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97" r:id="rId6"/>
  </p:sldMasterIdLst>
  <p:notesMasterIdLst>
    <p:notesMasterId r:id="rId22"/>
  </p:notesMasterIdLst>
  <p:handoutMasterIdLst>
    <p:handoutMasterId r:id="rId23"/>
  </p:handoutMasterIdLst>
  <p:sldIdLst>
    <p:sldId id="350" r:id="rId7"/>
    <p:sldId id="328" r:id="rId8"/>
    <p:sldId id="322" r:id="rId9"/>
    <p:sldId id="319" r:id="rId10"/>
    <p:sldId id="323" r:id="rId11"/>
    <p:sldId id="329" r:id="rId12"/>
    <p:sldId id="327" r:id="rId13"/>
    <p:sldId id="317" r:id="rId14"/>
    <p:sldId id="324" r:id="rId15"/>
    <p:sldId id="318" r:id="rId16"/>
    <p:sldId id="325" r:id="rId17"/>
    <p:sldId id="320" r:id="rId18"/>
    <p:sldId id="326" r:id="rId19"/>
    <p:sldId id="349" r:id="rId20"/>
    <p:sldId id="35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p15:clr>
            <a:srgbClr val="A4A3A4"/>
          </p15:clr>
        </p15:guide>
        <p15:guide id="2" orient="horz" pos="2251">
          <p15:clr>
            <a:srgbClr val="A4A3A4"/>
          </p15:clr>
        </p15:guide>
        <p15:guide id="3" pos="431">
          <p15:clr>
            <a:srgbClr val="A4A3A4"/>
          </p15:clr>
        </p15:guide>
        <p15:guide id="4" pos="53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1" clrIdx="0">
    <p:extLst>
      <p:ext uri="{19B8F6BF-5375-455C-9EA6-DF929625EA0E}">
        <p15:presenceInfo xmlns:p15="http://schemas.microsoft.com/office/powerpoint/2012/main" userId="S-1-5-21-1801674531-2111687655-1343024091-17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8A"/>
    <a:srgbClr val="B92E1B"/>
    <a:srgbClr val="000000"/>
    <a:srgbClr val="A7170B"/>
    <a:srgbClr val="A7170A"/>
    <a:srgbClr val="BC2422"/>
    <a:srgbClr val="DECAE2"/>
    <a:srgbClr val="DE9CB7"/>
    <a:srgbClr val="C8E1DF"/>
    <a:srgbClr val="BADD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2" autoAdjust="0"/>
    <p:restoredTop sz="81531" autoAdjust="0"/>
  </p:normalViewPr>
  <p:slideViewPr>
    <p:cSldViewPr snapToObjects="1" showGuides="1">
      <p:cViewPr varScale="1">
        <p:scale>
          <a:sx n="70" d="100"/>
          <a:sy n="70" d="100"/>
        </p:scale>
        <p:origin x="466" y="48"/>
      </p:cViewPr>
      <p:guideLst>
        <p:guide orient="horz" pos="3974"/>
        <p:guide orient="horz" pos="2251"/>
        <p:guide pos="431"/>
        <p:guide pos="5329"/>
      </p:guideLst>
    </p:cSldViewPr>
  </p:slideViewPr>
  <p:outlineViewPr>
    <p:cViewPr>
      <p:scale>
        <a:sx n="33" d="100"/>
        <a:sy n="33" d="100"/>
      </p:scale>
      <p:origin x="0" y="-10603"/>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showGuides="1">
      <p:cViewPr varScale="1">
        <p:scale>
          <a:sx n="120" d="100"/>
          <a:sy n="120" d="100"/>
        </p:scale>
        <p:origin x="-616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9/3/2015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Word cloud produced with tagxedo.com </a:t>
            </a:r>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120134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132196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425643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359151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10</a:t>
            </a:fld>
            <a:endParaRPr lang="en-US"/>
          </a:p>
        </p:txBody>
      </p:sp>
    </p:spTree>
    <p:extLst>
      <p:ext uri="{BB962C8B-B14F-4D97-AF65-F5344CB8AC3E}">
        <p14:creationId xmlns:p14="http://schemas.microsoft.com/office/powerpoint/2010/main" val="344580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12</a:t>
            </a:fld>
            <a:endParaRPr lang="en-US"/>
          </a:p>
        </p:txBody>
      </p:sp>
    </p:spTree>
    <p:extLst>
      <p:ext uri="{BB962C8B-B14F-4D97-AF65-F5344CB8AC3E}">
        <p14:creationId xmlns:p14="http://schemas.microsoft.com/office/powerpoint/2010/main" val="131975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15</a:t>
            </a:fld>
            <a:endParaRPr lang="en-US"/>
          </a:p>
        </p:txBody>
      </p:sp>
    </p:spTree>
    <p:extLst>
      <p:ext uri="{BB962C8B-B14F-4D97-AF65-F5344CB8AC3E}">
        <p14:creationId xmlns:p14="http://schemas.microsoft.com/office/powerpoint/2010/main" val="392100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47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1 lrg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787899" y="5301208"/>
            <a:ext cx="3708399"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2"/>
          </p:nvPr>
        </p:nvSpPr>
        <p:spPr>
          <a:xfrm>
            <a:off x="4787900" y="1762125"/>
            <a:ext cx="3708400" cy="3395663"/>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98055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image p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7" name="Text Placeholder 15"/>
          <p:cNvSpPr>
            <a:spLocks noGrp="1"/>
          </p:cNvSpPr>
          <p:nvPr>
            <p:ph type="body" sz="quarter" idx="11"/>
          </p:nvPr>
        </p:nvSpPr>
        <p:spPr>
          <a:xfrm>
            <a:off x="4588169" y="5301208"/>
            <a:ext cx="3728247"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3" name="Text Placeholder 15"/>
          <p:cNvSpPr>
            <a:spLocks noGrp="1"/>
          </p:cNvSpPr>
          <p:nvPr>
            <p:ph type="body" sz="quarter" idx="12"/>
          </p:nvPr>
        </p:nvSpPr>
        <p:spPr>
          <a:xfrm>
            <a:off x="647700" y="5301208"/>
            <a:ext cx="3636268"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3"/>
          </p:nvPr>
        </p:nvSpPr>
        <p:spPr>
          <a:xfrm>
            <a:off x="647700" y="476250"/>
            <a:ext cx="3708400" cy="2260600"/>
          </a:xfrm>
          <a:prstGeom prst="rect">
            <a:avLst/>
          </a:prstGeom>
        </p:spPr>
        <p:txBody>
          <a:bodyPr vert="horz"/>
          <a:lstStyle>
            <a:lvl1pPr>
              <a:defRPr sz="1050">
                <a:latin typeface="Arial"/>
                <a:cs typeface="Arial"/>
              </a:defRPr>
            </a:lvl1pPr>
          </a:lstStyle>
          <a:p>
            <a:endParaRPr lang="en-US"/>
          </a:p>
        </p:txBody>
      </p:sp>
      <p:sp>
        <p:nvSpPr>
          <p:cNvPr id="16" name="Picture Placeholder 2"/>
          <p:cNvSpPr>
            <a:spLocks noGrp="1"/>
          </p:cNvSpPr>
          <p:nvPr>
            <p:ph type="pic" sz="quarter" idx="14"/>
          </p:nvPr>
        </p:nvSpPr>
        <p:spPr>
          <a:xfrm>
            <a:off x="4572000" y="476249"/>
            <a:ext cx="3908131" cy="4680943"/>
          </a:xfrm>
          <a:prstGeom prst="rect">
            <a:avLst/>
          </a:prstGeom>
        </p:spPr>
        <p:txBody>
          <a:bodyPr vert="horz"/>
          <a:lstStyle>
            <a:lvl1pPr>
              <a:defRPr sz="1050">
                <a:latin typeface="Arial"/>
                <a:cs typeface="Arial"/>
              </a:defRPr>
            </a:lvl1pPr>
          </a:lstStyle>
          <a:p>
            <a:endParaRPr lang="en-US"/>
          </a:p>
        </p:txBody>
      </p:sp>
      <p:sp>
        <p:nvSpPr>
          <p:cNvPr id="17" name="Picture Placeholder 2"/>
          <p:cNvSpPr>
            <a:spLocks noGrp="1"/>
          </p:cNvSpPr>
          <p:nvPr>
            <p:ph type="pic" sz="quarter" idx="15"/>
          </p:nvPr>
        </p:nvSpPr>
        <p:spPr>
          <a:xfrm>
            <a:off x="647700" y="2898905"/>
            <a:ext cx="3708400" cy="22606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3726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voice box">
    <p:bg>
      <p:bgPr>
        <a:solidFill>
          <a:srgbClr val="006A8A"/>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0338" y="188640"/>
            <a:ext cx="88217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006A8A"/>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932040" y="1988840"/>
            <a:ext cx="3312368"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pic>
        <p:nvPicPr>
          <p:cNvPr id="1126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848573" y="1842873"/>
            <a:ext cx="3647727" cy="367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064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voice box and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2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3"/>
          </p:nvPr>
        </p:nvSpPr>
        <p:spPr>
          <a:xfrm>
            <a:off x="4572000" y="2420888"/>
            <a:ext cx="3908131" cy="27369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4048725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table, graph slide">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094985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ice box divider">
    <p:spTree>
      <p:nvGrpSpPr>
        <p:cNvPr id="1" name=""/>
        <p:cNvGrpSpPr/>
        <p:nvPr/>
      </p:nvGrpSpPr>
      <p:grpSpPr>
        <a:xfrm>
          <a:off x="0" y="0"/>
          <a:ext cx="0" cy="0"/>
          <a:chOff x="0" y="0"/>
          <a:chExt cx="0" cy="0"/>
        </a:xfrm>
      </p:grpSpPr>
      <p:sp>
        <p:nvSpPr>
          <p:cNvPr id="15" name="Freeform 1"/>
          <p:cNvSpPr>
            <a:spLocks noChangeArrowheads="1"/>
          </p:cNvSpPr>
          <p:nvPr userDrawn="1"/>
        </p:nvSpPr>
        <p:spPr bwMode="auto">
          <a:xfrm>
            <a:off x="2555776" y="1329760"/>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p>
        </p:txBody>
      </p:sp>
      <p:sp>
        <p:nvSpPr>
          <p:cNvPr id="8" name="Text Placeholder 15"/>
          <p:cNvSpPr>
            <a:spLocks noGrp="1"/>
          </p:cNvSpPr>
          <p:nvPr>
            <p:ph type="body" sz="quarter" idx="11"/>
          </p:nvPr>
        </p:nvSpPr>
        <p:spPr>
          <a:xfrm>
            <a:off x="2843808" y="1551288"/>
            <a:ext cx="3456384" cy="3384376"/>
          </a:xfrm>
          <a:prstGeom prst="rect">
            <a:avLst/>
          </a:prstGeom>
        </p:spPr>
        <p:txBody>
          <a:bodyPr>
            <a:noAutofit/>
          </a:bodyPr>
          <a:lstStyle>
            <a:lvl1pPr marL="0" indent="0">
              <a:buFontTx/>
              <a:buNone/>
              <a:defRPr sz="2000" b="0" i="0" baseline="0">
                <a:solidFill>
                  <a:srgbClr val="C1333C"/>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389166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8"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4025516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2" name="Text Placeholder 15"/>
          <p:cNvSpPr>
            <a:spLocks noGrp="1"/>
          </p:cNvSpPr>
          <p:nvPr>
            <p:ph type="body" sz="quarter" idx="12"/>
          </p:nvPr>
        </p:nvSpPr>
        <p:spPr>
          <a:xfrm>
            <a:off x="791715" y="3800047"/>
            <a:ext cx="2592288" cy="2520280"/>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2935861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gline voice box divider">
    <p:spTree>
      <p:nvGrpSpPr>
        <p:cNvPr id="1" name=""/>
        <p:cNvGrpSpPr/>
        <p:nvPr/>
      </p:nvGrpSpPr>
      <p:grpSpPr>
        <a:xfrm>
          <a:off x="0" y="0"/>
          <a:ext cx="0" cy="0"/>
          <a:chOff x="0" y="0"/>
          <a:chExt cx="0" cy="0"/>
        </a:xfrm>
      </p:grpSpPr>
      <p:pic>
        <p:nvPicPr>
          <p:cNvPr id="8" name="Picture 7" descr="Taglin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0844" y="1475748"/>
            <a:ext cx="4681416" cy="2828356"/>
          </a:xfrm>
          <a:prstGeom prst="rect">
            <a:avLst/>
          </a:prstGeom>
        </p:spPr>
      </p:pic>
    </p:spTree>
    <p:extLst>
      <p:ext uri="{BB962C8B-B14F-4D97-AF65-F5344CB8AC3E}">
        <p14:creationId xmlns:p14="http://schemas.microsoft.com/office/powerpoint/2010/main" val="1105501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tagline">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r>
              <a:rPr lang="en-US" dirty="0" smtClean="0"/>
              <a:t>Last updated: </a:t>
            </a:r>
            <a:fld id="{EE8934FF-BD4A-0141-A604-8E0ACB03DCC7}" type="datetimeFigureOut">
              <a:rPr lang="en-US" smtClean="0"/>
              <a:pPr/>
              <a:t>9/3/2015</a:t>
            </a:fld>
            <a:endParaRPr lang="en-US" dirty="0"/>
          </a:p>
        </p:txBody>
      </p:sp>
      <p:pic>
        <p:nvPicPr>
          <p:cNvPr id="6" name="Picture 5" descr="Thank you.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427990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taglin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pic>
        <p:nvPicPr>
          <p:cNvPr id="3" name="Picture 2" descr="CaritasAU_MasterLogo-tagline_H_REV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2"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dirty="0"/>
          </a:p>
        </p:txBody>
      </p:sp>
      <p:sp>
        <p:nvSpPr>
          <p:cNvPr id="13"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dirty="0"/>
          </a:p>
        </p:txBody>
      </p:sp>
      <p:sp>
        <p:nvSpPr>
          <p:cNvPr id="17" name="TextBox 16"/>
          <p:cNvSpPr txBox="1"/>
          <p:nvPr userDrawn="1"/>
        </p:nvSpPr>
        <p:spPr>
          <a:xfrm>
            <a:off x="9684568" y="0"/>
            <a:ext cx="5472607" cy="3785652"/>
          </a:xfrm>
          <a:prstGeom prst="rect">
            <a:avLst/>
          </a:prstGeom>
          <a:noFill/>
        </p:spPr>
        <p:txBody>
          <a:bodyPr wrap="square" rtlCol="0">
            <a:spAutoFit/>
          </a:bodyPr>
          <a:lstStyle/>
          <a:p>
            <a:pPr marL="0" indent="0">
              <a:buFontTx/>
              <a:buNone/>
            </a:pPr>
            <a:r>
              <a:rPr lang="en-US" sz="1600" b="1" baseline="0" dirty="0" smtClean="0"/>
              <a:t>Placing images and cropping</a:t>
            </a:r>
          </a:p>
          <a:p>
            <a:pPr marL="0" indent="0">
              <a:buFontTx/>
              <a:buNone/>
            </a:pPr>
            <a:r>
              <a:rPr lang="en-US" sz="1600" b="0" baseline="0" dirty="0" smtClean="0"/>
              <a:t>When placing images they may at first be placed into the image box small or inappropriately cropped, for example a persons head cropped off. </a:t>
            </a:r>
          </a:p>
          <a:p>
            <a:pPr marL="0" indent="0">
              <a:buFontTx/>
              <a:buNone/>
            </a:pPr>
            <a:r>
              <a:rPr lang="en-US" sz="1600" b="0" baseline="0" dirty="0" smtClean="0"/>
              <a:t>To fix this please follow these steps:</a:t>
            </a:r>
          </a:p>
          <a:p>
            <a:pPr marL="285750" indent="-285750">
              <a:buFont typeface="Arial"/>
              <a:buChar char="•"/>
            </a:pPr>
            <a:r>
              <a:rPr lang="en-US" sz="1600" b="0" baseline="0" dirty="0" smtClean="0"/>
              <a:t>Format picture click on the crop button</a:t>
            </a:r>
          </a:p>
          <a:p>
            <a:pPr marL="285750" indent="-285750">
              <a:buFont typeface="Arial"/>
              <a:buChar char="•"/>
            </a:pPr>
            <a:r>
              <a:rPr lang="en-US" sz="1600" b="0" baseline="0" dirty="0" smtClean="0"/>
              <a:t>Select ‘crop to fill’. This will allow you to resize the image without moving the picture box</a:t>
            </a:r>
          </a:p>
          <a:p>
            <a:pPr marL="285750" indent="-285750">
              <a:buFont typeface="Arial"/>
              <a:buChar char="•"/>
            </a:pPr>
            <a:r>
              <a:rPr lang="en-US" sz="1600" b="0" baseline="0" dirty="0" smtClean="0"/>
              <a:t>When resizing an image always hold the ‘shift’ key and drag the image larger from the corners. This will scale the image proportionately.</a:t>
            </a:r>
          </a:p>
          <a:p>
            <a:pPr marL="285750" indent="-285750">
              <a:buFont typeface="Arial"/>
              <a:buChar char="•"/>
            </a:pPr>
            <a:r>
              <a:rPr lang="en-US" sz="1600" b="0" baseline="0" dirty="0" smtClean="0"/>
              <a:t>You can move the resized image within the picture box to find the best crop.</a:t>
            </a:r>
          </a:p>
          <a:p>
            <a:pPr marL="285750" indent="-285750">
              <a:buFont typeface="Arial"/>
              <a:buChar char="•"/>
            </a:pPr>
            <a:endParaRPr lang="en-US" sz="1600" b="0" baseline="0" dirty="0" smtClean="0"/>
          </a:p>
          <a:p>
            <a:pPr marL="0" indent="0">
              <a:buFontTx/>
              <a:buNone/>
            </a:pPr>
            <a:endParaRPr lang="en-US" sz="1600" b="0" baseline="0" dirty="0" smtClean="0"/>
          </a:p>
        </p:txBody>
      </p:sp>
      <p:sp>
        <p:nvSpPr>
          <p:cNvPr id="18" name="TextBox 17"/>
          <p:cNvSpPr txBox="1"/>
          <p:nvPr userDrawn="1"/>
        </p:nvSpPr>
        <p:spPr>
          <a:xfrm>
            <a:off x="-5725144" y="149403"/>
            <a:ext cx="4896544" cy="3046988"/>
          </a:xfrm>
          <a:prstGeom prst="rect">
            <a:avLst/>
          </a:prstGeom>
          <a:noFill/>
        </p:spPr>
        <p:txBody>
          <a:bodyPr wrap="square" rtlCol="0">
            <a:spAutoFit/>
          </a:bodyPr>
          <a:lstStyle/>
          <a:p>
            <a:pPr marL="0" indent="0">
              <a:buFontTx/>
              <a:buNone/>
            </a:pPr>
            <a:r>
              <a:rPr lang="en-US" sz="1600" b="1" baseline="0" dirty="0" smtClean="0"/>
              <a:t>How to change the font format</a:t>
            </a:r>
          </a:p>
          <a:p>
            <a:pPr marL="0" indent="0">
              <a:buFontTx/>
              <a:buNone/>
            </a:pPr>
            <a:r>
              <a:rPr lang="en-US" sz="1600" b="0" baseline="0" dirty="0" smtClean="0"/>
              <a:t>Minimum body copy font size: 18pt</a:t>
            </a:r>
          </a:p>
          <a:p>
            <a:pPr marL="0" indent="0">
              <a:buFontTx/>
              <a:buNone/>
            </a:pPr>
            <a:r>
              <a:rPr lang="en-US" sz="1600" b="0" baseline="0" dirty="0" smtClean="0"/>
              <a:t>Styles have been setup within the </a:t>
            </a:r>
            <a:r>
              <a:rPr lang="en-US" sz="1600" b="0" baseline="0" dirty="0" err="1" smtClean="0"/>
              <a:t>powerpoint</a:t>
            </a:r>
            <a:r>
              <a:rPr lang="en-US" sz="1600" b="0" baseline="0" dirty="0" smtClean="0"/>
              <a:t> to allow you to use Subheadings, body copy, bullet points. </a:t>
            </a:r>
          </a:p>
          <a:p>
            <a:pPr marL="0" indent="0">
              <a:buFontTx/>
              <a:buNone/>
            </a:pPr>
            <a:r>
              <a:rPr lang="en-US" sz="1600" b="0" baseline="0" dirty="0" smtClean="0"/>
              <a:t>To change the font style use the paragraph indent buttons (Not the tab key) to switch between styles.</a:t>
            </a:r>
          </a:p>
          <a:p>
            <a:pPr marL="0" indent="0">
              <a:buFontTx/>
              <a:buNone/>
            </a:pPr>
            <a:r>
              <a:rPr lang="en-US" sz="1600" b="1" baseline="0" dirty="0" smtClean="0"/>
              <a:t>Indent 1: </a:t>
            </a:r>
            <a:r>
              <a:rPr lang="en-US" sz="1600" b="0" baseline="0" dirty="0" smtClean="0"/>
              <a:t>body copy</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Indent 2: </a:t>
            </a:r>
            <a:r>
              <a:rPr lang="en-US" sz="1600" b="0" baseline="0" dirty="0" smtClean="0"/>
              <a:t>Subheadings</a:t>
            </a:r>
          </a:p>
          <a:p>
            <a:pPr marL="0" indent="0">
              <a:buFontTx/>
              <a:buNone/>
            </a:pPr>
            <a:r>
              <a:rPr lang="en-US" sz="1600" b="1" baseline="0" dirty="0" smtClean="0"/>
              <a:t>Indent 3: </a:t>
            </a:r>
            <a:r>
              <a:rPr lang="en-US" sz="1600" b="0" baseline="0" dirty="0" smtClean="0"/>
              <a:t>bullet points first level</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Indent 4: </a:t>
            </a:r>
            <a:r>
              <a:rPr lang="en-US" sz="1600" b="0" baseline="0" dirty="0" smtClean="0"/>
              <a:t>bullet points second level</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Indent 5: </a:t>
            </a:r>
            <a:r>
              <a:rPr lang="en-US" sz="1600" b="0" baseline="0" dirty="0" smtClean="0"/>
              <a:t>bullet points third level</a:t>
            </a:r>
          </a:p>
        </p:txBody>
      </p:sp>
      <p:sp>
        <p:nvSpPr>
          <p:cNvPr id="19" name="TextBox 18"/>
          <p:cNvSpPr txBox="1"/>
          <p:nvPr userDrawn="1"/>
        </p:nvSpPr>
        <p:spPr>
          <a:xfrm>
            <a:off x="9955647" y="-2304271"/>
            <a:ext cx="4896544" cy="2062103"/>
          </a:xfrm>
          <a:prstGeom prst="rect">
            <a:avLst/>
          </a:prstGeom>
          <a:noFill/>
        </p:spPr>
        <p:txBody>
          <a:bodyPr wrap="square" rtlCol="0">
            <a:spAutoFit/>
          </a:bodyPr>
          <a:lstStyle/>
          <a:p>
            <a:pPr marL="0" indent="0">
              <a:buFontTx/>
              <a:buNone/>
            </a:pPr>
            <a:r>
              <a:rPr lang="en-US" sz="1600" b="1" baseline="0" dirty="0" smtClean="0"/>
              <a:t>Felt Tip Roman </a:t>
            </a:r>
            <a:r>
              <a:rPr lang="en-US" sz="1600" b="0" baseline="0" dirty="0" smtClean="0"/>
              <a:t>will need to be purchased for the story font for this presentation to be used correctly.</a:t>
            </a:r>
          </a:p>
          <a:p>
            <a:pPr marL="285750" indent="-285750">
              <a:buFont typeface="Arial"/>
              <a:buChar char="•"/>
            </a:pPr>
            <a:r>
              <a:rPr lang="en-US" sz="1600" b="0" baseline="0" dirty="0" smtClean="0"/>
              <a:t>Please contact Caritas Australia Communications team for details of where to purchase.</a:t>
            </a:r>
          </a:p>
          <a:p>
            <a:pPr marL="285750" indent="-285750">
              <a:buFont typeface="Arial"/>
              <a:buChar char="•"/>
            </a:pPr>
            <a:r>
              <a:rPr lang="en-US" sz="1600" b="0" baseline="0" dirty="0" smtClean="0"/>
              <a:t>Can be purchased from </a:t>
            </a:r>
            <a:r>
              <a:rPr lang="en-US" sz="1600" b="1" baseline="0" dirty="0" err="1" smtClean="0"/>
              <a:t>myfonts.com</a:t>
            </a:r>
            <a:r>
              <a:rPr lang="en-US" sz="1600" b="0" baseline="0" dirty="0" smtClean="0"/>
              <a:t> </a:t>
            </a:r>
          </a:p>
          <a:p>
            <a:pPr marL="742950" lvl="1" indent="-285750">
              <a:buFont typeface="Arial"/>
              <a:buChar char="•"/>
            </a:pPr>
            <a:r>
              <a:rPr lang="en-US" sz="1600" b="0" baseline="0" dirty="0" smtClean="0"/>
              <a:t>Search: Felt tip Roman</a:t>
            </a:r>
          </a:p>
          <a:p>
            <a:pPr marL="0" indent="0">
              <a:buFontTx/>
              <a:buNone/>
            </a:pPr>
            <a:endParaRPr lang="en-US" sz="1600" b="0" baseline="0" dirty="0" smtClean="0"/>
          </a:p>
        </p:txBody>
      </p:sp>
      <p:sp>
        <p:nvSpPr>
          <p:cNvPr id="20" name="TextBox 19"/>
          <p:cNvSpPr txBox="1"/>
          <p:nvPr userDrawn="1"/>
        </p:nvSpPr>
        <p:spPr>
          <a:xfrm>
            <a:off x="-5725144" y="3518884"/>
            <a:ext cx="4896544" cy="2062103"/>
          </a:xfrm>
          <a:prstGeom prst="rect">
            <a:avLst/>
          </a:prstGeom>
          <a:noFill/>
        </p:spPr>
        <p:txBody>
          <a:bodyPr wrap="square" rtlCol="0">
            <a:spAutoFit/>
          </a:bodyPr>
          <a:lstStyle/>
          <a:p>
            <a:pPr marL="0" indent="0">
              <a:buFontTx/>
              <a:buNone/>
            </a:pPr>
            <a:r>
              <a:rPr lang="en-US" sz="1600" b="1" baseline="0" dirty="0" smtClean="0"/>
              <a:t>Presentation </a:t>
            </a:r>
            <a:r>
              <a:rPr lang="en-US" sz="1600" b="1" baseline="0" dirty="0" err="1" smtClean="0"/>
              <a:t>colours</a:t>
            </a:r>
            <a:endParaRPr lang="en-US" sz="1600" b="1" baseline="0" dirty="0" smtClean="0"/>
          </a:p>
          <a:p>
            <a:pPr marL="0" indent="0">
              <a:buFontTx/>
              <a:buNone/>
            </a:pPr>
            <a:r>
              <a:rPr lang="en-US" sz="1600" b="0" baseline="0" dirty="0" err="1" smtClean="0"/>
              <a:t>Colours</a:t>
            </a:r>
            <a:r>
              <a:rPr lang="en-US" sz="1600" b="0" baseline="0" dirty="0" smtClean="0"/>
              <a:t> within the presentation can change but should be selected from the Caritas Australia brand book </a:t>
            </a:r>
            <a:r>
              <a:rPr lang="en-US" sz="1600" b="1" baseline="0" dirty="0" smtClean="0"/>
              <a:t>dark </a:t>
            </a:r>
            <a:r>
              <a:rPr lang="en-US" sz="1600" b="1" baseline="0" dirty="0" err="1" smtClean="0"/>
              <a:t>colours</a:t>
            </a:r>
            <a:r>
              <a:rPr lang="en-US" sz="1600" b="1" baseline="0" dirty="0" smtClean="0"/>
              <a:t>.</a:t>
            </a:r>
          </a:p>
          <a:p>
            <a:pPr marL="0" indent="0">
              <a:buFontTx/>
              <a:buNone/>
            </a:pPr>
            <a:endParaRPr lang="en-US" sz="1600" b="1" baseline="0" dirty="0" smtClean="0"/>
          </a:p>
          <a:p>
            <a:pPr marL="0" indent="0">
              <a:buFontTx/>
              <a:buNone/>
            </a:pPr>
            <a:r>
              <a:rPr lang="en-US" sz="1600" b="1" baseline="0" dirty="0" smtClean="0"/>
              <a:t>NOTE: </a:t>
            </a:r>
            <a:r>
              <a:rPr lang="en-US" sz="1600" b="0" baseline="0" dirty="0" smtClean="0"/>
              <a:t>If you choose to change the </a:t>
            </a:r>
            <a:r>
              <a:rPr lang="en-US" sz="1600" b="0" baseline="0" dirty="0" err="1" smtClean="0"/>
              <a:t>colours</a:t>
            </a:r>
            <a:r>
              <a:rPr lang="en-US" sz="1600" b="0" baseline="0" dirty="0" smtClean="0"/>
              <a:t> within the presentation please ensure that every slide is consistent.</a:t>
            </a:r>
          </a:p>
        </p:txBody>
      </p:sp>
      <p:sp>
        <p:nvSpPr>
          <p:cNvPr id="21" name="TextBox 20"/>
          <p:cNvSpPr txBox="1"/>
          <p:nvPr userDrawn="1"/>
        </p:nvSpPr>
        <p:spPr>
          <a:xfrm>
            <a:off x="-5725144" y="5589240"/>
            <a:ext cx="4896544" cy="1815882"/>
          </a:xfrm>
          <a:prstGeom prst="rect">
            <a:avLst/>
          </a:prstGeom>
          <a:noFill/>
        </p:spPr>
        <p:txBody>
          <a:bodyPr wrap="square" rtlCol="0">
            <a:spAutoFit/>
          </a:bodyPr>
          <a:lstStyle/>
          <a:p>
            <a:pPr marL="0" indent="0">
              <a:buFontTx/>
              <a:buNone/>
            </a:pPr>
            <a:r>
              <a:rPr lang="en-US" sz="1600" b="1" baseline="0" dirty="0" smtClean="0"/>
              <a:t>Changing background </a:t>
            </a:r>
            <a:r>
              <a:rPr lang="en-US" sz="1600" b="1" baseline="0" dirty="0" err="1" smtClean="0"/>
              <a:t>colours</a:t>
            </a:r>
            <a:endParaRPr lang="en-US" sz="1600" b="1" baseline="0" dirty="0" smtClean="0"/>
          </a:p>
          <a:p>
            <a:pPr marL="0" indent="0">
              <a:buFontTx/>
              <a:buNone/>
            </a:pPr>
            <a:r>
              <a:rPr lang="en-US" sz="1600" b="0" baseline="0" dirty="0" smtClean="0"/>
              <a:t>When you wish to change the background colour of title or voice box slides please change using the Master page (View &gt; Master &gt; Slide Master). Right click on each background of the slide and selection ‘Format Background’. A background colour can be selected from this pop up menu.</a:t>
            </a:r>
          </a:p>
        </p:txBody>
      </p:sp>
      <p:sp>
        <p:nvSpPr>
          <p:cNvPr id="22" name="TextBox 21"/>
          <p:cNvSpPr txBox="1"/>
          <p:nvPr userDrawn="1"/>
        </p:nvSpPr>
        <p:spPr>
          <a:xfrm>
            <a:off x="-5725144" y="-2304271"/>
            <a:ext cx="5256584" cy="3072379"/>
          </a:xfrm>
          <a:prstGeom prst="rect">
            <a:avLst/>
          </a:prstGeom>
          <a:noFill/>
        </p:spPr>
        <p:txBody>
          <a:bodyPr wrap="square" rtlCol="0">
            <a:spAutoFit/>
          </a:bodyPr>
          <a:lstStyle/>
          <a:p>
            <a:pPr marL="0" indent="0">
              <a:buFontTx/>
              <a:buNone/>
            </a:pPr>
            <a:r>
              <a:rPr lang="en-US" sz="1600" b="1" baseline="0" dirty="0" smtClean="0"/>
              <a:t>How to delete instructions</a:t>
            </a:r>
          </a:p>
          <a:p>
            <a:r>
              <a:rPr lang="en-US" sz="1600" b="1" dirty="0" smtClean="0"/>
              <a:t>1: </a:t>
            </a:r>
            <a:r>
              <a:rPr lang="en-US" sz="1600" dirty="0" smtClean="0"/>
              <a:t>Select the </a:t>
            </a:r>
            <a:r>
              <a:rPr lang="en-US" sz="1600" b="1" dirty="0" smtClean="0"/>
              <a:t>View</a:t>
            </a:r>
            <a:r>
              <a:rPr lang="en-US" sz="1600" dirty="0" smtClean="0"/>
              <a:t> drop down menu in main menus tab;</a:t>
            </a:r>
          </a:p>
          <a:p>
            <a:r>
              <a:rPr lang="en-US" sz="1600" b="1" dirty="0" smtClean="0"/>
              <a:t>2: </a:t>
            </a:r>
            <a:r>
              <a:rPr lang="en-US" sz="1600" dirty="0" smtClean="0"/>
              <a:t>Move you mouse onto </a:t>
            </a:r>
            <a:r>
              <a:rPr lang="en-US" sz="1600" b="1" dirty="0" smtClean="0"/>
              <a:t>Master</a:t>
            </a:r>
            <a:r>
              <a:rPr lang="en-US" sz="1600" dirty="0" smtClean="0"/>
              <a:t>;</a:t>
            </a:r>
          </a:p>
          <a:p>
            <a:r>
              <a:rPr lang="en-US" sz="1600" b="1" dirty="0" smtClean="0"/>
              <a:t>3: </a:t>
            </a:r>
            <a:r>
              <a:rPr lang="en-US" sz="1600" dirty="0" smtClean="0"/>
              <a:t>Click the </a:t>
            </a:r>
            <a:r>
              <a:rPr lang="en-US" sz="1600" b="1" dirty="0" smtClean="0"/>
              <a:t>Slide Master</a:t>
            </a:r>
            <a:endParaRPr lang="en-US" sz="1600" dirty="0" smtClean="0"/>
          </a:p>
          <a:p>
            <a:r>
              <a:rPr lang="en-US" sz="1600" b="1" dirty="0" smtClean="0"/>
              <a:t>4: </a:t>
            </a:r>
            <a:r>
              <a:rPr lang="en-US" sz="1600" dirty="0" smtClean="0"/>
              <a:t>Within the Master page</a:t>
            </a:r>
            <a:r>
              <a:rPr lang="en-US" sz="1600" baseline="0" dirty="0" smtClean="0"/>
              <a:t>s</a:t>
            </a:r>
            <a:r>
              <a:rPr lang="en-US" sz="1600" dirty="0" smtClean="0"/>
              <a:t> select each slide and delete instructions</a:t>
            </a:r>
            <a:r>
              <a:rPr lang="en-US" sz="1600" baseline="0" dirty="0" smtClean="0"/>
              <a:t> within each slide.</a:t>
            </a:r>
          </a:p>
          <a:p>
            <a:endParaRPr lang="en-US" sz="1600" baseline="0" dirty="0" smtClean="0"/>
          </a:p>
          <a:p>
            <a:r>
              <a:rPr lang="en-US" sz="1600" b="1" baseline="0" dirty="0" smtClean="0"/>
              <a:t>NOTE: </a:t>
            </a:r>
            <a:r>
              <a:rPr lang="en-US" sz="1600" baseline="0" dirty="0" smtClean="0"/>
              <a:t>Please ensure you are not working with the Caritas template file</a:t>
            </a:r>
            <a:endParaRPr lang="en-US" sz="1600" dirty="0"/>
          </a:p>
        </p:txBody>
      </p:sp>
      <p:sp>
        <p:nvSpPr>
          <p:cNvPr id="15" name="TextBox 14"/>
          <p:cNvSpPr txBox="1"/>
          <p:nvPr userDrawn="1"/>
        </p:nvSpPr>
        <p:spPr>
          <a:xfrm>
            <a:off x="9684568" y="3363276"/>
            <a:ext cx="4896544" cy="4524316"/>
          </a:xfrm>
          <a:prstGeom prst="rect">
            <a:avLst/>
          </a:prstGeom>
          <a:noFill/>
        </p:spPr>
        <p:txBody>
          <a:bodyPr wrap="square" rtlCol="0">
            <a:spAutoFit/>
          </a:bodyPr>
          <a:lstStyle/>
          <a:p>
            <a:pPr marL="0" indent="0">
              <a:buFontTx/>
              <a:buNone/>
            </a:pPr>
            <a:r>
              <a:rPr lang="en-US" sz="1600" b="1" baseline="0" dirty="0" smtClean="0"/>
              <a:t>Saving Felt tip font as an image</a:t>
            </a:r>
          </a:p>
          <a:p>
            <a:pPr marL="0" indent="0">
              <a:buFontTx/>
              <a:buNone/>
            </a:pPr>
            <a:r>
              <a:rPr lang="en-US" sz="1600" b="0" baseline="0" dirty="0" smtClean="0"/>
              <a:t>As felt tip isn’t a system font it will not display correctly on computers that do not have the font installed. Please complete the following steps to save the final copy as an image:</a:t>
            </a:r>
          </a:p>
          <a:p>
            <a:pPr marL="0" indent="0">
              <a:buFontTx/>
              <a:buNone/>
            </a:pPr>
            <a:endParaRPr lang="en-US" sz="1600" b="0" baseline="0" dirty="0" smtClean="0"/>
          </a:p>
          <a:p>
            <a:pPr marL="342900" indent="-342900">
              <a:buFont typeface="+mj-lt"/>
              <a:buAutoNum type="arabicPeriod"/>
            </a:pPr>
            <a:r>
              <a:rPr lang="en-US" sz="1600" b="0" baseline="0" dirty="0" smtClean="0"/>
              <a:t>Write quote or copy into the voice box</a:t>
            </a:r>
          </a:p>
          <a:p>
            <a:pPr marL="800100" lvl="1" indent="-342900">
              <a:buFont typeface="Arial"/>
              <a:buChar char="•"/>
            </a:pPr>
            <a:r>
              <a:rPr lang="en-US" sz="1600" b="0" baseline="0" dirty="0" smtClean="0"/>
              <a:t>When copy is final complete the next steps</a:t>
            </a:r>
          </a:p>
          <a:p>
            <a:pPr marL="342900" indent="-342900">
              <a:buFont typeface="+mj-lt"/>
              <a:buAutoNum type="arabicPeriod"/>
            </a:pPr>
            <a:r>
              <a:rPr lang="en-US" sz="1600" b="0" baseline="0" dirty="0" smtClean="0"/>
              <a:t>Right click on the text box</a:t>
            </a:r>
          </a:p>
          <a:p>
            <a:pPr marL="342900" indent="-342900">
              <a:buFont typeface="+mj-lt"/>
              <a:buAutoNum type="arabicPeriod"/>
            </a:pPr>
            <a:r>
              <a:rPr lang="en-US" sz="1600" b="0" baseline="0" dirty="0" smtClean="0"/>
              <a:t>Select</a:t>
            </a:r>
            <a:r>
              <a:rPr lang="en-US" sz="1600" b="1" baseline="0" dirty="0" smtClean="0"/>
              <a:t> Save as Picture…</a:t>
            </a:r>
          </a:p>
          <a:p>
            <a:pPr marL="342900" indent="-342900">
              <a:buFont typeface="+mj-lt"/>
              <a:buAutoNum type="arabicPeriod"/>
            </a:pPr>
            <a:r>
              <a:rPr lang="en-US" sz="1600" b="0" baseline="0" dirty="0" smtClean="0"/>
              <a:t>Save image to your desktop as a PNG file and name appropriately</a:t>
            </a:r>
          </a:p>
          <a:p>
            <a:pPr marL="342900" indent="-342900">
              <a:buFont typeface="+mj-lt"/>
              <a:buAutoNum type="arabicPeriod"/>
            </a:pPr>
            <a:r>
              <a:rPr lang="en-US" sz="1600" b="0" baseline="0" dirty="0" smtClean="0"/>
              <a:t>Insert saved image into presentation and position it over where the typed copy is</a:t>
            </a:r>
          </a:p>
          <a:p>
            <a:pPr marL="342900" indent="-342900">
              <a:buFont typeface="+mj-lt"/>
              <a:buAutoNum type="arabicPeriod"/>
            </a:pPr>
            <a:r>
              <a:rPr lang="en-US" sz="1600" b="0" baseline="0" dirty="0" smtClean="0"/>
              <a:t>Drag original copy off the presentation to save for future edits.</a:t>
            </a:r>
          </a:p>
          <a:p>
            <a:pPr marL="342900" indent="-342900">
              <a:buFont typeface="+mj-lt"/>
              <a:buAutoNum type="arabicPeriod"/>
            </a:pPr>
            <a:r>
              <a:rPr lang="en-US" sz="1600" b="0" baseline="0" dirty="0" smtClean="0"/>
              <a:t>Resize the </a:t>
            </a:r>
            <a:r>
              <a:rPr lang="en-US" sz="1600" b="0" baseline="0" dirty="0" err="1" smtClean="0"/>
              <a:t>coloured</a:t>
            </a:r>
            <a:r>
              <a:rPr lang="en-US" sz="1600" b="0" baseline="0" dirty="0" smtClean="0"/>
              <a:t> voice box to appropriately fit the content.</a:t>
            </a:r>
          </a:p>
        </p:txBody>
      </p:sp>
    </p:spTree>
    <p:extLst>
      <p:ext uri="{BB962C8B-B14F-4D97-AF65-F5344CB8AC3E}">
        <p14:creationId xmlns:p14="http://schemas.microsoft.com/office/powerpoint/2010/main" val="2926139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descripto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r>
              <a:rPr lang="en-US" dirty="0" smtClean="0"/>
              <a:t>Last updated: </a:t>
            </a:r>
            <a:fld id="{EE8934FF-BD4A-0141-A604-8E0ACB03DCC7}" type="datetimeFigureOut">
              <a:rPr lang="en-US" smtClean="0"/>
              <a:pPr/>
              <a:t>9/3/2015</a:t>
            </a:fld>
            <a:endParaRPr lang="en-US" dirty="0"/>
          </a:p>
        </p:txBody>
      </p:sp>
      <p:pic>
        <p:nvPicPr>
          <p:cNvPr id="5" name="Picture 4" descr="CaritasAU_MasterLogo-descriptor_H_REV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pic>
        <p:nvPicPr>
          <p:cNvPr id="6" name="Picture 5" descr="Thank you.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1121988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10896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CA00"/>
          </a:solidFill>
          <a:ln>
            <a:noFill/>
          </a:ln>
          <a:effectLst/>
        </p:spPr>
        <p:txBody>
          <a:bodyPr wrap="none" anchor="ctr"/>
          <a:lstStyle/>
          <a:p>
            <a:endParaRPr lang="en-US"/>
          </a:p>
        </p:txBody>
      </p:sp>
      <p:sp>
        <p:nvSpPr>
          <p:cNvPr id="4" name="Freeform 1"/>
          <p:cNvSpPr>
            <a:spLocks noChangeArrowheads="1"/>
          </p:cNvSpPr>
          <p:nvPr userDrawn="1"/>
        </p:nvSpPr>
        <p:spPr bwMode="auto">
          <a:xfrm>
            <a:off x="19973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9894C"/>
          </a:solidFill>
          <a:ln>
            <a:noFill/>
          </a:ln>
          <a:effectLst/>
        </p:spPr>
        <p:txBody>
          <a:bodyPr wrap="none" anchor="ctr"/>
          <a:lstStyle/>
          <a:p>
            <a:endParaRPr lang="en-US"/>
          </a:p>
        </p:txBody>
      </p:sp>
      <p:sp>
        <p:nvSpPr>
          <p:cNvPr id="5" name="Freeform 1"/>
          <p:cNvSpPr>
            <a:spLocks noChangeArrowheads="1"/>
          </p:cNvSpPr>
          <p:nvPr userDrawn="1"/>
        </p:nvSpPr>
        <p:spPr bwMode="auto">
          <a:xfrm>
            <a:off x="29050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3C6B2B"/>
          </a:solidFill>
          <a:ln>
            <a:noFill/>
          </a:ln>
          <a:effectLst/>
        </p:spPr>
        <p:txBody>
          <a:bodyPr wrap="none" anchor="ctr"/>
          <a:lstStyle/>
          <a:p>
            <a:endParaRPr lang="en-US"/>
          </a:p>
        </p:txBody>
      </p:sp>
      <p:sp>
        <p:nvSpPr>
          <p:cNvPr id="6" name="Freeform 1"/>
          <p:cNvSpPr>
            <a:spLocks noChangeArrowheads="1"/>
          </p:cNvSpPr>
          <p:nvPr userDrawn="1"/>
        </p:nvSpPr>
        <p:spPr bwMode="auto">
          <a:xfrm>
            <a:off x="381278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58825"/>
          </a:solidFill>
          <a:ln>
            <a:noFill/>
          </a:ln>
          <a:effectLst/>
        </p:spPr>
        <p:txBody>
          <a:bodyPr wrap="none" anchor="ctr"/>
          <a:lstStyle/>
          <a:p>
            <a:endParaRPr lang="en-US"/>
          </a:p>
        </p:txBody>
      </p:sp>
      <p:sp>
        <p:nvSpPr>
          <p:cNvPr id="7" name="Freeform 1"/>
          <p:cNvSpPr>
            <a:spLocks noChangeArrowheads="1"/>
          </p:cNvSpPr>
          <p:nvPr userDrawn="1"/>
        </p:nvSpPr>
        <p:spPr bwMode="auto">
          <a:xfrm>
            <a:off x="47205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3401C"/>
          </a:solidFill>
          <a:ln>
            <a:noFill/>
          </a:ln>
          <a:effectLst/>
        </p:spPr>
        <p:txBody>
          <a:bodyPr wrap="none" anchor="ctr"/>
          <a:lstStyle/>
          <a:p>
            <a:endParaRPr lang="en-US"/>
          </a:p>
        </p:txBody>
      </p:sp>
      <p:sp>
        <p:nvSpPr>
          <p:cNvPr id="8" name="Freeform 1"/>
          <p:cNvSpPr>
            <a:spLocks noChangeArrowheads="1"/>
          </p:cNvSpPr>
          <p:nvPr userDrawn="1"/>
        </p:nvSpPr>
        <p:spPr bwMode="auto">
          <a:xfrm>
            <a:off x="56282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A8A"/>
          </a:solidFill>
          <a:ln>
            <a:noFill/>
          </a:ln>
          <a:effectLst/>
        </p:spPr>
        <p:txBody>
          <a:bodyPr wrap="none" anchor="ctr"/>
          <a:lstStyle/>
          <a:p>
            <a:endParaRPr lang="en-US"/>
          </a:p>
        </p:txBody>
      </p:sp>
      <p:sp>
        <p:nvSpPr>
          <p:cNvPr id="9" name="Freeform 1"/>
          <p:cNvSpPr>
            <a:spLocks noChangeArrowheads="1"/>
          </p:cNvSpPr>
          <p:nvPr userDrawn="1"/>
        </p:nvSpPr>
        <p:spPr bwMode="auto">
          <a:xfrm>
            <a:off x="65359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C71"/>
          </a:solidFill>
          <a:ln>
            <a:noFill/>
          </a:ln>
          <a:effectLst/>
        </p:spPr>
        <p:txBody>
          <a:bodyPr wrap="none" anchor="ctr"/>
          <a:lstStyle/>
          <a:p>
            <a:endParaRPr lang="en-US"/>
          </a:p>
        </p:txBody>
      </p:sp>
      <p:sp>
        <p:nvSpPr>
          <p:cNvPr id="10" name="Freeform 1"/>
          <p:cNvSpPr>
            <a:spLocks noChangeArrowheads="1"/>
          </p:cNvSpPr>
          <p:nvPr userDrawn="1"/>
        </p:nvSpPr>
        <p:spPr bwMode="auto">
          <a:xfrm>
            <a:off x="74436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005B"/>
          </a:solidFill>
          <a:ln>
            <a:noFill/>
          </a:ln>
          <a:effectLst/>
        </p:spPr>
        <p:txBody>
          <a:bodyPr wrap="none" anchor="ctr"/>
          <a:lstStyle/>
          <a:p>
            <a:endParaRPr lang="en-US"/>
          </a:p>
        </p:txBody>
      </p:sp>
      <p:sp>
        <p:nvSpPr>
          <p:cNvPr id="11" name="Freeform 1"/>
          <p:cNvSpPr>
            <a:spLocks noChangeArrowheads="1"/>
          </p:cNvSpPr>
          <p:nvPr userDrawn="1"/>
        </p:nvSpPr>
        <p:spPr bwMode="auto">
          <a:xfrm>
            <a:off x="8318511"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6E3A6E"/>
          </a:solidFill>
          <a:ln>
            <a:noFill/>
          </a:ln>
          <a:effectLst/>
        </p:spPr>
        <p:txBody>
          <a:bodyPr wrap="none" anchor="ctr"/>
          <a:lstStyle/>
          <a:p>
            <a:endParaRPr lang="en-US"/>
          </a:p>
        </p:txBody>
      </p:sp>
      <p:sp>
        <p:nvSpPr>
          <p:cNvPr id="12" name="Freeform 1"/>
          <p:cNvSpPr>
            <a:spLocks noChangeArrowheads="1"/>
          </p:cNvSpPr>
          <p:nvPr userDrawn="1"/>
        </p:nvSpPr>
        <p:spPr bwMode="auto">
          <a:xfrm>
            <a:off x="1819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92E1B"/>
          </a:solidFill>
          <a:ln>
            <a:noFill/>
          </a:ln>
          <a:effectLst/>
        </p:spPr>
        <p:txBody>
          <a:bodyPr wrap="none" anchor="ctr"/>
          <a:lstStyle/>
          <a:p>
            <a:endParaRPr lang="en-US"/>
          </a:p>
        </p:txBody>
      </p:sp>
      <p:sp>
        <p:nvSpPr>
          <p:cNvPr id="15" name="Freeform 1"/>
          <p:cNvSpPr>
            <a:spLocks noChangeArrowheads="1"/>
          </p:cNvSpPr>
          <p:nvPr userDrawn="1"/>
        </p:nvSpPr>
        <p:spPr bwMode="auto">
          <a:xfrm>
            <a:off x="10896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7E800"/>
          </a:solidFill>
          <a:ln>
            <a:noFill/>
          </a:ln>
          <a:effectLst/>
        </p:spPr>
        <p:txBody>
          <a:bodyPr wrap="none" anchor="ctr"/>
          <a:lstStyle/>
          <a:p>
            <a:endParaRPr lang="en-US"/>
          </a:p>
        </p:txBody>
      </p:sp>
      <p:sp>
        <p:nvSpPr>
          <p:cNvPr id="16" name="Freeform 1"/>
          <p:cNvSpPr>
            <a:spLocks noChangeArrowheads="1"/>
          </p:cNvSpPr>
          <p:nvPr userDrawn="1"/>
        </p:nvSpPr>
        <p:spPr bwMode="auto">
          <a:xfrm>
            <a:off x="19973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FC913"/>
          </a:solidFill>
          <a:ln>
            <a:noFill/>
          </a:ln>
          <a:effectLst/>
        </p:spPr>
        <p:txBody>
          <a:bodyPr wrap="none" anchor="ctr"/>
          <a:lstStyle/>
          <a:p>
            <a:endParaRPr lang="en-US"/>
          </a:p>
        </p:txBody>
      </p:sp>
      <p:sp>
        <p:nvSpPr>
          <p:cNvPr id="17" name="Freeform 1"/>
          <p:cNvSpPr>
            <a:spLocks noChangeArrowheads="1"/>
          </p:cNvSpPr>
          <p:nvPr userDrawn="1"/>
        </p:nvSpPr>
        <p:spPr bwMode="auto">
          <a:xfrm>
            <a:off x="29050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1C035"/>
          </a:solidFill>
          <a:ln>
            <a:noFill/>
          </a:ln>
          <a:effectLst/>
        </p:spPr>
        <p:txBody>
          <a:bodyPr wrap="none" anchor="ctr"/>
          <a:lstStyle/>
          <a:p>
            <a:endParaRPr lang="en-US"/>
          </a:p>
        </p:txBody>
      </p:sp>
      <p:sp>
        <p:nvSpPr>
          <p:cNvPr id="18" name="Freeform 1"/>
          <p:cNvSpPr>
            <a:spLocks noChangeArrowheads="1"/>
          </p:cNvSpPr>
          <p:nvPr userDrawn="1"/>
        </p:nvSpPr>
        <p:spPr bwMode="auto">
          <a:xfrm>
            <a:off x="381278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5AF0B"/>
          </a:solidFill>
          <a:ln>
            <a:noFill/>
          </a:ln>
          <a:effectLst/>
        </p:spPr>
        <p:txBody>
          <a:bodyPr wrap="none" anchor="ctr"/>
          <a:lstStyle/>
          <a:p>
            <a:endParaRPr lang="en-US"/>
          </a:p>
        </p:txBody>
      </p:sp>
      <p:sp>
        <p:nvSpPr>
          <p:cNvPr id="19" name="Freeform 1"/>
          <p:cNvSpPr>
            <a:spLocks noChangeArrowheads="1"/>
          </p:cNvSpPr>
          <p:nvPr userDrawn="1"/>
        </p:nvSpPr>
        <p:spPr bwMode="auto">
          <a:xfrm>
            <a:off x="47205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A977B"/>
          </a:solidFill>
          <a:ln>
            <a:noFill/>
          </a:ln>
          <a:effectLst/>
        </p:spPr>
        <p:txBody>
          <a:bodyPr wrap="none" anchor="ctr"/>
          <a:lstStyle/>
          <a:p>
            <a:endParaRPr lang="en-US"/>
          </a:p>
        </p:txBody>
      </p:sp>
      <p:sp>
        <p:nvSpPr>
          <p:cNvPr id="20" name="Freeform 1"/>
          <p:cNvSpPr>
            <a:spLocks noChangeArrowheads="1"/>
          </p:cNvSpPr>
          <p:nvPr userDrawn="1"/>
        </p:nvSpPr>
        <p:spPr bwMode="auto">
          <a:xfrm>
            <a:off x="56282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3C4F0"/>
          </a:solidFill>
          <a:ln>
            <a:noFill/>
          </a:ln>
          <a:effectLst/>
        </p:spPr>
        <p:txBody>
          <a:bodyPr wrap="none" anchor="ctr"/>
          <a:lstStyle/>
          <a:p>
            <a:endParaRPr lang="en-US"/>
          </a:p>
        </p:txBody>
      </p:sp>
      <p:sp>
        <p:nvSpPr>
          <p:cNvPr id="21" name="Freeform 1"/>
          <p:cNvSpPr>
            <a:spLocks noChangeArrowheads="1"/>
          </p:cNvSpPr>
          <p:nvPr userDrawn="1"/>
        </p:nvSpPr>
        <p:spPr bwMode="auto">
          <a:xfrm>
            <a:off x="65359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AEB3"/>
          </a:solidFill>
          <a:ln>
            <a:noFill/>
          </a:ln>
          <a:effectLst/>
        </p:spPr>
        <p:txBody>
          <a:bodyPr wrap="none" anchor="ctr"/>
          <a:lstStyle/>
          <a:p>
            <a:endParaRPr lang="en-US"/>
          </a:p>
        </p:txBody>
      </p:sp>
      <p:sp>
        <p:nvSpPr>
          <p:cNvPr id="22" name="Freeform 1"/>
          <p:cNvSpPr>
            <a:spLocks noChangeArrowheads="1"/>
          </p:cNvSpPr>
          <p:nvPr userDrawn="1"/>
        </p:nvSpPr>
        <p:spPr bwMode="auto">
          <a:xfrm>
            <a:off x="74436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4006E"/>
          </a:solidFill>
          <a:ln>
            <a:noFill/>
          </a:ln>
          <a:effectLst/>
        </p:spPr>
        <p:txBody>
          <a:bodyPr wrap="none" anchor="ctr"/>
          <a:lstStyle/>
          <a:p>
            <a:endParaRPr lang="en-US"/>
          </a:p>
        </p:txBody>
      </p:sp>
      <p:sp>
        <p:nvSpPr>
          <p:cNvPr id="23" name="Freeform 1"/>
          <p:cNvSpPr>
            <a:spLocks noChangeArrowheads="1"/>
          </p:cNvSpPr>
          <p:nvPr userDrawn="1"/>
        </p:nvSpPr>
        <p:spPr bwMode="auto">
          <a:xfrm>
            <a:off x="8318511"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95297"/>
          </a:solidFill>
          <a:ln>
            <a:noFill/>
          </a:ln>
          <a:effectLst/>
        </p:spPr>
        <p:txBody>
          <a:bodyPr wrap="none" anchor="ctr"/>
          <a:lstStyle/>
          <a:p>
            <a:endParaRPr lang="en-US"/>
          </a:p>
        </p:txBody>
      </p:sp>
      <p:sp>
        <p:nvSpPr>
          <p:cNvPr id="24" name="Freeform 1"/>
          <p:cNvSpPr>
            <a:spLocks noChangeArrowheads="1"/>
          </p:cNvSpPr>
          <p:nvPr userDrawn="1"/>
        </p:nvSpPr>
        <p:spPr bwMode="auto">
          <a:xfrm>
            <a:off x="1819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0673D"/>
          </a:solidFill>
          <a:ln>
            <a:noFill/>
          </a:ln>
          <a:effectLst/>
        </p:spPr>
        <p:txBody>
          <a:bodyPr wrap="none" anchor="ctr"/>
          <a:lstStyle/>
          <a:p>
            <a:endParaRPr lang="en-US"/>
          </a:p>
        </p:txBody>
      </p:sp>
      <p:sp>
        <p:nvSpPr>
          <p:cNvPr id="26" name="Freeform 1"/>
          <p:cNvSpPr>
            <a:spLocks noChangeArrowheads="1"/>
          </p:cNvSpPr>
          <p:nvPr userDrawn="1"/>
        </p:nvSpPr>
        <p:spPr bwMode="auto">
          <a:xfrm>
            <a:off x="10896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endParaRPr lang="en-US"/>
          </a:p>
        </p:txBody>
      </p:sp>
      <p:sp>
        <p:nvSpPr>
          <p:cNvPr id="27" name="Freeform 1"/>
          <p:cNvSpPr>
            <a:spLocks noChangeArrowheads="1"/>
          </p:cNvSpPr>
          <p:nvPr userDrawn="1"/>
        </p:nvSpPr>
        <p:spPr bwMode="auto">
          <a:xfrm>
            <a:off x="19973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FC97B"/>
          </a:solidFill>
          <a:ln>
            <a:noFill/>
          </a:ln>
          <a:effectLst/>
        </p:spPr>
        <p:txBody>
          <a:bodyPr wrap="none" anchor="ctr"/>
          <a:lstStyle/>
          <a:p>
            <a:endParaRPr lang="en-US"/>
          </a:p>
        </p:txBody>
      </p:sp>
      <p:sp>
        <p:nvSpPr>
          <p:cNvPr id="28" name="Freeform 1"/>
          <p:cNvSpPr>
            <a:spLocks noChangeArrowheads="1"/>
          </p:cNvSpPr>
          <p:nvPr userDrawn="1"/>
        </p:nvSpPr>
        <p:spPr bwMode="auto">
          <a:xfrm>
            <a:off x="29050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3DF9D"/>
          </a:solidFill>
          <a:ln>
            <a:noFill/>
          </a:ln>
          <a:effectLst/>
        </p:spPr>
        <p:txBody>
          <a:bodyPr wrap="none" anchor="ctr"/>
          <a:lstStyle/>
          <a:p>
            <a:endParaRPr lang="en-US"/>
          </a:p>
        </p:txBody>
      </p:sp>
      <p:sp>
        <p:nvSpPr>
          <p:cNvPr id="29" name="Freeform 1"/>
          <p:cNvSpPr>
            <a:spLocks noChangeArrowheads="1"/>
          </p:cNvSpPr>
          <p:nvPr userDrawn="1"/>
        </p:nvSpPr>
        <p:spPr bwMode="auto">
          <a:xfrm>
            <a:off x="381278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DE17C"/>
          </a:solidFill>
          <a:ln>
            <a:noFill/>
          </a:ln>
          <a:effectLst/>
        </p:spPr>
        <p:txBody>
          <a:bodyPr wrap="none" anchor="ctr"/>
          <a:lstStyle/>
          <a:p>
            <a:endParaRPr lang="en-US"/>
          </a:p>
        </p:txBody>
      </p:sp>
      <p:sp>
        <p:nvSpPr>
          <p:cNvPr id="30" name="Freeform 1"/>
          <p:cNvSpPr>
            <a:spLocks noChangeArrowheads="1"/>
          </p:cNvSpPr>
          <p:nvPr userDrawn="1"/>
        </p:nvSpPr>
        <p:spPr bwMode="auto">
          <a:xfrm>
            <a:off x="47205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CC17B"/>
          </a:solidFill>
          <a:ln>
            <a:noFill/>
          </a:ln>
          <a:effectLst/>
        </p:spPr>
        <p:txBody>
          <a:bodyPr wrap="none" anchor="ctr"/>
          <a:lstStyle/>
          <a:p>
            <a:endParaRPr lang="en-US"/>
          </a:p>
        </p:txBody>
      </p:sp>
      <p:sp>
        <p:nvSpPr>
          <p:cNvPr id="31" name="Freeform 1"/>
          <p:cNvSpPr>
            <a:spLocks noChangeArrowheads="1"/>
          </p:cNvSpPr>
          <p:nvPr userDrawn="1"/>
        </p:nvSpPr>
        <p:spPr bwMode="auto">
          <a:xfrm>
            <a:off x="56282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endParaRPr lang="en-US"/>
          </a:p>
        </p:txBody>
      </p:sp>
      <p:sp>
        <p:nvSpPr>
          <p:cNvPr id="32" name="Freeform 1"/>
          <p:cNvSpPr>
            <a:spLocks noChangeArrowheads="1"/>
          </p:cNvSpPr>
          <p:nvPr userDrawn="1"/>
        </p:nvSpPr>
        <p:spPr bwMode="auto">
          <a:xfrm>
            <a:off x="65359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8E1DF"/>
          </a:solidFill>
          <a:ln>
            <a:noFill/>
          </a:ln>
          <a:effectLst/>
        </p:spPr>
        <p:txBody>
          <a:bodyPr wrap="none" anchor="ctr"/>
          <a:lstStyle/>
          <a:p>
            <a:endParaRPr lang="en-US"/>
          </a:p>
        </p:txBody>
      </p:sp>
      <p:sp>
        <p:nvSpPr>
          <p:cNvPr id="33" name="Freeform 1"/>
          <p:cNvSpPr>
            <a:spLocks noChangeArrowheads="1"/>
          </p:cNvSpPr>
          <p:nvPr userDrawn="1"/>
        </p:nvSpPr>
        <p:spPr bwMode="auto">
          <a:xfrm>
            <a:off x="74436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9CB7"/>
          </a:solidFill>
          <a:ln>
            <a:noFill/>
          </a:ln>
          <a:effectLst/>
        </p:spPr>
        <p:txBody>
          <a:bodyPr wrap="none" anchor="ctr"/>
          <a:lstStyle/>
          <a:p>
            <a:endParaRPr lang="en-US"/>
          </a:p>
        </p:txBody>
      </p:sp>
      <p:sp>
        <p:nvSpPr>
          <p:cNvPr id="34" name="Freeform 1"/>
          <p:cNvSpPr>
            <a:spLocks noChangeArrowheads="1"/>
          </p:cNvSpPr>
          <p:nvPr userDrawn="1"/>
        </p:nvSpPr>
        <p:spPr bwMode="auto">
          <a:xfrm>
            <a:off x="8318511"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CAE2"/>
          </a:solidFill>
          <a:ln>
            <a:noFill/>
          </a:ln>
          <a:effectLst/>
        </p:spPr>
        <p:txBody>
          <a:bodyPr wrap="none" anchor="ctr"/>
          <a:lstStyle/>
          <a:p>
            <a:endParaRPr lang="en-US"/>
          </a:p>
        </p:txBody>
      </p:sp>
      <p:sp>
        <p:nvSpPr>
          <p:cNvPr id="35" name="Freeform 1"/>
          <p:cNvSpPr>
            <a:spLocks noChangeArrowheads="1"/>
          </p:cNvSpPr>
          <p:nvPr userDrawn="1"/>
        </p:nvSpPr>
        <p:spPr bwMode="auto">
          <a:xfrm>
            <a:off x="1819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endParaRPr lang="en-US"/>
          </a:p>
        </p:txBody>
      </p:sp>
      <p:sp>
        <p:nvSpPr>
          <p:cNvPr id="36" name="Rectangle 35"/>
          <p:cNvSpPr/>
          <p:nvPr userDrawn="1"/>
        </p:nvSpPr>
        <p:spPr>
          <a:xfrm>
            <a:off x="187040" y="1700808"/>
            <a:ext cx="712054"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185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46</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27</a:t>
            </a:r>
            <a:endParaRPr lang="en-US" sz="1400" dirty="0" smtClean="0"/>
          </a:p>
        </p:txBody>
      </p:sp>
      <p:sp>
        <p:nvSpPr>
          <p:cNvPr id="38" name="Rectangle 37"/>
          <p:cNvSpPr/>
          <p:nvPr userDrawn="1"/>
        </p:nvSpPr>
        <p:spPr>
          <a:xfrm>
            <a:off x="108962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227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202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0</a:t>
            </a:r>
            <a:endParaRPr lang="en-US" sz="1400" dirty="0" smtClean="0"/>
          </a:p>
        </p:txBody>
      </p:sp>
      <p:sp>
        <p:nvSpPr>
          <p:cNvPr id="39" name="Rectangle 38"/>
          <p:cNvSpPr/>
          <p:nvPr userDrawn="1"/>
        </p:nvSpPr>
        <p:spPr>
          <a:xfrm>
            <a:off x="199734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217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137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76</a:t>
            </a:r>
            <a:endParaRPr lang="en-US" sz="1400" dirty="0" smtClean="0"/>
          </a:p>
        </p:txBody>
      </p:sp>
      <p:sp>
        <p:nvSpPr>
          <p:cNvPr id="40" name="Rectangle 39"/>
          <p:cNvSpPr/>
          <p:nvPr userDrawn="1"/>
        </p:nvSpPr>
        <p:spPr>
          <a:xfrm>
            <a:off x="290506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60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107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43</a:t>
            </a:r>
            <a:endParaRPr lang="en-US" sz="1400" dirty="0" smtClean="0"/>
          </a:p>
        </p:txBody>
      </p:sp>
      <p:sp>
        <p:nvSpPr>
          <p:cNvPr id="41" name="Rectangle 40"/>
          <p:cNvSpPr/>
          <p:nvPr userDrawn="1"/>
        </p:nvSpPr>
        <p:spPr>
          <a:xfrm>
            <a:off x="381278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133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136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37</a:t>
            </a:r>
            <a:endParaRPr lang="en-US" sz="1400" dirty="0" smtClean="0"/>
          </a:p>
        </p:txBody>
      </p:sp>
      <p:sp>
        <p:nvSpPr>
          <p:cNvPr id="42" name="Rectangle 41"/>
          <p:cNvSpPr/>
          <p:nvPr userDrawn="1"/>
        </p:nvSpPr>
        <p:spPr>
          <a:xfrm>
            <a:off x="4720506"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163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64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28</a:t>
            </a:r>
            <a:endParaRPr lang="en-US" sz="1400" dirty="0" smtClean="0"/>
          </a:p>
        </p:txBody>
      </p:sp>
      <p:sp>
        <p:nvSpPr>
          <p:cNvPr id="43" name="Rectangle 42"/>
          <p:cNvSpPr/>
          <p:nvPr userDrawn="1"/>
        </p:nvSpPr>
        <p:spPr>
          <a:xfrm>
            <a:off x="562822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106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138</a:t>
            </a:r>
            <a:endParaRPr lang="en-US" sz="1400" dirty="0" smtClean="0"/>
          </a:p>
        </p:txBody>
      </p:sp>
      <p:sp>
        <p:nvSpPr>
          <p:cNvPr id="44" name="Rectangle 43"/>
          <p:cNvSpPr/>
          <p:nvPr userDrawn="1"/>
        </p:nvSpPr>
        <p:spPr>
          <a:xfrm>
            <a:off x="653594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108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113</a:t>
            </a:r>
            <a:endParaRPr lang="en-US" sz="1400" dirty="0" smtClean="0"/>
          </a:p>
        </p:txBody>
      </p:sp>
      <p:sp>
        <p:nvSpPr>
          <p:cNvPr id="45" name="Rectangle 44"/>
          <p:cNvSpPr/>
          <p:nvPr userDrawn="1"/>
        </p:nvSpPr>
        <p:spPr>
          <a:xfrm>
            <a:off x="7443666"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134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91</a:t>
            </a:r>
            <a:endParaRPr lang="en-US" sz="1400" dirty="0" smtClean="0"/>
          </a:p>
        </p:txBody>
      </p:sp>
      <p:sp>
        <p:nvSpPr>
          <p:cNvPr id="46" name="Rectangle 45"/>
          <p:cNvSpPr/>
          <p:nvPr userDrawn="1"/>
        </p:nvSpPr>
        <p:spPr>
          <a:xfrm>
            <a:off x="8318511"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110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58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110</a:t>
            </a:r>
            <a:endParaRPr lang="en-US" sz="1400" dirty="0" smtClean="0"/>
          </a:p>
        </p:txBody>
      </p:sp>
      <p:sp>
        <p:nvSpPr>
          <p:cNvPr id="47" name="Rectangle 46"/>
          <p:cNvSpPr/>
          <p:nvPr userDrawn="1"/>
        </p:nvSpPr>
        <p:spPr>
          <a:xfrm>
            <a:off x="187040"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208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103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61</a:t>
            </a:r>
            <a:endParaRPr lang="en-US" sz="1400" dirty="0" smtClean="0"/>
          </a:p>
        </p:txBody>
      </p:sp>
      <p:sp>
        <p:nvSpPr>
          <p:cNvPr id="48" name="Rectangle 47"/>
          <p:cNvSpPr/>
          <p:nvPr userDrawn="1"/>
        </p:nvSpPr>
        <p:spPr>
          <a:xfrm>
            <a:off x="108962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247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232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0</a:t>
            </a:r>
            <a:endParaRPr lang="en-US" sz="1400" dirty="0" smtClean="0"/>
          </a:p>
        </p:txBody>
      </p:sp>
      <p:sp>
        <p:nvSpPr>
          <p:cNvPr id="49" name="Rectangle 48"/>
          <p:cNvSpPr/>
          <p:nvPr userDrawn="1"/>
        </p:nvSpPr>
        <p:spPr>
          <a:xfrm>
            <a:off x="199734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239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201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19</a:t>
            </a:r>
            <a:endParaRPr lang="en-US" sz="1400" dirty="0" smtClean="0"/>
          </a:p>
        </p:txBody>
      </p:sp>
      <p:sp>
        <p:nvSpPr>
          <p:cNvPr id="50" name="Rectangle 49"/>
          <p:cNvSpPr/>
          <p:nvPr userDrawn="1"/>
        </p:nvSpPr>
        <p:spPr>
          <a:xfrm>
            <a:off x="290506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161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192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53</a:t>
            </a:r>
            <a:endParaRPr lang="en-US" sz="1400" dirty="0" smtClean="0"/>
          </a:p>
        </p:txBody>
      </p:sp>
      <p:sp>
        <p:nvSpPr>
          <p:cNvPr id="51" name="Rectangle 50"/>
          <p:cNvSpPr/>
          <p:nvPr userDrawn="1"/>
        </p:nvSpPr>
        <p:spPr>
          <a:xfrm>
            <a:off x="381278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181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175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11</a:t>
            </a:r>
            <a:endParaRPr lang="en-US" sz="1400" dirty="0" smtClean="0"/>
          </a:p>
        </p:txBody>
      </p:sp>
      <p:sp>
        <p:nvSpPr>
          <p:cNvPr id="52" name="Rectangle 51"/>
          <p:cNvSpPr/>
          <p:nvPr userDrawn="1"/>
        </p:nvSpPr>
        <p:spPr>
          <a:xfrm>
            <a:off x="472050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202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151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123</a:t>
            </a:r>
            <a:endParaRPr lang="en-US" sz="1400" dirty="0" smtClean="0"/>
          </a:p>
        </p:txBody>
      </p:sp>
      <p:sp>
        <p:nvSpPr>
          <p:cNvPr id="53" name="Rectangle 52"/>
          <p:cNvSpPr/>
          <p:nvPr userDrawn="1"/>
        </p:nvSpPr>
        <p:spPr>
          <a:xfrm>
            <a:off x="562822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131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196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240</a:t>
            </a:r>
            <a:endParaRPr lang="en-US" sz="1400" dirty="0" smtClean="0"/>
          </a:p>
        </p:txBody>
      </p:sp>
      <p:sp>
        <p:nvSpPr>
          <p:cNvPr id="54" name="Rectangle 53"/>
          <p:cNvSpPr/>
          <p:nvPr userDrawn="1"/>
        </p:nvSpPr>
        <p:spPr>
          <a:xfrm>
            <a:off x="653594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134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174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179</a:t>
            </a:r>
            <a:endParaRPr lang="en-US" sz="1400" dirty="0" smtClean="0"/>
          </a:p>
        </p:txBody>
      </p:sp>
      <p:sp>
        <p:nvSpPr>
          <p:cNvPr id="55" name="Rectangle 54"/>
          <p:cNvSpPr/>
          <p:nvPr userDrawn="1"/>
        </p:nvSpPr>
        <p:spPr>
          <a:xfrm>
            <a:off x="7443666" y="3429000"/>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196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110</a:t>
            </a:r>
            <a:endParaRPr lang="en-US" sz="1400" dirty="0" smtClean="0"/>
          </a:p>
        </p:txBody>
      </p:sp>
      <p:sp>
        <p:nvSpPr>
          <p:cNvPr id="56" name="Rectangle 55"/>
          <p:cNvSpPr/>
          <p:nvPr userDrawn="1"/>
        </p:nvSpPr>
        <p:spPr>
          <a:xfrm>
            <a:off x="8318511" y="3429000"/>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137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82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151</a:t>
            </a:r>
            <a:endParaRPr lang="en-US" sz="1400" dirty="0" smtClean="0"/>
          </a:p>
        </p:txBody>
      </p:sp>
      <p:sp>
        <p:nvSpPr>
          <p:cNvPr id="57" name="Rectangle 56"/>
          <p:cNvSpPr/>
          <p:nvPr userDrawn="1"/>
        </p:nvSpPr>
        <p:spPr>
          <a:xfrm>
            <a:off x="187040"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232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186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185</a:t>
            </a:r>
            <a:endParaRPr lang="en-US" sz="1400" dirty="0" smtClean="0"/>
          </a:p>
        </p:txBody>
      </p:sp>
      <p:sp>
        <p:nvSpPr>
          <p:cNvPr id="58" name="Rectangle 57"/>
          <p:cNvSpPr/>
          <p:nvPr userDrawn="1"/>
        </p:nvSpPr>
        <p:spPr>
          <a:xfrm>
            <a:off x="108962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252</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G 235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138</a:t>
            </a:r>
            <a:endParaRPr lang="en-US" sz="1400" dirty="0" smtClean="0"/>
          </a:p>
        </p:txBody>
      </p:sp>
      <p:sp>
        <p:nvSpPr>
          <p:cNvPr id="59" name="Rectangle 58"/>
          <p:cNvSpPr/>
          <p:nvPr userDrawn="1"/>
        </p:nvSpPr>
        <p:spPr>
          <a:xfrm>
            <a:off x="199734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239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201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123</a:t>
            </a:r>
            <a:endParaRPr lang="en-US" sz="1400" dirty="0" smtClean="0"/>
          </a:p>
        </p:txBody>
      </p:sp>
      <p:sp>
        <p:nvSpPr>
          <p:cNvPr id="60" name="Rectangle 59"/>
          <p:cNvSpPr/>
          <p:nvPr userDrawn="1"/>
        </p:nvSpPr>
        <p:spPr>
          <a:xfrm>
            <a:off x="290506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211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223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157</a:t>
            </a:r>
            <a:endParaRPr lang="en-US" sz="1400" dirty="0" smtClean="0"/>
          </a:p>
        </p:txBody>
      </p:sp>
      <p:sp>
        <p:nvSpPr>
          <p:cNvPr id="61" name="Rectangle 60"/>
          <p:cNvSpPr/>
          <p:nvPr userDrawn="1"/>
        </p:nvSpPr>
        <p:spPr>
          <a:xfrm>
            <a:off x="381278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221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225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124</a:t>
            </a:r>
            <a:endParaRPr lang="en-US" sz="1400" dirty="0" smtClean="0"/>
          </a:p>
        </p:txBody>
      </p:sp>
      <p:sp>
        <p:nvSpPr>
          <p:cNvPr id="62" name="Rectangle 61"/>
          <p:cNvSpPr/>
          <p:nvPr userDrawn="1"/>
        </p:nvSpPr>
        <p:spPr>
          <a:xfrm>
            <a:off x="472050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220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193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123</a:t>
            </a:r>
            <a:endParaRPr lang="en-US" sz="1400" dirty="0" smtClean="0"/>
          </a:p>
        </p:txBody>
      </p:sp>
      <p:sp>
        <p:nvSpPr>
          <p:cNvPr id="63" name="Rectangle 62"/>
          <p:cNvSpPr/>
          <p:nvPr userDrawn="1"/>
        </p:nvSpPr>
        <p:spPr>
          <a:xfrm>
            <a:off x="562822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186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221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248</a:t>
            </a:r>
            <a:endParaRPr lang="en-US" sz="1400" dirty="0" smtClean="0"/>
          </a:p>
        </p:txBody>
      </p:sp>
      <p:sp>
        <p:nvSpPr>
          <p:cNvPr id="64" name="Rectangle 63"/>
          <p:cNvSpPr/>
          <p:nvPr userDrawn="1"/>
        </p:nvSpPr>
        <p:spPr>
          <a:xfrm>
            <a:off x="653594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200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225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223</a:t>
            </a:r>
            <a:endParaRPr lang="en-US" sz="1400" dirty="0" smtClean="0"/>
          </a:p>
        </p:txBody>
      </p:sp>
      <p:sp>
        <p:nvSpPr>
          <p:cNvPr id="65" name="Rectangle 64"/>
          <p:cNvSpPr/>
          <p:nvPr userDrawn="1"/>
        </p:nvSpPr>
        <p:spPr>
          <a:xfrm>
            <a:off x="744366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222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156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183</a:t>
            </a:r>
            <a:endParaRPr lang="en-US" sz="1400" dirty="0" smtClean="0"/>
          </a:p>
        </p:txBody>
      </p:sp>
      <p:sp>
        <p:nvSpPr>
          <p:cNvPr id="66" name="Rectangle 65"/>
          <p:cNvSpPr/>
          <p:nvPr userDrawn="1"/>
        </p:nvSpPr>
        <p:spPr>
          <a:xfrm>
            <a:off x="8318511"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222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202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226</a:t>
            </a:r>
            <a:endParaRPr lang="en-US" sz="1400" dirty="0" smtClean="0"/>
          </a:p>
        </p:txBody>
      </p:sp>
      <p:sp>
        <p:nvSpPr>
          <p:cNvPr id="67" name="Rectangle 66"/>
          <p:cNvSpPr/>
          <p:nvPr userDrawn="1"/>
        </p:nvSpPr>
        <p:spPr>
          <a:xfrm>
            <a:off x="35496" y="658222"/>
            <a:ext cx="902811"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Strawberry</a:t>
            </a:r>
            <a:endParaRPr lang="en-US" sz="1200" b="1" dirty="0" smtClean="0"/>
          </a:p>
        </p:txBody>
      </p:sp>
      <p:sp>
        <p:nvSpPr>
          <p:cNvPr id="68" name="Rectangle 67"/>
          <p:cNvSpPr/>
          <p:nvPr userDrawn="1"/>
        </p:nvSpPr>
        <p:spPr>
          <a:xfrm>
            <a:off x="1089626" y="658222"/>
            <a:ext cx="617702"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Lemon</a:t>
            </a:r>
            <a:endParaRPr lang="en-US" sz="1200" b="1" dirty="0" smtClean="0"/>
          </a:p>
        </p:txBody>
      </p:sp>
      <p:sp>
        <p:nvSpPr>
          <p:cNvPr id="69" name="Rectangle 68"/>
          <p:cNvSpPr/>
          <p:nvPr userDrawn="1"/>
        </p:nvSpPr>
        <p:spPr>
          <a:xfrm>
            <a:off x="1890858" y="658222"/>
            <a:ext cx="811340"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Mandarin</a:t>
            </a:r>
            <a:endParaRPr lang="en-US" sz="1200" b="1" dirty="0" smtClean="0"/>
          </a:p>
        </p:txBody>
      </p:sp>
      <p:sp>
        <p:nvSpPr>
          <p:cNvPr id="70" name="Rectangle 69"/>
          <p:cNvSpPr/>
          <p:nvPr userDrawn="1"/>
        </p:nvSpPr>
        <p:spPr>
          <a:xfrm>
            <a:off x="3010754" y="655013"/>
            <a:ext cx="490188"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Lime</a:t>
            </a:r>
            <a:endParaRPr lang="en-US" sz="1200" b="1" dirty="0" smtClean="0"/>
          </a:p>
        </p:txBody>
      </p:sp>
      <p:sp>
        <p:nvSpPr>
          <p:cNvPr id="71" name="Rectangle 70"/>
          <p:cNvSpPr/>
          <p:nvPr userDrawn="1"/>
        </p:nvSpPr>
        <p:spPr>
          <a:xfrm>
            <a:off x="3861807" y="655013"/>
            <a:ext cx="514609"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Olive</a:t>
            </a:r>
            <a:endParaRPr lang="en-US" sz="1200" b="1" dirty="0" smtClean="0"/>
          </a:p>
        </p:txBody>
      </p:sp>
      <p:sp>
        <p:nvSpPr>
          <p:cNvPr id="72" name="Rectangle 71"/>
          <p:cNvSpPr/>
          <p:nvPr userDrawn="1"/>
        </p:nvSpPr>
        <p:spPr>
          <a:xfrm>
            <a:off x="4644008" y="655013"/>
            <a:ext cx="835535"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Cinnamon</a:t>
            </a:r>
            <a:endParaRPr lang="en-US" sz="1200" b="1" dirty="0" smtClean="0"/>
          </a:p>
        </p:txBody>
      </p:sp>
      <p:sp>
        <p:nvSpPr>
          <p:cNvPr id="73" name="Rectangle 72"/>
          <p:cNvSpPr/>
          <p:nvPr userDrawn="1"/>
        </p:nvSpPr>
        <p:spPr>
          <a:xfrm>
            <a:off x="5580112" y="655013"/>
            <a:ext cx="813043"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Blueberry</a:t>
            </a:r>
            <a:endParaRPr lang="en-US" sz="1200" b="1" dirty="0" smtClean="0"/>
          </a:p>
        </p:txBody>
      </p:sp>
      <p:sp>
        <p:nvSpPr>
          <p:cNvPr id="74" name="Rectangle 73"/>
          <p:cNvSpPr/>
          <p:nvPr userDrawn="1"/>
        </p:nvSpPr>
        <p:spPr>
          <a:xfrm>
            <a:off x="6535684" y="655013"/>
            <a:ext cx="618980"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Thyme</a:t>
            </a:r>
            <a:endParaRPr lang="en-US" sz="1200" b="1" dirty="0" smtClean="0"/>
          </a:p>
        </p:txBody>
      </p:sp>
      <p:sp>
        <p:nvSpPr>
          <p:cNvPr id="75" name="Rectangle 74"/>
          <p:cNvSpPr/>
          <p:nvPr userDrawn="1"/>
        </p:nvSpPr>
        <p:spPr>
          <a:xfrm>
            <a:off x="7505405" y="655013"/>
            <a:ext cx="530915"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Berry</a:t>
            </a:r>
            <a:endParaRPr lang="en-US" sz="1200" b="1" dirty="0" smtClean="0"/>
          </a:p>
        </p:txBody>
      </p:sp>
      <p:sp>
        <p:nvSpPr>
          <p:cNvPr id="76" name="Rectangle 75"/>
          <p:cNvSpPr/>
          <p:nvPr userDrawn="1"/>
        </p:nvSpPr>
        <p:spPr>
          <a:xfrm>
            <a:off x="8367499" y="655013"/>
            <a:ext cx="512129"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Plum</a:t>
            </a:r>
          </a:p>
        </p:txBody>
      </p:sp>
      <p:sp>
        <p:nvSpPr>
          <p:cNvPr id="77" name="Rectangle 76"/>
          <p:cNvSpPr/>
          <p:nvPr userDrawn="1"/>
        </p:nvSpPr>
        <p:spPr>
          <a:xfrm>
            <a:off x="187040" y="76562"/>
            <a:ext cx="8779840" cy="400110"/>
          </a:xfrm>
          <a:prstGeom prst="rect">
            <a:avLst/>
          </a:prstGeom>
        </p:spPr>
        <p:txBody>
          <a:bodyPr wrap="squar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tx1"/>
                </a:solidFill>
                <a:latin typeface="+mn-lt"/>
                <a:ea typeface="+mn-ea"/>
                <a:cs typeface="+mn-cs"/>
              </a:rPr>
              <a:t>Caritas Australia Colour Palette</a:t>
            </a:r>
            <a:endParaRPr lang="en-US" sz="2000" b="1" dirty="0" smtClean="0"/>
          </a:p>
        </p:txBody>
      </p:sp>
    </p:spTree>
    <p:extLst>
      <p:ext uri="{BB962C8B-B14F-4D97-AF65-F5344CB8AC3E}">
        <p14:creationId xmlns:p14="http://schemas.microsoft.com/office/powerpoint/2010/main" val="928456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video,table, graph slide">
    <p:bg>
      <p:bgPr>
        <a:solidFill>
          <a:srgbClr val="E3CA00"/>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solidFill>
                <a:srgbClr val="000000"/>
              </a:solidFill>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724127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video,table, graph slide">
    <p:bg>
      <p:bgPr>
        <a:solidFill>
          <a:srgbClr val="D9894C"/>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solidFill>
                <a:srgbClr val="000000"/>
              </a:solidFill>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834110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video,table, graph slide">
    <p:bg>
      <p:bgPr>
        <a:solidFill>
          <a:srgbClr val="3C6B2B"/>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solidFill>
                <a:srgbClr val="000000"/>
              </a:solidFill>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997856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video,table, graph slide">
    <p:bg>
      <p:bgPr>
        <a:solidFill>
          <a:srgbClr val="858825"/>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solidFill>
                <a:srgbClr val="000000"/>
              </a:solidFill>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539494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video,table, graph slide">
    <p:bg>
      <p:bgPr>
        <a:solidFill>
          <a:srgbClr val="A3401C"/>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solidFill>
                <a:srgbClr val="000000"/>
              </a:solidFill>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4618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berry_video,table, graph slide">
    <p:bg>
      <p:bgPr>
        <a:solidFill>
          <a:srgbClr val="006A8A"/>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solidFill>
                <a:srgbClr val="000000"/>
              </a:solidFill>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038430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ueberry_video,table, graph slide">
    <p:bg>
      <p:bgPr>
        <a:solidFill>
          <a:srgbClr val="006A8A"/>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solidFill>
                <a:srgbClr val="000000"/>
              </a:solidFill>
            </a:endParaRPr>
          </a:p>
        </p:txBody>
      </p:sp>
    </p:spTree>
    <p:extLst>
      <p:ext uri="{BB962C8B-B14F-4D97-AF65-F5344CB8AC3E}">
        <p14:creationId xmlns:p14="http://schemas.microsoft.com/office/powerpoint/2010/main" val="2175398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yme_video,table, graph slide">
    <p:bg>
      <p:bgPr>
        <a:solidFill>
          <a:srgbClr val="006C71"/>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solidFill>
                <a:srgbClr val="000000"/>
              </a:solidFill>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63972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descripto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pic>
        <p:nvPicPr>
          <p:cNvPr id="2" name="Picture 1" descr="CaritasAU_MasterLogo-descriptor_H_REV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sp>
        <p:nvSpPr>
          <p:cNvPr id="1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6"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a:p>
        </p:txBody>
      </p:sp>
      <p:sp>
        <p:nvSpPr>
          <p:cNvPr id="17"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758977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erry">
    <p:bg>
      <p:bgPr>
        <a:solidFill>
          <a:srgbClr val="86005B"/>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solidFill>
                <a:srgbClr val="000000"/>
              </a:solidFill>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887882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erry">
    <p:bg>
      <p:bgPr>
        <a:solidFill>
          <a:srgbClr val="86005B"/>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solidFill>
                <a:srgbClr val="000000"/>
              </a:solidFill>
            </a:endParaRPr>
          </a:p>
        </p:txBody>
      </p:sp>
    </p:spTree>
    <p:extLst>
      <p:ext uri="{BB962C8B-B14F-4D97-AF65-F5344CB8AC3E}">
        <p14:creationId xmlns:p14="http://schemas.microsoft.com/office/powerpoint/2010/main" val="3341072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lum video,table, graph slide">
    <p:bg>
      <p:bgPr>
        <a:solidFill>
          <a:srgbClr val="6E3A6E"/>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solidFill>
                <a:srgbClr val="000000"/>
              </a:solidFill>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82237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pic>
        <p:nvPicPr>
          <p:cNvPr id="3" name="Picture 2" descr="CaritasAU_MasterLogo-tagline_H_REV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10"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250"/>
              </a:spcBef>
              <a:buFontTx/>
              <a:buNone/>
              <a:defRPr sz="2400" cap="all">
                <a:solidFill>
                  <a:schemeClr val="bg1"/>
                </a:solidFill>
                <a:latin typeface="Arial"/>
                <a:cs typeface="Arial"/>
              </a:defRPr>
            </a:lvl2pPr>
            <a:lvl3pPr marL="0" indent="-180000">
              <a:spcBef>
                <a:spcPts val="250"/>
              </a:spcBef>
              <a:buFont typeface="Arial"/>
              <a:buChar char="•"/>
              <a:defRPr sz="1800">
                <a:solidFill>
                  <a:schemeClr val="bg1"/>
                </a:solidFill>
                <a:latin typeface="Arial"/>
                <a:cs typeface="Arial"/>
              </a:defRPr>
            </a:lvl3pPr>
            <a:lvl4pPr marL="432000" indent="-228600">
              <a:spcBef>
                <a:spcPts val="250"/>
              </a:spcBef>
              <a:buFont typeface="Arial"/>
              <a:buChar char="•"/>
              <a:defRPr sz="1800">
                <a:solidFill>
                  <a:schemeClr val="bg1"/>
                </a:solidFill>
                <a:latin typeface="Arial"/>
                <a:cs typeface="Arial"/>
              </a:defRPr>
            </a:lvl4pPr>
            <a:lvl5pPr marL="594000" indent="-180000">
              <a:spcBef>
                <a:spcPts val="250"/>
              </a:spcBef>
              <a:buFont typeface="Arial"/>
              <a:buChar char="•"/>
              <a:defRPr sz="1800">
                <a:solidFill>
                  <a:schemeClr val="bg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516563"/>
            <a:ext cx="4464496" cy="819150"/>
          </a:xfrm>
          <a:prstGeom prst="rect">
            <a:avLst/>
          </a:prstGeom>
        </p:spPr>
        <p:txBody>
          <a:bodyPr>
            <a:noAutofit/>
          </a:bodyPr>
          <a:lstStyle>
            <a:lvl1pPr marL="0" indent="0">
              <a:buFontTx/>
              <a:buNone/>
              <a:defRPr sz="1050">
                <a:solidFill>
                  <a:schemeClr val="bg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305241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1800" b="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pic>
        <p:nvPicPr>
          <p:cNvPr id="2" name="Picture 1" descr="CaritasAU_MasterLogo-tagline_H_POS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2"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1552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numCol="2" spcCol="36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pic>
        <p:nvPicPr>
          <p:cNvPr id="2" name="Picture 1" descr="CaritasAU_MasterLogo-tagline_H_POS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18"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19"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0"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290183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59055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at your donations can do">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647700" y="2050447"/>
            <a:ext cx="4212332" cy="361080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2" name="Picture Placeholder 4"/>
          <p:cNvSpPr>
            <a:spLocks noGrp="1"/>
          </p:cNvSpPr>
          <p:nvPr>
            <p:ph type="pic" sz="quarter" idx="12"/>
          </p:nvPr>
        </p:nvSpPr>
        <p:spPr>
          <a:xfrm>
            <a:off x="6909251" y="2078818"/>
            <a:ext cx="1587050" cy="1566206"/>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6909251" y="3861048"/>
            <a:ext cx="1587050" cy="1566206"/>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5074618" y="2078818"/>
            <a:ext cx="1587050" cy="1566206"/>
          </a:xfrm>
          <a:prstGeom prst="rect">
            <a:avLst/>
          </a:prstGeom>
        </p:spPr>
        <p:txBody>
          <a:bodyPr vert="horz"/>
          <a:lstStyle>
            <a:lvl1pPr>
              <a:defRPr sz="1050">
                <a:latin typeface="Arial"/>
                <a:cs typeface="Arial"/>
              </a:defRPr>
            </a:lvl1pPr>
          </a:lstStyle>
          <a:p>
            <a:endParaRPr lang="en-US" dirty="0"/>
          </a:p>
        </p:txBody>
      </p:sp>
      <p:sp>
        <p:nvSpPr>
          <p:cNvPr id="22" name="Picture Placeholder 4"/>
          <p:cNvSpPr>
            <a:spLocks noGrp="1"/>
          </p:cNvSpPr>
          <p:nvPr>
            <p:ph type="pic" sz="quarter" idx="15"/>
          </p:nvPr>
        </p:nvSpPr>
        <p:spPr>
          <a:xfrm>
            <a:off x="5074618" y="3861048"/>
            <a:ext cx="1587050" cy="1566206"/>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81318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numCol="2" spcCol="18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32675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7170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87871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73"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72" r:id="rId17"/>
    <p:sldLayoutId id="2147483669" r:id="rId18"/>
    <p:sldLayoutId id="2147483670" r:id="rId19"/>
    <p:sldLayoutId id="2147483671" r:id="rId20"/>
    <p:sldLayoutId id="2147483674" r:id="rId2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7170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0508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sp>
        <p:nvSpPr>
          <p:cNvPr id="2" name="TextBox 1"/>
          <p:cNvSpPr txBox="1"/>
          <p:nvPr/>
        </p:nvSpPr>
        <p:spPr>
          <a:xfrm>
            <a:off x="251520" y="705347"/>
            <a:ext cx="3456384" cy="3785652"/>
          </a:xfrm>
          <a:prstGeom prst="rect">
            <a:avLst/>
          </a:prstGeom>
          <a:noFill/>
        </p:spPr>
        <p:txBody>
          <a:bodyPr wrap="square" rtlCol="0">
            <a:spAutoFit/>
          </a:bodyPr>
          <a:lstStyle/>
          <a:p>
            <a:pPr algn="ctr"/>
            <a:r>
              <a:rPr lang="en-AU" sz="6000" dirty="0" smtClean="0">
                <a:solidFill>
                  <a:srgbClr val="FFFFFF"/>
                </a:solidFill>
              </a:rPr>
              <a:t>Catholic Social Teaching </a:t>
            </a:r>
            <a:r>
              <a:rPr lang="en-AU" sz="6000" dirty="0" smtClean="0">
                <a:solidFill>
                  <a:srgbClr val="FFFFFF"/>
                </a:solidFill>
              </a:rPr>
              <a:t>Prayer </a:t>
            </a:r>
            <a:endParaRPr lang="en-AU" sz="6000" dirty="0">
              <a:solidFill>
                <a:srgbClr val="FFFFFF"/>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54" t="2621" r="2231" b="4338"/>
          <a:stretch/>
        </p:blipFill>
        <p:spPr>
          <a:xfrm>
            <a:off x="4201818" y="692696"/>
            <a:ext cx="4618654" cy="4752528"/>
          </a:xfrm>
          <a:prstGeom prst="rect">
            <a:avLst/>
          </a:prstGeom>
        </p:spPr>
      </p:pic>
      <p:sp>
        <p:nvSpPr>
          <p:cNvPr id="5" name="TextBox 4"/>
          <p:cNvSpPr txBox="1"/>
          <p:nvPr/>
        </p:nvSpPr>
        <p:spPr>
          <a:xfrm>
            <a:off x="7409251" y="5426631"/>
            <a:ext cx="1872208" cy="223138"/>
          </a:xfrm>
          <a:prstGeom prst="rect">
            <a:avLst/>
          </a:prstGeom>
          <a:noFill/>
        </p:spPr>
        <p:txBody>
          <a:bodyPr wrap="square" rtlCol="0">
            <a:spAutoFit/>
          </a:bodyPr>
          <a:lstStyle/>
          <a:p>
            <a:r>
              <a:rPr lang="en-AU" sz="850" dirty="0" smtClean="0">
                <a:solidFill>
                  <a:schemeClr val="bg1"/>
                </a:solidFill>
              </a:rPr>
              <a:t>Created with tagxedo.com</a:t>
            </a:r>
            <a:endParaRPr lang="en-AU" sz="850"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6028402"/>
            <a:ext cx="2635035" cy="434531"/>
          </a:xfrm>
          <a:prstGeom prst="rect">
            <a:avLst/>
          </a:prstGeom>
        </p:spPr>
      </p:pic>
    </p:spTree>
    <p:extLst>
      <p:ext uri="{BB962C8B-B14F-4D97-AF65-F5344CB8AC3E}">
        <p14:creationId xmlns:p14="http://schemas.microsoft.com/office/powerpoint/2010/main" val="2112011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r="13804" b="2021"/>
          <a:stretch/>
        </p:blipFill>
        <p:spPr>
          <a:xfrm>
            <a:off x="-36512" y="-99392"/>
            <a:ext cx="9217024" cy="6984776"/>
          </a:xfrm>
          <a:prstGeom prst="rect">
            <a:avLst/>
          </a:prstGeom>
        </p:spPr>
      </p:pic>
      <p:sp>
        <p:nvSpPr>
          <p:cNvPr id="2" name="TextBox 1"/>
          <p:cNvSpPr txBox="1"/>
          <p:nvPr/>
        </p:nvSpPr>
        <p:spPr>
          <a:xfrm>
            <a:off x="395536" y="260648"/>
            <a:ext cx="5832648" cy="1384995"/>
          </a:xfrm>
          <a:prstGeom prst="rect">
            <a:avLst/>
          </a:prstGeom>
          <a:solidFill>
            <a:srgbClr val="000000">
              <a:alpha val="14118"/>
            </a:srgbClr>
          </a:solidFill>
        </p:spPr>
        <p:txBody>
          <a:bodyPr wrap="square" rtlCol="0">
            <a:spAutoFit/>
          </a:bodyPr>
          <a:lstStyle/>
          <a:p>
            <a:r>
              <a:rPr lang="en-AU" sz="6400" dirty="0" smtClean="0">
                <a:solidFill>
                  <a:srgbClr val="FFFFFF"/>
                </a:solidFill>
              </a:rPr>
              <a:t>WE BELIEVE</a:t>
            </a:r>
          </a:p>
          <a:p>
            <a:endParaRPr lang="en-AU" dirty="0">
              <a:solidFill>
                <a:srgbClr val="FFFFFF"/>
              </a:solidFill>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08104" y="764704"/>
            <a:ext cx="317459" cy="316625"/>
          </a:xfrm>
          <a:prstGeom prst="rect">
            <a:avLst/>
          </a:prstGeom>
        </p:spPr>
      </p:pic>
      <p:sp>
        <p:nvSpPr>
          <p:cNvPr id="4" name="TextBox 3"/>
          <p:cNvSpPr txBox="1"/>
          <p:nvPr/>
        </p:nvSpPr>
        <p:spPr>
          <a:xfrm>
            <a:off x="413784" y="1196239"/>
            <a:ext cx="4950304" cy="461665"/>
          </a:xfrm>
          <a:prstGeom prst="rect">
            <a:avLst/>
          </a:prstGeom>
          <a:noFill/>
        </p:spPr>
        <p:txBody>
          <a:bodyPr wrap="square" rtlCol="0">
            <a:spAutoFit/>
          </a:bodyPr>
          <a:lstStyle/>
          <a:p>
            <a:r>
              <a:rPr lang="en-AU" sz="2400" dirty="0" smtClean="0">
                <a:solidFill>
                  <a:srgbClr val="FFFFFF"/>
                </a:solidFill>
              </a:rPr>
              <a:t>IN THE COMMON GOOD</a:t>
            </a:r>
            <a:endParaRPr lang="en-AU" sz="2400" dirty="0">
              <a:solidFill>
                <a:srgbClr val="FFFFFF"/>
              </a:solidFill>
            </a:endParaRPr>
          </a:p>
        </p:txBody>
      </p:sp>
      <p:sp>
        <p:nvSpPr>
          <p:cNvPr id="5" name="Rectangle 4"/>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sp>
        <p:nvSpPr>
          <p:cNvPr id="8" name="TextBox 7"/>
          <p:cNvSpPr txBox="1"/>
          <p:nvPr/>
        </p:nvSpPr>
        <p:spPr>
          <a:xfrm>
            <a:off x="4139952" y="6602413"/>
            <a:ext cx="4748461" cy="246221"/>
          </a:xfrm>
          <a:prstGeom prst="rect">
            <a:avLst/>
          </a:prstGeom>
          <a:noFill/>
        </p:spPr>
        <p:txBody>
          <a:bodyPr wrap="square" rtlCol="0">
            <a:spAutoFit/>
          </a:bodyPr>
          <a:lstStyle/>
          <a:p>
            <a:pPr algn="r"/>
            <a:r>
              <a:rPr lang="en-AU" sz="1000" dirty="0">
                <a:solidFill>
                  <a:schemeClr val="bg2"/>
                </a:solidFill>
              </a:rPr>
              <a:t>Photo </a:t>
            </a:r>
            <a:r>
              <a:rPr lang="en-AU" sz="1000" dirty="0" smtClean="0">
                <a:solidFill>
                  <a:schemeClr val="bg2"/>
                </a:solidFill>
              </a:rPr>
              <a:t>credit: Richard </a:t>
            </a:r>
            <a:r>
              <a:rPr lang="en-AU" sz="1000" dirty="0">
                <a:solidFill>
                  <a:schemeClr val="bg2"/>
                </a:solidFill>
              </a:rPr>
              <a:t>Wainwright</a:t>
            </a:r>
          </a:p>
        </p:txBody>
      </p:sp>
    </p:spTree>
    <p:extLst>
      <p:ext uri="{BB962C8B-B14F-4D97-AF65-F5344CB8AC3E}">
        <p14:creationId xmlns:p14="http://schemas.microsoft.com/office/powerpoint/2010/main" val="3403555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9773" y="476671"/>
            <a:ext cx="0" cy="5832053"/>
          </a:xfrm>
          <a:prstGeom prst="line">
            <a:avLst/>
          </a:prstGeom>
          <a:ln>
            <a:solidFill>
              <a:schemeClr val="bg1"/>
            </a:solidFill>
            <a:prstDash val="dashDot"/>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3050" y="908720"/>
            <a:ext cx="1576723" cy="523220"/>
          </a:xfrm>
          <a:prstGeom prst="rect">
            <a:avLst/>
          </a:prstGeom>
          <a:noFill/>
        </p:spPr>
        <p:txBody>
          <a:bodyPr wrap="square" rtlCol="0">
            <a:spAutoFit/>
          </a:bodyPr>
          <a:lstStyle/>
          <a:p>
            <a:r>
              <a:rPr lang="en-AU" sz="2800" dirty="0" smtClean="0">
                <a:solidFill>
                  <a:srgbClr val="FFFFFF"/>
                </a:solidFill>
              </a:rPr>
              <a:t>Reader: </a:t>
            </a:r>
            <a:endParaRPr lang="en-AU" sz="2800" dirty="0">
              <a:solidFill>
                <a:srgbClr val="FFFFFF"/>
              </a:solidFill>
            </a:endParaRPr>
          </a:p>
        </p:txBody>
      </p:sp>
      <p:sp>
        <p:nvSpPr>
          <p:cNvPr id="9" name="TextBox 8"/>
          <p:cNvSpPr txBox="1"/>
          <p:nvPr/>
        </p:nvSpPr>
        <p:spPr>
          <a:xfrm>
            <a:off x="364145" y="4653136"/>
            <a:ext cx="1125050" cy="523220"/>
          </a:xfrm>
          <a:prstGeom prst="rect">
            <a:avLst/>
          </a:prstGeom>
          <a:noFill/>
        </p:spPr>
        <p:txBody>
          <a:bodyPr wrap="square" rtlCol="0">
            <a:spAutoFit/>
          </a:bodyPr>
          <a:lstStyle/>
          <a:p>
            <a:r>
              <a:rPr lang="en-AU" sz="2800" dirty="0" smtClean="0">
                <a:solidFill>
                  <a:srgbClr val="FFFFFF"/>
                </a:solidFill>
              </a:rPr>
              <a:t>ALL:</a:t>
            </a:r>
            <a:endParaRPr lang="en-AU" sz="2800" dirty="0">
              <a:solidFill>
                <a:srgbClr val="FFFFFF"/>
              </a:solidFill>
            </a:endParaRPr>
          </a:p>
        </p:txBody>
      </p:sp>
      <p:sp>
        <p:nvSpPr>
          <p:cNvPr id="10" name="TextBox 9"/>
          <p:cNvSpPr txBox="1"/>
          <p:nvPr/>
        </p:nvSpPr>
        <p:spPr>
          <a:xfrm>
            <a:off x="2035087" y="4659695"/>
            <a:ext cx="6984776" cy="523220"/>
          </a:xfrm>
          <a:prstGeom prst="rect">
            <a:avLst/>
          </a:prstGeom>
          <a:noFill/>
        </p:spPr>
        <p:txBody>
          <a:bodyPr wrap="square" rtlCol="0">
            <a:spAutoFit/>
          </a:bodyPr>
          <a:lstStyle/>
          <a:p>
            <a:r>
              <a:rPr lang="en-AU" sz="2800" dirty="0" smtClean="0">
                <a:solidFill>
                  <a:srgbClr val="FFFFFF"/>
                </a:solidFill>
              </a:rPr>
              <a:t>Lord hear our prayer.</a:t>
            </a:r>
            <a:endParaRPr lang="en-AU" sz="2800" dirty="0">
              <a:solidFill>
                <a:srgbClr val="FFFFFF"/>
              </a:solidFill>
            </a:endParaRPr>
          </a:p>
        </p:txBody>
      </p:sp>
      <p:sp>
        <p:nvSpPr>
          <p:cNvPr id="11" name="TextBox 10"/>
          <p:cNvSpPr txBox="1"/>
          <p:nvPr/>
        </p:nvSpPr>
        <p:spPr>
          <a:xfrm>
            <a:off x="2051720" y="908720"/>
            <a:ext cx="6373143" cy="2677656"/>
          </a:xfrm>
          <a:prstGeom prst="rect">
            <a:avLst/>
          </a:prstGeom>
          <a:noFill/>
        </p:spPr>
        <p:txBody>
          <a:bodyPr wrap="square" rtlCol="0">
            <a:spAutoFit/>
          </a:bodyPr>
          <a:lstStyle/>
          <a:p>
            <a:r>
              <a:rPr lang="en-AU" sz="2800" dirty="0">
                <a:solidFill>
                  <a:srgbClr val="FFFFFF"/>
                </a:solidFill>
              </a:rPr>
              <a:t>L</a:t>
            </a:r>
            <a:r>
              <a:rPr lang="en-AU" sz="2800" dirty="0" smtClean="0">
                <a:solidFill>
                  <a:srgbClr val="FFFFFF"/>
                </a:solidFill>
              </a:rPr>
              <a:t>oving God, </a:t>
            </a:r>
          </a:p>
          <a:p>
            <a:r>
              <a:rPr lang="en-AU" sz="2800" dirty="0" smtClean="0">
                <a:solidFill>
                  <a:srgbClr val="FFFFFF"/>
                </a:solidFill>
              </a:rPr>
              <a:t>You help us see beyond what we need to what is good for all people. May we work towards a world where everyone has their fair share. </a:t>
            </a:r>
          </a:p>
          <a:p>
            <a:r>
              <a:rPr lang="en-AU" sz="2800" dirty="0" smtClean="0">
                <a:solidFill>
                  <a:srgbClr val="FFFFFF"/>
                </a:solidFill>
              </a:rPr>
              <a:t>Lord hear us. </a:t>
            </a:r>
            <a:endParaRPr lang="en-AU" sz="2800" dirty="0">
              <a:solidFill>
                <a:srgbClr val="FFFFFF"/>
              </a:solidFill>
            </a:endParaRPr>
          </a:p>
        </p:txBody>
      </p:sp>
    </p:spTree>
    <p:extLst>
      <p:ext uri="{BB962C8B-B14F-4D97-AF65-F5344CB8AC3E}">
        <p14:creationId xmlns:p14="http://schemas.microsoft.com/office/powerpoint/2010/main" val="1202880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7477" b="9928"/>
          <a:stretch/>
        </p:blipFill>
        <p:spPr bwMode="auto">
          <a:xfrm>
            <a:off x="-1" y="-41721"/>
            <a:ext cx="9180513" cy="692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88" y="255588"/>
            <a:ext cx="8632825"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332656"/>
            <a:ext cx="6984776" cy="1077218"/>
          </a:xfrm>
          <a:prstGeom prst="rect">
            <a:avLst/>
          </a:prstGeom>
          <a:noFill/>
        </p:spPr>
        <p:txBody>
          <a:bodyPr wrap="square" rtlCol="0">
            <a:spAutoFit/>
          </a:bodyPr>
          <a:lstStyle/>
          <a:p>
            <a:r>
              <a:rPr lang="en-AU" sz="6400" dirty="0" smtClean="0">
                <a:solidFill>
                  <a:srgbClr val="FFFFFF"/>
                </a:solidFill>
              </a:rPr>
              <a:t>WE BELIEVE</a:t>
            </a:r>
            <a:endParaRPr lang="en-AU" sz="6400" dirty="0">
              <a:solidFill>
                <a:srgbClr val="FFFFFF"/>
              </a:solidFill>
            </a:endParaRPr>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08104" y="880127"/>
            <a:ext cx="317459" cy="316625"/>
          </a:xfrm>
          <a:prstGeom prst="rect">
            <a:avLst/>
          </a:prstGeom>
        </p:spPr>
      </p:pic>
      <p:sp>
        <p:nvSpPr>
          <p:cNvPr id="4" name="TextBox 3"/>
          <p:cNvSpPr txBox="1"/>
          <p:nvPr/>
        </p:nvSpPr>
        <p:spPr>
          <a:xfrm>
            <a:off x="467544" y="1196752"/>
            <a:ext cx="6624736" cy="461665"/>
          </a:xfrm>
          <a:prstGeom prst="rect">
            <a:avLst/>
          </a:prstGeom>
          <a:noFill/>
        </p:spPr>
        <p:txBody>
          <a:bodyPr wrap="square" rtlCol="0">
            <a:spAutoFit/>
          </a:bodyPr>
          <a:lstStyle/>
          <a:p>
            <a:r>
              <a:rPr lang="en-AU" sz="2400" dirty="0" smtClean="0">
                <a:solidFill>
                  <a:srgbClr val="FFFFFF"/>
                </a:solidFill>
              </a:rPr>
              <a:t>IN STEWARDSHIP OF CREATION</a:t>
            </a:r>
            <a:endParaRPr lang="en-AU" sz="2400" dirty="0">
              <a:solidFill>
                <a:srgbClr val="FFFFFF"/>
              </a:solidFill>
            </a:endParaRPr>
          </a:p>
        </p:txBody>
      </p:sp>
      <p:sp>
        <p:nvSpPr>
          <p:cNvPr id="5" name="TextBox 4"/>
          <p:cNvSpPr txBox="1"/>
          <p:nvPr/>
        </p:nvSpPr>
        <p:spPr>
          <a:xfrm>
            <a:off x="4139952" y="6602413"/>
            <a:ext cx="4748461" cy="246221"/>
          </a:xfrm>
          <a:prstGeom prst="rect">
            <a:avLst/>
          </a:prstGeom>
          <a:noFill/>
        </p:spPr>
        <p:txBody>
          <a:bodyPr wrap="square" rtlCol="0">
            <a:spAutoFit/>
          </a:bodyPr>
          <a:lstStyle/>
          <a:p>
            <a:pPr algn="r"/>
            <a:r>
              <a:rPr lang="en-AU" sz="1000" dirty="0" smtClean="0">
                <a:solidFill>
                  <a:schemeClr val="bg2"/>
                </a:solidFill>
              </a:rPr>
              <a:t>Photo credit: </a:t>
            </a:r>
            <a:r>
              <a:rPr lang="en-AU" sz="1000" dirty="0" err="1" smtClean="0">
                <a:solidFill>
                  <a:schemeClr val="bg2"/>
                </a:solidFill>
              </a:rPr>
              <a:t>Ramadian</a:t>
            </a:r>
            <a:r>
              <a:rPr lang="en-AU" sz="1000" dirty="0" smtClean="0">
                <a:solidFill>
                  <a:schemeClr val="bg2"/>
                </a:solidFill>
              </a:rPr>
              <a:t> </a:t>
            </a:r>
            <a:r>
              <a:rPr lang="en-AU" sz="1000" dirty="0" err="1" smtClean="0">
                <a:solidFill>
                  <a:schemeClr val="bg2"/>
                </a:solidFill>
              </a:rPr>
              <a:t>Bachtiar</a:t>
            </a:r>
            <a:r>
              <a:rPr lang="en-AU" sz="1000" dirty="0" smtClean="0">
                <a:solidFill>
                  <a:schemeClr val="bg2"/>
                </a:solidFill>
              </a:rPr>
              <a:t>/Caritas Australia</a:t>
            </a:r>
            <a:endParaRPr lang="en-AU" sz="1000" dirty="0">
              <a:solidFill>
                <a:schemeClr val="bg2"/>
              </a:solidFill>
            </a:endParaRPr>
          </a:p>
        </p:txBody>
      </p:sp>
    </p:spTree>
    <p:extLst>
      <p:ext uri="{BB962C8B-B14F-4D97-AF65-F5344CB8AC3E}">
        <p14:creationId xmlns:p14="http://schemas.microsoft.com/office/powerpoint/2010/main" val="1303412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9773" y="476671"/>
            <a:ext cx="0" cy="5832053"/>
          </a:xfrm>
          <a:prstGeom prst="line">
            <a:avLst/>
          </a:prstGeom>
          <a:ln>
            <a:solidFill>
              <a:schemeClr val="bg1"/>
            </a:solidFill>
            <a:prstDash val="dashDot"/>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3051" y="908720"/>
            <a:ext cx="1576722" cy="523220"/>
          </a:xfrm>
          <a:prstGeom prst="rect">
            <a:avLst/>
          </a:prstGeom>
          <a:noFill/>
        </p:spPr>
        <p:txBody>
          <a:bodyPr wrap="square" rtlCol="0">
            <a:spAutoFit/>
          </a:bodyPr>
          <a:lstStyle/>
          <a:p>
            <a:r>
              <a:rPr lang="en-AU" sz="2800" dirty="0" smtClean="0">
                <a:solidFill>
                  <a:srgbClr val="FFFFFF"/>
                </a:solidFill>
              </a:rPr>
              <a:t>Reader: </a:t>
            </a:r>
            <a:endParaRPr lang="en-AU" sz="2800" dirty="0">
              <a:solidFill>
                <a:srgbClr val="FFFFFF"/>
              </a:solidFill>
            </a:endParaRPr>
          </a:p>
        </p:txBody>
      </p:sp>
      <p:sp>
        <p:nvSpPr>
          <p:cNvPr id="9" name="TextBox 8"/>
          <p:cNvSpPr txBox="1"/>
          <p:nvPr/>
        </p:nvSpPr>
        <p:spPr>
          <a:xfrm>
            <a:off x="364145" y="4653136"/>
            <a:ext cx="1125050" cy="523220"/>
          </a:xfrm>
          <a:prstGeom prst="rect">
            <a:avLst/>
          </a:prstGeom>
          <a:noFill/>
        </p:spPr>
        <p:txBody>
          <a:bodyPr wrap="square" rtlCol="0">
            <a:spAutoFit/>
          </a:bodyPr>
          <a:lstStyle/>
          <a:p>
            <a:r>
              <a:rPr lang="en-AU" sz="2800" dirty="0" smtClean="0">
                <a:solidFill>
                  <a:srgbClr val="FFFFFF"/>
                </a:solidFill>
              </a:rPr>
              <a:t>ALL:</a:t>
            </a:r>
            <a:endParaRPr lang="en-AU" sz="2800" dirty="0">
              <a:solidFill>
                <a:srgbClr val="FFFFFF"/>
              </a:solidFill>
            </a:endParaRPr>
          </a:p>
        </p:txBody>
      </p:sp>
      <p:sp>
        <p:nvSpPr>
          <p:cNvPr id="10" name="TextBox 9"/>
          <p:cNvSpPr txBox="1"/>
          <p:nvPr/>
        </p:nvSpPr>
        <p:spPr>
          <a:xfrm>
            <a:off x="2035087" y="4659695"/>
            <a:ext cx="6984776" cy="523220"/>
          </a:xfrm>
          <a:prstGeom prst="rect">
            <a:avLst/>
          </a:prstGeom>
          <a:noFill/>
        </p:spPr>
        <p:txBody>
          <a:bodyPr wrap="square" rtlCol="0">
            <a:spAutoFit/>
          </a:bodyPr>
          <a:lstStyle/>
          <a:p>
            <a:r>
              <a:rPr lang="en-AU" sz="2800" dirty="0" smtClean="0">
                <a:solidFill>
                  <a:srgbClr val="FFFFFF"/>
                </a:solidFill>
              </a:rPr>
              <a:t>Lord hear our prayer.</a:t>
            </a:r>
            <a:endParaRPr lang="en-AU" sz="2800" dirty="0">
              <a:solidFill>
                <a:srgbClr val="FFFFFF"/>
              </a:solidFill>
            </a:endParaRPr>
          </a:p>
        </p:txBody>
      </p:sp>
      <p:sp>
        <p:nvSpPr>
          <p:cNvPr id="11" name="TextBox 10"/>
          <p:cNvSpPr txBox="1"/>
          <p:nvPr/>
        </p:nvSpPr>
        <p:spPr>
          <a:xfrm>
            <a:off x="2051720" y="908720"/>
            <a:ext cx="6373143" cy="2677656"/>
          </a:xfrm>
          <a:prstGeom prst="rect">
            <a:avLst/>
          </a:prstGeom>
          <a:noFill/>
        </p:spPr>
        <p:txBody>
          <a:bodyPr wrap="square" rtlCol="0">
            <a:spAutoFit/>
          </a:bodyPr>
          <a:lstStyle/>
          <a:p>
            <a:r>
              <a:rPr lang="en-AU" sz="2800" dirty="0">
                <a:solidFill>
                  <a:srgbClr val="FFFFFF"/>
                </a:solidFill>
              </a:rPr>
              <a:t>L</a:t>
            </a:r>
            <a:r>
              <a:rPr lang="en-AU" sz="2800" dirty="0" smtClean="0">
                <a:solidFill>
                  <a:srgbClr val="FFFFFF"/>
                </a:solidFill>
              </a:rPr>
              <a:t>oving God, </a:t>
            </a:r>
          </a:p>
          <a:p>
            <a:r>
              <a:rPr lang="en-AU" sz="2800" dirty="0" smtClean="0">
                <a:solidFill>
                  <a:srgbClr val="FFFFFF"/>
                </a:solidFill>
              </a:rPr>
              <a:t>We thank you for your gift of our earth and all living things. May we always take good care of our environment and each other.</a:t>
            </a:r>
          </a:p>
          <a:p>
            <a:r>
              <a:rPr lang="en-AU" sz="2800" dirty="0" smtClean="0">
                <a:solidFill>
                  <a:srgbClr val="FFFFFF"/>
                </a:solidFill>
              </a:rPr>
              <a:t>Lord hear us.</a:t>
            </a:r>
            <a:endParaRPr lang="en-AU" sz="2800" dirty="0">
              <a:solidFill>
                <a:srgbClr val="FFFFFF"/>
              </a:solidFill>
            </a:endParaRPr>
          </a:p>
        </p:txBody>
      </p:sp>
    </p:spTree>
    <p:extLst>
      <p:ext uri="{BB962C8B-B14F-4D97-AF65-F5344CB8AC3E}">
        <p14:creationId xmlns:p14="http://schemas.microsoft.com/office/powerpoint/2010/main" val="1021798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9752" y="1700808"/>
            <a:ext cx="4340728" cy="2420322"/>
          </a:xfrm>
          <a:prstGeom prst="rect">
            <a:avLst/>
          </a:prstGeom>
        </p:spPr>
      </p:pic>
    </p:spTree>
    <p:extLst>
      <p:ext uri="{BB962C8B-B14F-4D97-AF65-F5344CB8AC3E}">
        <p14:creationId xmlns:p14="http://schemas.microsoft.com/office/powerpoint/2010/main" val="1547890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305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35496" y="0"/>
            <a:ext cx="9179496" cy="6884622"/>
          </a:xfrm>
        </p:spPr>
      </p:pic>
      <p:sp>
        <p:nvSpPr>
          <p:cNvPr id="14" name="Text Placeholder 13"/>
          <p:cNvSpPr>
            <a:spLocks noGrp="1"/>
          </p:cNvSpPr>
          <p:nvPr>
            <p:ph type="body" sz="quarter" idx="11"/>
          </p:nvPr>
        </p:nvSpPr>
        <p:spPr/>
        <p:txBody>
          <a:bodyPr/>
          <a:lstStyle/>
          <a:p>
            <a:r>
              <a:rPr lang="en-AU" dirty="0">
                <a:solidFill>
                  <a:schemeClr val="bg2"/>
                </a:solidFill>
              </a:rPr>
              <a:t>Photo credit: Stephen </a:t>
            </a:r>
            <a:r>
              <a:rPr lang="en-AU" dirty="0" err="1" smtClean="0">
                <a:solidFill>
                  <a:schemeClr val="bg2"/>
                </a:solidFill>
              </a:rPr>
              <a:t>Kadlec</a:t>
            </a:r>
            <a:r>
              <a:rPr lang="en-AU" dirty="0" smtClean="0">
                <a:solidFill>
                  <a:schemeClr val="bg2"/>
                </a:solidFill>
              </a:rPr>
              <a:t> / Caritas Australia</a:t>
            </a:r>
            <a:endParaRPr lang="en-AU" dirty="0">
              <a:solidFill>
                <a:schemeClr val="bg2"/>
              </a:solidFill>
            </a:endParaRPr>
          </a:p>
        </p:txBody>
      </p:sp>
      <p:grpSp>
        <p:nvGrpSpPr>
          <p:cNvPr id="15" name="Group 14"/>
          <p:cNvGrpSpPr/>
          <p:nvPr/>
        </p:nvGrpSpPr>
        <p:grpSpPr>
          <a:xfrm>
            <a:off x="477621" y="332656"/>
            <a:ext cx="6984776" cy="1325761"/>
            <a:chOff x="467544" y="332656"/>
            <a:chExt cx="6984776" cy="1325761"/>
          </a:xfrm>
        </p:grpSpPr>
        <p:sp>
          <p:nvSpPr>
            <p:cNvPr id="16" name="TextBox 15"/>
            <p:cNvSpPr txBox="1"/>
            <p:nvPr/>
          </p:nvSpPr>
          <p:spPr>
            <a:xfrm>
              <a:off x="467544" y="332656"/>
              <a:ext cx="6984776" cy="1077218"/>
            </a:xfrm>
            <a:prstGeom prst="rect">
              <a:avLst/>
            </a:prstGeom>
            <a:noFill/>
          </p:spPr>
          <p:txBody>
            <a:bodyPr wrap="square" rtlCol="0">
              <a:spAutoFit/>
            </a:bodyPr>
            <a:lstStyle/>
            <a:p>
              <a:r>
                <a:rPr lang="en-AU" sz="6400" dirty="0" smtClean="0">
                  <a:solidFill>
                    <a:srgbClr val="FFFFFF"/>
                  </a:solidFill>
                </a:rPr>
                <a:t>WE BELIEVE</a:t>
              </a:r>
              <a:endParaRPr lang="en-AU" sz="6400" dirty="0">
                <a:solidFill>
                  <a:srgbClr val="FFFFFF"/>
                </a:solidFill>
              </a:endParaRPr>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27317" y="847031"/>
              <a:ext cx="317459" cy="316625"/>
            </a:xfrm>
            <a:prstGeom prst="rect">
              <a:avLst/>
            </a:prstGeom>
          </p:spPr>
        </p:pic>
        <p:sp>
          <p:nvSpPr>
            <p:cNvPr id="18" name="TextBox 17"/>
            <p:cNvSpPr txBox="1"/>
            <p:nvPr/>
          </p:nvSpPr>
          <p:spPr>
            <a:xfrm>
              <a:off x="467544" y="1196752"/>
              <a:ext cx="6984776" cy="461665"/>
            </a:xfrm>
            <a:prstGeom prst="rect">
              <a:avLst/>
            </a:prstGeom>
            <a:noFill/>
          </p:spPr>
          <p:txBody>
            <a:bodyPr wrap="square" rtlCol="0">
              <a:spAutoFit/>
            </a:bodyPr>
            <a:lstStyle/>
            <a:p>
              <a:r>
                <a:rPr lang="en-AU" sz="2400" dirty="0" smtClean="0">
                  <a:solidFill>
                    <a:schemeClr val="bg1"/>
                  </a:solidFill>
                </a:rPr>
                <a:t>IN THE DIGNITY OF THE HUMAN PERSON</a:t>
              </a:r>
              <a:endParaRPr lang="en-AU" sz="2400" dirty="0">
                <a:solidFill>
                  <a:schemeClr val="bg1"/>
                </a:solidFill>
              </a:endParaRPr>
            </a:p>
          </p:txBody>
        </p:sp>
      </p:grpSp>
      <p:sp>
        <p:nvSpPr>
          <p:cNvPr id="21" name="Rectangle 20"/>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spTree>
    <p:extLst>
      <p:ext uri="{BB962C8B-B14F-4D97-AF65-F5344CB8AC3E}">
        <p14:creationId xmlns:p14="http://schemas.microsoft.com/office/powerpoint/2010/main" val="4236948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9773" y="476671"/>
            <a:ext cx="0" cy="5832053"/>
          </a:xfrm>
          <a:prstGeom prst="line">
            <a:avLst/>
          </a:prstGeom>
          <a:ln>
            <a:solidFill>
              <a:schemeClr val="bg1"/>
            </a:solidFill>
            <a:prstDash val="dashDot"/>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3051" y="908720"/>
            <a:ext cx="1576722" cy="523220"/>
          </a:xfrm>
          <a:prstGeom prst="rect">
            <a:avLst/>
          </a:prstGeom>
          <a:noFill/>
        </p:spPr>
        <p:txBody>
          <a:bodyPr wrap="square" rtlCol="0">
            <a:spAutoFit/>
          </a:bodyPr>
          <a:lstStyle/>
          <a:p>
            <a:r>
              <a:rPr lang="en-AU" sz="2800" dirty="0" smtClean="0">
                <a:solidFill>
                  <a:schemeClr val="bg1"/>
                </a:solidFill>
              </a:rPr>
              <a:t>Reader</a:t>
            </a:r>
            <a:r>
              <a:rPr lang="en-AU" sz="2400" dirty="0" smtClean="0">
                <a:solidFill>
                  <a:schemeClr val="bg1"/>
                </a:solidFill>
              </a:rPr>
              <a:t>: </a:t>
            </a:r>
            <a:endParaRPr lang="en-AU" sz="2400" dirty="0">
              <a:solidFill>
                <a:schemeClr val="bg1"/>
              </a:solidFill>
            </a:endParaRPr>
          </a:p>
        </p:txBody>
      </p:sp>
      <p:sp>
        <p:nvSpPr>
          <p:cNvPr id="9" name="TextBox 8"/>
          <p:cNvSpPr txBox="1"/>
          <p:nvPr/>
        </p:nvSpPr>
        <p:spPr>
          <a:xfrm>
            <a:off x="364145" y="4653136"/>
            <a:ext cx="1125050" cy="523220"/>
          </a:xfrm>
          <a:prstGeom prst="rect">
            <a:avLst/>
          </a:prstGeom>
          <a:noFill/>
        </p:spPr>
        <p:txBody>
          <a:bodyPr wrap="square" rtlCol="0">
            <a:spAutoFit/>
          </a:bodyPr>
          <a:lstStyle/>
          <a:p>
            <a:r>
              <a:rPr lang="en-AU" sz="2800" dirty="0" smtClean="0">
                <a:solidFill>
                  <a:schemeClr val="bg1"/>
                </a:solidFill>
              </a:rPr>
              <a:t>ALL</a:t>
            </a:r>
            <a:r>
              <a:rPr lang="en-AU" dirty="0" smtClean="0">
                <a:solidFill>
                  <a:schemeClr val="bg1"/>
                </a:solidFill>
              </a:rPr>
              <a:t>:</a:t>
            </a:r>
            <a:endParaRPr lang="en-AU" dirty="0">
              <a:solidFill>
                <a:schemeClr val="bg1"/>
              </a:solidFill>
            </a:endParaRPr>
          </a:p>
        </p:txBody>
      </p:sp>
      <p:sp>
        <p:nvSpPr>
          <p:cNvPr id="10" name="TextBox 9"/>
          <p:cNvSpPr txBox="1"/>
          <p:nvPr/>
        </p:nvSpPr>
        <p:spPr>
          <a:xfrm>
            <a:off x="2035087" y="4659695"/>
            <a:ext cx="6984776" cy="523220"/>
          </a:xfrm>
          <a:prstGeom prst="rect">
            <a:avLst/>
          </a:prstGeom>
          <a:noFill/>
        </p:spPr>
        <p:txBody>
          <a:bodyPr wrap="square" rtlCol="0">
            <a:spAutoFit/>
          </a:bodyPr>
          <a:lstStyle/>
          <a:p>
            <a:r>
              <a:rPr lang="en-AU" sz="2800" dirty="0" smtClean="0">
                <a:solidFill>
                  <a:schemeClr val="bg1"/>
                </a:solidFill>
              </a:rPr>
              <a:t>Lord hear our prayer.</a:t>
            </a:r>
            <a:endParaRPr lang="en-AU" sz="2800" dirty="0">
              <a:solidFill>
                <a:schemeClr val="bg1"/>
              </a:solidFill>
            </a:endParaRPr>
          </a:p>
        </p:txBody>
      </p:sp>
      <p:sp>
        <p:nvSpPr>
          <p:cNvPr id="11" name="TextBox 10"/>
          <p:cNvSpPr txBox="1"/>
          <p:nvPr/>
        </p:nvSpPr>
        <p:spPr>
          <a:xfrm>
            <a:off x="2051720" y="908720"/>
            <a:ext cx="6373143" cy="3108543"/>
          </a:xfrm>
          <a:prstGeom prst="rect">
            <a:avLst/>
          </a:prstGeom>
          <a:noFill/>
        </p:spPr>
        <p:txBody>
          <a:bodyPr wrap="square" rtlCol="0">
            <a:spAutoFit/>
          </a:bodyPr>
          <a:lstStyle/>
          <a:p>
            <a:r>
              <a:rPr lang="en-AU" sz="2800" dirty="0">
                <a:solidFill>
                  <a:schemeClr val="bg1"/>
                </a:solidFill>
              </a:rPr>
              <a:t>L</a:t>
            </a:r>
            <a:r>
              <a:rPr lang="en-AU" sz="2800" dirty="0" smtClean="0">
                <a:solidFill>
                  <a:schemeClr val="bg1"/>
                </a:solidFill>
              </a:rPr>
              <a:t>oving God, </a:t>
            </a:r>
          </a:p>
          <a:p>
            <a:r>
              <a:rPr lang="en-AU" sz="2800" dirty="0" smtClean="0">
                <a:solidFill>
                  <a:schemeClr val="bg1"/>
                </a:solidFill>
              </a:rPr>
              <a:t>We believe that every person is created in your image and this makes us all very special. May we always work to end poverty and make things fair so all people can live a full and beautiful life.</a:t>
            </a:r>
            <a:endParaRPr lang="en-AU" sz="2800" dirty="0">
              <a:solidFill>
                <a:schemeClr val="bg1"/>
              </a:solidFill>
            </a:endParaRPr>
          </a:p>
        </p:txBody>
      </p:sp>
    </p:spTree>
    <p:extLst>
      <p:ext uri="{BB962C8B-B14F-4D97-AF65-F5344CB8AC3E}">
        <p14:creationId xmlns:p14="http://schemas.microsoft.com/office/powerpoint/2010/main" val="3867532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t="-1" r="27385" b="17798"/>
          <a:stretch/>
        </p:blipFill>
        <p:spPr>
          <a:xfrm>
            <a:off x="-36512" y="-99392"/>
            <a:ext cx="9217025" cy="6984776"/>
          </a:xfrm>
          <a:prstGeom prst="rect">
            <a:avLst/>
          </a:prstGeom>
        </p:spPr>
      </p:pic>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88" y="255588"/>
            <a:ext cx="8632825"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332656"/>
            <a:ext cx="6984776" cy="1077218"/>
          </a:xfrm>
          <a:prstGeom prst="rect">
            <a:avLst/>
          </a:prstGeom>
          <a:noFill/>
        </p:spPr>
        <p:txBody>
          <a:bodyPr wrap="square" rtlCol="0">
            <a:spAutoFit/>
          </a:bodyPr>
          <a:lstStyle/>
          <a:p>
            <a:r>
              <a:rPr lang="en-AU" sz="6400" dirty="0" smtClean="0">
                <a:solidFill>
                  <a:srgbClr val="FFFFFF"/>
                </a:solidFill>
              </a:rPr>
              <a:t>WE BELIEVE</a:t>
            </a:r>
            <a:endParaRPr lang="en-AU" sz="6400" dirty="0">
              <a:solidFill>
                <a:srgbClr val="FFFFFF"/>
              </a:solidFill>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78677" y="846440"/>
            <a:ext cx="317459" cy="316625"/>
          </a:xfrm>
          <a:prstGeom prst="rect">
            <a:avLst/>
          </a:prstGeom>
        </p:spPr>
      </p:pic>
      <p:sp>
        <p:nvSpPr>
          <p:cNvPr id="4" name="TextBox 3"/>
          <p:cNvSpPr txBox="1"/>
          <p:nvPr/>
        </p:nvSpPr>
        <p:spPr>
          <a:xfrm>
            <a:off x="467544" y="1268760"/>
            <a:ext cx="7992244" cy="461665"/>
          </a:xfrm>
          <a:prstGeom prst="rect">
            <a:avLst/>
          </a:prstGeom>
          <a:noFill/>
        </p:spPr>
        <p:txBody>
          <a:bodyPr wrap="square" rtlCol="0">
            <a:spAutoFit/>
          </a:bodyPr>
          <a:lstStyle/>
          <a:p>
            <a:r>
              <a:rPr lang="en-AU" sz="2400" dirty="0" smtClean="0">
                <a:solidFill>
                  <a:srgbClr val="FFFFFF"/>
                </a:solidFill>
              </a:rPr>
              <a:t>IN THE PREFERENTIAL OPTION FOR THE POOR</a:t>
            </a:r>
            <a:endParaRPr lang="en-AU" sz="2400" dirty="0">
              <a:solidFill>
                <a:srgbClr val="FFFFFF"/>
              </a:solidFill>
            </a:endParaRPr>
          </a:p>
        </p:txBody>
      </p:sp>
      <p:sp>
        <p:nvSpPr>
          <p:cNvPr id="7" name="Text Placeholder 13"/>
          <p:cNvSpPr txBox="1">
            <a:spLocks/>
          </p:cNvSpPr>
          <p:nvPr/>
        </p:nvSpPr>
        <p:spPr>
          <a:xfrm>
            <a:off x="5076056" y="6558555"/>
            <a:ext cx="3908130" cy="47084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AU" sz="1000" dirty="0" smtClean="0">
                <a:solidFill>
                  <a:schemeClr val="bg2"/>
                </a:solidFill>
                <a:latin typeface="Arial" panose="020B0604020202020204" pitchFamily="34" charset="0"/>
                <a:cs typeface="Arial" panose="020B0604020202020204" pitchFamily="34" charset="0"/>
              </a:rPr>
              <a:t>Photo credit: </a:t>
            </a:r>
            <a:r>
              <a:rPr lang="en-AU" altLang="en-US" sz="1000" dirty="0">
                <a:solidFill>
                  <a:schemeClr val="bg2"/>
                </a:solidFill>
                <a:latin typeface="Arial" panose="020B0604020202020204" pitchFamily="34" charset="0"/>
                <a:cs typeface="Arial" panose="020B0604020202020204" pitchFamily="34" charset="0"/>
              </a:rPr>
              <a:t>Maya </a:t>
            </a:r>
            <a:r>
              <a:rPr lang="en-AU" altLang="en-US" sz="1000" dirty="0" err="1">
                <a:solidFill>
                  <a:schemeClr val="bg2"/>
                </a:solidFill>
                <a:latin typeface="Arial" panose="020B0604020202020204" pitchFamily="34" charset="0"/>
                <a:cs typeface="Arial" panose="020B0604020202020204" pitchFamily="34" charset="0"/>
              </a:rPr>
              <a:t>Haviland</a:t>
            </a:r>
            <a:r>
              <a:rPr lang="en-AU" altLang="en-US" sz="1000" dirty="0">
                <a:solidFill>
                  <a:schemeClr val="bg2"/>
                </a:solidFill>
                <a:latin typeface="Arial" panose="020B0604020202020204" pitchFamily="34" charset="0"/>
                <a:cs typeface="Arial" panose="020B0604020202020204" pitchFamily="34" charset="0"/>
              </a:rPr>
              <a:t> </a:t>
            </a:r>
            <a:r>
              <a:rPr lang="en-AU" sz="1000" dirty="0" smtClean="0">
                <a:solidFill>
                  <a:schemeClr val="bg2"/>
                </a:solidFill>
                <a:latin typeface="Arial" panose="020B0604020202020204" pitchFamily="34" charset="0"/>
                <a:cs typeface="Arial" panose="020B0604020202020204" pitchFamily="34" charset="0"/>
              </a:rPr>
              <a:t> / Caritas Australia</a:t>
            </a:r>
            <a:endParaRPr lang="en-AU" sz="10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37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9773" y="476671"/>
            <a:ext cx="0" cy="5832053"/>
          </a:xfrm>
          <a:prstGeom prst="line">
            <a:avLst/>
          </a:prstGeom>
          <a:ln>
            <a:solidFill>
              <a:schemeClr val="bg1"/>
            </a:solidFill>
            <a:prstDash val="dashDot"/>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3050" y="764704"/>
            <a:ext cx="1498629" cy="523220"/>
          </a:xfrm>
          <a:prstGeom prst="rect">
            <a:avLst/>
          </a:prstGeom>
          <a:noFill/>
        </p:spPr>
        <p:txBody>
          <a:bodyPr wrap="square" rtlCol="0">
            <a:spAutoFit/>
          </a:bodyPr>
          <a:lstStyle/>
          <a:p>
            <a:r>
              <a:rPr lang="en-AU" sz="2800" dirty="0" smtClean="0">
                <a:solidFill>
                  <a:srgbClr val="FFFFFF"/>
                </a:solidFill>
              </a:rPr>
              <a:t>Reader</a:t>
            </a:r>
            <a:r>
              <a:rPr lang="en-AU" sz="2400" dirty="0" smtClean="0">
                <a:solidFill>
                  <a:srgbClr val="FFFFFF"/>
                </a:solidFill>
              </a:rPr>
              <a:t>: </a:t>
            </a:r>
            <a:endParaRPr lang="en-AU" sz="2400" dirty="0">
              <a:solidFill>
                <a:srgbClr val="FFFFFF"/>
              </a:solidFill>
            </a:endParaRPr>
          </a:p>
        </p:txBody>
      </p:sp>
      <p:sp>
        <p:nvSpPr>
          <p:cNvPr id="9" name="TextBox 8"/>
          <p:cNvSpPr txBox="1"/>
          <p:nvPr/>
        </p:nvSpPr>
        <p:spPr>
          <a:xfrm>
            <a:off x="299058" y="5599692"/>
            <a:ext cx="1125050" cy="523220"/>
          </a:xfrm>
          <a:prstGeom prst="rect">
            <a:avLst/>
          </a:prstGeom>
          <a:noFill/>
        </p:spPr>
        <p:txBody>
          <a:bodyPr wrap="square" rtlCol="0">
            <a:spAutoFit/>
          </a:bodyPr>
          <a:lstStyle/>
          <a:p>
            <a:r>
              <a:rPr lang="en-AU" sz="2800" dirty="0" smtClean="0">
                <a:solidFill>
                  <a:srgbClr val="FFFFFF"/>
                </a:solidFill>
              </a:rPr>
              <a:t>ALL:</a:t>
            </a:r>
            <a:endParaRPr lang="en-AU" sz="2800" dirty="0">
              <a:solidFill>
                <a:srgbClr val="FFFFFF"/>
              </a:solidFill>
            </a:endParaRPr>
          </a:p>
        </p:txBody>
      </p:sp>
      <p:sp>
        <p:nvSpPr>
          <p:cNvPr id="10" name="TextBox 9"/>
          <p:cNvSpPr txBox="1"/>
          <p:nvPr/>
        </p:nvSpPr>
        <p:spPr>
          <a:xfrm>
            <a:off x="2271688" y="5661247"/>
            <a:ext cx="6984776" cy="461665"/>
          </a:xfrm>
          <a:prstGeom prst="rect">
            <a:avLst/>
          </a:prstGeom>
          <a:noFill/>
        </p:spPr>
        <p:txBody>
          <a:bodyPr wrap="square" rtlCol="0">
            <a:spAutoFit/>
          </a:bodyPr>
          <a:lstStyle/>
          <a:p>
            <a:r>
              <a:rPr lang="en-AU" sz="2400" dirty="0" smtClean="0">
                <a:solidFill>
                  <a:srgbClr val="FFFFFF"/>
                </a:solidFill>
              </a:rPr>
              <a:t>Lord hear our prayer.</a:t>
            </a:r>
            <a:endParaRPr lang="en-AU" sz="2400" dirty="0">
              <a:solidFill>
                <a:srgbClr val="FFFFFF"/>
              </a:solidFill>
            </a:endParaRPr>
          </a:p>
        </p:txBody>
      </p:sp>
      <p:sp>
        <p:nvSpPr>
          <p:cNvPr id="11" name="TextBox 10"/>
          <p:cNvSpPr txBox="1"/>
          <p:nvPr/>
        </p:nvSpPr>
        <p:spPr>
          <a:xfrm>
            <a:off x="2271688" y="807570"/>
            <a:ext cx="6373143" cy="3539430"/>
          </a:xfrm>
          <a:prstGeom prst="rect">
            <a:avLst/>
          </a:prstGeom>
          <a:noFill/>
        </p:spPr>
        <p:txBody>
          <a:bodyPr wrap="square" rtlCol="0">
            <a:spAutoFit/>
          </a:bodyPr>
          <a:lstStyle/>
          <a:p>
            <a:r>
              <a:rPr lang="en-AU" sz="2800" dirty="0">
                <a:solidFill>
                  <a:srgbClr val="FFFFFF"/>
                </a:solidFill>
              </a:rPr>
              <a:t>L</a:t>
            </a:r>
            <a:r>
              <a:rPr lang="en-AU" sz="2800" dirty="0" smtClean="0">
                <a:solidFill>
                  <a:srgbClr val="FFFFFF"/>
                </a:solidFill>
              </a:rPr>
              <a:t>oving God, </a:t>
            </a:r>
          </a:p>
          <a:p>
            <a:r>
              <a:rPr lang="en-AU" sz="2800" dirty="0" smtClean="0">
                <a:solidFill>
                  <a:schemeClr val="bg1"/>
                </a:solidFill>
              </a:rPr>
              <a:t>May we always help other people who do not have what they need such as food, clean water and a home. Help us see what causes people to live in poverty, and what we can do to make a difference. </a:t>
            </a:r>
          </a:p>
          <a:p>
            <a:r>
              <a:rPr lang="en-AU" sz="2800" dirty="0" smtClean="0">
                <a:solidFill>
                  <a:srgbClr val="FFFFFF"/>
                </a:solidFill>
              </a:rPr>
              <a:t>Lord hear us.</a:t>
            </a:r>
            <a:endParaRPr lang="en-AU" sz="2800" dirty="0">
              <a:solidFill>
                <a:srgbClr val="FFFFFF"/>
              </a:solidFill>
            </a:endParaRPr>
          </a:p>
        </p:txBody>
      </p:sp>
    </p:spTree>
    <p:extLst>
      <p:ext uri="{BB962C8B-B14F-4D97-AF65-F5344CB8AC3E}">
        <p14:creationId xmlns:p14="http://schemas.microsoft.com/office/powerpoint/2010/main" val="4136825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3930" t="8363" r="22436" b="8799"/>
          <a:stretch/>
        </p:blipFill>
        <p:spPr>
          <a:xfrm>
            <a:off x="-36512" y="-27384"/>
            <a:ext cx="9217024" cy="6912768"/>
          </a:xfrm>
        </p:spPr>
      </p:pic>
      <p:grpSp>
        <p:nvGrpSpPr>
          <p:cNvPr id="11" name="Group 10"/>
          <p:cNvGrpSpPr/>
          <p:nvPr/>
        </p:nvGrpSpPr>
        <p:grpSpPr>
          <a:xfrm>
            <a:off x="395536" y="332656"/>
            <a:ext cx="6984776" cy="1388477"/>
            <a:chOff x="538907" y="1268760"/>
            <a:chExt cx="6984776" cy="1388477"/>
          </a:xfrm>
        </p:grpSpPr>
        <p:grpSp>
          <p:nvGrpSpPr>
            <p:cNvPr id="12" name="Group 11"/>
            <p:cNvGrpSpPr/>
            <p:nvPr/>
          </p:nvGrpSpPr>
          <p:grpSpPr>
            <a:xfrm>
              <a:off x="538907" y="1268760"/>
              <a:ext cx="6984776" cy="1384995"/>
              <a:chOff x="538907" y="1268760"/>
              <a:chExt cx="6984776" cy="1384995"/>
            </a:xfrm>
          </p:grpSpPr>
          <p:sp>
            <p:nvSpPr>
              <p:cNvPr id="14" name="TextBox 13"/>
              <p:cNvSpPr txBox="1"/>
              <p:nvPr/>
            </p:nvSpPr>
            <p:spPr>
              <a:xfrm>
                <a:off x="538907" y="1268760"/>
                <a:ext cx="6984776" cy="1384995"/>
              </a:xfrm>
              <a:prstGeom prst="rect">
                <a:avLst/>
              </a:prstGeom>
              <a:solidFill>
                <a:srgbClr val="000000">
                  <a:alpha val="10980"/>
                </a:srgbClr>
              </a:solidFill>
            </p:spPr>
            <p:txBody>
              <a:bodyPr wrap="square" rtlCol="0">
                <a:spAutoFit/>
              </a:bodyPr>
              <a:lstStyle/>
              <a:p>
                <a:r>
                  <a:rPr lang="en-AU" sz="6400" dirty="0" smtClean="0">
                    <a:solidFill>
                      <a:srgbClr val="FFFFFF"/>
                    </a:solidFill>
                  </a:rPr>
                  <a:t>WE BELIEVE</a:t>
                </a:r>
                <a:br>
                  <a:rPr lang="en-AU" sz="6400" dirty="0" smtClean="0">
                    <a:solidFill>
                      <a:srgbClr val="FFFFFF"/>
                    </a:solidFill>
                  </a:rPr>
                </a:br>
                <a:endParaRPr lang="en-AU" sz="2000" dirty="0">
                  <a:solidFill>
                    <a:srgbClr val="FFFFFF"/>
                  </a:solidFill>
                </a:endParaRPr>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08651" y="1792272"/>
                <a:ext cx="317459" cy="316625"/>
              </a:xfrm>
              <a:prstGeom prst="rect">
                <a:avLst/>
              </a:prstGeom>
            </p:spPr>
          </p:pic>
        </p:grpSp>
        <p:sp>
          <p:nvSpPr>
            <p:cNvPr id="13" name="TextBox 12"/>
            <p:cNvSpPr txBox="1"/>
            <p:nvPr/>
          </p:nvSpPr>
          <p:spPr>
            <a:xfrm>
              <a:off x="610915" y="2195572"/>
              <a:ext cx="6624736" cy="461665"/>
            </a:xfrm>
            <a:prstGeom prst="rect">
              <a:avLst/>
            </a:prstGeom>
            <a:noFill/>
          </p:spPr>
          <p:txBody>
            <a:bodyPr wrap="square" rtlCol="0">
              <a:spAutoFit/>
            </a:bodyPr>
            <a:lstStyle/>
            <a:p>
              <a:r>
                <a:rPr lang="en-AU" sz="2400" dirty="0" smtClean="0">
                  <a:solidFill>
                    <a:srgbClr val="FFFFFF"/>
                  </a:solidFill>
                </a:rPr>
                <a:t>IN PARTICIPATION</a:t>
              </a:r>
              <a:endParaRPr lang="en-AU" sz="2400" dirty="0">
                <a:solidFill>
                  <a:srgbClr val="FFFFFF"/>
                </a:solidFill>
              </a:endParaRPr>
            </a:p>
          </p:txBody>
        </p:sp>
      </p:grpSp>
      <p:sp>
        <p:nvSpPr>
          <p:cNvPr id="17" name="Rectangle 16"/>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sp>
        <p:nvSpPr>
          <p:cNvPr id="10" name="TextBox 9"/>
          <p:cNvSpPr txBox="1"/>
          <p:nvPr/>
        </p:nvSpPr>
        <p:spPr>
          <a:xfrm>
            <a:off x="4139952" y="6602413"/>
            <a:ext cx="4748461" cy="246221"/>
          </a:xfrm>
          <a:prstGeom prst="rect">
            <a:avLst/>
          </a:prstGeom>
          <a:noFill/>
        </p:spPr>
        <p:txBody>
          <a:bodyPr wrap="square" rtlCol="0">
            <a:spAutoFit/>
          </a:bodyPr>
          <a:lstStyle/>
          <a:p>
            <a:pPr algn="r"/>
            <a:r>
              <a:rPr lang="en-AU" sz="1000" dirty="0">
                <a:solidFill>
                  <a:schemeClr val="bg2"/>
                </a:solidFill>
              </a:rPr>
              <a:t>Photo </a:t>
            </a:r>
            <a:r>
              <a:rPr lang="en-AU" sz="1000" dirty="0" smtClean="0">
                <a:solidFill>
                  <a:schemeClr val="bg2"/>
                </a:solidFill>
              </a:rPr>
              <a:t>credit: </a:t>
            </a:r>
            <a:r>
              <a:rPr lang="en-AU" sz="1000" dirty="0" err="1" smtClean="0">
                <a:solidFill>
                  <a:schemeClr val="bg2"/>
                </a:solidFill>
              </a:rPr>
              <a:t>LifeLink</a:t>
            </a:r>
            <a:endParaRPr lang="en-AU" sz="1000" dirty="0">
              <a:solidFill>
                <a:schemeClr val="bg2"/>
              </a:solidFill>
            </a:endParaRPr>
          </a:p>
        </p:txBody>
      </p:sp>
    </p:spTree>
    <p:extLst>
      <p:ext uri="{BB962C8B-B14F-4D97-AF65-F5344CB8AC3E}">
        <p14:creationId xmlns:p14="http://schemas.microsoft.com/office/powerpoint/2010/main" val="3296648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9773" y="476671"/>
            <a:ext cx="0" cy="5832053"/>
          </a:xfrm>
          <a:prstGeom prst="line">
            <a:avLst/>
          </a:prstGeom>
          <a:ln>
            <a:solidFill>
              <a:schemeClr val="bg1"/>
            </a:solidFill>
            <a:prstDash val="dashDot"/>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3051" y="908720"/>
            <a:ext cx="1576722" cy="523220"/>
          </a:xfrm>
          <a:prstGeom prst="rect">
            <a:avLst/>
          </a:prstGeom>
          <a:noFill/>
        </p:spPr>
        <p:txBody>
          <a:bodyPr wrap="square" rtlCol="0">
            <a:spAutoFit/>
          </a:bodyPr>
          <a:lstStyle/>
          <a:p>
            <a:r>
              <a:rPr lang="en-AU" sz="2800" dirty="0" smtClean="0">
                <a:solidFill>
                  <a:srgbClr val="FFFFFF"/>
                </a:solidFill>
              </a:rPr>
              <a:t>Reader: </a:t>
            </a:r>
            <a:endParaRPr lang="en-AU" sz="2800" dirty="0">
              <a:solidFill>
                <a:srgbClr val="FFFFFF"/>
              </a:solidFill>
            </a:endParaRPr>
          </a:p>
        </p:txBody>
      </p:sp>
      <p:sp>
        <p:nvSpPr>
          <p:cNvPr id="9" name="TextBox 8"/>
          <p:cNvSpPr txBox="1"/>
          <p:nvPr/>
        </p:nvSpPr>
        <p:spPr>
          <a:xfrm>
            <a:off x="364145" y="4653136"/>
            <a:ext cx="1125050" cy="523220"/>
          </a:xfrm>
          <a:prstGeom prst="rect">
            <a:avLst/>
          </a:prstGeom>
          <a:noFill/>
        </p:spPr>
        <p:txBody>
          <a:bodyPr wrap="square" rtlCol="0">
            <a:spAutoFit/>
          </a:bodyPr>
          <a:lstStyle/>
          <a:p>
            <a:r>
              <a:rPr lang="en-AU" sz="2800" dirty="0" smtClean="0">
                <a:solidFill>
                  <a:srgbClr val="FFFFFF"/>
                </a:solidFill>
              </a:rPr>
              <a:t>ALL:</a:t>
            </a:r>
            <a:endParaRPr lang="en-AU" sz="2800" dirty="0">
              <a:solidFill>
                <a:srgbClr val="FFFFFF"/>
              </a:solidFill>
            </a:endParaRPr>
          </a:p>
        </p:txBody>
      </p:sp>
      <p:sp>
        <p:nvSpPr>
          <p:cNvPr id="10" name="TextBox 9"/>
          <p:cNvSpPr txBox="1"/>
          <p:nvPr/>
        </p:nvSpPr>
        <p:spPr>
          <a:xfrm>
            <a:off x="2035087" y="4659695"/>
            <a:ext cx="6984776" cy="523220"/>
          </a:xfrm>
          <a:prstGeom prst="rect">
            <a:avLst/>
          </a:prstGeom>
          <a:noFill/>
        </p:spPr>
        <p:txBody>
          <a:bodyPr wrap="square" rtlCol="0">
            <a:spAutoFit/>
          </a:bodyPr>
          <a:lstStyle/>
          <a:p>
            <a:r>
              <a:rPr lang="en-AU" sz="2800" dirty="0" smtClean="0">
                <a:solidFill>
                  <a:srgbClr val="FFFFFF"/>
                </a:solidFill>
              </a:rPr>
              <a:t>Lord hear our prayer.</a:t>
            </a:r>
            <a:endParaRPr lang="en-AU" sz="2800" dirty="0">
              <a:solidFill>
                <a:srgbClr val="FFFFFF"/>
              </a:solidFill>
            </a:endParaRPr>
          </a:p>
        </p:txBody>
      </p:sp>
      <p:sp>
        <p:nvSpPr>
          <p:cNvPr id="11" name="TextBox 10"/>
          <p:cNvSpPr txBox="1"/>
          <p:nvPr/>
        </p:nvSpPr>
        <p:spPr>
          <a:xfrm>
            <a:off x="2051720" y="908720"/>
            <a:ext cx="6373143" cy="3539430"/>
          </a:xfrm>
          <a:prstGeom prst="rect">
            <a:avLst/>
          </a:prstGeom>
          <a:noFill/>
        </p:spPr>
        <p:txBody>
          <a:bodyPr wrap="square" rtlCol="0">
            <a:spAutoFit/>
          </a:bodyPr>
          <a:lstStyle/>
          <a:p>
            <a:r>
              <a:rPr lang="en-AU" sz="2800" dirty="0">
                <a:solidFill>
                  <a:srgbClr val="FFFFFF"/>
                </a:solidFill>
              </a:rPr>
              <a:t>L</a:t>
            </a:r>
            <a:r>
              <a:rPr lang="en-AU" sz="2800" dirty="0" smtClean="0">
                <a:solidFill>
                  <a:srgbClr val="FFFFFF"/>
                </a:solidFill>
              </a:rPr>
              <a:t>oving God, </a:t>
            </a:r>
          </a:p>
          <a:p>
            <a:r>
              <a:rPr lang="en-AU" sz="2800" dirty="0" smtClean="0">
                <a:solidFill>
                  <a:srgbClr val="FFFFFF"/>
                </a:solidFill>
              </a:rPr>
              <a:t>May all people have a say in the decisions that impact their own lives. You have given us many talents. May we use these to create a just and peaceful world where no one lives in poverty.</a:t>
            </a:r>
          </a:p>
          <a:p>
            <a:r>
              <a:rPr lang="en-AU" sz="2800" dirty="0" smtClean="0">
                <a:solidFill>
                  <a:srgbClr val="FFFFFF"/>
                </a:solidFill>
              </a:rPr>
              <a:t>Lord hear us.</a:t>
            </a:r>
            <a:endParaRPr lang="en-AU" sz="2800" dirty="0">
              <a:solidFill>
                <a:srgbClr val="FFFFFF"/>
              </a:solidFill>
            </a:endParaRPr>
          </a:p>
        </p:txBody>
      </p:sp>
    </p:spTree>
    <p:extLst>
      <p:ext uri="{BB962C8B-B14F-4D97-AF65-F5344CB8AC3E}">
        <p14:creationId xmlns:p14="http://schemas.microsoft.com/office/powerpoint/2010/main" val="3500514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6650" t="-217" r="22337" b="45558"/>
          <a:stretch/>
        </p:blipFill>
        <p:spPr>
          <a:xfrm>
            <a:off x="-36512" y="-27384"/>
            <a:ext cx="9649072" cy="6885384"/>
          </a:xfrm>
          <a:prstGeom prst="rect">
            <a:avLst/>
          </a:prstGeom>
        </p:spPr>
      </p:pic>
      <p:pic>
        <p:nvPicPr>
          <p:cNvPr id="1536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260647"/>
            <a:ext cx="8632825"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332656"/>
            <a:ext cx="6984776" cy="1077218"/>
          </a:xfrm>
          <a:prstGeom prst="rect">
            <a:avLst/>
          </a:prstGeom>
          <a:noFill/>
        </p:spPr>
        <p:txBody>
          <a:bodyPr wrap="square" rtlCol="0">
            <a:spAutoFit/>
          </a:bodyPr>
          <a:lstStyle/>
          <a:p>
            <a:r>
              <a:rPr lang="en-AU" sz="6400" dirty="0" smtClean="0">
                <a:solidFill>
                  <a:srgbClr val="FFFFFF"/>
                </a:solidFill>
              </a:rPr>
              <a:t>WE BELIEVE</a:t>
            </a:r>
            <a:endParaRPr lang="en-AU" sz="6400" dirty="0">
              <a:solidFill>
                <a:srgbClr val="FFFFFF"/>
              </a:solidFill>
            </a:endParaRPr>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52120" y="880127"/>
            <a:ext cx="317459" cy="316625"/>
          </a:xfrm>
          <a:prstGeom prst="rect">
            <a:avLst/>
          </a:prstGeom>
        </p:spPr>
      </p:pic>
      <p:sp>
        <p:nvSpPr>
          <p:cNvPr id="4" name="TextBox 3"/>
          <p:cNvSpPr txBox="1"/>
          <p:nvPr/>
        </p:nvSpPr>
        <p:spPr>
          <a:xfrm>
            <a:off x="575556" y="1196752"/>
            <a:ext cx="3456384" cy="461665"/>
          </a:xfrm>
          <a:prstGeom prst="rect">
            <a:avLst/>
          </a:prstGeom>
          <a:noFill/>
        </p:spPr>
        <p:txBody>
          <a:bodyPr wrap="square" rtlCol="0">
            <a:spAutoFit/>
          </a:bodyPr>
          <a:lstStyle/>
          <a:p>
            <a:r>
              <a:rPr lang="en-AU" sz="2400" dirty="0" smtClean="0">
                <a:solidFill>
                  <a:srgbClr val="FFFFFF"/>
                </a:solidFill>
              </a:rPr>
              <a:t>IN SOLIDARITY</a:t>
            </a:r>
            <a:endParaRPr lang="en-AU" sz="2400" dirty="0">
              <a:solidFill>
                <a:srgbClr val="FFFFFF"/>
              </a:solidFill>
            </a:endParaRPr>
          </a:p>
        </p:txBody>
      </p:sp>
      <p:sp>
        <p:nvSpPr>
          <p:cNvPr id="8" name="TextBox 7"/>
          <p:cNvSpPr txBox="1"/>
          <p:nvPr/>
        </p:nvSpPr>
        <p:spPr>
          <a:xfrm>
            <a:off x="4139952" y="6602413"/>
            <a:ext cx="4748461" cy="246221"/>
          </a:xfrm>
          <a:prstGeom prst="rect">
            <a:avLst/>
          </a:prstGeom>
          <a:noFill/>
        </p:spPr>
        <p:txBody>
          <a:bodyPr wrap="square" rtlCol="0">
            <a:spAutoFit/>
          </a:bodyPr>
          <a:lstStyle/>
          <a:p>
            <a:pPr algn="r"/>
            <a:r>
              <a:rPr lang="en-AU" sz="1000" dirty="0">
                <a:solidFill>
                  <a:srgbClr val="006A8A"/>
                </a:solidFill>
              </a:rPr>
              <a:t>Photo </a:t>
            </a:r>
            <a:r>
              <a:rPr lang="en-AU" sz="1000" dirty="0" smtClean="0">
                <a:solidFill>
                  <a:srgbClr val="006A8A"/>
                </a:solidFill>
              </a:rPr>
              <a:t>credit: Richard Wainwright/Caritas Australia</a:t>
            </a:r>
            <a:endParaRPr lang="en-AU" sz="1000" dirty="0">
              <a:solidFill>
                <a:srgbClr val="006A8A"/>
              </a:solidFill>
            </a:endParaRPr>
          </a:p>
        </p:txBody>
      </p:sp>
    </p:spTree>
    <p:extLst>
      <p:ext uri="{BB962C8B-B14F-4D97-AF65-F5344CB8AC3E}">
        <p14:creationId xmlns:p14="http://schemas.microsoft.com/office/powerpoint/2010/main" val="830333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A8A"/>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9773" y="476671"/>
            <a:ext cx="0" cy="5832053"/>
          </a:xfrm>
          <a:prstGeom prst="line">
            <a:avLst/>
          </a:prstGeom>
          <a:ln>
            <a:solidFill>
              <a:schemeClr val="bg1"/>
            </a:solidFill>
            <a:prstDash val="dashDot"/>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3051" y="908720"/>
            <a:ext cx="1296144" cy="461665"/>
          </a:xfrm>
          <a:prstGeom prst="rect">
            <a:avLst/>
          </a:prstGeom>
          <a:noFill/>
        </p:spPr>
        <p:txBody>
          <a:bodyPr wrap="square" rtlCol="0">
            <a:spAutoFit/>
          </a:bodyPr>
          <a:lstStyle/>
          <a:p>
            <a:r>
              <a:rPr lang="en-AU" sz="2400" dirty="0" smtClean="0">
                <a:solidFill>
                  <a:srgbClr val="FFFFFF"/>
                </a:solidFill>
              </a:rPr>
              <a:t>Reader: </a:t>
            </a:r>
            <a:endParaRPr lang="en-AU" sz="2400" dirty="0">
              <a:solidFill>
                <a:srgbClr val="FFFFFF"/>
              </a:solidFill>
            </a:endParaRPr>
          </a:p>
        </p:txBody>
      </p:sp>
      <p:sp>
        <p:nvSpPr>
          <p:cNvPr id="9" name="TextBox 8"/>
          <p:cNvSpPr txBox="1"/>
          <p:nvPr/>
        </p:nvSpPr>
        <p:spPr>
          <a:xfrm>
            <a:off x="364145" y="4653136"/>
            <a:ext cx="1125050" cy="461665"/>
          </a:xfrm>
          <a:prstGeom prst="rect">
            <a:avLst/>
          </a:prstGeom>
          <a:noFill/>
        </p:spPr>
        <p:txBody>
          <a:bodyPr wrap="square" rtlCol="0">
            <a:spAutoFit/>
          </a:bodyPr>
          <a:lstStyle/>
          <a:p>
            <a:r>
              <a:rPr lang="en-AU" sz="2400" dirty="0" smtClean="0">
                <a:solidFill>
                  <a:srgbClr val="FFFFFF"/>
                </a:solidFill>
              </a:rPr>
              <a:t>ALL</a:t>
            </a:r>
            <a:r>
              <a:rPr lang="en-AU" dirty="0" smtClean="0">
                <a:solidFill>
                  <a:srgbClr val="FFFFFF"/>
                </a:solidFill>
              </a:rPr>
              <a:t>:</a:t>
            </a:r>
            <a:endParaRPr lang="en-AU" dirty="0">
              <a:solidFill>
                <a:srgbClr val="FFFFFF"/>
              </a:solidFill>
            </a:endParaRPr>
          </a:p>
        </p:txBody>
      </p:sp>
      <p:sp>
        <p:nvSpPr>
          <p:cNvPr id="10" name="TextBox 9"/>
          <p:cNvSpPr txBox="1"/>
          <p:nvPr/>
        </p:nvSpPr>
        <p:spPr>
          <a:xfrm>
            <a:off x="2035087" y="4659695"/>
            <a:ext cx="6984776" cy="461665"/>
          </a:xfrm>
          <a:prstGeom prst="rect">
            <a:avLst/>
          </a:prstGeom>
          <a:noFill/>
        </p:spPr>
        <p:txBody>
          <a:bodyPr wrap="square" rtlCol="0">
            <a:spAutoFit/>
          </a:bodyPr>
          <a:lstStyle/>
          <a:p>
            <a:r>
              <a:rPr lang="en-AU" sz="2400" dirty="0" smtClean="0">
                <a:solidFill>
                  <a:srgbClr val="FFFFFF"/>
                </a:solidFill>
              </a:rPr>
              <a:t>Lord hear our prayer.</a:t>
            </a:r>
            <a:endParaRPr lang="en-AU" sz="2400" dirty="0">
              <a:solidFill>
                <a:srgbClr val="FFFFFF"/>
              </a:solidFill>
            </a:endParaRPr>
          </a:p>
        </p:txBody>
      </p:sp>
      <p:sp>
        <p:nvSpPr>
          <p:cNvPr id="11" name="TextBox 10"/>
          <p:cNvSpPr txBox="1"/>
          <p:nvPr/>
        </p:nvSpPr>
        <p:spPr>
          <a:xfrm>
            <a:off x="2051720" y="908720"/>
            <a:ext cx="6373143" cy="2677656"/>
          </a:xfrm>
          <a:prstGeom prst="rect">
            <a:avLst/>
          </a:prstGeom>
          <a:noFill/>
        </p:spPr>
        <p:txBody>
          <a:bodyPr wrap="square" rtlCol="0">
            <a:spAutoFit/>
          </a:bodyPr>
          <a:lstStyle/>
          <a:p>
            <a:r>
              <a:rPr lang="en-AU" sz="2400" dirty="0">
                <a:solidFill>
                  <a:srgbClr val="FFFFFF"/>
                </a:solidFill>
              </a:rPr>
              <a:t>L</a:t>
            </a:r>
            <a:r>
              <a:rPr lang="en-AU" sz="2400" dirty="0" smtClean="0">
                <a:solidFill>
                  <a:srgbClr val="FFFFFF"/>
                </a:solidFill>
              </a:rPr>
              <a:t>oving God, </a:t>
            </a:r>
          </a:p>
          <a:p>
            <a:r>
              <a:rPr lang="en-AU" sz="2400" dirty="0" smtClean="0">
                <a:solidFill>
                  <a:schemeClr val="bg1"/>
                </a:solidFill>
              </a:rPr>
              <a:t>Help us see each other as members of one global human family, all equal in your eyes.  May we recognise the </a:t>
            </a:r>
            <a:r>
              <a:rPr lang="en-AU" sz="2400" dirty="0">
                <a:solidFill>
                  <a:schemeClr val="bg1"/>
                </a:solidFill>
              </a:rPr>
              <a:t>responsibilities we have to each other, and </a:t>
            </a:r>
            <a:r>
              <a:rPr lang="en-AU" sz="2400" dirty="0" smtClean="0">
                <a:solidFill>
                  <a:schemeClr val="bg1"/>
                </a:solidFill>
              </a:rPr>
              <a:t>always help each other be the best they can be.</a:t>
            </a:r>
          </a:p>
          <a:p>
            <a:r>
              <a:rPr lang="en-AU" sz="2400" dirty="0" smtClean="0">
                <a:solidFill>
                  <a:schemeClr val="bg1"/>
                </a:solidFill>
              </a:rPr>
              <a:t>Lord hear us.</a:t>
            </a:r>
            <a:endParaRPr lang="en-AU" sz="2400" dirty="0">
              <a:solidFill>
                <a:schemeClr val="bg1"/>
              </a:solidFill>
            </a:endParaRPr>
          </a:p>
        </p:txBody>
      </p:sp>
    </p:spTree>
    <p:extLst>
      <p:ext uri="{BB962C8B-B14F-4D97-AF65-F5344CB8AC3E}">
        <p14:creationId xmlns:p14="http://schemas.microsoft.com/office/powerpoint/2010/main" val="204943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aritas Colour Palette">
      <a:dk1>
        <a:srgbClr val="000000"/>
      </a:dk1>
      <a:lt1>
        <a:srgbClr val="FFFFFF"/>
      </a:lt1>
      <a:dk2>
        <a:srgbClr val="A7170A"/>
      </a:dk2>
      <a:lt2>
        <a:srgbClr val="FFFFFF"/>
      </a:lt2>
      <a:accent1>
        <a:srgbClr val="61A7E7"/>
      </a:accent1>
      <a:accent2>
        <a:srgbClr val="EBC012"/>
      </a:accent2>
      <a:accent3>
        <a:srgbClr val="91B728"/>
      </a:accent3>
      <a:accent4>
        <a:srgbClr val="753B85"/>
      </a:accent4>
      <a:accent5>
        <a:srgbClr val="710049"/>
      </a:accent5>
      <a:accent6>
        <a:srgbClr val="C4512F"/>
      </a:accent6>
      <a:hlink>
        <a:srgbClr val="0A5677"/>
      </a:hlink>
      <a:folHlink>
        <a:srgbClr val="749F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aritas Colour Palette">
      <a:dk1>
        <a:srgbClr val="000000"/>
      </a:dk1>
      <a:lt1>
        <a:srgbClr val="FFFFFF"/>
      </a:lt1>
      <a:dk2>
        <a:srgbClr val="A7170A"/>
      </a:dk2>
      <a:lt2>
        <a:srgbClr val="FFFFFF"/>
      </a:lt2>
      <a:accent1>
        <a:srgbClr val="61A7E7"/>
      </a:accent1>
      <a:accent2>
        <a:srgbClr val="EBC012"/>
      </a:accent2>
      <a:accent3>
        <a:srgbClr val="91B728"/>
      </a:accent3>
      <a:accent4>
        <a:srgbClr val="753B85"/>
      </a:accent4>
      <a:accent5>
        <a:srgbClr val="710049"/>
      </a:accent5>
      <a:accent6>
        <a:srgbClr val="C4512F"/>
      </a:accent6>
      <a:hlink>
        <a:srgbClr val="0A5677"/>
      </a:hlink>
      <a:folHlink>
        <a:srgbClr val="749F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e628dbc2-5780-4aa6-b59e-b4a165ad8118">3XVCYASFVK3Q-205-553</_dlc_DocId>
    <_dlc_DocIdUrl xmlns="e628dbc2-5780-4aa6-b59e-b4a165ad8118">
      <Url>https://aimstest.caritas.org.au/sites/community/education/resources/_layouts/DocIdRedir.aspx?ID=3XVCYASFVK3Q-205-553</Url>
      <Description>3XVCYASFVK3Q-205-553</Description>
    </_dlc_DocIdUrl>
    <Document_x0020_Status xmlns="041f561b-787a-4331-b8c2-4f8b42e141f3">Draft</Document_x0020_Status>
    <Used_x0020_for xmlns="041f561b-787a-4331-b8c2-4f8b42e141f3">
      <Value>Just Leadership Day</Value>
    </Used_x0020_for>
    <Resource_x0020_Type xmlns="041f561b-787a-4331-b8c2-4f8b42e141f3">Prayer/Reflection</Resource_x0020_Type>
    <Audience xmlns="041f561b-787a-4331-b8c2-4f8b42e141f3">
      <Value>Lower Primary</Value>
      <Value>Middle Primary</Value>
      <Value>Upper Primary</Value>
    </Audience>
    <Calendar_x0020_Year xmlns="041f561b-787a-4331-b8c2-4f8b42e141f3">2015</Calendar_x0020_Year>
    <Topic xmlns="041f561b-787a-4331-b8c2-4f8b42e141f3">
      <Value>Catholic Social Teaching</Value>
    </Topic>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BB767A26C87A8429349E100999E60C0" ma:contentTypeVersion="6" ma:contentTypeDescription="Create a new document." ma:contentTypeScope="" ma:versionID="7a4831720eda644f03f379baa7d077c1">
  <xsd:schema xmlns:xsd="http://www.w3.org/2001/XMLSchema" xmlns:xs="http://www.w3.org/2001/XMLSchema" xmlns:p="http://schemas.microsoft.com/office/2006/metadata/properties" xmlns:ns2="e628dbc2-5780-4aa6-b59e-b4a165ad8118" xmlns:ns3="041f561b-787a-4331-b8c2-4f8b42e141f3" targetNamespace="http://schemas.microsoft.com/office/2006/metadata/properties" ma:root="true" ma:fieldsID="733059dca6c52180bebec3d3d51e00b8" ns2:_="" ns3:_="">
    <xsd:import namespace="e628dbc2-5780-4aa6-b59e-b4a165ad8118"/>
    <xsd:import namespace="041f561b-787a-4331-b8c2-4f8b42e141f3"/>
    <xsd:element name="properties">
      <xsd:complexType>
        <xsd:sequence>
          <xsd:element name="documentManagement">
            <xsd:complexType>
              <xsd:all>
                <xsd:element ref="ns2:_dlc_DocId" minOccurs="0"/>
                <xsd:element ref="ns2:_dlc_DocIdUrl" minOccurs="0"/>
                <xsd:element ref="ns2:_dlc_DocIdPersistId" minOccurs="0"/>
                <xsd:element ref="ns3:Audience" minOccurs="0"/>
                <xsd:element ref="ns3:Topic" minOccurs="0"/>
                <xsd:element ref="ns3:Resource_x0020_Type"/>
                <xsd:element ref="ns3:Document_x0020_Status"/>
                <xsd:element ref="ns3:Used_x0020_for" minOccurs="0"/>
                <xsd:element ref="ns3:Calendar_x0020_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dbc2-5780-4aa6-b59e-b4a165ad8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1f561b-787a-4331-b8c2-4f8b42e141f3" elementFormDefault="qualified">
    <xsd:import namespace="http://schemas.microsoft.com/office/2006/documentManagement/types"/>
    <xsd:import namespace="http://schemas.microsoft.com/office/infopath/2007/PartnerControls"/>
    <xsd:element name="Audience" ma:index="11" nillable="true" ma:displayName="Audience" ma:default="Lower Primary" ma:description="" ma:internalName="Audience" ma:requiredMultiChoice="true">
      <xsd:complexType>
        <xsd:complexContent>
          <xsd:extension base="dms:MultiChoice">
            <xsd:sequence>
              <xsd:element name="Value" maxOccurs="unbounded" minOccurs="0" nillable="true">
                <xsd:simpleType>
                  <xsd:restriction base="dms:Choice">
                    <xsd:enumeration value="Lower Primary"/>
                    <xsd:enumeration value="Middle Primary"/>
                    <xsd:enumeration value="Upper Primary"/>
                    <xsd:enumeration value="Lower Secondary"/>
                    <xsd:enumeration value="Middle Secondary"/>
                    <xsd:enumeration value="Senior Secondary"/>
                    <xsd:enumeration value="Teacher"/>
                    <xsd:enumeration value="Tertiary"/>
                    <xsd:enumeration value="Parish"/>
                    <xsd:enumeration value="Other"/>
                  </xsd:restriction>
                </xsd:simpleType>
              </xsd:element>
            </xsd:sequence>
          </xsd:extension>
        </xsd:complexContent>
      </xsd:complexType>
    </xsd:element>
    <xsd:element name="Topic" ma:index="12" nillable="true" ma:displayName="Topic" ma:default="Caritas Introduction" ma:description="" ma:internalName="Topic" ma:requiredMultiChoice="true">
      <xsd:complexType>
        <xsd:complexContent>
          <xsd:extension base="dms:MultiChoice">
            <xsd:sequence>
              <xsd:element name="Value" maxOccurs="unbounded" minOccurs="0" nillable="true">
                <xsd:simpleType>
                  <xsd:restriction base="dms:Choice">
                    <xsd:enumeration value="Be More/Romero"/>
                    <xsd:enumeration value="Caritas Introduction"/>
                    <xsd:enumeration value="Catholic Social Teaching"/>
                    <xsd:enumeration value="Chaity to Justice"/>
                    <xsd:enumeration value="Disability"/>
                    <xsd:enumeration value="Disaster Risk Reduction"/>
                    <xsd:enumeration value="Education"/>
                    <xsd:enumeration value="Environment/Climate"/>
                    <xsd:enumeration value="Emergencies"/>
                    <xsd:enumeration value="Fair Trade"/>
                    <xsd:enumeration value="Food Security &amp; Agriculture"/>
                    <xsd:enumeration value="Health and HIV/AIDS"/>
                    <xsd:enumeration value="Human Rights"/>
                    <xsd:enumeration value="Indigenous Peoples"/>
                    <xsd:enumeration value="Leadership"/>
                    <xsd:enumeration value="MDGs"/>
                    <xsd:enumeration value="Peace"/>
                    <xsd:enumeration value="Poverty, Aid and Development"/>
                    <xsd:enumeration value="Project Compassion"/>
                    <xsd:enumeration value="Refugees"/>
                    <xsd:enumeration value="Water &amp; Sanitation"/>
                    <xsd:enumeration value="Women"/>
                    <xsd:enumeration value="Other"/>
                  </xsd:restriction>
                </xsd:simpleType>
              </xsd:element>
            </xsd:sequence>
          </xsd:extension>
        </xsd:complexContent>
      </xsd:complexType>
    </xsd:element>
    <xsd:element name="Resource_x0020_Type" ma:index="13" ma:displayName="Resource Type" ma:default="Learning Experience" ma:description="" ma:format="Dropdown" ma:internalName="Resource_x0020_Type">
      <xsd:simpleType>
        <xsd:restriction base="dms:Choice">
          <xsd:enumeration value="Design elements"/>
          <xsd:enumeration value="Lesson"/>
          <xsd:enumeration value="Learning Experience"/>
          <xsd:enumeration value="Planning docs"/>
          <xsd:enumeration value="Prayer/Reflection"/>
          <xsd:enumeration value="Promotional material"/>
          <xsd:enumeration value="PowerPoint"/>
          <xsd:enumeration value="Multi-media"/>
          <xsd:enumeration value="Quiz"/>
          <xsd:enumeration value="Poster"/>
          <xsd:enumeration value="Game"/>
          <xsd:enumeration value="Fact Sheet/Infographic"/>
          <xsd:enumeration value="Case Study"/>
          <xsd:enumeration value="Fundraising"/>
          <xsd:enumeration value="Promo material"/>
          <xsd:enumeration value="Worksheet"/>
          <xsd:enumeration value="Other"/>
        </xsd:restriction>
      </xsd:simpleType>
    </xsd:element>
    <xsd:element name="Document_x0020_Status" ma:index="14" ma:displayName="Document Status" ma:default="Draft" ma:description="" ma:format="Dropdown" ma:internalName="Document_x0020_Status">
      <xsd:simpleType>
        <xsd:restriction base="dms:Choice">
          <xsd:enumeration value="Draft"/>
          <xsd:enumeration value="Working Doc"/>
          <xsd:enumeration value="Pending Approval"/>
          <xsd:enumeration value="Approved for team only"/>
          <xsd:enumeration value="Approved for use within CA"/>
          <xsd:enumeration value="Approved for use outside CA"/>
          <xsd:enumeration value="Embargoed"/>
          <xsd:enumeration value="Expired"/>
          <xsd:enumeration value="Other"/>
        </xsd:restriction>
      </xsd:simpleType>
    </xsd:element>
    <xsd:element name="Used_x0020_for" ma:index="15" nillable="true" ma:displayName="Used for" ma:default="Just Leadership Day" ma:description="" ma:internalName="Used_x0020_for">
      <xsd:complexType>
        <xsd:complexContent>
          <xsd:extension base="dms:MultiChoice">
            <xsd:sequence>
              <xsd:element name="Value" maxOccurs="unbounded" minOccurs="0" nillable="true">
                <xsd:simpleType>
                  <xsd:restriction base="dms:Choice">
                    <xsd:enumeration value="Just Leadership Day"/>
                    <xsd:enumeration value="Immersion"/>
                    <xsd:enumeration value="Teacher PD"/>
                    <xsd:enumeration value="Tertiary"/>
                    <xsd:enumeration value="Food for All"/>
                    <xsd:enumeration value="AACES"/>
                    <xsd:enumeration value="Advent"/>
                    <xsd:enumeration value="CST"/>
                    <xsd:enumeration value="Just visiting?"/>
                  </xsd:restriction>
                </xsd:simpleType>
              </xsd:element>
            </xsd:sequence>
          </xsd:extension>
        </xsd:complexContent>
      </xsd:complexType>
    </xsd:element>
    <xsd:element name="Calendar_x0020_Year" ma:index="16" nillable="true" ma:displayName="Calendar Year" ma:default="2015" ma:format="Dropdown" ma:internalName="Calendar_x0020_Year">
      <xsd:simpleType>
        <xsd:restriction base="dms:Choice">
          <xsd:enumeration value="2010"/>
          <xsd:enumeration value="2011"/>
          <xsd:enumeration value="2013"/>
          <xsd:enumeration value="2014"/>
          <xsd:enumeration value="2015"/>
          <xsd:enumeration value="2016"/>
          <xsd:enumeration value="2017"/>
          <xsd:enumeration value="2018"/>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51D0BE-2175-4B60-85C5-8B0447AFC36A}"/>
</file>

<file path=customXml/itemProps2.xml><?xml version="1.0" encoding="utf-8"?>
<ds:datastoreItem xmlns:ds="http://schemas.openxmlformats.org/officeDocument/2006/customXml" ds:itemID="{5F7C43CE-5DCF-4620-8B3F-BA4F741A26DA}"/>
</file>

<file path=customXml/itemProps3.xml><?xml version="1.0" encoding="utf-8"?>
<ds:datastoreItem xmlns:ds="http://schemas.openxmlformats.org/officeDocument/2006/customXml" ds:itemID="{B6935978-4C8E-439C-AAC7-A8AA83922BC7}"/>
</file>

<file path=customXml/itemProps4.xml><?xml version="1.0" encoding="utf-8"?>
<ds:datastoreItem xmlns:ds="http://schemas.openxmlformats.org/officeDocument/2006/customXml" ds:itemID="{AF8AB6E0-A5CC-4C6A-9608-8D5C17F74350}"/>
</file>

<file path=docProps/app.xml><?xml version="1.0" encoding="utf-8"?>
<Properties xmlns="http://schemas.openxmlformats.org/officeDocument/2006/extended-properties" xmlns:vt="http://schemas.openxmlformats.org/officeDocument/2006/docPropsVTypes">
  <Template>Foundry.thmx</Template>
  <TotalTime>2335</TotalTime>
  <Words>408</Words>
  <Application>Microsoft Office PowerPoint</Application>
  <PresentationFormat>On-screen Show (4:3)</PresentationFormat>
  <Paragraphs>63</Paragraphs>
  <Slides>15</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Felt Tip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CST prayer primary</dc:title>
  <dc:creator>Marlin Communications</dc:creator>
  <cp:lastModifiedBy>Nicole Dobrohotoff</cp:lastModifiedBy>
  <cp:revision>174</cp:revision>
  <dcterms:created xsi:type="dcterms:W3CDTF">2014-11-30T23:21:17Z</dcterms:created>
  <dcterms:modified xsi:type="dcterms:W3CDTF">2015-09-03T03:04:42Z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CA1602 Caritas Master PPT presesntation v4.pptx</vt:lpwstr>
  </property>
  <property fmtid="{D5CDD505-2E9C-101B-9397-08002B2CF9AE}" pid="3" name="Document Type">
    <vt:lpwstr>Templates</vt:lpwstr>
  </property>
  <property fmtid="{D5CDD505-2E9C-101B-9397-08002B2CF9AE}" pid="4" name="Document Status">
    <vt:lpwstr>Draft</vt:lpwstr>
  </property>
  <property fmtid="{D5CDD505-2E9C-101B-9397-08002B2CF9AE}" pid="5" name="ContentTypeId">
    <vt:lpwstr>0x0101003BB767A26C87A8429349E100999E60C0</vt:lpwstr>
  </property>
  <property fmtid="{D5CDD505-2E9C-101B-9397-08002B2CF9AE}" pid="6" name="_dlc_DocIdItemGuid">
    <vt:lpwstr>e7a7e809-0a41-4f90-93a7-83d550750b8a</vt:lpwstr>
  </property>
</Properties>
</file>