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32"/>
  </p:notesMasterIdLst>
  <p:handoutMasterIdLst>
    <p:handoutMasterId r:id="rId33"/>
  </p:handoutMasterIdLst>
  <p:sldIdLst>
    <p:sldId id="256" r:id="rId7"/>
    <p:sldId id="257" r:id="rId8"/>
    <p:sldId id="271" r:id="rId9"/>
    <p:sldId id="272" r:id="rId10"/>
    <p:sldId id="268" r:id="rId11"/>
    <p:sldId id="261" r:id="rId12"/>
    <p:sldId id="259" r:id="rId13"/>
    <p:sldId id="260" r:id="rId14"/>
    <p:sldId id="262" r:id="rId15"/>
    <p:sldId id="263" r:id="rId16"/>
    <p:sldId id="273" r:id="rId17"/>
    <p:sldId id="274" r:id="rId18"/>
    <p:sldId id="275" r:id="rId19"/>
    <p:sldId id="276" r:id="rId20"/>
    <p:sldId id="277" r:id="rId21"/>
    <p:sldId id="286" r:id="rId22"/>
    <p:sldId id="278" r:id="rId23"/>
    <p:sldId id="279" r:id="rId24"/>
    <p:sldId id="264" r:id="rId25"/>
    <p:sldId id="281" r:id="rId26"/>
    <p:sldId id="282" r:id="rId27"/>
    <p:sldId id="283" r:id="rId28"/>
    <p:sldId id="284" r:id="rId29"/>
    <p:sldId id="265"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A6E"/>
    <a:srgbClr val="289045"/>
    <a:srgbClr val="24518F"/>
    <a:srgbClr val="432A73"/>
    <a:srgbClr val="BA2027"/>
    <a:srgbClr val="E89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77" autoAdjust="0"/>
  </p:normalViewPr>
  <p:slideViewPr>
    <p:cSldViewPr>
      <p:cViewPr varScale="1">
        <p:scale>
          <a:sx n="52" d="100"/>
          <a:sy n="52" d="100"/>
        </p:scale>
        <p:origin x="1926" y="72"/>
      </p:cViewPr>
      <p:guideLst>
        <p:guide orient="horz" pos="2160"/>
        <p:guide pos="2880"/>
      </p:guideLst>
    </p:cSldViewPr>
  </p:slideViewPr>
  <p:notesTextViewPr>
    <p:cViewPr>
      <p:scale>
        <a:sx n="1" d="1"/>
        <a:sy n="1" d="1"/>
      </p:scale>
      <p:origin x="0" y="0"/>
    </p:cViewPr>
  </p:notesTextViewPr>
  <p:sorterViewPr>
    <p:cViewPr>
      <p:scale>
        <a:sx n="100" d="100"/>
        <a:sy n="100" d="100"/>
      </p:scale>
      <p:origin x="0" y="-2046"/>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6A2E9E-D05E-49F9-88AC-1D251E44089A}" type="datetimeFigureOut">
              <a:rPr lang="en-AU" smtClean="0"/>
              <a:t>6/02/2017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7BF945-9E17-48AA-ADFA-79C7B1472B4A}" type="slidenum">
              <a:rPr lang="en-AU" smtClean="0"/>
              <a:t>‹#›</a:t>
            </a:fld>
            <a:endParaRPr lang="en-AU"/>
          </a:p>
        </p:txBody>
      </p:sp>
    </p:spTree>
    <p:extLst>
      <p:ext uri="{BB962C8B-B14F-4D97-AF65-F5344CB8AC3E}">
        <p14:creationId xmlns:p14="http://schemas.microsoft.com/office/powerpoint/2010/main" val="3119067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EA13B-E525-4C8E-AD31-2AF035C62D1D}" type="datetimeFigureOut">
              <a:rPr lang="en-AU" smtClean="0"/>
              <a:t>6/02/2017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9D26A-616E-4950-9538-5948CB4DEDD8}" type="slidenum">
              <a:rPr lang="en-AU" smtClean="0"/>
              <a:t>‹#›</a:t>
            </a:fld>
            <a:endParaRPr lang="en-AU"/>
          </a:p>
        </p:txBody>
      </p:sp>
    </p:spTree>
    <p:extLst>
      <p:ext uri="{BB962C8B-B14F-4D97-AF65-F5344CB8AC3E}">
        <p14:creationId xmlns:p14="http://schemas.microsoft.com/office/powerpoint/2010/main" val="78410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https://www.humanrights.gov.au/convention-rights-child</a:t>
            </a:r>
            <a:endParaRPr lang="en-AU" dirty="0" smtClean="0"/>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a:t>
            </a:fld>
            <a:endParaRPr lang="en-AU"/>
          </a:p>
        </p:txBody>
      </p:sp>
    </p:spTree>
    <p:extLst>
      <p:ext uri="{BB962C8B-B14F-4D97-AF65-F5344CB8AC3E}">
        <p14:creationId xmlns:p14="http://schemas.microsoft.com/office/powerpoint/2010/main" val="394602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7</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The child shall be registered immediately after birth and shall have the right from birth to a name, the right to acquire a nationality and. as far as possible, the right to know and be cared for by his or her parents.</a:t>
            </a:r>
          </a:p>
          <a:p>
            <a:r>
              <a:rPr lang="en-AU" sz="1200" b="0" i="0" kern="1200" dirty="0" smtClean="0">
                <a:solidFill>
                  <a:schemeClr val="tx1"/>
                </a:solidFill>
                <a:effectLst/>
                <a:latin typeface="+mn-lt"/>
                <a:ea typeface="+mn-ea"/>
                <a:cs typeface="+mn-cs"/>
              </a:rPr>
              <a:t>2. States Parties shall ensure the implementation of these rights in accordance with their national law and their obligations under the relevant international instruments in this field, in particular where the child would otherwise be stateless.</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49D26A-616E-4950-9538-5948CB4DEDD8}" type="slidenum">
              <a:rPr lang="en-AU" smtClean="0"/>
              <a:t>10</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12</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shall assure to the child who is capable of forming his or her own views the right to express those views freely in all matters affecting the child, the views of the child being given due weight in accordance with the age and maturity of the child.</a:t>
            </a:r>
          </a:p>
          <a:p>
            <a:r>
              <a:rPr lang="en-AU" sz="1200" b="0" i="0" kern="1200" dirty="0" smtClean="0">
                <a:solidFill>
                  <a:schemeClr val="tx1"/>
                </a:solidFill>
                <a:effectLst/>
                <a:latin typeface="+mn-lt"/>
                <a:ea typeface="+mn-ea"/>
                <a:cs typeface="+mn-cs"/>
              </a:rPr>
              <a:t>2. For 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11</a:t>
            </a:fld>
            <a:endParaRPr lang="en-AU"/>
          </a:p>
        </p:txBody>
      </p:sp>
    </p:spTree>
    <p:extLst>
      <p:ext uri="{BB962C8B-B14F-4D97-AF65-F5344CB8AC3E}">
        <p14:creationId xmlns:p14="http://schemas.microsoft.com/office/powerpoint/2010/main" val="393135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13</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The child shall have the right to freedom of expression; this right shall include freedom to seek, receive and impart information and ideas of all kinds, regardless of frontiers, either orally, in writing or in print, in the form of art, or through any other media of the child's choice.</a:t>
            </a:r>
          </a:p>
          <a:p>
            <a:r>
              <a:rPr lang="en-AU" sz="1200" b="0" i="0" kern="1200" dirty="0" smtClean="0">
                <a:solidFill>
                  <a:schemeClr val="tx1"/>
                </a:solidFill>
                <a:effectLst/>
                <a:latin typeface="+mn-lt"/>
                <a:ea typeface="+mn-ea"/>
                <a:cs typeface="+mn-cs"/>
              </a:rPr>
              <a:t>2. The exercise of this right may be subject to certain restrictions, but these shall only be such as are provided by law and are necessary:</a:t>
            </a:r>
          </a:p>
          <a:p>
            <a:r>
              <a:rPr lang="en-AU" sz="1200" b="0" i="0" kern="1200" dirty="0" smtClean="0">
                <a:solidFill>
                  <a:schemeClr val="tx1"/>
                </a:solidFill>
                <a:effectLst/>
                <a:latin typeface="+mn-lt"/>
                <a:ea typeface="+mn-ea"/>
                <a:cs typeface="+mn-cs"/>
              </a:rPr>
              <a:t>(a) For respect of the rights or reputations of others; or</a:t>
            </a:r>
          </a:p>
          <a:p>
            <a:r>
              <a:rPr lang="en-AU" sz="1200" b="0" i="0" kern="1200" dirty="0" smtClean="0">
                <a:solidFill>
                  <a:schemeClr val="tx1"/>
                </a:solidFill>
                <a:effectLst/>
                <a:latin typeface="+mn-lt"/>
                <a:ea typeface="+mn-ea"/>
                <a:cs typeface="+mn-cs"/>
              </a:rPr>
              <a:t>(b) For the protection of national security or of public order (</a:t>
            </a:r>
            <a:r>
              <a:rPr lang="en-AU" sz="1200" b="0" i="0" kern="1200" dirty="0" err="1" smtClean="0">
                <a:solidFill>
                  <a:schemeClr val="tx1"/>
                </a:solidFill>
                <a:effectLst/>
                <a:latin typeface="+mn-lt"/>
                <a:ea typeface="+mn-ea"/>
                <a:cs typeface="+mn-cs"/>
              </a:rPr>
              <a:t>ordre</a:t>
            </a:r>
            <a:r>
              <a:rPr lang="en-AU" sz="1200" b="0" i="0" kern="1200" dirty="0" smtClean="0">
                <a:solidFill>
                  <a:schemeClr val="tx1"/>
                </a:solidFill>
                <a:effectLst/>
                <a:latin typeface="+mn-lt"/>
                <a:ea typeface="+mn-ea"/>
                <a:cs typeface="+mn-cs"/>
              </a:rPr>
              <a:t> public), or of public health or morals.</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12</a:t>
            </a:fld>
            <a:endParaRPr lang="en-AU"/>
          </a:p>
        </p:txBody>
      </p:sp>
    </p:spTree>
    <p:extLst>
      <p:ext uri="{BB962C8B-B14F-4D97-AF65-F5344CB8AC3E}">
        <p14:creationId xmlns:p14="http://schemas.microsoft.com/office/powerpoint/2010/main" val="195367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14</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shall respect the right of the child to freedom of thought, conscience and religion.</a:t>
            </a:r>
          </a:p>
          <a:p>
            <a:r>
              <a:rPr lang="en-AU" sz="1200" b="0" i="0" kern="1200" dirty="0" smtClean="0">
                <a:solidFill>
                  <a:schemeClr val="tx1"/>
                </a:solidFill>
                <a:effectLst/>
                <a:latin typeface="+mn-lt"/>
                <a:ea typeface="+mn-ea"/>
                <a:cs typeface="+mn-cs"/>
              </a:rPr>
              <a:t>2. States Parties shall respect the rights and duties of the parents and, when applicable, legal guardians, to provide direction to the child in the exercise of his or her right in a manner consistent with the evolving capacities of the child.</a:t>
            </a:r>
          </a:p>
          <a:p>
            <a:r>
              <a:rPr lang="en-AU" sz="1200" b="0" i="0" kern="1200" dirty="0" smtClean="0">
                <a:solidFill>
                  <a:schemeClr val="tx1"/>
                </a:solidFill>
                <a:effectLst/>
                <a:latin typeface="+mn-lt"/>
                <a:ea typeface="+mn-ea"/>
                <a:cs typeface="+mn-cs"/>
              </a:rPr>
              <a:t>3. Freedom to manifest one's religion or beliefs may be subject only to such limitations as are prescribed by law and are necessary to protect public safety, order, health or morals, or the fundamental rights and freedoms of others.</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13</a:t>
            </a:fld>
            <a:endParaRPr lang="en-AU"/>
          </a:p>
        </p:txBody>
      </p:sp>
    </p:spTree>
    <p:extLst>
      <p:ext uri="{BB962C8B-B14F-4D97-AF65-F5344CB8AC3E}">
        <p14:creationId xmlns:p14="http://schemas.microsoft.com/office/powerpoint/2010/main" val="226324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smtClean="0"/>
              <a:t>Article 16</a:t>
            </a:r>
            <a:endParaRPr lang="en-AU" dirty="0" smtClean="0"/>
          </a:p>
          <a:p>
            <a:r>
              <a:rPr lang="en-AU" dirty="0" smtClean="0"/>
              <a:t>1. No child shall be subjected to arbitrary or unlawful interference with his or her privacy, family, or correspondence, nor to unlawful attacks on his or her honour and reputation.</a:t>
            </a:r>
          </a:p>
          <a:p>
            <a:r>
              <a:rPr lang="en-AU" dirty="0" smtClean="0"/>
              <a:t>2. The child has the right to the protection of the law against such interference or attacks.</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14</a:t>
            </a:fld>
            <a:endParaRPr lang="en-AU"/>
          </a:p>
        </p:txBody>
      </p:sp>
    </p:spTree>
    <p:extLst>
      <p:ext uri="{BB962C8B-B14F-4D97-AF65-F5344CB8AC3E}">
        <p14:creationId xmlns:p14="http://schemas.microsoft.com/office/powerpoint/2010/main" val="364881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19</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shall take all appropriate legislative, administrative, social and educational measures to protect the child from all forms of physical or mental violence, injury or abuse, neglect or negligent treatment, maltreatment or exploitation, including sexual abuse, while in the care of parent(s), legal guardian(s) or any other person who has the care of the child.</a:t>
            </a:r>
          </a:p>
          <a:p>
            <a:r>
              <a:rPr lang="en-AU" sz="1200" b="0" i="0" kern="1200" dirty="0" smtClean="0">
                <a:solidFill>
                  <a:schemeClr val="tx1"/>
                </a:solidFill>
                <a:effectLst/>
                <a:latin typeface="+mn-lt"/>
                <a:ea typeface="+mn-ea"/>
                <a:cs typeface="+mn-cs"/>
              </a:rPr>
              <a:t>2. Such protective measures should, as appropriate, include effective procedures for the establishment of social programmes to provide necessary support for the child and for those who have the care of the child, as well as for other forms of prevention and for identification, reporting, referral, investigation, treatment and follow-up of instances of child maltreatment described heretofore, and, as appropriate, for judicial involvement.</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15</a:t>
            </a:fld>
            <a:endParaRPr lang="en-AU"/>
          </a:p>
        </p:txBody>
      </p:sp>
    </p:spTree>
    <p:extLst>
      <p:ext uri="{BB962C8B-B14F-4D97-AF65-F5344CB8AC3E}">
        <p14:creationId xmlns:p14="http://schemas.microsoft.com/office/powerpoint/2010/main" val="85484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23</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that a mentally or physically disabled child should enjoy a full and decent life, in conditions which ensure dignity, promote self-reliance and facilitate the child's active participation in the community.</a:t>
            </a:r>
          </a:p>
          <a:p>
            <a:r>
              <a:rPr lang="en-AU" sz="1200" b="0" i="0" kern="1200" dirty="0" smtClean="0">
                <a:solidFill>
                  <a:schemeClr val="tx1"/>
                </a:solidFill>
                <a:effectLst/>
                <a:latin typeface="+mn-lt"/>
                <a:ea typeface="+mn-ea"/>
                <a:cs typeface="+mn-cs"/>
              </a:rPr>
              <a:t>2. States Parties recognize the right of the disabled child to special care and shall encourage and ensure the extension, subject to available resources, to the eligible child and those responsible for his or her care, of assistance for which application is made and which is appropriate to the child's condition and to the circumstances of the parents or others caring for the child.</a:t>
            </a:r>
          </a:p>
          <a:p>
            <a:r>
              <a:rPr lang="en-AU" sz="1200" b="0" i="0" kern="1200" dirty="0" smtClean="0">
                <a:solidFill>
                  <a:schemeClr val="tx1"/>
                </a:solidFill>
                <a:effectLst/>
                <a:latin typeface="+mn-lt"/>
                <a:ea typeface="+mn-ea"/>
                <a:cs typeface="+mn-cs"/>
              </a:rPr>
              <a:t>3. Recognizing the special needs of a disabled child, assistance extended in accordance with paragraph 2 of the present article shall be provided free of charge, whenever possible, taking into account the financial resources of the parents or others caring for the child, and shall be designed to ensure that the disabled child has effective access to and receives education, training, health care services, rehabilitation services, preparation for employment and recreation opportunities in a manner conducive to the child's achieving the fullest possible social integration and individual development, including his or her cultural and spiritual development</a:t>
            </a:r>
          </a:p>
          <a:p>
            <a:r>
              <a:rPr lang="en-AU" sz="1200" b="0" i="0" kern="1200" dirty="0" smtClean="0">
                <a:solidFill>
                  <a:schemeClr val="tx1"/>
                </a:solidFill>
                <a:effectLst/>
                <a:latin typeface="+mn-lt"/>
                <a:ea typeface="+mn-ea"/>
                <a:cs typeface="+mn-cs"/>
              </a:rPr>
              <a:t>4. States Parties shall promote, in the spirit of international cooperation, the exchange of appropriate information in the field of preventive health care and of medical, psychological and functional treatment of disabled children, including dissemination of and access to information concerning methods of rehabilitation, education and vocational services, with the aim of enabling States Parties to improve their capabilities and skills and to widen their experience in these areas. In this regard, particular account shall be taken of the needs of developing countries.</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16</a:t>
            </a:fld>
            <a:endParaRPr lang="en-AU"/>
          </a:p>
        </p:txBody>
      </p:sp>
    </p:spTree>
    <p:extLst>
      <p:ext uri="{BB962C8B-B14F-4D97-AF65-F5344CB8AC3E}">
        <p14:creationId xmlns:p14="http://schemas.microsoft.com/office/powerpoint/2010/main" val="59891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24</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the right of the child to the enjoyment of the highest attainable standard of health and to facilities for the treatment of illness and rehabilitation of health. States Parties shall strive to ensure that no child is deprived of his or her right of access to such health care services.</a:t>
            </a:r>
          </a:p>
          <a:p>
            <a:r>
              <a:rPr lang="en-AU" sz="1200" b="0" i="0" kern="1200" dirty="0" smtClean="0">
                <a:solidFill>
                  <a:schemeClr val="tx1"/>
                </a:solidFill>
                <a:effectLst/>
                <a:latin typeface="+mn-lt"/>
                <a:ea typeface="+mn-ea"/>
                <a:cs typeface="+mn-cs"/>
              </a:rPr>
              <a:t>2. States Parties shall pursue full implementation of this right and, in particular, shall take appropriate measures:</a:t>
            </a:r>
          </a:p>
          <a:p>
            <a:r>
              <a:rPr lang="en-AU" sz="1200" b="0" i="0" kern="1200" dirty="0" smtClean="0">
                <a:solidFill>
                  <a:schemeClr val="tx1"/>
                </a:solidFill>
                <a:effectLst/>
                <a:latin typeface="+mn-lt"/>
                <a:ea typeface="+mn-ea"/>
                <a:cs typeface="+mn-cs"/>
              </a:rPr>
              <a:t>(a) To diminish infant and child mortality;</a:t>
            </a:r>
          </a:p>
          <a:p>
            <a:r>
              <a:rPr lang="en-AU" sz="1200" b="0" i="0" kern="1200" dirty="0" smtClean="0">
                <a:solidFill>
                  <a:schemeClr val="tx1"/>
                </a:solidFill>
                <a:effectLst/>
                <a:latin typeface="+mn-lt"/>
                <a:ea typeface="+mn-ea"/>
                <a:cs typeface="+mn-cs"/>
              </a:rPr>
              <a:t>(b) To ensure the provision of necessary medical assistance and health care to all children with emphasis on the development of primary health care;</a:t>
            </a:r>
          </a:p>
          <a:p>
            <a:r>
              <a:rPr lang="en-AU" sz="1200" b="0" i="0" kern="1200" dirty="0" smtClean="0">
                <a:solidFill>
                  <a:schemeClr val="tx1"/>
                </a:solidFill>
                <a:effectLst/>
                <a:latin typeface="+mn-lt"/>
                <a:ea typeface="+mn-ea"/>
                <a:cs typeface="+mn-cs"/>
              </a:rPr>
              <a:t>(c) To combat disease and malnutrition, including within the framework of primary health care, through, inter alia, the application of readily available technology and through the provision of adequate nutritious foods and clean drinking-water, taking into consideration the dangers and risks of environmental pollution;</a:t>
            </a:r>
          </a:p>
          <a:p>
            <a:r>
              <a:rPr lang="en-AU" sz="1200" b="0" i="0" kern="1200" dirty="0" smtClean="0">
                <a:solidFill>
                  <a:schemeClr val="tx1"/>
                </a:solidFill>
                <a:effectLst/>
                <a:latin typeface="+mn-lt"/>
                <a:ea typeface="+mn-ea"/>
                <a:cs typeface="+mn-cs"/>
              </a:rPr>
              <a:t>(d) To ensure appropriate pre-natal and post-natal health care for mothers;</a:t>
            </a:r>
          </a:p>
          <a:p>
            <a:r>
              <a:rPr lang="en-AU" sz="1200" b="0" i="0" kern="1200" dirty="0" smtClean="0">
                <a:solidFill>
                  <a:schemeClr val="tx1"/>
                </a:solidFill>
                <a:effectLst/>
                <a:latin typeface="+mn-lt"/>
                <a:ea typeface="+mn-ea"/>
                <a:cs typeface="+mn-cs"/>
              </a:rPr>
              <a:t>(e) To ensure that all segments of society, in particular parents and children, are informed, have access to education and are supported in the use of basic knowledge of child health and nutrition, the advantages of breastfeeding, hygiene and environmental sanitation and the prevention of accidents;</a:t>
            </a:r>
          </a:p>
          <a:p>
            <a:r>
              <a:rPr lang="en-AU" sz="1200" b="0" i="0" kern="1200" dirty="0" smtClean="0">
                <a:solidFill>
                  <a:schemeClr val="tx1"/>
                </a:solidFill>
                <a:effectLst/>
                <a:latin typeface="+mn-lt"/>
                <a:ea typeface="+mn-ea"/>
                <a:cs typeface="+mn-cs"/>
              </a:rPr>
              <a:t>(f) To develop preventive health care, guidance for parents and family planning education and services.</a:t>
            </a:r>
          </a:p>
          <a:p>
            <a:r>
              <a:rPr lang="en-AU" sz="1200" b="0" i="0" kern="1200" dirty="0" smtClean="0">
                <a:solidFill>
                  <a:schemeClr val="tx1"/>
                </a:solidFill>
                <a:effectLst/>
                <a:latin typeface="+mn-lt"/>
                <a:ea typeface="+mn-ea"/>
                <a:cs typeface="+mn-cs"/>
              </a:rPr>
              <a:t>3. States Parties shall take all effective and appropriate measures with a view to abolishing traditional practices prejudicial to the health of children.</a:t>
            </a:r>
          </a:p>
          <a:p>
            <a:r>
              <a:rPr lang="en-AU" sz="1200" b="0" i="0" kern="1200" dirty="0" smtClean="0">
                <a:solidFill>
                  <a:schemeClr val="tx1"/>
                </a:solidFill>
                <a:effectLst/>
                <a:latin typeface="+mn-lt"/>
                <a:ea typeface="+mn-ea"/>
                <a:cs typeface="+mn-cs"/>
              </a:rPr>
              <a:t>4. States Parties undertake to promote and encourage international co-operation with a view to achieving progressively the full realization of the right recognized in the present article. In this regard, particular account shall be taken of the needs of developing countries.</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49D26A-616E-4950-9538-5948CB4DEDD8}" type="slidenum">
              <a:rPr lang="en-AU" smtClean="0"/>
              <a:t>17</a:t>
            </a:fld>
            <a:endParaRPr lang="en-AU"/>
          </a:p>
        </p:txBody>
      </p:sp>
    </p:spTree>
    <p:extLst>
      <p:ext uri="{BB962C8B-B14F-4D97-AF65-F5344CB8AC3E}">
        <p14:creationId xmlns:p14="http://schemas.microsoft.com/office/powerpoint/2010/main" val="718794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27</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the right of every child to a standard of living adequate for the child's physical, mental, spiritual, moral and social development.</a:t>
            </a:r>
          </a:p>
          <a:p>
            <a:r>
              <a:rPr lang="en-AU" sz="1200" b="0" i="0" kern="1200" dirty="0" smtClean="0">
                <a:solidFill>
                  <a:schemeClr val="tx1"/>
                </a:solidFill>
                <a:effectLst/>
                <a:latin typeface="+mn-lt"/>
                <a:ea typeface="+mn-ea"/>
                <a:cs typeface="+mn-cs"/>
              </a:rPr>
              <a:t>2. The parent(s) or others responsible for the child have the primary responsibility to secure, within their abilities and financial capacities, the conditions of living necessary for the child's development.</a:t>
            </a:r>
          </a:p>
          <a:p>
            <a:r>
              <a:rPr lang="en-AU" sz="1200" b="0" i="0" kern="1200" dirty="0" smtClean="0">
                <a:solidFill>
                  <a:schemeClr val="tx1"/>
                </a:solidFill>
                <a:effectLst/>
                <a:latin typeface="+mn-lt"/>
                <a:ea typeface="+mn-ea"/>
                <a:cs typeface="+mn-cs"/>
              </a:rPr>
              <a:t>3. States Parties, in accordance with national conditions and within their means, shall take appropriate measures to assist parents and others responsible for the child to implement this right and shall in case of need provide material assistance and support programmes, particularly with regard to nutrition, clothing and housing.</a:t>
            </a:r>
          </a:p>
          <a:p>
            <a:r>
              <a:rPr lang="en-AU" sz="1200" b="0" i="0" kern="1200" dirty="0" smtClean="0">
                <a:solidFill>
                  <a:schemeClr val="tx1"/>
                </a:solidFill>
                <a:effectLst/>
                <a:latin typeface="+mn-lt"/>
                <a:ea typeface="+mn-ea"/>
                <a:cs typeface="+mn-cs"/>
              </a:rPr>
              <a:t>4. States Parties shall take all appropriate measures to secure the recovery of maintenance for the child from the parents or other persons having financial responsibility for the child, both within the State Party and from abroad. In particular, where the person having financial responsibility for the child lives in a State different from that of the child, States Parties shall promote the accession to international agreements or the conclusion of such agreements, as well as the making of other appropriate arrangements.</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18</a:t>
            </a:fld>
            <a:endParaRPr lang="en-AU"/>
          </a:p>
        </p:txBody>
      </p:sp>
    </p:spTree>
    <p:extLst>
      <p:ext uri="{BB962C8B-B14F-4D97-AF65-F5344CB8AC3E}">
        <p14:creationId xmlns:p14="http://schemas.microsoft.com/office/powerpoint/2010/main" val="342936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28</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the right of the child to education, and with a view to achieving this right progressively and on the basis of equal opportunity, they shall, in particular:</a:t>
            </a:r>
          </a:p>
          <a:p>
            <a:r>
              <a:rPr lang="en-AU" sz="1200" b="0" i="0" kern="1200" dirty="0" smtClean="0">
                <a:solidFill>
                  <a:schemeClr val="tx1"/>
                </a:solidFill>
                <a:effectLst/>
                <a:latin typeface="+mn-lt"/>
                <a:ea typeface="+mn-ea"/>
                <a:cs typeface="+mn-cs"/>
              </a:rPr>
              <a:t>(a) Make primary education compulsory and available free to all;</a:t>
            </a:r>
          </a:p>
          <a:p>
            <a:r>
              <a:rPr lang="en-AU" sz="1200" b="0" i="0" kern="1200" dirty="0" smtClean="0">
                <a:solidFill>
                  <a:schemeClr val="tx1"/>
                </a:solidFill>
                <a:effectLst/>
                <a:latin typeface="+mn-lt"/>
                <a:ea typeface="+mn-ea"/>
                <a:cs typeface="+mn-cs"/>
              </a:rPr>
              <a:t>(b) Encourage the development of different forms of secondary education, including general and vocational education, make them available and accessible to every child, and take appropriate measures such as the introduction of free education and offering financial assistance in case of need;</a:t>
            </a:r>
          </a:p>
          <a:p>
            <a:r>
              <a:rPr lang="en-AU" sz="1200" b="0" i="0" kern="1200" dirty="0" smtClean="0">
                <a:solidFill>
                  <a:schemeClr val="tx1"/>
                </a:solidFill>
                <a:effectLst/>
                <a:latin typeface="+mn-lt"/>
                <a:ea typeface="+mn-ea"/>
                <a:cs typeface="+mn-cs"/>
              </a:rPr>
              <a:t>(c) Make higher education accessible to all on the basis of capacity by every appropriate means;</a:t>
            </a:r>
          </a:p>
          <a:p>
            <a:r>
              <a:rPr lang="en-AU" sz="1200" b="0" i="0" kern="1200" dirty="0" smtClean="0">
                <a:solidFill>
                  <a:schemeClr val="tx1"/>
                </a:solidFill>
                <a:effectLst/>
                <a:latin typeface="+mn-lt"/>
                <a:ea typeface="+mn-ea"/>
                <a:cs typeface="+mn-cs"/>
              </a:rPr>
              <a:t>(d) Make educational and vocational information and guidance available and accessible to all children;</a:t>
            </a:r>
          </a:p>
          <a:p>
            <a:r>
              <a:rPr lang="en-AU" sz="1200" b="0" i="0" kern="1200" dirty="0" smtClean="0">
                <a:solidFill>
                  <a:schemeClr val="tx1"/>
                </a:solidFill>
                <a:effectLst/>
                <a:latin typeface="+mn-lt"/>
                <a:ea typeface="+mn-ea"/>
                <a:cs typeface="+mn-cs"/>
              </a:rPr>
              <a:t>(e) Take measures to encourage regular attendance at schools and the reduction of drop-out rates.</a:t>
            </a:r>
          </a:p>
          <a:p>
            <a:r>
              <a:rPr lang="en-AU" sz="1200" b="0" i="0" kern="1200" dirty="0" smtClean="0">
                <a:solidFill>
                  <a:schemeClr val="tx1"/>
                </a:solidFill>
                <a:effectLst/>
                <a:latin typeface="+mn-lt"/>
                <a:ea typeface="+mn-ea"/>
                <a:cs typeface="+mn-cs"/>
              </a:rPr>
              <a:t>2. States Parties shall take all appropriate measures to ensure that school discipline is administered in a manner consistent with the child's human dignity and in conformity with the present Convention.</a:t>
            </a:r>
          </a:p>
          <a:p>
            <a:r>
              <a:rPr lang="en-AU" sz="1200" b="0" i="0" kern="1200" dirty="0" smtClean="0">
                <a:solidFill>
                  <a:schemeClr val="tx1"/>
                </a:solidFill>
                <a:effectLst/>
                <a:latin typeface="+mn-lt"/>
                <a:ea typeface="+mn-ea"/>
                <a:cs typeface="+mn-cs"/>
              </a:rPr>
              <a:t>3. States Parties shall promote and encourage international cooperation in matters relating to education, in particular with a view to contributing to the elimination of ignorance and illiteracy throughout the world and facilitating access to scientific and technical knowledge and modern teaching methods. In this regard, particular account shall be taken of the needs of developing countries.</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49D26A-616E-4950-9538-5948CB4DEDD8}" type="slidenum">
              <a:rPr lang="en-AU" smtClean="0"/>
              <a:t>19</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https://www.humanrights.gov.au/convention-rights-child</a:t>
            </a: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29</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agree that the education of the child shall be directed to:</a:t>
            </a:r>
          </a:p>
          <a:p>
            <a:r>
              <a:rPr lang="en-AU" sz="1200" b="0" i="0" kern="1200" dirty="0" smtClean="0">
                <a:solidFill>
                  <a:schemeClr val="tx1"/>
                </a:solidFill>
                <a:effectLst/>
                <a:latin typeface="+mn-lt"/>
                <a:ea typeface="+mn-ea"/>
                <a:cs typeface="+mn-cs"/>
              </a:rPr>
              <a:t>(a) The development of the child's personality, talents and mental and physical abilities to their fullest potential;</a:t>
            </a:r>
          </a:p>
          <a:p>
            <a:r>
              <a:rPr lang="en-AU" sz="1200" b="0" i="0" kern="1200" dirty="0" smtClean="0">
                <a:solidFill>
                  <a:schemeClr val="tx1"/>
                </a:solidFill>
                <a:effectLst/>
                <a:latin typeface="+mn-lt"/>
                <a:ea typeface="+mn-ea"/>
                <a:cs typeface="+mn-cs"/>
              </a:rPr>
              <a:t>(b) The development of respect for human rights and fundamental freedoms, and for the principles enshrined in the Charter of the United Nations;</a:t>
            </a:r>
          </a:p>
          <a:p>
            <a:r>
              <a:rPr lang="en-AU" sz="1200" b="0" i="0" kern="1200" dirty="0" smtClean="0">
                <a:solidFill>
                  <a:schemeClr val="tx1"/>
                </a:solidFill>
                <a:effectLst/>
                <a:latin typeface="+mn-lt"/>
                <a:ea typeface="+mn-ea"/>
                <a:cs typeface="+mn-cs"/>
              </a:rPr>
              <a:t>(c) The development of respect for the child's parents, his or her own cultural identity, language and values, for the national values of the country in which the child is living, the country from which he or she may originate, and for civilizations different from his or her own;</a:t>
            </a:r>
          </a:p>
          <a:p>
            <a:r>
              <a:rPr lang="en-AU" sz="1200" b="0" i="0" kern="1200" dirty="0" smtClean="0">
                <a:solidFill>
                  <a:schemeClr val="tx1"/>
                </a:solidFill>
                <a:effectLst/>
                <a:latin typeface="+mn-lt"/>
                <a:ea typeface="+mn-ea"/>
                <a:cs typeface="+mn-cs"/>
              </a:rPr>
              <a:t>(d) The preparation of the child for responsible life in a free society, in the spirit of understanding, peace, tolerance, equality of sexes, and friendship among all peoples, ethnic, national and religious groups and persons of indigenous origin;</a:t>
            </a:r>
          </a:p>
          <a:p>
            <a:r>
              <a:rPr lang="en-AU" sz="1200" b="0" i="0" kern="1200" dirty="0" smtClean="0">
                <a:solidFill>
                  <a:schemeClr val="tx1"/>
                </a:solidFill>
                <a:effectLst/>
                <a:latin typeface="+mn-lt"/>
                <a:ea typeface="+mn-ea"/>
                <a:cs typeface="+mn-cs"/>
              </a:rPr>
              <a:t>(e) The development of respect for the natural environment.</a:t>
            </a:r>
          </a:p>
          <a:p>
            <a:r>
              <a:rPr lang="en-AU" sz="1200" b="0" i="0" kern="1200" dirty="0" smtClean="0">
                <a:solidFill>
                  <a:schemeClr val="tx1"/>
                </a:solidFill>
                <a:effectLst/>
                <a:latin typeface="+mn-lt"/>
                <a:ea typeface="+mn-ea"/>
                <a:cs typeface="+mn-cs"/>
              </a:rPr>
              <a:t>2. No part of the present article or article 28 shall be construed so as to interfere with the liberty of individuals and bodies to establish and direct educational institutions, subject always to the observance of the principle set forth in paragraph 1 of the present article and to the requirements that the education given in such institutions shall conform to such minimum standards as may be laid down by the State.</a:t>
            </a:r>
          </a:p>
          <a:p>
            <a:r>
              <a:rPr lang="en-AU" dirty="0" smtClean="0"/>
              <a:t/>
            </a:r>
            <a:br>
              <a:rPr lang="en-AU" dirty="0" smtClean="0"/>
            </a:b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20</a:t>
            </a:fld>
            <a:endParaRPr lang="en-AU"/>
          </a:p>
        </p:txBody>
      </p:sp>
    </p:spTree>
    <p:extLst>
      <p:ext uri="{BB962C8B-B14F-4D97-AF65-F5344CB8AC3E}">
        <p14:creationId xmlns:p14="http://schemas.microsoft.com/office/powerpoint/2010/main" val="428967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31</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the right of the child to rest and leisure, to engage in play and recreational activities appropriate to the age of the child and to participate freely in cultural life and the arts.</a:t>
            </a:r>
          </a:p>
          <a:p>
            <a:r>
              <a:rPr lang="en-AU" sz="1200" b="0" i="0" kern="1200" dirty="0" smtClean="0">
                <a:solidFill>
                  <a:schemeClr val="tx1"/>
                </a:solidFill>
                <a:effectLst/>
                <a:latin typeface="+mn-lt"/>
                <a:ea typeface="+mn-ea"/>
                <a:cs typeface="+mn-cs"/>
              </a:rPr>
              <a:t>2. States Parties shall respect and promote the right of the child to participate fully in cultural and artistic life and shall encourage the provision of appropriate and equal opportunities for cultural, artistic, recreational and leisure activity.</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21</a:t>
            </a:fld>
            <a:endParaRPr lang="en-AU"/>
          </a:p>
        </p:txBody>
      </p:sp>
    </p:spTree>
    <p:extLst>
      <p:ext uri="{BB962C8B-B14F-4D97-AF65-F5344CB8AC3E}">
        <p14:creationId xmlns:p14="http://schemas.microsoft.com/office/powerpoint/2010/main" val="315433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38</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undertake to respect and to ensure respect for rules of international humanitarian law applicable to them in armed conflicts which are relevant to the child.</a:t>
            </a:r>
          </a:p>
          <a:p>
            <a:r>
              <a:rPr lang="en-AU" sz="1200" b="0" i="0" kern="1200" dirty="0" smtClean="0">
                <a:solidFill>
                  <a:schemeClr val="tx1"/>
                </a:solidFill>
                <a:effectLst/>
                <a:latin typeface="+mn-lt"/>
                <a:ea typeface="+mn-ea"/>
                <a:cs typeface="+mn-cs"/>
              </a:rPr>
              <a:t>2. States Parties shall take all feasible measures to ensure that persons who have not attained the age of fifteen years do not take a direct part in hostilities.</a:t>
            </a:r>
          </a:p>
          <a:p>
            <a:r>
              <a:rPr lang="en-AU" sz="1200" b="0" i="0" kern="1200" dirty="0" smtClean="0">
                <a:solidFill>
                  <a:schemeClr val="tx1"/>
                </a:solidFill>
                <a:effectLst/>
                <a:latin typeface="+mn-lt"/>
                <a:ea typeface="+mn-ea"/>
                <a:cs typeface="+mn-cs"/>
              </a:rPr>
              <a:t>3. States Parties shall refrain from recruiting any person who has not attained the age of fifteen years into their armed forces. In recruiting among those persons who have attained the age of fifteen years but who have not attained the age of eighteen years, States Parties shall endeavour to give priority to those who are oldest.</a:t>
            </a:r>
          </a:p>
          <a:p>
            <a:r>
              <a:rPr lang="en-AU" sz="1200" b="0" i="0" kern="1200" dirty="0" smtClean="0">
                <a:solidFill>
                  <a:schemeClr val="tx1"/>
                </a:solidFill>
                <a:effectLst/>
                <a:latin typeface="+mn-lt"/>
                <a:ea typeface="+mn-ea"/>
                <a:cs typeface="+mn-cs"/>
              </a:rPr>
              <a:t>4. In accordance with their obligations under international humanitarian law to protect the civilian population in armed conflicts, States Parties shall take all feasible measures to ensure protection and care of children who are affected by an armed conflict.</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22</a:t>
            </a:fld>
            <a:endParaRPr lang="en-AU"/>
          </a:p>
        </p:txBody>
      </p:sp>
    </p:spTree>
    <p:extLst>
      <p:ext uri="{BB962C8B-B14F-4D97-AF65-F5344CB8AC3E}">
        <p14:creationId xmlns:p14="http://schemas.microsoft.com/office/powerpoint/2010/main" val="3838500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39</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States Parties shall take all appropriate measures to promote physical and psychological recovery and social reintegration of a child victim of: any form of neglect, exploitation, or abuse; torture or any other form of cruel, inhuman or degrading treatment or punishment; or armed conflicts. Such recovery and reintegration shall take place in an environment which fosters the health, self-respect and dignity of the child.</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23</a:t>
            </a:fld>
            <a:endParaRPr lang="en-AU"/>
          </a:p>
        </p:txBody>
      </p:sp>
    </p:spTree>
    <p:extLst>
      <p:ext uri="{BB962C8B-B14F-4D97-AF65-F5344CB8AC3E}">
        <p14:creationId xmlns:p14="http://schemas.microsoft.com/office/powerpoint/2010/main" val="2059047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42</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States Parties undertake to make the principles and provisions of the Convention widely known, by appropriate and active means, to adults and children alike.</a:t>
            </a:r>
          </a:p>
        </p:txBody>
      </p:sp>
      <p:sp>
        <p:nvSpPr>
          <p:cNvPr id="4" name="Slide Number Placeholder 3"/>
          <p:cNvSpPr>
            <a:spLocks noGrp="1"/>
          </p:cNvSpPr>
          <p:nvPr>
            <p:ph type="sldNum" sz="quarter" idx="10"/>
          </p:nvPr>
        </p:nvSpPr>
        <p:spPr/>
        <p:txBody>
          <a:bodyPr/>
          <a:lstStyle/>
          <a:p>
            <a:fld id="{B849D26A-616E-4950-9538-5948CB4DEDD8}" type="slidenum">
              <a:rPr lang="en-AU" smtClean="0"/>
              <a:t>24</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kern="1200" dirty="0" smtClean="0">
                <a:solidFill>
                  <a:srgbClr val="000000"/>
                </a:solidFill>
                <a:latin typeface="+mn-lt"/>
                <a:ea typeface="+mn-ea"/>
                <a:cs typeface="+mn-cs"/>
              </a:rPr>
              <a:t>http://www.childrensa.sa.gov.au/assets/documents/un_poster-childfriendly.pdf</a:t>
            </a:r>
          </a:p>
          <a:p>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25</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https://www.humanrights.gov.au/convention-rights-child</a:t>
            </a: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3</a:t>
            </a:fld>
            <a:endParaRPr lang="en-AU"/>
          </a:p>
        </p:txBody>
      </p:sp>
    </p:spTree>
    <p:extLst>
      <p:ext uri="{BB962C8B-B14F-4D97-AF65-F5344CB8AC3E}">
        <p14:creationId xmlns:p14="http://schemas.microsoft.com/office/powerpoint/2010/main" val="352244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1</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For the purposes of the present Convention, a child means every human being below the age of eighteen years unless under the law applicable to the child, majority is attained earlier.</a:t>
            </a:r>
          </a:p>
          <a:p>
            <a:r>
              <a:rPr lang="en-AU" dirty="0" smtClean="0"/>
              <a:t/>
            </a:r>
            <a:br>
              <a:rPr lang="en-AU" dirty="0" smtClean="0"/>
            </a:b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4</a:t>
            </a:fld>
            <a:endParaRPr lang="en-AU"/>
          </a:p>
        </p:txBody>
      </p:sp>
    </p:spTree>
    <p:extLst>
      <p:ext uri="{BB962C8B-B14F-4D97-AF65-F5344CB8AC3E}">
        <p14:creationId xmlns:p14="http://schemas.microsoft.com/office/powerpoint/2010/main" val="374703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2</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shall respect and ensure the rights set forth in the present Convention to each child within their jurisdiction without discrimination of any kind, irrespective of the child's or his or her parent's or legal guardian's race, colour, sex, language, religion, political or other opinion, national, ethnic or social origin, property, disability, birth or other status.</a:t>
            </a:r>
          </a:p>
          <a:p>
            <a:r>
              <a:rPr lang="en-AU" sz="1200" b="0" i="0" kern="1200" dirty="0" smtClean="0">
                <a:solidFill>
                  <a:schemeClr val="tx1"/>
                </a:solidFill>
                <a:effectLst/>
                <a:latin typeface="+mn-lt"/>
                <a:ea typeface="+mn-ea"/>
                <a:cs typeface="+mn-cs"/>
              </a:rPr>
              <a:t>2. States Parties shall take all appropriate measures to ensure that the child is protected against all forms of discrimination or punishment on the basis of the status, activities, expressed opinions, or beliefs of the child's parents, legal guardians, or family members</a:t>
            </a:r>
          </a:p>
          <a:p>
            <a:r>
              <a:rPr lang="en-AU" dirty="0" smtClean="0"/>
              <a:t/>
            </a:r>
            <a:br>
              <a:rPr lang="en-AU" dirty="0" smtClean="0"/>
            </a:b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5</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3</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In all actions concerning children, whether undertaken by public or private social welfare institutions, courts of law, administrative authorities or legislative bodies, the best interests of the child shall be a primary consideration.</a:t>
            </a:r>
          </a:p>
          <a:p>
            <a:r>
              <a:rPr lang="en-AU" sz="1200" b="0" i="0" kern="1200" dirty="0" smtClean="0">
                <a:solidFill>
                  <a:schemeClr val="tx1"/>
                </a:solidFill>
                <a:effectLst/>
                <a:latin typeface="+mn-lt"/>
                <a:ea typeface="+mn-ea"/>
                <a:cs typeface="+mn-cs"/>
              </a:rPr>
              <a:t>2. States Parties undertake to ensure the child such protection and care as is necessary for his or her well-being, taking into account the rights and duties of his or her parents, legal guardians, or other individuals legally responsible for him or her, and, to this end, shall take all appropriate legislative and administrative measures.</a:t>
            </a:r>
          </a:p>
          <a:p>
            <a:r>
              <a:rPr lang="en-AU" sz="1200" b="0" i="0" kern="1200" dirty="0" smtClean="0">
                <a:solidFill>
                  <a:schemeClr val="tx1"/>
                </a:solidFill>
                <a:effectLst/>
                <a:latin typeface="+mn-lt"/>
                <a:ea typeface="+mn-ea"/>
                <a:cs typeface="+mn-cs"/>
              </a:rPr>
              <a:t>3. States Parties shall ensure that the institutions, services and facilities responsible for the care or protection of children shall conform with the standards established by competent authorities, particularly in the areas of safety, health, in the number and suitability of their staff, as well as competent supervision.</a:t>
            </a:r>
          </a:p>
          <a:p>
            <a:r>
              <a:rPr lang="en-AU" dirty="0" smtClean="0"/>
              <a:t/>
            </a:r>
            <a:br>
              <a:rPr lang="en-AU" dirty="0" smtClean="0"/>
            </a:b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6</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4</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States Parties shall undertake all appropriate legislative, administrative, and other measures for the implementation of the rights recognized in the present Convention. With regard to economic, social and cultural rights, States Parties shall undertake such measures to the maximum extent of their available resources and, where needed, within the framework of international co-operation.</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49D26A-616E-4950-9538-5948CB4DEDD8}" type="slidenum">
              <a:rPr lang="en-AU" smtClean="0"/>
              <a:t>7</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 The child shall enjoy the benefits of social security. He shall be entitled to grow and develop in health; to this end, special care and protection shall be provided both to him and to his mother, including adequate pre-natal and post-natal care. The child shall have the right to adequate nutrition, housing, recreation and medical services.</a:t>
            </a:r>
            <a:endParaRPr lang="en-AU" dirty="0"/>
          </a:p>
        </p:txBody>
      </p:sp>
      <p:sp>
        <p:nvSpPr>
          <p:cNvPr id="4" name="Slide Number Placeholder 3"/>
          <p:cNvSpPr>
            <a:spLocks noGrp="1"/>
          </p:cNvSpPr>
          <p:nvPr>
            <p:ph type="sldNum" sz="quarter" idx="10"/>
          </p:nvPr>
        </p:nvSpPr>
        <p:spPr/>
        <p:txBody>
          <a:bodyPr/>
          <a:lstStyle/>
          <a:p>
            <a:fld id="{B849D26A-616E-4950-9538-5948CB4DEDD8}" type="slidenum">
              <a:rPr lang="en-AU" smtClean="0"/>
              <a:t>8</a:t>
            </a:fld>
            <a:endParaRPr lang="en-AU"/>
          </a:p>
        </p:txBody>
      </p:sp>
    </p:spTree>
    <p:extLst>
      <p:ext uri="{BB962C8B-B14F-4D97-AF65-F5344CB8AC3E}">
        <p14:creationId xmlns:p14="http://schemas.microsoft.com/office/powerpoint/2010/main" val="213873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Article 6</a:t>
            </a:r>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1. States Parties recognize that every child has the inherent right to life.</a:t>
            </a:r>
          </a:p>
          <a:p>
            <a:r>
              <a:rPr lang="en-AU" sz="1200" b="0" i="0" kern="1200" dirty="0" smtClean="0">
                <a:solidFill>
                  <a:schemeClr val="tx1"/>
                </a:solidFill>
                <a:effectLst/>
                <a:latin typeface="+mn-lt"/>
                <a:ea typeface="+mn-ea"/>
                <a:cs typeface="+mn-cs"/>
              </a:rPr>
              <a:t>2. States Parties shall ensure to the maximum extent possible the survival and development of the child.</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49D26A-616E-4950-9538-5948CB4DEDD8}" type="slidenum">
              <a:rPr lang="en-AU" smtClean="0"/>
              <a:t>9</a:t>
            </a:fld>
            <a:endParaRPr lang="en-AU"/>
          </a:p>
        </p:txBody>
      </p:sp>
    </p:spTree>
    <p:extLst>
      <p:ext uri="{BB962C8B-B14F-4D97-AF65-F5344CB8AC3E}">
        <p14:creationId xmlns:p14="http://schemas.microsoft.com/office/powerpoint/2010/main" val="213873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0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587966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387768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166132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62671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50149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7772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a:endParaRPr lang="en-US" dirty="0">
              <a:solidFill>
                <a:srgbClr val="000000"/>
              </a:solidFill>
            </a:endParaRPr>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19748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038359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4613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313152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08920"/>
            <a:ext cx="8229600" cy="1143000"/>
          </a:xfrm>
          <a:prstGeom prst="rect">
            <a:avLst/>
          </a:prstGeom>
        </p:spPr>
        <p:txBody>
          <a:bodyPr vert="horz"/>
          <a:lstStyle>
            <a:lvl1pPr algn="ctr">
              <a:defRPr/>
            </a:lvl1pPr>
          </a:lstStyle>
          <a:p>
            <a:r>
              <a:rPr lang="en-AU" dirty="0" smtClean="0"/>
              <a:t>Caritas Australia </a:t>
            </a:r>
            <a:br>
              <a:rPr lang="en-AU" dirty="0" smtClean="0"/>
            </a:br>
            <a:r>
              <a:rPr lang="en-AU" dirty="0" smtClean="0"/>
              <a:t>PowerPoint Instructions</a:t>
            </a:r>
            <a:endParaRPr lang="en-US" dirty="0"/>
          </a:p>
        </p:txBody>
      </p:sp>
      <p:sp>
        <p:nvSpPr>
          <p:cNvPr id="3" name="TextBox 2"/>
          <p:cNvSpPr txBox="1"/>
          <p:nvPr userDrawn="1"/>
        </p:nvSpPr>
        <p:spPr>
          <a:xfrm>
            <a:off x="9756576" y="5369148"/>
            <a:ext cx="6696743" cy="2308324"/>
          </a:xfrm>
          <a:prstGeom prst="rect">
            <a:avLst/>
          </a:prstGeom>
          <a:noFill/>
        </p:spPr>
        <p:txBody>
          <a:bodyPr wrap="square" rtlCol="0">
            <a:spAutoFit/>
          </a:bodyPr>
          <a:lstStyle/>
          <a:p>
            <a:pPr defTabSz="457200"/>
            <a:r>
              <a:rPr lang="en-US" sz="1600" b="1" dirty="0" smtClean="0">
                <a:solidFill>
                  <a:srgbClr val="000000"/>
                </a:solidFill>
              </a:rPr>
              <a:t>Changing font </a:t>
            </a:r>
            <a:r>
              <a:rPr lang="en-US" sz="1600" b="1" dirty="0" err="1" smtClean="0">
                <a:solidFill>
                  <a:srgbClr val="000000"/>
                </a:solidFill>
              </a:rPr>
              <a:t>colours</a:t>
            </a:r>
            <a:endParaRPr lang="en-US" sz="1600" b="1" dirty="0" smtClean="0">
              <a:solidFill>
                <a:srgbClr val="000000"/>
              </a:solidFill>
            </a:endParaRPr>
          </a:p>
          <a:p>
            <a:pPr defTabSz="457200"/>
            <a:r>
              <a:rPr lang="en-US" sz="1600" dirty="0" smtClean="0">
                <a:solidFill>
                  <a:srgbClr val="000000"/>
                </a:solidFill>
              </a:rPr>
              <a:t>When you wish to change the font </a:t>
            </a:r>
            <a:r>
              <a:rPr lang="en-US" sz="1600" dirty="0" err="1" smtClean="0">
                <a:solidFill>
                  <a:srgbClr val="000000"/>
                </a:solidFill>
              </a:rPr>
              <a:t>colour</a:t>
            </a:r>
            <a:r>
              <a:rPr lang="en-US" sz="1600" dirty="0" smtClean="0">
                <a:solidFill>
                  <a:srgbClr val="000000"/>
                </a:solidFill>
              </a:rPr>
              <a:t> with the presentation please follow the following instructions.</a:t>
            </a:r>
          </a:p>
          <a:p>
            <a:pPr marL="285750" indent="-285750" defTabSz="457200">
              <a:buFont typeface="Arial"/>
              <a:buChar char="•"/>
            </a:pPr>
            <a:r>
              <a:rPr lang="en-US" sz="1600" dirty="0" smtClean="0">
                <a:solidFill>
                  <a:srgbClr val="000000"/>
                </a:solidFill>
              </a:rPr>
              <a:t>Highlight the words you wish to change</a:t>
            </a:r>
          </a:p>
          <a:p>
            <a:pPr marL="285750" indent="-285750" defTabSz="457200">
              <a:buFont typeface="Arial"/>
              <a:buChar char="•"/>
            </a:pPr>
            <a:r>
              <a:rPr lang="en-US" sz="1600" dirty="0" smtClean="0">
                <a:solidFill>
                  <a:srgbClr val="000000"/>
                </a:solidFill>
              </a:rPr>
              <a:t>Right click on the selection</a:t>
            </a:r>
          </a:p>
          <a:p>
            <a:pPr marL="285750" indent="-285750" defTabSz="457200">
              <a:buFont typeface="Arial"/>
              <a:buChar char="•"/>
            </a:pPr>
            <a:r>
              <a:rPr lang="en-US" sz="1600" dirty="0" smtClean="0">
                <a:solidFill>
                  <a:srgbClr val="000000"/>
                </a:solidFill>
              </a:rPr>
              <a:t>Selection ‘font’</a:t>
            </a:r>
          </a:p>
          <a:p>
            <a:pPr marL="285750" indent="-285750" defTabSz="457200">
              <a:buFont typeface="Arial"/>
              <a:buChar char="•"/>
            </a:pPr>
            <a:r>
              <a:rPr lang="en-US" sz="1600" dirty="0" smtClean="0">
                <a:solidFill>
                  <a:srgbClr val="000000"/>
                </a:solidFill>
              </a:rPr>
              <a:t>Within this menu you can change the font </a:t>
            </a:r>
            <a:r>
              <a:rPr lang="en-US" sz="1600" dirty="0" err="1" smtClean="0">
                <a:solidFill>
                  <a:srgbClr val="000000"/>
                </a:solidFill>
              </a:rPr>
              <a:t>colour</a:t>
            </a:r>
            <a:r>
              <a:rPr lang="en-US" sz="1600" dirty="0" smtClean="0">
                <a:solidFill>
                  <a:srgbClr val="000000"/>
                </a:solidFill>
              </a:rPr>
              <a:t> by selecting the ‘more </a:t>
            </a:r>
            <a:r>
              <a:rPr lang="en-US" sz="1600" dirty="0" err="1" smtClean="0">
                <a:solidFill>
                  <a:srgbClr val="000000"/>
                </a:solidFill>
              </a:rPr>
              <a:t>colours’</a:t>
            </a:r>
            <a:r>
              <a:rPr lang="en-US" sz="1600" dirty="0" smtClean="0">
                <a:solidFill>
                  <a:srgbClr val="000000"/>
                </a:solidFill>
              </a:rPr>
              <a:t> button at the bottom.</a:t>
            </a:r>
          </a:p>
          <a:p>
            <a:pPr marL="285750" indent="-285750" defTabSz="457200">
              <a:buFont typeface="Arial"/>
              <a:buChar char="•"/>
            </a:pPr>
            <a:r>
              <a:rPr lang="en-US" sz="1600" dirty="0" smtClean="0">
                <a:solidFill>
                  <a:srgbClr val="000000"/>
                </a:solidFill>
              </a:rPr>
              <a:t>Only select </a:t>
            </a:r>
            <a:r>
              <a:rPr lang="en-US" sz="1600" dirty="0" err="1" smtClean="0">
                <a:solidFill>
                  <a:srgbClr val="000000"/>
                </a:solidFill>
              </a:rPr>
              <a:t>colours</a:t>
            </a:r>
            <a:r>
              <a:rPr lang="en-US" sz="1600" dirty="0" smtClean="0">
                <a:solidFill>
                  <a:srgbClr val="000000"/>
                </a:solidFill>
              </a:rPr>
              <a:t> from Caritas Australia </a:t>
            </a:r>
            <a:r>
              <a:rPr lang="en-US" sz="1600" dirty="0" err="1" smtClean="0">
                <a:solidFill>
                  <a:srgbClr val="000000"/>
                </a:solidFill>
              </a:rPr>
              <a:t>colour</a:t>
            </a:r>
            <a:r>
              <a:rPr lang="en-US" sz="1600" dirty="0" smtClean="0">
                <a:solidFill>
                  <a:srgbClr val="000000"/>
                </a:solidFill>
              </a:rPr>
              <a:t> palette.</a:t>
            </a:r>
          </a:p>
        </p:txBody>
      </p:sp>
      <p:pic>
        <p:nvPicPr>
          <p:cNvPr id="5" name="Picture 4" descr="increase indent button.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7690" y="391052"/>
            <a:ext cx="406402" cy="304800"/>
          </a:xfrm>
          <a:prstGeom prst="rect">
            <a:avLst/>
          </a:prstGeom>
        </p:spPr>
      </p:pic>
      <p:pic>
        <p:nvPicPr>
          <p:cNvPr id="6" name="Picture 5"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931745" y="391052"/>
            <a:ext cx="406798" cy="304800"/>
          </a:xfrm>
          <a:prstGeom prst="rect">
            <a:avLst/>
          </a:prstGeom>
        </p:spPr>
      </p:pic>
      <p:sp>
        <p:nvSpPr>
          <p:cNvPr id="7" name="TextBox 6"/>
          <p:cNvSpPr txBox="1"/>
          <p:nvPr userDrawn="1"/>
        </p:nvSpPr>
        <p:spPr>
          <a:xfrm>
            <a:off x="-6877272" y="-656297"/>
            <a:ext cx="6480720" cy="2800766"/>
          </a:xfrm>
          <a:prstGeom prst="rect">
            <a:avLst/>
          </a:prstGeom>
          <a:noFill/>
        </p:spPr>
        <p:txBody>
          <a:bodyPr wrap="square" rtlCol="0">
            <a:spAutoFit/>
          </a:bodyPr>
          <a:lstStyle/>
          <a:p>
            <a:pPr defTabSz="457200"/>
            <a:r>
              <a:rPr lang="en-US" sz="1600" b="1" dirty="0" smtClean="0">
                <a:solidFill>
                  <a:srgbClr val="000000"/>
                </a:solidFill>
              </a:rPr>
              <a:t>How to change the font format</a:t>
            </a:r>
          </a:p>
          <a:p>
            <a:pPr defTabSz="457200"/>
            <a:r>
              <a:rPr lang="en-US" sz="1600" dirty="0" smtClean="0">
                <a:solidFill>
                  <a:srgbClr val="000000"/>
                </a:solidFill>
              </a:rPr>
              <a:t>Minimum body copy font size: 18pt</a:t>
            </a:r>
          </a:p>
          <a:p>
            <a:pPr defTabSz="457200"/>
            <a:r>
              <a:rPr lang="en-US" sz="1600" dirty="0" smtClean="0">
                <a:solidFill>
                  <a:srgbClr val="000000"/>
                </a:solidFill>
              </a:rPr>
              <a:t>Styles have been setup within the </a:t>
            </a:r>
            <a:r>
              <a:rPr lang="en-US" sz="1600" dirty="0" err="1" smtClean="0">
                <a:solidFill>
                  <a:srgbClr val="000000"/>
                </a:solidFill>
              </a:rPr>
              <a:t>powerpoint</a:t>
            </a:r>
            <a:r>
              <a:rPr lang="en-US" sz="1600" dirty="0" smtClean="0">
                <a:solidFill>
                  <a:srgbClr val="000000"/>
                </a:solidFill>
              </a:rPr>
              <a:t> to allow you to use Subheadings, body copy, bullet points. </a:t>
            </a:r>
          </a:p>
          <a:p>
            <a:pPr defTabSz="457200"/>
            <a:r>
              <a:rPr lang="en-US" sz="1600" dirty="0" smtClean="0">
                <a:solidFill>
                  <a:srgbClr val="000000"/>
                </a:solidFill>
              </a:rPr>
              <a:t>To change the font style use the paragraph indent buttons (Not the tab key) to switch between styles.</a:t>
            </a:r>
          </a:p>
          <a:p>
            <a:pPr defTabSz="457200"/>
            <a:r>
              <a:rPr lang="en-US" sz="1600" b="1" dirty="0" smtClean="0">
                <a:solidFill>
                  <a:srgbClr val="000000"/>
                </a:solidFill>
              </a:rPr>
              <a:t>Indent 1: </a:t>
            </a:r>
            <a:r>
              <a:rPr lang="en-US" sz="1600" dirty="0" smtClean="0">
                <a:solidFill>
                  <a:srgbClr val="000000"/>
                </a:solidFill>
              </a:rPr>
              <a:t>body copy</a:t>
            </a:r>
          </a:p>
          <a:p>
            <a:pPr defTabSz="457200">
              <a:defRPr/>
            </a:pPr>
            <a:r>
              <a:rPr lang="en-US" sz="1600" b="1" dirty="0" smtClean="0">
                <a:solidFill>
                  <a:srgbClr val="000000"/>
                </a:solidFill>
              </a:rPr>
              <a:t>Indent 2: </a:t>
            </a:r>
            <a:r>
              <a:rPr lang="en-US" sz="1600" dirty="0" smtClean="0">
                <a:solidFill>
                  <a:srgbClr val="000000"/>
                </a:solidFill>
              </a:rPr>
              <a:t>Subheadings</a:t>
            </a:r>
          </a:p>
          <a:p>
            <a:pPr defTabSz="457200"/>
            <a:r>
              <a:rPr lang="en-US" sz="1600" b="1" dirty="0" smtClean="0">
                <a:solidFill>
                  <a:srgbClr val="000000"/>
                </a:solidFill>
              </a:rPr>
              <a:t>Indent 3: </a:t>
            </a:r>
            <a:r>
              <a:rPr lang="en-US" sz="1600" dirty="0" smtClean="0">
                <a:solidFill>
                  <a:srgbClr val="000000"/>
                </a:solidFill>
              </a:rPr>
              <a:t>bullet points first level</a:t>
            </a:r>
          </a:p>
          <a:p>
            <a:pPr defTabSz="457200">
              <a:defRPr/>
            </a:pPr>
            <a:r>
              <a:rPr lang="en-US" sz="1600" b="1" dirty="0" smtClean="0">
                <a:solidFill>
                  <a:srgbClr val="000000"/>
                </a:solidFill>
              </a:rPr>
              <a:t>Indent 4: </a:t>
            </a:r>
            <a:r>
              <a:rPr lang="en-US" sz="1600" dirty="0" smtClean="0">
                <a:solidFill>
                  <a:srgbClr val="000000"/>
                </a:solidFill>
              </a:rPr>
              <a:t>bullet points second level</a:t>
            </a:r>
          </a:p>
          <a:p>
            <a:pPr defTabSz="457200">
              <a:defRPr/>
            </a:pPr>
            <a:r>
              <a:rPr lang="en-US" sz="1600" b="1" dirty="0" smtClean="0">
                <a:solidFill>
                  <a:srgbClr val="000000"/>
                </a:solidFill>
              </a:rPr>
              <a:t>Indent 5: </a:t>
            </a:r>
            <a:r>
              <a:rPr lang="en-US" sz="1600" dirty="0" smtClean="0">
                <a:solidFill>
                  <a:srgbClr val="000000"/>
                </a:solidFill>
              </a:rPr>
              <a:t>bullet points third level</a:t>
            </a:r>
          </a:p>
        </p:txBody>
      </p:sp>
      <p:sp>
        <p:nvSpPr>
          <p:cNvPr id="8" name="TextBox 7"/>
          <p:cNvSpPr txBox="1"/>
          <p:nvPr userDrawn="1"/>
        </p:nvSpPr>
        <p:spPr>
          <a:xfrm>
            <a:off x="-6923633" y="2418072"/>
            <a:ext cx="6480720" cy="1569660"/>
          </a:xfrm>
          <a:prstGeom prst="rect">
            <a:avLst/>
          </a:prstGeom>
          <a:noFill/>
        </p:spPr>
        <p:txBody>
          <a:bodyPr wrap="square" rtlCol="0">
            <a:spAutoFit/>
          </a:bodyPr>
          <a:lstStyle/>
          <a:p>
            <a:pPr defTabSz="457200"/>
            <a:r>
              <a:rPr lang="en-US" sz="1600" b="1" dirty="0" smtClean="0">
                <a:solidFill>
                  <a:srgbClr val="000000"/>
                </a:solidFill>
              </a:rPr>
              <a:t>Presentation </a:t>
            </a:r>
            <a:r>
              <a:rPr lang="en-US" sz="1600" b="1" dirty="0" err="1" smtClean="0">
                <a:solidFill>
                  <a:srgbClr val="000000"/>
                </a:solidFill>
              </a:rPr>
              <a:t>colours</a:t>
            </a:r>
            <a:endParaRPr lang="en-US" sz="1600" b="1" dirty="0" smtClean="0">
              <a:solidFill>
                <a:srgbClr val="000000"/>
              </a:solidFill>
            </a:endParaRPr>
          </a:p>
          <a:p>
            <a:pPr defTabSz="457200"/>
            <a:r>
              <a:rPr lang="en-US" sz="1600" dirty="0" err="1" smtClean="0">
                <a:solidFill>
                  <a:srgbClr val="000000"/>
                </a:solidFill>
              </a:rPr>
              <a:t>Colours</a:t>
            </a:r>
            <a:r>
              <a:rPr lang="en-US" sz="1600" dirty="0" smtClean="0">
                <a:solidFill>
                  <a:srgbClr val="000000"/>
                </a:solidFill>
              </a:rPr>
              <a:t> within the presentation can change but should be selected from the Caritas Australia brand book </a:t>
            </a:r>
            <a:r>
              <a:rPr lang="en-US" sz="1600" b="1" dirty="0" smtClean="0">
                <a:solidFill>
                  <a:srgbClr val="000000"/>
                </a:solidFill>
              </a:rPr>
              <a:t>dark </a:t>
            </a:r>
            <a:r>
              <a:rPr lang="en-US" sz="1600" b="1" dirty="0" err="1" smtClean="0">
                <a:solidFill>
                  <a:srgbClr val="000000"/>
                </a:solidFill>
              </a:rPr>
              <a:t>colours</a:t>
            </a:r>
            <a:r>
              <a:rPr lang="en-US" sz="1600" b="1" dirty="0" smtClean="0">
                <a:solidFill>
                  <a:srgbClr val="000000"/>
                </a:solidFill>
              </a:rPr>
              <a:t>.</a:t>
            </a:r>
          </a:p>
          <a:p>
            <a:pPr defTabSz="457200"/>
            <a:endParaRPr lang="en-US" sz="1600" b="1" dirty="0" smtClean="0">
              <a:solidFill>
                <a:srgbClr val="000000"/>
              </a:solidFill>
            </a:endParaRPr>
          </a:p>
          <a:p>
            <a:pPr defTabSz="457200"/>
            <a:r>
              <a:rPr lang="en-US" sz="1600" b="1" dirty="0" smtClean="0">
                <a:solidFill>
                  <a:srgbClr val="000000"/>
                </a:solidFill>
              </a:rPr>
              <a:t>NOTE: </a:t>
            </a:r>
            <a:r>
              <a:rPr lang="en-US" sz="1600" dirty="0" smtClean="0">
                <a:solidFill>
                  <a:srgbClr val="000000"/>
                </a:solidFill>
              </a:rPr>
              <a:t>If you choose to change the </a:t>
            </a:r>
            <a:r>
              <a:rPr lang="en-US" sz="1600" dirty="0" err="1" smtClean="0">
                <a:solidFill>
                  <a:srgbClr val="000000"/>
                </a:solidFill>
              </a:rPr>
              <a:t>colours</a:t>
            </a:r>
            <a:r>
              <a:rPr lang="en-US" sz="1600" dirty="0" smtClean="0">
                <a:solidFill>
                  <a:srgbClr val="000000"/>
                </a:solidFill>
              </a:rPr>
              <a:t> within the presentation please ensure that every slide is consistent.</a:t>
            </a:r>
          </a:p>
        </p:txBody>
      </p:sp>
      <p:sp>
        <p:nvSpPr>
          <p:cNvPr id="9" name="TextBox 8"/>
          <p:cNvSpPr txBox="1"/>
          <p:nvPr userDrawn="1"/>
        </p:nvSpPr>
        <p:spPr>
          <a:xfrm>
            <a:off x="-6923633" y="4312255"/>
            <a:ext cx="4150817" cy="2545745"/>
          </a:xfrm>
          <a:prstGeom prst="rect">
            <a:avLst/>
          </a:prstGeom>
          <a:noFill/>
        </p:spPr>
        <p:txBody>
          <a:bodyPr wrap="square" rtlCol="0">
            <a:spAutoFit/>
          </a:bodyPr>
          <a:lstStyle/>
          <a:p>
            <a:pPr defTabSz="457200"/>
            <a:r>
              <a:rPr lang="en-US" sz="1600" b="1" dirty="0" smtClean="0">
                <a:solidFill>
                  <a:srgbClr val="000000"/>
                </a:solidFill>
              </a:rPr>
              <a:t>Changing background </a:t>
            </a:r>
            <a:r>
              <a:rPr lang="en-US" sz="1600" b="1" dirty="0" err="1" smtClean="0">
                <a:solidFill>
                  <a:srgbClr val="000000"/>
                </a:solidFill>
              </a:rPr>
              <a:t>colours</a:t>
            </a:r>
            <a:endParaRPr lang="en-US" sz="1600" b="1" dirty="0" smtClean="0">
              <a:solidFill>
                <a:srgbClr val="000000"/>
              </a:solidFill>
            </a:endParaRPr>
          </a:p>
          <a:p>
            <a:pPr defTabSz="457200"/>
            <a:r>
              <a:rPr lang="en-US" sz="1600" dirty="0" smtClean="0">
                <a:solidFill>
                  <a:srgbClr val="000000"/>
                </a:solidFill>
              </a:rPr>
              <a:t>When you wish to change the background colour of title or voice box slides please change using the Master page (View &gt; Master &gt; Slide Master). Right click on each background of the slide and selection ‘Format Background’. A background colour can be selected from this pop up menu. </a:t>
            </a:r>
            <a:r>
              <a:rPr lang="en-US" sz="1600" b="1" dirty="0" smtClean="0">
                <a:solidFill>
                  <a:srgbClr val="000000"/>
                </a:solidFill>
              </a:rPr>
              <a:t>(More </a:t>
            </a:r>
            <a:r>
              <a:rPr lang="en-US" sz="1600" b="1" dirty="0" err="1" smtClean="0">
                <a:solidFill>
                  <a:srgbClr val="000000"/>
                </a:solidFill>
              </a:rPr>
              <a:t>colours</a:t>
            </a:r>
            <a:r>
              <a:rPr lang="en-US" sz="1600" b="1" dirty="0" smtClean="0">
                <a:solidFill>
                  <a:srgbClr val="000000"/>
                </a:solidFill>
              </a:rPr>
              <a:t> &gt; Custom&gt; </a:t>
            </a:r>
            <a:r>
              <a:rPr lang="en-US" sz="1600" b="1" dirty="0" err="1" smtClean="0">
                <a:solidFill>
                  <a:srgbClr val="000000"/>
                </a:solidFill>
              </a:rPr>
              <a:t>Colour</a:t>
            </a:r>
            <a:r>
              <a:rPr lang="en-US" sz="1600" b="1" dirty="0" smtClean="0">
                <a:solidFill>
                  <a:srgbClr val="000000"/>
                </a:solidFill>
              </a:rPr>
              <a:t> mode RGB &gt; Input numbers)</a:t>
            </a:r>
            <a:endParaRPr lang="en-US" sz="1600" dirty="0" smtClean="0">
              <a:solidFill>
                <a:srgbClr val="000000"/>
              </a:solidFill>
            </a:endParaRPr>
          </a:p>
        </p:txBody>
      </p:sp>
      <p:sp>
        <p:nvSpPr>
          <p:cNvPr id="11" name="TextBox 10"/>
          <p:cNvSpPr txBox="1"/>
          <p:nvPr userDrawn="1"/>
        </p:nvSpPr>
        <p:spPr>
          <a:xfrm>
            <a:off x="-6912544" y="7048559"/>
            <a:ext cx="6469631" cy="3293209"/>
          </a:xfrm>
          <a:prstGeom prst="rect">
            <a:avLst/>
          </a:prstGeom>
          <a:noFill/>
        </p:spPr>
        <p:txBody>
          <a:bodyPr wrap="square" rtlCol="0">
            <a:spAutoFit/>
          </a:bodyPr>
          <a:lstStyle/>
          <a:p>
            <a:pPr defTabSz="457200"/>
            <a:r>
              <a:rPr lang="en-US" sz="1600" b="1" dirty="0" smtClean="0">
                <a:solidFill>
                  <a:srgbClr val="000000"/>
                </a:solidFill>
              </a:rPr>
              <a:t>Placing images and cropping</a:t>
            </a:r>
          </a:p>
          <a:p>
            <a:pPr defTabSz="457200"/>
            <a:r>
              <a:rPr lang="en-US" sz="1600" dirty="0" smtClean="0">
                <a:solidFill>
                  <a:srgbClr val="000000"/>
                </a:solidFill>
              </a:rPr>
              <a:t>When placing images they may at first be placed into the image box small or inappropriately cropped, for example a persons head cropped off. </a:t>
            </a:r>
          </a:p>
          <a:p>
            <a:pPr defTabSz="457200"/>
            <a:r>
              <a:rPr lang="en-US" sz="1600" dirty="0" smtClean="0">
                <a:solidFill>
                  <a:srgbClr val="000000"/>
                </a:solidFill>
              </a:rPr>
              <a:t>To fix this please follow these steps:</a:t>
            </a:r>
          </a:p>
          <a:p>
            <a:pPr marL="285750" indent="-285750" defTabSz="457200">
              <a:buFont typeface="Arial"/>
              <a:buChar char="•"/>
            </a:pPr>
            <a:r>
              <a:rPr lang="en-US" sz="1600" dirty="0" smtClean="0">
                <a:solidFill>
                  <a:srgbClr val="000000"/>
                </a:solidFill>
              </a:rPr>
              <a:t>Format picture click on the crop button</a:t>
            </a:r>
          </a:p>
          <a:p>
            <a:pPr marL="285750" indent="-285750" defTabSz="457200">
              <a:buFont typeface="Arial"/>
              <a:buChar char="•"/>
            </a:pPr>
            <a:r>
              <a:rPr lang="en-US" sz="1600" dirty="0" smtClean="0">
                <a:solidFill>
                  <a:srgbClr val="000000"/>
                </a:solidFill>
              </a:rPr>
              <a:t>Select ‘crop to fill’. This will allow you to resize the image without moving the picture box</a:t>
            </a:r>
          </a:p>
          <a:p>
            <a:pPr marL="285750" indent="-285750" defTabSz="457200">
              <a:buFont typeface="Arial"/>
              <a:buChar char="•"/>
            </a:pPr>
            <a:r>
              <a:rPr lang="en-US" sz="1600" dirty="0" smtClean="0">
                <a:solidFill>
                  <a:srgbClr val="000000"/>
                </a:solidFill>
              </a:rPr>
              <a:t>When resizing an image always hold the ‘shift’ key and drag the image larger from the corners. This will scale the image proportionately.</a:t>
            </a:r>
          </a:p>
          <a:p>
            <a:pPr marL="285750" indent="-285750" defTabSz="457200">
              <a:buFont typeface="Arial"/>
              <a:buChar char="•"/>
            </a:pPr>
            <a:r>
              <a:rPr lang="en-US" sz="1600" dirty="0" smtClean="0">
                <a:solidFill>
                  <a:srgbClr val="000000"/>
                </a:solidFill>
              </a:rPr>
              <a:t>You can move the resized image within the picture box to find the best crop.</a:t>
            </a:r>
          </a:p>
        </p:txBody>
      </p:sp>
      <p:sp>
        <p:nvSpPr>
          <p:cNvPr id="12" name="TextBox 11"/>
          <p:cNvSpPr txBox="1"/>
          <p:nvPr userDrawn="1"/>
        </p:nvSpPr>
        <p:spPr>
          <a:xfrm>
            <a:off x="9756576" y="1328408"/>
            <a:ext cx="6696743" cy="3539430"/>
          </a:xfrm>
          <a:prstGeom prst="rect">
            <a:avLst/>
          </a:prstGeom>
          <a:noFill/>
        </p:spPr>
        <p:txBody>
          <a:bodyPr wrap="square" rtlCol="0">
            <a:spAutoFit/>
          </a:bodyPr>
          <a:lstStyle/>
          <a:p>
            <a:pPr defTabSz="457200"/>
            <a:r>
              <a:rPr lang="en-US" sz="1600" b="1" dirty="0" smtClean="0">
                <a:solidFill>
                  <a:srgbClr val="000000"/>
                </a:solidFill>
              </a:rPr>
              <a:t>Saving Felt tip font as an image</a:t>
            </a:r>
          </a:p>
          <a:p>
            <a:pPr defTabSz="457200"/>
            <a:r>
              <a:rPr lang="en-US" sz="1600" dirty="0" smtClean="0">
                <a:solidFill>
                  <a:srgbClr val="000000"/>
                </a:solidFill>
              </a:rPr>
              <a:t>As felt tip isn’t a system font it will not display correctly on computers that do not have the font installed. Please complete the following steps to save the final copy as an image:</a:t>
            </a:r>
          </a:p>
          <a:p>
            <a:pPr defTabSz="457200"/>
            <a:endParaRPr lang="en-US" sz="1600" dirty="0" smtClean="0">
              <a:solidFill>
                <a:srgbClr val="000000"/>
              </a:solidFill>
            </a:endParaRPr>
          </a:p>
          <a:p>
            <a:pPr marL="342900" indent="-342900" defTabSz="457200">
              <a:buFont typeface="+mj-lt"/>
              <a:buAutoNum type="arabicPeriod"/>
            </a:pPr>
            <a:r>
              <a:rPr lang="en-US" sz="1600" dirty="0" smtClean="0">
                <a:solidFill>
                  <a:srgbClr val="000000"/>
                </a:solidFill>
              </a:rPr>
              <a:t>Write quote or copy into the voice box</a:t>
            </a:r>
          </a:p>
          <a:p>
            <a:pPr marL="800100" lvl="1" indent="-342900" defTabSz="457200">
              <a:buFont typeface="Arial"/>
              <a:buChar char="•"/>
            </a:pPr>
            <a:r>
              <a:rPr lang="en-US" sz="1600" dirty="0" smtClean="0">
                <a:solidFill>
                  <a:srgbClr val="000000"/>
                </a:solidFill>
              </a:rPr>
              <a:t>When copy is final complete the next steps</a:t>
            </a:r>
          </a:p>
          <a:p>
            <a:pPr marL="342900" indent="-342900" defTabSz="457200">
              <a:buFont typeface="+mj-lt"/>
              <a:buAutoNum type="arabicPeriod"/>
            </a:pPr>
            <a:r>
              <a:rPr lang="en-US" sz="1600" dirty="0" smtClean="0">
                <a:solidFill>
                  <a:srgbClr val="000000"/>
                </a:solidFill>
              </a:rPr>
              <a:t>Right click on the text box</a:t>
            </a:r>
          </a:p>
          <a:p>
            <a:pPr marL="342900" indent="-342900" defTabSz="457200">
              <a:buFont typeface="+mj-lt"/>
              <a:buAutoNum type="arabicPeriod"/>
            </a:pPr>
            <a:r>
              <a:rPr lang="en-US" sz="1600" dirty="0" smtClean="0">
                <a:solidFill>
                  <a:srgbClr val="000000"/>
                </a:solidFill>
              </a:rPr>
              <a:t>Select</a:t>
            </a:r>
            <a:r>
              <a:rPr lang="en-US" sz="1600" b="1" dirty="0" smtClean="0">
                <a:solidFill>
                  <a:srgbClr val="000000"/>
                </a:solidFill>
              </a:rPr>
              <a:t> Save as Picture…</a:t>
            </a:r>
          </a:p>
          <a:p>
            <a:pPr marL="342900" indent="-342900" defTabSz="457200">
              <a:buFont typeface="+mj-lt"/>
              <a:buAutoNum type="arabicPeriod"/>
            </a:pPr>
            <a:r>
              <a:rPr lang="en-US" sz="1600" dirty="0" smtClean="0">
                <a:solidFill>
                  <a:srgbClr val="000000"/>
                </a:solidFill>
              </a:rPr>
              <a:t>Save image to your desktop as a PNG file and name appropriately</a:t>
            </a:r>
          </a:p>
          <a:p>
            <a:pPr marL="342900" indent="-342900" defTabSz="457200">
              <a:buFont typeface="+mj-lt"/>
              <a:buAutoNum type="arabicPeriod"/>
            </a:pPr>
            <a:r>
              <a:rPr lang="en-US" sz="1600" dirty="0" smtClean="0">
                <a:solidFill>
                  <a:srgbClr val="000000"/>
                </a:solidFill>
              </a:rPr>
              <a:t>Insert saved image into presentation and position it over where the typed copy is</a:t>
            </a:r>
          </a:p>
          <a:p>
            <a:pPr marL="342900" indent="-342900" defTabSz="457200">
              <a:buFont typeface="+mj-lt"/>
              <a:buAutoNum type="arabicPeriod"/>
            </a:pPr>
            <a:r>
              <a:rPr lang="en-US" sz="1600" dirty="0" smtClean="0">
                <a:solidFill>
                  <a:srgbClr val="000000"/>
                </a:solidFill>
              </a:rPr>
              <a:t>Drag original copy off the presentation to save for future edits.</a:t>
            </a:r>
          </a:p>
          <a:p>
            <a:pPr marL="342900" indent="-342900" defTabSz="457200">
              <a:buFont typeface="+mj-lt"/>
              <a:buAutoNum type="arabicPeriod"/>
            </a:pPr>
            <a:r>
              <a:rPr lang="en-US" sz="1600" dirty="0" smtClean="0">
                <a:solidFill>
                  <a:srgbClr val="000000"/>
                </a:solidFill>
              </a:rPr>
              <a:t>Resize the </a:t>
            </a:r>
            <a:r>
              <a:rPr lang="en-US" sz="1600" dirty="0" err="1" smtClean="0">
                <a:solidFill>
                  <a:srgbClr val="000000"/>
                </a:solidFill>
              </a:rPr>
              <a:t>coloured</a:t>
            </a:r>
            <a:r>
              <a:rPr lang="en-US" sz="1600" dirty="0" smtClean="0">
                <a:solidFill>
                  <a:srgbClr val="000000"/>
                </a:solidFill>
              </a:rPr>
              <a:t> voice box to appropriately fit the content.</a:t>
            </a:r>
          </a:p>
        </p:txBody>
      </p:sp>
      <p:sp>
        <p:nvSpPr>
          <p:cNvPr id="13" name="TextBox 12"/>
          <p:cNvSpPr txBox="1"/>
          <p:nvPr userDrawn="1"/>
        </p:nvSpPr>
        <p:spPr>
          <a:xfrm>
            <a:off x="9756576" y="-632741"/>
            <a:ext cx="6696744" cy="1815882"/>
          </a:xfrm>
          <a:prstGeom prst="rect">
            <a:avLst/>
          </a:prstGeom>
          <a:noFill/>
        </p:spPr>
        <p:txBody>
          <a:bodyPr wrap="square" rtlCol="0">
            <a:spAutoFit/>
          </a:bodyPr>
          <a:lstStyle/>
          <a:p>
            <a:pPr defTabSz="457200"/>
            <a:r>
              <a:rPr lang="en-US" sz="1600" b="1" dirty="0" smtClean="0">
                <a:solidFill>
                  <a:srgbClr val="000000"/>
                </a:solidFill>
              </a:rPr>
              <a:t>Felt Tip Roman </a:t>
            </a:r>
            <a:r>
              <a:rPr lang="en-US" sz="1600" dirty="0" smtClean="0">
                <a:solidFill>
                  <a:srgbClr val="000000"/>
                </a:solidFill>
              </a:rPr>
              <a:t>will need to be purchased for the story font for this presentation to be used correctly.</a:t>
            </a:r>
          </a:p>
          <a:p>
            <a:pPr marL="285750" indent="-285750" defTabSz="457200">
              <a:buFont typeface="Arial"/>
              <a:buChar char="•"/>
            </a:pPr>
            <a:r>
              <a:rPr lang="en-US" sz="1600" dirty="0" smtClean="0">
                <a:solidFill>
                  <a:srgbClr val="000000"/>
                </a:solidFill>
              </a:rPr>
              <a:t>Please contact Caritas Australia Communications team for details of where to purchase.</a:t>
            </a:r>
          </a:p>
          <a:p>
            <a:pPr marL="285750" indent="-285750" defTabSz="457200">
              <a:buFont typeface="Arial"/>
              <a:buChar char="•"/>
            </a:pPr>
            <a:r>
              <a:rPr lang="en-US" sz="1600" dirty="0" smtClean="0">
                <a:solidFill>
                  <a:srgbClr val="000000"/>
                </a:solidFill>
              </a:rPr>
              <a:t>Can be purchased from </a:t>
            </a:r>
            <a:r>
              <a:rPr lang="en-US" sz="1600" b="1" dirty="0" err="1" smtClean="0">
                <a:solidFill>
                  <a:srgbClr val="000000"/>
                </a:solidFill>
              </a:rPr>
              <a:t>myfonts.com</a:t>
            </a:r>
            <a:r>
              <a:rPr lang="en-US" sz="1600" dirty="0" smtClean="0">
                <a:solidFill>
                  <a:srgbClr val="000000"/>
                </a:solidFill>
              </a:rPr>
              <a:t> </a:t>
            </a:r>
          </a:p>
          <a:p>
            <a:pPr marL="742950" lvl="1" indent="-285750" defTabSz="457200">
              <a:buFont typeface="Arial"/>
              <a:buChar char="•"/>
            </a:pPr>
            <a:r>
              <a:rPr lang="en-US" sz="1600" dirty="0" smtClean="0">
                <a:solidFill>
                  <a:srgbClr val="000000"/>
                </a:solidFill>
              </a:rPr>
              <a:t>Search: Felt tip Roman</a:t>
            </a:r>
          </a:p>
          <a:p>
            <a:pPr defTabSz="457200"/>
            <a:endParaRPr lang="en-US" sz="1600" dirty="0" smtClean="0">
              <a:solidFill>
                <a:srgbClr val="000000"/>
              </a:solidFill>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720976" y="4312255"/>
            <a:ext cx="2324424" cy="2543530"/>
          </a:xfrm>
          <a:prstGeom prst="rect">
            <a:avLst/>
          </a:prstGeom>
        </p:spPr>
      </p:pic>
    </p:spTree>
    <p:extLst>
      <p:ext uri="{BB962C8B-B14F-4D97-AF65-F5344CB8AC3E}">
        <p14:creationId xmlns:p14="http://schemas.microsoft.com/office/powerpoint/2010/main" val="154272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a:r>
              <a:rPr lang="en-US" dirty="0" smtClean="0">
                <a:solidFill>
                  <a:srgbClr val="FFFFFF"/>
                </a:solidFill>
              </a:rPr>
              <a:t>Last updated: </a:t>
            </a:r>
            <a:fld id="{EE8934FF-BD4A-0141-A604-8E0ACB03DCC7}" type="datetimeFigureOut">
              <a:rPr lang="en-US" smtClean="0">
                <a:solidFill>
                  <a:srgbClr val="FFFFFF"/>
                </a:solidFill>
              </a:rPr>
              <a:pPr defTabSz="457200"/>
              <a:t>2/6/2017</a:t>
            </a:fld>
            <a:endParaRPr lang="en-US" dirty="0">
              <a:solidFill>
                <a:srgbClr val="FFFFFF"/>
              </a:solidFill>
            </a:endParaRPr>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349159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a:r>
              <a:rPr lang="en-US" dirty="0" smtClean="0">
                <a:solidFill>
                  <a:srgbClr val="FFFFFF"/>
                </a:solidFill>
              </a:rPr>
              <a:t>Last updated: </a:t>
            </a:r>
            <a:fld id="{EE8934FF-BD4A-0141-A604-8E0ACB03DCC7}" type="datetimeFigureOut">
              <a:rPr lang="en-US" smtClean="0">
                <a:solidFill>
                  <a:srgbClr val="FFFFFF"/>
                </a:solidFill>
              </a:rPr>
              <a:pPr defTabSz="457200"/>
              <a:t>2/6/2017</a:t>
            </a:fld>
            <a:endParaRPr lang="en-US" dirty="0">
              <a:solidFill>
                <a:srgbClr val="FFFFFF"/>
              </a:solidFill>
            </a:endParaRPr>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287951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pPr defTabSz="457200"/>
            <a:endParaRPr lang="en-US">
              <a:solidFill>
                <a:srgbClr val="000000"/>
              </a:solidFill>
            </a:endParaRPr>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pPr defTabSz="457200"/>
            <a:endParaRPr lang="en-US">
              <a:solidFill>
                <a:srgbClr val="000000"/>
              </a:solidFill>
            </a:endParaRPr>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pPr defTabSz="457200"/>
            <a:endParaRPr lang="en-US">
              <a:solidFill>
                <a:srgbClr val="000000"/>
              </a:solidFill>
            </a:endParaRPr>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pPr defTabSz="457200"/>
            <a:endParaRPr lang="en-US">
              <a:solidFill>
                <a:srgbClr val="000000"/>
              </a:solidFill>
            </a:endParaRPr>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pPr defTabSz="457200"/>
            <a:endParaRPr lang="en-US">
              <a:solidFill>
                <a:srgbClr val="000000"/>
              </a:solidFill>
            </a:endParaRPr>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pPr defTabSz="457200"/>
            <a:endParaRPr lang="en-US">
              <a:solidFill>
                <a:srgbClr val="000000"/>
              </a:solidFill>
            </a:endParaRPr>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pPr defTabSz="457200"/>
            <a:endParaRPr lang="en-US">
              <a:solidFill>
                <a:srgbClr val="000000"/>
              </a:solidFill>
            </a:endParaRPr>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pPr defTabSz="457200"/>
            <a:endParaRPr lang="en-US">
              <a:solidFill>
                <a:srgbClr val="000000"/>
              </a:solidFill>
            </a:endParaRPr>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pPr defTabSz="457200"/>
            <a:endParaRPr lang="en-US">
              <a:solidFill>
                <a:srgbClr val="000000"/>
              </a:solidFill>
            </a:endParaRPr>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pPr defTabSz="457200"/>
            <a:endParaRPr lang="en-US">
              <a:solidFill>
                <a:srgbClr val="000000"/>
              </a:solidFill>
            </a:endParaRPr>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pPr defTabSz="457200"/>
            <a:endParaRPr lang="en-US">
              <a:solidFill>
                <a:srgbClr val="000000"/>
              </a:solidFill>
            </a:endParaRPr>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pPr defTabSz="457200"/>
            <a:endParaRPr lang="en-US">
              <a:solidFill>
                <a:srgbClr val="000000"/>
              </a:solidFill>
            </a:endParaRPr>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pPr defTabSz="457200"/>
            <a:endParaRPr lang="en-US">
              <a:solidFill>
                <a:srgbClr val="000000"/>
              </a:solidFill>
            </a:endParaRPr>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pPr defTabSz="457200"/>
            <a:endParaRPr lang="en-US">
              <a:solidFill>
                <a:srgbClr val="000000"/>
              </a:solidFill>
            </a:endParaRPr>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pPr defTabSz="457200"/>
            <a:endParaRPr lang="en-US">
              <a:solidFill>
                <a:srgbClr val="000000"/>
              </a:solidFill>
            </a:endParaRPr>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pPr defTabSz="457200"/>
            <a:endParaRPr lang="en-US">
              <a:solidFill>
                <a:srgbClr val="000000"/>
              </a:solidFill>
            </a:endParaRPr>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pPr defTabSz="457200"/>
            <a:endParaRPr lang="en-US">
              <a:solidFill>
                <a:srgbClr val="000000"/>
              </a:solidFill>
            </a:endParaRPr>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pPr defTabSz="457200"/>
            <a:endParaRPr lang="en-US">
              <a:solidFill>
                <a:srgbClr val="000000"/>
              </a:solidFill>
            </a:endParaRPr>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pPr defTabSz="457200"/>
            <a:endParaRPr lang="en-US">
              <a:solidFill>
                <a:srgbClr val="000000"/>
              </a:solidFill>
            </a:endParaRPr>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pPr defTabSz="457200"/>
            <a:endParaRPr lang="en-US">
              <a:solidFill>
                <a:srgbClr val="000000"/>
              </a:solidFill>
            </a:endParaRPr>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pPr defTabSz="457200"/>
            <a:endParaRPr lang="en-US">
              <a:solidFill>
                <a:srgbClr val="000000"/>
              </a:solidFill>
            </a:endParaRPr>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pPr defTabSz="457200"/>
            <a:endParaRPr lang="en-US">
              <a:solidFill>
                <a:srgbClr val="000000"/>
              </a:solidFill>
            </a:endParaRPr>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pPr defTabSz="457200"/>
            <a:endParaRPr lang="en-US">
              <a:solidFill>
                <a:srgbClr val="000000"/>
              </a:solidFill>
            </a:endParaRPr>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pPr defTabSz="457200"/>
            <a:endParaRPr lang="en-US">
              <a:solidFill>
                <a:srgbClr val="000000"/>
              </a:solidFill>
            </a:endParaRPr>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pPr defTabSz="457200"/>
            <a:endParaRPr lang="en-US">
              <a:solidFill>
                <a:srgbClr val="000000"/>
              </a:solidFill>
            </a:endParaRPr>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pPr defTabSz="457200"/>
            <a:endParaRPr lang="en-US">
              <a:solidFill>
                <a:srgbClr val="000000"/>
              </a:solidFill>
            </a:endParaRPr>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pPr defTabSz="457200"/>
            <a:endParaRPr lang="en-US">
              <a:solidFill>
                <a:srgbClr val="000000"/>
              </a:solidFill>
            </a:endParaRPr>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pPr defTabSz="457200"/>
            <a:endParaRPr lang="en-US">
              <a:solidFill>
                <a:srgbClr val="000000"/>
              </a:solidFill>
            </a:endParaRPr>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pPr defTabSz="457200"/>
            <a:endParaRPr lang="en-US">
              <a:solidFill>
                <a:srgbClr val="000000"/>
              </a:solidFill>
            </a:endParaRPr>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pPr defTabSz="457200"/>
            <a:endParaRPr lang="en-US">
              <a:solidFill>
                <a:srgbClr val="000000"/>
              </a:solidFill>
            </a:endParaRPr>
          </a:p>
        </p:txBody>
      </p:sp>
      <p:sp>
        <p:nvSpPr>
          <p:cNvPr id="36" name="Rectangle 35"/>
          <p:cNvSpPr/>
          <p:nvPr userDrawn="1"/>
        </p:nvSpPr>
        <p:spPr>
          <a:xfrm>
            <a:off x="187040" y="1700808"/>
            <a:ext cx="663751" cy="738664"/>
          </a:xfrm>
          <a:prstGeom prst="rect">
            <a:avLst/>
          </a:prstGeom>
        </p:spPr>
        <p:txBody>
          <a:bodyPr wrap="none">
            <a:spAutoFit/>
          </a:bodyPr>
          <a:lstStyle/>
          <a:p>
            <a:pPr defTabSz="457200">
              <a:defRPr/>
            </a:pPr>
            <a:r>
              <a:rPr lang="en-US" sz="1400" dirty="0" smtClean="0">
                <a:solidFill>
                  <a:srgbClr val="000000"/>
                </a:solidFill>
              </a:rPr>
              <a:t>R 185 </a:t>
            </a:r>
            <a:br>
              <a:rPr lang="en-US" sz="1400" dirty="0" smtClean="0">
                <a:solidFill>
                  <a:srgbClr val="000000"/>
                </a:solidFill>
              </a:rPr>
            </a:br>
            <a:r>
              <a:rPr lang="en-US" sz="1400" dirty="0" smtClean="0">
                <a:solidFill>
                  <a:srgbClr val="000000"/>
                </a:solidFill>
              </a:rPr>
              <a:t>G 46 </a:t>
            </a:r>
            <a:br>
              <a:rPr lang="en-US" sz="1400" dirty="0" smtClean="0">
                <a:solidFill>
                  <a:srgbClr val="000000"/>
                </a:solidFill>
              </a:rPr>
            </a:br>
            <a:r>
              <a:rPr lang="en-US" sz="1400" dirty="0" smtClean="0">
                <a:solidFill>
                  <a:srgbClr val="000000"/>
                </a:solidFill>
              </a:rPr>
              <a:t>B 27</a:t>
            </a:r>
          </a:p>
        </p:txBody>
      </p:sp>
      <p:sp>
        <p:nvSpPr>
          <p:cNvPr id="38" name="Rectangle 37"/>
          <p:cNvSpPr/>
          <p:nvPr userDrawn="1"/>
        </p:nvSpPr>
        <p:spPr>
          <a:xfrm>
            <a:off x="1089626" y="1700808"/>
            <a:ext cx="611503" cy="738664"/>
          </a:xfrm>
          <a:prstGeom prst="rect">
            <a:avLst/>
          </a:prstGeom>
        </p:spPr>
        <p:txBody>
          <a:bodyPr wrap="none">
            <a:spAutoFit/>
          </a:bodyPr>
          <a:lstStyle/>
          <a:p>
            <a:pPr defTabSz="457200">
              <a:defRPr/>
            </a:pPr>
            <a:r>
              <a:rPr lang="en-US" sz="1400" dirty="0" smtClean="0">
                <a:solidFill>
                  <a:srgbClr val="000000"/>
                </a:solidFill>
              </a:rPr>
              <a:t>R 227 </a:t>
            </a:r>
            <a:br>
              <a:rPr lang="en-US" sz="1400" dirty="0" smtClean="0">
                <a:solidFill>
                  <a:srgbClr val="000000"/>
                </a:solidFill>
              </a:rPr>
            </a:br>
            <a:r>
              <a:rPr lang="en-US" sz="1400" dirty="0" smtClean="0">
                <a:solidFill>
                  <a:srgbClr val="000000"/>
                </a:solidFill>
              </a:rPr>
              <a:t>G 202 </a:t>
            </a:r>
            <a:br>
              <a:rPr lang="en-US" sz="1400" dirty="0" smtClean="0">
                <a:solidFill>
                  <a:srgbClr val="000000"/>
                </a:solidFill>
              </a:rPr>
            </a:br>
            <a:r>
              <a:rPr lang="en-US" sz="1400" dirty="0" smtClean="0">
                <a:solidFill>
                  <a:srgbClr val="000000"/>
                </a:solidFill>
              </a:rPr>
              <a:t>B 0</a:t>
            </a:r>
          </a:p>
        </p:txBody>
      </p:sp>
      <p:sp>
        <p:nvSpPr>
          <p:cNvPr id="39" name="Rectangle 38"/>
          <p:cNvSpPr/>
          <p:nvPr userDrawn="1"/>
        </p:nvSpPr>
        <p:spPr>
          <a:xfrm>
            <a:off x="1997346" y="1700808"/>
            <a:ext cx="611503" cy="738664"/>
          </a:xfrm>
          <a:prstGeom prst="rect">
            <a:avLst/>
          </a:prstGeom>
        </p:spPr>
        <p:txBody>
          <a:bodyPr wrap="none">
            <a:spAutoFit/>
          </a:bodyPr>
          <a:lstStyle/>
          <a:p>
            <a:pPr defTabSz="457200">
              <a:defRPr/>
            </a:pPr>
            <a:r>
              <a:rPr lang="en-US" sz="1400" dirty="0" smtClean="0">
                <a:solidFill>
                  <a:srgbClr val="000000"/>
                </a:solidFill>
              </a:rPr>
              <a:t>R 217 </a:t>
            </a:r>
            <a:br>
              <a:rPr lang="en-US" sz="1400" dirty="0" smtClean="0">
                <a:solidFill>
                  <a:srgbClr val="000000"/>
                </a:solidFill>
              </a:rPr>
            </a:br>
            <a:r>
              <a:rPr lang="en-US" sz="1400" dirty="0" smtClean="0">
                <a:solidFill>
                  <a:srgbClr val="000000"/>
                </a:solidFill>
              </a:rPr>
              <a:t>G 137 </a:t>
            </a:r>
            <a:br>
              <a:rPr lang="en-US" sz="1400" dirty="0" smtClean="0">
                <a:solidFill>
                  <a:srgbClr val="000000"/>
                </a:solidFill>
              </a:rPr>
            </a:br>
            <a:r>
              <a:rPr lang="en-US" sz="1400" dirty="0" smtClean="0">
                <a:solidFill>
                  <a:srgbClr val="000000"/>
                </a:solidFill>
              </a:rPr>
              <a:t>B 76</a:t>
            </a:r>
          </a:p>
        </p:txBody>
      </p:sp>
      <p:sp>
        <p:nvSpPr>
          <p:cNvPr id="40" name="Rectangle 39"/>
          <p:cNvSpPr/>
          <p:nvPr userDrawn="1"/>
        </p:nvSpPr>
        <p:spPr>
          <a:xfrm>
            <a:off x="2905066" y="1700808"/>
            <a:ext cx="611503" cy="738664"/>
          </a:xfrm>
          <a:prstGeom prst="rect">
            <a:avLst/>
          </a:prstGeom>
        </p:spPr>
        <p:txBody>
          <a:bodyPr wrap="none">
            <a:spAutoFit/>
          </a:bodyPr>
          <a:lstStyle/>
          <a:p>
            <a:pPr defTabSz="457200">
              <a:defRPr/>
            </a:pPr>
            <a:r>
              <a:rPr lang="en-US" sz="1400" dirty="0" smtClean="0">
                <a:solidFill>
                  <a:srgbClr val="000000"/>
                </a:solidFill>
              </a:rPr>
              <a:t>R 60 </a:t>
            </a:r>
            <a:br>
              <a:rPr lang="en-US" sz="1400" dirty="0" smtClean="0">
                <a:solidFill>
                  <a:srgbClr val="000000"/>
                </a:solidFill>
              </a:rPr>
            </a:br>
            <a:r>
              <a:rPr lang="en-US" sz="1400" dirty="0" smtClean="0">
                <a:solidFill>
                  <a:srgbClr val="000000"/>
                </a:solidFill>
              </a:rPr>
              <a:t>G 107 </a:t>
            </a:r>
            <a:br>
              <a:rPr lang="en-US" sz="1400" dirty="0" smtClean="0">
                <a:solidFill>
                  <a:srgbClr val="000000"/>
                </a:solidFill>
              </a:rPr>
            </a:br>
            <a:r>
              <a:rPr lang="en-US" sz="1400" dirty="0" smtClean="0">
                <a:solidFill>
                  <a:srgbClr val="000000"/>
                </a:solidFill>
              </a:rPr>
              <a:t>B 43</a:t>
            </a:r>
          </a:p>
        </p:txBody>
      </p:sp>
      <p:sp>
        <p:nvSpPr>
          <p:cNvPr id="41" name="Rectangle 40"/>
          <p:cNvSpPr/>
          <p:nvPr userDrawn="1"/>
        </p:nvSpPr>
        <p:spPr>
          <a:xfrm>
            <a:off x="3812786" y="1700808"/>
            <a:ext cx="611503" cy="738664"/>
          </a:xfrm>
          <a:prstGeom prst="rect">
            <a:avLst/>
          </a:prstGeom>
        </p:spPr>
        <p:txBody>
          <a:bodyPr wrap="none">
            <a:spAutoFit/>
          </a:bodyPr>
          <a:lstStyle/>
          <a:p>
            <a:pPr defTabSz="457200">
              <a:defRPr/>
            </a:pPr>
            <a:r>
              <a:rPr lang="en-US" sz="1400" dirty="0" smtClean="0">
                <a:solidFill>
                  <a:srgbClr val="000000"/>
                </a:solidFill>
              </a:rPr>
              <a:t>R 133 </a:t>
            </a:r>
            <a:br>
              <a:rPr lang="en-US" sz="1400" dirty="0" smtClean="0">
                <a:solidFill>
                  <a:srgbClr val="000000"/>
                </a:solidFill>
              </a:rPr>
            </a:br>
            <a:r>
              <a:rPr lang="en-US" sz="1400" dirty="0" smtClean="0">
                <a:solidFill>
                  <a:srgbClr val="000000"/>
                </a:solidFill>
              </a:rPr>
              <a:t>G 136 </a:t>
            </a:r>
            <a:br>
              <a:rPr lang="en-US" sz="1400" dirty="0" smtClean="0">
                <a:solidFill>
                  <a:srgbClr val="000000"/>
                </a:solidFill>
              </a:rPr>
            </a:br>
            <a:r>
              <a:rPr lang="en-US" sz="1400" dirty="0" smtClean="0">
                <a:solidFill>
                  <a:srgbClr val="000000"/>
                </a:solidFill>
              </a:rPr>
              <a:t>B 37</a:t>
            </a:r>
          </a:p>
        </p:txBody>
      </p:sp>
      <p:sp>
        <p:nvSpPr>
          <p:cNvPr id="42" name="Rectangle 41"/>
          <p:cNvSpPr/>
          <p:nvPr userDrawn="1"/>
        </p:nvSpPr>
        <p:spPr>
          <a:xfrm>
            <a:off x="4720506" y="1700808"/>
            <a:ext cx="595723" cy="738664"/>
          </a:xfrm>
          <a:prstGeom prst="rect">
            <a:avLst/>
          </a:prstGeom>
        </p:spPr>
        <p:txBody>
          <a:bodyPr wrap="none">
            <a:spAutoFit/>
          </a:bodyPr>
          <a:lstStyle/>
          <a:p>
            <a:pPr defTabSz="457200">
              <a:defRPr/>
            </a:pPr>
            <a:r>
              <a:rPr lang="en-US" sz="1400" dirty="0" smtClean="0">
                <a:solidFill>
                  <a:srgbClr val="000000"/>
                </a:solidFill>
              </a:rPr>
              <a:t>R 163 </a:t>
            </a:r>
            <a:br>
              <a:rPr lang="en-US" sz="1400" dirty="0" smtClean="0">
                <a:solidFill>
                  <a:srgbClr val="000000"/>
                </a:solidFill>
              </a:rPr>
            </a:br>
            <a:r>
              <a:rPr lang="en-US" sz="1400" dirty="0" smtClean="0">
                <a:solidFill>
                  <a:srgbClr val="000000"/>
                </a:solidFill>
              </a:rPr>
              <a:t>G 64 </a:t>
            </a:r>
            <a:br>
              <a:rPr lang="en-US" sz="1400" dirty="0" smtClean="0">
                <a:solidFill>
                  <a:srgbClr val="000000"/>
                </a:solidFill>
              </a:rPr>
            </a:br>
            <a:r>
              <a:rPr lang="en-US" sz="1400" dirty="0" smtClean="0">
                <a:solidFill>
                  <a:srgbClr val="000000"/>
                </a:solidFill>
              </a:rPr>
              <a:t>B 28</a:t>
            </a:r>
          </a:p>
        </p:txBody>
      </p:sp>
      <p:sp>
        <p:nvSpPr>
          <p:cNvPr id="43" name="Rectangle 42"/>
          <p:cNvSpPr/>
          <p:nvPr userDrawn="1"/>
        </p:nvSpPr>
        <p:spPr>
          <a:xfrm>
            <a:off x="5628226" y="1700808"/>
            <a:ext cx="611503" cy="738664"/>
          </a:xfrm>
          <a:prstGeom prst="rect">
            <a:avLst/>
          </a:prstGeom>
        </p:spPr>
        <p:txBody>
          <a:bodyPr wrap="none">
            <a:spAutoFit/>
          </a:bodyPr>
          <a:lstStyle/>
          <a:p>
            <a:pPr defTabSz="457200">
              <a:defRPr/>
            </a:pPr>
            <a:r>
              <a:rPr lang="en-US" sz="1400" dirty="0" smtClean="0">
                <a:solidFill>
                  <a:srgbClr val="000000"/>
                </a:solidFill>
              </a:rPr>
              <a:t>R 0 </a:t>
            </a:r>
            <a:br>
              <a:rPr lang="en-US" sz="1400" dirty="0" smtClean="0">
                <a:solidFill>
                  <a:srgbClr val="000000"/>
                </a:solidFill>
              </a:rPr>
            </a:br>
            <a:r>
              <a:rPr lang="en-US" sz="1400" dirty="0" smtClean="0">
                <a:solidFill>
                  <a:srgbClr val="000000"/>
                </a:solidFill>
              </a:rPr>
              <a:t>G 106 </a:t>
            </a:r>
            <a:br>
              <a:rPr lang="en-US" sz="1400" dirty="0" smtClean="0">
                <a:solidFill>
                  <a:srgbClr val="000000"/>
                </a:solidFill>
              </a:rPr>
            </a:br>
            <a:r>
              <a:rPr lang="en-US" sz="1400" dirty="0" smtClean="0">
                <a:solidFill>
                  <a:srgbClr val="000000"/>
                </a:solidFill>
              </a:rPr>
              <a:t>B 138</a:t>
            </a:r>
          </a:p>
        </p:txBody>
      </p:sp>
      <p:sp>
        <p:nvSpPr>
          <p:cNvPr id="44" name="Rectangle 43"/>
          <p:cNvSpPr/>
          <p:nvPr userDrawn="1"/>
        </p:nvSpPr>
        <p:spPr>
          <a:xfrm>
            <a:off x="6535946" y="1700808"/>
            <a:ext cx="611503" cy="738664"/>
          </a:xfrm>
          <a:prstGeom prst="rect">
            <a:avLst/>
          </a:prstGeom>
        </p:spPr>
        <p:txBody>
          <a:bodyPr wrap="none">
            <a:spAutoFit/>
          </a:bodyPr>
          <a:lstStyle/>
          <a:p>
            <a:pPr defTabSz="457200">
              <a:defRPr/>
            </a:pPr>
            <a:r>
              <a:rPr lang="en-US" sz="1400" dirty="0" smtClean="0">
                <a:solidFill>
                  <a:srgbClr val="000000"/>
                </a:solidFill>
              </a:rPr>
              <a:t>R 0 </a:t>
            </a:r>
            <a:br>
              <a:rPr lang="en-US" sz="1400" dirty="0" smtClean="0">
                <a:solidFill>
                  <a:srgbClr val="000000"/>
                </a:solidFill>
              </a:rPr>
            </a:br>
            <a:r>
              <a:rPr lang="en-US" sz="1400" dirty="0" smtClean="0">
                <a:solidFill>
                  <a:srgbClr val="000000"/>
                </a:solidFill>
              </a:rPr>
              <a:t>G 108 </a:t>
            </a:r>
            <a:br>
              <a:rPr lang="en-US" sz="1400" dirty="0" smtClean="0">
                <a:solidFill>
                  <a:srgbClr val="000000"/>
                </a:solidFill>
              </a:rPr>
            </a:br>
            <a:r>
              <a:rPr lang="en-US" sz="1400" dirty="0" smtClean="0">
                <a:solidFill>
                  <a:srgbClr val="000000"/>
                </a:solidFill>
              </a:rPr>
              <a:t>B 113</a:t>
            </a:r>
          </a:p>
        </p:txBody>
      </p:sp>
      <p:sp>
        <p:nvSpPr>
          <p:cNvPr id="45" name="Rectangle 44"/>
          <p:cNvSpPr/>
          <p:nvPr userDrawn="1"/>
        </p:nvSpPr>
        <p:spPr>
          <a:xfrm>
            <a:off x="7443666" y="1700808"/>
            <a:ext cx="595723" cy="738664"/>
          </a:xfrm>
          <a:prstGeom prst="rect">
            <a:avLst/>
          </a:prstGeom>
        </p:spPr>
        <p:txBody>
          <a:bodyPr wrap="none">
            <a:spAutoFit/>
          </a:bodyPr>
          <a:lstStyle/>
          <a:p>
            <a:pPr defTabSz="457200">
              <a:defRPr/>
            </a:pPr>
            <a:r>
              <a:rPr lang="en-US" sz="1400" dirty="0" smtClean="0">
                <a:solidFill>
                  <a:srgbClr val="000000"/>
                </a:solidFill>
              </a:rPr>
              <a:t>R 134 </a:t>
            </a:r>
            <a:br>
              <a:rPr lang="en-US" sz="1400" dirty="0" smtClean="0">
                <a:solidFill>
                  <a:srgbClr val="000000"/>
                </a:solidFill>
              </a:rPr>
            </a:br>
            <a:r>
              <a:rPr lang="en-US" sz="1400" dirty="0" smtClean="0">
                <a:solidFill>
                  <a:srgbClr val="000000"/>
                </a:solidFill>
              </a:rPr>
              <a:t>G 0 </a:t>
            </a:r>
            <a:br>
              <a:rPr lang="en-US" sz="1400" dirty="0" smtClean="0">
                <a:solidFill>
                  <a:srgbClr val="000000"/>
                </a:solidFill>
              </a:rPr>
            </a:br>
            <a:r>
              <a:rPr lang="en-US" sz="1400" dirty="0" smtClean="0">
                <a:solidFill>
                  <a:srgbClr val="000000"/>
                </a:solidFill>
              </a:rPr>
              <a:t>B 91</a:t>
            </a:r>
          </a:p>
        </p:txBody>
      </p:sp>
      <p:sp>
        <p:nvSpPr>
          <p:cNvPr id="46" name="Rectangle 45"/>
          <p:cNvSpPr/>
          <p:nvPr userDrawn="1"/>
        </p:nvSpPr>
        <p:spPr>
          <a:xfrm>
            <a:off x="8318511" y="1700808"/>
            <a:ext cx="595723" cy="738664"/>
          </a:xfrm>
          <a:prstGeom prst="rect">
            <a:avLst/>
          </a:prstGeom>
        </p:spPr>
        <p:txBody>
          <a:bodyPr wrap="none">
            <a:spAutoFit/>
          </a:bodyPr>
          <a:lstStyle/>
          <a:p>
            <a:pPr defTabSz="457200">
              <a:defRPr/>
            </a:pPr>
            <a:r>
              <a:rPr lang="en-US" sz="1400" dirty="0" smtClean="0">
                <a:solidFill>
                  <a:srgbClr val="000000"/>
                </a:solidFill>
              </a:rPr>
              <a:t>R 110 </a:t>
            </a:r>
            <a:br>
              <a:rPr lang="en-US" sz="1400" dirty="0" smtClean="0">
                <a:solidFill>
                  <a:srgbClr val="000000"/>
                </a:solidFill>
              </a:rPr>
            </a:br>
            <a:r>
              <a:rPr lang="en-US" sz="1400" dirty="0" smtClean="0">
                <a:solidFill>
                  <a:srgbClr val="000000"/>
                </a:solidFill>
              </a:rPr>
              <a:t>G 58 </a:t>
            </a:r>
            <a:br>
              <a:rPr lang="en-US" sz="1400" dirty="0" smtClean="0">
                <a:solidFill>
                  <a:srgbClr val="000000"/>
                </a:solidFill>
              </a:rPr>
            </a:br>
            <a:r>
              <a:rPr lang="en-US" sz="1400" dirty="0" smtClean="0">
                <a:solidFill>
                  <a:srgbClr val="000000"/>
                </a:solidFill>
              </a:rPr>
              <a:t>B 110</a:t>
            </a:r>
          </a:p>
        </p:txBody>
      </p:sp>
      <p:sp>
        <p:nvSpPr>
          <p:cNvPr id="47" name="Rectangle 46"/>
          <p:cNvSpPr/>
          <p:nvPr userDrawn="1"/>
        </p:nvSpPr>
        <p:spPr>
          <a:xfrm>
            <a:off x="187040" y="3429000"/>
            <a:ext cx="611503" cy="738664"/>
          </a:xfrm>
          <a:prstGeom prst="rect">
            <a:avLst/>
          </a:prstGeom>
        </p:spPr>
        <p:txBody>
          <a:bodyPr wrap="none">
            <a:spAutoFit/>
          </a:bodyPr>
          <a:lstStyle/>
          <a:p>
            <a:pPr defTabSz="457200">
              <a:defRPr/>
            </a:pPr>
            <a:r>
              <a:rPr lang="en-US" sz="1400" dirty="0" smtClean="0">
                <a:solidFill>
                  <a:srgbClr val="000000"/>
                </a:solidFill>
              </a:rPr>
              <a:t>R 208 </a:t>
            </a:r>
            <a:br>
              <a:rPr lang="en-US" sz="1400" dirty="0" smtClean="0">
                <a:solidFill>
                  <a:srgbClr val="000000"/>
                </a:solidFill>
              </a:rPr>
            </a:br>
            <a:r>
              <a:rPr lang="en-US" sz="1400" dirty="0" smtClean="0">
                <a:solidFill>
                  <a:srgbClr val="000000"/>
                </a:solidFill>
              </a:rPr>
              <a:t>G 103 </a:t>
            </a:r>
            <a:br>
              <a:rPr lang="en-US" sz="1400" dirty="0" smtClean="0">
                <a:solidFill>
                  <a:srgbClr val="000000"/>
                </a:solidFill>
              </a:rPr>
            </a:br>
            <a:r>
              <a:rPr lang="en-US" sz="1400" dirty="0" smtClean="0">
                <a:solidFill>
                  <a:srgbClr val="000000"/>
                </a:solidFill>
              </a:rPr>
              <a:t>B 61</a:t>
            </a:r>
          </a:p>
        </p:txBody>
      </p:sp>
      <p:sp>
        <p:nvSpPr>
          <p:cNvPr id="48" name="Rectangle 47"/>
          <p:cNvSpPr/>
          <p:nvPr userDrawn="1"/>
        </p:nvSpPr>
        <p:spPr>
          <a:xfrm>
            <a:off x="1089626" y="3429000"/>
            <a:ext cx="611503" cy="738664"/>
          </a:xfrm>
          <a:prstGeom prst="rect">
            <a:avLst/>
          </a:prstGeom>
        </p:spPr>
        <p:txBody>
          <a:bodyPr wrap="none">
            <a:spAutoFit/>
          </a:bodyPr>
          <a:lstStyle/>
          <a:p>
            <a:pPr defTabSz="457200">
              <a:defRPr/>
            </a:pPr>
            <a:r>
              <a:rPr lang="en-US" sz="1400" dirty="0" smtClean="0">
                <a:solidFill>
                  <a:srgbClr val="000000"/>
                </a:solidFill>
              </a:rPr>
              <a:t>R 247 </a:t>
            </a:r>
            <a:br>
              <a:rPr lang="en-US" sz="1400" dirty="0" smtClean="0">
                <a:solidFill>
                  <a:srgbClr val="000000"/>
                </a:solidFill>
              </a:rPr>
            </a:br>
            <a:r>
              <a:rPr lang="en-US" sz="1400" dirty="0" smtClean="0">
                <a:solidFill>
                  <a:srgbClr val="000000"/>
                </a:solidFill>
              </a:rPr>
              <a:t>G 232 </a:t>
            </a:r>
            <a:br>
              <a:rPr lang="en-US" sz="1400" dirty="0" smtClean="0">
                <a:solidFill>
                  <a:srgbClr val="000000"/>
                </a:solidFill>
              </a:rPr>
            </a:br>
            <a:r>
              <a:rPr lang="en-US" sz="1400" dirty="0" smtClean="0">
                <a:solidFill>
                  <a:srgbClr val="000000"/>
                </a:solidFill>
              </a:rPr>
              <a:t>B 0</a:t>
            </a:r>
          </a:p>
        </p:txBody>
      </p:sp>
      <p:sp>
        <p:nvSpPr>
          <p:cNvPr id="49" name="Rectangle 48"/>
          <p:cNvSpPr/>
          <p:nvPr userDrawn="1"/>
        </p:nvSpPr>
        <p:spPr>
          <a:xfrm>
            <a:off x="1997346" y="3429000"/>
            <a:ext cx="673745" cy="738664"/>
          </a:xfrm>
          <a:prstGeom prst="rect">
            <a:avLst/>
          </a:prstGeom>
        </p:spPr>
        <p:txBody>
          <a:bodyPr wrap="none">
            <a:spAutoFit/>
          </a:bodyPr>
          <a:lstStyle/>
          <a:p>
            <a:pPr defTabSz="457200">
              <a:defRPr/>
            </a:pPr>
            <a:r>
              <a:rPr lang="en-US" sz="1400" dirty="0" smtClean="0">
                <a:solidFill>
                  <a:srgbClr val="000000"/>
                </a:solidFill>
              </a:rPr>
              <a:t>R 227 </a:t>
            </a:r>
            <a:br>
              <a:rPr lang="en-US" sz="1400" dirty="0" smtClean="0">
                <a:solidFill>
                  <a:srgbClr val="000000"/>
                </a:solidFill>
              </a:rPr>
            </a:br>
            <a:r>
              <a:rPr lang="en-US" sz="1400" dirty="0" smtClean="0">
                <a:solidFill>
                  <a:srgbClr val="000000"/>
                </a:solidFill>
              </a:rPr>
              <a:t>G 164 </a:t>
            </a:r>
            <a:br>
              <a:rPr lang="en-US" sz="1400" dirty="0" smtClean="0">
                <a:solidFill>
                  <a:srgbClr val="000000"/>
                </a:solidFill>
              </a:rPr>
            </a:br>
            <a:r>
              <a:rPr lang="en-US" sz="1400" dirty="0" smtClean="0">
                <a:solidFill>
                  <a:srgbClr val="000000"/>
                </a:solidFill>
              </a:rPr>
              <a:t>B 19</a:t>
            </a:r>
          </a:p>
        </p:txBody>
      </p:sp>
      <p:sp>
        <p:nvSpPr>
          <p:cNvPr id="50" name="Rectangle 49"/>
          <p:cNvSpPr/>
          <p:nvPr userDrawn="1"/>
        </p:nvSpPr>
        <p:spPr>
          <a:xfrm>
            <a:off x="2905066" y="3429000"/>
            <a:ext cx="611503" cy="738664"/>
          </a:xfrm>
          <a:prstGeom prst="rect">
            <a:avLst/>
          </a:prstGeom>
        </p:spPr>
        <p:txBody>
          <a:bodyPr wrap="none">
            <a:spAutoFit/>
          </a:bodyPr>
          <a:lstStyle/>
          <a:p>
            <a:pPr defTabSz="457200">
              <a:defRPr/>
            </a:pPr>
            <a:r>
              <a:rPr lang="en-US" sz="1400" dirty="0" smtClean="0">
                <a:solidFill>
                  <a:srgbClr val="000000"/>
                </a:solidFill>
              </a:rPr>
              <a:t>R 161 </a:t>
            </a:r>
            <a:br>
              <a:rPr lang="en-US" sz="1400" dirty="0" smtClean="0">
                <a:solidFill>
                  <a:srgbClr val="000000"/>
                </a:solidFill>
              </a:rPr>
            </a:br>
            <a:r>
              <a:rPr lang="en-US" sz="1400" dirty="0" smtClean="0">
                <a:solidFill>
                  <a:srgbClr val="000000"/>
                </a:solidFill>
              </a:rPr>
              <a:t>G 192 </a:t>
            </a:r>
            <a:br>
              <a:rPr lang="en-US" sz="1400" dirty="0" smtClean="0">
                <a:solidFill>
                  <a:srgbClr val="000000"/>
                </a:solidFill>
              </a:rPr>
            </a:br>
            <a:r>
              <a:rPr lang="en-US" sz="1400" dirty="0" smtClean="0">
                <a:solidFill>
                  <a:srgbClr val="000000"/>
                </a:solidFill>
              </a:rPr>
              <a:t>B 53</a:t>
            </a:r>
          </a:p>
        </p:txBody>
      </p:sp>
      <p:sp>
        <p:nvSpPr>
          <p:cNvPr id="51" name="Rectangle 50"/>
          <p:cNvSpPr/>
          <p:nvPr userDrawn="1"/>
        </p:nvSpPr>
        <p:spPr>
          <a:xfrm>
            <a:off x="3812786" y="3429000"/>
            <a:ext cx="611503" cy="738664"/>
          </a:xfrm>
          <a:prstGeom prst="rect">
            <a:avLst/>
          </a:prstGeom>
        </p:spPr>
        <p:txBody>
          <a:bodyPr wrap="none">
            <a:spAutoFit/>
          </a:bodyPr>
          <a:lstStyle/>
          <a:p>
            <a:pPr defTabSz="457200">
              <a:defRPr/>
            </a:pPr>
            <a:r>
              <a:rPr lang="en-US" sz="1400" dirty="0" smtClean="0">
                <a:solidFill>
                  <a:srgbClr val="000000"/>
                </a:solidFill>
              </a:rPr>
              <a:t>R 181 </a:t>
            </a:r>
            <a:br>
              <a:rPr lang="en-US" sz="1400" dirty="0" smtClean="0">
                <a:solidFill>
                  <a:srgbClr val="000000"/>
                </a:solidFill>
              </a:rPr>
            </a:br>
            <a:r>
              <a:rPr lang="en-US" sz="1400" dirty="0" smtClean="0">
                <a:solidFill>
                  <a:srgbClr val="000000"/>
                </a:solidFill>
              </a:rPr>
              <a:t>G 175 </a:t>
            </a:r>
            <a:br>
              <a:rPr lang="en-US" sz="1400" dirty="0" smtClean="0">
                <a:solidFill>
                  <a:srgbClr val="000000"/>
                </a:solidFill>
              </a:rPr>
            </a:br>
            <a:r>
              <a:rPr lang="en-US" sz="1400" dirty="0" smtClean="0">
                <a:solidFill>
                  <a:srgbClr val="000000"/>
                </a:solidFill>
              </a:rPr>
              <a:t>B 11</a:t>
            </a:r>
          </a:p>
        </p:txBody>
      </p:sp>
      <p:sp>
        <p:nvSpPr>
          <p:cNvPr id="52" name="Rectangle 51"/>
          <p:cNvSpPr/>
          <p:nvPr userDrawn="1"/>
        </p:nvSpPr>
        <p:spPr>
          <a:xfrm>
            <a:off x="4720506" y="3429000"/>
            <a:ext cx="611503" cy="738664"/>
          </a:xfrm>
          <a:prstGeom prst="rect">
            <a:avLst/>
          </a:prstGeom>
        </p:spPr>
        <p:txBody>
          <a:bodyPr wrap="none">
            <a:spAutoFit/>
          </a:bodyPr>
          <a:lstStyle/>
          <a:p>
            <a:pPr defTabSz="457200">
              <a:defRPr/>
            </a:pPr>
            <a:r>
              <a:rPr lang="en-US" sz="1400" dirty="0" smtClean="0">
                <a:solidFill>
                  <a:srgbClr val="000000"/>
                </a:solidFill>
              </a:rPr>
              <a:t>R 202 </a:t>
            </a:r>
            <a:br>
              <a:rPr lang="en-US" sz="1400" dirty="0" smtClean="0">
                <a:solidFill>
                  <a:srgbClr val="000000"/>
                </a:solidFill>
              </a:rPr>
            </a:br>
            <a:r>
              <a:rPr lang="en-US" sz="1400" dirty="0" smtClean="0">
                <a:solidFill>
                  <a:srgbClr val="000000"/>
                </a:solidFill>
              </a:rPr>
              <a:t>G 151 </a:t>
            </a:r>
            <a:br>
              <a:rPr lang="en-US" sz="1400" dirty="0" smtClean="0">
                <a:solidFill>
                  <a:srgbClr val="000000"/>
                </a:solidFill>
              </a:rPr>
            </a:br>
            <a:r>
              <a:rPr lang="en-US" sz="1400" dirty="0" smtClean="0">
                <a:solidFill>
                  <a:srgbClr val="000000"/>
                </a:solidFill>
              </a:rPr>
              <a:t>B 123</a:t>
            </a:r>
          </a:p>
        </p:txBody>
      </p:sp>
      <p:sp>
        <p:nvSpPr>
          <p:cNvPr id="53" name="Rectangle 52"/>
          <p:cNvSpPr/>
          <p:nvPr userDrawn="1"/>
        </p:nvSpPr>
        <p:spPr>
          <a:xfrm>
            <a:off x="5628226" y="3429000"/>
            <a:ext cx="611503" cy="738664"/>
          </a:xfrm>
          <a:prstGeom prst="rect">
            <a:avLst/>
          </a:prstGeom>
        </p:spPr>
        <p:txBody>
          <a:bodyPr wrap="none">
            <a:spAutoFit/>
          </a:bodyPr>
          <a:lstStyle/>
          <a:p>
            <a:pPr defTabSz="457200">
              <a:defRPr/>
            </a:pPr>
            <a:r>
              <a:rPr lang="en-US" sz="1400" dirty="0" smtClean="0">
                <a:solidFill>
                  <a:srgbClr val="000000"/>
                </a:solidFill>
              </a:rPr>
              <a:t>R 131 </a:t>
            </a:r>
            <a:br>
              <a:rPr lang="en-US" sz="1400" dirty="0" smtClean="0">
                <a:solidFill>
                  <a:srgbClr val="000000"/>
                </a:solidFill>
              </a:rPr>
            </a:br>
            <a:r>
              <a:rPr lang="en-US" sz="1400" dirty="0" smtClean="0">
                <a:solidFill>
                  <a:srgbClr val="000000"/>
                </a:solidFill>
              </a:rPr>
              <a:t>G 196 </a:t>
            </a:r>
            <a:br>
              <a:rPr lang="en-US" sz="1400" dirty="0" smtClean="0">
                <a:solidFill>
                  <a:srgbClr val="000000"/>
                </a:solidFill>
              </a:rPr>
            </a:br>
            <a:r>
              <a:rPr lang="en-US" sz="1400" dirty="0" smtClean="0">
                <a:solidFill>
                  <a:srgbClr val="000000"/>
                </a:solidFill>
              </a:rPr>
              <a:t>B 240</a:t>
            </a:r>
          </a:p>
        </p:txBody>
      </p:sp>
      <p:sp>
        <p:nvSpPr>
          <p:cNvPr id="54" name="Rectangle 53"/>
          <p:cNvSpPr/>
          <p:nvPr userDrawn="1"/>
        </p:nvSpPr>
        <p:spPr>
          <a:xfrm>
            <a:off x="6535946" y="3429000"/>
            <a:ext cx="611503" cy="738664"/>
          </a:xfrm>
          <a:prstGeom prst="rect">
            <a:avLst/>
          </a:prstGeom>
        </p:spPr>
        <p:txBody>
          <a:bodyPr wrap="none">
            <a:spAutoFit/>
          </a:bodyPr>
          <a:lstStyle/>
          <a:p>
            <a:pPr defTabSz="457200">
              <a:defRPr/>
            </a:pPr>
            <a:r>
              <a:rPr lang="en-US" sz="1400" dirty="0" smtClean="0">
                <a:solidFill>
                  <a:srgbClr val="000000"/>
                </a:solidFill>
              </a:rPr>
              <a:t>R 134 </a:t>
            </a:r>
            <a:br>
              <a:rPr lang="en-US" sz="1400" dirty="0" smtClean="0">
                <a:solidFill>
                  <a:srgbClr val="000000"/>
                </a:solidFill>
              </a:rPr>
            </a:br>
            <a:r>
              <a:rPr lang="en-US" sz="1400" dirty="0" smtClean="0">
                <a:solidFill>
                  <a:srgbClr val="000000"/>
                </a:solidFill>
              </a:rPr>
              <a:t>G 174 </a:t>
            </a:r>
            <a:br>
              <a:rPr lang="en-US" sz="1400" dirty="0" smtClean="0">
                <a:solidFill>
                  <a:srgbClr val="000000"/>
                </a:solidFill>
              </a:rPr>
            </a:br>
            <a:r>
              <a:rPr lang="en-US" sz="1400" dirty="0" smtClean="0">
                <a:solidFill>
                  <a:srgbClr val="000000"/>
                </a:solidFill>
              </a:rPr>
              <a:t>B 179</a:t>
            </a:r>
          </a:p>
        </p:txBody>
      </p:sp>
      <p:sp>
        <p:nvSpPr>
          <p:cNvPr id="55" name="Rectangle 54"/>
          <p:cNvSpPr/>
          <p:nvPr userDrawn="1"/>
        </p:nvSpPr>
        <p:spPr>
          <a:xfrm>
            <a:off x="7443666" y="3429000"/>
            <a:ext cx="595723" cy="738664"/>
          </a:xfrm>
          <a:prstGeom prst="rect">
            <a:avLst/>
          </a:prstGeom>
        </p:spPr>
        <p:txBody>
          <a:bodyPr wrap="none">
            <a:spAutoFit/>
          </a:bodyPr>
          <a:lstStyle/>
          <a:p>
            <a:pPr defTabSz="457200">
              <a:defRPr/>
            </a:pPr>
            <a:r>
              <a:rPr lang="en-US" sz="1400" dirty="0" smtClean="0">
                <a:solidFill>
                  <a:srgbClr val="000000"/>
                </a:solidFill>
              </a:rPr>
              <a:t>R 196 </a:t>
            </a:r>
            <a:br>
              <a:rPr lang="en-US" sz="1400" dirty="0" smtClean="0">
                <a:solidFill>
                  <a:srgbClr val="000000"/>
                </a:solidFill>
              </a:rPr>
            </a:br>
            <a:r>
              <a:rPr lang="en-US" sz="1400" dirty="0" smtClean="0">
                <a:solidFill>
                  <a:srgbClr val="000000"/>
                </a:solidFill>
              </a:rPr>
              <a:t>G 0 </a:t>
            </a:r>
            <a:br>
              <a:rPr lang="en-US" sz="1400" dirty="0" smtClean="0">
                <a:solidFill>
                  <a:srgbClr val="000000"/>
                </a:solidFill>
              </a:rPr>
            </a:br>
            <a:r>
              <a:rPr lang="en-US" sz="1400" dirty="0" smtClean="0">
                <a:solidFill>
                  <a:srgbClr val="000000"/>
                </a:solidFill>
              </a:rPr>
              <a:t>B 110</a:t>
            </a:r>
          </a:p>
        </p:txBody>
      </p:sp>
      <p:sp>
        <p:nvSpPr>
          <p:cNvPr id="56" name="Rectangle 55"/>
          <p:cNvSpPr/>
          <p:nvPr userDrawn="1"/>
        </p:nvSpPr>
        <p:spPr>
          <a:xfrm>
            <a:off x="8318511" y="3429000"/>
            <a:ext cx="595723" cy="738664"/>
          </a:xfrm>
          <a:prstGeom prst="rect">
            <a:avLst/>
          </a:prstGeom>
        </p:spPr>
        <p:txBody>
          <a:bodyPr wrap="none">
            <a:spAutoFit/>
          </a:bodyPr>
          <a:lstStyle/>
          <a:p>
            <a:pPr defTabSz="457200">
              <a:defRPr/>
            </a:pPr>
            <a:r>
              <a:rPr lang="en-US" sz="1400" dirty="0" smtClean="0">
                <a:solidFill>
                  <a:srgbClr val="000000"/>
                </a:solidFill>
              </a:rPr>
              <a:t>R 137 </a:t>
            </a:r>
            <a:br>
              <a:rPr lang="en-US" sz="1400" dirty="0" smtClean="0">
                <a:solidFill>
                  <a:srgbClr val="000000"/>
                </a:solidFill>
              </a:rPr>
            </a:br>
            <a:r>
              <a:rPr lang="en-US" sz="1400" dirty="0" smtClean="0">
                <a:solidFill>
                  <a:srgbClr val="000000"/>
                </a:solidFill>
              </a:rPr>
              <a:t>G 82 </a:t>
            </a:r>
            <a:br>
              <a:rPr lang="en-US" sz="1400" dirty="0" smtClean="0">
                <a:solidFill>
                  <a:srgbClr val="000000"/>
                </a:solidFill>
              </a:rPr>
            </a:br>
            <a:r>
              <a:rPr lang="en-US" sz="1400" dirty="0" smtClean="0">
                <a:solidFill>
                  <a:srgbClr val="000000"/>
                </a:solidFill>
              </a:rPr>
              <a:t>B 151</a:t>
            </a:r>
          </a:p>
        </p:txBody>
      </p:sp>
      <p:sp>
        <p:nvSpPr>
          <p:cNvPr id="57" name="Rectangle 56"/>
          <p:cNvSpPr/>
          <p:nvPr userDrawn="1"/>
        </p:nvSpPr>
        <p:spPr>
          <a:xfrm>
            <a:off x="187040" y="5301208"/>
            <a:ext cx="611503" cy="738664"/>
          </a:xfrm>
          <a:prstGeom prst="rect">
            <a:avLst/>
          </a:prstGeom>
        </p:spPr>
        <p:txBody>
          <a:bodyPr wrap="none">
            <a:spAutoFit/>
          </a:bodyPr>
          <a:lstStyle/>
          <a:p>
            <a:pPr defTabSz="457200">
              <a:defRPr/>
            </a:pPr>
            <a:r>
              <a:rPr lang="en-US" sz="1400" dirty="0" smtClean="0">
                <a:solidFill>
                  <a:srgbClr val="000000"/>
                </a:solidFill>
              </a:rPr>
              <a:t>R 232 </a:t>
            </a:r>
            <a:br>
              <a:rPr lang="en-US" sz="1400" dirty="0" smtClean="0">
                <a:solidFill>
                  <a:srgbClr val="000000"/>
                </a:solidFill>
              </a:rPr>
            </a:br>
            <a:r>
              <a:rPr lang="en-US" sz="1400" dirty="0" smtClean="0">
                <a:solidFill>
                  <a:srgbClr val="000000"/>
                </a:solidFill>
              </a:rPr>
              <a:t>G 186 </a:t>
            </a:r>
            <a:br>
              <a:rPr lang="en-US" sz="1400" dirty="0" smtClean="0">
                <a:solidFill>
                  <a:srgbClr val="000000"/>
                </a:solidFill>
              </a:rPr>
            </a:br>
            <a:r>
              <a:rPr lang="en-US" sz="1400" dirty="0" smtClean="0">
                <a:solidFill>
                  <a:srgbClr val="000000"/>
                </a:solidFill>
              </a:rPr>
              <a:t>B 185</a:t>
            </a:r>
          </a:p>
        </p:txBody>
      </p:sp>
      <p:sp>
        <p:nvSpPr>
          <p:cNvPr id="58" name="Rectangle 57"/>
          <p:cNvSpPr/>
          <p:nvPr userDrawn="1"/>
        </p:nvSpPr>
        <p:spPr>
          <a:xfrm>
            <a:off x="1089626" y="5301208"/>
            <a:ext cx="611503" cy="738664"/>
          </a:xfrm>
          <a:prstGeom prst="rect">
            <a:avLst/>
          </a:prstGeom>
        </p:spPr>
        <p:txBody>
          <a:bodyPr wrap="none">
            <a:spAutoFit/>
          </a:bodyPr>
          <a:lstStyle/>
          <a:p>
            <a:pPr defTabSz="457200">
              <a:defRPr/>
            </a:pPr>
            <a:r>
              <a:rPr lang="en-US" sz="1400" dirty="0" smtClean="0">
                <a:solidFill>
                  <a:srgbClr val="000000"/>
                </a:solidFill>
              </a:rPr>
              <a:t>R 252</a:t>
            </a:r>
          </a:p>
          <a:p>
            <a:pPr defTabSz="457200">
              <a:defRPr/>
            </a:pPr>
            <a:r>
              <a:rPr lang="en-US" sz="1400" dirty="0" smtClean="0">
                <a:solidFill>
                  <a:srgbClr val="000000"/>
                </a:solidFill>
              </a:rPr>
              <a:t>G 235 </a:t>
            </a:r>
            <a:br>
              <a:rPr lang="en-US" sz="1400" dirty="0" smtClean="0">
                <a:solidFill>
                  <a:srgbClr val="000000"/>
                </a:solidFill>
              </a:rPr>
            </a:br>
            <a:r>
              <a:rPr lang="en-US" sz="1400" dirty="0" smtClean="0">
                <a:solidFill>
                  <a:srgbClr val="000000"/>
                </a:solidFill>
              </a:rPr>
              <a:t>B 138</a:t>
            </a:r>
          </a:p>
        </p:txBody>
      </p:sp>
      <p:sp>
        <p:nvSpPr>
          <p:cNvPr id="59" name="Rectangle 58"/>
          <p:cNvSpPr/>
          <p:nvPr userDrawn="1"/>
        </p:nvSpPr>
        <p:spPr>
          <a:xfrm>
            <a:off x="1997346" y="5301208"/>
            <a:ext cx="611503" cy="738664"/>
          </a:xfrm>
          <a:prstGeom prst="rect">
            <a:avLst/>
          </a:prstGeom>
        </p:spPr>
        <p:txBody>
          <a:bodyPr wrap="none">
            <a:spAutoFit/>
          </a:bodyPr>
          <a:lstStyle/>
          <a:p>
            <a:pPr defTabSz="457200">
              <a:defRPr/>
            </a:pPr>
            <a:r>
              <a:rPr lang="en-US" sz="1400" dirty="0" smtClean="0">
                <a:solidFill>
                  <a:srgbClr val="000000"/>
                </a:solidFill>
              </a:rPr>
              <a:t>R 239 </a:t>
            </a:r>
            <a:br>
              <a:rPr lang="en-US" sz="1400" dirty="0" smtClean="0">
                <a:solidFill>
                  <a:srgbClr val="000000"/>
                </a:solidFill>
              </a:rPr>
            </a:br>
            <a:r>
              <a:rPr lang="en-US" sz="1400" dirty="0" smtClean="0">
                <a:solidFill>
                  <a:srgbClr val="000000"/>
                </a:solidFill>
              </a:rPr>
              <a:t>G 201 </a:t>
            </a:r>
            <a:br>
              <a:rPr lang="en-US" sz="1400" dirty="0" smtClean="0">
                <a:solidFill>
                  <a:srgbClr val="000000"/>
                </a:solidFill>
              </a:rPr>
            </a:br>
            <a:r>
              <a:rPr lang="en-US" sz="1400" dirty="0" smtClean="0">
                <a:solidFill>
                  <a:srgbClr val="000000"/>
                </a:solidFill>
              </a:rPr>
              <a:t>B 123</a:t>
            </a:r>
          </a:p>
        </p:txBody>
      </p:sp>
      <p:sp>
        <p:nvSpPr>
          <p:cNvPr id="60" name="Rectangle 59"/>
          <p:cNvSpPr/>
          <p:nvPr userDrawn="1"/>
        </p:nvSpPr>
        <p:spPr>
          <a:xfrm>
            <a:off x="2905066" y="5301208"/>
            <a:ext cx="611503" cy="738664"/>
          </a:xfrm>
          <a:prstGeom prst="rect">
            <a:avLst/>
          </a:prstGeom>
        </p:spPr>
        <p:txBody>
          <a:bodyPr wrap="none">
            <a:spAutoFit/>
          </a:bodyPr>
          <a:lstStyle/>
          <a:p>
            <a:pPr defTabSz="457200">
              <a:defRPr/>
            </a:pPr>
            <a:r>
              <a:rPr lang="en-US" sz="1400" dirty="0" smtClean="0">
                <a:solidFill>
                  <a:srgbClr val="000000"/>
                </a:solidFill>
              </a:rPr>
              <a:t>R 211 </a:t>
            </a:r>
            <a:br>
              <a:rPr lang="en-US" sz="1400" dirty="0" smtClean="0">
                <a:solidFill>
                  <a:srgbClr val="000000"/>
                </a:solidFill>
              </a:rPr>
            </a:br>
            <a:r>
              <a:rPr lang="en-US" sz="1400" dirty="0" smtClean="0">
                <a:solidFill>
                  <a:srgbClr val="000000"/>
                </a:solidFill>
              </a:rPr>
              <a:t>G 223 </a:t>
            </a:r>
            <a:br>
              <a:rPr lang="en-US" sz="1400" dirty="0" smtClean="0">
                <a:solidFill>
                  <a:srgbClr val="000000"/>
                </a:solidFill>
              </a:rPr>
            </a:br>
            <a:r>
              <a:rPr lang="en-US" sz="1400" dirty="0" smtClean="0">
                <a:solidFill>
                  <a:srgbClr val="000000"/>
                </a:solidFill>
              </a:rPr>
              <a:t>B 157</a:t>
            </a:r>
          </a:p>
        </p:txBody>
      </p:sp>
      <p:sp>
        <p:nvSpPr>
          <p:cNvPr id="61" name="Rectangle 60"/>
          <p:cNvSpPr/>
          <p:nvPr userDrawn="1"/>
        </p:nvSpPr>
        <p:spPr>
          <a:xfrm>
            <a:off x="3812786" y="5301208"/>
            <a:ext cx="611503" cy="738664"/>
          </a:xfrm>
          <a:prstGeom prst="rect">
            <a:avLst/>
          </a:prstGeom>
        </p:spPr>
        <p:txBody>
          <a:bodyPr wrap="none">
            <a:spAutoFit/>
          </a:bodyPr>
          <a:lstStyle/>
          <a:p>
            <a:pPr defTabSz="457200">
              <a:defRPr/>
            </a:pPr>
            <a:r>
              <a:rPr lang="en-US" sz="1400" dirty="0" smtClean="0">
                <a:solidFill>
                  <a:srgbClr val="000000"/>
                </a:solidFill>
              </a:rPr>
              <a:t>R 221 </a:t>
            </a:r>
            <a:br>
              <a:rPr lang="en-US" sz="1400" dirty="0" smtClean="0">
                <a:solidFill>
                  <a:srgbClr val="000000"/>
                </a:solidFill>
              </a:rPr>
            </a:br>
            <a:r>
              <a:rPr lang="en-US" sz="1400" dirty="0" smtClean="0">
                <a:solidFill>
                  <a:srgbClr val="000000"/>
                </a:solidFill>
              </a:rPr>
              <a:t>G 225 </a:t>
            </a:r>
            <a:br>
              <a:rPr lang="en-US" sz="1400" dirty="0" smtClean="0">
                <a:solidFill>
                  <a:srgbClr val="000000"/>
                </a:solidFill>
              </a:rPr>
            </a:br>
            <a:r>
              <a:rPr lang="en-US" sz="1400" dirty="0" smtClean="0">
                <a:solidFill>
                  <a:srgbClr val="000000"/>
                </a:solidFill>
              </a:rPr>
              <a:t>B 124</a:t>
            </a:r>
          </a:p>
        </p:txBody>
      </p:sp>
      <p:sp>
        <p:nvSpPr>
          <p:cNvPr id="62" name="Rectangle 61"/>
          <p:cNvSpPr/>
          <p:nvPr userDrawn="1"/>
        </p:nvSpPr>
        <p:spPr>
          <a:xfrm>
            <a:off x="4720506" y="5301208"/>
            <a:ext cx="611503" cy="738664"/>
          </a:xfrm>
          <a:prstGeom prst="rect">
            <a:avLst/>
          </a:prstGeom>
        </p:spPr>
        <p:txBody>
          <a:bodyPr wrap="none">
            <a:spAutoFit/>
          </a:bodyPr>
          <a:lstStyle/>
          <a:p>
            <a:pPr defTabSz="457200">
              <a:defRPr/>
            </a:pPr>
            <a:r>
              <a:rPr lang="en-US" sz="1400" dirty="0" smtClean="0">
                <a:solidFill>
                  <a:srgbClr val="000000"/>
                </a:solidFill>
              </a:rPr>
              <a:t>R 220 </a:t>
            </a:r>
            <a:br>
              <a:rPr lang="en-US" sz="1400" dirty="0" smtClean="0">
                <a:solidFill>
                  <a:srgbClr val="000000"/>
                </a:solidFill>
              </a:rPr>
            </a:br>
            <a:r>
              <a:rPr lang="en-US" sz="1400" dirty="0" smtClean="0">
                <a:solidFill>
                  <a:srgbClr val="000000"/>
                </a:solidFill>
              </a:rPr>
              <a:t>G 193 </a:t>
            </a:r>
            <a:br>
              <a:rPr lang="en-US" sz="1400" dirty="0" smtClean="0">
                <a:solidFill>
                  <a:srgbClr val="000000"/>
                </a:solidFill>
              </a:rPr>
            </a:br>
            <a:r>
              <a:rPr lang="en-US" sz="1400" dirty="0" smtClean="0">
                <a:solidFill>
                  <a:srgbClr val="000000"/>
                </a:solidFill>
              </a:rPr>
              <a:t>B 123</a:t>
            </a:r>
          </a:p>
        </p:txBody>
      </p:sp>
      <p:sp>
        <p:nvSpPr>
          <p:cNvPr id="63" name="Rectangle 62"/>
          <p:cNvSpPr/>
          <p:nvPr userDrawn="1"/>
        </p:nvSpPr>
        <p:spPr>
          <a:xfrm>
            <a:off x="5628226" y="5301208"/>
            <a:ext cx="611503" cy="738664"/>
          </a:xfrm>
          <a:prstGeom prst="rect">
            <a:avLst/>
          </a:prstGeom>
        </p:spPr>
        <p:txBody>
          <a:bodyPr wrap="none">
            <a:spAutoFit/>
          </a:bodyPr>
          <a:lstStyle/>
          <a:p>
            <a:pPr defTabSz="457200">
              <a:defRPr/>
            </a:pPr>
            <a:r>
              <a:rPr lang="en-US" sz="1400" dirty="0" smtClean="0">
                <a:solidFill>
                  <a:srgbClr val="000000"/>
                </a:solidFill>
              </a:rPr>
              <a:t>R 186 </a:t>
            </a:r>
            <a:br>
              <a:rPr lang="en-US" sz="1400" dirty="0" smtClean="0">
                <a:solidFill>
                  <a:srgbClr val="000000"/>
                </a:solidFill>
              </a:rPr>
            </a:br>
            <a:r>
              <a:rPr lang="en-US" sz="1400" dirty="0" smtClean="0">
                <a:solidFill>
                  <a:srgbClr val="000000"/>
                </a:solidFill>
              </a:rPr>
              <a:t>G 221 </a:t>
            </a:r>
            <a:br>
              <a:rPr lang="en-US" sz="1400" dirty="0" smtClean="0">
                <a:solidFill>
                  <a:srgbClr val="000000"/>
                </a:solidFill>
              </a:rPr>
            </a:br>
            <a:r>
              <a:rPr lang="en-US" sz="1400" dirty="0" smtClean="0">
                <a:solidFill>
                  <a:srgbClr val="000000"/>
                </a:solidFill>
              </a:rPr>
              <a:t>B 248</a:t>
            </a:r>
          </a:p>
        </p:txBody>
      </p:sp>
      <p:sp>
        <p:nvSpPr>
          <p:cNvPr id="64" name="Rectangle 63"/>
          <p:cNvSpPr/>
          <p:nvPr userDrawn="1"/>
        </p:nvSpPr>
        <p:spPr>
          <a:xfrm>
            <a:off x="6535946" y="5301208"/>
            <a:ext cx="611503" cy="738664"/>
          </a:xfrm>
          <a:prstGeom prst="rect">
            <a:avLst/>
          </a:prstGeom>
        </p:spPr>
        <p:txBody>
          <a:bodyPr wrap="none">
            <a:spAutoFit/>
          </a:bodyPr>
          <a:lstStyle/>
          <a:p>
            <a:pPr defTabSz="457200">
              <a:defRPr/>
            </a:pPr>
            <a:r>
              <a:rPr lang="en-US" sz="1400" dirty="0" smtClean="0">
                <a:solidFill>
                  <a:srgbClr val="000000"/>
                </a:solidFill>
              </a:rPr>
              <a:t>R 200 </a:t>
            </a:r>
            <a:br>
              <a:rPr lang="en-US" sz="1400" dirty="0" smtClean="0">
                <a:solidFill>
                  <a:srgbClr val="000000"/>
                </a:solidFill>
              </a:rPr>
            </a:br>
            <a:r>
              <a:rPr lang="en-US" sz="1400" dirty="0" smtClean="0">
                <a:solidFill>
                  <a:srgbClr val="000000"/>
                </a:solidFill>
              </a:rPr>
              <a:t>G 225 </a:t>
            </a:r>
            <a:br>
              <a:rPr lang="en-US" sz="1400" dirty="0" smtClean="0">
                <a:solidFill>
                  <a:srgbClr val="000000"/>
                </a:solidFill>
              </a:rPr>
            </a:br>
            <a:r>
              <a:rPr lang="en-US" sz="1400" dirty="0" smtClean="0">
                <a:solidFill>
                  <a:srgbClr val="000000"/>
                </a:solidFill>
              </a:rPr>
              <a:t>B 223</a:t>
            </a:r>
          </a:p>
        </p:txBody>
      </p:sp>
      <p:sp>
        <p:nvSpPr>
          <p:cNvPr id="65" name="Rectangle 64"/>
          <p:cNvSpPr/>
          <p:nvPr userDrawn="1"/>
        </p:nvSpPr>
        <p:spPr>
          <a:xfrm>
            <a:off x="7443666" y="5301208"/>
            <a:ext cx="611503" cy="738664"/>
          </a:xfrm>
          <a:prstGeom prst="rect">
            <a:avLst/>
          </a:prstGeom>
        </p:spPr>
        <p:txBody>
          <a:bodyPr wrap="none">
            <a:spAutoFit/>
          </a:bodyPr>
          <a:lstStyle/>
          <a:p>
            <a:pPr defTabSz="457200">
              <a:defRPr/>
            </a:pPr>
            <a:r>
              <a:rPr lang="en-US" sz="1400" dirty="0" smtClean="0">
                <a:solidFill>
                  <a:srgbClr val="000000"/>
                </a:solidFill>
              </a:rPr>
              <a:t>R 222 </a:t>
            </a:r>
            <a:br>
              <a:rPr lang="en-US" sz="1400" dirty="0" smtClean="0">
                <a:solidFill>
                  <a:srgbClr val="000000"/>
                </a:solidFill>
              </a:rPr>
            </a:br>
            <a:r>
              <a:rPr lang="en-US" sz="1400" dirty="0" smtClean="0">
                <a:solidFill>
                  <a:srgbClr val="000000"/>
                </a:solidFill>
              </a:rPr>
              <a:t>G 156 </a:t>
            </a:r>
            <a:br>
              <a:rPr lang="en-US" sz="1400" dirty="0" smtClean="0">
                <a:solidFill>
                  <a:srgbClr val="000000"/>
                </a:solidFill>
              </a:rPr>
            </a:br>
            <a:r>
              <a:rPr lang="en-US" sz="1400" dirty="0" smtClean="0">
                <a:solidFill>
                  <a:srgbClr val="000000"/>
                </a:solidFill>
              </a:rPr>
              <a:t>B 183</a:t>
            </a:r>
          </a:p>
        </p:txBody>
      </p:sp>
      <p:sp>
        <p:nvSpPr>
          <p:cNvPr id="66" name="Rectangle 65"/>
          <p:cNvSpPr/>
          <p:nvPr userDrawn="1"/>
        </p:nvSpPr>
        <p:spPr>
          <a:xfrm>
            <a:off x="8318511" y="5301208"/>
            <a:ext cx="611503" cy="738664"/>
          </a:xfrm>
          <a:prstGeom prst="rect">
            <a:avLst/>
          </a:prstGeom>
        </p:spPr>
        <p:txBody>
          <a:bodyPr wrap="none">
            <a:spAutoFit/>
          </a:bodyPr>
          <a:lstStyle/>
          <a:p>
            <a:pPr defTabSz="457200">
              <a:defRPr/>
            </a:pPr>
            <a:r>
              <a:rPr lang="en-US" sz="1400" dirty="0" smtClean="0">
                <a:solidFill>
                  <a:srgbClr val="000000"/>
                </a:solidFill>
              </a:rPr>
              <a:t>R 222 </a:t>
            </a:r>
            <a:br>
              <a:rPr lang="en-US" sz="1400" dirty="0" smtClean="0">
                <a:solidFill>
                  <a:srgbClr val="000000"/>
                </a:solidFill>
              </a:rPr>
            </a:br>
            <a:r>
              <a:rPr lang="en-US" sz="1400" dirty="0" smtClean="0">
                <a:solidFill>
                  <a:srgbClr val="000000"/>
                </a:solidFill>
              </a:rPr>
              <a:t>G 202 </a:t>
            </a:r>
            <a:br>
              <a:rPr lang="en-US" sz="1400" dirty="0" smtClean="0">
                <a:solidFill>
                  <a:srgbClr val="000000"/>
                </a:solidFill>
              </a:rPr>
            </a:br>
            <a:r>
              <a:rPr lang="en-US" sz="1400" dirty="0" smtClean="0">
                <a:solidFill>
                  <a:srgbClr val="000000"/>
                </a:solidFill>
              </a:rPr>
              <a:t>B 226</a:t>
            </a:r>
          </a:p>
        </p:txBody>
      </p:sp>
      <p:sp>
        <p:nvSpPr>
          <p:cNvPr id="67" name="Rectangle 66"/>
          <p:cNvSpPr/>
          <p:nvPr userDrawn="1"/>
        </p:nvSpPr>
        <p:spPr>
          <a:xfrm>
            <a:off x="35496" y="658222"/>
            <a:ext cx="902811" cy="276999"/>
          </a:xfrm>
          <a:prstGeom prst="rect">
            <a:avLst/>
          </a:prstGeom>
        </p:spPr>
        <p:txBody>
          <a:bodyPr wrap="none">
            <a:spAutoFit/>
          </a:bodyPr>
          <a:lstStyle/>
          <a:p>
            <a:pPr algn="ctr" defTabSz="457200">
              <a:defRPr/>
            </a:pPr>
            <a:r>
              <a:rPr lang="en-US" sz="1200" b="1" dirty="0" smtClean="0">
                <a:solidFill>
                  <a:srgbClr val="000000"/>
                </a:solidFill>
              </a:rPr>
              <a:t>Strawberry</a:t>
            </a:r>
          </a:p>
        </p:txBody>
      </p:sp>
      <p:sp>
        <p:nvSpPr>
          <p:cNvPr id="68" name="Rectangle 67"/>
          <p:cNvSpPr/>
          <p:nvPr userDrawn="1"/>
        </p:nvSpPr>
        <p:spPr>
          <a:xfrm>
            <a:off x="1089626" y="658222"/>
            <a:ext cx="617702" cy="276999"/>
          </a:xfrm>
          <a:prstGeom prst="rect">
            <a:avLst/>
          </a:prstGeom>
        </p:spPr>
        <p:txBody>
          <a:bodyPr wrap="none">
            <a:spAutoFit/>
          </a:bodyPr>
          <a:lstStyle/>
          <a:p>
            <a:pPr algn="ctr" defTabSz="457200">
              <a:defRPr/>
            </a:pPr>
            <a:r>
              <a:rPr lang="en-US" sz="1200" b="1" dirty="0" smtClean="0">
                <a:solidFill>
                  <a:srgbClr val="000000"/>
                </a:solidFill>
              </a:rPr>
              <a:t>Lemon</a:t>
            </a:r>
          </a:p>
        </p:txBody>
      </p:sp>
      <p:sp>
        <p:nvSpPr>
          <p:cNvPr id="69" name="Rectangle 68"/>
          <p:cNvSpPr/>
          <p:nvPr userDrawn="1"/>
        </p:nvSpPr>
        <p:spPr>
          <a:xfrm>
            <a:off x="1890858" y="658222"/>
            <a:ext cx="811340" cy="276999"/>
          </a:xfrm>
          <a:prstGeom prst="rect">
            <a:avLst/>
          </a:prstGeom>
        </p:spPr>
        <p:txBody>
          <a:bodyPr wrap="none">
            <a:spAutoFit/>
          </a:bodyPr>
          <a:lstStyle/>
          <a:p>
            <a:pPr algn="ctr" defTabSz="457200">
              <a:defRPr/>
            </a:pPr>
            <a:r>
              <a:rPr lang="en-US" sz="1200" b="1" dirty="0" smtClean="0">
                <a:solidFill>
                  <a:srgbClr val="000000"/>
                </a:solidFill>
              </a:rPr>
              <a:t>Mandarin</a:t>
            </a:r>
          </a:p>
        </p:txBody>
      </p:sp>
      <p:sp>
        <p:nvSpPr>
          <p:cNvPr id="70" name="Rectangle 69"/>
          <p:cNvSpPr/>
          <p:nvPr userDrawn="1"/>
        </p:nvSpPr>
        <p:spPr>
          <a:xfrm>
            <a:off x="3010754" y="655013"/>
            <a:ext cx="490188" cy="276999"/>
          </a:xfrm>
          <a:prstGeom prst="rect">
            <a:avLst/>
          </a:prstGeom>
        </p:spPr>
        <p:txBody>
          <a:bodyPr wrap="none">
            <a:spAutoFit/>
          </a:bodyPr>
          <a:lstStyle/>
          <a:p>
            <a:pPr algn="ctr" defTabSz="457200">
              <a:defRPr/>
            </a:pPr>
            <a:r>
              <a:rPr lang="en-US" sz="1200" b="1" dirty="0" smtClean="0">
                <a:solidFill>
                  <a:srgbClr val="000000"/>
                </a:solidFill>
              </a:rPr>
              <a:t>Lime</a:t>
            </a:r>
          </a:p>
        </p:txBody>
      </p:sp>
      <p:sp>
        <p:nvSpPr>
          <p:cNvPr id="71" name="Rectangle 70"/>
          <p:cNvSpPr/>
          <p:nvPr userDrawn="1"/>
        </p:nvSpPr>
        <p:spPr>
          <a:xfrm>
            <a:off x="3861807" y="655013"/>
            <a:ext cx="514609" cy="276999"/>
          </a:xfrm>
          <a:prstGeom prst="rect">
            <a:avLst/>
          </a:prstGeom>
        </p:spPr>
        <p:txBody>
          <a:bodyPr wrap="none">
            <a:spAutoFit/>
          </a:bodyPr>
          <a:lstStyle/>
          <a:p>
            <a:pPr algn="ctr" defTabSz="457200">
              <a:defRPr/>
            </a:pPr>
            <a:r>
              <a:rPr lang="en-US" sz="1200" b="1" dirty="0" smtClean="0">
                <a:solidFill>
                  <a:srgbClr val="000000"/>
                </a:solidFill>
              </a:rPr>
              <a:t>Olive</a:t>
            </a:r>
          </a:p>
        </p:txBody>
      </p:sp>
      <p:sp>
        <p:nvSpPr>
          <p:cNvPr id="72" name="Rectangle 71"/>
          <p:cNvSpPr/>
          <p:nvPr userDrawn="1"/>
        </p:nvSpPr>
        <p:spPr>
          <a:xfrm>
            <a:off x="4644008" y="655013"/>
            <a:ext cx="835535" cy="276999"/>
          </a:xfrm>
          <a:prstGeom prst="rect">
            <a:avLst/>
          </a:prstGeom>
        </p:spPr>
        <p:txBody>
          <a:bodyPr wrap="none">
            <a:spAutoFit/>
          </a:bodyPr>
          <a:lstStyle/>
          <a:p>
            <a:pPr algn="ctr" defTabSz="457200">
              <a:defRPr/>
            </a:pPr>
            <a:r>
              <a:rPr lang="en-US" sz="1200" b="1" dirty="0" smtClean="0">
                <a:solidFill>
                  <a:srgbClr val="000000"/>
                </a:solidFill>
              </a:rPr>
              <a:t>Cinnamon</a:t>
            </a:r>
          </a:p>
        </p:txBody>
      </p:sp>
      <p:sp>
        <p:nvSpPr>
          <p:cNvPr id="73" name="Rectangle 72"/>
          <p:cNvSpPr/>
          <p:nvPr userDrawn="1"/>
        </p:nvSpPr>
        <p:spPr>
          <a:xfrm>
            <a:off x="5580112" y="655013"/>
            <a:ext cx="813043" cy="276999"/>
          </a:xfrm>
          <a:prstGeom prst="rect">
            <a:avLst/>
          </a:prstGeom>
        </p:spPr>
        <p:txBody>
          <a:bodyPr wrap="none">
            <a:spAutoFit/>
          </a:bodyPr>
          <a:lstStyle/>
          <a:p>
            <a:pPr algn="ctr" defTabSz="457200">
              <a:defRPr/>
            </a:pPr>
            <a:r>
              <a:rPr lang="en-US" sz="1200" b="1" dirty="0" smtClean="0">
                <a:solidFill>
                  <a:srgbClr val="000000"/>
                </a:solidFill>
              </a:rPr>
              <a:t>Blueberry</a:t>
            </a:r>
          </a:p>
        </p:txBody>
      </p:sp>
      <p:sp>
        <p:nvSpPr>
          <p:cNvPr id="74" name="Rectangle 73"/>
          <p:cNvSpPr/>
          <p:nvPr userDrawn="1"/>
        </p:nvSpPr>
        <p:spPr>
          <a:xfrm>
            <a:off x="6535684" y="655013"/>
            <a:ext cx="618980" cy="276999"/>
          </a:xfrm>
          <a:prstGeom prst="rect">
            <a:avLst/>
          </a:prstGeom>
        </p:spPr>
        <p:txBody>
          <a:bodyPr wrap="none">
            <a:spAutoFit/>
          </a:bodyPr>
          <a:lstStyle/>
          <a:p>
            <a:pPr algn="ctr" defTabSz="457200">
              <a:defRPr/>
            </a:pPr>
            <a:r>
              <a:rPr lang="en-US" sz="1200" b="1" dirty="0" smtClean="0">
                <a:solidFill>
                  <a:srgbClr val="000000"/>
                </a:solidFill>
              </a:rPr>
              <a:t>Thyme</a:t>
            </a:r>
          </a:p>
        </p:txBody>
      </p:sp>
      <p:sp>
        <p:nvSpPr>
          <p:cNvPr id="75" name="Rectangle 74"/>
          <p:cNvSpPr/>
          <p:nvPr userDrawn="1"/>
        </p:nvSpPr>
        <p:spPr>
          <a:xfrm>
            <a:off x="7505405" y="655013"/>
            <a:ext cx="530915" cy="276999"/>
          </a:xfrm>
          <a:prstGeom prst="rect">
            <a:avLst/>
          </a:prstGeom>
        </p:spPr>
        <p:txBody>
          <a:bodyPr wrap="none">
            <a:spAutoFit/>
          </a:bodyPr>
          <a:lstStyle/>
          <a:p>
            <a:pPr algn="ctr" defTabSz="457200">
              <a:defRPr/>
            </a:pPr>
            <a:r>
              <a:rPr lang="en-US" sz="1200" b="1" dirty="0" smtClean="0">
                <a:solidFill>
                  <a:srgbClr val="000000"/>
                </a:solidFill>
              </a:rPr>
              <a:t>Berry</a:t>
            </a:r>
          </a:p>
        </p:txBody>
      </p:sp>
      <p:sp>
        <p:nvSpPr>
          <p:cNvPr id="76" name="Rectangle 75"/>
          <p:cNvSpPr/>
          <p:nvPr userDrawn="1"/>
        </p:nvSpPr>
        <p:spPr>
          <a:xfrm>
            <a:off x="8367499" y="655013"/>
            <a:ext cx="512129" cy="276999"/>
          </a:xfrm>
          <a:prstGeom prst="rect">
            <a:avLst/>
          </a:prstGeom>
        </p:spPr>
        <p:txBody>
          <a:bodyPr wrap="none">
            <a:spAutoFit/>
          </a:bodyPr>
          <a:lstStyle/>
          <a:p>
            <a:pPr algn="ctr" defTabSz="457200">
              <a:defRPr/>
            </a:pPr>
            <a:r>
              <a:rPr lang="en-US" sz="1200" b="1" dirty="0" smtClean="0">
                <a:solidFill>
                  <a:srgbClr val="000000"/>
                </a:solidFill>
              </a:rPr>
              <a:t>Plum</a:t>
            </a:r>
          </a:p>
        </p:txBody>
      </p:sp>
      <p:sp>
        <p:nvSpPr>
          <p:cNvPr id="77" name="Rectangle 76"/>
          <p:cNvSpPr/>
          <p:nvPr userDrawn="1"/>
        </p:nvSpPr>
        <p:spPr>
          <a:xfrm>
            <a:off x="187040" y="76562"/>
            <a:ext cx="8779840" cy="400110"/>
          </a:xfrm>
          <a:prstGeom prst="rect">
            <a:avLst/>
          </a:prstGeom>
        </p:spPr>
        <p:txBody>
          <a:bodyPr wrap="square">
            <a:spAutoFit/>
          </a:bodyPr>
          <a:lstStyle/>
          <a:p>
            <a:pPr algn="ctr" defTabSz="457200">
              <a:defRPr/>
            </a:pPr>
            <a:r>
              <a:rPr lang="en-US" sz="2000" b="1" dirty="0" smtClean="0">
                <a:solidFill>
                  <a:srgbClr val="000000"/>
                </a:solidFill>
              </a:rPr>
              <a:t>Caritas Australia Colour Palette</a:t>
            </a:r>
          </a:p>
        </p:txBody>
      </p:sp>
      <p:sp>
        <p:nvSpPr>
          <p:cNvPr id="2" name="TextBox 1"/>
          <p:cNvSpPr txBox="1"/>
          <p:nvPr userDrawn="1"/>
        </p:nvSpPr>
        <p:spPr>
          <a:xfrm>
            <a:off x="187040" y="6165304"/>
            <a:ext cx="3313902" cy="369332"/>
          </a:xfrm>
          <a:prstGeom prst="rect">
            <a:avLst/>
          </a:prstGeom>
          <a:noFill/>
        </p:spPr>
        <p:txBody>
          <a:bodyPr wrap="square" rtlCol="0">
            <a:spAutoFit/>
          </a:bodyPr>
          <a:lstStyle/>
          <a:p>
            <a:pPr defTabSz="457200"/>
            <a:r>
              <a:rPr lang="en-AU" dirty="0" smtClean="0">
                <a:solidFill>
                  <a:srgbClr val="000000"/>
                </a:solidFill>
              </a:rPr>
              <a:t>PPT slide colour: 184.41.8</a:t>
            </a:r>
            <a:endParaRPr lang="en-AU" dirty="0">
              <a:solidFill>
                <a:srgbClr val="000000"/>
              </a:solidFill>
            </a:endParaRPr>
          </a:p>
        </p:txBody>
      </p:sp>
    </p:spTree>
    <p:extLst>
      <p:ext uri="{BB962C8B-B14F-4D97-AF65-F5344CB8AC3E}">
        <p14:creationId xmlns:p14="http://schemas.microsoft.com/office/powerpoint/2010/main" val="88615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818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08920"/>
            <a:ext cx="8229600" cy="1143000"/>
          </a:xfrm>
          <a:prstGeom prst="rect">
            <a:avLst/>
          </a:prstGeom>
        </p:spPr>
        <p:txBody>
          <a:bodyPr vert="horz"/>
          <a:lstStyle>
            <a:lvl1pPr algn="ctr">
              <a:defRPr/>
            </a:lvl1pPr>
          </a:lstStyle>
          <a:p>
            <a:r>
              <a:rPr lang="en-AU" dirty="0" smtClean="0"/>
              <a:t>Caritas Australia </a:t>
            </a:r>
            <a:br>
              <a:rPr lang="en-AU" dirty="0" smtClean="0"/>
            </a:br>
            <a:r>
              <a:rPr lang="en-AU" dirty="0" smtClean="0"/>
              <a:t>PowerPoint Instructions</a:t>
            </a:r>
            <a:endParaRPr lang="en-US" dirty="0"/>
          </a:p>
        </p:txBody>
      </p:sp>
      <p:sp>
        <p:nvSpPr>
          <p:cNvPr id="3" name="TextBox 2"/>
          <p:cNvSpPr txBox="1"/>
          <p:nvPr userDrawn="1"/>
        </p:nvSpPr>
        <p:spPr>
          <a:xfrm>
            <a:off x="9756576" y="5369148"/>
            <a:ext cx="6696743" cy="2308324"/>
          </a:xfrm>
          <a:prstGeom prst="rect">
            <a:avLst/>
          </a:prstGeom>
          <a:noFill/>
        </p:spPr>
        <p:txBody>
          <a:bodyPr wrap="square" rtlCol="0">
            <a:spAutoFit/>
          </a:bodyPr>
          <a:lstStyle/>
          <a:p>
            <a:pPr defTabSz="457200"/>
            <a:r>
              <a:rPr lang="en-US" sz="1600" b="1" dirty="0" smtClean="0">
                <a:solidFill>
                  <a:srgbClr val="000000"/>
                </a:solidFill>
              </a:rPr>
              <a:t>Changing font </a:t>
            </a:r>
            <a:r>
              <a:rPr lang="en-US" sz="1600" b="1" dirty="0" err="1" smtClean="0">
                <a:solidFill>
                  <a:srgbClr val="000000"/>
                </a:solidFill>
              </a:rPr>
              <a:t>colours</a:t>
            </a:r>
            <a:endParaRPr lang="en-US" sz="1600" b="1" dirty="0" smtClean="0">
              <a:solidFill>
                <a:srgbClr val="000000"/>
              </a:solidFill>
            </a:endParaRPr>
          </a:p>
          <a:p>
            <a:pPr defTabSz="457200"/>
            <a:r>
              <a:rPr lang="en-US" sz="1600" dirty="0" smtClean="0">
                <a:solidFill>
                  <a:srgbClr val="000000"/>
                </a:solidFill>
              </a:rPr>
              <a:t>When you wish to change the font </a:t>
            </a:r>
            <a:r>
              <a:rPr lang="en-US" sz="1600" dirty="0" err="1" smtClean="0">
                <a:solidFill>
                  <a:srgbClr val="000000"/>
                </a:solidFill>
              </a:rPr>
              <a:t>colour</a:t>
            </a:r>
            <a:r>
              <a:rPr lang="en-US" sz="1600" dirty="0" smtClean="0">
                <a:solidFill>
                  <a:srgbClr val="000000"/>
                </a:solidFill>
              </a:rPr>
              <a:t> with the presentation please follow the following instructions.</a:t>
            </a:r>
          </a:p>
          <a:p>
            <a:pPr marL="285750" indent="-285750" defTabSz="457200">
              <a:buFont typeface="Arial"/>
              <a:buChar char="•"/>
            </a:pPr>
            <a:r>
              <a:rPr lang="en-US" sz="1600" dirty="0" smtClean="0">
                <a:solidFill>
                  <a:srgbClr val="000000"/>
                </a:solidFill>
              </a:rPr>
              <a:t>Highlight the words you wish to change</a:t>
            </a:r>
          </a:p>
          <a:p>
            <a:pPr marL="285750" indent="-285750" defTabSz="457200">
              <a:buFont typeface="Arial"/>
              <a:buChar char="•"/>
            </a:pPr>
            <a:r>
              <a:rPr lang="en-US" sz="1600" dirty="0" smtClean="0">
                <a:solidFill>
                  <a:srgbClr val="000000"/>
                </a:solidFill>
              </a:rPr>
              <a:t>Right click on the selection</a:t>
            </a:r>
          </a:p>
          <a:p>
            <a:pPr marL="285750" indent="-285750" defTabSz="457200">
              <a:buFont typeface="Arial"/>
              <a:buChar char="•"/>
            </a:pPr>
            <a:r>
              <a:rPr lang="en-US" sz="1600" dirty="0" smtClean="0">
                <a:solidFill>
                  <a:srgbClr val="000000"/>
                </a:solidFill>
              </a:rPr>
              <a:t>Selection ‘font’</a:t>
            </a:r>
          </a:p>
          <a:p>
            <a:pPr marL="285750" indent="-285750" defTabSz="457200">
              <a:buFont typeface="Arial"/>
              <a:buChar char="•"/>
            </a:pPr>
            <a:r>
              <a:rPr lang="en-US" sz="1600" dirty="0" smtClean="0">
                <a:solidFill>
                  <a:srgbClr val="000000"/>
                </a:solidFill>
              </a:rPr>
              <a:t>Within this menu you can change the font </a:t>
            </a:r>
            <a:r>
              <a:rPr lang="en-US" sz="1600" dirty="0" err="1" smtClean="0">
                <a:solidFill>
                  <a:srgbClr val="000000"/>
                </a:solidFill>
              </a:rPr>
              <a:t>colour</a:t>
            </a:r>
            <a:r>
              <a:rPr lang="en-US" sz="1600" dirty="0" smtClean="0">
                <a:solidFill>
                  <a:srgbClr val="000000"/>
                </a:solidFill>
              </a:rPr>
              <a:t> by selecting the ‘more </a:t>
            </a:r>
            <a:r>
              <a:rPr lang="en-US" sz="1600" dirty="0" err="1" smtClean="0">
                <a:solidFill>
                  <a:srgbClr val="000000"/>
                </a:solidFill>
              </a:rPr>
              <a:t>colours’</a:t>
            </a:r>
            <a:r>
              <a:rPr lang="en-US" sz="1600" dirty="0" smtClean="0">
                <a:solidFill>
                  <a:srgbClr val="000000"/>
                </a:solidFill>
              </a:rPr>
              <a:t> button at the bottom.</a:t>
            </a:r>
          </a:p>
          <a:p>
            <a:pPr marL="285750" indent="-285750" defTabSz="457200">
              <a:buFont typeface="Arial"/>
              <a:buChar char="•"/>
            </a:pPr>
            <a:r>
              <a:rPr lang="en-US" sz="1600" dirty="0" smtClean="0">
                <a:solidFill>
                  <a:srgbClr val="000000"/>
                </a:solidFill>
              </a:rPr>
              <a:t>Only select </a:t>
            </a:r>
            <a:r>
              <a:rPr lang="en-US" sz="1600" dirty="0" err="1" smtClean="0">
                <a:solidFill>
                  <a:srgbClr val="000000"/>
                </a:solidFill>
              </a:rPr>
              <a:t>colours</a:t>
            </a:r>
            <a:r>
              <a:rPr lang="en-US" sz="1600" dirty="0" smtClean="0">
                <a:solidFill>
                  <a:srgbClr val="000000"/>
                </a:solidFill>
              </a:rPr>
              <a:t> from Caritas Australia </a:t>
            </a:r>
            <a:r>
              <a:rPr lang="en-US" sz="1600" dirty="0" err="1" smtClean="0">
                <a:solidFill>
                  <a:srgbClr val="000000"/>
                </a:solidFill>
              </a:rPr>
              <a:t>colour</a:t>
            </a:r>
            <a:r>
              <a:rPr lang="en-US" sz="1600" dirty="0" smtClean="0">
                <a:solidFill>
                  <a:srgbClr val="000000"/>
                </a:solidFill>
              </a:rPr>
              <a:t> palette.</a:t>
            </a:r>
          </a:p>
        </p:txBody>
      </p:sp>
      <p:pic>
        <p:nvPicPr>
          <p:cNvPr id="5" name="Picture 4" descr="increase indent button.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7690" y="391052"/>
            <a:ext cx="406402" cy="304800"/>
          </a:xfrm>
          <a:prstGeom prst="rect">
            <a:avLst/>
          </a:prstGeom>
        </p:spPr>
      </p:pic>
      <p:pic>
        <p:nvPicPr>
          <p:cNvPr id="6" name="Picture 5" descr="increase indent button.png"/>
          <p:cNvPicPr>
            <a:picLocks noChangeAspect="1"/>
          </p:cNvPicPr>
          <p:nvPr userDrawn="1"/>
        </p:nvPicPr>
        <p:blipFill rotWithShape="1">
          <a:blip r:embed="rId3" cstate="screen">
            <a:extLst>
              <a:ext uri="{28A0092B-C50C-407E-A947-70E740481C1C}">
                <a14:useLocalDpi xmlns:a14="http://schemas.microsoft.com/office/drawing/2010/main"/>
              </a:ext>
            </a:extLst>
          </a:blip>
          <a:srcRect r="-98"/>
          <a:stretch/>
        </p:blipFill>
        <p:spPr>
          <a:xfrm rot="10800000">
            <a:off x="-7931745" y="391052"/>
            <a:ext cx="406798" cy="304800"/>
          </a:xfrm>
          <a:prstGeom prst="rect">
            <a:avLst/>
          </a:prstGeom>
        </p:spPr>
      </p:pic>
      <p:sp>
        <p:nvSpPr>
          <p:cNvPr id="7" name="TextBox 6"/>
          <p:cNvSpPr txBox="1"/>
          <p:nvPr userDrawn="1"/>
        </p:nvSpPr>
        <p:spPr>
          <a:xfrm>
            <a:off x="-6877272" y="-656297"/>
            <a:ext cx="6480720" cy="2800766"/>
          </a:xfrm>
          <a:prstGeom prst="rect">
            <a:avLst/>
          </a:prstGeom>
          <a:noFill/>
        </p:spPr>
        <p:txBody>
          <a:bodyPr wrap="square" rtlCol="0">
            <a:spAutoFit/>
          </a:bodyPr>
          <a:lstStyle/>
          <a:p>
            <a:pPr defTabSz="457200"/>
            <a:r>
              <a:rPr lang="en-US" sz="1600" b="1" dirty="0" smtClean="0">
                <a:solidFill>
                  <a:srgbClr val="000000"/>
                </a:solidFill>
              </a:rPr>
              <a:t>How to change the font format</a:t>
            </a:r>
          </a:p>
          <a:p>
            <a:pPr defTabSz="457200"/>
            <a:r>
              <a:rPr lang="en-US" sz="1600" dirty="0" smtClean="0">
                <a:solidFill>
                  <a:srgbClr val="000000"/>
                </a:solidFill>
              </a:rPr>
              <a:t>Minimum body copy font size: 18pt</a:t>
            </a:r>
          </a:p>
          <a:p>
            <a:pPr defTabSz="457200"/>
            <a:r>
              <a:rPr lang="en-US" sz="1600" dirty="0" smtClean="0">
                <a:solidFill>
                  <a:srgbClr val="000000"/>
                </a:solidFill>
              </a:rPr>
              <a:t>Styles have been setup within the </a:t>
            </a:r>
            <a:r>
              <a:rPr lang="en-US" sz="1600" dirty="0" err="1" smtClean="0">
                <a:solidFill>
                  <a:srgbClr val="000000"/>
                </a:solidFill>
              </a:rPr>
              <a:t>powerpoint</a:t>
            </a:r>
            <a:r>
              <a:rPr lang="en-US" sz="1600" dirty="0" smtClean="0">
                <a:solidFill>
                  <a:srgbClr val="000000"/>
                </a:solidFill>
              </a:rPr>
              <a:t> to allow you to use Subheadings, body copy, bullet points. </a:t>
            </a:r>
          </a:p>
          <a:p>
            <a:pPr defTabSz="457200"/>
            <a:r>
              <a:rPr lang="en-US" sz="1600" dirty="0" smtClean="0">
                <a:solidFill>
                  <a:srgbClr val="000000"/>
                </a:solidFill>
              </a:rPr>
              <a:t>To change the font style use the paragraph indent buttons (Not the tab key) to switch between styles.</a:t>
            </a:r>
          </a:p>
          <a:p>
            <a:pPr defTabSz="457200"/>
            <a:r>
              <a:rPr lang="en-US" sz="1600" b="1" dirty="0" smtClean="0">
                <a:solidFill>
                  <a:srgbClr val="000000"/>
                </a:solidFill>
              </a:rPr>
              <a:t>Indent 1: </a:t>
            </a:r>
            <a:r>
              <a:rPr lang="en-US" sz="1600" dirty="0" smtClean="0">
                <a:solidFill>
                  <a:srgbClr val="000000"/>
                </a:solidFill>
              </a:rPr>
              <a:t>body copy</a:t>
            </a:r>
          </a:p>
          <a:p>
            <a:pPr defTabSz="457200">
              <a:defRPr/>
            </a:pPr>
            <a:r>
              <a:rPr lang="en-US" sz="1600" b="1" dirty="0" smtClean="0">
                <a:solidFill>
                  <a:srgbClr val="000000"/>
                </a:solidFill>
              </a:rPr>
              <a:t>Indent 2: </a:t>
            </a:r>
            <a:r>
              <a:rPr lang="en-US" sz="1600" dirty="0" smtClean="0">
                <a:solidFill>
                  <a:srgbClr val="000000"/>
                </a:solidFill>
              </a:rPr>
              <a:t>Subheadings</a:t>
            </a:r>
          </a:p>
          <a:p>
            <a:pPr defTabSz="457200"/>
            <a:r>
              <a:rPr lang="en-US" sz="1600" b="1" dirty="0" smtClean="0">
                <a:solidFill>
                  <a:srgbClr val="000000"/>
                </a:solidFill>
              </a:rPr>
              <a:t>Indent 3: </a:t>
            </a:r>
            <a:r>
              <a:rPr lang="en-US" sz="1600" dirty="0" smtClean="0">
                <a:solidFill>
                  <a:srgbClr val="000000"/>
                </a:solidFill>
              </a:rPr>
              <a:t>bullet points first level</a:t>
            </a:r>
          </a:p>
          <a:p>
            <a:pPr defTabSz="457200">
              <a:defRPr/>
            </a:pPr>
            <a:r>
              <a:rPr lang="en-US" sz="1600" b="1" dirty="0" smtClean="0">
                <a:solidFill>
                  <a:srgbClr val="000000"/>
                </a:solidFill>
              </a:rPr>
              <a:t>Indent 4: </a:t>
            </a:r>
            <a:r>
              <a:rPr lang="en-US" sz="1600" dirty="0" smtClean="0">
                <a:solidFill>
                  <a:srgbClr val="000000"/>
                </a:solidFill>
              </a:rPr>
              <a:t>bullet points second level</a:t>
            </a:r>
          </a:p>
          <a:p>
            <a:pPr defTabSz="457200">
              <a:defRPr/>
            </a:pPr>
            <a:r>
              <a:rPr lang="en-US" sz="1600" b="1" dirty="0" smtClean="0">
                <a:solidFill>
                  <a:srgbClr val="000000"/>
                </a:solidFill>
              </a:rPr>
              <a:t>Indent 5: </a:t>
            </a:r>
            <a:r>
              <a:rPr lang="en-US" sz="1600" dirty="0" smtClean="0">
                <a:solidFill>
                  <a:srgbClr val="000000"/>
                </a:solidFill>
              </a:rPr>
              <a:t>bullet points third level</a:t>
            </a:r>
          </a:p>
        </p:txBody>
      </p:sp>
      <p:sp>
        <p:nvSpPr>
          <p:cNvPr id="8" name="TextBox 7"/>
          <p:cNvSpPr txBox="1"/>
          <p:nvPr userDrawn="1"/>
        </p:nvSpPr>
        <p:spPr>
          <a:xfrm>
            <a:off x="-6923633" y="2418072"/>
            <a:ext cx="6480720" cy="1569660"/>
          </a:xfrm>
          <a:prstGeom prst="rect">
            <a:avLst/>
          </a:prstGeom>
          <a:noFill/>
        </p:spPr>
        <p:txBody>
          <a:bodyPr wrap="square" rtlCol="0">
            <a:spAutoFit/>
          </a:bodyPr>
          <a:lstStyle/>
          <a:p>
            <a:pPr defTabSz="457200"/>
            <a:r>
              <a:rPr lang="en-US" sz="1600" b="1" dirty="0" smtClean="0">
                <a:solidFill>
                  <a:srgbClr val="000000"/>
                </a:solidFill>
              </a:rPr>
              <a:t>Presentation </a:t>
            </a:r>
            <a:r>
              <a:rPr lang="en-US" sz="1600" b="1" dirty="0" err="1" smtClean="0">
                <a:solidFill>
                  <a:srgbClr val="000000"/>
                </a:solidFill>
              </a:rPr>
              <a:t>colours</a:t>
            </a:r>
            <a:endParaRPr lang="en-US" sz="1600" b="1" dirty="0" smtClean="0">
              <a:solidFill>
                <a:srgbClr val="000000"/>
              </a:solidFill>
            </a:endParaRPr>
          </a:p>
          <a:p>
            <a:pPr defTabSz="457200"/>
            <a:r>
              <a:rPr lang="en-US" sz="1600" dirty="0" err="1" smtClean="0">
                <a:solidFill>
                  <a:srgbClr val="000000"/>
                </a:solidFill>
              </a:rPr>
              <a:t>Colours</a:t>
            </a:r>
            <a:r>
              <a:rPr lang="en-US" sz="1600" dirty="0" smtClean="0">
                <a:solidFill>
                  <a:srgbClr val="000000"/>
                </a:solidFill>
              </a:rPr>
              <a:t> within the presentation can change but should be selected from the Caritas Australia brand book </a:t>
            </a:r>
            <a:r>
              <a:rPr lang="en-US" sz="1600" b="1" dirty="0" smtClean="0">
                <a:solidFill>
                  <a:srgbClr val="000000"/>
                </a:solidFill>
              </a:rPr>
              <a:t>dark </a:t>
            </a:r>
            <a:r>
              <a:rPr lang="en-US" sz="1600" b="1" dirty="0" err="1" smtClean="0">
                <a:solidFill>
                  <a:srgbClr val="000000"/>
                </a:solidFill>
              </a:rPr>
              <a:t>colours</a:t>
            </a:r>
            <a:r>
              <a:rPr lang="en-US" sz="1600" b="1" dirty="0" smtClean="0">
                <a:solidFill>
                  <a:srgbClr val="000000"/>
                </a:solidFill>
              </a:rPr>
              <a:t>.</a:t>
            </a:r>
          </a:p>
          <a:p>
            <a:pPr defTabSz="457200"/>
            <a:endParaRPr lang="en-US" sz="1600" b="1" dirty="0" smtClean="0">
              <a:solidFill>
                <a:srgbClr val="000000"/>
              </a:solidFill>
            </a:endParaRPr>
          </a:p>
          <a:p>
            <a:pPr defTabSz="457200"/>
            <a:r>
              <a:rPr lang="en-US" sz="1600" b="1" dirty="0" smtClean="0">
                <a:solidFill>
                  <a:srgbClr val="000000"/>
                </a:solidFill>
              </a:rPr>
              <a:t>NOTE: </a:t>
            </a:r>
            <a:r>
              <a:rPr lang="en-US" sz="1600" dirty="0" smtClean="0">
                <a:solidFill>
                  <a:srgbClr val="000000"/>
                </a:solidFill>
              </a:rPr>
              <a:t>If you choose to change the </a:t>
            </a:r>
            <a:r>
              <a:rPr lang="en-US" sz="1600" dirty="0" err="1" smtClean="0">
                <a:solidFill>
                  <a:srgbClr val="000000"/>
                </a:solidFill>
              </a:rPr>
              <a:t>colours</a:t>
            </a:r>
            <a:r>
              <a:rPr lang="en-US" sz="1600" dirty="0" smtClean="0">
                <a:solidFill>
                  <a:srgbClr val="000000"/>
                </a:solidFill>
              </a:rPr>
              <a:t> within the presentation please ensure that every slide is consistent.</a:t>
            </a:r>
          </a:p>
        </p:txBody>
      </p:sp>
      <p:sp>
        <p:nvSpPr>
          <p:cNvPr id="9" name="TextBox 8"/>
          <p:cNvSpPr txBox="1"/>
          <p:nvPr userDrawn="1"/>
        </p:nvSpPr>
        <p:spPr>
          <a:xfrm>
            <a:off x="-6923633" y="4312255"/>
            <a:ext cx="4150817" cy="2545745"/>
          </a:xfrm>
          <a:prstGeom prst="rect">
            <a:avLst/>
          </a:prstGeom>
          <a:noFill/>
        </p:spPr>
        <p:txBody>
          <a:bodyPr wrap="square" rtlCol="0">
            <a:spAutoFit/>
          </a:bodyPr>
          <a:lstStyle/>
          <a:p>
            <a:pPr defTabSz="457200"/>
            <a:r>
              <a:rPr lang="en-US" sz="1600" b="1" dirty="0" smtClean="0">
                <a:solidFill>
                  <a:srgbClr val="000000"/>
                </a:solidFill>
              </a:rPr>
              <a:t>Changing background </a:t>
            </a:r>
            <a:r>
              <a:rPr lang="en-US" sz="1600" b="1" dirty="0" err="1" smtClean="0">
                <a:solidFill>
                  <a:srgbClr val="000000"/>
                </a:solidFill>
              </a:rPr>
              <a:t>colours</a:t>
            </a:r>
            <a:endParaRPr lang="en-US" sz="1600" b="1" dirty="0" smtClean="0">
              <a:solidFill>
                <a:srgbClr val="000000"/>
              </a:solidFill>
            </a:endParaRPr>
          </a:p>
          <a:p>
            <a:pPr defTabSz="457200"/>
            <a:r>
              <a:rPr lang="en-US" sz="1600" dirty="0" smtClean="0">
                <a:solidFill>
                  <a:srgbClr val="000000"/>
                </a:solidFill>
              </a:rPr>
              <a:t>When you wish to change the background colour of title or voice box slides please change using the Master page (View &gt; Master &gt; Slide Master). Right click on each background of the slide and selection ‘Format Background’. A background colour can be selected from this pop up menu. </a:t>
            </a:r>
            <a:r>
              <a:rPr lang="en-US" sz="1600" b="1" dirty="0" smtClean="0">
                <a:solidFill>
                  <a:srgbClr val="000000"/>
                </a:solidFill>
              </a:rPr>
              <a:t>(More </a:t>
            </a:r>
            <a:r>
              <a:rPr lang="en-US" sz="1600" b="1" dirty="0" err="1" smtClean="0">
                <a:solidFill>
                  <a:srgbClr val="000000"/>
                </a:solidFill>
              </a:rPr>
              <a:t>colours</a:t>
            </a:r>
            <a:r>
              <a:rPr lang="en-US" sz="1600" b="1" dirty="0" smtClean="0">
                <a:solidFill>
                  <a:srgbClr val="000000"/>
                </a:solidFill>
              </a:rPr>
              <a:t> &gt; Custom&gt; </a:t>
            </a:r>
            <a:r>
              <a:rPr lang="en-US" sz="1600" b="1" dirty="0" err="1" smtClean="0">
                <a:solidFill>
                  <a:srgbClr val="000000"/>
                </a:solidFill>
              </a:rPr>
              <a:t>Colour</a:t>
            </a:r>
            <a:r>
              <a:rPr lang="en-US" sz="1600" b="1" dirty="0" smtClean="0">
                <a:solidFill>
                  <a:srgbClr val="000000"/>
                </a:solidFill>
              </a:rPr>
              <a:t> mode RGB &gt; Input numbers)</a:t>
            </a:r>
            <a:endParaRPr lang="en-US" sz="1600" dirty="0" smtClean="0">
              <a:solidFill>
                <a:srgbClr val="000000"/>
              </a:solidFill>
            </a:endParaRPr>
          </a:p>
        </p:txBody>
      </p:sp>
      <p:sp>
        <p:nvSpPr>
          <p:cNvPr id="11" name="TextBox 10"/>
          <p:cNvSpPr txBox="1"/>
          <p:nvPr userDrawn="1"/>
        </p:nvSpPr>
        <p:spPr>
          <a:xfrm>
            <a:off x="-6912544" y="7048559"/>
            <a:ext cx="6469631" cy="3293209"/>
          </a:xfrm>
          <a:prstGeom prst="rect">
            <a:avLst/>
          </a:prstGeom>
          <a:noFill/>
        </p:spPr>
        <p:txBody>
          <a:bodyPr wrap="square" rtlCol="0">
            <a:spAutoFit/>
          </a:bodyPr>
          <a:lstStyle/>
          <a:p>
            <a:pPr defTabSz="457200"/>
            <a:r>
              <a:rPr lang="en-US" sz="1600" b="1" dirty="0" smtClean="0">
                <a:solidFill>
                  <a:srgbClr val="000000"/>
                </a:solidFill>
              </a:rPr>
              <a:t>Placing images and cropping</a:t>
            </a:r>
          </a:p>
          <a:p>
            <a:pPr defTabSz="457200"/>
            <a:r>
              <a:rPr lang="en-US" sz="1600" dirty="0" smtClean="0">
                <a:solidFill>
                  <a:srgbClr val="000000"/>
                </a:solidFill>
              </a:rPr>
              <a:t>When placing images they may at first be placed into the image box small or inappropriately cropped, for example a persons head cropped off. </a:t>
            </a:r>
          </a:p>
          <a:p>
            <a:pPr defTabSz="457200"/>
            <a:r>
              <a:rPr lang="en-US" sz="1600" dirty="0" smtClean="0">
                <a:solidFill>
                  <a:srgbClr val="000000"/>
                </a:solidFill>
              </a:rPr>
              <a:t>To fix this please follow these steps:</a:t>
            </a:r>
          </a:p>
          <a:p>
            <a:pPr marL="285750" indent="-285750" defTabSz="457200">
              <a:buFont typeface="Arial"/>
              <a:buChar char="•"/>
            </a:pPr>
            <a:r>
              <a:rPr lang="en-US" sz="1600" dirty="0" smtClean="0">
                <a:solidFill>
                  <a:srgbClr val="000000"/>
                </a:solidFill>
              </a:rPr>
              <a:t>Format picture click on the crop button</a:t>
            </a:r>
          </a:p>
          <a:p>
            <a:pPr marL="285750" indent="-285750" defTabSz="457200">
              <a:buFont typeface="Arial"/>
              <a:buChar char="•"/>
            </a:pPr>
            <a:r>
              <a:rPr lang="en-US" sz="1600" dirty="0" smtClean="0">
                <a:solidFill>
                  <a:srgbClr val="000000"/>
                </a:solidFill>
              </a:rPr>
              <a:t>Select ‘crop to fill’. This will allow you to resize the image without moving the picture box</a:t>
            </a:r>
          </a:p>
          <a:p>
            <a:pPr marL="285750" indent="-285750" defTabSz="457200">
              <a:buFont typeface="Arial"/>
              <a:buChar char="•"/>
            </a:pPr>
            <a:r>
              <a:rPr lang="en-US" sz="1600" dirty="0" smtClean="0">
                <a:solidFill>
                  <a:srgbClr val="000000"/>
                </a:solidFill>
              </a:rPr>
              <a:t>When resizing an image always hold the ‘shift’ key and drag the image larger from the corners. This will scale the image proportionately.</a:t>
            </a:r>
          </a:p>
          <a:p>
            <a:pPr marL="285750" indent="-285750" defTabSz="457200">
              <a:buFont typeface="Arial"/>
              <a:buChar char="•"/>
            </a:pPr>
            <a:r>
              <a:rPr lang="en-US" sz="1600" dirty="0" smtClean="0">
                <a:solidFill>
                  <a:srgbClr val="000000"/>
                </a:solidFill>
              </a:rPr>
              <a:t>You can move the resized image within the picture box to find the best crop.</a:t>
            </a:r>
          </a:p>
        </p:txBody>
      </p:sp>
      <p:sp>
        <p:nvSpPr>
          <p:cNvPr id="12" name="TextBox 11"/>
          <p:cNvSpPr txBox="1"/>
          <p:nvPr userDrawn="1"/>
        </p:nvSpPr>
        <p:spPr>
          <a:xfrm>
            <a:off x="9756576" y="1328408"/>
            <a:ext cx="6696743" cy="3539430"/>
          </a:xfrm>
          <a:prstGeom prst="rect">
            <a:avLst/>
          </a:prstGeom>
          <a:noFill/>
        </p:spPr>
        <p:txBody>
          <a:bodyPr wrap="square" rtlCol="0">
            <a:spAutoFit/>
          </a:bodyPr>
          <a:lstStyle/>
          <a:p>
            <a:pPr defTabSz="457200"/>
            <a:r>
              <a:rPr lang="en-US" sz="1600" b="1" dirty="0" smtClean="0">
                <a:solidFill>
                  <a:srgbClr val="000000"/>
                </a:solidFill>
              </a:rPr>
              <a:t>Saving Felt tip font as an image</a:t>
            </a:r>
          </a:p>
          <a:p>
            <a:pPr defTabSz="457200"/>
            <a:r>
              <a:rPr lang="en-US" sz="1600" dirty="0" smtClean="0">
                <a:solidFill>
                  <a:srgbClr val="000000"/>
                </a:solidFill>
              </a:rPr>
              <a:t>As felt tip isn’t a system font it will not display correctly on computers that do not have the font installed. Please complete the following steps to save the final copy as an image:</a:t>
            </a:r>
          </a:p>
          <a:p>
            <a:pPr defTabSz="457200"/>
            <a:endParaRPr lang="en-US" sz="1600" dirty="0" smtClean="0">
              <a:solidFill>
                <a:srgbClr val="000000"/>
              </a:solidFill>
            </a:endParaRPr>
          </a:p>
          <a:p>
            <a:pPr marL="342900" indent="-342900" defTabSz="457200">
              <a:buFont typeface="+mj-lt"/>
              <a:buAutoNum type="arabicPeriod"/>
            </a:pPr>
            <a:r>
              <a:rPr lang="en-US" sz="1600" dirty="0" smtClean="0">
                <a:solidFill>
                  <a:srgbClr val="000000"/>
                </a:solidFill>
              </a:rPr>
              <a:t>Write quote or copy into the voice box</a:t>
            </a:r>
          </a:p>
          <a:p>
            <a:pPr marL="800100" lvl="1" indent="-342900" defTabSz="457200">
              <a:buFont typeface="Arial"/>
              <a:buChar char="•"/>
            </a:pPr>
            <a:r>
              <a:rPr lang="en-US" sz="1600" dirty="0" smtClean="0">
                <a:solidFill>
                  <a:srgbClr val="000000"/>
                </a:solidFill>
              </a:rPr>
              <a:t>When copy is final complete the next steps</a:t>
            </a:r>
          </a:p>
          <a:p>
            <a:pPr marL="342900" indent="-342900" defTabSz="457200">
              <a:buFont typeface="+mj-lt"/>
              <a:buAutoNum type="arabicPeriod"/>
            </a:pPr>
            <a:r>
              <a:rPr lang="en-US" sz="1600" dirty="0" smtClean="0">
                <a:solidFill>
                  <a:srgbClr val="000000"/>
                </a:solidFill>
              </a:rPr>
              <a:t>Right click on the text box</a:t>
            </a:r>
          </a:p>
          <a:p>
            <a:pPr marL="342900" indent="-342900" defTabSz="457200">
              <a:buFont typeface="+mj-lt"/>
              <a:buAutoNum type="arabicPeriod"/>
            </a:pPr>
            <a:r>
              <a:rPr lang="en-US" sz="1600" dirty="0" smtClean="0">
                <a:solidFill>
                  <a:srgbClr val="000000"/>
                </a:solidFill>
              </a:rPr>
              <a:t>Select</a:t>
            </a:r>
            <a:r>
              <a:rPr lang="en-US" sz="1600" b="1" dirty="0" smtClean="0">
                <a:solidFill>
                  <a:srgbClr val="000000"/>
                </a:solidFill>
              </a:rPr>
              <a:t> Save as Picture…</a:t>
            </a:r>
          </a:p>
          <a:p>
            <a:pPr marL="342900" indent="-342900" defTabSz="457200">
              <a:buFont typeface="+mj-lt"/>
              <a:buAutoNum type="arabicPeriod"/>
            </a:pPr>
            <a:r>
              <a:rPr lang="en-US" sz="1600" dirty="0" smtClean="0">
                <a:solidFill>
                  <a:srgbClr val="000000"/>
                </a:solidFill>
              </a:rPr>
              <a:t>Save image to your desktop as a PNG file and name appropriately</a:t>
            </a:r>
          </a:p>
          <a:p>
            <a:pPr marL="342900" indent="-342900" defTabSz="457200">
              <a:buFont typeface="+mj-lt"/>
              <a:buAutoNum type="arabicPeriod"/>
            </a:pPr>
            <a:r>
              <a:rPr lang="en-US" sz="1600" dirty="0" smtClean="0">
                <a:solidFill>
                  <a:srgbClr val="000000"/>
                </a:solidFill>
              </a:rPr>
              <a:t>Insert saved image into presentation and position it over where the typed copy is</a:t>
            </a:r>
          </a:p>
          <a:p>
            <a:pPr marL="342900" indent="-342900" defTabSz="457200">
              <a:buFont typeface="+mj-lt"/>
              <a:buAutoNum type="arabicPeriod"/>
            </a:pPr>
            <a:r>
              <a:rPr lang="en-US" sz="1600" dirty="0" smtClean="0">
                <a:solidFill>
                  <a:srgbClr val="000000"/>
                </a:solidFill>
              </a:rPr>
              <a:t>Drag original copy off the presentation to save for future edits.</a:t>
            </a:r>
          </a:p>
          <a:p>
            <a:pPr marL="342900" indent="-342900" defTabSz="457200">
              <a:buFont typeface="+mj-lt"/>
              <a:buAutoNum type="arabicPeriod"/>
            </a:pPr>
            <a:r>
              <a:rPr lang="en-US" sz="1600" dirty="0" smtClean="0">
                <a:solidFill>
                  <a:srgbClr val="000000"/>
                </a:solidFill>
              </a:rPr>
              <a:t>Resize the </a:t>
            </a:r>
            <a:r>
              <a:rPr lang="en-US" sz="1600" dirty="0" err="1" smtClean="0">
                <a:solidFill>
                  <a:srgbClr val="000000"/>
                </a:solidFill>
              </a:rPr>
              <a:t>coloured</a:t>
            </a:r>
            <a:r>
              <a:rPr lang="en-US" sz="1600" dirty="0" smtClean="0">
                <a:solidFill>
                  <a:srgbClr val="000000"/>
                </a:solidFill>
              </a:rPr>
              <a:t> voice box to appropriately fit the content.</a:t>
            </a:r>
          </a:p>
        </p:txBody>
      </p:sp>
      <p:sp>
        <p:nvSpPr>
          <p:cNvPr id="13" name="TextBox 12"/>
          <p:cNvSpPr txBox="1"/>
          <p:nvPr userDrawn="1"/>
        </p:nvSpPr>
        <p:spPr>
          <a:xfrm>
            <a:off x="9756576" y="-632741"/>
            <a:ext cx="6696744" cy="1815882"/>
          </a:xfrm>
          <a:prstGeom prst="rect">
            <a:avLst/>
          </a:prstGeom>
          <a:noFill/>
        </p:spPr>
        <p:txBody>
          <a:bodyPr wrap="square" rtlCol="0">
            <a:spAutoFit/>
          </a:bodyPr>
          <a:lstStyle/>
          <a:p>
            <a:pPr defTabSz="457200"/>
            <a:r>
              <a:rPr lang="en-US" sz="1600" b="1" dirty="0" smtClean="0">
                <a:solidFill>
                  <a:srgbClr val="000000"/>
                </a:solidFill>
              </a:rPr>
              <a:t>Felt Tip Roman </a:t>
            </a:r>
            <a:r>
              <a:rPr lang="en-US" sz="1600" dirty="0" smtClean="0">
                <a:solidFill>
                  <a:srgbClr val="000000"/>
                </a:solidFill>
              </a:rPr>
              <a:t>will need to be purchased for the story font for this presentation to be used correctly.</a:t>
            </a:r>
          </a:p>
          <a:p>
            <a:pPr marL="285750" indent="-285750" defTabSz="457200">
              <a:buFont typeface="Arial"/>
              <a:buChar char="•"/>
            </a:pPr>
            <a:r>
              <a:rPr lang="en-US" sz="1600" dirty="0" smtClean="0">
                <a:solidFill>
                  <a:srgbClr val="000000"/>
                </a:solidFill>
              </a:rPr>
              <a:t>Please contact Caritas Australia Communications team for details of where to purchase.</a:t>
            </a:r>
          </a:p>
          <a:p>
            <a:pPr marL="285750" indent="-285750" defTabSz="457200">
              <a:buFont typeface="Arial"/>
              <a:buChar char="•"/>
            </a:pPr>
            <a:r>
              <a:rPr lang="en-US" sz="1600" dirty="0" smtClean="0">
                <a:solidFill>
                  <a:srgbClr val="000000"/>
                </a:solidFill>
              </a:rPr>
              <a:t>Can be purchased from </a:t>
            </a:r>
            <a:r>
              <a:rPr lang="en-US" sz="1600" b="1" dirty="0" err="1" smtClean="0">
                <a:solidFill>
                  <a:srgbClr val="000000"/>
                </a:solidFill>
              </a:rPr>
              <a:t>myfonts.com</a:t>
            </a:r>
            <a:r>
              <a:rPr lang="en-US" sz="1600" dirty="0" smtClean="0">
                <a:solidFill>
                  <a:srgbClr val="000000"/>
                </a:solidFill>
              </a:rPr>
              <a:t> </a:t>
            </a:r>
          </a:p>
          <a:p>
            <a:pPr marL="742950" lvl="1" indent="-285750" defTabSz="457200">
              <a:buFont typeface="Arial"/>
              <a:buChar char="•"/>
            </a:pPr>
            <a:r>
              <a:rPr lang="en-US" sz="1600" dirty="0" smtClean="0">
                <a:solidFill>
                  <a:srgbClr val="000000"/>
                </a:solidFill>
              </a:rPr>
              <a:t>Search: Felt tip Roman</a:t>
            </a:r>
          </a:p>
          <a:p>
            <a:pPr defTabSz="457200"/>
            <a:endParaRPr lang="en-US" sz="1600" dirty="0" smtClean="0">
              <a:solidFill>
                <a:srgbClr val="000000"/>
              </a:solidFill>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720976" y="4312255"/>
            <a:ext cx="2324424" cy="2543530"/>
          </a:xfrm>
          <a:prstGeom prst="rect">
            <a:avLst/>
          </a:prstGeom>
        </p:spPr>
      </p:pic>
    </p:spTree>
    <p:extLst>
      <p:ext uri="{BB962C8B-B14F-4D97-AF65-F5344CB8AC3E}">
        <p14:creationId xmlns:p14="http://schemas.microsoft.com/office/powerpoint/2010/main" val="214971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86AEB3"/>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1029850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452943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684016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045760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20899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86AEB3"/>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920485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684765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551006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72346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1947649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304191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636806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547289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a:endParaRPr lang="en-US">
              <a:solidFill>
                <a:srgbClr val="000000"/>
              </a:solidFil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868791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a:endParaRPr lang="en-US" dirty="0">
              <a:solidFill>
                <a:srgbClr val="000000"/>
              </a:solidFill>
            </a:endParaRPr>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148700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50078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015240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902195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1053927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a:r>
              <a:rPr lang="en-US" dirty="0" smtClean="0">
                <a:solidFill>
                  <a:srgbClr val="FFFFFF"/>
                </a:solidFill>
              </a:rPr>
              <a:t>Last updated: </a:t>
            </a:r>
            <a:fld id="{EE8934FF-BD4A-0141-A604-8E0ACB03DCC7}" type="datetimeFigureOut">
              <a:rPr lang="en-US" smtClean="0">
                <a:solidFill>
                  <a:srgbClr val="FFFFFF"/>
                </a:solidFill>
              </a:rPr>
              <a:pPr defTabSz="457200"/>
              <a:t>2/6/2017</a:t>
            </a:fld>
            <a:endParaRPr lang="en-US" dirty="0">
              <a:solidFill>
                <a:srgbClr val="FFFFFF"/>
              </a:solidFill>
            </a:endParaRPr>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752346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a:r>
              <a:rPr lang="en-US" dirty="0" smtClean="0">
                <a:solidFill>
                  <a:srgbClr val="FFFFFF"/>
                </a:solidFill>
              </a:rPr>
              <a:t>Last updated: </a:t>
            </a:r>
            <a:fld id="{EE8934FF-BD4A-0141-A604-8E0ACB03DCC7}" type="datetimeFigureOut">
              <a:rPr lang="en-US" smtClean="0">
                <a:solidFill>
                  <a:srgbClr val="FFFFFF"/>
                </a:solidFill>
              </a:rPr>
              <a:pPr defTabSz="457200"/>
              <a:t>2/6/2017</a:t>
            </a:fld>
            <a:endParaRPr lang="en-US" dirty="0">
              <a:solidFill>
                <a:srgbClr val="FFFFFF"/>
              </a:solidFill>
            </a:endParaRPr>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940446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pPr defTabSz="457200"/>
            <a:endParaRPr lang="en-US">
              <a:solidFill>
                <a:srgbClr val="000000"/>
              </a:solidFill>
            </a:endParaRPr>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pPr defTabSz="457200"/>
            <a:endParaRPr lang="en-US">
              <a:solidFill>
                <a:srgbClr val="000000"/>
              </a:solidFill>
            </a:endParaRPr>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pPr defTabSz="457200"/>
            <a:endParaRPr lang="en-US">
              <a:solidFill>
                <a:srgbClr val="000000"/>
              </a:solidFill>
            </a:endParaRPr>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pPr defTabSz="457200"/>
            <a:endParaRPr lang="en-US">
              <a:solidFill>
                <a:srgbClr val="000000"/>
              </a:solidFill>
            </a:endParaRPr>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pPr defTabSz="457200"/>
            <a:endParaRPr lang="en-US">
              <a:solidFill>
                <a:srgbClr val="000000"/>
              </a:solidFill>
            </a:endParaRPr>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pPr defTabSz="457200"/>
            <a:endParaRPr lang="en-US">
              <a:solidFill>
                <a:srgbClr val="000000"/>
              </a:solidFill>
            </a:endParaRPr>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pPr defTabSz="457200"/>
            <a:endParaRPr lang="en-US">
              <a:solidFill>
                <a:srgbClr val="000000"/>
              </a:solidFill>
            </a:endParaRPr>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pPr defTabSz="457200"/>
            <a:endParaRPr lang="en-US">
              <a:solidFill>
                <a:srgbClr val="000000"/>
              </a:solidFill>
            </a:endParaRPr>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pPr defTabSz="457200"/>
            <a:endParaRPr lang="en-US">
              <a:solidFill>
                <a:srgbClr val="000000"/>
              </a:solidFill>
            </a:endParaRPr>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pPr defTabSz="457200"/>
            <a:endParaRPr lang="en-US">
              <a:solidFill>
                <a:srgbClr val="000000"/>
              </a:solidFill>
            </a:endParaRPr>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pPr defTabSz="457200"/>
            <a:endParaRPr lang="en-US">
              <a:solidFill>
                <a:srgbClr val="000000"/>
              </a:solidFill>
            </a:endParaRPr>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pPr defTabSz="457200"/>
            <a:endParaRPr lang="en-US">
              <a:solidFill>
                <a:srgbClr val="000000"/>
              </a:solidFill>
            </a:endParaRPr>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pPr defTabSz="457200"/>
            <a:endParaRPr lang="en-US">
              <a:solidFill>
                <a:srgbClr val="000000"/>
              </a:solidFill>
            </a:endParaRPr>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pPr defTabSz="457200"/>
            <a:endParaRPr lang="en-US">
              <a:solidFill>
                <a:srgbClr val="000000"/>
              </a:solidFill>
            </a:endParaRPr>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pPr defTabSz="457200"/>
            <a:endParaRPr lang="en-US">
              <a:solidFill>
                <a:srgbClr val="000000"/>
              </a:solidFill>
            </a:endParaRPr>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pPr defTabSz="457200"/>
            <a:endParaRPr lang="en-US">
              <a:solidFill>
                <a:srgbClr val="000000"/>
              </a:solidFill>
            </a:endParaRPr>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pPr defTabSz="457200"/>
            <a:endParaRPr lang="en-US">
              <a:solidFill>
                <a:srgbClr val="000000"/>
              </a:solidFill>
            </a:endParaRPr>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pPr defTabSz="457200"/>
            <a:endParaRPr lang="en-US">
              <a:solidFill>
                <a:srgbClr val="000000"/>
              </a:solidFill>
            </a:endParaRPr>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pPr defTabSz="457200"/>
            <a:endParaRPr lang="en-US">
              <a:solidFill>
                <a:srgbClr val="000000"/>
              </a:solidFill>
            </a:endParaRPr>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pPr defTabSz="457200"/>
            <a:endParaRPr lang="en-US">
              <a:solidFill>
                <a:srgbClr val="000000"/>
              </a:solidFill>
            </a:endParaRPr>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pPr defTabSz="457200"/>
            <a:endParaRPr lang="en-US">
              <a:solidFill>
                <a:srgbClr val="000000"/>
              </a:solidFill>
            </a:endParaRPr>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pPr defTabSz="457200"/>
            <a:endParaRPr lang="en-US">
              <a:solidFill>
                <a:srgbClr val="000000"/>
              </a:solidFill>
            </a:endParaRPr>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pPr defTabSz="457200"/>
            <a:endParaRPr lang="en-US">
              <a:solidFill>
                <a:srgbClr val="000000"/>
              </a:solidFill>
            </a:endParaRPr>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pPr defTabSz="457200"/>
            <a:endParaRPr lang="en-US">
              <a:solidFill>
                <a:srgbClr val="000000"/>
              </a:solidFill>
            </a:endParaRPr>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pPr defTabSz="457200"/>
            <a:endParaRPr lang="en-US">
              <a:solidFill>
                <a:srgbClr val="000000"/>
              </a:solidFill>
            </a:endParaRPr>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pPr defTabSz="457200"/>
            <a:endParaRPr lang="en-US">
              <a:solidFill>
                <a:srgbClr val="000000"/>
              </a:solidFill>
            </a:endParaRPr>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pPr defTabSz="457200"/>
            <a:endParaRPr lang="en-US">
              <a:solidFill>
                <a:srgbClr val="000000"/>
              </a:solidFill>
            </a:endParaRPr>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pPr defTabSz="457200"/>
            <a:endParaRPr lang="en-US">
              <a:solidFill>
                <a:srgbClr val="000000"/>
              </a:solidFill>
            </a:endParaRPr>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pPr defTabSz="457200"/>
            <a:endParaRPr lang="en-US">
              <a:solidFill>
                <a:srgbClr val="000000"/>
              </a:solidFill>
            </a:endParaRPr>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pPr defTabSz="457200"/>
            <a:endParaRPr lang="en-US">
              <a:solidFill>
                <a:srgbClr val="000000"/>
              </a:solidFill>
            </a:endParaRPr>
          </a:p>
        </p:txBody>
      </p:sp>
      <p:sp>
        <p:nvSpPr>
          <p:cNvPr id="36" name="Rectangle 35"/>
          <p:cNvSpPr/>
          <p:nvPr userDrawn="1"/>
        </p:nvSpPr>
        <p:spPr>
          <a:xfrm>
            <a:off x="187040" y="1700808"/>
            <a:ext cx="663751" cy="738664"/>
          </a:xfrm>
          <a:prstGeom prst="rect">
            <a:avLst/>
          </a:prstGeom>
        </p:spPr>
        <p:txBody>
          <a:bodyPr wrap="none">
            <a:spAutoFit/>
          </a:bodyPr>
          <a:lstStyle/>
          <a:p>
            <a:pPr defTabSz="457200">
              <a:defRPr/>
            </a:pPr>
            <a:r>
              <a:rPr lang="en-US" sz="1400" dirty="0" smtClean="0">
                <a:solidFill>
                  <a:srgbClr val="000000"/>
                </a:solidFill>
              </a:rPr>
              <a:t>R 185 </a:t>
            </a:r>
            <a:br>
              <a:rPr lang="en-US" sz="1400" dirty="0" smtClean="0">
                <a:solidFill>
                  <a:srgbClr val="000000"/>
                </a:solidFill>
              </a:rPr>
            </a:br>
            <a:r>
              <a:rPr lang="en-US" sz="1400" dirty="0" smtClean="0">
                <a:solidFill>
                  <a:srgbClr val="000000"/>
                </a:solidFill>
              </a:rPr>
              <a:t>G 46 </a:t>
            </a:r>
            <a:br>
              <a:rPr lang="en-US" sz="1400" dirty="0" smtClean="0">
                <a:solidFill>
                  <a:srgbClr val="000000"/>
                </a:solidFill>
              </a:rPr>
            </a:br>
            <a:r>
              <a:rPr lang="en-US" sz="1400" smtClean="0">
                <a:solidFill>
                  <a:srgbClr val="000000"/>
                </a:solidFill>
              </a:rPr>
              <a:t>B 27</a:t>
            </a:r>
            <a:endParaRPr lang="en-US" sz="1400" dirty="0" smtClean="0">
              <a:solidFill>
                <a:srgbClr val="000000"/>
              </a:solidFill>
            </a:endParaRPr>
          </a:p>
        </p:txBody>
      </p:sp>
      <p:sp>
        <p:nvSpPr>
          <p:cNvPr id="38" name="Rectangle 37"/>
          <p:cNvSpPr/>
          <p:nvPr userDrawn="1"/>
        </p:nvSpPr>
        <p:spPr>
          <a:xfrm>
            <a:off x="1089626" y="1700808"/>
            <a:ext cx="611503" cy="738664"/>
          </a:xfrm>
          <a:prstGeom prst="rect">
            <a:avLst/>
          </a:prstGeom>
        </p:spPr>
        <p:txBody>
          <a:bodyPr wrap="none">
            <a:spAutoFit/>
          </a:bodyPr>
          <a:lstStyle/>
          <a:p>
            <a:pPr defTabSz="457200">
              <a:defRPr/>
            </a:pPr>
            <a:r>
              <a:rPr lang="en-US" sz="1400" dirty="0" smtClean="0">
                <a:solidFill>
                  <a:srgbClr val="000000"/>
                </a:solidFill>
              </a:rPr>
              <a:t>R 227 </a:t>
            </a:r>
            <a:br>
              <a:rPr lang="en-US" sz="1400" dirty="0" smtClean="0">
                <a:solidFill>
                  <a:srgbClr val="000000"/>
                </a:solidFill>
              </a:rPr>
            </a:br>
            <a:r>
              <a:rPr lang="en-US" sz="1400" dirty="0" smtClean="0">
                <a:solidFill>
                  <a:srgbClr val="000000"/>
                </a:solidFill>
              </a:rPr>
              <a:t>G 202 </a:t>
            </a:r>
            <a:br>
              <a:rPr lang="en-US" sz="1400" dirty="0" smtClean="0">
                <a:solidFill>
                  <a:srgbClr val="000000"/>
                </a:solidFill>
              </a:rPr>
            </a:br>
            <a:r>
              <a:rPr lang="en-US" sz="1400" dirty="0" smtClean="0">
                <a:solidFill>
                  <a:srgbClr val="000000"/>
                </a:solidFill>
              </a:rPr>
              <a:t>B 0</a:t>
            </a:r>
          </a:p>
        </p:txBody>
      </p:sp>
      <p:sp>
        <p:nvSpPr>
          <p:cNvPr id="39" name="Rectangle 38"/>
          <p:cNvSpPr/>
          <p:nvPr userDrawn="1"/>
        </p:nvSpPr>
        <p:spPr>
          <a:xfrm>
            <a:off x="1997346" y="1700808"/>
            <a:ext cx="611503" cy="738664"/>
          </a:xfrm>
          <a:prstGeom prst="rect">
            <a:avLst/>
          </a:prstGeom>
        </p:spPr>
        <p:txBody>
          <a:bodyPr wrap="none">
            <a:spAutoFit/>
          </a:bodyPr>
          <a:lstStyle/>
          <a:p>
            <a:pPr defTabSz="457200">
              <a:defRPr/>
            </a:pPr>
            <a:r>
              <a:rPr lang="en-US" sz="1400" dirty="0" smtClean="0">
                <a:solidFill>
                  <a:srgbClr val="000000"/>
                </a:solidFill>
              </a:rPr>
              <a:t>R 217 </a:t>
            </a:r>
            <a:br>
              <a:rPr lang="en-US" sz="1400" dirty="0" smtClean="0">
                <a:solidFill>
                  <a:srgbClr val="000000"/>
                </a:solidFill>
              </a:rPr>
            </a:br>
            <a:r>
              <a:rPr lang="en-US" sz="1400" dirty="0" smtClean="0">
                <a:solidFill>
                  <a:srgbClr val="000000"/>
                </a:solidFill>
              </a:rPr>
              <a:t>G 137 </a:t>
            </a:r>
            <a:br>
              <a:rPr lang="en-US" sz="1400" dirty="0" smtClean="0">
                <a:solidFill>
                  <a:srgbClr val="000000"/>
                </a:solidFill>
              </a:rPr>
            </a:br>
            <a:r>
              <a:rPr lang="en-US" sz="1400" dirty="0" smtClean="0">
                <a:solidFill>
                  <a:srgbClr val="000000"/>
                </a:solidFill>
              </a:rPr>
              <a:t>B 76</a:t>
            </a:r>
          </a:p>
        </p:txBody>
      </p:sp>
      <p:sp>
        <p:nvSpPr>
          <p:cNvPr id="40" name="Rectangle 39"/>
          <p:cNvSpPr/>
          <p:nvPr userDrawn="1"/>
        </p:nvSpPr>
        <p:spPr>
          <a:xfrm>
            <a:off x="2905066" y="1700808"/>
            <a:ext cx="611503" cy="738664"/>
          </a:xfrm>
          <a:prstGeom prst="rect">
            <a:avLst/>
          </a:prstGeom>
        </p:spPr>
        <p:txBody>
          <a:bodyPr wrap="none">
            <a:spAutoFit/>
          </a:bodyPr>
          <a:lstStyle/>
          <a:p>
            <a:pPr defTabSz="457200">
              <a:defRPr/>
            </a:pPr>
            <a:r>
              <a:rPr lang="en-US" sz="1400" dirty="0" smtClean="0">
                <a:solidFill>
                  <a:srgbClr val="000000"/>
                </a:solidFill>
              </a:rPr>
              <a:t>R 60 </a:t>
            </a:r>
            <a:br>
              <a:rPr lang="en-US" sz="1400" dirty="0" smtClean="0">
                <a:solidFill>
                  <a:srgbClr val="000000"/>
                </a:solidFill>
              </a:rPr>
            </a:br>
            <a:r>
              <a:rPr lang="en-US" sz="1400" dirty="0" smtClean="0">
                <a:solidFill>
                  <a:srgbClr val="000000"/>
                </a:solidFill>
              </a:rPr>
              <a:t>G 107 </a:t>
            </a:r>
            <a:br>
              <a:rPr lang="en-US" sz="1400" dirty="0" smtClean="0">
                <a:solidFill>
                  <a:srgbClr val="000000"/>
                </a:solidFill>
              </a:rPr>
            </a:br>
            <a:r>
              <a:rPr lang="en-US" sz="1400" dirty="0" smtClean="0">
                <a:solidFill>
                  <a:srgbClr val="000000"/>
                </a:solidFill>
              </a:rPr>
              <a:t>B 43</a:t>
            </a:r>
          </a:p>
        </p:txBody>
      </p:sp>
      <p:sp>
        <p:nvSpPr>
          <p:cNvPr id="41" name="Rectangle 40"/>
          <p:cNvSpPr/>
          <p:nvPr userDrawn="1"/>
        </p:nvSpPr>
        <p:spPr>
          <a:xfrm>
            <a:off x="3812786" y="1700808"/>
            <a:ext cx="611503" cy="738664"/>
          </a:xfrm>
          <a:prstGeom prst="rect">
            <a:avLst/>
          </a:prstGeom>
        </p:spPr>
        <p:txBody>
          <a:bodyPr wrap="none">
            <a:spAutoFit/>
          </a:bodyPr>
          <a:lstStyle/>
          <a:p>
            <a:pPr defTabSz="457200">
              <a:defRPr/>
            </a:pPr>
            <a:r>
              <a:rPr lang="en-US" sz="1400" dirty="0" smtClean="0">
                <a:solidFill>
                  <a:srgbClr val="000000"/>
                </a:solidFill>
              </a:rPr>
              <a:t>R 133 </a:t>
            </a:r>
            <a:br>
              <a:rPr lang="en-US" sz="1400" dirty="0" smtClean="0">
                <a:solidFill>
                  <a:srgbClr val="000000"/>
                </a:solidFill>
              </a:rPr>
            </a:br>
            <a:r>
              <a:rPr lang="en-US" sz="1400" dirty="0" smtClean="0">
                <a:solidFill>
                  <a:srgbClr val="000000"/>
                </a:solidFill>
              </a:rPr>
              <a:t>G 136 </a:t>
            </a:r>
            <a:br>
              <a:rPr lang="en-US" sz="1400" dirty="0" smtClean="0">
                <a:solidFill>
                  <a:srgbClr val="000000"/>
                </a:solidFill>
              </a:rPr>
            </a:br>
            <a:r>
              <a:rPr lang="en-US" sz="1400" dirty="0" smtClean="0">
                <a:solidFill>
                  <a:srgbClr val="000000"/>
                </a:solidFill>
              </a:rPr>
              <a:t>B 37</a:t>
            </a:r>
          </a:p>
        </p:txBody>
      </p:sp>
      <p:sp>
        <p:nvSpPr>
          <p:cNvPr id="42" name="Rectangle 41"/>
          <p:cNvSpPr/>
          <p:nvPr userDrawn="1"/>
        </p:nvSpPr>
        <p:spPr>
          <a:xfrm>
            <a:off x="4720506" y="1700808"/>
            <a:ext cx="595723" cy="738664"/>
          </a:xfrm>
          <a:prstGeom prst="rect">
            <a:avLst/>
          </a:prstGeom>
        </p:spPr>
        <p:txBody>
          <a:bodyPr wrap="none">
            <a:spAutoFit/>
          </a:bodyPr>
          <a:lstStyle/>
          <a:p>
            <a:pPr defTabSz="457200">
              <a:defRPr/>
            </a:pPr>
            <a:r>
              <a:rPr lang="en-US" sz="1400" dirty="0" smtClean="0">
                <a:solidFill>
                  <a:srgbClr val="000000"/>
                </a:solidFill>
              </a:rPr>
              <a:t>R 163 </a:t>
            </a:r>
            <a:br>
              <a:rPr lang="en-US" sz="1400" dirty="0" smtClean="0">
                <a:solidFill>
                  <a:srgbClr val="000000"/>
                </a:solidFill>
              </a:rPr>
            </a:br>
            <a:r>
              <a:rPr lang="en-US" sz="1400" dirty="0" smtClean="0">
                <a:solidFill>
                  <a:srgbClr val="000000"/>
                </a:solidFill>
              </a:rPr>
              <a:t>G 64 </a:t>
            </a:r>
            <a:br>
              <a:rPr lang="en-US" sz="1400" dirty="0" smtClean="0">
                <a:solidFill>
                  <a:srgbClr val="000000"/>
                </a:solidFill>
              </a:rPr>
            </a:br>
            <a:r>
              <a:rPr lang="en-US" sz="1400" dirty="0" smtClean="0">
                <a:solidFill>
                  <a:srgbClr val="000000"/>
                </a:solidFill>
              </a:rPr>
              <a:t>B 28</a:t>
            </a:r>
          </a:p>
        </p:txBody>
      </p:sp>
      <p:sp>
        <p:nvSpPr>
          <p:cNvPr id="43" name="Rectangle 42"/>
          <p:cNvSpPr/>
          <p:nvPr userDrawn="1"/>
        </p:nvSpPr>
        <p:spPr>
          <a:xfrm>
            <a:off x="5628226" y="1700808"/>
            <a:ext cx="611503" cy="738664"/>
          </a:xfrm>
          <a:prstGeom prst="rect">
            <a:avLst/>
          </a:prstGeom>
        </p:spPr>
        <p:txBody>
          <a:bodyPr wrap="none">
            <a:spAutoFit/>
          </a:bodyPr>
          <a:lstStyle/>
          <a:p>
            <a:pPr defTabSz="457200">
              <a:defRPr/>
            </a:pPr>
            <a:r>
              <a:rPr lang="en-US" sz="1400" dirty="0" smtClean="0">
                <a:solidFill>
                  <a:srgbClr val="000000"/>
                </a:solidFill>
              </a:rPr>
              <a:t>R 0 </a:t>
            </a:r>
            <a:br>
              <a:rPr lang="en-US" sz="1400" dirty="0" smtClean="0">
                <a:solidFill>
                  <a:srgbClr val="000000"/>
                </a:solidFill>
              </a:rPr>
            </a:br>
            <a:r>
              <a:rPr lang="en-US" sz="1400" dirty="0" smtClean="0">
                <a:solidFill>
                  <a:srgbClr val="000000"/>
                </a:solidFill>
              </a:rPr>
              <a:t>G 106 </a:t>
            </a:r>
            <a:br>
              <a:rPr lang="en-US" sz="1400" dirty="0" smtClean="0">
                <a:solidFill>
                  <a:srgbClr val="000000"/>
                </a:solidFill>
              </a:rPr>
            </a:br>
            <a:r>
              <a:rPr lang="en-US" sz="1400" dirty="0" smtClean="0">
                <a:solidFill>
                  <a:srgbClr val="000000"/>
                </a:solidFill>
              </a:rPr>
              <a:t>B 138</a:t>
            </a:r>
          </a:p>
        </p:txBody>
      </p:sp>
      <p:sp>
        <p:nvSpPr>
          <p:cNvPr id="44" name="Rectangle 43"/>
          <p:cNvSpPr/>
          <p:nvPr userDrawn="1"/>
        </p:nvSpPr>
        <p:spPr>
          <a:xfrm>
            <a:off x="6535946" y="1700808"/>
            <a:ext cx="611503" cy="738664"/>
          </a:xfrm>
          <a:prstGeom prst="rect">
            <a:avLst/>
          </a:prstGeom>
        </p:spPr>
        <p:txBody>
          <a:bodyPr wrap="none">
            <a:spAutoFit/>
          </a:bodyPr>
          <a:lstStyle/>
          <a:p>
            <a:pPr defTabSz="457200">
              <a:defRPr/>
            </a:pPr>
            <a:r>
              <a:rPr lang="en-US" sz="1400" dirty="0" smtClean="0">
                <a:solidFill>
                  <a:srgbClr val="000000"/>
                </a:solidFill>
              </a:rPr>
              <a:t>R 0 </a:t>
            </a:r>
            <a:br>
              <a:rPr lang="en-US" sz="1400" dirty="0" smtClean="0">
                <a:solidFill>
                  <a:srgbClr val="000000"/>
                </a:solidFill>
              </a:rPr>
            </a:br>
            <a:r>
              <a:rPr lang="en-US" sz="1400" dirty="0" smtClean="0">
                <a:solidFill>
                  <a:srgbClr val="000000"/>
                </a:solidFill>
              </a:rPr>
              <a:t>G 108 </a:t>
            </a:r>
            <a:br>
              <a:rPr lang="en-US" sz="1400" dirty="0" smtClean="0">
                <a:solidFill>
                  <a:srgbClr val="000000"/>
                </a:solidFill>
              </a:rPr>
            </a:br>
            <a:r>
              <a:rPr lang="en-US" sz="1400" dirty="0" smtClean="0">
                <a:solidFill>
                  <a:srgbClr val="000000"/>
                </a:solidFill>
              </a:rPr>
              <a:t>B 113</a:t>
            </a:r>
          </a:p>
        </p:txBody>
      </p:sp>
      <p:sp>
        <p:nvSpPr>
          <p:cNvPr id="45" name="Rectangle 44"/>
          <p:cNvSpPr/>
          <p:nvPr userDrawn="1"/>
        </p:nvSpPr>
        <p:spPr>
          <a:xfrm>
            <a:off x="7443666" y="1700808"/>
            <a:ext cx="595723" cy="738664"/>
          </a:xfrm>
          <a:prstGeom prst="rect">
            <a:avLst/>
          </a:prstGeom>
        </p:spPr>
        <p:txBody>
          <a:bodyPr wrap="none">
            <a:spAutoFit/>
          </a:bodyPr>
          <a:lstStyle/>
          <a:p>
            <a:pPr defTabSz="457200">
              <a:defRPr/>
            </a:pPr>
            <a:r>
              <a:rPr lang="en-US" sz="1400" dirty="0" smtClean="0">
                <a:solidFill>
                  <a:srgbClr val="000000"/>
                </a:solidFill>
              </a:rPr>
              <a:t>R 134 </a:t>
            </a:r>
            <a:br>
              <a:rPr lang="en-US" sz="1400" dirty="0" smtClean="0">
                <a:solidFill>
                  <a:srgbClr val="000000"/>
                </a:solidFill>
              </a:rPr>
            </a:br>
            <a:r>
              <a:rPr lang="en-US" sz="1400" dirty="0" smtClean="0">
                <a:solidFill>
                  <a:srgbClr val="000000"/>
                </a:solidFill>
              </a:rPr>
              <a:t>G 0 </a:t>
            </a:r>
            <a:br>
              <a:rPr lang="en-US" sz="1400" dirty="0" smtClean="0">
                <a:solidFill>
                  <a:srgbClr val="000000"/>
                </a:solidFill>
              </a:rPr>
            </a:br>
            <a:r>
              <a:rPr lang="en-US" sz="1400" dirty="0" smtClean="0">
                <a:solidFill>
                  <a:srgbClr val="000000"/>
                </a:solidFill>
              </a:rPr>
              <a:t>B 91</a:t>
            </a:r>
          </a:p>
        </p:txBody>
      </p:sp>
      <p:sp>
        <p:nvSpPr>
          <p:cNvPr id="46" name="Rectangle 45"/>
          <p:cNvSpPr/>
          <p:nvPr userDrawn="1"/>
        </p:nvSpPr>
        <p:spPr>
          <a:xfrm>
            <a:off x="8318511" y="1700808"/>
            <a:ext cx="595723" cy="738664"/>
          </a:xfrm>
          <a:prstGeom prst="rect">
            <a:avLst/>
          </a:prstGeom>
        </p:spPr>
        <p:txBody>
          <a:bodyPr wrap="none">
            <a:spAutoFit/>
          </a:bodyPr>
          <a:lstStyle/>
          <a:p>
            <a:pPr defTabSz="457200">
              <a:defRPr/>
            </a:pPr>
            <a:r>
              <a:rPr lang="en-US" sz="1400" dirty="0" smtClean="0">
                <a:solidFill>
                  <a:srgbClr val="000000"/>
                </a:solidFill>
              </a:rPr>
              <a:t>R 110 </a:t>
            </a:r>
            <a:br>
              <a:rPr lang="en-US" sz="1400" dirty="0" smtClean="0">
                <a:solidFill>
                  <a:srgbClr val="000000"/>
                </a:solidFill>
              </a:rPr>
            </a:br>
            <a:r>
              <a:rPr lang="en-US" sz="1400" dirty="0" smtClean="0">
                <a:solidFill>
                  <a:srgbClr val="000000"/>
                </a:solidFill>
              </a:rPr>
              <a:t>G 58 </a:t>
            </a:r>
            <a:br>
              <a:rPr lang="en-US" sz="1400" dirty="0" smtClean="0">
                <a:solidFill>
                  <a:srgbClr val="000000"/>
                </a:solidFill>
              </a:rPr>
            </a:br>
            <a:r>
              <a:rPr lang="en-US" sz="1400" dirty="0" smtClean="0">
                <a:solidFill>
                  <a:srgbClr val="000000"/>
                </a:solidFill>
              </a:rPr>
              <a:t>B 110</a:t>
            </a:r>
          </a:p>
        </p:txBody>
      </p:sp>
      <p:sp>
        <p:nvSpPr>
          <p:cNvPr id="47" name="Rectangle 46"/>
          <p:cNvSpPr/>
          <p:nvPr userDrawn="1"/>
        </p:nvSpPr>
        <p:spPr>
          <a:xfrm>
            <a:off x="187040" y="3429000"/>
            <a:ext cx="611503" cy="738664"/>
          </a:xfrm>
          <a:prstGeom prst="rect">
            <a:avLst/>
          </a:prstGeom>
        </p:spPr>
        <p:txBody>
          <a:bodyPr wrap="none">
            <a:spAutoFit/>
          </a:bodyPr>
          <a:lstStyle/>
          <a:p>
            <a:pPr defTabSz="457200">
              <a:defRPr/>
            </a:pPr>
            <a:r>
              <a:rPr lang="en-US" sz="1400" dirty="0" smtClean="0">
                <a:solidFill>
                  <a:srgbClr val="000000"/>
                </a:solidFill>
              </a:rPr>
              <a:t>R 208 </a:t>
            </a:r>
            <a:br>
              <a:rPr lang="en-US" sz="1400" dirty="0" smtClean="0">
                <a:solidFill>
                  <a:srgbClr val="000000"/>
                </a:solidFill>
              </a:rPr>
            </a:br>
            <a:r>
              <a:rPr lang="en-US" sz="1400" dirty="0" smtClean="0">
                <a:solidFill>
                  <a:srgbClr val="000000"/>
                </a:solidFill>
              </a:rPr>
              <a:t>G 103 </a:t>
            </a:r>
            <a:br>
              <a:rPr lang="en-US" sz="1400" dirty="0" smtClean="0">
                <a:solidFill>
                  <a:srgbClr val="000000"/>
                </a:solidFill>
              </a:rPr>
            </a:br>
            <a:r>
              <a:rPr lang="en-US" sz="1400" dirty="0" smtClean="0">
                <a:solidFill>
                  <a:srgbClr val="000000"/>
                </a:solidFill>
              </a:rPr>
              <a:t>B 61</a:t>
            </a:r>
          </a:p>
        </p:txBody>
      </p:sp>
      <p:sp>
        <p:nvSpPr>
          <p:cNvPr id="48" name="Rectangle 47"/>
          <p:cNvSpPr/>
          <p:nvPr userDrawn="1"/>
        </p:nvSpPr>
        <p:spPr>
          <a:xfrm>
            <a:off x="1089626" y="3429000"/>
            <a:ext cx="611503" cy="738664"/>
          </a:xfrm>
          <a:prstGeom prst="rect">
            <a:avLst/>
          </a:prstGeom>
        </p:spPr>
        <p:txBody>
          <a:bodyPr wrap="none">
            <a:spAutoFit/>
          </a:bodyPr>
          <a:lstStyle/>
          <a:p>
            <a:pPr defTabSz="457200">
              <a:defRPr/>
            </a:pPr>
            <a:r>
              <a:rPr lang="en-US" sz="1400" dirty="0" smtClean="0">
                <a:solidFill>
                  <a:srgbClr val="000000"/>
                </a:solidFill>
              </a:rPr>
              <a:t>R 247 </a:t>
            </a:r>
            <a:br>
              <a:rPr lang="en-US" sz="1400" dirty="0" smtClean="0">
                <a:solidFill>
                  <a:srgbClr val="000000"/>
                </a:solidFill>
              </a:rPr>
            </a:br>
            <a:r>
              <a:rPr lang="en-US" sz="1400" dirty="0" smtClean="0">
                <a:solidFill>
                  <a:srgbClr val="000000"/>
                </a:solidFill>
              </a:rPr>
              <a:t>G 232 </a:t>
            </a:r>
            <a:br>
              <a:rPr lang="en-US" sz="1400" dirty="0" smtClean="0">
                <a:solidFill>
                  <a:srgbClr val="000000"/>
                </a:solidFill>
              </a:rPr>
            </a:br>
            <a:r>
              <a:rPr lang="en-US" sz="1400" dirty="0" smtClean="0">
                <a:solidFill>
                  <a:srgbClr val="000000"/>
                </a:solidFill>
              </a:rPr>
              <a:t>B 0</a:t>
            </a:r>
          </a:p>
        </p:txBody>
      </p:sp>
      <p:sp>
        <p:nvSpPr>
          <p:cNvPr id="49" name="Rectangle 48"/>
          <p:cNvSpPr/>
          <p:nvPr userDrawn="1"/>
        </p:nvSpPr>
        <p:spPr>
          <a:xfrm>
            <a:off x="1997346" y="3429000"/>
            <a:ext cx="673745" cy="738664"/>
          </a:xfrm>
          <a:prstGeom prst="rect">
            <a:avLst/>
          </a:prstGeom>
        </p:spPr>
        <p:txBody>
          <a:bodyPr wrap="none">
            <a:spAutoFit/>
          </a:bodyPr>
          <a:lstStyle/>
          <a:p>
            <a:pPr defTabSz="457200">
              <a:defRPr/>
            </a:pPr>
            <a:r>
              <a:rPr lang="en-US" sz="1400" dirty="0" smtClean="0">
                <a:solidFill>
                  <a:srgbClr val="000000"/>
                </a:solidFill>
              </a:rPr>
              <a:t>R 227 </a:t>
            </a:r>
            <a:br>
              <a:rPr lang="en-US" sz="1400" dirty="0" smtClean="0">
                <a:solidFill>
                  <a:srgbClr val="000000"/>
                </a:solidFill>
              </a:rPr>
            </a:br>
            <a:r>
              <a:rPr lang="en-US" sz="1400" dirty="0" smtClean="0">
                <a:solidFill>
                  <a:srgbClr val="000000"/>
                </a:solidFill>
              </a:rPr>
              <a:t>G 164 </a:t>
            </a:r>
            <a:br>
              <a:rPr lang="en-US" sz="1400" dirty="0" smtClean="0">
                <a:solidFill>
                  <a:srgbClr val="000000"/>
                </a:solidFill>
              </a:rPr>
            </a:br>
            <a:r>
              <a:rPr lang="en-US" sz="1400" dirty="0" smtClean="0">
                <a:solidFill>
                  <a:srgbClr val="000000"/>
                </a:solidFill>
              </a:rPr>
              <a:t>B 19</a:t>
            </a:r>
          </a:p>
        </p:txBody>
      </p:sp>
      <p:sp>
        <p:nvSpPr>
          <p:cNvPr id="50" name="Rectangle 49"/>
          <p:cNvSpPr/>
          <p:nvPr userDrawn="1"/>
        </p:nvSpPr>
        <p:spPr>
          <a:xfrm>
            <a:off x="2905066" y="3429000"/>
            <a:ext cx="611503" cy="738664"/>
          </a:xfrm>
          <a:prstGeom prst="rect">
            <a:avLst/>
          </a:prstGeom>
        </p:spPr>
        <p:txBody>
          <a:bodyPr wrap="none">
            <a:spAutoFit/>
          </a:bodyPr>
          <a:lstStyle/>
          <a:p>
            <a:pPr defTabSz="457200">
              <a:defRPr/>
            </a:pPr>
            <a:r>
              <a:rPr lang="en-US" sz="1400" dirty="0" smtClean="0">
                <a:solidFill>
                  <a:srgbClr val="000000"/>
                </a:solidFill>
              </a:rPr>
              <a:t>R 161 </a:t>
            </a:r>
            <a:br>
              <a:rPr lang="en-US" sz="1400" dirty="0" smtClean="0">
                <a:solidFill>
                  <a:srgbClr val="000000"/>
                </a:solidFill>
              </a:rPr>
            </a:br>
            <a:r>
              <a:rPr lang="en-US" sz="1400" dirty="0" smtClean="0">
                <a:solidFill>
                  <a:srgbClr val="000000"/>
                </a:solidFill>
              </a:rPr>
              <a:t>G 192 </a:t>
            </a:r>
            <a:br>
              <a:rPr lang="en-US" sz="1400" dirty="0" smtClean="0">
                <a:solidFill>
                  <a:srgbClr val="000000"/>
                </a:solidFill>
              </a:rPr>
            </a:br>
            <a:r>
              <a:rPr lang="en-US" sz="1400" dirty="0" smtClean="0">
                <a:solidFill>
                  <a:srgbClr val="000000"/>
                </a:solidFill>
              </a:rPr>
              <a:t>B 53</a:t>
            </a:r>
          </a:p>
        </p:txBody>
      </p:sp>
      <p:sp>
        <p:nvSpPr>
          <p:cNvPr id="51" name="Rectangle 50"/>
          <p:cNvSpPr/>
          <p:nvPr userDrawn="1"/>
        </p:nvSpPr>
        <p:spPr>
          <a:xfrm>
            <a:off x="3812786" y="3429000"/>
            <a:ext cx="611503" cy="738664"/>
          </a:xfrm>
          <a:prstGeom prst="rect">
            <a:avLst/>
          </a:prstGeom>
        </p:spPr>
        <p:txBody>
          <a:bodyPr wrap="none">
            <a:spAutoFit/>
          </a:bodyPr>
          <a:lstStyle/>
          <a:p>
            <a:pPr defTabSz="457200">
              <a:defRPr/>
            </a:pPr>
            <a:r>
              <a:rPr lang="en-US" sz="1400" dirty="0" smtClean="0">
                <a:solidFill>
                  <a:srgbClr val="000000"/>
                </a:solidFill>
              </a:rPr>
              <a:t>R 181 </a:t>
            </a:r>
            <a:br>
              <a:rPr lang="en-US" sz="1400" dirty="0" smtClean="0">
                <a:solidFill>
                  <a:srgbClr val="000000"/>
                </a:solidFill>
              </a:rPr>
            </a:br>
            <a:r>
              <a:rPr lang="en-US" sz="1400" dirty="0" smtClean="0">
                <a:solidFill>
                  <a:srgbClr val="000000"/>
                </a:solidFill>
              </a:rPr>
              <a:t>G 175 </a:t>
            </a:r>
            <a:br>
              <a:rPr lang="en-US" sz="1400" dirty="0" smtClean="0">
                <a:solidFill>
                  <a:srgbClr val="000000"/>
                </a:solidFill>
              </a:rPr>
            </a:br>
            <a:r>
              <a:rPr lang="en-US" sz="1400" dirty="0" smtClean="0">
                <a:solidFill>
                  <a:srgbClr val="000000"/>
                </a:solidFill>
              </a:rPr>
              <a:t>B 11</a:t>
            </a:r>
          </a:p>
        </p:txBody>
      </p:sp>
      <p:sp>
        <p:nvSpPr>
          <p:cNvPr id="52" name="Rectangle 51"/>
          <p:cNvSpPr/>
          <p:nvPr userDrawn="1"/>
        </p:nvSpPr>
        <p:spPr>
          <a:xfrm>
            <a:off x="4720506" y="3429000"/>
            <a:ext cx="611503" cy="738664"/>
          </a:xfrm>
          <a:prstGeom prst="rect">
            <a:avLst/>
          </a:prstGeom>
        </p:spPr>
        <p:txBody>
          <a:bodyPr wrap="none">
            <a:spAutoFit/>
          </a:bodyPr>
          <a:lstStyle/>
          <a:p>
            <a:pPr defTabSz="457200">
              <a:defRPr/>
            </a:pPr>
            <a:r>
              <a:rPr lang="en-US" sz="1400" dirty="0" smtClean="0">
                <a:solidFill>
                  <a:srgbClr val="000000"/>
                </a:solidFill>
              </a:rPr>
              <a:t>R 202 </a:t>
            </a:r>
            <a:br>
              <a:rPr lang="en-US" sz="1400" dirty="0" smtClean="0">
                <a:solidFill>
                  <a:srgbClr val="000000"/>
                </a:solidFill>
              </a:rPr>
            </a:br>
            <a:r>
              <a:rPr lang="en-US" sz="1400" dirty="0" smtClean="0">
                <a:solidFill>
                  <a:srgbClr val="000000"/>
                </a:solidFill>
              </a:rPr>
              <a:t>G 151 </a:t>
            </a:r>
            <a:br>
              <a:rPr lang="en-US" sz="1400" dirty="0" smtClean="0">
                <a:solidFill>
                  <a:srgbClr val="000000"/>
                </a:solidFill>
              </a:rPr>
            </a:br>
            <a:r>
              <a:rPr lang="en-US" sz="1400" dirty="0" smtClean="0">
                <a:solidFill>
                  <a:srgbClr val="000000"/>
                </a:solidFill>
              </a:rPr>
              <a:t>B 123</a:t>
            </a:r>
          </a:p>
        </p:txBody>
      </p:sp>
      <p:sp>
        <p:nvSpPr>
          <p:cNvPr id="53" name="Rectangle 52"/>
          <p:cNvSpPr/>
          <p:nvPr userDrawn="1"/>
        </p:nvSpPr>
        <p:spPr>
          <a:xfrm>
            <a:off x="5628226" y="3429000"/>
            <a:ext cx="611503" cy="738664"/>
          </a:xfrm>
          <a:prstGeom prst="rect">
            <a:avLst/>
          </a:prstGeom>
        </p:spPr>
        <p:txBody>
          <a:bodyPr wrap="none">
            <a:spAutoFit/>
          </a:bodyPr>
          <a:lstStyle/>
          <a:p>
            <a:pPr defTabSz="457200">
              <a:defRPr/>
            </a:pPr>
            <a:r>
              <a:rPr lang="en-US" sz="1400" dirty="0" smtClean="0">
                <a:solidFill>
                  <a:srgbClr val="000000"/>
                </a:solidFill>
              </a:rPr>
              <a:t>R 131 </a:t>
            </a:r>
            <a:br>
              <a:rPr lang="en-US" sz="1400" dirty="0" smtClean="0">
                <a:solidFill>
                  <a:srgbClr val="000000"/>
                </a:solidFill>
              </a:rPr>
            </a:br>
            <a:r>
              <a:rPr lang="en-US" sz="1400" dirty="0" smtClean="0">
                <a:solidFill>
                  <a:srgbClr val="000000"/>
                </a:solidFill>
              </a:rPr>
              <a:t>G 196 </a:t>
            </a:r>
            <a:br>
              <a:rPr lang="en-US" sz="1400" dirty="0" smtClean="0">
                <a:solidFill>
                  <a:srgbClr val="000000"/>
                </a:solidFill>
              </a:rPr>
            </a:br>
            <a:r>
              <a:rPr lang="en-US" sz="1400" dirty="0" smtClean="0">
                <a:solidFill>
                  <a:srgbClr val="000000"/>
                </a:solidFill>
              </a:rPr>
              <a:t>B 240</a:t>
            </a:r>
          </a:p>
        </p:txBody>
      </p:sp>
      <p:sp>
        <p:nvSpPr>
          <p:cNvPr id="54" name="Rectangle 53"/>
          <p:cNvSpPr/>
          <p:nvPr userDrawn="1"/>
        </p:nvSpPr>
        <p:spPr>
          <a:xfrm>
            <a:off x="6535946" y="3429000"/>
            <a:ext cx="611503" cy="738664"/>
          </a:xfrm>
          <a:prstGeom prst="rect">
            <a:avLst/>
          </a:prstGeom>
        </p:spPr>
        <p:txBody>
          <a:bodyPr wrap="none">
            <a:spAutoFit/>
          </a:bodyPr>
          <a:lstStyle/>
          <a:p>
            <a:pPr defTabSz="457200">
              <a:defRPr/>
            </a:pPr>
            <a:r>
              <a:rPr lang="en-US" sz="1400" dirty="0" smtClean="0">
                <a:solidFill>
                  <a:srgbClr val="000000"/>
                </a:solidFill>
              </a:rPr>
              <a:t>R 134 </a:t>
            </a:r>
            <a:br>
              <a:rPr lang="en-US" sz="1400" dirty="0" smtClean="0">
                <a:solidFill>
                  <a:srgbClr val="000000"/>
                </a:solidFill>
              </a:rPr>
            </a:br>
            <a:r>
              <a:rPr lang="en-US" sz="1400" dirty="0" smtClean="0">
                <a:solidFill>
                  <a:srgbClr val="000000"/>
                </a:solidFill>
              </a:rPr>
              <a:t>G 174 </a:t>
            </a:r>
            <a:br>
              <a:rPr lang="en-US" sz="1400" dirty="0" smtClean="0">
                <a:solidFill>
                  <a:srgbClr val="000000"/>
                </a:solidFill>
              </a:rPr>
            </a:br>
            <a:r>
              <a:rPr lang="en-US" sz="1400" dirty="0" smtClean="0">
                <a:solidFill>
                  <a:srgbClr val="000000"/>
                </a:solidFill>
              </a:rPr>
              <a:t>B 179</a:t>
            </a:r>
          </a:p>
        </p:txBody>
      </p:sp>
      <p:sp>
        <p:nvSpPr>
          <p:cNvPr id="55" name="Rectangle 54"/>
          <p:cNvSpPr/>
          <p:nvPr userDrawn="1"/>
        </p:nvSpPr>
        <p:spPr>
          <a:xfrm>
            <a:off x="7443666" y="3429000"/>
            <a:ext cx="595723" cy="738664"/>
          </a:xfrm>
          <a:prstGeom prst="rect">
            <a:avLst/>
          </a:prstGeom>
        </p:spPr>
        <p:txBody>
          <a:bodyPr wrap="none">
            <a:spAutoFit/>
          </a:bodyPr>
          <a:lstStyle/>
          <a:p>
            <a:pPr defTabSz="457200">
              <a:defRPr/>
            </a:pPr>
            <a:r>
              <a:rPr lang="en-US" sz="1400" dirty="0" smtClean="0">
                <a:solidFill>
                  <a:srgbClr val="000000"/>
                </a:solidFill>
              </a:rPr>
              <a:t>R 196 </a:t>
            </a:r>
            <a:br>
              <a:rPr lang="en-US" sz="1400" dirty="0" smtClean="0">
                <a:solidFill>
                  <a:srgbClr val="000000"/>
                </a:solidFill>
              </a:rPr>
            </a:br>
            <a:r>
              <a:rPr lang="en-US" sz="1400" dirty="0" smtClean="0">
                <a:solidFill>
                  <a:srgbClr val="000000"/>
                </a:solidFill>
              </a:rPr>
              <a:t>G 0 </a:t>
            </a:r>
            <a:br>
              <a:rPr lang="en-US" sz="1400" dirty="0" smtClean="0">
                <a:solidFill>
                  <a:srgbClr val="000000"/>
                </a:solidFill>
              </a:rPr>
            </a:br>
            <a:r>
              <a:rPr lang="en-US" sz="1400" dirty="0" smtClean="0">
                <a:solidFill>
                  <a:srgbClr val="000000"/>
                </a:solidFill>
              </a:rPr>
              <a:t>B 110</a:t>
            </a:r>
          </a:p>
        </p:txBody>
      </p:sp>
      <p:sp>
        <p:nvSpPr>
          <p:cNvPr id="56" name="Rectangle 55"/>
          <p:cNvSpPr/>
          <p:nvPr userDrawn="1"/>
        </p:nvSpPr>
        <p:spPr>
          <a:xfrm>
            <a:off x="8318511" y="3429000"/>
            <a:ext cx="595723" cy="738664"/>
          </a:xfrm>
          <a:prstGeom prst="rect">
            <a:avLst/>
          </a:prstGeom>
        </p:spPr>
        <p:txBody>
          <a:bodyPr wrap="none">
            <a:spAutoFit/>
          </a:bodyPr>
          <a:lstStyle/>
          <a:p>
            <a:pPr defTabSz="457200">
              <a:defRPr/>
            </a:pPr>
            <a:r>
              <a:rPr lang="en-US" sz="1400" dirty="0" smtClean="0">
                <a:solidFill>
                  <a:srgbClr val="000000"/>
                </a:solidFill>
              </a:rPr>
              <a:t>R 137 </a:t>
            </a:r>
            <a:br>
              <a:rPr lang="en-US" sz="1400" dirty="0" smtClean="0">
                <a:solidFill>
                  <a:srgbClr val="000000"/>
                </a:solidFill>
              </a:rPr>
            </a:br>
            <a:r>
              <a:rPr lang="en-US" sz="1400" dirty="0" smtClean="0">
                <a:solidFill>
                  <a:srgbClr val="000000"/>
                </a:solidFill>
              </a:rPr>
              <a:t>G 82 </a:t>
            </a:r>
            <a:br>
              <a:rPr lang="en-US" sz="1400" dirty="0" smtClean="0">
                <a:solidFill>
                  <a:srgbClr val="000000"/>
                </a:solidFill>
              </a:rPr>
            </a:br>
            <a:r>
              <a:rPr lang="en-US" sz="1400" dirty="0" smtClean="0">
                <a:solidFill>
                  <a:srgbClr val="000000"/>
                </a:solidFill>
              </a:rPr>
              <a:t>B 151</a:t>
            </a:r>
          </a:p>
        </p:txBody>
      </p:sp>
      <p:sp>
        <p:nvSpPr>
          <p:cNvPr id="57" name="Rectangle 56"/>
          <p:cNvSpPr/>
          <p:nvPr userDrawn="1"/>
        </p:nvSpPr>
        <p:spPr>
          <a:xfrm>
            <a:off x="187040" y="5301208"/>
            <a:ext cx="611503" cy="738664"/>
          </a:xfrm>
          <a:prstGeom prst="rect">
            <a:avLst/>
          </a:prstGeom>
        </p:spPr>
        <p:txBody>
          <a:bodyPr wrap="none">
            <a:spAutoFit/>
          </a:bodyPr>
          <a:lstStyle/>
          <a:p>
            <a:pPr defTabSz="457200">
              <a:defRPr/>
            </a:pPr>
            <a:r>
              <a:rPr lang="en-US" sz="1400" dirty="0" smtClean="0">
                <a:solidFill>
                  <a:srgbClr val="000000"/>
                </a:solidFill>
              </a:rPr>
              <a:t>R 232 </a:t>
            </a:r>
            <a:br>
              <a:rPr lang="en-US" sz="1400" dirty="0" smtClean="0">
                <a:solidFill>
                  <a:srgbClr val="000000"/>
                </a:solidFill>
              </a:rPr>
            </a:br>
            <a:r>
              <a:rPr lang="en-US" sz="1400" dirty="0" smtClean="0">
                <a:solidFill>
                  <a:srgbClr val="000000"/>
                </a:solidFill>
              </a:rPr>
              <a:t>G 186 </a:t>
            </a:r>
            <a:br>
              <a:rPr lang="en-US" sz="1400" dirty="0" smtClean="0">
                <a:solidFill>
                  <a:srgbClr val="000000"/>
                </a:solidFill>
              </a:rPr>
            </a:br>
            <a:r>
              <a:rPr lang="en-US" sz="1400" dirty="0" smtClean="0">
                <a:solidFill>
                  <a:srgbClr val="000000"/>
                </a:solidFill>
              </a:rPr>
              <a:t>B 185</a:t>
            </a:r>
          </a:p>
        </p:txBody>
      </p:sp>
      <p:sp>
        <p:nvSpPr>
          <p:cNvPr id="58" name="Rectangle 57"/>
          <p:cNvSpPr/>
          <p:nvPr userDrawn="1"/>
        </p:nvSpPr>
        <p:spPr>
          <a:xfrm>
            <a:off x="1089626" y="5301208"/>
            <a:ext cx="611503" cy="738664"/>
          </a:xfrm>
          <a:prstGeom prst="rect">
            <a:avLst/>
          </a:prstGeom>
        </p:spPr>
        <p:txBody>
          <a:bodyPr wrap="none">
            <a:spAutoFit/>
          </a:bodyPr>
          <a:lstStyle/>
          <a:p>
            <a:pPr defTabSz="457200">
              <a:defRPr/>
            </a:pPr>
            <a:r>
              <a:rPr lang="en-US" sz="1400" dirty="0" smtClean="0">
                <a:solidFill>
                  <a:srgbClr val="000000"/>
                </a:solidFill>
              </a:rPr>
              <a:t>R 252</a:t>
            </a:r>
          </a:p>
          <a:p>
            <a:pPr defTabSz="457200">
              <a:defRPr/>
            </a:pPr>
            <a:r>
              <a:rPr lang="en-US" sz="1400" dirty="0" smtClean="0">
                <a:solidFill>
                  <a:srgbClr val="000000"/>
                </a:solidFill>
              </a:rPr>
              <a:t>G 235 </a:t>
            </a:r>
            <a:br>
              <a:rPr lang="en-US" sz="1400" dirty="0" smtClean="0">
                <a:solidFill>
                  <a:srgbClr val="000000"/>
                </a:solidFill>
              </a:rPr>
            </a:br>
            <a:r>
              <a:rPr lang="en-US" sz="1400" dirty="0" smtClean="0">
                <a:solidFill>
                  <a:srgbClr val="000000"/>
                </a:solidFill>
              </a:rPr>
              <a:t>B 138</a:t>
            </a:r>
          </a:p>
        </p:txBody>
      </p:sp>
      <p:sp>
        <p:nvSpPr>
          <p:cNvPr id="59" name="Rectangle 58"/>
          <p:cNvSpPr/>
          <p:nvPr userDrawn="1"/>
        </p:nvSpPr>
        <p:spPr>
          <a:xfrm>
            <a:off x="1997346" y="5301208"/>
            <a:ext cx="611503" cy="738664"/>
          </a:xfrm>
          <a:prstGeom prst="rect">
            <a:avLst/>
          </a:prstGeom>
        </p:spPr>
        <p:txBody>
          <a:bodyPr wrap="none">
            <a:spAutoFit/>
          </a:bodyPr>
          <a:lstStyle/>
          <a:p>
            <a:pPr defTabSz="457200">
              <a:defRPr/>
            </a:pPr>
            <a:r>
              <a:rPr lang="en-US" sz="1400" dirty="0" smtClean="0">
                <a:solidFill>
                  <a:srgbClr val="000000"/>
                </a:solidFill>
              </a:rPr>
              <a:t>R 239 </a:t>
            </a:r>
            <a:br>
              <a:rPr lang="en-US" sz="1400" dirty="0" smtClean="0">
                <a:solidFill>
                  <a:srgbClr val="000000"/>
                </a:solidFill>
              </a:rPr>
            </a:br>
            <a:r>
              <a:rPr lang="en-US" sz="1400" dirty="0" smtClean="0">
                <a:solidFill>
                  <a:srgbClr val="000000"/>
                </a:solidFill>
              </a:rPr>
              <a:t>G 201 </a:t>
            </a:r>
            <a:br>
              <a:rPr lang="en-US" sz="1400" dirty="0" smtClean="0">
                <a:solidFill>
                  <a:srgbClr val="000000"/>
                </a:solidFill>
              </a:rPr>
            </a:br>
            <a:r>
              <a:rPr lang="en-US" sz="1400" dirty="0" smtClean="0">
                <a:solidFill>
                  <a:srgbClr val="000000"/>
                </a:solidFill>
              </a:rPr>
              <a:t>B 123</a:t>
            </a:r>
          </a:p>
        </p:txBody>
      </p:sp>
      <p:sp>
        <p:nvSpPr>
          <p:cNvPr id="60" name="Rectangle 59"/>
          <p:cNvSpPr/>
          <p:nvPr userDrawn="1"/>
        </p:nvSpPr>
        <p:spPr>
          <a:xfrm>
            <a:off x="2905066" y="5301208"/>
            <a:ext cx="611503" cy="738664"/>
          </a:xfrm>
          <a:prstGeom prst="rect">
            <a:avLst/>
          </a:prstGeom>
        </p:spPr>
        <p:txBody>
          <a:bodyPr wrap="none">
            <a:spAutoFit/>
          </a:bodyPr>
          <a:lstStyle/>
          <a:p>
            <a:pPr defTabSz="457200">
              <a:defRPr/>
            </a:pPr>
            <a:r>
              <a:rPr lang="en-US" sz="1400" dirty="0" smtClean="0">
                <a:solidFill>
                  <a:srgbClr val="000000"/>
                </a:solidFill>
              </a:rPr>
              <a:t>R 211 </a:t>
            </a:r>
            <a:br>
              <a:rPr lang="en-US" sz="1400" dirty="0" smtClean="0">
                <a:solidFill>
                  <a:srgbClr val="000000"/>
                </a:solidFill>
              </a:rPr>
            </a:br>
            <a:r>
              <a:rPr lang="en-US" sz="1400" dirty="0" smtClean="0">
                <a:solidFill>
                  <a:srgbClr val="000000"/>
                </a:solidFill>
              </a:rPr>
              <a:t>G 223 </a:t>
            </a:r>
            <a:br>
              <a:rPr lang="en-US" sz="1400" dirty="0" smtClean="0">
                <a:solidFill>
                  <a:srgbClr val="000000"/>
                </a:solidFill>
              </a:rPr>
            </a:br>
            <a:r>
              <a:rPr lang="en-US" sz="1400" dirty="0" smtClean="0">
                <a:solidFill>
                  <a:srgbClr val="000000"/>
                </a:solidFill>
              </a:rPr>
              <a:t>B 157</a:t>
            </a:r>
          </a:p>
        </p:txBody>
      </p:sp>
      <p:sp>
        <p:nvSpPr>
          <p:cNvPr id="61" name="Rectangle 60"/>
          <p:cNvSpPr/>
          <p:nvPr userDrawn="1"/>
        </p:nvSpPr>
        <p:spPr>
          <a:xfrm>
            <a:off x="3812786" y="5301208"/>
            <a:ext cx="611503" cy="738664"/>
          </a:xfrm>
          <a:prstGeom prst="rect">
            <a:avLst/>
          </a:prstGeom>
        </p:spPr>
        <p:txBody>
          <a:bodyPr wrap="none">
            <a:spAutoFit/>
          </a:bodyPr>
          <a:lstStyle/>
          <a:p>
            <a:pPr defTabSz="457200">
              <a:defRPr/>
            </a:pPr>
            <a:r>
              <a:rPr lang="en-US" sz="1400" dirty="0" smtClean="0">
                <a:solidFill>
                  <a:srgbClr val="000000"/>
                </a:solidFill>
              </a:rPr>
              <a:t>R 221 </a:t>
            </a:r>
            <a:br>
              <a:rPr lang="en-US" sz="1400" dirty="0" smtClean="0">
                <a:solidFill>
                  <a:srgbClr val="000000"/>
                </a:solidFill>
              </a:rPr>
            </a:br>
            <a:r>
              <a:rPr lang="en-US" sz="1400" dirty="0" smtClean="0">
                <a:solidFill>
                  <a:srgbClr val="000000"/>
                </a:solidFill>
              </a:rPr>
              <a:t>G 225 </a:t>
            </a:r>
            <a:br>
              <a:rPr lang="en-US" sz="1400" dirty="0" smtClean="0">
                <a:solidFill>
                  <a:srgbClr val="000000"/>
                </a:solidFill>
              </a:rPr>
            </a:br>
            <a:r>
              <a:rPr lang="en-US" sz="1400" dirty="0" smtClean="0">
                <a:solidFill>
                  <a:srgbClr val="000000"/>
                </a:solidFill>
              </a:rPr>
              <a:t>B 124</a:t>
            </a:r>
          </a:p>
        </p:txBody>
      </p:sp>
      <p:sp>
        <p:nvSpPr>
          <p:cNvPr id="62" name="Rectangle 61"/>
          <p:cNvSpPr/>
          <p:nvPr userDrawn="1"/>
        </p:nvSpPr>
        <p:spPr>
          <a:xfrm>
            <a:off x="4720506" y="5301208"/>
            <a:ext cx="611503" cy="738664"/>
          </a:xfrm>
          <a:prstGeom prst="rect">
            <a:avLst/>
          </a:prstGeom>
        </p:spPr>
        <p:txBody>
          <a:bodyPr wrap="none">
            <a:spAutoFit/>
          </a:bodyPr>
          <a:lstStyle/>
          <a:p>
            <a:pPr defTabSz="457200">
              <a:defRPr/>
            </a:pPr>
            <a:r>
              <a:rPr lang="en-US" sz="1400" dirty="0" smtClean="0">
                <a:solidFill>
                  <a:srgbClr val="000000"/>
                </a:solidFill>
              </a:rPr>
              <a:t>R 220 </a:t>
            </a:r>
            <a:br>
              <a:rPr lang="en-US" sz="1400" dirty="0" smtClean="0">
                <a:solidFill>
                  <a:srgbClr val="000000"/>
                </a:solidFill>
              </a:rPr>
            </a:br>
            <a:r>
              <a:rPr lang="en-US" sz="1400" dirty="0" smtClean="0">
                <a:solidFill>
                  <a:srgbClr val="000000"/>
                </a:solidFill>
              </a:rPr>
              <a:t>G 193 </a:t>
            </a:r>
            <a:br>
              <a:rPr lang="en-US" sz="1400" dirty="0" smtClean="0">
                <a:solidFill>
                  <a:srgbClr val="000000"/>
                </a:solidFill>
              </a:rPr>
            </a:br>
            <a:r>
              <a:rPr lang="en-US" sz="1400" dirty="0" smtClean="0">
                <a:solidFill>
                  <a:srgbClr val="000000"/>
                </a:solidFill>
              </a:rPr>
              <a:t>B 123</a:t>
            </a:r>
          </a:p>
        </p:txBody>
      </p:sp>
      <p:sp>
        <p:nvSpPr>
          <p:cNvPr id="63" name="Rectangle 62"/>
          <p:cNvSpPr/>
          <p:nvPr userDrawn="1"/>
        </p:nvSpPr>
        <p:spPr>
          <a:xfrm>
            <a:off x="5628226" y="5301208"/>
            <a:ext cx="611503" cy="738664"/>
          </a:xfrm>
          <a:prstGeom prst="rect">
            <a:avLst/>
          </a:prstGeom>
        </p:spPr>
        <p:txBody>
          <a:bodyPr wrap="none">
            <a:spAutoFit/>
          </a:bodyPr>
          <a:lstStyle/>
          <a:p>
            <a:pPr defTabSz="457200">
              <a:defRPr/>
            </a:pPr>
            <a:r>
              <a:rPr lang="en-US" sz="1400" dirty="0" smtClean="0">
                <a:solidFill>
                  <a:srgbClr val="000000"/>
                </a:solidFill>
              </a:rPr>
              <a:t>R 186 </a:t>
            </a:r>
            <a:br>
              <a:rPr lang="en-US" sz="1400" dirty="0" smtClean="0">
                <a:solidFill>
                  <a:srgbClr val="000000"/>
                </a:solidFill>
              </a:rPr>
            </a:br>
            <a:r>
              <a:rPr lang="en-US" sz="1400" dirty="0" smtClean="0">
                <a:solidFill>
                  <a:srgbClr val="000000"/>
                </a:solidFill>
              </a:rPr>
              <a:t>G 221 </a:t>
            </a:r>
            <a:br>
              <a:rPr lang="en-US" sz="1400" dirty="0" smtClean="0">
                <a:solidFill>
                  <a:srgbClr val="000000"/>
                </a:solidFill>
              </a:rPr>
            </a:br>
            <a:r>
              <a:rPr lang="en-US" sz="1400" dirty="0" smtClean="0">
                <a:solidFill>
                  <a:srgbClr val="000000"/>
                </a:solidFill>
              </a:rPr>
              <a:t>B 248</a:t>
            </a:r>
          </a:p>
        </p:txBody>
      </p:sp>
      <p:sp>
        <p:nvSpPr>
          <p:cNvPr id="64" name="Rectangle 63"/>
          <p:cNvSpPr/>
          <p:nvPr userDrawn="1"/>
        </p:nvSpPr>
        <p:spPr>
          <a:xfrm>
            <a:off x="6535946" y="5301208"/>
            <a:ext cx="611503" cy="738664"/>
          </a:xfrm>
          <a:prstGeom prst="rect">
            <a:avLst/>
          </a:prstGeom>
        </p:spPr>
        <p:txBody>
          <a:bodyPr wrap="none">
            <a:spAutoFit/>
          </a:bodyPr>
          <a:lstStyle/>
          <a:p>
            <a:pPr defTabSz="457200">
              <a:defRPr/>
            </a:pPr>
            <a:r>
              <a:rPr lang="en-US" sz="1400" dirty="0" smtClean="0">
                <a:solidFill>
                  <a:srgbClr val="000000"/>
                </a:solidFill>
              </a:rPr>
              <a:t>R 200 </a:t>
            </a:r>
            <a:br>
              <a:rPr lang="en-US" sz="1400" dirty="0" smtClean="0">
                <a:solidFill>
                  <a:srgbClr val="000000"/>
                </a:solidFill>
              </a:rPr>
            </a:br>
            <a:r>
              <a:rPr lang="en-US" sz="1400" dirty="0" smtClean="0">
                <a:solidFill>
                  <a:srgbClr val="000000"/>
                </a:solidFill>
              </a:rPr>
              <a:t>G 225 </a:t>
            </a:r>
            <a:br>
              <a:rPr lang="en-US" sz="1400" dirty="0" smtClean="0">
                <a:solidFill>
                  <a:srgbClr val="000000"/>
                </a:solidFill>
              </a:rPr>
            </a:br>
            <a:r>
              <a:rPr lang="en-US" sz="1400" dirty="0" smtClean="0">
                <a:solidFill>
                  <a:srgbClr val="000000"/>
                </a:solidFill>
              </a:rPr>
              <a:t>B 223</a:t>
            </a:r>
          </a:p>
        </p:txBody>
      </p:sp>
      <p:sp>
        <p:nvSpPr>
          <p:cNvPr id="65" name="Rectangle 64"/>
          <p:cNvSpPr/>
          <p:nvPr userDrawn="1"/>
        </p:nvSpPr>
        <p:spPr>
          <a:xfrm>
            <a:off x="7443666" y="5301208"/>
            <a:ext cx="611503" cy="738664"/>
          </a:xfrm>
          <a:prstGeom prst="rect">
            <a:avLst/>
          </a:prstGeom>
        </p:spPr>
        <p:txBody>
          <a:bodyPr wrap="none">
            <a:spAutoFit/>
          </a:bodyPr>
          <a:lstStyle/>
          <a:p>
            <a:pPr defTabSz="457200">
              <a:defRPr/>
            </a:pPr>
            <a:r>
              <a:rPr lang="en-US" sz="1400" dirty="0" smtClean="0">
                <a:solidFill>
                  <a:srgbClr val="000000"/>
                </a:solidFill>
              </a:rPr>
              <a:t>R 222 </a:t>
            </a:r>
            <a:br>
              <a:rPr lang="en-US" sz="1400" dirty="0" smtClean="0">
                <a:solidFill>
                  <a:srgbClr val="000000"/>
                </a:solidFill>
              </a:rPr>
            </a:br>
            <a:r>
              <a:rPr lang="en-US" sz="1400" dirty="0" smtClean="0">
                <a:solidFill>
                  <a:srgbClr val="000000"/>
                </a:solidFill>
              </a:rPr>
              <a:t>G 156 </a:t>
            </a:r>
            <a:br>
              <a:rPr lang="en-US" sz="1400" dirty="0" smtClean="0">
                <a:solidFill>
                  <a:srgbClr val="000000"/>
                </a:solidFill>
              </a:rPr>
            </a:br>
            <a:r>
              <a:rPr lang="en-US" sz="1400" dirty="0" smtClean="0">
                <a:solidFill>
                  <a:srgbClr val="000000"/>
                </a:solidFill>
              </a:rPr>
              <a:t>B 183</a:t>
            </a:r>
          </a:p>
        </p:txBody>
      </p:sp>
      <p:sp>
        <p:nvSpPr>
          <p:cNvPr id="66" name="Rectangle 65"/>
          <p:cNvSpPr/>
          <p:nvPr userDrawn="1"/>
        </p:nvSpPr>
        <p:spPr>
          <a:xfrm>
            <a:off x="8318511" y="5301208"/>
            <a:ext cx="611503" cy="738664"/>
          </a:xfrm>
          <a:prstGeom prst="rect">
            <a:avLst/>
          </a:prstGeom>
        </p:spPr>
        <p:txBody>
          <a:bodyPr wrap="none">
            <a:spAutoFit/>
          </a:bodyPr>
          <a:lstStyle/>
          <a:p>
            <a:pPr defTabSz="457200">
              <a:defRPr/>
            </a:pPr>
            <a:r>
              <a:rPr lang="en-US" sz="1400" dirty="0" smtClean="0">
                <a:solidFill>
                  <a:srgbClr val="000000"/>
                </a:solidFill>
              </a:rPr>
              <a:t>R 222 </a:t>
            </a:r>
            <a:br>
              <a:rPr lang="en-US" sz="1400" dirty="0" smtClean="0">
                <a:solidFill>
                  <a:srgbClr val="000000"/>
                </a:solidFill>
              </a:rPr>
            </a:br>
            <a:r>
              <a:rPr lang="en-US" sz="1400" dirty="0" smtClean="0">
                <a:solidFill>
                  <a:srgbClr val="000000"/>
                </a:solidFill>
              </a:rPr>
              <a:t>G 202 </a:t>
            </a:r>
            <a:br>
              <a:rPr lang="en-US" sz="1400" dirty="0" smtClean="0">
                <a:solidFill>
                  <a:srgbClr val="000000"/>
                </a:solidFill>
              </a:rPr>
            </a:br>
            <a:r>
              <a:rPr lang="en-US" sz="1400" dirty="0" smtClean="0">
                <a:solidFill>
                  <a:srgbClr val="000000"/>
                </a:solidFill>
              </a:rPr>
              <a:t>B 226</a:t>
            </a:r>
          </a:p>
        </p:txBody>
      </p:sp>
      <p:sp>
        <p:nvSpPr>
          <p:cNvPr id="67" name="Rectangle 66"/>
          <p:cNvSpPr/>
          <p:nvPr userDrawn="1"/>
        </p:nvSpPr>
        <p:spPr>
          <a:xfrm>
            <a:off x="35496" y="658222"/>
            <a:ext cx="902811" cy="276999"/>
          </a:xfrm>
          <a:prstGeom prst="rect">
            <a:avLst/>
          </a:prstGeom>
        </p:spPr>
        <p:txBody>
          <a:bodyPr wrap="none">
            <a:spAutoFit/>
          </a:bodyPr>
          <a:lstStyle/>
          <a:p>
            <a:pPr algn="ctr" defTabSz="457200">
              <a:defRPr/>
            </a:pPr>
            <a:r>
              <a:rPr lang="en-US" sz="1200" b="1" dirty="0" smtClean="0">
                <a:solidFill>
                  <a:srgbClr val="000000"/>
                </a:solidFill>
              </a:rPr>
              <a:t>Strawberry</a:t>
            </a:r>
          </a:p>
        </p:txBody>
      </p:sp>
      <p:sp>
        <p:nvSpPr>
          <p:cNvPr id="68" name="Rectangle 67"/>
          <p:cNvSpPr/>
          <p:nvPr userDrawn="1"/>
        </p:nvSpPr>
        <p:spPr>
          <a:xfrm>
            <a:off x="1089626" y="658222"/>
            <a:ext cx="617702" cy="276999"/>
          </a:xfrm>
          <a:prstGeom prst="rect">
            <a:avLst/>
          </a:prstGeom>
        </p:spPr>
        <p:txBody>
          <a:bodyPr wrap="none">
            <a:spAutoFit/>
          </a:bodyPr>
          <a:lstStyle/>
          <a:p>
            <a:pPr algn="ctr" defTabSz="457200">
              <a:defRPr/>
            </a:pPr>
            <a:r>
              <a:rPr lang="en-US" sz="1200" b="1" dirty="0" smtClean="0">
                <a:solidFill>
                  <a:srgbClr val="000000"/>
                </a:solidFill>
              </a:rPr>
              <a:t>Lemon</a:t>
            </a:r>
          </a:p>
        </p:txBody>
      </p:sp>
      <p:sp>
        <p:nvSpPr>
          <p:cNvPr id="69" name="Rectangle 68"/>
          <p:cNvSpPr/>
          <p:nvPr userDrawn="1"/>
        </p:nvSpPr>
        <p:spPr>
          <a:xfrm>
            <a:off x="1890858" y="658222"/>
            <a:ext cx="811340" cy="276999"/>
          </a:xfrm>
          <a:prstGeom prst="rect">
            <a:avLst/>
          </a:prstGeom>
        </p:spPr>
        <p:txBody>
          <a:bodyPr wrap="none">
            <a:spAutoFit/>
          </a:bodyPr>
          <a:lstStyle/>
          <a:p>
            <a:pPr algn="ctr" defTabSz="457200">
              <a:defRPr/>
            </a:pPr>
            <a:r>
              <a:rPr lang="en-US" sz="1200" b="1" dirty="0" smtClean="0">
                <a:solidFill>
                  <a:srgbClr val="000000"/>
                </a:solidFill>
              </a:rPr>
              <a:t>Mandarin</a:t>
            </a:r>
          </a:p>
        </p:txBody>
      </p:sp>
      <p:sp>
        <p:nvSpPr>
          <p:cNvPr id="70" name="Rectangle 69"/>
          <p:cNvSpPr/>
          <p:nvPr userDrawn="1"/>
        </p:nvSpPr>
        <p:spPr>
          <a:xfrm>
            <a:off x="3010754" y="655013"/>
            <a:ext cx="490188" cy="276999"/>
          </a:xfrm>
          <a:prstGeom prst="rect">
            <a:avLst/>
          </a:prstGeom>
        </p:spPr>
        <p:txBody>
          <a:bodyPr wrap="none">
            <a:spAutoFit/>
          </a:bodyPr>
          <a:lstStyle/>
          <a:p>
            <a:pPr algn="ctr" defTabSz="457200">
              <a:defRPr/>
            </a:pPr>
            <a:r>
              <a:rPr lang="en-US" sz="1200" b="1" dirty="0" smtClean="0">
                <a:solidFill>
                  <a:srgbClr val="000000"/>
                </a:solidFill>
              </a:rPr>
              <a:t>Lime</a:t>
            </a:r>
          </a:p>
        </p:txBody>
      </p:sp>
      <p:sp>
        <p:nvSpPr>
          <p:cNvPr id="71" name="Rectangle 70"/>
          <p:cNvSpPr/>
          <p:nvPr userDrawn="1"/>
        </p:nvSpPr>
        <p:spPr>
          <a:xfrm>
            <a:off x="3861807" y="655013"/>
            <a:ext cx="514609" cy="276999"/>
          </a:xfrm>
          <a:prstGeom prst="rect">
            <a:avLst/>
          </a:prstGeom>
        </p:spPr>
        <p:txBody>
          <a:bodyPr wrap="none">
            <a:spAutoFit/>
          </a:bodyPr>
          <a:lstStyle/>
          <a:p>
            <a:pPr algn="ctr" defTabSz="457200">
              <a:defRPr/>
            </a:pPr>
            <a:r>
              <a:rPr lang="en-US" sz="1200" b="1" dirty="0" smtClean="0">
                <a:solidFill>
                  <a:srgbClr val="000000"/>
                </a:solidFill>
              </a:rPr>
              <a:t>Olive</a:t>
            </a:r>
          </a:p>
        </p:txBody>
      </p:sp>
      <p:sp>
        <p:nvSpPr>
          <p:cNvPr id="72" name="Rectangle 71"/>
          <p:cNvSpPr/>
          <p:nvPr userDrawn="1"/>
        </p:nvSpPr>
        <p:spPr>
          <a:xfrm>
            <a:off x="4644008" y="655013"/>
            <a:ext cx="835535" cy="276999"/>
          </a:xfrm>
          <a:prstGeom prst="rect">
            <a:avLst/>
          </a:prstGeom>
        </p:spPr>
        <p:txBody>
          <a:bodyPr wrap="none">
            <a:spAutoFit/>
          </a:bodyPr>
          <a:lstStyle/>
          <a:p>
            <a:pPr algn="ctr" defTabSz="457200">
              <a:defRPr/>
            </a:pPr>
            <a:r>
              <a:rPr lang="en-US" sz="1200" b="1" dirty="0" smtClean="0">
                <a:solidFill>
                  <a:srgbClr val="000000"/>
                </a:solidFill>
              </a:rPr>
              <a:t>Cinnamon</a:t>
            </a:r>
          </a:p>
        </p:txBody>
      </p:sp>
      <p:sp>
        <p:nvSpPr>
          <p:cNvPr id="73" name="Rectangle 72"/>
          <p:cNvSpPr/>
          <p:nvPr userDrawn="1"/>
        </p:nvSpPr>
        <p:spPr>
          <a:xfrm>
            <a:off x="5580112" y="655013"/>
            <a:ext cx="813043" cy="276999"/>
          </a:xfrm>
          <a:prstGeom prst="rect">
            <a:avLst/>
          </a:prstGeom>
        </p:spPr>
        <p:txBody>
          <a:bodyPr wrap="none">
            <a:spAutoFit/>
          </a:bodyPr>
          <a:lstStyle/>
          <a:p>
            <a:pPr algn="ctr" defTabSz="457200">
              <a:defRPr/>
            </a:pPr>
            <a:r>
              <a:rPr lang="en-US" sz="1200" b="1" dirty="0" smtClean="0">
                <a:solidFill>
                  <a:srgbClr val="000000"/>
                </a:solidFill>
              </a:rPr>
              <a:t>Blueberry</a:t>
            </a:r>
          </a:p>
        </p:txBody>
      </p:sp>
      <p:sp>
        <p:nvSpPr>
          <p:cNvPr id="74" name="Rectangle 73"/>
          <p:cNvSpPr/>
          <p:nvPr userDrawn="1"/>
        </p:nvSpPr>
        <p:spPr>
          <a:xfrm>
            <a:off x="6535684" y="655013"/>
            <a:ext cx="618980" cy="276999"/>
          </a:xfrm>
          <a:prstGeom prst="rect">
            <a:avLst/>
          </a:prstGeom>
        </p:spPr>
        <p:txBody>
          <a:bodyPr wrap="none">
            <a:spAutoFit/>
          </a:bodyPr>
          <a:lstStyle/>
          <a:p>
            <a:pPr algn="ctr" defTabSz="457200">
              <a:defRPr/>
            </a:pPr>
            <a:r>
              <a:rPr lang="en-US" sz="1200" b="1" dirty="0" smtClean="0">
                <a:solidFill>
                  <a:srgbClr val="000000"/>
                </a:solidFill>
              </a:rPr>
              <a:t>Thyme</a:t>
            </a:r>
          </a:p>
        </p:txBody>
      </p:sp>
      <p:sp>
        <p:nvSpPr>
          <p:cNvPr id="75" name="Rectangle 74"/>
          <p:cNvSpPr/>
          <p:nvPr userDrawn="1"/>
        </p:nvSpPr>
        <p:spPr>
          <a:xfrm>
            <a:off x="7505405" y="655013"/>
            <a:ext cx="530915" cy="276999"/>
          </a:xfrm>
          <a:prstGeom prst="rect">
            <a:avLst/>
          </a:prstGeom>
        </p:spPr>
        <p:txBody>
          <a:bodyPr wrap="none">
            <a:spAutoFit/>
          </a:bodyPr>
          <a:lstStyle/>
          <a:p>
            <a:pPr algn="ctr" defTabSz="457200">
              <a:defRPr/>
            </a:pPr>
            <a:r>
              <a:rPr lang="en-US" sz="1200" b="1" dirty="0" smtClean="0">
                <a:solidFill>
                  <a:srgbClr val="000000"/>
                </a:solidFill>
              </a:rPr>
              <a:t>Berry</a:t>
            </a:r>
          </a:p>
        </p:txBody>
      </p:sp>
      <p:sp>
        <p:nvSpPr>
          <p:cNvPr id="76" name="Rectangle 75"/>
          <p:cNvSpPr/>
          <p:nvPr userDrawn="1"/>
        </p:nvSpPr>
        <p:spPr>
          <a:xfrm>
            <a:off x="8367499" y="655013"/>
            <a:ext cx="512129" cy="276999"/>
          </a:xfrm>
          <a:prstGeom prst="rect">
            <a:avLst/>
          </a:prstGeom>
        </p:spPr>
        <p:txBody>
          <a:bodyPr wrap="none">
            <a:spAutoFit/>
          </a:bodyPr>
          <a:lstStyle/>
          <a:p>
            <a:pPr algn="ctr" defTabSz="457200">
              <a:defRPr/>
            </a:pPr>
            <a:r>
              <a:rPr lang="en-US" sz="1200" b="1" dirty="0" smtClean="0">
                <a:solidFill>
                  <a:srgbClr val="000000"/>
                </a:solidFill>
              </a:rPr>
              <a:t>Plum</a:t>
            </a:r>
          </a:p>
        </p:txBody>
      </p:sp>
      <p:sp>
        <p:nvSpPr>
          <p:cNvPr id="77" name="Rectangle 76"/>
          <p:cNvSpPr/>
          <p:nvPr userDrawn="1"/>
        </p:nvSpPr>
        <p:spPr>
          <a:xfrm>
            <a:off x="187040" y="76562"/>
            <a:ext cx="8779840" cy="400110"/>
          </a:xfrm>
          <a:prstGeom prst="rect">
            <a:avLst/>
          </a:prstGeom>
        </p:spPr>
        <p:txBody>
          <a:bodyPr wrap="square">
            <a:spAutoFit/>
          </a:bodyPr>
          <a:lstStyle/>
          <a:p>
            <a:pPr algn="ctr" defTabSz="457200">
              <a:defRPr/>
            </a:pPr>
            <a:r>
              <a:rPr lang="en-US" sz="2000" b="1" dirty="0" smtClean="0">
                <a:solidFill>
                  <a:srgbClr val="000000"/>
                </a:solidFill>
              </a:rPr>
              <a:t>Caritas Australia Colour Palette</a:t>
            </a:r>
          </a:p>
        </p:txBody>
      </p:sp>
    </p:spTree>
    <p:extLst>
      <p:ext uri="{BB962C8B-B14F-4D97-AF65-F5344CB8AC3E}">
        <p14:creationId xmlns:p14="http://schemas.microsoft.com/office/powerpoint/2010/main" val="419693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093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45929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88839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42853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155264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946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1496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childrensa.sa.gov.au/assets/documents/un_poster-childfriendly.pdf"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humanrights.gov.au/convention-rights-child"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rgbClr val="C00000"/>
                </a:solidFill>
                <a:latin typeface="+mj-lt"/>
              </a:rPr>
              <a:t>Children’s Rights</a:t>
            </a:r>
            <a:r>
              <a:rPr lang="en-GB" altLang="en-US" dirty="0" smtClean="0">
                <a:solidFill>
                  <a:srgbClr val="C00000"/>
                </a:solidFill>
                <a:latin typeface="+mj-lt"/>
              </a:rPr>
              <a:t>!</a:t>
            </a:r>
            <a:endParaRPr lang="en-AU" dirty="0">
              <a:solidFill>
                <a:srgbClr val="C00000"/>
              </a:solidFill>
              <a:latin typeface="+mj-lt"/>
            </a:endParaRPr>
          </a:p>
        </p:txBody>
      </p:sp>
      <p:sp>
        <p:nvSpPr>
          <p:cNvPr id="3" name="Text Placeholder 2"/>
          <p:cNvSpPr>
            <a:spLocks noGrp="1"/>
          </p:cNvSpPr>
          <p:nvPr>
            <p:ph type="body" sz="quarter" idx="10"/>
          </p:nvPr>
        </p:nvSpPr>
        <p:spPr>
          <a:xfrm>
            <a:off x="539552" y="1761808"/>
            <a:ext cx="3168352" cy="3886241"/>
          </a:xfrm>
        </p:spPr>
        <p:txBody>
          <a:bodyPr/>
          <a:lstStyle/>
          <a:p>
            <a:r>
              <a:rPr lang="en-GB" altLang="en-US" sz="3600" b="1" dirty="0">
                <a:solidFill>
                  <a:srgbClr val="000000"/>
                </a:solidFill>
                <a:latin typeface="Arial" panose="020B0604020202020204" pitchFamily="34" charset="0"/>
                <a:cs typeface="Arial" panose="020B0604020202020204" pitchFamily="34" charset="0"/>
              </a:rPr>
              <a:t>From the UN Convention on the Rights of the Child</a:t>
            </a:r>
          </a:p>
          <a:p>
            <a:endParaRPr lang="en-AU" sz="3600" dirty="0">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1"/>
          </p:nvPr>
        </p:nvSpPr>
        <p:spPr>
          <a:xfrm>
            <a:off x="3923928" y="5157788"/>
            <a:ext cx="3708399" cy="346841"/>
          </a:xfrm>
        </p:spPr>
        <p:txBody>
          <a:bodyPr/>
          <a:lstStyle/>
          <a:p>
            <a:r>
              <a:rPr lang="en-AU" b="1" dirty="0"/>
              <a:t>Credit: Erin Johnson</a:t>
            </a:r>
            <a:endParaRPr lang="en-AU" dirty="0"/>
          </a:p>
          <a:p>
            <a:endParaRPr lang="en-AU" dirty="0"/>
          </a:p>
        </p:txBody>
      </p:sp>
      <p:pic>
        <p:nvPicPr>
          <p:cNvPr id="12" name="Picture Placeholder 1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3923928" y="1762125"/>
            <a:ext cx="4572372" cy="3395663"/>
          </a:xfrm>
          <a:prstGeom prst="rect">
            <a:avLst/>
          </a:prstGeom>
        </p:spPr>
      </p:pic>
    </p:spTree>
    <p:extLst>
      <p:ext uri="{BB962C8B-B14F-4D97-AF65-F5344CB8AC3E}">
        <p14:creationId xmlns:p14="http://schemas.microsoft.com/office/powerpoint/2010/main" val="90245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7.</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a </a:t>
            </a:r>
            <a:r>
              <a:rPr lang="en-AU" sz="3200" b="1" dirty="0" smtClean="0">
                <a:solidFill>
                  <a:srgbClr val="6E3A6E"/>
                </a:solidFill>
              </a:rPr>
              <a:t>name and to </a:t>
            </a:r>
            <a:r>
              <a:rPr lang="en-AU" sz="3200" b="1" dirty="0">
                <a:solidFill>
                  <a:srgbClr val="6E3A6E"/>
                </a:solidFill>
              </a:rPr>
              <a:t>a nationality (to belong to a country).</a:t>
            </a:r>
            <a:endParaRPr lang="en-AU" b="1" dirty="0">
              <a:solidFill>
                <a:srgbClr val="6E3A6E"/>
              </a:solidFill>
            </a:endParaRPr>
          </a:p>
        </p:txBody>
      </p:sp>
      <p:sp>
        <p:nvSpPr>
          <p:cNvPr id="5" name="Text Placeholder 4"/>
          <p:cNvSpPr>
            <a:spLocks noGrp="1"/>
          </p:cNvSpPr>
          <p:nvPr>
            <p:ph type="body" sz="quarter" idx="11"/>
          </p:nvPr>
        </p:nvSpPr>
        <p:spPr/>
        <p:txBody>
          <a:bodyPr/>
          <a:lstStyle/>
          <a:p>
            <a:r>
              <a:rPr lang="en-AU" dirty="0" smtClean="0"/>
              <a:t>Credit: Caritas Australia </a:t>
            </a:r>
            <a:endParaRPr lang="en-AU" dirty="0"/>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70876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12.</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give your opinion, and </a:t>
            </a:r>
            <a:r>
              <a:rPr lang="en-AU" sz="3200" b="1" dirty="0" smtClean="0">
                <a:solidFill>
                  <a:srgbClr val="6E3A6E"/>
                </a:solidFill>
              </a:rPr>
              <a:t>for adults </a:t>
            </a:r>
            <a:r>
              <a:rPr lang="en-AU" sz="3200" b="1" dirty="0">
                <a:solidFill>
                  <a:srgbClr val="6E3A6E"/>
                </a:solidFill>
              </a:rPr>
              <a:t>to listen and take it seriously.</a:t>
            </a:r>
          </a:p>
        </p:txBody>
      </p:sp>
      <p:sp>
        <p:nvSpPr>
          <p:cNvPr id="4" name="Text Placeholder 3"/>
          <p:cNvSpPr>
            <a:spLocks noGrp="1"/>
          </p:cNvSpPr>
          <p:nvPr>
            <p:ph type="body" sz="quarter" idx="11"/>
          </p:nvPr>
        </p:nvSpPr>
        <p:spPr/>
        <p:txBody>
          <a:bodyPr/>
          <a:lstStyle/>
          <a:p>
            <a:r>
              <a:rPr lang="en-AU" dirty="0" smtClean="0"/>
              <a:t>Credit</a:t>
            </a:r>
            <a:r>
              <a:rPr lang="en-AU" dirty="0"/>
              <a:t>: </a:t>
            </a:r>
            <a:r>
              <a:rPr lang="en-AU" dirty="0" err="1"/>
              <a:t>Philong</a:t>
            </a:r>
            <a:r>
              <a:rPr lang="en-AU" dirty="0"/>
              <a:t> </a:t>
            </a:r>
            <a:r>
              <a:rPr lang="en-AU" dirty="0" err="1"/>
              <a:t>Sovan</a:t>
            </a:r>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13229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13.</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find out things and </a:t>
            </a:r>
            <a:r>
              <a:rPr lang="en-AU" sz="3200" b="1" dirty="0" smtClean="0">
                <a:solidFill>
                  <a:srgbClr val="6E3A6E"/>
                </a:solidFill>
              </a:rPr>
              <a:t>share what </a:t>
            </a:r>
            <a:r>
              <a:rPr lang="en-AU" sz="3200" b="1" dirty="0">
                <a:solidFill>
                  <a:srgbClr val="6E3A6E"/>
                </a:solidFill>
              </a:rPr>
              <a:t>you think with </a:t>
            </a:r>
            <a:r>
              <a:rPr lang="en-AU" sz="3200" b="1" dirty="0" smtClean="0">
                <a:solidFill>
                  <a:srgbClr val="6E3A6E"/>
                </a:solidFill>
              </a:rPr>
              <a:t>others.</a:t>
            </a:r>
            <a:endParaRPr lang="en-AU" sz="3200" b="1" dirty="0">
              <a:solidFill>
                <a:srgbClr val="6E3A6E"/>
              </a:solidFill>
            </a:endParaRPr>
          </a:p>
        </p:txBody>
      </p:sp>
      <p:sp>
        <p:nvSpPr>
          <p:cNvPr id="4" name="Text Placeholder 3"/>
          <p:cNvSpPr>
            <a:spLocks noGrp="1"/>
          </p:cNvSpPr>
          <p:nvPr>
            <p:ph type="body" sz="quarter" idx="11"/>
          </p:nvPr>
        </p:nvSpPr>
        <p:spPr/>
        <p:txBody>
          <a:bodyPr/>
          <a:lstStyle/>
          <a:p>
            <a:r>
              <a:rPr lang="en-AU" dirty="0" smtClean="0"/>
              <a:t>Credit: </a:t>
            </a:r>
            <a:r>
              <a:rPr lang="en-AU" dirty="0" err="1" smtClean="0"/>
              <a:t>Philong</a:t>
            </a:r>
            <a:r>
              <a:rPr lang="en-AU" dirty="0" smtClean="0"/>
              <a:t> </a:t>
            </a:r>
            <a:r>
              <a:rPr lang="en-AU" dirty="0" err="1"/>
              <a:t>Sovan</a:t>
            </a:r>
            <a:endParaRPr lang="en-AU" dirty="0"/>
          </a:p>
        </p:txBody>
      </p:sp>
      <p:pic>
        <p:nvPicPr>
          <p:cNvPr id="7" name="Picture Placeholder 6"/>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27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14.</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choose your own </a:t>
            </a:r>
            <a:r>
              <a:rPr lang="en-AU" sz="3200" b="1" dirty="0" smtClean="0">
                <a:solidFill>
                  <a:srgbClr val="6E3A6E"/>
                </a:solidFill>
              </a:rPr>
              <a:t>religion and </a:t>
            </a:r>
            <a:r>
              <a:rPr lang="en-AU" sz="3200" b="1" dirty="0">
                <a:solidFill>
                  <a:srgbClr val="6E3A6E"/>
                </a:solidFill>
              </a:rPr>
              <a:t>beliefs. Your parents should help you </a:t>
            </a:r>
            <a:r>
              <a:rPr lang="en-AU" sz="3200" b="1" dirty="0" smtClean="0">
                <a:solidFill>
                  <a:srgbClr val="6E3A6E"/>
                </a:solidFill>
              </a:rPr>
              <a:t>decide what </a:t>
            </a:r>
            <a:r>
              <a:rPr lang="en-AU" sz="3200" b="1" dirty="0">
                <a:solidFill>
                  <a:srgbClr val="6E3A6E"/>
                </a:solidFill>
              </a:rPr>
              <a:t>is right and wrong, and what is best </a:t>
            </a:r>
            <a:r>
              <a:rPr lang="en-AU" sz="3200" b="1" dirty="0" smtClean="0">
                <a:solidFill>
                  <a:srgbClr val="6E3A6E"/>
                </a:solidFill>
              </a:rPr>
              <a:t>for you.</a:t>
            </a:r>
            <a:endParaRPr lang="en-AU" sz="3200" b="1" dirty="0">
              <a:solidFill>
                <a:srgbClr val="6E3A6E"/>
              </a:solidFill>
            </a:endParaRPr>
          </a:p>
        </p:txBody>
      </p:sp>
      <p:sp>
        <p:nvSpPr>
          <p:cNvPr id="4" name="Text Placeholder 3"/>
          <p:cNvSpPr>
            <a:spLocks noGrp="1"/>
          </p:cNvSpPr>
          <p:nvPr>
            <p:ph type="body" sz="quarter" idx="11"/>
          </p:nvPr>
        </p:nvSpPr>
        <p:spPr/>
        <p:txBody>
          <a:bodyPr/>
          <a:lstStyle/>
          <a:p>
            <a:r>
              <a:rPr lang="en-AU" dirty="0" smtClean="0"/>
              <a:t>Credit: Fr Stephen </a:t>
            </a:r>
            <a:r>
              <a:rPr lang="en-AU" dirty="0" err="1" smtClean="0"/>
              <a:t>Ano</a:t>
            </a:r>
            <a:endParaRPr lang="en-AU" dirty="0"/>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893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16.</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privacy.</a:t>
            </a:r>
          </a:p>
        </p:txBody>
      </p:sp>
      <p:sp>
        <p:nvSpPr>
          <p:cNvPr id="4" name="Text Placeholder 3"/>
          <p:cNvSpPr>
            <a:spLocks noGrp="1"/>
          </p:cNvSpPr>
          <p:nvPr>
            <p:ph type="body" sz="quarter" idx="11"/>
          </p:nvPr>
        </p:nvSpPr>
        <p:spPr/>
        <p:txBody>
          <a:bodyPr/>
          <a:lstStyle/>
          <a:p>
            <a:r>
              <a:rPr lang="en-AU" dirty="0" smtClean="0"/>
              <a:t>Credit: Erin Johnson</a:t>
            </a:r>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311755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19.</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be protected from being hurt and mistreated, physically or mentally.</a:t>
            </a:r>
          </a:p>
        </p:txBody>
      </p:sp>
      <p:sp>
        <p:nvSpPr>
          <p:cNvPr id="4" name="Text Placeholder 3"/>
          <p:cNvSpPr>
            <a:spLocks noGrp="1"/>
          </p:cNvSpPr>
          <p:nvPr>
            <p:ph type="body" sz="quarter" idx="11"/>
          </p:nvPr>
        </p:nvSpPr>
        <p:spPr/>
        <p:txBody>
          <a:bodyPr/>
          <a:lstStyle/>
          <a:p>
            <a:r>
              <a:rPr lang="en-AU" dirty="0" smtClean="0"/>
              <a:t>Credit: Caritas Switzerland</a:t>
            </a:r>
            <a:endParaRPr lang="en-AU" dirty="0"/>
          </a:p>
        </p:txBody>
      </p:sp>
      <p:pic>
        <p:nvPicPr>
          <p:cNvPr id="8" name="Picture Placeholder 7"/>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070545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23.</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special education </a:t>
            </a:r>
            <a:r>
              <a:rPr lang="en-AU" sz="3200" b="1" dirty="0" smtClean="0">
                <a:solidFill>
                  <a:srgbClr val="6E3A6E"/>
                </a:solidFill>
              </a:rPr>
              <a:t>and care </a:t>
            </a:r>
            <a:r>
              <a:rPr lang="en-AU" sz="3200" b="1" dirty="0">
                <a:solidFill>
                  <a:srgbClr val="6E3A6E"/>
                </a:solidFill>
              </a:rPr>
              <a:t>if you have a disability, as well as all </a:t>
            </a:r>
            <a:r>
              <a:rPr lang="en-AU" sz="3200" b="1" dirty="0" smtClean="0">
                <a:solidFill>
                  <a:srgbClr val="6E3A6E"/>
                </a:solidFill>
              </a:rPr>
              <a:t>the rights </a:t>
            </a:r>
            <a:r>
              <a:rPr lang="en-AU" sz="3200" b="1" dirty="0">
                <a:solidFill>
                  <a:srgbClr val="6E3A6E"/>
                </a:solidFill>
              </a:rPr>
              <a:t>in this Convention, so that you can live </a:t>
            </a:r>
            <a:r>
              <a:rPr lang="en-AU" sz="3200" b="1" dirty="0" smtClean="0">
                <a:solidFill>
                  <a:srgbClr val="6E3A6E"/>
                </a:solidFill>
              </a:rPr>
              <a:t>a full </a:t>
            </a:r>
            <a:r>
              <a:rPr lang="en-AU" sz="3200" b="1" dirty="0">
                <a:solidFill>
                  <a:srgbClr val="6E3A6E"/>
                </a:solidFill>
              </a:rPr>
              <a:t>life.</a:t>
            </a:r>
          </a:p>
        </p:txBody>
      </p:sp>
      <p:sp>
        <p:nvSpPr>
          <p:cNvPr id="4" name="Text Placeholder 3"/>
          <p:cNvSpPr>
            <a:spLocks noGrp="1"/>
          </p:cNvSpPr>
          <p:nvPr>
            <p:ph type="body" sz="quarter" idx="11"/>
          </p:nvPr>
        </p:nvSpPr>
        <p:spPr/>
        <p:txBody>
          <a:bodyPr/>
          <a:lstStyle/>
          <a:p>
            <a:r>
              <a:rPr lang="en-AU" dirty="0" smtClean="0"/>
              <a:t>Credit: Richard Wainwright</a:t>
            </a:r>
            <a:endParaRPr lang="en-AU" dirty="0"/>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093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24.</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the best health care </a:t>
            </a:r>
            <a:r>
              <a:rPr lang="en-AU" sz="3200" b="1" dirty="0" smtClean="0">
                <a:solidFill>
                  <a:srgbClr val="6E3A6E"/>
                </a:solidFill>
              </a:rPr>
              <a:t>possible, safe </a:t>
            </a:r>
            <a:r>
              <a:rPr lang="en-AU" sz="3200" b="1" dirty="0">
                <a:solidFill>
                  <a:srgbClr val="6E3A6E"/>
                </a:solidFill>
              </a:rPr>
              <a:t>water to drink, nutritious food, </a:t>
            </a:r>
            <a:r>
              <a:rPr lang="en-AU" sz="3200" b="1" dirty="0" smtClean="0">
                <a:solidFill>
                  <a:srgbClr val="6E3A6E"/>
                </a:solidFill>
              </a:rPr>
              <a:t>a clean </a:t>
            </a:r>
            <a:r>
              <a:rPr lang="en-AU" sz="3200" b="1" dirty="0">
                <a:solidFill>
                  <a:srgbClr val="6E3A6E"/>
                </a:solidFill>
              </a:rPr>
              <a:t>and safe environment, and </a:t>
            </a:r>
            <a:r>
              <a:rPr lang="en-AU" sz="3200" b="1" dirty="0" smtClean="0">
                <a:solidFill>
                  <a:srgbClr val="6E3A6E"/>
                </a:solidFill>
              </a:rPr>
              <a:t>information to </a:t>
            </a:r>
            <a:r>
              <a:rPr lang="en-AU" sz="3200" b="1" dirty="0">
                <a:solidFill>
                  <a:srgbClr val="6E3A6E"/>
                </a:solidFill>
              </a:rPr>
              <a:t>help you stay well.</a:t>
            </a:r>
          </a:p>
        </p:txBody>
      </p:sp>
      <p:sp>
        <p:nvSpPr>
          <p:cNvPr id="4" name="Text Placeholder 3"/>
          <p:cNvSpPr>
            <a:spLocks noGrp="1"/>
          </p:cNvSpPr>
          <p:nvPr>
            <p:ph type="body" sz="quarter" idx="11"/>
          </p:nvPr>
        </p:nvSpPr>
        <p:spPr/>
        <p:txBody>
          <a:bodyPr/>
          <a:lstStyle/>
          <a:p>
            <a:r>
              <a:rPr lang="en-AU" dirty="0" smtClean="0"/>
              <a:t>Credit: </a:t>
            </a:r>
            <a:r>
              <a:rPr lang="en-AU" smtClean="0"/>
              <a:t>Sean Sprague</a:t>
            </a:r>
            <a:endParaRPr lang="en-AU"/>
          </a:p>
        </p:txBody>
      </p:sp>
      <p:pic>
        <p:nvPicPr>
          <p:cNvPr id="14" name="Picture Placeholder 13"/>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
          <a:stretch/>
        </p:blipFill>
        <p:spPr/>
      </p:pic>
    </p:spTree>
    <p:extLst>
      <p:ext uri="{BB962C8B-B14F-4D97-AF65-F5344CB8AC3E}">
        <p14:creationId xmlns:p14="http://schemas.microsoft.com/office/powerpoint/2010/main" val="324067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27.</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a:t>
            </a:r>
            <a:r>
              <a:rPr lang="en-AU" sz="3200" b="1" dirty="0" smtClean="0">
                <a:solidFill>
                  <a:srgbClr val="6E3A6E"/>
                </a:solidFill>
              </a:rPr>
              <a:t>have </a:t>
            </a:r>
            <a:r>
              <a:rPr lang="en-AU" sz="3200" b="1" dirty="0">
                <a:solidFill>
                  <a:srgbClr val="6E3A6E"/>
                </a:solidFill>
              </a:rPr>
              <a:t>your basic needs </a:t>
            </a:r>
            <a:r>
              <a:rPr lang="en-AU" sz="3200" b="1" dirty="0" smtClean="0">
                <a:solidFill>
                  <a:srgbClr val="6E3A6E"/>
                </a:solidFill>
              </a:rPr>
              <a:t>met. You </a:t>
            </a:r>
            <a:r>
              <a:rPr lang="en-AU" sz="3200" b="1" dirty="0">
                <a:solidFill>
                  <a:srgbClr val="6E3A6E"/>
                </a:solidFill>
              </a:rPr>
              <a:t>should not be disadvantaged so that </a:t>
            </a:r>
            <a:r>
              <a:rPr lang="en-AU" sz="3200" b="1" dirty="0" smtClean="0">
                <a:solidFill>
                  <a:srgbClr val="6E3A6E"/>
                </a:solidFill>
              </a:rPr>
              <a:t>you can't </a:t>
            </a:r>
            <a:r>
              <a:rPr lang="en-AU" sz="3200" b="1" dirty="0">
                <a:solidFill>
                  <a:srgbClr val="6E3A6E"/>
                </a:solidFill>
              </a:rPr>
              <a:t>do many of the things other kids can do.</a:t>
            </a:r>
          </a:p>
        </p:txBody>
      </p:sp>
      <p:sp>
        <p:nvSpPr>
          <p:cNvPr id="4" name="Text Placeholder 3"/>
          <p:cNvSpPr>
            <a:spLocks noGrp="1"/>
          </p:cNvSpPr>
          <p:nvPr>
            <p:ph type="body" sz="quarter" idx="11"/>
          </p:nvPr>
        </p:nvSpPr>
        <p:spPr/>
        <p:txBody>
          <a:bodyPr/>
          <a:lstStyle/>
          <a:p>
            <a:r>
              <a:rPr lang="en-AU" dirty="0" smtClean="0"/>
              <a:t>Credit: Erin Johnson</a:t>
            </a:r>
            <a:endParaRPr lang="en-AU" dirty="0"/>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28197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Article 28.</a:t>
            </a:r>
            <a:endParaRPr lang="en-AU" dirty="0"/>
          </a:p>
        </p:txBody>
      </p:sp>
      <p:sp>
        <p:nvSpPr>
          <p:cNvPr id="13" name="Text Placeholder 12"/>
          <p:cNvSpPr>
            <a:spLocks noGrp="1"/>
          </p:cNvSpPr>
          <p:nvPr>
            <p:ph type="body" sz="quarter" idx="10"/>
          </p:nvPr>
        </p:nvSpPr>
        <p:spPr/>
        <p:txBody>
          <a:bodyPr/>
          <a:lstStyle/>
          <a:p>
            <a:r>
              <a:rPr lang="en-AU" sz="3200" b="1" dirty="0">
                <a:solidFill>
                  <a:srgbClr val="6E3A6E"/>
                </a:solidFill>
              </a:rPr>
              <a:t>You have the right to a good quality </a:t>
            </a:r>
            <a:r>
              <a:rPr lang="en-AU" sz="3200" b="1" dirty="0" smtClean="0">
                <a:solidFill>
                  <a:srgbClr val="6E3A6E"/>
                </a:solidFill>
              </a:rPr>
              <a:t>education. You </a:t>
            </a:r>
            <a:r>
              <a:rPr lang="en-AU" sz="3200" b="1" dirty="0">
                <a:solidFill>
                  <a:srgbClr val="6E3A6E"/>
                </a:solidFill>
              </a:rPr>
              <a:t>should </a:t>
            </a:r>
            <a:r>
              <a:rPr lang="en-AU" sz="3200" b="1" dirty="0" smtClean="0">
                <a:solidFill>
                  <a:srgbClr val="6E3A6E"/>
                </a:solidFill>
              </a:rPr>
              <a:t>be encouraged </a:t>
            </a:r>
            <a:r>
              <a:rPr lang="en-AU" sz="3200" b="1" dirty="0">
                <a:solidFill>
                  <a:srgbClr val="6E3A6E"/>
                </a:solidFill>
              </a:rPr>
              <a:t>to go to school </a:t>
            </a:r>
            <a:r>
              <a:rPr lang="en-AU" sz="3200" b="1" dirty="0" smtClean="0">
                <a:solidFill>
                  <a:srgbClr val="6E3A6E"/>
                </a:solidFill>
              </a:rPr>
              <a:t>to the </a:t>
            </a:r>
            <a:r>
              <a:rPr lang="en-AU" sz="3200" b="1" dirty="0">
                <a:solidFill>
                  <a:srgbClr val="6E3A6E"/>
                </a:solidFill>
              </a:rPr>
              <a:t>highest level you can.</a:t>
            </a:r>
            <a:endParaRPr lang="en-GB" altLang="en-US" sz="3200" b="1" dirty="0">
              <a:solidFill>
                <a:srgbClr val="6E3A6E"/>
              </a:solidFill>
            </a:endParaRPr>
          </a:p>
          <a:p>
            <a:endParaRPr lang="en-AU" dirty="0"/>
          </a:p>
        </p:txBody>
      </p:sp>
      <p:sp>
        <p:nvSpPr>
          <p:cNvPr id="14" name="Text Placeholder 13"/>
          <p:cNvSpPr>
            <a:spLocks noGrp="1"/>
          </p:cNvSpPr>
          <p:nvPr>
            <p:ph type="body" sz="quarter" idx="11"/>
          </p:nvPr>
        </p:nvSpPr>
        <p:spPr/>
        <p:txBody>
          <a:bodyPr/>
          <a:lstStyle/>
          <a:p>
            <a:r>
              <a:rPr lang="en-AU" dirty="0" smtClean="0"/>
              <a:t>Credit: Richard </a:t>
            </a:r>
            <a:r>
              <a:rPr lang="en-AU" dirty="0" err="1" smtClean="0"/>
              <a:t>Wainright</a:t>
            </a:r>
            <a:endParaRPr lang="en-AU" dirty="0"/>
          </a:p>
        </p:txBody>
      </p:sp>
      <p:pic>
        <p:nvPicPr>
          <p:cNvPr id="16" name="Picture Placeholder 1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780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03311" y="1268760"/>
            <a:ext cx="757167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r>
              <a:rPr lang="en-GB" altLang="en-US" sz="4000" b="1" dirty="0" smtClean="0">
                <a:solidFill>
                  <a:srgbClr val="000000"/>
                </a:solidFill>
                <a:latin typeface="+mn-lt"/>
              </a:rPr>
              <a:t>‘Rights’ are what every child should have, or be able to do.</a:t>
            </a:r>
          </a:p>
          <a:p>
            <a:pPr>
              <a:spcBef>
                <a:spcPct val="50000"/>
              </a:spcBef>
            </a:pPr>
            <a:endParaRPr lang="en-GB" altLang="en-US" sz="4400" b="1" dirty="0" smtClean="0">
              <a:solidFill>
                <a:srgbClr val="000000"/>
              </a:solidFill>
              <a:latin typeface="+mn-lt"/>
            </a:endParaRPr>
          </a:p>
          <a:p>
            <a:pPr>
              <a:spcBef>
                <a:spcPct val="50000"/>
              </a:spcBef>
            </a:pPr>
            <a:endParaRPr lang="en-GB" altLang="en-US" sz="4400" b="1" dirty="0">
              <a:solidFill>
                <a:srgbClr val="000000"/>
              </a:solidFill>
              <a:latin typeface="+mn-lt"/>
            </a:endParaRPr>
          </a:p>
        </p:txBody>
      </p:sp>
      <p:sp>
        <p:nvSpPr>
          <p:cNvPr id="10" name="Text Box 8"/>
          <p:cNvSpPr txBox="1">
            <a:spLocks noChangeArrowheads="1"/>
          </p:cNvSpPr>
          <p:nvPr/>
        </p:nvSpPr>
        <p:spPr bwMode="auto">
          <a:xfrm>
            <a:off x="1003311" y="3311929"/>
            <a:ext cx="763321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r>
              <a:rPr lang="en-GB" altLang="en-US" sz="4000" b="1" dirty="0" smtClean="0">
                <a:solidFill>
                  <a:srgbClr val="000000"/>
                </a:solidFill>
                <a:latin typeface="+mn-lt"/>
              </a:rPr>
              <a:t>Australia agreed to the rights in the UN Convention on the Rights of the Child in 1990. </a:t>
            </a:r>
          </a:p>
          <a:p>
            <a:pPr>
              <a:spcBef>
                <a:spcPct val="50000"/>
              </a:spcBef>
            </a:pPr>
            <a:endParaRPr lang="en-GB" altLang="en-US" sz="4400" b="1" dirty="0">
              <a:solidFill>
                <a:srgbClr val="000000"/>
              </a:solidFill>
              <a:latin typeface="+mn-lt"/>
            </a:endParaRPr>
          </a:p>
        </p:txBody>
      </p:sp>
    </p:spTree>
    <p:extLst>
      <p:ext uri="{BB962C8B-B14F-4D97-AF65-F5344CB8AC3E}">
        <p14:creationId xmlns:p14="http://schemas.microsoft.com/office/powerpoint/2010/main" val="355524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Article 29. </a:t>
            </a:r>
            <a:endParaRPr lang="en-AU" dirty="0"/>
          </a:p>
        </p:txBody>
      </p:sp>
      <p:sp>
        <p:nvSpPr>
          <p:cNvPr id="5" name="Text Placeholder 4"/>
          <p:cNvSpPr>
            <a:spLocks noGrp="1"/>
          </p:cNvSpPr>
          <p:nvPr>
            <p:ph type="body" sz="quarter" idx="10"/>
          </p:nvPr>
        </p:nvSpPr>
        <p:spPr>
          <a:xfrm>
            <a:off x="539551" y="1761808"/>
            <a:ext cx="4248347" cy="3886241"/>
          </a:xfrm>
        </p:spPr>
        <p:txBody>
          <a:bodyPr/>
          <a:lstStyle/>
          <a:p>
            <a:r>
              <a:rPr lang="en-AU" sz="3200" b="1" dirty="0">
                <a:solidFill>
                  <a:srgbClr val="6E3A6E"/>
                </a:solidFill>
              </a:rPr>
              <a:t>Your education should help you use and </a:t>
            </a:r>
            <a:r>
              <a:rPr lang="en-AU" sz="3200" b="1" dirty="0" smtClean="0">
                <a:solidFill>
                  <a:srgbClr val="6E3A6E"/>
                </a:solidFill>
              </a:rPr>
              <a:t>develop your </a:t>
            </a:r>
            <a:r>
              <a:rPr lang="en-AU" sz="3200" b="1" dirty="0">
                <a:solidFill>
                  <a:srgbClr val="6E3A6E"/>
                </a:solidFill>
              </a:rPr>
              <a:t>talents and abilities. It should also </a:t>
            </a:r>
            <a:r>
              <a:rPr lang="en-AU" sz="3200" b="1" dirty="0" smtClean="0">
                <a:solidFill>
                  <a:srgbClr val="6E3A6E"/>
                </a:solidFill>
              </a:rPr>
              <a:t>help you </a:t>
            </a:r>
            <a:r>
              <a:rPr lang="en-AU" sz="3200" b="1" dirty="0">
                <a:solidFill>
                  <a:srgbClr val="6E3A6E"/>
                </a:solidFill>
              </a:rPr>
              <a:t>learn to live peacefully, protect the </a:t>
            </a:r>
            <a:r>
              <a:rPr lang="en-AU" sz="3200" b="1" dirty="0" smtClean="0">
                <a:solidFill>
                  <a:srgbClr val="6E3A6E"/>
                </a:solidFill>
              </a:rPr>
              <a:t>environment and </a:t>
            </a:r>
            <a:r>
              <a:rPr lang="en-AU" sz="3200" b="1" dirty="0">
                <a:solidFill>
                  <a:srgbClr val="6E3A6E"/>
                </a:solidFill>
              </a:rPr>
              <a:t>respect other people.</a:t>
            </a:r>
          </a:p>
        </p:txBody>
      </p:sp>
      <p:sp>
        <p:nvSpPr>
          <p:cNvPr id="6" name="Text Placeholder 5"/>
          <p:cNvSpPr>
            <a:spLocks noGrp="1"/>
          </p:cNvSpPr>
          <p:nvPr>
            <p:ph type="body" sz="quarter" idx="11"/>
          </p:nvPr>
        </p:nvSpPr>
        <p:spPr/>
        <p:txBody>
          <a:bodyPr/>
          <a:lstStyle/>
          <a:p>
            <a:r>
              <a:rPr lang="en-AU" dirty="0" smtClean="0"/>
              <a:t>Credit: Caritas Australia</a:t>
            </a:r>
            <a:endParaRPr lang="en-AU" dirty="0"/>
          </a:p>
        </p:txBody>
      </p:sp>
      <p:pic>
        <p:nvPicPr>
          <p:cNvPr id="8" name="Picture Placeholder 7"/>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8207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31.</a:t>
            </a:r>
            <a:endParaRPr lang="en-AU" dirty="0"/>
          </a:p>
        </p:txBody>
      </p:sp>
      <p:sp>
        <p:nvSpPr>
          <p:cNvPr id="3" name="Text Placeholder 2"/>
          <p:cNvSpPr>
            <a:spLocks noGrp="1"/>
          </p:cNvSpPr>
          <p:nvPr>
            <p:ph type="body" sz="quarter" idx="10"/>
          </p:nvPr>
        </p:nvSpPr>
        <p:spPr/>
        <p:txBody>
          <a:bodyPr/>
          <a:lstStyle/>
          <a:p>
            <a:r>
              <a:rPr lang="en-AU" sz="3200" b="1" dirty="0" smtClean="0">
                <a:solidFill>
                  <a:srgbClr val="6E3A6E"/>
                </a:solidFill>
              </a:rPr>
              <a:t>You have the right to play and rest.</a:t>
            </a:r>
            <a:endParaRPr lang="en-AU" sz="3200" b="1" dirty="0">
              <a:solidFill>
                <a:srgbClr val="6E3A6E"/>
              </a:solidFill>
            </a:endParaRPr>
          </a:p>
        </p:txBody>
      </p:sp>
      <p:sp>
        <p:nvSpPr>
          <p:cNvPr id="4" name="Text Placeholder 3"/>
          <p:cNvSpPr>
            <a:spLocks noGrp="1"/>
          </p:cNvSpPr>
          <p:nvPr>
            <p:ph type="body" sz="quarter" idx="11"/>
          </p:nvPr>
        </p:nvSpPr>
        <p:spPr/>
        <p:txBody>
          <a:bodyPr/>
          <a:lstStyle/>
          <a:p>
            <a:r>
              <a:rPr lang="en-AU" dirty="0" smtClean="0"/>
              <a:t>Credit: Richard Wainwright</a:t>
            </a:r>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spTree>
    <p:extLst>
      <p:ext uri="{BB962C8B-B14F-4D97-AF65-F5344CB8AC3E}">
        <p14:creationId xmlns:p14="http://schemas.microsoft.com/office/powerpoint/2010/main" val="187869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38.</a:t>
            </a:r>
            <a:endParaRPr lang="en-AU" dirty="0"/>
          </a:p>
        </p:txBody>
      </p:sp>
      <p:sp>
        <p:nvSpPr>
          <p:cNvPr id="3" name="Text Placeholder 2"/>
          <p:cNvSpPr>
            <a:spLocks noGrp="1"/>
          </p:cNvSpPr>
          <p:nvPr>
            <p:ph type="body" sz="quarter" idx="10"/>
          </p:nvPr>
        </p:nvSpPr>
        <p:spPr/>
        <p:txBody>
          <a:bodyPr/>
          <a:lstStyle/>
          <a:p>
            <a:r>
              <a:rPr lang="en-AU" sz="3200" b="1" dirty="0" smtClean="0">
                <a:solidFill>
                  <a:srgbClr val="6E3A6E"/>
                </a:solidFill>
              </a:rPr>
              <a:t>You have the right to protection and freedom from war. Children under 15 cannot be forced to go into the army or take part in war.</a:t>
            </a:r>
            <a:endParaRPr lang="en-AU" sz="3200" b="1" dirty="0">
              <a:solidFill>
                <a:srgbClr val="6E3A6E"/>
              </a:solidFill>
            </a:endParaRPr>
          </a:p>
        </p:txBody>
      </p:sp>
      <p:sp>
        <p:nvSpPr>
          <p:cNvPr id="4" name="Text Placeholder 3"/>
          <p:cNvSpPr>
            <a:spLocks noGrp="1"/>
          </p:cNvSpPr>
          <p:nvPr>
            <p:ph type="body" sz="quarter" idx="11"/>
          </p:nvPr>
        </p:nvSpPr>
        <p:spPr/>
        <p:txBody>
          <a:bodyPr/>
          <a:lstStyle/>
          <a:p>
            <a:r>
              <a:rPr lang="en-AU" dirty="0" smtClean="0"/>
              <a:t>Credit: Caritas Switzerland</a:t>
            </a:r>
            <a:endParaRPr lang="en-AU" dirty="0"/>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189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Article 39.</a:t>
            </a:r>
            <a:endParaRPr lang="en-AU" dirty="0"/>
          </a:p>
        </p:txBody>
      </p:sp>
      <p:sp>
        <p:nvSpPr>
          <p:cNvPr id="3" name="Text Placeholder 2"/>
          <p:cNvSpPr>
            <a:spLocks noGrp="1"/>
          </p:cNvSpPr>
          <p:nvPr>
            <p:ph type="body" sz="quarter" idx="10"/>
          </p:nvPr>
        </p:nvSpPr>
        <p:spPr/>
        <p:txBody>
          <a:bodyPr/>
          <a:lstStyle/>
          <a:p>
            <a:r>
              <a:rPr lang="en-AU" sz="3200" b="1" dirty="0">
                <a:solidFill>
                  <a:srgbClr val="6E3A6E"/>
                </a:solidFill>
              </a:rPr>
              <a:t>You have the right to help if you've been </a:t>
            </a:r>
            <a:r>
              <a:rPr lang="en-AU" sz="3200" b="1" dirty="0" smtClean="0">
                <a:solidFill>
                  <a:srgbClr val="6E3A6E"/>
                </a:solidFill>
              </a:rPr>
              <a:t>hurt, neglected </a:t>
            </a:r>
            <a:r>
              <a:rPr lang="en-AU" sz="3200" b="1" dirty="0">
                <a:solidFill>
                  <a:srgbClr val="6E3A6E"/>
                </a:solidFill>
              </a:rPr>
              <a:t>or badly treated.</a:t>
            </a:r>
          </a:p>
        </p:txBody>
      </p:sp>
      <p:sp>
        <p:nvSpPr>
          <p:cNvPr id="4" name="Text Placeholder 3"/>
          <p:cNvSpPr>
            <a:spLocks noGrp="1"/>
          </p:cNvSpPr>
          <p:nvPr>
            <p:ph type="body" sz="quarter" idx="11"/>
          </p:nvPr>
        </p:nvSpPr>
        <p:spPr/>
        <p:txBody>
          <a:bodyPr/>
          <a:lstStyle/>
          <a:p>
            <a:r>
              <a:rPr lang="en-AU" dirty="0" smtClean="0"/>
              <a:t>Credit: </a:t>
            </a:r>
            <a:r>
              <a:rPr lang="en-AU" altLang="en-US" dirty="0"/>
              <a:t>Andrew McConnell, CRS</a:t>
            </a:r>
            <a:endParaRPr lang="en-AU" dirty="0"/>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78918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aritas.org.au/images/pc-mozambique/ditosa-with-her-maths-teacher.jpg?sfvrsn=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
          <a:stretch/>
        </p:blipFill>
        <p:spPr bwMode="auto">
          <a:xfrm>
            <a:off x="4788024" y="1774536"/>
            <a:ext cx="3955078" cy="347414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AU" dirty="0" smtClean="0"/>
              <a:t>Article 42.</a:t>
            </a:r>
            <a:endParaRPr lang="en-AU" dirty="0"/>
          </a:p>
        </p:txBody>
      </p:sp>
      <p:sp>
        <p:nvSpPr>
          <p:cNvPr id="10" name="Text Placeholder 9"/>
          <p:cNvSpPr>
            <a:spLocks noGrp="1"/>
          </p:cNvSpPr>
          <p:nvPr>
            <p:ph type="body" sz="quarter" idx="10"/>
          </p:nvPr>
        </p:nvSpPr>
        <p:spPr>
          <a:xfrm>
            <a:off x="539552" y="1761808"/>
            <a:ext cx="3888432" cy="3886241"/>
          </a:xfrm>
        </p:spPr>
        <p:txBody>
          <a:bodyPr/>
          <a:lstStyle/>
          <a:p>
            <a:r>
              <a:rPr lang="en-AU" sz="3200" b="1" dirty="0">
                <a:solidFill>
                  <a:srgbClr val="6E3A6E"/>
                </a:solidFill>
              </a:rPr>
              <a:t>You have the right to know your rights! Adults should know about these rights and help you learn about them, too.</a:t>
            </a:r>
          </a:p>
          <a:p>
            <a:endParaRPr lang="en-GB" altLang="en-US" sz="3200" b="1" dirty="0">
              <a:solidFill>
                <a:srgbClr val="432A73"/>
              </a:solidFill>
              <a:latin typeface="+mj-lt"/>
            </a:endParaRPr>
          </a:p>
          <a:p>
            <a:endParaRPr lang="en-AU" dirty="0"/>
          </a:p>
        </p:txBody>
      </p:sp>
      <p:sp>
        <p:nvSpPr>
          <p:cNvPr id="11" name="Text Placeholder 10"/>
          <p:cNvSpPr>
            <a:spLocks noGrp="1"/>
          </p:cNvSpPr>
          <p:nvPr>
            <p:ph type="body" sz="quarter" idx="11"/>
          </p:nvPr>
        </p:nvSpPr>
        <p:spPr>
          <a:xfrm>
            <a:off x="4788024" y="5387192"/>
            <a:ext cx="3708399" cy="346841"/>
          </a:xfrm>
        </p:spPr>
        <p:txBody>
          <a:bodyPr/>
          <a:lstStyle/>
          <a:p>
            <a:r>
              <a:rPr lang="en-AU" dirty="0"/>
              <a:t>Credit: Erin Johnson</a:t>
            </a:r>
          </a:p>
          <a:p>
            <a:endParaRPr lang="en-AU" dirty="0"/>
          </a:p>
        </p:txBody>
      </p:sp>
    </p:spTree>
    <p:extLst>
      <p:ext uri="{BB962C8B-B14F-4D97-AF65-F5344CB8AC3E}">
        <p14:creationId xmlns:p14="http://schemas.microsoft.com/office/powerpoint/2010/main" val="351871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902643" y="1628800"/>
            <a:ext cx="824135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r>
              <a:rPr lang="en-GB" altLang="en-US" sz="2600" b="1" dirty="0" smtClean="0">
                <a:solidFill>
                  <a:srgbClr val="000000"/>
                </a:solidFill>
                <a:latin typeface="+mj-lt"/>
              </a:rPr>
              <a:t>Last updated Jan 2017</a:t>
            </a:r>
          </a:p>
          <a:p>
            <a:pPr>
              <a:spcBef>
                <a:spcPct val="50000"/>
              </a:spcBef>
            </a:pPr>
            <a:r>
              <a:rPr lang="en-GB" altLang="en-US" sz="2600" b="1" dirty="0" smtClean="0">
                <a:solidFill>
                  <a:srgbClr val="000000"/>
                </a:solidFill>
                <a:latin typeface="+mj-lt"/>
              </a:rPr>
              <a:t>Text adapted from this </a:t>
            </a:r>
            <a:r>
              <a:rPr lang="en-GB" altLang="en-US" sz="2600" b="1" dirty="0" smtClean="0">
                <a:solidFill>
                  <a:srgbClr val="000000"/>
                </a:solidFill>
                <a:latin typeface="+mj-lt"/>
                <a:hlinkClick r:id="rId3"/>
              </a:rPr>
              <a:t>child friendly poster</a:t>
            </a:r>
            <a:endParaRPr lang="en-GB" altLang="en-US" sz="2600" b="1" dirty="0" smtClean="0">
              <a:solidFill>
                <a:srgbClr val="000000"/>
              </a:solidFill>
              <a:latin typeface="+mj-lt"/>
            </a:endParaRPr>
          </a:p>
          <a:p>
            <a:pPr>
              <a:spcBef>
                <a:spcPct val="50000"/>
              </a:spcBef>
            </a:pPr>
            <a:r>
              <a:rPr lang="en-GB" altLang="en-US" sz="2600" b="1" dirty="0" smtClean="0">
                <a:solidFill>
                  <a:srgbClr val="000000"/>
                </a:solidFill>
                <a:latin typeface="+mj-lt"/>
              </a:rPr>
              <a:t>CAFOD is Caritas England and Wales</a:t>
            </a:r>
          </a:p>
        </p:txBody>
      </p:sp>
    </p:spTree>
    <p:extLst>
      <p:ext uri="{BB962C8B-B14F-4D97-AF65-F5344CB8AC3E}">
        <p14:creationId xmlns:p14="http://schemas.microsoft.com/office/powerpoint/2010/main" val="347567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003311" y="1268760"/>
            <a:ext cx="757167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r>
              <a:rPr lang="en-GB" altLang="en-US" sz="4000" b="1" dirty="0" smtClean="0">
                <a:solidFill>
                  <a:srgbClr val="000000"/>
                </a:solidFill>
                <a:latin typeface="+mn-lt"/>
              </a:rPr>
              <a:t>There are 54 articles in the </a:t>
            </a:r>
            <a:r>
              <a:rPr lang="en-GB" altLang="en-US" sz="4000" b="1" dirty="0" smtClean="0">
                <a:solidFill>
                  <a:srgbClr val="000000"/>
                </a:solidFill>
                <a:latin typeface="+mn-lt"/>
                <a:hlinkClick r:id="rId3"/>
              </a:rPr>
              <a:t>Convention on the Rights of the Child</a:t>
            </a:r>
            <a:r>
              <a:rPr lang="en-GB" altLang="en-US" sz="4000" b="1" dirty="0" smtClean="0">
                <a:solidFill>
                  <a:srgbClr val="000000"/>
                </a:solidFill>
                <a:latin typeface="+mn-lt"/>
              </a:rPr>
              <a:t>. </a:t>
            </a:r>
          </a:p>
          <a:p>
            <a:pPr>
              <a:spcBef>
                <a:spcPct val="50000"/>
              </a:spcBef>
            </a:pPr>
            <a:r>
              <a:rPr lang="en-GB" altLang="en-US" sz="4000" b="1" dirty="0" smtClean="0">
                <a:solidFill>
                  <a:srgbClr val="000000"/>
                </a:solidFill>
                <a:latin typeface="+mn-lt"/>
              </a:rPr>
              <a:t>We will now look at some of these rights. </a:t>
            </a:r>
          </a:p>
          <a:p>
            <a:pPr>
              <a:spcBef>
                <a:spcPct val="50000"/>
              </a:spcBef>
            </a:pPr>
            <a:endParaRPr lang="en-GB" altLang="en-US" sz="4400" b="1" dirty="0" smtClean="0">
              <a:solidFill>
                <a:srgbClr val="000000"/>
              </a:solidFill>
              <a:latin typeface="+mn-lt"/>
            </a:endParaRPr>
          </a:p>
          <a:p>
            <a:pPr>
              <a:spcBef>
                <a:spcPct val="50000"/>
              </a:spcBef>
            </a:pPr>
            <a:endParaRPr lang="en-GB" altLang="en-US" sz="4400" b="1" dirty="0">
              <a:solidFill>
                <a:srgbClr val="000000"/>
              </a:solidFill>
              <a:latin typeface="+mn-lt"/>
            </a:endParaRPr>
          </a:p>
        </p:txBody>
      </p:sp>
    </p:spTree>
    <p:extLst>
      <p:ext uri="{BB962C8B-B14F-4D97-AF65-F5344CB8AC3E}">
        <p14:creationId xmlns:p14="http://schemas.microsoft.com/office/powerpoint/2010/main" val="368967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Article 1.</a:t>
            </a:r>
            <a:endParaRPr lang="en-AU" dirty="0"/>
          </a:p>
        </p:txBody>
      </p:sp>
      <p:sp>
        <p:nvSpPr>
          <p:cNvPr id="15" name="Text Placeholder 14"/>
          <p:cNvSpPr>
            <a:spLocks noGrp="1"/>
          </p:cNvSpPr>
          <p:nvPr>
            <p:ph type="body" sz="quarter" idx="10"/>
          </p:nvPr>
        </p:nvSpPr>
        <p:spPr>
          <a:xfrm>
            <a:off x="485478" y="1633641"/>
            <a:ext cx="4032448" cy="3886241"/>
          </a:xfrm>
        </p:spPr>
        <p:txBody>
          <a:bodyPr/>
          <a:lstStyle/>
          <a:p>
            <a:r>
              <a:rPr lang="en-GB" altLang="en-US" sz="3200" b="1" dirty="0" smtClean="0">
                <a:solidFill>
                  <a:srgbClr val="6E3A6E"/>
                </a:solidFill>
                <a:latin typeface="Arial" panose="020B0604020202020204" pitchFamily="34" charset="0"/>
                <a:cs typeface="Arial" panose="020B0604020202020204" pitchFamily="34" charset="0"/>
              </a:rPr>
              <a:t>Everyone under 18 has these rights.</a:t>
            </a:r>
          </a:p>
          <a:p>
            <a:endParaRPr lang="en-AU" dirty="0"/>
          </a:p>
        </p:txBody>
      </p:sp>
      <p:sp>
        <p:nvSpPr>
          <p:cNvPr id="16" name="Text Placeholder 15"/>
          <p:cNvSpPr>
            <a:spLocks noGrp="1"/>
          </p:cNvSpPr>
          <p:nvPr>
            <p:ph type="body" sz="quarter" idx="11"/>
          </p:nvPr>
        </p:nvSpPr>
        <p:spPr>
          <a:xfrm>
            <a:off x="4769222" y="5189700"/>
            <a:ext cx="3708399" cy="346841"/>
          </a:xfrm>
        </p:spPr>
        <p:txBody>
          <a:bodyPr/>
          <a:lstStyle/>
          <a:p>
            <a:r>
              <a:rPr lang="en-AU" dirty="0" smtClean="0"/>
              <a:t>Credit: </a:t>
            </a:r>
            <a:r>
              <a:rPr lang="en-AU" dirty="0"/>
              <a:t>Wayne </a:t>
            </a:r>
            <a:r>
              <a:rPr lang="en-AU" dirty="0" err="1"/>
              <a:t>Quilliam</a:t>
            </a:r>
            <a:endParaRPr lang="en-AU" dirty="0"/>
          </a:p>
        </p:txBody>
      </p:sp>
      <p:pic>
        <p:nvPicPr>
          <p:cNvPr id="3" name="Picture Placeholder 2"/>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8385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Article </a:t>
            </a:r>
            <a:r>
              <a:rPr lang="en-AU" dirty="0" smtClean="0"/>
              <a:t>2.</a:t>
            </a:r>
            <a:endParaRPr lang="en-AU" dirty="0"/>
          </a:p>
        </p:txBody>
      </p:sp>
      <p:sp>
        <p:nvSpPr>
          <p:cNvPr id="15" name="Text Placeholder 14"/>
          <p:cNvSpPr>
            <a:spLocks noGrp="1"/>
          </p:cNvSpPr>
          <p:nvPr>
            <p:ph type="body" sz="quarter" idx="10"/>
          </p:nvPr>
        </p:nvSpPr>
        <p:spPr>
          <a:xfrm>
            <a:off x="485478" y="1633641"/>
            <a:ext cx="4032448" cy="3886241"/>
          </a:xfrm>
        </p:spPr>
        <p:txBody>
          <a:bodyPr/>
          <a:lstStyle/>
          <a:p>
            <a:r>
              <a:rPr lang="en-GB" altLang="en-US" sz="3200" b="1" dirty="0">
                <a:solidFill>
                  <a:srgbClr val="6E3A6E"/>
                </a:solidFill>
                <a:latin typeface="Arial" panose="020B0604020202020204" pitchFamily="34" charset="0"/>
                <a:cs typeface="Arial" panose="020B0604020202020204" pitchFamily="34" charset="0"/>
              </a:rPr>
              <a:t>All rights are important, and are the same for children everywhere!</a:t>
            </a:r>
          </a:p>
          <a:p>
            <a:endParaRPr lang="en-AU" dirty="0"/>
          </a:p>
        </p:txBody>
      </p:sp>
      <p:sp>
        <p:nvSpPr>
          <p:cNvPr id="16" name="Text Placeholder 15"/>
          <p:cNvSpPr>
            <a:spLocks noGrp="1"/>
          </p:cNvSpPr>
          <p:nvPr>
            <p:ph type="body" sz="quarter" idx="11"/>
          </p:nvPr>
        </p:nvSpPr>
        <p:spPr>
          <a:xfrm>
            <a:off x="4769222" y="5189700"/>
            <a:ext cx="3708399" cy="346841"/>
          </a:xfrm>
        </p:spPr>
        <p:txBody>
          <a:bodyPr/>
          <a:lstStyle/>
          <a:p>
            <a:r>
              <a:rPr lang="en-AU" b="1" dirty="0"/>
              <a:t>Credit: Richard Wainwright</a:t>
            </a:r>
            <a:endParaRPr lang="en-AU" dirty="0"/>
          </a:p>
          <a:p>
            <a:endParaRPr lang="en-AU" dirty="0"/>
          </a:p>
        </p:txBody>
      </p:sp>
      <p:pic>
        <p:nvPicPr>
          <p:cNvPr id="19" name="Picture Placeholder 18"/>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18"/>
          <a:stretch/>
        </p:blipFill>
        <p:spPr>
          <a:prstGeom prst="rect">
            <a:avLst/>
          </a:prstGeom>
          <a:ln>
            <a:noFill/>
          </a:ln>
        </p:spPr>
      </p:pic>
    </p:spTree>
    <p:extLst>
      <p:ext uri="{BB962C8B-B14F-4D97-AF65-F5344CB8AC3E}">
        <p14:creationId xmlns:p14="http://schemas.microsoft.com/office/powerpoint/2010/main" val="47995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8964488" y="5358526"/>
            <a:ext cx="80548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endParaRPr lang="en-GB" altLang="en-US" sz="4400" b="1" dirty="0">
              <a:solidFill>
                <a:srgbClr val="24518F"/>
              </a:solidFill>
              <a:latin typeface="Calibri" panose="020F0502020204030204" pitchFamily="34" charset="0"/>
            </a:endParaRPr>
          </a:p>
        </p:txBody>
      </p:sp>
      <p:sp>
        <p:nvSpPr>
          <p:cNvPr id="16" name="Title 15"/>
          <p:cNvSpPr>
            <a:spLocks noGrp="1"/>
          </p:cNvSpPr>
          <p:nvPr>
            <p:ph type="title"/>
          </p:nvPr>
        </p:nvSpPr>
        <p:spPr/>
        <p:txBody>
          <a:bodyPr/>
          <a:lstStyle/>
          <a:p>
            <a:r>
              <a:rPr lang="en-AU" dirty="0" smtClean="0"/>
              <a:t>Article 3.</a:t>
            </a:r>
            <a:endParaRPr lang="en-AU" dirty="0"/>
          </a:p>
        </p:txBody>
      </p:sp>
      <p:sp>
        <p:nvSpPr>
          <p:cNvPr id="17" name="Text Placeholder 16"/>
          <p:cNvSpPr>
            <a:spLocks noGrp="1"/>
          </p:cNvSpPr>
          <p:nvPr>
            <p:ph type="body" sz="quarter" idx="10"/>
          </p:nvPr>
        </p:nvSpPr>
        <p:spPr/>
        <p:txBody>
          <a:bodyPr/>
          <a:lstStyle/>
          <a:p>
            <a:r>
              <a:rPr lang="en-AU" sz="3200" b="1" dirty="0">
                <a:solidFill>
                  <a:srgbClr val="6E3A6E"/>
                </a:solidFill>
              </a:rPr>
              <a:t>All adults should do what is best for </a:t>
            </a:r>
            <a:r>
              <a:rPr lang="en-AU" sz="3200" b="1" dirty="0" smtClean="0">
                <a:solidFill>
                  <a:srgbClr val="6E3A6E"/>
                </a:solidFill>
              </a:rPr>
              <a:t>you.</a:t>
            </a:r>
            <a:endParaRPr lang="en-AU" sz="3200" b="1" dirty="0">
              <a:solidFill>
                <a:srgbClr val="6E3A6E"/>
              </a:solidFill>
            </a:endParaRPr>
          </a:p>
        </p:txBody>
      </p:sp>
      <p:sp>
        <p:nvSpPr>
          <p:cNvPr id="24" name="Text Placeholder 23"/>
          <p:cNvSpPr>
            <a:spLocks noGrp="1"/>
          </p:cNvSpPr>
          <p:nvPr>
            <p:ph type="body" sz="quarter" idx="11"/>
          </p:nvPr>
        </p:nvSpPr>
        <p:spPr/>
        <p:txBody>
          <a:bodyPr/>
          <a:lstStyle/>
          <a:p>
            <a:r>
              <a:rPr lang="en-AU" dirty="0" smtClean="0"/>
              <a:t>Credit: Richard Wainwright</a:t>
            </a:r>
            <a:endParaRPr lang="en-AU" dirty="0"/>
          </a:p>
        </p:txBody>
      </p:sp>
      <p:pic>
        <p:nvPicPr>
          <p:cNvPr id="26" name="Picture Placeholder 2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5733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8180838" y="2691594"/>
            <a:ext cx="723742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endParaRPr lang="en-GB" altLang="en-US" sz="4400" b="1" dirty="0">
              <a:solidFill>
                <a:srgbClr val="000000"/>
              </a:solidFill>
              <a:latin typeface="Calibri" panose="020F0502020204030204" pitchFamily="34" charset="0"/>
            </a:endParaRPr>
          </a:p>
        </p:txBody>
      </p:sp>
      <p:sp>
        <p:nvSpPr>
          <p:cNvPr id="2" name="Rectangle 1"/>
          <p:cNvSpPr/>
          <p:nvPr/>
        </p:nvSpPr>
        <p:spPr>
          <a:xfrm rot="4590555">
            <a:off x="8971062" y="6704112"/>
            <a:ext cx="2593038" cy="307777"/>
          </a:xfrm>
          <a:prstGeom prst="rect">
            <a:avLst/>
          </a:prstGeom>
        </p:spPr>
        <p:txBody>
          <a:bodyPr wrap="square">
            <a:spAutoFit/>
          </a:bodyPr>
          <a:lstStyle/>
          <a:p>
            <a:endParaRPr lang="en-AU" sz="1400" dirty="0">
              <a:solidFill>
                <a:schemeClr val="bg1">
                  <a:lumMod val="50000"/>
                </a:schemeClr>
              </a:solidFill>
            </a:endParaRPr>
          </a:p>
        </p:txBody>
      </p:sp>
      <p:sp>
        <p:nvSpPr>
          <p:cNvPr id="3" name="Title 2"/>
          <p:cNvSpPr>
            <a:spLocks noGrp="1"/>
          </p:cNvSpPr>
          <p:nvPr>
            <p:ph type="title"/>
          </p:nvPr>
        </p:nvSpPr>
        <p:spPr/>
        <p:txBody>
          <a:bodyPr/>
          <a:lstStyle/>
          <a:p>
            <a:r>
              <a:rPr lang="en-AU" dirty="0" smtClean="0"/>
              <a:t>Article 4.</a:t>
            </a:r>
            <a:endParaRPr lang="en-AU" dirty="0"/>
          </a:p>
        </p:txBody>
      </p:sp>
      <p:sp>
        <p:nvSpPr>
          <p:cNvPr id="5" name="Text Placeholder 4"/>
          <p:cNvSpPr>
            <a:spLocks noGrp="1"/>
          </p:cNvSpPr>
          <p:nvPr>
            <p:ph type="body" sz="quarter" idx="10"/>
          </p:nvPr>
        </p:nvSpPr>
        <p:spPr/>
        <p:txBody>
          <a:bodyPr/>
          <a:lstStyle/>
          <a:p>
            <a:r>
              <a:rPr lang="en-AU" altLang="en-US" sz="2800" b="1" dirty="0">
                <a:solidFill>
                  <a:srgbClr val="6E3A6E"/>
                </a:solidFill>
                <a:latin typeface="Arial" panose="020B0604020202020204" pitchFamily="34" charset="0"/>
                <a:cs typeface="Arial" panose="020B0604020202020204" pitchFamily="34" charset="0"/>
              </a:rPr>
              <a:t>The government has a responsibility to make </a:t>
            </a:r>
            <a:r>
              <a:rPr lang="en-AU" altLang="en-US" sz="2800" b="1" dirty="0" smtClean="0">
                <a:solidFill>
                  <a:srgbClr val="6E3A6E"/>
                </a:solidFill>
                <a:latin typeface="Arial" panose="020B0604020202020204" pitchFamily="34" charset="0"/>
                <a:cs typeface="Arial" panose="020B0604020202020204" pitchFamily="34" charset="0"/>
              </a:rPr>
              <a:t>sure your </a:t>
            </a:r>
            <a:r>
              <a:rPr lang="en-AU" altLang="en-US" sz="2800" b="1" dirty="0">
                <a:solidFill>
                  <a:srgbClr val="6E3A6E"/>
                </a:solidFill>
                <a:latin typeface="Arial" panose="020B0604020202020204" pitchFamily="34" charset="0"/>
                <a:cs typeface="Arial" panose="020B0604020202020204" pitchFamily="34" charset="0"/>
              </a:rPr>
              <a:t>rights are protected. They must help </a:t>
            </a:r>
            <a:r>
              <a:rPr lang="en-AU" altLang="en-US" sz="2800" b="1" dirty="0" smtClean="0">
                <a:solidFill>
                  <a:srgbClr val="6E3A6E"/>
                </a:solidFill>
                <a:latin typeface="Arial" panose="020B0604020202020204" pitchFamily="34" charset="0"/>
                <a:cs typeface="Arial" panose="020B0604020202020204" pitchFamily="34" charset="0"/>
              </a:rPr>
              <a:t>your family </a:t>
            </a:r>
            <a:r>
              <a:rPr lang="en-AU" altLang="en-US" sz="2800" b="1" dirty="0">
                <a:solidFill>
                  <a:srgbClr val="6E3A6E"/>
                </a:solidFill>
                <a:latin typeface="Arial" panose="020B0604020202020204" pitchFamily="34" charset="0"/>
                <a:cs typeface="Arial" panose="020B0604020202020204" pitchFamily="34" charset="0"/>
              </a:rPr>
              <a:t>to protect your rights and create </a:t>
            </a:r>
            <a:r>
              <a:rPr lang="en-AU" altLang="en-US" sz="2800" b="1" dirty="0" smtClean="0">
                <a:solidFill>
                  <a:srgbClr val="6E3A6E"/>
                </a:solidFill>
                <a:latin typeface="Arial" panose="020B0604020202020204" pitchFamily="34" charset="0"/>
                <a:cs typeface="Arial" panose="020B0604020202020204" pitchFamily="34" charset="0"/>
              </a:rPr>
              <a:t>an environment where </a:t>
            </a:r>
            <a:r>
              <a:rPr lang="en-AU" altLang="en-US" sz="2800" b="1" dirty="0">
                <a:solidFill>
                  <a:srgbClr val="6E3A6E"/>
                </a:solidFill>
                <a:latin typeface="Arial" panose="020B0604020202020204" pitchFamily="34" charset="0"/>
                <a:cs typeface="Arial" panose="020B0604020202020204" pitchFamily="34" charset="0"/>
              </a:rPr>
              <a:t>you can grow and reach </a:t>
            </a:r>
            <a:r>
              <a:rPr lang="en-AU" altLang="en-US" sz="2800" b="1" dirty="0" smtClean="0">
                <a:solidFill>
                  <a:srgbClr val="6E3A6E"/>
                </a:solidFill>
                <a:latin typeface="Arial" panose="020B0604020202020204" pitchFamily="34" charset="0"/>
                <a:cs typeface="Arial" panose="020B0604020202020204" pitchFamily="34" charset="0"/>
              </a:rPr>
              <a:t>your potential</a:t>
            </a:r>
            <a:r>
              <a:rPr lang="en-AU" altLang="en-US" sz="2800" b="1" dirty="0">
                <a:solidFill>
                  <a:srgbClr val="6E3A6E"/>
                </a:solidFill>
                <a:latin typeface="Arial" panose="020B0604020202020204" pitchFamily="34" charset="0"/>
                <a:cs typeface="Arial" panose="020B0604020202020204" pitchFamily="34" charset="0"/>
              </a:rPr>
              <a:t>.</a:t>
            </a:r>
            <a:endParaRPr lang="en-AU" sz="2800" dirty="0">
              <a:solidFill>
                <a:srgbClr val="6E3A6E"/>
              </a:solidFill>
            </a:endParaRPr>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6" name="Text Placeholder 15"/>
          <p:cNvSpPr>
            <a:spLocks noGrp="1"/>
          </p:cNvSpPr>
          <p:nvPr>
            <p:ph type="body" sz="quarter" idx="11"/>
          </p:nvPr>
        </p:nvSpPr>
        <p:spPr/>
        <p:txBody>
          <a:bodyPr/>
          <a:lstStyle/>
          <a:p>
            <a:r>
              <a:rPr lang="en-AU" dirty="0" smtClean="0"/>
              <a:t>Credit: Caritas Australia</a:t>
            </a:r>
            <a:endParaRPr lang="en-AU" dirty="0"/>
          </a:p>
        </p:txBody>
      </p:sp>
    </p:spTree>
    <p:extLst>
      <p:ext uri="{BB962C8B-B14F-4D97-AF65-F5344CB8AC3E}">
        <p14:creationId xmlns:p14="http://schemas.microsoft.com/office/powerpoint/2010/main" val="221928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Article 5.</a:t>
            </a:r>
            <a:endParaRPr lang="en-AU" dirty="0"/>
          </a:p>
        </p:txBody>
      </p:sp>
      <p:sp>
        <p:nvSpPr>
          <p:cNvPr id="5" name="Text Placeholder 4"/>
          <p:cNvSpPr>
            <a:spLocks noGrp="1"/>
          </p:cNvSpPr>
          <p:nvPr>
            <p:ph type="body" sz="quarter" idx="10"/>
          </p:nvPr>
        </p:nvSpPr>
        <p:spPr/>
        <p:txBody>
          <a:bodyPr/>
          <a:lstStyle/>
          <a:p>
            <a:r>
              <a:rPr lang="en-AU" altLang="en-US" sz="3200" b="1" dirty="0">
                <a:solidFill>
                  <a:srgbClr val="6E3A6E"/>
                </a:solidFill>
                <a:latin typeface="+mj-lt"/>
              </a:rPr>
              <a:t>Your family has the responsibility to help </a:t>
            </a:r>
            <a:r>
              <a:rPr lang="en-AU" altLang="en-US" sz="3200" b="1" dirty="0" smtClean="0">
                <a:solidFill>
                  <a:srgbClr val="6E3A6E"/>
                </a:solidFill>
                <a:latin typeface="+mj-lt"/>
              </a:rPr>
              <a:t>you learn </a:t>
            </a:r>
            <a:r>
              <a:rPr lang="en-AU" altLang="en-US" sz="3200" b="1" dirty="0">
                <a:solidFill>
                  <a:srgbClr val="6E3A6E"/>
                </a:solidFill>
                <a:latin typeface="+mj-lt"/>
              </a:rPr>
              <a:t>to exercise your rights, and </a:t>
            </a:r>
            <a:r>
              <a:rPr lang="en-AU" altLang="en-US" sz="3200" b="1" dirty="0" smtClean="0">
                <a:solidFill>
                  <a:srgbClr val="6E3A6E"/>
                </a:solidFill>
                <a:latin typeface="+mj-lt"/>
              </a:rPr>
              <a:t>to ensure that your </a:t>
            </a:r>
            <a:r>
              <a:rPr lang="en-AU" altLang="en-US" sz="3200" b="1" dirty="0">
                <a:solidFill>
                  <a:srgbClr val="6E3A6E"/>
                </a:solidFill>
                <a:latin typeface="+mj-lt"/>
              </a:rPr>
              <a:t>rights </a:t>
            </a:r>
            <a:r>
              <a:rPr lang="en-AU" altLang="en-US" sz="3200" b="1" dirty="0" smtClean="0">
                <a:solidFill>
                  <a:srgbClr val="6E3A6E"/>
                </a:solidFill>
                <a:latin typeface="+mj-lt"/>
              </a:rPr>
              <a:t>are protected</a:t>
            </a:r>
            <a:r>
              <a:rPr lang="en-AU" altLang="en-US" sz="3200" b="1" dirty="0">
                <a:solidFill>
                  <a:srgbClr val="6E3A6E"/>
                </a:solidFill>
                <a:latin typeface="+mj-lt"/>
              </a:rPr>
              <a:t>.</a:t>
            </a:r>
            <a:endParaRPr lang="en-AU" dirty="0">
              <a:solidFill>
                <a:srgbClr val="6E3A6E"/>
              </a:solidFill>
            </a:endParaRPr>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6" name="Text Placeholder 15"/>
          <p:cNvSpPr>
            <a:spLocks noGrp="1"/>
          </p:cNvSpPr>
          <p:nvPr>
            <p:ph type="body" sz="quarter" idx="11"/>
          </p:nvPr>
        </p:nvSpPr>
        <p:spPr/>
        <p:txBody>
          <a:bodyPr/>
          <a:lstStyle/>
          <a:p>
            <a:r>
              <a:rPr lang="en-AU" dirty="0" smtClean="0"/>
              <a:t>Credit: Richard Wainwright</a:t>
            </a:r>
            <a:endParaRPr lang="en-AU" dirty="0"/>
          </a:p>
        </p:txBody>
      </p:sp>
    </p:spTree>
    <p:extLst>
      <p:ext uri="{BB962C8B-B14F-4D97-AF65-F5344CB8AC3E}">
        <p14:creationId xmlns:p14="http://schemas.microsoft.com/office/powerpoint/2010/main" val="255267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219075" y="4420585"/>
            <a:ext cx="74979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pitchFamily="-111" charset="-128"/>
              </a:defRPr>
            </a:lvl1pPr>
            <a:lvl2pPr marL="742950" indent="-285750">
              <a:defRPr sz="2400">
                <a:solidFill>
                  <a:schemeClr val="tx1"/>
                </a:solidFill>
                <a:latin typeface="Verdana" pitchFamily="34" charset="0"/>
                <a:ea typeface="ＭＳ Ｐゴシック" pitchFamily="-111" charset="-128"/>
              </a:defRPr>
            </a:lvl2pPr>
            <a:lvl3pPr marL="1143000" indent="-228600">
              <a:defRPr sz="2400">
                <a:solidFill>
                  <a:schemeClr val="tx1"/>
                </a:solidFill>
                <a:latin typeface="Verdana" pitchFamily="34" charset="0"/>
                <a:ea typeface="ＭＳ Ｐゴシック" pitchFamily="-111" charset="-128"/>
              </a:defRPr>
            </a:lvl3pPr>
            <a:lvl4pPr marL="1600200" indent="-228600">
              <a:defRPr sz="2400">
                <a:solidFill>
                  <a:schemeClr val="tx1"/>
                </a:solidFill>
                <a:latin typeface="Verdana" pitchFamily="34" charset="0"/>
                <a:ea typeface="ＭＳ Ｐゴシック" pitchFamily="-111" charset="-128"/>
              </a:defRPr>
            </a:lvl4pPr>
            <a:lvl5pPr marL="2057400" indent="-228600">
              <a:defRPr sz="2400">
                <a:solidFill>
                  <a:schemeClr val="tx1"/>
                </a:solidFill>
                <a:latin typeface="Verdana" pitchFamily="34" charset="0"/>
                <a:ea typeface="ＭＳ Ｐゴシック" pitchFamily="-111" charset="-128"/>
              </a:defRPr>
            </a:lvl5pPr>
            <a:lvl6pPr marL="25146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6pPr>
            <a:lvl7pPr marL="29718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7pPr>
            <a:lvl8pPr marL="34290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8pPr>
            <a:lvl9pPr marL="3886200" indent="-228600" algn="ctr" eaLnBrk="0" fontAlgn="base" hangingPunct="0">
              <a:spcBef>
                <a:spcPct val="0"/>
              </a:spcBef>
              <a:spcAft>
                <a:spcPct val="0"/>
              </a:spcAft>
              <a:defRPr sz="2400">
                <a:solidFill>
                  <a:schemeClr val="tx1"/>
                </a:solidFill>
                <a:latin typeface="Verdana" pitchFamily="34" charset="0"/>
                <a:ea typeface="ＭＳ Ｐゴシック" pitchFamily="-111" charset="-128"/>
              </a:defRPr>
            </a:lvl9pPr>
          </a:lstStyle>
          <a:p>
            <a:pPr>
              <a:spcBef>
                <a:spcPct val="50000"/>
              </a:spcBef>
            </a:pPr>
            <a:endParaRPr lang="en-GB" altLang="en-US" sz="4000" b="1" dirty="0">
              <a:solidFill>
                <a:srgbClr val="24518F"/>
              </a:solidFill>
              <a:latin typeface="Calibri" panose="020F0502020204030204" pitchFamily="34" charset="0"/>
            </a:endParaRPr>
          </a:p>
        </p:txBody>
      </p:sp>
      <p:sp>
        <p:nvSpPr>
          <p:cNvPr id="2" name="Title 1"/>
          <p:cNvSpPr>
            <a:spLocks noGrp="1"/>
          </p:cNvSpPr>
          <p:nvPr>
            <p:ph type="title"/>
          </p:nvPr>
        </p:nvSpPr>
        <p:spPr/>
        <p:txBody>
          <a:bodyPr/>
          <a:lstStyle/>
          <a:p>
            <a:r>
              <a:rPr lang="en-AU" dirty="0" smtClean="0"/>
              <a:t>Article 6.</a:t>
            </a:r>
            <a:endParaRPr lang="en-AU" dirty="0"/>
          </a:p>
        </p:txBody>
      </p:sp>
      <p:sp>
        <p:nvSpPr>
          <p:cNvPr id="11" name="Text Placeholder 10"/>
          <p:cNvSpPr>
            <a:spLocks noGrp="1"/>
          </p:cNvSpPr>
          <p:nvPr>
            <p:ph type="body" sz="quarter" idx="10"/>
          </p:nvPr>
        </p:nvSpPr>
        <p:spPr/>
        <p:txBody>
          <a:bodyPr/>
          <a:lstStyle/>
          <a:p>
            <a:r>
              <a:rPr lang="en-AU" sz="3200" b="1" dirty="0">
                <a:solidFill>
                  <a:srgbClr val="6E3A6E"/>
                </a:solidFill>
                <a:latin typeface="+mj-lt"/>
              </a:rPr>
              <a:t>Children have the right to live. Governments should ensure that children survive and develop healthily. </a:t>
            </a:r>
            <a:endParaRPr lang="en-GB" altLang="en-US" sz="3200" b="1" dirty="0">
              <a:solidFill>
                <a:srgbClr val="6E3A6E"/>
              </a:solidFill>
              <a:latin typeface="+mj-lt"/>
            </a:endParaRPr>
          </a:p>
          <a:p>
            <a:endParaRPr lang="en-AU" dirty="0"/>
          </a:p>
        </p:txBody>
      </p:sp>
      <p:sp>
        <p:nvSpPr>
          <p:cNvPr id="12" name="Text Placeholder 11"/>
          <p:cNvSpPr>
            <a:spLocks noGrp="1"/>
          </p:cNvSpPr>
          <p:nvPr>
            <p:ph type="body" sz="quarter" idx="11"/>
          </p:nvPr>
        </p:nvSpPr>
        <p:spPr/>
        <p:txBody>
          <a:bodyPr/>
          <a:lstStyle/>
          <a:p>
            <a:r>
              <a:rPr lang="en-AU" dirty="0" smtClean="0"/>
              <a:t>Credit: </a:t>
            </a:r>
            <a:r>
              <a:rPr lang="en-AU" dirty="0"/>
              <a:t>Wayne </a:t>
            </a:r>
            <a:r>
              <a:rPr lang="en-AU" dirty="0" err="1"/>
              <a:t>Quilliam</a:t>
            </a:r>
            <a:endParaRPr lang="en-AU" dirty="0"/>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38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0A9895EC24954E8B3A961C83B7DB4A" ma:contentTypeVersion="9" ma:contentTypeDescription="Create a new document." ma:contentTypeScope="" ma:versionID="90c003112777baf532ff5958101813ca">
  <xsd:schema xmlns:xsd="http://www.w3.org/2001/XMLSchema" xmlns:xs="http://www.w3.org/2001/XMLSchema" xmlns:p="http://schemas.microsoft.com/office/2006/metadata/properties" xmlns:ns2="e628dbc2-5780-4aa6-b59e-b4a165ad8118" xmlns:ns3="0d99080f-2603-4d53-9ed4-60bd0dee195f" targetNamespace="http://schemas.microsoft.com/office/2006/metadata/properties" ma:root="true" ma:fieldsID="f91c8e3796a77448350dfb6cd50e86fb" ns2:_="" ns3:_="">
    <xsd:import namespace="e628dbc2-5780-4aa6-b59e-b4a165ad8118"/>
    <xsd:import namespace="0d99080f-2603-4d53-9ed4-60bd0dee195f"/>
    <xsd:element name="properties">
      <xsd:complexType>
        <xsd:sequence>
          <xsd:element name="documentManagement">
            <xsd:complexType>
              <xsd:all>
                <xsd:element ref="ns2:_dlc_DocId" minOccurs="0"/>
                <xsd:element ref="ns2:_dlc_DocIdUrl" minOccurs="0"/>
                <xsd:element ref="ns2:_dlc_DocIdPersistId" minOccurs="0"/>
                <xsd:element ref="ns3:Topic" minOccurs="0"/>
                <xsd:element ref="ns3:Used_x0020_for" minOccurs="0"/>
                <xsd:element ref="ns3:Document_x0020_Type" minOccurs="0"/>
                <xsd:element ref="ns2:Document_x0020_Status"/>
                <xsd:element ref="ns2:CE_x0020_Resource_x0020_Audience" minOccurs="0"/>
                <xsd:element ref="ns3:Curriculum_x0020_Area" minOccurs="0"/>
                <xsd:element ref="ns3:Cross_x002d_curriculum_x0020_Priorities" minOccurs="0"/>
                <xsd:element ref="ns3:General_x0020_Capabili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tatus" ma:index="14" ma:displayName="Document Status" ma:default="Draft" ma:description="Column to identify which audience a document is ready to be shared with" ma:format="Dropdown" ma:indexed="true"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CE_x0020_Resource_x0020_Audience" ma:index="15" nillable="true" ma:displayName="CE Resource Audience" ma:default="General" ma:description="Audience that reosurce or program is aimed at" ma:internalName="CE_x0020_Resource_x0020_Audience" ma:requiredMultiChoice="true">
      <xsd:complexType>
        <xsd:complexContent>
          <xsd:extension base="dms:MultiChoice">
            <xsd:sequence>
              <xsd:element name="Value" maxOccurs="unbounded" minOccurs="0" nillable="true">
                <xsd:simpleType>
                  <xsd:restriction base="dms:Choice">
                    <xsd:enumeration value="Lower Primary"/>
                    <xsd:enumeration value="Upper Primary"/>
                    <xsd:enumeration value="Secondary"/>
                    <xsd:enumeration value="Tertiary"/>
                    <xsd:enumeration value="General"/>
                    <xsd:enumeration value="Internet"/>
                    <xsd:enumeration value="Parish"/>
                    <xsd:enumeration value="Staff"/>
                    <xsd:enumeration value="Other"/>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99080f-2603-4d53-9ed4-60bd0dee195f" elementFormDefault="qualified">
    <xsd:import namespace="http://schemas.microsoft.com/office/2006/documentManagement/types"/>
    <xsd:import namespace="http://schemas.microsoft.com/office/infopath/2007/PartnerControls"/>
    <xsd:element name="Topic" ma:index="11" nillable="true" ma:displayName="Topic" ma:default="All-general" ma:description="Topic" ma:format="Dropdown" ma:internalName="Topic">
      <xsd:simpleType>
        <xsd:restriction base="dms:Choice">
          <xsd:enumeration value="Preferential Option"/>
          <xsd:enumeration value="Dignity"/>
          <xsd:enumeration value="Stewardship"/>
          <xsd:enumeration value="Subsidiarity and Participation"/>
          <xsd:enumeration value="Common Good"/>
          <xsd:enumeration value="Solidarity"/>
          <xsd:enumeration value="CST in action"/>
          <xsd:enumeration value="All-general"/>
          <xsd:enumeration value="Teacher PD"/>
          <xsd:enumeration value="JLD"/>
        </xsd:restriction>
      </xsd:simpleType>
    </xsd:element>
    <xsd:element name="Used_x0020_for" ma:index="12" nillable="true" ma:displayName="Used for" ma:default="Other" ma:description="Used for" ma:format="Dropdown" ma:internalName="Used_x0020_for">
      <xsd:simpleType>
        <xsd:restriction base="dms:Choice">
          <xsd:enumeration value="Learning Experience and resources"/>
          <xsd:enumeration value="Teacher How-to"/>
          <xsd:enumeration value="Planning, prep, design"/>
          <xsd:enumeration value="Curriculum links"/>
          <xsd:enumeration value="Promotion"/>
          <xsd:enumeration value="M&amp;E"/>
          <xsd:enumeration value="Core toolkit resources"/>
          <xsd:enumeration value="Teacher PD"/>
          <xsd:enumeration value="Just Leadership Day"/>
          <xsd:enumeration value="Other"/>
        </xsd:restriction>
      </xsd:simpleType>
    </xsd:element>
    <xsd:element name="Document_x0020_Type" ma:index="13" nillable="true" ma:displayName="Document Type" ma:default="Other" ma:description="Document Type" ma:format="Dropdown" ma:internalName="Document_x0020_Type">
      <xsd:simpleType>
        <xsd:restriction base="dms:Choice">
          <xsd:enumeration value="Background info"/>
          <xsd:enumeration value="Cartoon"/>
          <xsd:enumeration value="Case study"/>
          <xsd:enumeration value="Curriculum links"/>
          <xsd:enumeration value="Design Elements"/>
          <xsd:enumeration value="Email"/>
          <xsd:enumeration value="Fact sheet"/>
          <xsd:enumeration value="Film"/>
          <xsd:enumeration value="Game"/>
          <xsd:enumeration value="Graphics"/>
          <xsd:enumeration value="Learning Experience"/>
          <xsd:enumeration value="M&amp;E"/>
          <xsd:enumeration value="Planning strategy doc"/>
          <xsd:enumeration value="Poster"/>
          <xsd:enumeration value="PowerPoint"/>
          <xsd:enumeration value="Prayer/Reflection"/>
          <xsd:enumeration value="Promotional Material"/>
          <xsd:enumeration value="Quiz"/>
          <xsd:enumeration value="Readings"/>
          <xsd:enumeration value="Website"/>
          <xsd:enumeration value="Worksheet"/>
          <xsd:enumeration value="Other"/>
        </xsd:restriction>
      </xsd:simpleType>
    </xsd:element>
    <xsd:element name="Curriculum_x0020_Area" ma:index="16" nillable="true" ma:displayName="Curriculum Area" ma:default="Religious Education" ma:description="Curriculum Area" ma:internalName="Curriculum_x0020_Area">
      <xsd:complexType>
        <xsd:complexContent>
          <xsd:extension base="dms:MultiChoice">
            <xsd:sequence>
              <xsd:element name="Value" maxOccurs="unbounded" minOccurs="0" nillable="true">
                <xsd:simpleType>
                  <xsd:restriction base="dms:Choice">
                    <xsd:enumeration value="N/A"/>
                    <xsd:enumeration value="Religious Education"/>
                    <xsd:enumeration value="Geography"/>
                    <xsd:enumeration value="English"/>
                    <xsd:enumeration value="Mathematics"/>
                    <xsd:enumeration value="Science"/>
                    <xsd:enumeration value="History"/>
                    <xsd:enumeration value="Health and Physical Education"/>
                    <xsd:enumeration value="Arts"/>
                    <xsd:enumeration value="Civics and Citizenship"/>
                    <xsd:enumeration value="Economics and Business"/>
                    <xsd:enumeration value="Languages and Technologies"/>
                    <xsd:enumeration value="Other"/>
                  </xsd:restriction>
                </xsd:simpleType>
              </xsd:element>
            </xsd:sequence>
          </xsd:extension>
        </xsd:complexContent>
      </xsd:complexType>
    </xsd:element>
    <xsd:element name="Cross_x002d_curriculum_x0020_Priorities" ma:index="17" nillable="true" ma:displayName="Cross-curriculum Priorities" ma:default="N/A" ma:description="Cross-curriculum Priorities" ma:internalName="Cross_x002d_curriculum_x0020_Priorities">
      <xsd:complexType>
        <xsd:complexContent>
          <xsd:extension base="dms:MultiChoice">
            <xsd:sequence>
              <xsd:element name="Value" maxOccurs="unbounded" minOccurs="0" nillable="true">
                <xsd:simpleType>
                  <xsd:restriction base="dms:Choice">
                    <xsd:enumeration value="N/A"/>
                    <xsd:enumeration value="Aboriginal and Torres Strait Islander"/>
                    <xsd:enumeration value="Asia"/>
                    <xsd:enumeration value="Sustainability"/>
                  </xsd:restriction>
                </xsd:simpleType>
              </xsd:element>
            </xsd:sequence>
          </xsd:extension>
        </xsd:complexContent>
      </xsd:complexType>
    </xsd:element>
    <xsd:element name="General_x0020_Capabilities" ma:index="18" nillable="true" ma:displayName="General Capabilities" ma:default="N/A" ma:description="General Capabilites" ma:internalName="General_x0020_Capabilities">
      <xsd:complexType>
        <xsd:complexContent>
          <xsd:extension base="dms:MultiChoice">
            <xsd:sequence>
              <xsd:element name="Value" maxOccurs="unbounded" minOccurs="0" nillable="true">
                <xsd:simpleType>
                  <xsd:restriction base="dms:Choice">
                    <xsd:enumeration value="N/A"/>
                    <xsd:enumeration value="Literacy"/>
                    <xsd:enumeration value="Numeracy"/>
                    <xsd:enumeration value="Information and communication technolog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Status xmlns="e628dbc2-5780-4aa6-b59e-b4a165ad8118">Pending Approval</Document_x0020_Status>
    <Topic xmlns="0d99080f-2603-4d53-9ed4-60bd0dee195f">Dignity</Topic>
    <Cross_x002d_curriculum_x0020_Priorities xmlns="0d99080f-2603-4d53-9ed4-60bd0dee195f">
      <Value>N/A</Value>
    </Cross_x002d_curriculum_x0020_Priorities>
    <Document_x0020_Type xmlns="0d99080f-2603-4d53-9ed4-60bd0dee195f">PowerPoint</Document_x0020_Type>
    <Curriculum_x0020_Area xmlns="0d99080f-2603-4d53-9ed4-60bd0dee195f">
      <Value>Religious Education</Value>
    </Curriculum_x0020_Area>
    <General_x0020_Capabilities xmlns="0d99080f-2603-4d53-9ed4-60bd0dee195f">
      <Value>N/A</Value>
    </General_x0020_Capabilities>
    <Used_x0020_for xmlns="0d99080f-2603-4d53-9ed4-60bd0dee195f">Learning Experience and resources</Used_x0020_for>
    <CE_x0020_Resource_x0020_Audience xmlns="e628dbc2-5780-4aa6-b59e-b4a165ad8118">
      <Value>Upper Primary</Value>
    </CE_x0020_Resource_x0020_Audience>
    <_dlc_DocId xmlns="e628dbc2-5780-4aa6-b59e-b4a165ad8118">3XVCYASFVK3Q-382-259</_dlc_DocId>
    <_dlc_DocIdUrl xmlns="e628dbc2-5780-4aa6-b59e-b4a165ad8118">
      <Url>http://aimstest.caritas.org.au/sites/community/education/resources/_layouts/DocIdRedir.aspx?ID=3XVCYASFVK3Q-382-259</Url>
      <Description>3XVCYASFVK3Q-382-259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54D6B5-CD2A-4DA4-A47E-8BD45F63F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d99080f-2603-4d53-9ed4-60bd0dee1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8E1BAA-6711-401E-87C4-8FBA28840907}">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0d99080f-2603-4d53-9ed4-60bd0dee195f"/>
    <ds:schemaRef ds:uri="e628dbc2-5780-4aa6-b59e-b4a165ad8118"/>
    <ds:schemaRef ds:uri="http://www.w3.org/XML/1998/namespace"/>
  </ds:schemaRefs>
</ds:datastoreItem>
</file>

<file path=customXml/itemProps3.xml><?xml version="1.0" encoding="utf-8"?>
<ds:datastoreItem xmlns:ds="http://schemas.openxmlformats.org/officeDocument/2006/customXml" ds:itemID="{79FA84E8-C8B4-4AE5-9605-63AA6F81CB09}">
  <ds:schemaRefs>
    <ds:schemaRef ds:uri="http://schemas.microsoft.com/sharepoint/events"/>
  </ds:schemaRefs>
</ds:datastoreItem>
</file>

<file path=customXml/itemProps4.xml><?xml version="1.0" encoding="utf-8"?>
<ds:datastoreItem xmlns:ds="http://schemas.openxmlformats.org/officeDocument/2006/customXml" ds:itemID="{599BB2CC-54B1-4E40-AF8F-6143B4BBCB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TotalTime>
  <Words>3481</Words>
  <Application>Microsoft Office PowerPoint</Application>
  <PresentationFormat>On-screen Show (4:3)</PresentationFormat>
  <Paragraphs>192</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ＭＳ Ｐゴシック</vt:lpstr>
      <vt:lpstr>Arial</vt:lpstr>
      <vt:lpstr>Calibri</vt:lpstr>
      <vt:lpstr>Felt Tip Roman</vt:lpstr>
      <vt:lpstr>1_Office Theme</vt:lpstr>
      <vt:lpstr>2_Office Theme</vt:lpstr>
      <vt:lpstr>Children’s Rights!</vt:lpstr>
      <vt:lpstr>PowerPoint Presentation</vt:lpstr>
      <vt:lpstr>PowerPoint Presentation</vt:lpstr>
      <vt:lpstr>Article 1.</vt:lpstr>
      <vt:lpstr>Article 2.</vt:lpstr>
      <vt:lpstr>Article 3.</vt:lpstr>
      <vt:lpstr>Article 4.</vt:lpstr>
      <vt:lpstr>Article 5.</vt:lpstr>
      <vt:lpstr>Article 6.</vt:lpstr>
      <vt:lpstr>Article 7.</vt:lpstr>
      <vt:lpstr>Article 12.</vt:lpstr>
      <vt:lpstr>Article 13.</vt:lpstr>
      <vt:lpstr>Article 14.</vt:lpstr>
      <vt:lpstr>Article 16.</vt:lpstr>
      <vt:lpstr>Article 19.</vt:lpstr>
      <vt:lpstr>Article 23.</vt:lpstr>
      <vt:lpstr>Article 24.</vt:lpstr>
      <vt:lpstr>Article 27.</vt:lpstr>
      <vt:lpstr>Article 28.</vt:lpstr>
      <vt:lpstr>Article 29. </vt:lpstr>
      <vt:lpstr>Article 31.</vt:lpstr>
      <vt:lpstr>Article 38.</vt:lpstr>
      <vt:lpstr>Article 39.</vt:lpstr>
      <vt:lpstr>Article 42.</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Murga</dc:creator>
  <cp:lastModifiedBy>Nicole Dobrohotoff</cp:lastModifiedBy>
  <cp:revision>36</cp:revision>
  <dcterms:created xsi:type="dcterms:W3CDTF">2014-03-03T04:09:19Z</dcterms:created>
  <dcterms:modified xsi:type="dcterms:W3CDTF">2017-02-06T05:52:06Z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0x010100AA0A9895EC24954E8B3A961C83B7DB4A</vt:lpwstr>
  </property>
  <property fmtid="{D5CDD505-2E9C-101B-9397-08002B2CF9AE}" pid="3" name="_dlc_DocIdItemGuid">
    <vt:lpwstr>552771a9-2249-4912-94e7-e2932cd95e57</vt:lpwstr>
  </property>
</Properties>
</file>