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4"/>
  </p:notesMasterIdLst>
  <p:sldIdLst>
    <p:sldId id="268" r:id="rId5"/>
    <p:sldId id="256" r:id="rId6"/>
    <p:sldId id="401" r:id="rId7"/>
    <p:sldId id="404" r:id="rId8"/>
    <p:sldId id="402" r:id="rId9"/>
    <p:sldId id="403" r:id="rId10"/>
    <p:sldId id="400" r:id="rId11"/>
    <p:sldId id="405" r:id="rId12"/>
    <p:sldId id="406" r:id="rId13"/>
    <p:sldId id="408" r:id="rId14"/>
    <p:sldId id="407" r:id="rId15"/>
    <p:sldId id="409" r:id="rId16"/>
    <p:sldId id="410" r:id="rId17"/>
    <p:sldId id="411" r:id="rId18"/>
    <p:sldId id="412" r:id="rId19"/>
    <p:sldId id="413" r:id="rId20"/>
    <p:sldId id="414" r:id="rId21"/>
    <p:sldId id="415" r:id="rId22"/>
    <p:sldId id="416" r:id="rId23"/>
    <p:sldId id="417" r:id="rId24"/>
    <p:sldId id="418" r:id="rId25"/>
    <p:sldId id="420" r:id="rId26"/>
    <p:sldId id="419" r:id="rId27"/>
    <p:sldId id="421" r:id="rId28"/>
    <p:sldId id="422" r:id="rId29"/>
    <p:sldId id="423" r:id="rId30"/>
    <p:sldId id="424" r:id="rId31"/>
    <p:sldId id="425" r:id="rId32"/>
    <p:sldId id="426" r:id="rId33"/>
    <p:sldId id="427" r:id="rId34"/>
    <p:sldId id="428" r:id="rId35"/>
    <p:sldId id="429" r:id="rId36"/>
    <p:sldId id="430" r:id="rId37"/>
    <p:sldId id="431" r:id="rId38"/>
    <p:sldId id="432" r:id="rId39"/>
    <p:sldId id="433" r:id="rId40"/>
    <p:sldId id="435" r:id="rId41"/>
    <p:sldId id="434" r:id="rId42"/>
    <p:sldId id="323" r:id="rId43"/>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1" clrIdx="0">
    <p:extLst>
      <p:ext uri="{19B8F6BF-5375-455C-9EA6-DF929625EA0E}">
        <p15:presenceInfo xmlns:p15="http://schemas.microsoft.com/office/powerpoint/2012/main" userId="S::nicoled@caritas.org.au::2dc4cf58-dc7e-422a-950b-38460c74cb76" providerId="AD"/>
      </p:ext>
    </p:extLst>
  </p:cmAuthor>
  <p:cmAuthor id="2" name="Sarah Latif" initials="SL" lastIdx="1" clrIdx="1">
    <p:extLst>
      <p:ext uri="{19B8F6BF-5375-455C-9EA6-DF929625EA0E}">
        <p15:presenceInfo xmlns:p15="http://schemas.microsoft.com/office/powerpoint/2012/main" userId="S-1-5-21-568877940-3399399001-4121681156-7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1F00"/>
    <a:srgbClr val="E4DBCA"/>
    <a:srgbClr val="004751"/>
    <a:srgbClr val="0B234B"/>
    <a:srgbClr val="3C4F6F"/>
    <a:srgbClr val="762000"/>
    <a:srgbClr val="7D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2"/>
    <p:restoredTop sz="77593" autoAdjust="0"/>
  </p:normalViewPr>
  <p:slideViewPr>
    <p:cSldViewPr>
      <p:cViewPr>
        <p:scale>
          <a:sx n="33" d="100"/>
          <a:sy n="33" d="100"/>
        </p:scale>
        <p:origin x="1296" y="252"/>
      </p:cViewPr>
      <p:guideLst>
        <p:guide orient="horz" pos="1038"/>
        <p:guide pos="58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atif" userId="baaf8b04-c794-4b3b-a150-e50428ae2701" providerId="ADAL" clId="{15C47275-5526-4548-8906-F1E85238450F}"/>
  </pc:docChgLst>
  <pc:docChgLst>
    <pc:chgData name="Nicole Dobrohotoff" userId="S::nicoled@caritas.org.au::2dc4cf58-dc7e-422a-950b-38460c74cb76" providerId="AD" clId="Web-{044FB49F-833F-48D2-AEC6-AED383A76C2C}"/>
    <pc:docChg chg="">
      <pc:chgData name="Nicole Dobrohotoff" userId="S::nicoled@caritas.org.au::2dc4cf58-dc7e-422a-950b-38460c74cb76" providerId="AD" clId="Web-{044FB49F-833F-48D2-AEC6-AED383A76C2C}" dt="2021-05-14T04:12:16.597" v="0"/>
      <pc:docMkLst>
        <pc:docMk/>
      </pc:docMkLst>
      <pc:sldChg chg="addCm">
        <pc:chgData name="Nicole Dobrohotoff" userId="S::nicoled@caritas.org.au::2dc4cf58-dc7e-422a-950b-38460c74cb76" providerId="AD" clId="Web-{044FB49F-833F-48D2-AEC6-AED383A76C2C}" dt="2021-05-14T04:12:16.597" v="0"/>
        <pc:sldMkLst>
          <pc:docMk/>
          <pc:sldMk cId="181948392" sldId="268"/>
        </pc:sldMkLst>
      </pc:sldChg>
    </pc:docChg>
  </pc:docChgLst>
  <pc:docChgLst>
    <pc:chgData name="Sarah Latif" userId="baaf8b04-c794-4b3b-a150-e50428ae2701" providerId="ADAL" clId="{6E9E9461-32BD-41E3-A4CA-CE712DED6E1F}"/>
    <pc:docChg chg="undo custSel modSld">
      <pc:chgData name="Sarah Latif" userId="baaf8b04-c794-4b3b-a150-e50428ae2701" providerId="ADAL" clId="{6E9E9461-32BD-41E3-A4CA-CE712DED6E1F}" dt="2021-06-10T02:13:25.676" v="807" actId="14100"/>
      <pc:docMkLst>
        <pc:docMk/>
      </pc:docMkLst>
      <pc:sldChg chg="addSp delSp modSp delCm">
        <pc:chgData name="Sarah Latif" userId="baaf8b04-c794-4b3b-a150-e50428ae2701" providerId="ADAL" clId="{6E9E9461-32BD-41E3-A4CA-CE712DED6E1F}" dt="2021-06-10T02:13:25.676" v="807" actId="14100"/>
        <pc:sldMkLst>
          <pc:docMk/>
          <pc:sldMk cId="181948392" sldId="268"/>
        </pc:sldMkLst>
        <pc:spChg chg="mod">
          <ac:chgData name="Sarah Latif" userId="baaf8b04-c794-4b3b-a150-e50428ae2701" providerId="ADAL" clId="{6E9E9461-32BD-41E3-A4CA-CE712DED6E1F}" dt="2021-06-10T02:10:53.490" v="776" actId="20577"/>
          <ac:spMkLst>
            <pc:docMk/>
            <pc:sldMk cId="181948392" sldId="268"/>
            <ac:spMk id="4" creationId="{3A189996-6FE6-46B8-A74D-307B5B524098}"/>
          </ac:spMkLst>
        </pc:spChg>
        <pc:picChg chg="add mod">
          <ac:chgData name="Sarah Latif" userId="baaf8b04-c794-4b3b-a150-e50428ae2701" providerId="ADAL" clId="{6E9E9461-32BD-41E3-A4CA-CE712DED6E1F}" dt="2021-06-10T02:12:43.713" v="800" actId="1076"/>
          <ac:picMkLst>
            <pc:docMk/>
            <pc:sldMk cId="181948392" sldId="268"/>
            <ac:picMk id="6" creationId="{3DF9DD89-44E1-4454-B81F-B3672DDDBAEE}"/>
          </ac:picMkLst>
        </pc:picChg>
        <pc:picChg chg="del">
          <ac:chgData name="Sarah Latif" userId="baaf8b04-c794-4b3b-a150-e50428ae2701" providerId="ADAL" clId="{6E9E9461-32BD-41E3-A4CA-CE712DED6E1F}" dt="2021-06-10T02:10:41.632" v="751" actId="478"/>
          <ac:picMkLst>
            <pc:docMk/>
            <pc:sldMk cId="181948392" sldId="268"/>
            <ac:picMk id="8" creationId="{6D0C6250-11EC-423D-BB38-0DBACA0C6A65}"/>
          </ac:picMkLst>
        </pc:picChg>
        <pc:picChg chg="add mod">
          <ac:chgData name="Sarah Latif" userId="baaf8b04-c794-4b3b-a150-e50428ae2701" providerId="ADAL" clId="{6E9E9461-32BD-41E3-A4CA-CE712DED6E1F}" dt="2021-06-10T02:13:25.676" v="807" actId="14100"/>
          <ac:picMkLst>
            <pc:docMk/>
            <pc:sldMk cId="181948392" sldId="268"/>
            <ac:picMk id="9" creationId="{5CEB24E5-ABCE-433A-9779-AD815A853914}"/>
          </ac:picMkLst>
        </pc:picChg>
        <pc:picChg chg="del">
          <ac:chgData name="Sarah Latif" userId="baaf8b04-c794-4b3b-a150-e50428ae2701" providerId="ADAL" clId="{6E9E9461-32BD-41E3-A4CA-CE712DED6E1F}" dt="2021-06-10T02:10:43.019" v="752" actId="478"/>
          <ac:picMkLst>
            <pc:docMk/>
            <pc:sldMk cId="181948392" sldId="268"/>
            <ac:picMk id="10" creationId="{DA9A74CD-B8AF-4D62-8D20-1254B1396CBD}"/>
          </ac:picMkLst>
        </pc:picChg>
        <pc:picChg chg="del">
          <ac:chgData name="Sarah Latif" userId="baaf8b04-c794-4b3b-a150-e50428ae2701" providerId="ADAL" clId="{6E9E9461-32BD-41E3-A4CA-CE712DED6E1F}" dt="2021-06-10T02:10:58.579" v="778" actId="478"/>
          <ac:picMkLst>
            <pc:docMk/>
            <pc:sldMk cId="181948392" sldId="268"/>
            <ac:picMk id="12" creationId="{0085D35B-C9C5-4404-B7DF-A1799DA1B5E5}"/>
          </ac:picMkLst>
        </pc:picChg>
        <pc:picChg chg="add mod modCrop">
          <ac:chgData name="Sarah Latif" userId="baaf8b04-c794-4b3b-a150-e50428ae2701" providerId="ADAL" clId="{6E9E9461-32BD-41E3-A4CA-CE712DED6E1F}" dt="2021-06-10T02:13:16.400" v="805" actId="14100"/>
          <ac:picMkLst>
            <pc:docMk/>
            <pc:sldMk cId="181948392" sldId="268"/>
            <ac:picMk id="13" creationId="{0FF56176-8B6F-4DEA-B89D-E255139A0EA8}"/>
          </ac:picMkLst>
        </pc:picChg>
      </pc:sldChg>
      <pc:sldChg chg="addSp delSp modSp delCm">
        <pc:chgData name="Sarah Latif" userId="baaf8b04-c794-4b3b-a150-e50428ae2701" providerId="ADAL" clId="{6E9E9461-32BD-41E3-A4CA-CE712DED6E1F}" dt="2021-06-10T02:03:54.245" v="750" actId="167"/>
        <pc:sldMkLst>
          <pc:docMk/>
          <pc:sldMk cId="96270814" sldId="323"/>
        </pc:sldMkLst>
        <pc:spChg chg="del">
          <ac:chgData name="Sarah Latif" userId="baaf8b04-c794-4b3b-a150-e50428ae2701" providerId="ADAL" clId="{6E9E9461-32BD-41E3-A4CA-CE712DED6E1F}" dt="2021-06-10T02:01:39.291" v="685" actId="478"/>
          <ac:spMkLst>
            <pc:docMk/>
            <pc:sldMk cId="96270814" sldId="323"/>
            <ac:spMk id="3" creationId="{B248778C-5C82-4877-BE36-737DBA04595C}"/>
          </ac:spMkLst>
        </pc:spChg>
        <pc:spChg chg="add mod">
          <ac:chgData name="Sarah Latif" userId="baaf8b04-c794-4b3b-a150-e50428ae2701" providerId="ADAL" clId="{6E9E9461-32BD-41E3-A4CA-CE712DED6E1F}" dt="2021-06-10T02:02:20.917" v="696" actId="20577"/>
          <ac:spMkLst>
            <pc:docMk/>
            <pc:sldMk cId="96270814" sldId="323"/>
            <ac:spMk id="6" creationId="{CC69F04B-5292-4E72-8E88-B32266EEFD10}"/>
          </ac:spMkLst>
        </pc:spChg>
        <pc:spChg chg="add del mod">
          <ac:chgData name="Sarah Latif" userId="baaf8b04-c794-4b3b-a150-e50428ae2701" providerId="ADAL" clId="{6E9E9461-32BD-41E3-A4CA-CE712DED6E1F}" dt="2021-06-10T02:02:50.195" v="699"/>
          <ac:spMkLst>
            <pc:docMk/>
            <pc:sldMk cId="96270814" sldId="323"/>
            <ac:spMk id="7" creationId="{B562B061-0EEC-41A0-8653-D787F85BD523}"/>
          </ac:spMkLst>
        </pc:spChg>
        <pc:spChg chg="add mod">
          <ac:chgData name="Sarah Latif" userId="baaf8b04-c794-4b3b-a150-e50428ae2701" providerId="ADAL" clId="{6E9E9461-32BD-41E3-A4CA-CE712DED6E1F}" dt="2021-06-10T02:03:31.565" v="747" actId="1076"/>
          <ac:spMkLst>
            <pc:docMk/>
            <pc:sldMk cId="96270814" sldId="323"/>
            <ac:spMk id="8" creationId="{F1C041FB-F953-4719-92D3-E5F7582FAA55}"/>
          </ac:spMkLst>
        </pc:spChg>
        <pc:spChg chg="add mod ord">
          <ac:chgData name="Sarah Latif" userId="baaf8b04-c794-4b3b-a150-e50428ae2701" providerId="ADAL" clId="{6E9E9461-32BD-41E3-A4CA-CE712DED6E1F}" dt="2021-06-10T02:03:54.245" v="750" actId="167"/>
          <ac:spMkLst>
            <pc:docMk/>
            <pc:sldMk cId="96270814" sldId="323"/>
            <ac:spMk id="9" creationId="{8D67CB5F-FD5B-4B95-8E99-FF28DEAA0633}"/>
          </ac:spMkLst>
        </pc:spChg>
      </pc:sldChg>
      <pc:sldChg chg="addSp delSp modSp">
        <pc:chgData name="Sarah Latif" userId="baaf8b04-c794-4b3b-a150-e50428ae2701" providerId="ADAL" clId="{6E9E9461-32BD-41E3-A4CA-CE712DED6E1F}" dt="2021-06-08T04:50:26.094" v="31" actId="20577"/>
        <pc:sldMkLst>
          <pc:docMk/>
          <pc:sldMk cId="1494398217" sldId="401"/>
        </pc:sldMkLst>
        <pc:spChg chg="mod">
          <ac:chgData name="Sarah Latif" userId="baaf8b04-c794-4b3b-a150-e50428ae2701" providerId="ADAL" clId="{6E9E9461-32BD-41E3-A4CA-CE712DED6E1F}" dt="2021-06-08T04:50:26.094" v="31" actId="20577"/>
          <ac:spMkLst>
            <pc:docMk/>
            <pc:sldMk cId="1494398217" sldId="401"/>
            <ac:spMk id="14" creationId="{D5EC580A-2418-45A3-886F-21EDDFCAA79B}"/>
          </ac:spMkLst>
        </pc:spChg>
        <pc:picChg chg="del">
          <ac:chgData name="Sarah Latif" userId="baaf8b04-c794-4b3b-a150-e50428ae2701" providerId="ADAL" clId="{6E9E9461-32BD-41E3-A4CA-CE712DED6E1F}" dt="2021-06-08T04:47:04.750" v="0" actId="478"/>
          <ac:picMkLst>
            <pc:docMk/>
            <pc:sldMk cId="1494398217" sldId="401"/>
            <ac:picMk id="3" creationId="{4AE9F9DD-B73B-4CC3-B81E-B25BCBC78CCE}"/>
          </ac:picMkLst>
        </pc:picChg>
        <pc:picChg chg="add mod">
          <ac:chgData name="Sarah Latif" userId="baaf8b04-c794-4b3b-a150-e50428ae2701" providerId="ADAL" clId="{6E9E9461-32BD-41E3-A4CA-CE712DED6E1F}" dt="2021-06-08T04:48:25.485" v="5" actId="1076"/>
          <ac:picMkLst>
            <pc:docMk/>
            <pc:sldMk cId="1494398217" sldId="401"/>
            <ac:picMk id="5" creationId="{286B8EF9-0BC7-451C-BCAC-0F2823569070}"/>
          </ac:picMkLst>
        </pc:picChg>
      </pc:sldChg>
      <pc:sldChg chg="addSp delSp modSp">
        <pc:chgData name="Sarah Latif" userId="baaf8b04-c794-4b3b-a150-e50428ae2701" providerId="ADAL" clId="{6E9E9461-32BD-41E3-A4CA-CE712DED6E1F}" dt="2021-06-08T04:53:12.319" v="36" actId="1076"/>
        <pc:sldMkLst>
          <pc:docMk/>
          <pc:sldMk cId="3208503088" sldId="402"/>
        </pc:sldMkLst>
        <pc:spChg chg="add mod">
          <ac:chgData name="Sarah Latif" userId="baaf8b04-c794-4b3b-a150-e50428ae2701" providerId="ADAL" clId="{6E9E9461-32BD-41E3-A4CA-CE712DED6E1F}" dt="2021-06-08T04:53:12.319" v="36" actId="1076"/>
          <ac:spMkLst>
            <pc:docMk/>
            <pc:sldMk cId="3208503088" sldId="402"/>
            <ac:spMk id="13" creationId="{39DF4006-703D-4597-84E4-9268C6812E00}"/>
          </ac:spMkLst>
        </pc:spChg>
        <pc:spChg chg="del">
          <ac:chgData name="Sarah Latif" userId="baaf8b04-c794-4b3b-a150-e50428ae2701" providerId="ADAL" clId="{6E9E9461-32BD-41E3-A4CA-CE712DED6E1F}" dt="2021-06-08T04:51:22.031" v="32" actId="478"/>
          <ac:spMkLst>
            <pc:docMk/>
            <pc:sldMk cId="3208503088" sldId="402"/>
            <ac:spMk id="14" creationId="{D5EC580A-2418-45A3-886F-21EDDFCAA79B}"/>
          </ac:spMkLst>
        </pc:spChg>
        <pc:picChg chg="del">
          <ac:chgData name="Sarah Latif" userId="baaf8b04-c794-4b3b-a150-e50428ae2701" providerId="ADAL" clId="{6E9E9461-32BD-41E3-A4CA-CE712DED6E1F}" dt="2021-06-08T04:51:22.031" v="32" actId="478"/>
          <ac:picMkLst>
            <pc:docMk/>
            <pc:sldMk cId="3208503088" sldId="402"/>
            <ac:picMk id="3" creationId="{4AE9F9DD-B73B-4CC3-B81E-B25BCBC78CCE}"/>
          </ac:picMkLst>
        </pc:picChg>
        <pc:picChg chg="add mod">
          <ac:chgData name="Sarah Latif" userId="baaf8b04-c794-4b3b-a150-e50428ae2701" providerId="ADAL" clId="{6E9E9461-32BD-41E3-A4CA-CE712DED6E1F}" dt="2021-06-08T04:53:05.897" v="35" actId="1076"/>
          <ac:picMkLst>
            <pc:docMk/>
            <pc:sldMk cId="3208503088" sldId="402"/>
            <ac:picMk id="19" creationId="{D6DFDF81-B638-4960-B88A-9ABFB46CB74B}"/>
          </ac:picMkLst>
        </pc:picChg>
      </pc:sldChg>
      <pc:sldChg chg="addSp delSp modSp delCm modCm">
        <pc:chgData name="Sarah Latif" userId="baaf8b04-c794-4b3b-a150-e50428ae2701" providerId="ADAL" clId="{6E9E9461-32BD-41E3-A4CA-CE712DED6E1F}" dt="2021-06-08T05:00:58.226" v="232" actId="20577"/>
        <pc:sldMkLst>
          <pc:docMk/>
          <pc:sldMk cId="1522506949" sldId="409"/>
        </pc:sldMkLst>
        <pc:spChg chg="add mod">
          <ac:chgData name="Sarah Latif" userId="baaf8b04-c794-4b3b-a150-e50428ae2701" providerId="ADAL" clId="{6E9E9461-32BD-41E3-A4CA-CE712DED6E1F}" dt="2021-06-08T05:00:58.226" v="232" actId="20577"/>
          <ac:spMkLst>
            <pc:docMk/>
            <pc:sldMk cId="1522506949" sldId="409"/>
            <ac:spMk id="23" creationId="{446E3BA0-08B9-4C9B-8CEA-CD417DC80DC8}"/>
          </ac:spMkLst>
        </pc:spChg>
        <pc:picChg chg="add mod">
          <ac:chgData name="Sarah Latif" userId="baaf8b04-c794-4b3b-a150-e50428ae2701" providerId="ADAL" clId="{6E9E9461-32BD-41E3-A4CA-CE712DED6E1F}" dt="2021-06-08T04:56:15.930" v="42" actId="1076"/>
          <ac:picMkLst>
            <pc:docMk/>
            <pc:sldMk cId="1522506949" sldId="409"/>
            <ac:picMk id="3" creationId="{187CCD39-6AF9-466D-B6FF-266E6B4411CC}"/>
          </ac:picMkLst>
        </pc:picChg>
        <pc:picChg chg="del">
          <ac:chgData name="Sarah Latif" userId="baaf8b04-c794-4b3b-a150-e50428ae2701" providerId="ADAL" clId="{6E9E9461-32BD-41E3-A4CA-CE712DED6E1F}" dt="2021-06-08T04:55:57.432" v="37" actId="478"/>
          <ac:picMkLst>
            <pc:docMk/>
            <pc:sldMk cId="1522506949" sldId="409"/>
            <ac:picMk id="14" creationId="{41DE7909-E9D5-4C12-A9A0-ED0C5B3DD71A}"/>
          </ac:picMkLst>
        </pc:picChg>
      </pc:sldChg>
      <pc:sldChg chg="addSp delSp modSp">
        <pc:chgData name="Sarah Latif" userId="baaf8b04-c794-4b3b-a150-e50428ae2701" providerId="ADAL" clId="{6E9E9461-32BD-41E3-A4CA-CE712DED6E1F}" dt="2021-06-08T05:01:21.536" v="238" actId="14100"/>
        <pc:sldMkLst>
          <pc:docMk/>
          <pc:sldMk cId="720682716" sldId="411"/>
        </pc:sldMkLst>
        <pc:spChg chg="add mod">
          <ac:chgData name="Sarah Latif" userId="baaf8b04-c794-4b3b-a150-e50428ae2701" providerId="ADAL" clId="{6E9E9461-32BD-41E3-A4CA-CE712DED6E1F}" dt="2021-06-08T05:01:21.536" v="238" actId="14100"/>
          <ac:spMkLst>
            <pc:docMk/>
            <pc:sldMk cId="720682716" sldId="411"/>
            <ac:spMk id="13" creationId="{CB5B7D58-C9E7-4C58-B697-067CDEFBECC1}"/>
          </ac:spMkLst>
        </pc:spChg>
        <pc:picChg chg="add mod">
          <ac:chgData name="Sarah Latif" userId="baaf8b04-c794-4b3b-a150-e50428ae2701" providerId="ADAL" clId="{6E9E9461-32BD-41E3-A4CA-CE712DED6E1F}" dt="2021-06-08T05:01:21.536" v="238" actId="14100"/>
          <ac:picMkLst>
            <pc:docMk/>
            <pc:sldMk cId="720682716" sldId="411"/>
            <ac:picMk id="11" creationId="{4280DD84-9254-45C1-AF87-E6F283474EA3}"/>
          </ac:picMkLst>
        </pc:picChg>
        <pc:picChg chg="del">
          <ac:chgData name="Sarah Latif" userId="baaf8b04-c794-4b3b-a150-e50428ae2701" providerId="ADAL" clId="{6E9E9461-32BD-41E3-A4CA-CE712DED6E1F}" dt="2021-06-08T05:01:09.535" v="233" actId="478"/>
          <ac:picMkLst>
            <pc:docMk/>
            <pc:sldMk cId="720682716" sldId="411"/>
            <ac:picMk id="14" creationId="{41DE7909-E9D5-4C12-A9A0-ED0C5B3DD71A}"/>
          </ac:picMkLst>
        </pc:picChg>
      </pc:sldChg>
      <pc:sldChg chg="addSp delSp modSp">
        <pc:chgData name="Sarah Latif" userId="baaf8b04-c794-4b3b-a150-e50428ae2701" providerId="ADAL" clId="{6E9E9461-32BD-41E3-A4CA-CE712DED6E1F}" dt="2021-06-08T05:03:39.405" v="264" actId="14100"/>
        <pc:sldMkLst>
          <pc:docMk/>
          <pc:sldMk cId="2432243711" sldId="415"/>
        </pc:sldMkLst>
        <pc:spChg chg="add mod">
          <ac:chgData name="Sarah Latif" userId="baaf8b04-c794-4b3b-a150-e50428ae2701" providerId="ADAL" clId="{6E9E9461-32BD-41E3-A4CA-CE712DED6E1F}" dt="2021-06-08T05:03:39.405" v="264" actId="14100"/>
          <ac:spMkLst>
            <pc:docMk/>
            <pc:sldMk cId="2432243711" sldId="415"/>
            <ac:spMk id="5" creationId="{63D7DBA8-62F3-4EC5-A332-FD80706D1ACC}"/>
          </ac:spMkLst>
        </pc:spChg>
        <pc:spChg chg="del">
          <ac:chgData name="Sarah Latif" userId="baaf8b04-c794-4b3b-a150-e50428ae2701" providerId="ADAL" clId="{6E9E9461-32BD-41E3-A4CA-CE712DED6E1F}" dt="2021-06-08T05:02:26.189" v="240" actId="478"/>
          <ac:spMkLst>
            <pc:docMk/>
            <pc:sldMk cId="2432243711" sldId="415"/>
            <ac:spMk id="23" creationId="{53268412-ED96-4A2E-B33E-6BBF643E0BF1}"/>
          </ac:spMkLst>
        </pc:spChg>
        <pc:picChg chg="add mod">
          <ac:chgData name="Sarah Latif" userId="baaf8b04-c794-4b3b-a150-e50428ae2701" providerId="ADAL" clId="{6E9E9461-32BD-41E3-A4CA-CE712DED6E1F}" dt="2021-06-08T05:02:45.710" v="246" actId="1076"/>
          <ac:picMkLst>
            <pc:docMk/>
            <pc:sldMk cId="2432243711" sldId="415"/>
            <ac:picMk id="3" creationId="{20049A41-6143-49B1-8628-19A2405D635B}"/>
          </ac:picMkLst>
        </pc:picChg>
        <pc:picChg chg="del">
          <ac:chgData name="Sarah Latif" userId="baaf8b04-c794-4b3b-a150-e50428ae2701" providerId="ADAL" clId="{6E9E9461-32BD-41E3-A4CA-CE712DED6E1F}" dt="2021-06-08T05:02:23.805" v="239" actId="478"/>
          <ac:picMkLst>
            <pc:docMk/>
            <pc:sldMk cId="2432243711" sldId="415"/>
            <ac:picMk id="14" creationId="{17F73FBF-B728-450D-A97F-B6B850169DB8}"/>
          </ac:picMkLst>
        </pc:picChg>
      </pc:sldChg>
      <pc:sldChg chg="addSp delSp modSp">
        <pc:chgData name="Sarah Latif" userId="baaf8b04-c794-4b3b-a150-e50428ae2701" providerId="ADAL" clId="{6E9E9461-32BD-41E3-A4CA-CE712DED6E1F}" dt="2021-06-08T05:03:52.677" v="268" actId="1076"/>
        <pc:sldMkLst>
          <pc:docMk/>
          <pc:sldMk cId="3244066266" sldId="417"/>
        </pc:sldMkLst>
        <pc:spChg chg="add mod">
          <ac:chgData name="Sarah Latif" userId="baaf8b04-c794-4b3b-a150-e50428ae2701" providerId="ADAL" clId="{6E9E9461-32BD-41E3-A4CA-CE712DED6E1F}" dt="2021-06-08T05:03:52.677" v="268" actId="1076"/>
          <ac:spMkLst>
            <pc:docMk/>
            <pc:sldMk cId="3244066266" sldId="417"/>
            <ac:spMk id="19" creationId="{8927F0E8-8B0C-42F8-A42B-8589610CE9D1}"/>
          </ac:spMkLst>
        </pc:spChg>
        <pc:spChg chg="del">
          <ac:chgData name="Sarah Latif" userId="baaf8b04-c794-4b3b-a150-e50428ae2701" providerId="ADAL" clId="{6E9E9461-32BD-41E3-A4CA-CE712DED6E1F}" dt="2021-06-08T05:03:49.701" v="266" actId="478"/>
          <ac:spMkLst>
            <pc:docMk/>
            <pc:sldMk cId="3244066266" sldId="417"/>
            <ac:spMk id="23" creationId="{53268412-ED96-4A2E-B33E-6BBF643E0BF1}"/>
          </ac:spMkLst>
        </pc:spChg>
        <pc:picChg chg="add mod">
          <ac:chgData name="Sarah Latif" userId="baaf8b04-c794-4b3b-a150-e50428ae2701" providerId="ADAL" clId="{6E9E9461-32BD-41E3-A4CA-CE712DED6E1F}" dt="2021-06-08T05:03:52.677" v="268" actId="1076"/>
          <ac:picMkLst>
            <pc:docMk/>
            <pc:sldMk cId="3244066266" sldId="417"/>
            <ac:picMk id="13" creationId="{29680EAC-67E7-4435-82A5-461FA1BB8280}"/>
          </ac:picMkLst>
        </pc:picChg>
        <pc:picChg chg="del">
          <ac:chgData name="Sarah Latif" userId="baaf8b04-c794-4b3b-a150-e50428ae2701" providerId="ADAL" clId="{6E9E9461-32BD-41E3-A4CA-CE712DED6E1F}" dt="2021-06-08T05:03:47.081" v="265" actId="478"/>
          <ac:picMkLst>
            <pc:docMk/>
            <pc:sldMk cId="3244066266" sldId="417"/>
            <ac:picMk id="14" creationId="{17F73FBF-B728-450D-A97F-B6B850169DB8}"/>
          </ac:picMkLst>
        </pc:picChg>
      </pc:sldChg>
      <pc:sldChg chg="addSp delSp modSp">
        <pc:chgData name="Sarah Latif" userId="baaf8b04-c794-4b3b-a150-e50428ae2701" providerId="ADAL" clId="{6E9E9461-32BD-41E3-A4CA-CE712DED6E1F}" dt="2021-06-08T05:08:31.304" v="450" actId="255"/>
        <pc:sldMkLst>
          <pc:docMk/>
          <pc:sldMk cId="3141295046" sldId="418"/>
        </pc:sldMkLst>
        <pc:spChg chg="add mod">
          <ac:chgData name="Sarah Latif" userId="baaf8b04-c794-4b3b-a150-e50428ae2701" providerId="ADAL" clId="{6E9E9461-32BD-41E3-A4CA-CE712DED6E1F}" dt="2021-06-08T05:08:31.304" v="450" actId="255"/>
          <ac:spMkLst>
            <pc:docMk/>
            <pc:sldMk cId="3141295046" sldId="418"/>
            <ac:spMk id="5" creationId="{04669D80-F775-4526-A13B-01B73AF02C01}"/>
          </ac:spMkLst>
        </pc:spChg>
        <pc:spChg chg="del">
          <ac:chgData name="Sarah Latif" userId="baaf8b04-c794-4b3b-a150-e50428ae2701" providerId="ADAL" clId="{6E9E9461-32BD-41E3-A4CA-CE712DED6E1F}" dt="2021-06-08T05:06:44.157" v="270" actId="478"/>
          <ac:spMkLst>
            <pc:docMk/>
            <pc:sldMk cId="3141295046" sldId="418"/>
            <ac:spMk id="25" creationId="{338B4F8D-C2E9-4560-A5B0-DE2ED02A0EAF}"/>
          </ac:spMkLst>
        </pc:spChg>
        <pc:picChg chg="add mod">
          <ac:chgData name="Sarah Latif" userId="baaf8b04-c794-4b3b-a150-e50428ae2701" providerId="ADAL" clId="{6E9E9461-32BD-41E3-A4CA-CE712DED6E1F}" dt="2021-06-08T05:07:01.975" v="277" actId="14100"/>
          <ac:picMkLst>
            <pc:docMk/>
            <pc:sldMk cId="3141295046" sldId="418"/>
            <ac:picMk id="3" creationId="{A37BF7B5-63C5-4755-802D-ED96ABFDDC91}"/>
          </ac:picMkLst>
        </pc:picChg>
        <pc:picChg chg="del">
          <ac:chgData name="Sarah Latif" userId="baaf8b04-c794-4b3b-a150-e50428ae2701" providerId="ADAL" clId="{6E9E9461-32BD-41E3-A4CA-CE712DED6E1F}" dt="2021-06-08T05:06:41.570" v="269" actId="478"/>
          <ac:picMkLst>
            <pc:docMk/>
            <pc:sldMk cId="3141295046" sldId="418"/>
            <ac:picMk id="24" creationId="{44115E19-25CF-4CEB-B749-38BC8420642C}"/>
          </ac:picMkLst>
        </pc:picChg>
      </pc:sldChg>
      <pc:sldChg chg="addSp delSp modSp">
        <pc:chgData name="Sarah Latif" userId="baaf8b04-c794-4b3b-a150-e50428ae2701" providerId="ADAL" clId="{6E9E9461-32BD-41E3-A4CA-CE712DED6E1F}" dt="2021-06-08T05:08:53.740" v="457" actId="14100"/>
        <pc:sldMkLst>
          <pc:docMk/>
          <pc:sldMk cId="3907456074" sldId="419"/>
        </pc:sldMkLst>
        <pc:spChg chg="add mod">
          <ac:chgData name="Sarah Latif" userId="baaf8b04-c794-4b3b-a150-e50428ae2701" providerId="ADAL" clId="{6E9E9461-32BD-41E3-A4CA-CE712DED6E1F}" dt="2021-06-08T05:08:53.740" v="457" actId="14100"/>
          <ac:spMkLst>
            <pc:docMk/>
            <pc:sldMk cId="3907456074" sldId="419"/>
            <ac:spMk id="14" creationId="{64B9EB87-169A-4772-B633-CD3233155DE4}"/>
          </ac:spMkLst>
        </pc:spChg>
        <pc:spChg chg="del">
          <ac:chgData name="Sarah Latif" userId="baaf8b04-c794-4b3b-a150-e50428ae2701" providerId="ADAL" clId="{6E9E9461-32BD-41E3-A4CA-CE712DED6E1F}" dt="2021-06-08T05:08:43.608" v="452" actId="478"/>
          <ac:spMkLst>
            <pc:docMk/>
            <pc:sldMk cId="3907456074" sldId="419"/>
            <ac:spMk id="25" creationId="{338B4F8D-C2E9-4560-A5B0-DE2ED02A0EAF}"/>
          </ac:spMkLst>
        </pc:spChg>
        <pc:picChg chg="add mod">
          <ac:chgData name="Sarah Latif" userId="baaf8b04-c794-4b3b-a150-e50428ae2701" providerId="ADAL" clId="{6E9E9461-32BD-41E3-A4CA-CE712DED6E1F}" dt="2021-06-08T05:08:49.878" v="456" actId="1076"/>
          <ac:picMkLst>
            <pc:docMk/>
            <pc:sldMk cId="3907456074" sldId="419"/>
            <ac:picMk id="13" creationId="{C6B1F4FC-2C5C-46A9-80B6-4837E01D4615}"/>
          </ac:picMkLst>
        </pc:picChg>
        <pc:picChg chg="del">
          <ac:chgData name="Sarah Latif" userId="baaf8b04-c794-4b3b-a150-e50428ae2701" providerId="ADAL" clId="{6E9E9461-32BD-41E3-A4CA-CE712DED6E1F}" dt="2021-06-08T05:08:41.549" v="451" actId="478"/>
          <ac:picMkLst>
            <pc:docMk/>
            <pc:sldMk cId="3907456074" sldId="419"/>
            <ac:picMk id="24" creationId="{44115E19-25CF-4CEB-B749-38BC8420642C}"/>
          </ac:picMkLst>
        </pc:picChg>
      </pc:sldChg>
      <pc:sldChg chg="addSp delSp modSp">
        <pc:chgData name="Sarah Latif" userId="baaf8b04-c794-4b3b-a150-e50428ae2701" providerId="ADAL" clId="{6E9E9461-32BD-41E3-A4CA-CE712DED6E1F}" dt="2021-06-10T01:35:55.428" v="503" actId="255"/>
        <pc:sldMkLst>
          <pc:docMk/>
          <pc:sldMk cId="2702485397" sldId="421"/>
        </pc:sldMkLst>
        <pc:spChg chg="mod">
          <ac:chgData name="Sarah Latif" userId="baaf8b04-c794-4b3b-a150-e50428ae2701" providerId="ADAL" clId="{6E9E9461-32BD-41E3-A4CA-CE712DED6E1F}" dt="2021-06-10T01:35:55.428" v="503" actId="255"/>
          <ac:spMkLst>
            <pc:docMk/>
            <pc:sldMk cId="2702485397" sldId="421"/>
            <ac:spMk id="2" creationId="{340CBB2C-3955-4EC6-B6C7-3663E5BDB758}"/>
          </ac:spMkLst>
        </pc:spChg>
        <pc:picChg chg="add mod">
          <ac:chgData name="Sarah Latif" userId="baaf8b04-c794-4b3b-a150-e50428ae2701" providerId="ADAL" clId="{6E9E9461-32BD-41E3-A4CA-CE712DED6E1F}" dt="2021-06-10T01:34:51.074" v="463" actId="1076"/>
          <ac:picMkLst>
            <pc:docMk/>
            <pc:sldMk cId="2702485397" sldId="421"/>
            <ac:picMk id="5" creationId="{E2F5333D-D519-4DF2-9D2D-31544492C958}"/>
          </ac:picMkLst>
        </pc:picChg>
        <pc:picChg chg="del">
          <ac:chgData name="Sarah Latif" userId="baaf8b04-c794-4b3b-a150-e50428ae2701" providerId="ADAL" clId="{6E9E9461-32BD-41E3-A4CA-CE712DED6E1F}" dt="2021-06-10T01:34:31.089" v="458" actId="478"/>
          <ac:picMkLst>
            <pc:docMk/>
            <pc:sldMk cId="2702485397" sldId="421"/>
            <ac:picMk id="23" creationId="{D499C400-C41F-4273-B871-F3ECE620A1CD}"/>
          </ac:picMkLst>
        </pc:picChg>
      </pc:sldChg>
      <pc:sldChg chg="addSp delSp modSp">
        <pc:chgData name="Sarah Latif" userId="baaf8b04-c794-4b3b-a150-e50428ae2701" providerId="ADAL" clId="{6E9E9461-32BD-41E3-A4CA-CE712DED6E1F}" dt="2021-06-10T01:36:21.983" v="509" actId="1076"/>
        <pc:sldMkLst>
          <pc:docMk/>
          <pc:sldMk cId="304209874" sldId="423"/>
        </pc:sldMkLst>
        <pc:spChg chg="del">
          <ac:chgData name="Sarah Latif" userId="baaf8b04-c794-4b3b-a150-e50428ae2701" providerId="ADAL" clId="{6E9E9461-32BD-41E3-A4CA-CE712DED6E1F}" dt="2021-06-10T01:36:08.522" v="505" actId="478"/>
          <ac:spMkLst>
            <pc:docMk/>
            <pc:sldMk cId="304209874" sldId="423"/>
            <ac:spMk id="2" creationId="{340CBB2C-3955-4EC6-B6C7-3663E5BDB758}"/>
          </ac:spMkLst>
        </pc:spChg>
        <pc:spChg chg="add mod">
          <ac:chgData name="Sarah Latif" userId="baaf8b04-c794-4b3b-a150-e50428ae2701" providerId="ADAL" clId="{6E9E9461-32BD-41E3-A4CA-CE712DED6E1F}" dt="2021-06-10T01:36:21.983" v="509" actId="1076"/>
          <ac:spMkLst>
            <pc:docMk/>
            <pc:sldMk cId="304209874" sldId="423"/>
            <ac:spMk id="13" creationId="{44E39B83-505F-40A3-84E8-268C8516EFCE}"/>
          </ac:spMkLst>
        </pc:spChg>
        <pc:picChg chg="add mod">
          <ac:chgData name="Sarah Latif" userId="baaf8b04-c794-4b3b-a150-e50428ae2701" providerId="ADAL" clId="{6E9E9461-32BD-41E3-A4CA-CE712DED6E1F}" dt="2021-06-10T01:36:21.983" v="509" actId="1076"/>
          <ac:picMkLst>
            <pc:docMk/>
            <pc:sldMk cId="304209874" sldId="423"/>
            <ac:picMk id="14" creationId="{6D9C91B2-0A99-4755-9A46-361E74E9144C}"/>
          </ac:picMkLst>
        </pc:picChg>
        <pc:picChg chg="del">
          <ac:chgData name="Sarah Latif" userId="baaf8b04-c794-4b3b-a150-e50428ae2701" providerId="ADAL" clId="{6E9E9461-32BD-41E3-A4CA-CE712DED6E1F}" dt="2021-06-10T01:36:06.236" v="504" actId="478"/>
          <ac:picMkLst>
            <pc:docMk/>
            <pc:sldMk cId="304209874" sldId="423"/>
            <ac:picMk id="23" creationId="{D499C400-C41F-4273-B871-F3ECE620A1CD}"/>
          </ac:picMkLst>
        </pc:picChg>
      </pc:sldChg>
      <pc:sldChg chg="addSp delSp modSp">
        <pc:chgData name="Sarah Latif" userId="baaf8b04-c794-4b3b-a150-e50428ae2701" providerId="ADAL" clId="{6E9E9461-32BD-41E3-A4CA-CE712DED6E1F}" dt="2021-06-10T01:38:50.741" v="539" actId="2711"/>
        <pc:sldMkLst>
          <pc:docMk/>
          <pc:sldMk cId="1017574558" sldId="427"/>
        </pc:sldMkLst>
        <pc:spChg chg="mod">
          <ac:chgData name="Sarah Latif" userId="baaf8b04-c794-4b3b-a150-e50428ae2701" providerId="ADAL" clId="{6E9E9461-32BD-41E3-A4CA-CE712DED6E1F}" dt="2021-06-10T01:38:50.741" v="539" actId="2711"/>
          <ac:spMkLst>
            <pc:docMk/>
            <pc:sldMk cId="1017574558" sldId="427"/>
            <ac:spMk id="22" creationId="{82EBD5A5-11A7-4CA9-B75A-3D7A90E78ADA}"/>
          </ac:spMkLst>
        </pc:spChg>
        <pc:picChg chg="add mod">
          <ac:chgData name="Sarah Latif" userId="baaf8b04-c794-4b3b-a150-e50428ae2701" providerId="ADAL" clId="{6E9E9461-32BD-41E3-A4CA-CE712DED6E1F}" dt="2021-06-10T01:37:41.800" v="513" actId="1076"/>
          <ac:picMkLst>
            <pc:docMk/>
            <pc:sldMk cId="1017574558" sldId="427"/>
            <ac:picMk id="3" creationId="{B7F73990-8D44-4B44-A71F-C6469F510668}"/>
          </ac:picMkLst>
        </pc:picChg>
        <pc:picChg chg="del">
          <ac:chgData name="Sarah Latif" userId="baaf8b04-c794-4b3b-a150-e50428ae2701" providerId="ADAL" clId="{6E9E9461-32BD-41E3-A4CA-CE712DED6E1F}" dt="2021-06-10T01:37:25.380" v="510" actId="478"/>
          <ac:picMkLst>
            <pc:docMk/>
            <pc:sldMk cId="1017574558" sldId="427"/>
            <ac:picMk id="21" creationId="{1A555170-92AB-4628-9338-804A38724CFD}"/>
          </ac:picMkLst>
        </pc:picChg>
      </pc:sldChg>
      <pc:sldChg chg="addSp delSp modSp">
        <pc:chgData name="Sarah Latif" userId="baaf8b04-c794-4b3b-a150-e50428ae2701" providerId="ADAL" clId="{6E9E9461-32BD-41E3-A4CA-CE712DED6E1F}" dt="2021-06-10T01:39:38.414" v="543" actId="1076"/>
        <pc:sldMkLst>
          <pc:docMk/>
          <pc:sldMk cId="259356236" sldId="429"/>
        </pc:sldMkLst>
        <pc:spChg chg="add mod">
          <ac:chgData name="Sarah Latif" userId="baaf8b04-c794-4b3b-a150-e50428ae2701" providerId="ADAL" clId="{6E9E9461-32BD-41E3-A4CA-CE712DED6E1F}" dt="2021-06-10T01:39:38.414" v="543" actId="1076"/>
          <ac:spMkLst>
            <pc:docMk/>
            <pc:sldMk cId="259356236" sldId="429"/>
            <ac:spMk id="13" creationId="{11FCDC1E-43DE-4F10-8EA1-DDB74ACFCCA4}"/>
          </ac:spMkLst>
        </pc:spChg>
        <pc:spChg chg="del">
          <ac:chgData name="Sarah Latif" userId="baaf8b04-c794-4b3b-a150-e50428ae2701" providerId="ADAL" clId="{6E9E9461-32BD-41E3-A4CA-CE712DED6E1F}" dt="2021-06-10T01:39:34.948" v="541" actId="478"/>
          <ac:spMkLst>
            <pc:docMk/>
            <pc:sldMk cId="259356236" sldId="429"/>
            <ac:spMk id="22" creationId="{82EBD5A5-11A7-4CA9-B75A-3D7A90E78ADA}"/>
          </ac:spMkLst>
        </pc:spChg>
        <pc:picChg chg="add mod">
          <ac:chgData name="Sarah Latif" userId="baaf8b04-c794-4b3b-a150-e50428ae2701" providerId="ADAL" clId="{6E9E9461-32BD-41E3-A4CA-CE712DED6E1F}" dt="2021-06-10T01:39:38.414" v="543" actId="1076"/>
          <ac:picMkLst>
            <pc:docMk/>
            <pc:sldMk cId="259356236" sldId="429"/>
            <ac:picMk id="19" creationId="{32B36741-DF95-4A9E-B7C0-0912C7E61C05}"/>
          </ac:picMkLst>
        </pc:picChg>
        <pc:picChg chg="del">
          <ac:chgData name="Sarah Latif" userId="baaf8b04-c794-4b3b-a150-e50428ae2701" providerId="ADAL" clId="{6E9E9461-32BD-41E3-A4CA-CE712DED6E1F}" dt="2021-06-10T01:39:27.030" v="540" actId="478"/>
          <ac:picMkLst>
            <pc:docMk/>
            <pc:sldMk cId="259356236" sldId="429"/>
            <ac:picMk id="21" creationId="{1A555170-92AB-4628-9338-804A38724CFD}"/>
          </ac:picMkLst>
        </pc:picChg>
      </pc:sldChg>
      <pc:sldChg chg="addSp delSp modSp">
        <pc:chgData name="Sarah Latif" userId="baaf8b04-c794-4b3b-a150-e50428ae2701" providerId="ADAL" clId="{6E9E9461-32BD-41E3-A4CA-CE712DED6E1F}" dt="2021-06-10T01:42:09.174" v="638" actId="20577"/>
        <pc:sldMkLst>
          <pc:docMk/>
          <pc:sldMk cId="4232521505" sldId="430"/>
        </pc:sldMkLst>
        <pc:spChg chg="add mod">
          <ac:chgData name="Sarah Latif" userId="baaf8b04-c794-4b3b-a150-e50428ae2701" providerId="ADAL" clId="{6E9E9461-32BD-41E3-A4CA-CE712DED6E1F}" dt="2021-06-10T01:42:09.174" v="638" actId="20577"/>
          <ac:spMkLst>
            <pc:docMk/>
            <pc:sldMk cId="4232521505" sldId="430"/>
            <ac:spMk id="5" creationId="{BD4C5E4A-3506-4521-8FD8-950E0CAC4B8B}"/>
          </ac:spMkLst>
        </pc:spChg>
        <pc:spChg chg="del">
          <ac:chgData name="Sarah Latif" userId="baaf8b04-c794-4b3b-a150-e50428ae2701" providerId="ADAL" clId="{6E9E9461-32BD-41E3-A4CA-CE712DED6E1F}" dt="2021-06-10T01:40:33.910" v="545" actId="478"/>
          <ac:spMkLst>
            <pc:docMk/>
            <pc:sldMk cId="4232521505" sldId="430"/>
            <ac:spMk id="26" creationId="{FFF54A24-4B0A-44D7-B9DC-BD6095455890}"/>
          </ac:spMkLst>
        </pc:spChg>
        <pc:picChg chg="add mod">
          <ac:chgData name="Sarah Latif" userId="baaf8b04-c794-4b3b-a150-e50428ae2701" providerId="ADAL" clId="{6E9E9461-32BD-41E3-A4CA-CE712DED6E1F}" dt="2021-06-10T01:40:44.278" v="548" actId="1076"/>
          <ac:picMkLst>
            <pc:docMk/>
            <pc:sldMk cId="4232521505" sldId="430"/>
            <ac:picMk id="3" creationId="{6EF5091A-763D-4DB5-89EA-AD417ED7CA56}"/>
          </ac:picMkLst>
        </pc:picChg>
        <pc:picChg chg="del">
          <ac:chgData name="Sarah Latif" userId="baaf8b04-c794-4b3b-a150-e50428ae2701" providerId="ADAL" clId="{6E9E9461-32BD-41E3-A4CA-CE712DED6E1F}" dt="2021-06-10T01:40:31.590" v="544" actId="478"/>
          <ac:picMkLst>
            <pc:docMk/>
            <pc:sldMk cId="4232521505" sldId="430"/>
            <ac:picMk id="23" creationId="{A3BF13C4-B9C6-4C32-B0C5-FAAAA9FDB73B}"/>
          </ac:picMkLst>
        </pc:picChg>
      </pc:sldChg>
      <pc:sldChg chg="addSp delSp modSp">
        <pc:chgData name="Sarah Latif" userId="baaf8b04-c794-4b3b-a150-e50428ae2701" providerId="ADAL" clId="{6E9E9461-32BD-41E3-A4CA-CE712DED6E1F}" dt="2021-06-10T01:42:26.369" v="642" actId="1076"/>
        <pc:sldMkLst>
          <pc:docMk/>
          <pc:sldMk cId="2776079727" sldId="432"/>
        </pc:sldMkLst>
        <pc:spChg chg="add mod">
          <ac:chgData name="Sarah Latif" userId="baaf8b04-c794-4b3b-a150-e50428ae2701" providerId="ADAL" clId="{6E9E9461-32BD-41E3-A4CA-CE712DED6E1F}" dt="2021-06-10T01:42:26.369" v="642" actId="1076"/>
          <ac:spMkLst>
            <pc:docMk/>
            <pc:sldMk cId="2776079727" sldId="432"/>
            <ac:spMk id="14" creationId="{B19426D2-ED54-474D-9862-F978B1B386F4}"/>
          </ac:spMkLst>
        </pc:spChg>
        <pc:spChg chg="del">
          <ac:chgData name="Sarah Latif" userId="baaf8b04-c794-4b3b-a150-e50428ae2701" providerId="ADAL" clId="{6E9E9461-32BD-41E3-A4CA-CE712DED6E1F}" dt="2021-06-10T01:42:22.795" v="640" actId="478"/>
          <ac:spMkLst>
            <pc:docMk/>
            <pc:sldMk cId="2776079727" sldId="432"/>
            <ac:spMk id="26" creationId="{FFF54A24-4B0A-44D7-B9DC-BD6095455890}"/>
          </ac:spMkLst>
        </pc:spChg>
        <pc:picChg chg="add mod">
          <ac:chgData name="Sarah Latif" userId="baaf8b04-c794-4b3b-a150-e50428ae2701" providerId="ADAL" clId="{6E9E9461-32BD-41E3-A4CA-CE712DED6E1F}" dt="2021-06-10T01:42:26.369" v="642" actId="1076"/>
          <ac:picMkLst>
            <pc:docMk/>
            <pc:sldMk cId="2776079727" sldId="432"/>
            <ac:picMk id="13" creationId="{85B5CD38-1ED4-4068-A7DF-0EAC69E195DA}"/>
          </ac:picMkLst>
        </pc:picChg>
        <pc:picChg chg="del">
          <ac:chgData name="Sarah Latif" userId="baaf8b04-c794-4b3b-a150-e50428ae2701" providerId="ADAL" clId="{6E9E9461-32BD-41E3-A4CA-CE712DED6E1F}" dt="2021-06-10T01:42:19.457" v="639" actId="478"/>
          <ac:picMkLst>
            <pc:docMk/>
            <pc:sldMk cId="2776079727" sldId="432"/>
            <ac:picMk id="23" creationId="{A3BF13C4-B9C6-4C32-B0C5-FAAAA9FDB73B}"/>
          </ac:picMkLst>
        </pc:picChg>
      </pc:sldChg>
      <pc:sldChg chg="addSp delSp modSp">
        <pc:chgData name="Sarah Latif" userId="baaf8b04-c794-4b3b-a150-e50428ae2701" providerId="ADAL" clId="{6E9E9461-32BD-41E3-A4CA-CE712DED6E1F}" dt="2021-06-10T01:59:30.943" v="674" actId="1076"/>
        <pc:sldMkLst>
          <pc:docMk/>
          <pc:sldMk cId="1269581076" sldId="433"/>
        </pc:sldMkLst>
        <pc:spChg chg="mod">
          <ac:chgData name="Sarah Latif" userId="baaf8b04-c794-4b3b-a150-e50428ae2701" providerId="ADAL" clId="{6E9E9461-32BD-41E3-A4CA-CE712DED6E1F}" dt="2021-06-10T01:59:30.943" v="674" actId="1076"/>
          <ac:spMkLst>
            <pc:docMk/>
            <pc:sldMk cId="1269581076" sldId="433"/>
            <ac:spMk id="2" creationId="{684B9049-0494-4BDC-B7BA-EB24F4C988F8}"/>
          </ac:spMkLst>
        </pc:spChg>
        <pc:picChg chg="add mod">
          <ac:chgData name="Sarah Latif" userId="baaf8b04-c794-4b3b-a150-e50428ae2701" providerId="ADAL" clId="{6E9E9461-32BD-41E3-A4CA-CE712DED6E1F}" dt="2021-06-10T01:59:18.532" v="672" actId="14100"/>
          <ac:picMkLst>
            <pc:docMk/>
            <pc:sldMk cId="1269581076" sldId="433"/>
            <ac:picMk id="5" creationId="{97AFEC5E-EF04-46FE-873D-355107E52EAA}"/>
          </ac:picMkLst>
        </pc:picChg>
        <pc:picChg chg="del">
          <ac:chgData name="Sarah Latif" userId="baaf8b04-c794-4b3b-a150-e50428ae2701" providerId="ADAL" clId="{6E9E9461-32BD-41E3-A4CA-CE712DED6E1F}" dt="2021-06-10T01:43:26.635" v="643" actId="478"/>
          <ac:picMkLst>
            <pc:docMk/>
            <pc:sldMk cId="1269581076" sldId="433"/>
            <ac:picMk id="14" creationId="{669D1728-D09A-4EAE-B7FB-41F691F0A63C}"/>
          </ac:picMkLst>
        </pc:picChg>
      </pc:sldChg>
      <pc:sldChg chg="addSp delSp modSp">
        <pc:chgData name="Sarah Latif" userId="baaf8b04-c794-4b3b-a150-e50428ae2701" providerId="ADAL" clId="{6E9E9461-32BD-41E3-A4CA-CE712DED6E1F}" dt="2021-06-10T02:00:10.654" v="683" actId="1076"/>
        <pc:sldMkLst>
          <pc:docMk/>
          <pc:sldMk cId="428635081" sldId="434"/>
        </pc:sldMkLst>
        <pc:spChg chg="del">
          <ac:chgData name="Sarah Latif" userId="baaf8b04-c794-4b3b-a150-e50428ae2701" providerId="ADAL" clId="{6E9E9461-32BD-41E3-A4CA-CE712DED6E1F}" dt="2021-06-10T01:59:42.953" v="676" actId="478"/>
          <ac:spMkLst>
            <pc:docMk/>
            <pc:sldMk cId="428635081" sldId="434"/>
            <ac:spMk id="10" creationId="{2C527C42-37F3-4579-8801-93D2379957B2}"/>
          </ac:spMkLst>
        </pc:spChg>
        <pc:spChg chg="add mod">
          <ac:chgData name="Sarah Latif" userId="baaf8b04-c794-4b3b-a150-e50428ae2701" providerId="ADAL" clId="{6E9E9461-32BD-41E3-A4CA-CE712DED6E1F}" dt="2021-06-10T02:00:10.654" v="683" actId="1076"/>
          <ac:spMkLst>
            <pc:docMk/>
            <pc:sldMk cId="428635081" sldId="434"/>
            <ac:spMk id="11" creationId="{57AF6669-90D1-4F94-B6A7-6477DA42C983}"/>
          </ac:spMkLst>
        </pc:spChg>
        <pc:spChg chg="mod">
          <ac:chgData name="Sarah Latif" userId="baaf8b04-c794-4b3b-a150-e50428ae2701" providerId="ADAL" clId="{6E9E9461-32BD-41E3-A4CA-CE712DED6E1F}" dt="2021-06-10T01:59:59.217" v="680" actId="14100"/>
          <ac:spMkLst>
            <pc:docMk/>
            <pc:sldMk cId="428635081" sldId="434"/>
            <ac:spMk id="14" creationId="{148EF5C3-CA92-4C79-9CE6-996A02AFD918}"/>
          </ac:spMkLst>
        </pc:spChg>
        <pc:picChg chg="del">
          <ac:chgData name="Sarah Latif" userId="baaf8b04-c794-4b3b-a150-e50428ae2701" providerId="ADAL" clId="{6E9E9461-32BD-41E3-A4CA-CE712DED6E1F}" dt="2021-06-10T01:59:39.597" v="675" actId="478"/>
          <ac:picMkLst>
            <pc:docMk/>
            <pc:sldMk cId="428635081" sldId="434"/>
            <ac:picMk id="9" creationId="{CD768E5E-F17F-4B57-899E-883BB1FF7EDB}"/>
          </ac:picMkLst>
        </pc:picChg>
        <pc:picChg chg="add mod">
          <ac:chgData name="Sarah Latif" userId="baaf8b04-c794-4b3b-a150-e50428ae2701" providerId="ADAL" clId="{6E9E9461-32BD-41E3-A4CA-CE712DED6E1F}" dt="2021-06-10T02:00:01.389" v="681" actId="1076"/>
          <ac:picMkLst>
            <pc:docMk/>
            <pc:sldMk cId="428635081" sldId="434"/>
            <ac:picMk id="13" creationId="{25FC35E8-D240-4DE5-BD46-42609930C50B}"/>
          </ac:picMkLst>
        </pc:picChg>
      </pc:sldChg>
    </pc:docChg>
  </pc:docChgLst>
  <pc:docChgLst>
    <pc:chgData name="Nicole Dobrohotoff" userId="S::nicoled@caritas.org.au::2dc4cf58-dc7e-422a-950b-38460c74cb76" providerId="AD" clId="Web-{912B6D10-CAF7-4458-A667-2BC974936551}"/>
  </pc:docChgLst>
  <pc:docChgLst>
    <pc:chgData name="Sarah Latif" userId="baaf8b04-c794-4b3b-a150-e50428ae2701" providerId="ADAL" clId="{922AE328-1B96-4EEE-865E-B9721245BAD9}"/>
  </pc:docChgLst>
  <pc:docChgLst>
    <pc:chgData name="Nicole Dobrohotoff" userId="S::nicoled@caritas.org.au::2dc4cf58-dc7e-422a-950b-38460c74cb76" providerId="AD" clId="Web-{6C0D6EEC-46F0-47DA-8CCA-8CD3F3BC828C}"/>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9-29T01:17:47.005" idx="9">
    <p:pos x="10" y="10"/>
    <p:text>hyperlink is not working correctly. It is going to incorrect when you click any where on the slide include when clicking on True. I can't work out how you have done the hyperlinking to fix it. Sorry.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D07F660-EF4E-4CFC-BE27-726010CF37C2}" type="datetimeFigureOut">
              <a:rPr lang="en-AU" smtClean="0"/>
              <a:t>10/06/2021</a:t>
            </a:fld>
            <a:endParaRPr lang="en-AU"/>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E11F737D-84AB-4399-9DE3-748B081B038D}" type="slidenum">
              <a:rPr lang="en-AU" smtClean="0"/>
              <a:t>‹#›</a:t>
            </a:fld>
            <a:endParaRPr lang="en-AU"/>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unwater.org/water-facts/water-food-and-energ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rofessorshouse.com/how-long-can-a-person-live-without-foo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8700.com.a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ho.int/news-room/facts-in-pictures/detail/food-safet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ao.org/state-of-food-security-nutrition/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aritas.org.au/about/who-we-ar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ao.org/state-of-food-security-nutrition/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ho.int/nutrition/healthygrowthproj_stunted_videos/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ao.org/state-of-food-security-nutrition/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oodwise.com.au/foodwaste/food-waste-fast-fac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oodwise.com.au/foodwaste/food-waste-fast-fac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orldhunger.org/world-hunger-and-poverty-facts-and-statistic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who.int/news-room/facts-in-pictures/detail/nutri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150669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18</a:t>
            </a:fld>
            <a:endParaRPr lang="en-AU"/>
          </a:p>
        </p:txBody>
      </p:sp>
    </p:spTree>
    <p:extLst>
      <p:ext uri="{BB962C8B-B14F-4D97-AF65-F5344CB8AC3E}">
        <p14:creationId xmlns:p14="http://schemas.microsoft.com/office/powerpoint/2010/main" val="236658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Globally, there is sufficient water to produce food for everyone, but food and nutritional insecurity remains widespread</a:t>
            </a:r>
            <a:r>
              <a:rPr lang="en-AU" sz="1200" b="0" i="1" u="none" strike="noStrike"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hlinkClick r:id="rId3"/>
              </a:rPr>
              <a:t>http://www.unwater.org/water-facts/water-food-and-energy/</a:t>
            </a:r>
            <a:endParaRPr lang="en-AU"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a:p>
        </p:txBody>
      </p:sp>
    </p:spTree>
    <p:extLst>
      <p:ext uri="{BB962C8B-B14F-4D97-AF65-F5344CB8AC3E}">
        <p14:creationId xmlns:p14="http://schemas.microsoft.com/office/powerpoint/2010/main" val="15247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a:p>
        </p:txBody>
      </p:sp>
    </p:spTree>
    <p:extLst>
      <p:ext uri="{BB962C8B-B14F-4D97-AF65-F5344CB8AC3E}">
        <p14:creationId xmlns:p14="http://schemas.microsoft.com/office/powerpoint/2010/main" val="327749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a:rPr>
              <a:t>https://www.professorshouse.com/how-long-can-a-person-live-without-food/</a:t>
            </a:r>
            <a:endParaRPr lang="en-US"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a:p>
        </p:txBody>
      </p:sp>
    </p:spTree>
    <p:extLst>
      <p:ext uri="{BB962C8B-B14F-4D97-AF65-F5344CB8AC3E}">
        <p14:creationId xmlns:p14="http://schemas.microsoft.com/office/powerpoint/2010/main" val="424314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24</a:t>
            </a:fld>
            <a:endParaRPr lang="en-AU"/>
          </a:p>
        </p:txBody>
      </p:sp>
    </p:spTree>
    <p:extLst>
      <p:ext uri="{BB962C8B-B14F-4D97-AF65-F5344CB8AC3E}">
        <p14:creationId xmlns:p14="http://schemas.microsoft.com/office/powerpoint/2010/main" val="153526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0" i="0" u="none" strike="noStrike" kern="1200" dirty="0">
                <a:solidFill>
                  <a:schemeClr val="tx1"/>
                </a:solidFill>
                <a:effectLst/>
                <a:latin typeface="+mn-lt"/>
                <a:ea typeface="+mn-ea"/>
                <a:cs typeface="+mn-cs"/>
              </a:rPr>
              <a:t>Nearly everything we eat and drink provides our bodies with energy to fuel our basic body functions and physical activity. </a:t>
            </a:r>
          </a:p>
          <a:p>
            <a:pPr fontAlgn="base"/>
            <a:r>
              <a:rPr lang="en-AU" sz="1200" b="0" i="0" u="none" strike="noStrike" kern="1200" dirty="0">
                <a:solidFill>
                  <a:schemeClr val="tx1"/>
                </a:solidFill>
                <a:effectLst/>
                <a:latin typeface="+mn-lt"/>
                <a:ea typeface="+mn-ea"/>
                <a:cs typeface="+mn-cs"/>
              </a:rPr>
              <a:t>This energy is measured in kilojoules (kJ). When we are active, our bodies burn up more kJ energy. </a:t>
            </a:r>
          </a:p>
          <a:p>
            <a:pPr fontAlgn="base"/>
            <a:endParaRPr lang="en-AU" sz="1200" b="0" i="0" u="none" strike="noStrike"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en-AU" sz="1200" dirty="0">
                <a:hlinkClick r:id="rId3"/>
              </a:rPr>
              <a:t>https://www.8700.com.au/</a:t>
            </a:r>
            <a:endParaRPr lang="en-AU" sz="1200" dirty="0"/>
          </a:p>
          <a:p>
            <a:pPr fontAlgn="base"/>
            <a:endParaRPr lang="en-AU" sz="1200" b="0" i="0" u="none" strike="noStrik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a:p>
        </p:txBody>
      </p:sp>
    </p:spTree>
    <p:extLst>
      <p:ext uri="{BB962C8B-B14F-4D97-AF65-F5344CB8AC3E}">
        <p14:creationId xmlns:p14="http://schemas.microsoft.com/office/powerpoint/2010/main" val="1600524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a:p>
        </p:txBody>
      </p:sp>
    </p:spTree>
    <p:extLst>
      <p:ext uri="{BB962C8B-B14F-4D97-AF65-F5344CB8AC3E}">
        <p14:creationId xmlns:p14="http://schemas.microsoft.com/office/powerpoint/2010/main" val="370704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dirty="0">
                <a:solidFill>
                  <a:schemeClr val="tx1"/>
                </a:solidFill>
                <a:effectLst/>
                <a:latin typeface="+mn-lt"/>
                <a:ea typeface="+mn-ea"/>
                <a:cs typeface="+mn-cs"/>
              </a:rPr>
              <a:t>Contaminated food can cause long-term health problems</a:t>
            </a:r>
          </a:p>
          <a:p>
            <a:r>
              <a:rPr lang="en-AU" sz="1200" b="0" i="0" u="none" strike="noStrike" kern="1200" dirty="0">
                <a:solidFill>
                  <a:schemeClr val="tx1"/>
                </a:solidFill>
                <a:effectLst/>
                <a:latin typeface="+mn-lt"/>
                <a:ea typeface="+mn-ea"/>
                <a:cs typeface="+mn-cs"/>
              </a:rPr>
              <a:t>The most common symptoms of foodborne disease are stomach pains, vomiting and diarrhoea. Food contaminated with heavy metals or with naturally occurring toxins can also cause long-term health problems including cancer and neurological disorders.</a:t>
            </a:r>
          </a:p>
          <a:p>
            <a:r>
              <a:rPr lang="en-AU" sz="1200" b="0" i="0" u="none" strike="noStrike" kern="1200" dirty="0">
                <a:solidFill>
                  <a:schemeClr val="tx1"/>
                </a:solidFill>
                <a:effectLst/>
                <a:latin typeface="+mn-lt"/>
                <a:ea typeface="+mn-ea"/>
                <a:cs typeface="+mn-cs"/>
              </a:rPr>
              <a:t>WHO/P </a:t>
            </a:r>
            <a:r>
              <a:rPr lang="en-AU" sz="1200" b="0" i="0" u="none" strike="noStrike" kern="1200" dirty="0" err="1">
                <a:solidFill>
                  <a:schemeClr val="tx1"/>
                </a:solidFill>
                <a:effectLst/>
                <a:latin typeface="+mn-lt"/>
                <a:ea typeface="+mn-ea"/>
                <a:cs typeface="+mn-cs"/>
              </a:rPr>
              <a:t>Virot</a:t>
            </a:r>
            <a:endParaRPr lang="en-AU" sz="1200" b="0"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Foodborne diseases affect vulnerable people harder than other groups</a:t>
            </a:r>
          </a:p>
          <a:p>
            <a:r>
              <a:rPr lang="en-AU" sz="1200" b="0" i="0" u="none" strike="noStrike" kern="1200" dirty="0">
                <a:solidFill>
                  <a:schemeClr val="tx1"/>
                </a:solidFill>
                <a:effectLst/>
                <a:latin typeface="+mn-lt"/>
                <a:ea typeface="+mn-ea"/>
                <a:cs typeface="+mn-cs"/>
              </a:rPr>
              <a:t>Infections caused by contaminated food have a much higher impact on populations with poor or fragile health status and can easily lead to serious illness and death. For infants, pregnant women, the sick and the elderly, the consequences of foodborne disease are usually more severe and may be fatal.</a:t>
            </a:r>
          </a:p>
          <a:p>
            <a:r>
              <a:rPr lang="en-AU" sz="1200" b="0" i="0" u="none" strike="noStrike" kern="1200" dirty="0">
                <a:solidFill>
                  <a:schemeClr val="tx1"/>
                </a:solidFill>
                <a:effectLst/>
                <a:latin typeface="+mn-lt"/>
                <a:ea typeface="+mn-ea"/>
                <a:cs typeface="+mn-cs"/>
              </a:rPr>
              <a:t>WHO/V </a:t>
            </a:r>
            <a:r>
              <a:rPr lang="en-AU" sz="1200" b="0" i="0" u="none" strike="noStrike" kern="1200" dirty="0" err="1">
                <a:solidFill>
                  <a:schemeClr val="tx1"/>
                </a:solidFill>
                <a:effectLst/>
                <a:latin typeface="+mn-lt"/>
                <a:ea typeface="+mn-ea"/>
                <a:cs typeface="+mn-cs"/>
              </a:rPr>
              <a:t>Ariscain</a:t>
            </a:r>
            <a:endParaRPr lang="en-AU" sz="1200" b="0" i="0" u="none" strike="noStrike" kern="1200" dirty="0">
              <a:solidFill>
                <a:schemeClr val="tx1"/>
              </a:solidFill>
              <a:effectLst/>
              <a:latin typeface="+mn-lt"/>
              <a:ea typeface="+mn-ea"/>
              <a:cs typeface="+mn-cs"/>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hlinkClick r:id="rId3"/>
              </a:rPr>
              <a:t>https://www.who.int/news-room/facts-in-pictures/detail/food-safety</a:t>
            </a:r>
            <a:endParaRPr lang="en-AU"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a:p>
        </p:txBody>
      </p:sp>
    </p:spTree>
    <p:extLst>
      <p:ext uri="{BB962C8B-B14F-4D97-AF65-F5344CB8AC3E}">
        <p14:creationId xmlns:p14="http://schemas.microsoft.com/office/powerpoint/2010/main" val="3092200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a:p>
        </p:txBody>
      </p:sp>
    </p:spTree>
    <p:extLst>
      <p:ext uri="{BB962C8B-B14F-4D97-AF65-F5344CB8AC3E}">
        <p14:creationId xmlns:p14="http://schemas.microsoft.com/office/powerpoint/2010/main" val="358532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33</a:t>
            </a:fld>
            <a:endParaRPr lang="en-AU"/>
          </a:p>
        </p:txBody>
      </p:sp>
    </p:spTree>
    <p:extLst>
      <p:ext uri="{BB962C8B-B14F-4D97-AF65-F5344CB8AC3E}">
        <p14:creationId xmlns:p14="http://schemas.microsoft.com/office/powerpoint/2010/main" val="279348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4006E"/>
                </a:solidFill>
                <a:hlinkClick r:id="rId3"/>
              </a:rPr>
              <a:t>http://www.fao.org/state-of-food-security-nutrition/en/</a:t>
            </a:r>
            <a:endParaRPr lang="en-US" sz="1200" dirty="0">
              <a:solidFill>
                <a:srgbClr val="C4006E"/>
              </a:solidFill>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6</a:t>
            </a:fld>
            <a:endParaRPr lang="en-AU"/>
          </a:p>
        </p:txBody>
      </p:sp>
    </p:spTree>
    <p:extLst>
      <p:ext uri="{BB962C8B-B14F-4D97-AF65-F5344CB8AC3E}">
        <p14:creationId xmlns:p14="http://schemas.microsoft.com/office/powerpoint/2010/main" val="1829756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hlinkClick r:id="rId3"/>
              </a:rPr>
              <a:t>https://www.caritas.org.au/about/who-we-are</a:t>
            </a:r>
            <a:endParaRPr lang="en-AU"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35</a:t>
            </a:fld>
            <a:endParaRPr lang="en-AU"/>
          </a:p>
        </p:txBody>
      </p:sp>
    </p:spTree>
    <p:extLst>
      <p:ext uri="{BB962C8B-B14F-4D97-AF65-F5344CB8AC3E}">
        <p14:creationId xmlns:p14="http://schemas.microsoft.com/office/powerpoint/2010/main" val="148654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36</a:t>
            </a:fld>
            <a:endParaRPr lang="en-AU"/>
          </a:p>
        </p:txBody>
      </p:sp>
    </p:spTree>
    <p:extLst>
      <p:ext uri="{BB962C8B-B14F-4D97-AF65-F5344CB8AC3E}">
        <p14:creationId xmlns:p14="http://schemas.microsoft.com/office/powerpoint/2010/main" val="2115817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38</a:t>
            </a:fld>
            <a:endParaRPr lang="en-AU"/>
          </a:p>
        </p:txBody>
      </p:sp>
    </p:spTree>
    <p:extLst>
      <p:ext uri="{BB962C8B-B14F-4D97-AF65-F5344CB8AC3E}">
        <p14:creationId xmlns:p14="http://schemas.microsoft.com/office/powerpoint/2010/main" val="296586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4006E"/>
                </a:solidFill>
                <a:hlinkClick r:id="rId3"/>
              </a:rPr>
              <a:t>http://www.fao.org/state-of-food-security-nutrition/en/</a:t>
            </a:r>
            <a:endParaRPr lang="en-US" sz="1200" dirty="0">
              <a:solidFill>
                <a:srgbClr val="C4006E"/>
              </a:solidFill>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a:p>
        </p:txBody>
      </p:sp>
    </p:spTree>
    <p:extLst>
      <p:ext uri="{BB962C8B-B14F-4D97-AF65-F5344CB8AC3E}">
        <p14:creationId xmlns:p14="http://schemas.microsoft.com/office/powerpoint/2010/main" val="77336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9</a:t>
            </a:fld>
            <a:endParaRPr lang="en-AU"/>
          </a:p>
        </p:txBody>
      </p:sp>
    </p:spTree>
    <p:extLst>
      <p:ext uri="{BB962C8B-B14F-4D97-AF65-F5344CB8AC3E}">
        <p14:creationId xmlns:p14="http://schemas.microsoft.com/office/powerpoint/2010/main" val="307984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1" i="0" u="none" strike="noStrike" kern="1200" dirty="0">
                <a:solidFill>
                  <a:schemeClr val="tx1"/>
                </a:solidFill>
                <a:effectLst/>
                <a:latin typeface="+mn-lt"/>
                <a:ea typeface="+mn-ea"/>
                <a:cs typeface="+mn-cs"/>
              </a:rPr>
              <a:t>Stunting </a:t>
            </a:r>
            <a:r>
              <a:rPr lang="en-AU" sz="1200" b="0" i="0" u="none" strike="noStrike" kern="1200" dirty="0" err="1">
                <a:solidFill>
                  <a:schemeClr val="tx1"/>
                </a:solidFill>
                <a:effectLst/>
                <a:latin typeface="+mn-lt"/>
                <a:ea typeface="+mn-ea"/>
                <a:cs typeface="+mn-cs"/>
              </a:rPr>
              <a:t>Stunting</a:t>
            </a:r>
            <a:r>
              <a:rPr lang="en-AU" sz="1200" b="0" i="0" u="none" strike="noStrike" kern="1200" dirty="0">
                <a:solidFill>
                  <a:schemeClr val="tx1"/>
                </a:solidFill>
                <a:effectLst/>
                <a:latin typeface="+mn-lt"/>
                <a:ea typeface="+mn-ea"/>
                <a:cs typeface="+mn-cs"/>
              </a:rPr>
              <a:t> is the impaired growth and development that children experience from poor nutrition, repeated infection, and inadequate psychosocial stimulation. Children are defined as stunted if their height-for-age is more than two standard deviations below the WHO Child Growth Standards median.</a:t>
            </a:r>
          </a:p>
          <a:p>
            <a:pPr fontAlgn="base"/>
            <a:endParaRPr lang="en-AU" sz="1200" b="0" i="0" u="none" strike="noStrike" kern="1200" dirty="0">
              <a:solidFill>
                <a:schemeClr val="tx1"/>
              </a:solidFill>
              <a:effectLst/>
              <a:latin typeface="+mn-lt"/>
              <a:ea typeface="+mn-ea"/>
              <a:cs typeface="+mn-cs"/>
            </a:endParaRPr>
          </a:p>
          <a:p>
            <a:pPr fontAlgn="base"/>
            <a:r>
              <a:rPr lang="en-AU" sz="1200" b="0" i="0" u="none" strike="noStrike" kern="1200" dirty="0">
                <a:solidFill>
                  <a:schemeClr val="tx1"/>
                </a:solidFill>
                <a:effectLst/>
                <a:latin typeface="+mn-lt"/>
                <a:ea typeface="+mn-ea"/>
                <a:cs typeface="+mn-cs"/>
              </a:rPr>
              <a:t>Stunting in early life -- particularly in the first 1000 days from conception until the age of two - impaired growth has adverse functional consequences on the child. Some of those consequences include poor cognition and educational performance, low adult wages, lost productivity and, when accompanied by excessive weight gain later in childhood, an increased risk of nutrition-related chronic diseases in adult life. </a:t>
            </a:r>
          </a:p>
          <a:p>
            <a:pPr marL="0" marR="0" lvl="0" indent="0" algn="l" defTabSz="457200" rtl="0" eaLnBrk="1" fontAlgn="base" latinLnBrk="0" hangingPunct="1">
              <a:lnSpc>
                <a:spcPct val="100000"/>
              </a:lnSpc>
              <a:spcBef>
                <a:spcPts val="0"/>
              </a:spcBef>
              <a:spcAft>
                <a:spcPts val="0"/>
              </a:spcAft>
              <a:buClrTx/>
              <a:buSzTx/>
              <a:buFontTx/>
              <a:buNone/>
              <a:tabLst/>
              <a:defRPr/>
            </a:pPr>
            <a:r>
              <a:rPr lang="en-US" sz="1200" dirty="0">
                <a:hlinkClick r:id="rId3"/>
              </a:rPr>
              <a:t>https://www.who.int/nutrition/healthygrowthproj_stunted_videos/en/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4006E"/>
                </a:solidFill>
                <a:hlinkClick r:id="rId4"/>
              </a:rPr>
              <a:t>http://www.fao.org/state-of-food-security-nutrition/en/</a:t>
            </a:r>
            <a:endParaRPr lang="en-US" sz="1200" dirty="0">
              <a:solidFill>
                <a:srgbClr val="C4006E"/>
              </a:solidFill>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11</a:t>
            </a:fld>
            <a:endParaRPr lang="en-AU"/>
          </a:p>
        </p:txBody>
      </p:sp>
    </p:spTree>
    <p:extLst>
      <p:ext uri="{BB962C8B-B14F-4D97-AF65-F5344CB8AC3E}">
        <p14:creationId xmlns:p14="http://schemas.microsoft.com/office/powerpoint/2010/main" val="46401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a:rPr>
              <a:t>http://www.foodwise.com.au/foodwaste/food-waste-fast-facts/</a:t>
            </a:r>
            <a:endParaRPr lang="en-US"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a:p>
        </p:txBody>
      </p:sp>
    </p:spTree>
    <p:extLst>
      <p:ext uri="{BB962C8B-B14F-4D97-AF65-F5344CB8AC3E}">
        <p14:creationId xmlns:p14="http://schemas.microsoft.com/office/powerpoint/2010/main" val="2449594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Australians</a:t>
            </a:r>
            <a:r>
              <a:rPr lang="en-US" baseline="0" dirty="0"/>
              <a:t> throw out $8 billion worth of edible food every year.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Australians waste 4 000 000 </a:t>
            </a:r>
            <a:r>
              <a:rPr lang="en-US" baseline="0" dirty="0" err="1"/>
              <a:t>tonnes</a:t>
            </a:r>
            <a:r>
              <a:rPr lang="en-US" baseline="0" dirty="0"/>
              <a:t> of food each year.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Why do we waste food?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don’t know how to use leftovers.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cook too much food.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don’t check the cupboard or fridge before going shopping.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Buying takeaway food rather than cooking the food we already purchased at home.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a:t>
            </a:r>
            <a:r>
              <a:rPr lang="en-US" baseline="0" dirty="0"/>
              <a:t> hidden impact: when you throw out food, you also waste the water, fuel and resources it took to get the food from the paddock to your plate.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hlinkClick r:id="rId3"/>
              </a:rPr>
              <a:t>http://www.foodwise.com.au/foodwaste/food-waste-fast-facts/</a:t>
            </a:r>
            <a:endParaRPr lang="en-US"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14</a:t>
            </a:fld>
            <a:endParaRPr lang="en-AU"/>
          </a:p>
        </p:txBody>
      </p:sp>
    </p:spTree>
    <p:extLst>
      <p:ext uri="{BB962C8B-B14F-4D97-AF65-F5344CB8AC3E}">
        <p14:creationId xmlns:p14="http://schemas.microsoft.com/office/powerpoint/2010/main" val="135686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a:p>
        </p:txBody>
      </p:sp>
    </p:spTree>
    <p:extLst>
      <p:ext uri="{BB962C8B-B14F-4D97-AF65-F5344CB8AC3E}">
        <p14:creationId xmlns:p14="http://schemas.microsoft.com/office/powerpoint/2010/main" val="127564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The causes of poverty include lack of resources, unequal income distribution in the world and within specific countries, conflict and hunger itself.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hlinkClick r:id="rId3"/>
              </a:rPr>
              <a:t>https://www.worldhunger.org/world-hunger-and-poverty-facts-and-statistics/</a:t>
            </a:r>
            <a:endParaRPr lang="en-AU" dirty="0"/>
          </a:p>
          <a:p>
            <a:endParaRPr lang="en-US" b="0" dirty="0"/>
          </a:p>
          <a:p>
            <a:r>
              <a:rPr lang="en-AU" sz="1200" b="1" i="0" u="none" strike="noStrike" kern="1200" dirty="0">
                <a:solidFill>
                  <a:schemeClr val="tx1"/>
                </a:solidFill>
                <a:effectLst/>
                <a:latin typeface="+mn-lt"/>
                <a:ea typeface="+mn-ea"/>
                <a:cs typeface="+mn-cs"/>
              </a:rPr>
              <a:t>About 1.5 million children die annually due to wasting</a:t>
            </a:r>
          </a:p>
          <a:p>
            <a:r>
              <a:rPr lang="en-AU" sz="1200" b="0" i="0" u="none" strike="noStrike" kern="1200" dirty="0">
                <a:solidFill>
                  <a:schemeClr val="tx1"/>
                </a:solidFill>
                <a:effectLst/>
                <a:latin typeface="+mn-lt"/>
                <a:ea typeface="+mn-ea"/>
                <a:cs typeface="+mn-cs"/>
              </a:rPr>
              <a:t>Wasting and bilateral oedema are severe forms of malnutrition - resulting from acute food shortages and compounded by illness. Rising food prices, food scarcity in areas of conflict, and natural disasters diminish household access to appropriate and adequate food, all of which can lead to wasting. Wasting demands emergency nutritional interventions to save lives.</a:t>
            </a:r>
            <a:endParaRPr lang="en-AU" dirty="0">
              <a:hlinkClick r:id="rId3"/>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hlinkClick r:id="rId4"/>
              </a:rPr>
              <a:t>https://www.who.int/news-room/facts-in-pictures/detail/nutrition</a:t>
            </a:r>
            <a:endParaRPr lang="en-AU"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194822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3">
            <a:extLst>
              <a:ext uri="{FF2B5EF4-FFF2-40B4-BE49-F238E27FC236}">
                <a16:creationId xmlns:a16="http://schemas.microsoft.com/office/drawing/2014/main" id="{C4BCBDD2-5371-5841-B947-6208854B2FD4}"/>
              </a:ext>
            </a:extLst>
          </p:cNvPr>
          <p:cNvSpPr/>
          <p:nvPr userDrawn="1"/>
        </p:nvSpPr>
        <p:spPr>
          <a:xfrm>
            <a:off x="0" y="-1"/>
            <a:ext cx="13442941" cy="1256423"/>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44300" y="368955"/>
            <a:ext cx="11355943" cy="362856"/>
          </a:xfrm>
          <a:prstGeom prst="rect">
            <a:avLst/>
          </a:prstGeom>
        </p:spPr>
        <p:txBody>
          <a:bodyPr lIns="0" tIns="0" rIns="0" bIns="0"/>
          <a:lstStyle>
            <a:lvl1pPr>
              <a:defRPr sz="2358" b="1" i="0">
                <a:solidFill>
                  <a:schemeClr val="tx1">
                    <a:lumMod val="75000"/>
                    <a:lumOff val="25000"/>
                  </a:schemeClr>
                </a:solidFill>
                <a:latin typeface="Arial"/>
                <a:cs typeface="Arial"/>
              </a:defRPr>
            </a:lvl1pPr>
          </a:lstStyle>
          <a:p>
            <a:endParaRPr dirty="0"/>
          </a:p>
        </p:txBody>
      </p:sp>
      <p:sp>
        <p:nvSpPr>
          <p:cNvPr id="3" name="Holder 3"/>
          <p:cNvSpPr>
            <a:spLocks noGrp="1"/>
          </p:cNvSpPr>
          <p:nvPr>
            <p:ph sz="half" idx="2"/>
          </p:nvPr>
        </p:nvSpPr>
        <p:spPr>
          <a:xfrm>
            <a:off x="672230" y="1739467"/>
            <a:ext cx="584837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940" y="1739467"/>
            <a:ext cx="5848374" cy="276999"/>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hank you taglin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4375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CF3263FC-4D97-194E-9206-FA12B4F2B3B5}"/>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a:p>
        </p:txBody>
      </p:sp>
      <p:sp>
        <p:nvSpPr>
          <p:cNvPr id="7" name="bg object 17">
            <a:extLst>
              <a:ext uri="{FF2B5EF4-FFF2-40B4-BE49-F238E27FC236}">
                <a16:creationId xmlns:a16="http://schemas.microsoft.com/office/drawing/2014/main" id="{C5EAB3B8-BD28-394A-BC9A-075E68B87FB7}"/>
              </a:ext>
            </a:extLst>
          </p:cNvPr>
          <p:cNvSpPr/>
          <p:nvPr userDrawn="1"/>
        </p:nvSpPr>
        <p:spPr>
          <a:xfrm>
            <a:off x="12322946" y="7164004"/>
            <a:ext cx="796920" cy="251460"/>
          </a:xfrm>
          <a:prstGeom prst="rect">
            <a:avLst/>
          </a:prstGeom>
          <a:blipFill>
            <a:blip r:embed="rId7" cstate="print"/>
            <a:stretch>
              <a:fillRect/>
            </a:stretch>
          </a:blipFill>
        </p:spPr>
        <p:txBody>
          <a:bodyPr wrap="square" lIns="0" tIns="0" rIns="0" bIns="0" rtlCol="0"/>
          <a:lstStyle/>
          <a:p>
            <a:endParaRPr sz="1697"/>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p:bodyStyle>
    <p:other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hyperlink" Target="http://www.fao.org/state-of-food-security-nutrition/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hyperlink" Target="https://create.kahoot.it/share/caritas-australia-food-quiz/061f9578-fc69-4b48-a33f-c26740f453e0"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caritas.org.au/about/copyrigh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hyperlink" Target="https://www.professorshouse.com/how-much-water-should-a-person-drink-a-da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www.caritas.org.au/schools"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BC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FC0E-521C-4276-8183-BEE4C9D157B4}"/>
              </a:ext>
            </a:extLst>
          </p:cNvPr>
          <p:cNvSpPr>
            <a:spLocks noGrp="1"/>
          </p:cNvSpPr>
          <p:nvPr>
            <p:ph type="title"/>
          </p:nvPr>
        </p:nvSpPr>
        <p:spPr>
          <a:xfrm>
            <a:off x="2302669" y="2626863"/>
            <a:ext cx="11596688" cy="482600"/>
          </a:xfrm>
        </p:spPr>
        <p:txBody>
          <a:bodyPr/>
          <a:lstStyle/>
          <a:p>
            <a:r>
              <a:rPr lang="en-AU" sz="8000" dirty="0"/>
              <a:t>FOOD QUIZ</a:t>
            </a:r>
          </a:p>
        </p:txBody>
      </p:sp>
      <p:sp>
        <p:nvSpPr>
          <p:cNvPr id="3" name="object 98">
            <a:extLst>
              <a:ext uri="{FF2B5EF4-FFF2-40B4-BE49-F238E27FC236}">
                <a16:creationId xmlns:a16="http://schemas.microsoft.com/office/drawing/2014/main" id="{2881B4A3-A7A6-4E0C-BC52-8A0D506695F8}"/>
              </a:ext>
            </a:extLst>
          </p:cNvPr>
          <p:cNvSpPr/>
          <p:nvPr/>
        </p:nvSpPr>
        <p:spPr>
          <a:xfrm>
            <a:off x="1477678" y="2868163"/>
            <a:ext cx="789902" cy="759723"/>
          </a:xfrm>
          <a:prstGeom prst="rect">
            <a:avLst/>
          </a:prstGeom>
          <a:blipFill>
            <a:blip r:embed="rId3" cstate="print"/>
            <a:stretch>
              <a:fillRect/>
            </a:stretch>
          </a:blipFill>
        </p:spPr>
        <p:txBody>
          <a:bodyPr wrap="square" lIns="0" tIns="0" rIns="0" bIns="0" rtlCol="0"/>
          <a:lstStyle/>
          <a:p>
            <a:endParaRPr sz="1697"/>
          </a:p>
        </p:txBody>
      </p:sp>
      <p:sp>
        <p:nvSpPr>
          <p:cNvPr id="4" name="TextBox 3">
            <a:extLst>
              <a:ext uri="{FF2B5EF4-FFF2-40B4-BE49-F238E27FC236}">
                <a16:creationId xmlns:a16="http://schemas.microsoft.com/office/drawing/2014/main" id="{3A189996-6FE6-46B8-A74D-307B5B524098}"/>
              </a:ext>
            </a:extLst>
          </p:cNvPr>
          <p:cNvSpPr txBox="1"/>
          <p:nvPr/>
        </p:nvSpPr>
        <p:spPr>
          <a:xfrm>
            <a:off x="321469" y="7134225"/>
            <a:ext cx="3657600" cy="369332"/>
          </a:xfrm>
          <a:prstGeom prst="rect">
            <a:avLst/>
          </a:prstGeom>
          <a:noFill/>
        </p:spPr>
        <p:txBody>
          <a:bodyPr wrap="square" rtlCol="0">
            <a:spAutoFit/>
          </a:bodyPr>
          <a:lstStyle/>
          <a:p>
            <a:r>
              <a:rPr lang="en-AU" dirty="0">
                <a:solidFill>
                  <a:srgbClr val="E4DBCA"/>
                </a:solidFill>
                <a:latin typeface="Arial" panose="020B0604020202020204" pitchFamily="34" charset="0"/>
                <a:ea typeface="Roboto" pitchFamily="2" charset="0"/>
              </a:rPr>
              <a:t>Last updated: October 2020</a:t>
            </a:r>
          </a:p>
        </p:txBody>
      </p:sp>
      <p:pic>
        <p:nvPicPr>
          <p:cNvPr id="6" name="Picture 5">
            <a:extLst>
              <a:ext uri="{FF2B5EF4-FFF2-40B4-BE49-F238E27FC236}">
                <a16:creationId xmlns:a16="http://schemas.microsoft.com/office/drawing/2014/main" id="{3DF9DD89-44E1-4454-B81F-B3672DDDB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468" y="0"/>
            <a:ext cx="3518637" cy="2345186"/>
          </a:xfrm>
          <a:prstGeom prst="rect">
            <a:avLst/>
          </a:prstGeom>
        </p:spPr>
      </p:pic>
      <p:pic>
        <p:nvPicPr>
          <p:cNvPr id="9" name="Picture 8">
            <a:extLst>
              <a:ext uri="{FF2B5EF4-FFF2-40B4-BE49-F238E27FC236}">
                <a16:creationId xmlns:a16="http://schemas.microsoft.com/office/drawing/2014/main" id="{5CEB24E5-ABCE-433A-9779-AD815A853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468" y="2345185"/>
            <a:ext cx="3518639" cy="2426840"/>
          </a:xfrm>
          <a:prstGeom prst="rect">
            <a:avLst/>
          </a:prstGeom>
        </p:spPr>
      </p:pic>
      <p:pic>
        <p:nvPicPr>
          <p:cNvPr id="13" name="Picture 12">
            <a:extLst>
              <a:ext uri="{FF2B5EF4-FFF2-40B4-BE49-F238E27FC236}">
                <a16:creationId xmlns:a16="http://schemas.microsoft.com/office/drawing/2014/main" id="{0FF56176-8B6F-4DEA-B89D-E255139A0EA8}"/>
              </a:ext>
            </a:extLst>
          </p:cNvPr>
          <p:cNvPicPr>
            <a:picLocks noChangeAspect="1"/>
          </p:cNvPicPr>
          <p:nvPr/>
        </p:nvPicPr>
        <p:blipFill rotWithShape="1">
          <a:blip r:embed="rId6">
            <a:extLst>
              <a:ext uri="{28A0092B-C50C-407E-A947-70E740481C1C}">
                <a14:useLocalDpi xmlns:a14="http://schemas.microsoft.com/office/drawing/2010/main" val="0"/>
              </a:ext>
            </a:extLst>
          </a:blip>
          <a:srcRect t="-384" b="-1"/>
          <a:stretch/>
        </p:blipFill>
        <p:spPr>
          <a:xfrm>
            <a:off x="9084733" y="4690372"/>
            <a:ext cx="3518372" cy="2345186"/>
          </a:xfrm>
          <a:prstGeom prst="rect">
            <a:avLst/>
          </a:prstGeom>
        </p:spPr>
      </p:pic>
    </p:spTree>
    <p:extLst>
      <p:ext uri="{BB962C8B-B14F-4D97-AF65-F5344CB8AC3E}">
        <p14:creationId xmlns:p14="http://schemas.microsoft.com/office/powerpoint/2010/main" val="181948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735514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3</a:t>
            </a:r>
            <a:endParaRPr lang="en-AU" sz="4400" dirty="0">
              <a:latin typeface="Arial"/>
              <a:cs typeface="Arial"/>
            </a:endParaRPr>
          </a:p>
        </p:txBody>
      </p:sp>
      <p:sp>
        <p:nvSpPr>
          <p:cNvPr id="17" name="object 5">
            <a:extLst>
              <a:ext uri="{FF2B5EF4-FFF2-40B4-BE49-F238E27FC236}">
                <a16:creationId xmlns:a16="http://schemas.microsoft.com/office/drawing/2014/main" id="{3420CD9F-FD08-476A-9728-9F4FFCED9940}"/>
              </a:ext>
            </a:extLst>
          </p:cNvPr>
          <p:cNvSpPr/>
          <p:nvPr/>
        </p:nvSpPr>
        <p:spPr>
          <a:xfrm>
            <a:off x="5436675" y="1680964"/>
            <a:ext cx="3587283" cy="981897"/>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4" name="TextBox 3">
            <a:extLst>
              <a:ext uri="{FF2B5EF4-FFF2-40B4-BE49-F238E27FC236}">
                <a16:creationId xmlns:a16="http://schemas.microsoft.com/office/drawing/2014/main" id="{4100BA8D-B845-4C75-B8FC-8A15499576E7}"/>
              </a:ext>
            </a:extLst>
          </p:cNvPr>
          <p:cNvSpPr txBox="1"/>
          <p:nvPr/>
        </p:nvSpPr>
        <p:spPr>
          <a:xfrm>
            <a:off x="5655469" y="1800225"/>
            <a:ext cx="3778529" cy="646331"/>
          </a:xfrm>
          <a:prstGeom prst="rect">
            <a:avLst/>
          </a:prstGeom>
          <a:noFill/>
        </p:spPr>
        <p:txBody>
          <a:bodyPr wrap="square" rtlCol="0">
            <a:spAutoFit/>
          </a:bodyPr>
          <a:lstStyle/>
          <a:p>
            <a:r>
              <a:rPr lang="en-AU" sz="3600" b="1" dirty="0">
                <a:solidFill>
                  <a:srgbClr val="E4DBCA"/>
                </a:solidFill>
                <a:latin typeface="Arial" panose="020B0604020202020204" pitchFamily="34" charset="0"/>
                <a:ea typeface="Roboto" pitchFamily="2" charset="0"/>
              </a:rPr>
              <a:t>A. 144 million</a:t>
            </a:r>
          </a:p>
        </p:txBody>
      </p:sp>
      <p:sp>
        <p:nvSpPr>
          <p:cNvPr id="14" name="Rectangle 13">
            <a:extLst>
              <a:ext uri="{FF2B5EF4-FFF2-40B4-BE49-F238E27FC236}">
                <a16:creationId xmlns:a16="http://schemas.microsoft.com/office/drawing/2014/main" id="{D9C36A65-D8EF-425F-AF79-40882E4A91CA}"/>
              </a:ext>
            </a:extLst>
          </p:cNvPr>
          <p:cNvSpPr/>
          <p:nvPr/>
        </p:nvSpPr>
        <p:spPr>
          <a:xfrm>
            <a:off x="730159" y="2589593"/>
            <a:ext cx="6754110" cy="3354765"/>
          </a:xfrm>
          <a:prstGeom prst="rect">
            <a:avLst/>
          </a:prstGeom>
        </p:spPr>
        <p:txBody>
          <a:bodyPr wrap="square">
            <a:spAutoFit/>
          </a:bodyPr>
          <a:lstStyle/>
          <a:p>
            <a:r>
              <a:rPr lang="en-AU" sz="3600" b="1" dirty="0">
                <a:latin typeface="Arial" panose="020B0604020202020204" pitchFamily="34" charset="0"/>
                <a:ea typeface="Roboto" pitchFamily="2" charset="0"/>
              </a:rPr>
              <a:t>CORRECT!</a:t>
            </a:r>
          </a:p>
          <a:p>
            <a:endParaRPr lang="en-AU" sz="3600" b="1" dirty="0">
              <a:latin typeface="Arial" panose="020B0604020202020204" pitchFamily="34" charset="0"/>
              <a:ea typeface="Roboto" pitchFamily="2" charset="0"/>
            </a:endParaRPr>
          </a:p>
          <a:p>
            <a:pPr lvl="0">
              <a:defRPr/>
            </a:pPr>
            <a:r>
              <a:rPr lang="en-AU" sz="2800" dirty="0">
                <a:latin typeface="Arial" panose="020B0604020202020204" pitchFamily="34" charset="0"/>
                <a:ea typeface="Roboto" pitchFamily="2" charset="0"/>
              </a:rPr>
              <a:t>In 2019, </a:t>
            </a:r>
            <a:r>
              <a:rPr lang="en-AU" sz="2800" b="1" dirty="0">
                <a:latin typeface="Arial" panose="020B0604020202020204" pitchFamily="34" charset="0"/>
                <a:ea typeface="Roboto" pitchFamily="2" charset="0"/>
              </a:rPr>
              <a:t>21.3 percent (144.0 million) of children under 5 years of age </a:t>
            </a:r>
            <a:r>
              <a:rPr lang="en-AU" sz="2800" dirty="0">
                <a:latin typeface="Arial" panose="020B0604020202020204" pitchFamily="34" charset="0"/>
                <a:ea typeface="Roboto" pitchFamily="2" charset="0"/>
              </a:rPr>
              <a:t>were estimated to be stunted, while at least </a:t>
            </a:r>
            <a:r>
              <a:rPr lang="en-AU" sz="2800" b="1" dirty="0">
                <a:latin typeface="Arial" panose="020B0604020202020204" pitchFamily="34" charset="0"/>
                <a:ea typeface="Roboto" pitchFamily="2" charset="0"/>
              </a:rPr>
              <a:t>340 million children suffered from micronutrient deficiencies.</a:t>
            </a:r>
            <a:endParaRPr lang="en-US" sz="2800" b="1" dirty="0">
              <a:solidFill>
                <a:srgbClr val="C4006E"/>
              </a:solidFill>
              <a:latin typeface="Arial" panose="020B0604020202020204" pitchFamily="34" charset="0"/>
              <a:ea typeface="Roboto" pitchFamily="2" charset="0"/>
              <a:hlinkClick r:id="rId4"/>
            </a:endParaRPr>
          </a:p>
        </p:txBody>
      </p:sp>
      <p:sp>
        <p:nvSpPr>
          <p:cNvPr id="23" name="Left Arrow 3">
            <a:hlinkClick r:id="" action="ppaction://hlinkshowjump?jump=previousslide"/>
            <a:extLst>
              <a:ext uri="{FF2B5EF4-FFF2-40B4-BE49-F238E27FC236}">
                <a16:creationId xmlns:a16="http://schemas.microsoft.com/office/drawing/2014/main" id="{BB4490A2-CDFC-440F-BB77-F4B570659F83}"/>
              </a:ext>
            </a:extLst>
          </p:cNvPr>
          <p:cNvSpPr/>
          <p:nvPr/>
        </p:nvSpPr>
        <p:spPr bwMode="auto">
          <a:xfrm rot="10800000">
            <a:off x="5507972" y="5590646"/>
            <a:ext cx="2428594" cy="1251664"/>
          </a:xfrm>
          <a:prstGeom prst="leftArrow">
            <a:avLst/>
          </a:prstGeom>
          <a:solidFill>
            <a:srgbClr val="004751"/>
          </a:solidFill>
          <a:ln w="19050">
            <a:noFill/>
          </a:ln>
          <a:effectLst/>
        </p:spPr>
        <p:txBody>
          <a:bodyPr wrap="none" rtlCol="0" anchor="ctr"/>
          <a:lstStyle/>
          <a:p>
            <a:pPr algn="ctr"/>
            <a:endParaRPr lang="en-US"/>
          </a:p>
        </p:txBody>
      </p:sp>
      <p:pic>
        <p:nvPicPr>
          <p:cNvPr id="10" name="Picture 9">
            <a:extLst>
              <a:ext uri="{FF2B5EF4-FFF2-40B4-BE49-F238E27FC236}">
                <a16:creationId xmlns:a16="http://schemas.microsoft.com/office/drawing/2014/main" id="{AAE5D64A-005D-4684-9900-10BE4F11FF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570" y="2943225"/>
            <a:ext cx="4681538" cy="3121025"/>
          </a:xfrm>
          <a:prstGeom prst="rect">
            <a:avLst/>
          </a:prstGeom>
        </p:spPr>
      </p:pic>
      <p:sp>
        <p:nvSpPr>
          <p:cNvPr id="11" name="TextBox 10">
            <a:extLst>
              <a:ext uri="{FF2B5EF4-FFF2-40B4-BE49-F238E27FC236}">
                <a16:creationId xmlns:a16="http://schemas.microsoft.com/office/drawing/2014/main" id="{A050CA25-BFD5-497B-9261-00FF3595C7F3}"/>
              </a:ext>
            </a:extLst>
          </p:cNvPr>
          <p:cNvSpPr txBox="1"/>
          <p:nvPr/>
        </p:nvSpPr>
        <p:spPr>
          <a:xfrm>
            <a:off x="8276571" y="6064250"/>
            <a:ext cx="4681538" cy="577081"/>
          </a:xfrm>
          <a:prstGeom prst="rect">
            <a:avLst/>
          </a:prstGeom>
          <a:noFill/>
        </p:spPr>
        <p:txBody>
          <a:bodyPr wrap="square" rtlCol="0">
            <a:spAutoFit/>
          </a:bodyPr>
          <a:lstStyle/>
          <a:p>
            <a:r>
              <a:rPr lang="en-AU" sz="1050" dirty="0">
                <a:latin typeface="Arial" panose="020B0604020202020204" pitchFamily="34" charset="0"/>
                <a:ea typeface="Roboto" pitchFamily="2" charset="0"/>
              </a:rPr>
              <a:t>Tawonga’s community banded together to develop a seed bank and dug boreholes to enable access to safe water at shorter distances. This also led to a reduction in waterborne diseases.</a:t>
            </a:r>
            <a:r>
              <a:rPr lang="en-AU" sz="1050" b="1" dirty="0">
                <a:latin typeface="Arial" panose="020B0604020202020204" pitchFamily="34" charset="0"/>
                <a:ea typeface="Roboto" pitchFamily="2" charset="0"/>
              </a:rPr>
              <a:t> Credit</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Pilirani</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Chimombo</a:t>
            </a:r>
            <a:endParaRPr lang="en-AU" sz="1050" dirty="0">
              <a:latin typeface="Arial" panose="020B0604020202020204" pitchFamily="34" charset="0"/>
              <a:ea typeface="Roboto" pitchFamily="2" charset="0"/>
            </a:endParaRPr>
          </a:p>
        </p:txBody>
      </p:sp>
    </p:spTree>
    <p:extLst>
      <p:ext uri="{BB962C8B-B14F-4D97-AF65-F5344CB8AC3E}">
        <p14:creationId xmlns:p14="http://schemas.microsoft.com/office/powerpoint/2010/main" val="238308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4</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1785770" y="1709993"/>
            <a:ext cx="12274084" cy="1338828"/>
          </a:xfrm>
          <a:prstGeom prst="rect">
            <a:avLst/>
          </a:prstGeom>
        </p:spPr>
        <p:txBody>
          <a:bodyPr wrap="square">
            <a:spAutoFit/>
          </a:bodyPr>
          <a:lstStyle/>
          <a:p>
            <a:r>
              <a:rPr lang="en-AU" sz="3600" dirty="0">
                <a:latin typeface="Arial" panose="020B0604020202020204" pitchFamily="34" charset="0"/>
                <a:ea typeface="Roboto" pitchFamily="2" charset="0"/>
              </a:rPr>
              <a:t>How much food is wasted in Australia every year?</a:t>
            </a:r>
            <a:endParaRPr lang="en-US" sz="3600" dirty="0">
              <a:latin typeface="Arial" panose="020B0604020202020204" pitchFamily="34" charset="0"/>
              <a:ea typeface="Roboto" pitchFamily="2" charset="0"/>
            </a:endParaRP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2087437" y="3015788"/>
            <a:ext cx="2977683" cy="1165263"/>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4" name="TextBox 3">
            <a:extLst>
              <a:ext uri="{FF2B5EF4-FFF2-40B4-BE49-F238E27FC236}">
                <a16:creationId xmlns:a16="http://schemas.microsoft.com/office/drawing/2014/main" id="{4100BA8D-B845-4C75-B8FC-8A15499576E7}"/>
              </a:ext>
            </a:extLst>
          </p:cNvPr>
          <p:cNvSpPr txBox="1"/>
          <p:nvPr/>
        </p:nvSpPr>
        <p:spPr>
          <a:xfrm>
            <a:off x="2324953" y="3141626"/>
            <a:ext cx="2359167" cy="769441"/>
          </a:xfrm>
          <a:prstGeom prst="rect">
            <a:avLst/>
          </a:prstGeom>
          <a:noFill/>
        </p:spPr>
        <p:txBody>
          <a:bodyPr wrap="square" rtlCol="0">
            <a:spAutoFit/>
          </a:bodyPr>
          <a:lstStyle/>
          <a:p>
            <a:r>
              <a:rPr lang="en-AU" sz="4400" b="1" dirty="0">
                <a:solidFill>
                  <a:srgbClr val="E4DBCA"/>
                </a:solidFill>
                <a:latin typeface="Arial" panose="020B0604020202020204" pitchFamily="34" charset="0"/>
                <a:ea typeface="Roboto" pitchFamily="2" charset="0"/>
              </a:rPr>
              <a:t>A. 40%</a:t>
            </a:r>
          </a:p>
        </p:txBody>
      </p:sp>
      <p:sp>
        <p:nvSpPr>
          <p:cNvPr id="19" name="object 5">
            <a:extLst>
              <a:ext uri="{FF2B5EF4-FFF2-40B4-BE49-F238E27FC236}">
                <a16:creationId xmlns:a16="http://schemas.microsoft.com/office/drawing/2014/main" id="{33852869-40A9-4894-93AF-AB17053C1A01}"/>
              </a:ext>
            </a:extLst>
          </p:cNvPr>
          <p:cNvSpPr/>
          <p:nvPr/>
        </p:nvSpPr>
        <p:spPr>
          <a:xfrm>
            <a:off x="2094377" y="4366662"/>
            <a:ext cx="2977683"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20" name="TextBox 19">
            <a:extLst>
              <a:ext uri="{FF2B5EF4-FFF2-40B4-BE49-F238E27FC236}">
                <a16:creationId xmlns:a16="http://schemas.microsoft.com/office/drawing/2014/main" id="{70109589-7F35-4DAD-8283-3CB31F05758E}"/>
              </a:ext>
            </a:extLst>
          </p:cNvPr>
          <p:cNvSpPr txBox="1"/>
          <p:nvPr/>
        </p:nvSpPr>
        <p:spPr>
          <a:xfrm>
            <a:off x="2315683" y="4548292"/>
            <a:ext cx="2368438" cy="769441"/>
          </a:xfrm>
          <a:prstGeom prst="rect">
            <a:avLst/>
          </a:prstGeom>
          <a:noFill/>
        </p:spPr>
        <p:txBody>
          <a:bodyPr wrap="square" rtlCol="0">
            <a:spAutoFit/>
          </a:bodyPr>
          <a:lstStyle/>
          <a:p>
            <a:r>
              <a:rPr lang="en-AU" sz="4400" b="1" dirty="0">
                <a:latin typeface="Arial" panose="020B0604020202020204" pitchFamily="34" charset="0"/>
                <a:ea typeface="Roboto" pitchFamily="2" charset="0"/>
              </a:rPr>
              <a:t>B. 10%</a:t>
            </a:r>
          </a:p>
        </p:txBody>
      </p:sp>
      <p:sp>
        <p:nvSpPr>
          <p:cNvPr id="21" name="object 5">
            <a:extLst>
              <a:ext uri="{FF2B5EF4-FFF2-40B4-BE49-F238E27FC236}">
                <a16:creationId xmlns:a16="http://schemas.microsoft.com/office/drawing/2014/main" id="{68E946C7-DE4A-4400-A2F6-B1438C85F501}"/>
              </a:ext>
            </a:extLst>
          </p:cNvPr>
          <p:cNvSpPr/>
          <p:nvPr/>
        </p:nvSpPr>
        <p:spPr>
          <a:xfrm>
            <a:off x="2094377" y="5676762"/>
            <a:ext cx="2970743"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1697">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2324953" y="5858392"/>
            <a:ext cx="2359167" cy="769441"/>
          </a:xfrm>
          <a:prstGeom prst="rect">
            <a:avLst/>
          </a:prstGeom>
          <a:noFill/>
        </p:spPr>
        <p:txBody>
          <a:bodyPr wrap="square" rtlCol="0">
            <a:spAutoFit/>
          </a:bodyPr>
          <a:lstStyle/>
          <a:p>
            <a:r>
              <a:rPr lang="en-AU" sz="4400" b="1" dirty="0">
                <a:solidFill>
                  <a:schemeClr val="bg1"/>
                </a:solidFill>
                <a:latin typeface="Arial" panose="020B0604020202020204" pitchFamily="34" charset="0"/>
                <a:ea typeface="Roboto" pitchFamily="2" charset="0"/>
              </a:rPr>
              <a:t>C. 20%</a:t>
            </a:r>
          </a:p>
        </p:txBody>
      </p:sp>
      <p:pic>
        <p:nvPicPr>
          <p:cNvPr id="3" name="Picture 2">
            <a:extLst>
              <a:ext uri="{FF2B5EF4-FFF2-40B4-BE49-F238E27FC236}">
                <a16:creationId xmlns:a16="http://schemas.microsoft.com/office/drawing/2014/main" id="{187CCD39-6AF9-466D-B6FF-266E6B441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069" y="2616634"/>
            <a:ext cx="5338467" cy="3558978"/>
          </a:xfrm>
          <a:prstGeom prst="rect">
            <a:avLst/>
          </a:prstGeom>
        </p:spPr>
      </p:pic>
      <p:sp>
        <p:nvSpPr>
          <p:cNvPr id="23" name="TextBox 22">
            <a:extLst>
              <a:ext uri="{FF2B5EF4-FFF2-40B4-BE49-F238E27FC236}">
                <a16:creationId xmlns:a16="http://schemas.microsoft.com/office/drawing/2014/main" id="{446E3BA0-08B9-4C9B-8CEA-CD417DC80DC8}"/>
              </a:ext>
            </a:extLst>
          </p:cNvPr>
          <p:cNvSpPr txBox="1"/>
          <p:nvPr/>
        </p:nvSpPr>
        <p:spPr>
          <a:xfrm>
            <a:off x="6923074" y="6175612"/>
            <a:ext cx="5442462" cy="415498"/>
          </a:xfrm>
          <a:prstGeom prst="rect">
            <a:avLst/>
          </a:prstGeom>
          <a:noFill/>
        </p:spPr>
        <p:txBody>
          <a:bodyPr wrap="square" rtlCol="0">
            <a:spAutoFit/>
          </a:bodyPr>
          <a:lstStyle/>
          <a:p>
            <a:r>
              <a:rPr lang="en-AU" sz="1050" dirty="0">
                <a:latin typeface="Arial" panose="020B0604020202020204" pitchFamily="34" charset="0"/>
                <a:ea typeface="Roboto" pitchFamily="2" charset="0"/>
              </a:rPr>
              <a:t>Halima cooks using a Caritas donated</a:t>
            </a:r>
            <a:r>
              <a:rPr lang="en-AU" sz="1050" b="1" dirty="0">
                <a:latin typeface="Arial" panose="020B0604020202020204" pitchFamily="34" charset="0"/>
                <a:ea typeface="Roboto" pitchFamily="2" charset="0"/>
              </a:rPr>
              <a:t> </a:t>
            </a:r>
            <a:r>
              <a:rPr lang="en-AU" sz="1050" dirty="0">
                <a:latin typeface="Arial" panose="020B0604020202020204" pitchFamily="34" charset="0"/>
                <a:ea typeface="Roboto" pitchFamily="2" charset="0"/>
              </a:rPr>
              <a:t>LPG gas stove in her shelter in a Rohingya refugee camp in Bangladesh. Photo Credit: </a:t>
            </a:r>
            <a:r>
              <a:rPr lang="en-AU" sz="1050" dirty="0" err="1">
                <a:latin typeface="Arial" panose="020B0604020202020204" pitchFamily="34" charset="0"/>
                <a:ea typeface="Roboto" pitchFamily="2" charset="0"/>
              </a:rPr>
              <a:t>Inmanuel</a:t>
            </a:r>
            <a:r>
              <a:rPr lang="en-AU" sz="1050" dirty="0">
                <a:latin typeface="Arial" panose="020B0604020202020204" pitchFamily="34" charset="0"/>
                <a:ea typeface="Roboto" pitchFamily="2" charset="0"/>
              </a:rPr>
              <a:t> Biswas/Caritas Bangladesh</a:t>
            </a:r>
          </a:p>
        </p:txBody>
      </p:sp>
    </p:spTree>
    <p:extLst>
      <p:ext uri="{BB962C8B-B14F-4D97-AF65-F5344CB8AC3E}">
        <p14:creationId xmlns:p14="http://schemas.microsoft.com/office/powerpoint/2010/main" val="152250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368066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4</a:t>
            </a:r>
            <a:endParaRPr lang="en-AU" sz="4400" dirty="0">
              <a:latin typeface="Arial"/>
              <a:cs typeface="Arial"/>
            </a:endParaRPr>
          </a:p>
        </p:txBody>
      </p:sp>
      <p:sp>
        <p:nvSpPr>
          <p:cNvPr id="21" name="object 5">
            <a:extLst>
              <a:ext uri="{FF2B5EF4-FFF2-40B4-BE49-F238E27FC236}">
                <a16:creationId xmlns:a16="http://schemas.microsoft.com/office/drawing/2014/main" id="{68E946C7-DE4A-4400-A2F6-B1438C85F501}"/>
              </a:ext>
            </a:extLst>
          </p:cNvPr>
          <p:cNvSpPr/>
          <p:nvPr/>
        </p:nvSpPr>
        <p:spPr>
          <a:xfrm>
            <a:off x="5236897" y="1647825"/>
            <a:ext cx="2970743"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1697">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5467473" y="1829455"/>
            <a:ext cx="2359167" cy="769441"/>
          </a:xfrm>
          <a:prstGeom prst="rect">
            <a:avLst/>
          </a:prstGeom>
          <a:noFill/>
        </p:spPr>
        <p:txBody>
          <a:bodyPr wrap="square" rtlCol="0">
            <a:spAutoFit/>
          </a:bodyPr>
          <a:lstStyle/>
          <a:p>
            <a:r>
              <a:rPr lang="en-AU" sz="4400" b="1" dirty="0">
                <a:solidFill>
                  <a:schemeClr val="bg1"/>
                </a:solidFill>
                <a:latin typeface="Arial" panose="020B0604020202020204" pitchFamily="34" charset="0"/>
                <a:ea typeface="Roboto" pitchFamily="2" charset="0"/>
              </a:rPr>
              <a:t>C. 20%</a:t>
            </a:r>
          </a:p>
        </p:txBody>
      </p:sp>
      <p:sp>
        <p:nvSpPr>
          <p:cNvPr id="23" name="TextBox 22">
            <a:extLst>
              <a:ext uri="{FF2B5EF4-FFF2-40B4-BE49-F238E27FC236}">
                <a16:creationId xmlns:a16="http://schemas.microsoft.com/office/drawing/2014/main" id="{41294350-517F-4D29-94A1-3871769FBE15}"/>
              </a:ext>
            </a:extLst>
          </p:cNvPr>
          <p:cNvSpPr txBox="1"/>
          <p:nvPr/>
        </p:nvSpPr>
        <p:spPr>
          <a:xfrm>
            <a:off x="487502" y="2247423"/>
            <a:ext cx="6652879" cy="3662541"/>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p>
          <a:p>
            <a:endParaRPr lang="en-AU" sz="2800" dirty="0">
              <a:latin typeface="Arial" panose="020B0604020202020204" pitchFamily="34" charset="0"/>
              <a:ea typeface="Roboto" pitchFamily="2" charset="0"/>
            </a:endParaRPr>
          </a:p>
          <a:p>
            <a:r>
              <a:rPr lang="en-AU" sz="2400" dirty="0">
                <a:latin typeface="Arial" panose="020B0604020202020204" pitchFamily="34" charset="0"/>
                <a:ea typeface="Roboto" pitchFamily="2" charset="0"/>
              </a:rPr>
              <a:t>This equates to </a:t>
            </a:r>
            <a:r>
              <a:rPr lang="en-AU" sz="2400" b="1" dirty="0">
                <a:latin typeface="Arial" panose="020B0604020202020204" pitchFamily="34" charset="0"/>
                <a:ea typeface="Roboto" pitchFamily="2" charset="0"/>
              </a:rPr>
              <a:t>1 out of every 5 grocery bags </a:t>
            </a:r>
            <a:r>
              <a:rPr lang="en-AU" sz="2400" dirty="0">
                <a:latin typeface="Arial" panose="020B0604020202020204" pitchFamily="34" charset="0"/>
                <a:ea typeface="Roboto" pitchFamily="2" charset="0"/>
              </a:rPr>
              <a:t>we buy.</a:t>
            </a:r>
          </a:p>
          <a:p>
            <a:r>
              <a:rPr lang="en-AU" sz="2400" dirty="0">
                <a:latin typeface="Arial" panose="020B0604020202020204" pitchFamily="34" charset="0"/>
                <a:ea typeface="Roboto" pitchFamily="2" charset="0"/>
              </a:rPr>
              <a:t>For the average Australian household, $1036.00 of food is thrown away each year. </a:t>
            </a:r>
          </a:p>
          <a:p>
            <a:r>
              <a:rPr lang="en-AU" sz="2400" dirty="0">
                <a:latin typeface="Arial" panose="020B0604020202020204" pitchFamily="34" charset="0"/>
                <a:ea typeface="Roboto" pitchFamily="2" charset="0"/>
              </a:rPr>
              <a:t>If you add up all the food that Australia wastes each year, it is enough to fill 450 000 garbage trucks. </a:t>
            </a:r>
          </a:p>
        </p:txBody>
      </p:sp>
      <p:sp>
        <p:nvSpPr>
          <p:cNvPr id="24" name="Left Arrow 3">
            <a:hlinkClick r:id="" action="ppaction://hlinkshowjump?jump=previousslide"/>
            <a:extLst>
              <a:ext uri="{FF2B5EF4-FFF2-40B4-BE49-F238E27FC236}">
                <a16:creationId xmlns:a16="http://schemas.microsoft.com/office/drawing/2014/main" id="{EDCB9323-C936-4BF3-AB60-AE33085BF568}"/>
              </a:ext>
            </a:extLst>
          </p:cNvPr>
          <p:cNvSpPr/>
          <p:nvPr/>
        </p:nvSpPr>
        <p:spPr bwMode="auto">
          <a:xfrm rot="10800000">
            <a:off x="5617898" y="5733395"/>
            <a:ext cx="2208741" cy="1086848"/>
          </a:xfrm>
          <a:prstGeom prst="leftArrow">
            <a:avLst/>
          </a:prstGeom>
          <a:solidFill>
            <a:srgbClr val="004751"/>
          </a:solidFill>
          <a:ln w="19050">
            <a:noFill/>
          </a:ln>
          <a:effectLst/>
        </p:spPr>
        <p:txBody>
          <a:bodyPr wrap="none" rtlCol="0" anchor="ctr"/>
          <a:lstStyle/>
          <a:p>
            <a:pPr algn="ctr"/>
            <a:endParaRPr lang="en-US"/>
          </a:p>
        </p:txBody>
      </p:sp>
      <p:pic>
        <p:nvPicPr>
          <p:cNvPr id="11" name="Picture 10">
            <a:extLst>
              <a:ext uri="{FF2B5EF4-FFF2-40B4-BE49-F238E27FC236}">
                <a16:creationId xmlns:a16="http://schemas.microsoft.com/office/drawing/2014/main" id="{4280DD84-9254-45C1-AF87-E6F283474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132" y="2943224"/>
            <a:ext cx="4821974" cy="3214649"/>
          </a:xfrm>
          <a:prstGeom prst="rect">
            <a:avLst/>
          </a:prstGeom>
        </p:spPr>
      </p:pic>
      <p:sp>
        <p:nvSpPr>
          <p:cNvPr id="13" name="TextBox 12">
            <a:extLst>
              <a:ext uri="{FF2B5EF4-FFF2-40B4-BE49-F238E27FC236}">
                <a16:creationId xmlns:a16="http://schemas.microsoft.com/office/drawing/2014/main" id="{CB5B7D58-C9E7-4C58-B697-067CDEFBECC1}"/>
              </a:ext>
            </a:extLst>
          </p:cNvPr>
          <p:cNvSpPr txBox="1"/>
          <p:nvPr/>
        </p:nvSpPr>
        <p:spPr>
          <a:xfrm>
            <a:off x="8305816" y="6198072"/>
            <a:ext cx="4859289" cy="577081"/>
          </a:xfrm>
          <a:prstGeom prst="rect">
            <a:avLst/>
          </a:prstGeom>
          <a:noFill/>
        </p:spPr>
        <p:txBody>
          <a:bodyPr wrap="square" rtlCol="0">
            <a:spAutoFit/>
          </a:bodyPr>
          <a:lstStyle/>
          <a:p>
            <a:r>
              <a:rPr lang="en-AU" sz="1050" dirty="0">
                <a:latin typeface="Arial" panose="020B0604020202020204" pitchFamily="34" charset="0"/>
                <a:ea typeface="Roboto" pitchFamily="2" charset="0"/>
              </a:rPr>
              <a:t>Halima cooks using a Caritas donated</a:t>
            </a:r>
            <a:r>
              <a:rPr lang="en-AU" sz="1050" b="1" dirty="0">
                <a:latin typeface="Arial" panose="020B0604020202020204" pitchFamily="34" charset="0"/>
                <a:ea typeface="Roboto" pitchFamily="2" charset="0"/>
              </a:rPr>
              <a:t> </a:t>
            </a:r>
            <a:r>
              <a:rPr lang="en-AU" sz="1050" dirty="0">
                <a:latin typeface="Arial" panose="020B0604020202020204" pitchFamily="34" charset="0"/>
                <a:ea typeface="Roboto" pitchFamily="2" charset="0"/>
              </a:rPr>
              <a:t>LPG gas stove in her shelter in a Rohingya refugee camp in Bangladesh. Photo Credit: </a:t>
            </a:r>
            <a:r>
              <a:rPr lang="en-AU" sz="1050" dirty="0" err="1">
                <a:latin typeface="Arial" panose="020B0604020202020204" pitchFamily="34" charset="0"/>
                <a:ea typeface="Roboto" pitchFamily="2" charset="0"/>
              </a:rPr>
              <a:t>Inmanuel</a:t>
            </a:r>
            <a:r>
              <a:rPr lang="en-AU" sz="1050" dirty="0">
                <a:latin typeface="Arial" panose="020B0604020202020204" pitchFamily="34" charset="0"/>
                <a:ea typeface="Roboto" pitchFamily="2" charset="0"/>
              </a:rPr>
              <a:t> Biswas/Caritas Bangladesh</a:t>
            </a:r>
          </a:p>
        </p:txBody>
      </p:sp>
    </p:spTree>
    <p:extLst>
      <p:ext uri="{BB962C8B-B14F-4D97-AF65-F5344CB8AC3E}">
        <p14:creationId xmlns:p14="http://schemas.microsoft.com/office/powerpoint/2010/main" val="720682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5</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2012602" y="1605234"/>
            <a:ext cx="12274084" cy="1338828"/>
          </a:xfrm>
          <a:prstGeom prst="rect">
            <a:avLst/>
          </a:prstGeom>
        </p:spPr>
        <p:txBody>
          <a:bodyPr wrap="square">
            <a:spAutoFit/>
          </a:bodyPr>
          <a:lstStyle/>
          <a:p>
            <a:r>
              <a:rPr lang="en-AU" sz="3600" dirty="0">
                <a:latin typeface="Arial" panose="020B0604020202020204" pitchFamily="34" charset="0"/>
                <a:ea typeface="Roboto" pitchFamily="2" charset="0"/>
              </a:rPr>
              <a:t>What is the single biggest cause of hunger?</a:t>
            </a:r>
            <a:endParaRPr lang="en-US" sz="3600" dirty="0">
              <a:latin typeface="Arial" panose="020B0604020202020204" pitchFamily="34" charset="0"/>
              <a:ea typeface="Roboto" pitchFamily="2" charset="0"/>
            </a:endParaRP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045059" y="2775105"/>
            <a:ext cx="4458010" cy="1165263"/>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400"/>
          </a:p>
        </p:txBody>
      </p:sp>
      <p:sp>
        <p:nvSpPr>
          <p:cNvPr id="4" name="TextBox 3">
            <a:extLst>
              <a:ext uri="{FF2B5EF4-FFF2-40B4-BE49-F238E27FC236}">
                <a16:creationId xmlns:a16="http://schemas.microsoft.com/office/drawing/2014/main" id="{4100BA8D-B845-4C75-B8FC-8A15499576E7}"/>
              </a:ext>
            </a:extLst>
          </p:cNvPr>
          <p:cNvSpPr txBox="1"/>
          <p:nvPr/>
        </p:nvSpPr>
        <p:spPr>
          <a:xfrm>
            <a:off x="1289974" y="2976969"/>
            <a:ext cx="4921268" cy="646331"/>
          </a:xfrm>
          <a:prstGeom prst="rect">
            <a:avLst/>
          </a:prstGeom>
          <a:noFill/>
        </p:spPr>
        <p:txBody>
          <a:bodyPr wrap="square" rtlCol="0">
            <a:spAutoFit/>
          </a:bodyPr>
          <a:lstStyle/>
          <a:p>
            <a:r>
              <a:rPr lang="en-AU" sz="3600" b="1" dirty="0">
                <a:solidFill>
                  <a:srgbClr val="E4DBCA"/>
                </a:solidFill>
                <a:latin typeface="Arial" panose="020B0604020202020204" pitchFamily="34" charset="0"/>
                <a:ea typeface="Roboto" pitchFamily="2" charset="0"/>
              </a:rPr>
              <a:t>A. Climate change</a:t>
            </a:r>
          </a:p>
        </p:txBody>
      </p:sp>
      <p:sp>
        <p:nvSpPr>
          <p:cNvPr id="19" name="object 5">
            <a:extLst>
              <a:ext uri="{FF2B5EF4-FFF2-40B4-BE49-F238E27FC236}">
                <a16:creationId xmlns:a16="http://schemas.microsoft.com/office/drawing/2014/main" id="{33852869-40A9-4894-93AF-AB17053C1A01}"/>
              </a:ext>
            </a:extLst>
          </p:cNvPr>
          <p:cNvSpPr/>
          <p:nvPr/>
        </p:nvSpPr>
        <p:spPr>
          <a:xfrm>
            <a:off x="1051999" y="4125979"/>
            <a:ext cx="4451070"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400"/>
          </a:p>
        </p:txBody>
      </p:sp>
      <p:sp>
        <p:nvSpPr>
          <p:cNvPr id="20" name="TextBox 19">
            <a:extLst>
              <a:ext uri="{FF2B5EF4-FFF2-40B4-BE49-F238E27FC236}">
                <a16:creationId xmlns:a16="http://schemas.microsoft.com/office/drawing/2014/main" id="{70109589-7F35-4DAD-8283-3CB31F05758E}"/>
              </a:ext>
            </a:extLst>
          </p:cNvPr>
          <p:cNvSpPr txBox="1"/>
          <p:nvPr/>
        </p:nvSpPr>
        <p:spPr>
          <a:xfrm>
            <a:off x="1289974" y="4392653"/>
            <a:ext cx="3315364" cy="646331"/>
          </a:xfrm>
          <a:prstGeom prst="rect">
            <a:avLst/>
          </a:prstGeom>
          <a:noFill/>
        </p:spPr>
        <p:txBody>
          <a:bodyPr wrap="square" rtlCol="0">
            <a:spAutoFit/>
          </a:bodyPr>
          <a:lstStyle/>
          <a:p>
            <a:r>
              <a:rPr lang="en-AU" sz="3600" b="1" dirty="0">
                <a:latin typeface="Arial" panose="020B0604020202020204" pitchFamily="34" charset="0"/>
                <a:ea typeface="Roboto" pitchFamily="2" charset="0"/>
              </a:rPr>
              <a:t>B. Poverty</a:t>
            </a:r>
          </a:p>
        </p:txBody>
      </p:sp>
      <p:sp>
        <p:nvSpPr>
          <p:cNvPr id="21" name="object 5">
            <a:extLst>
              <a:ext uri="{FF2B5EF4-FFF2-40B4-BE49-F238E27FC236}">
                <a16:creationId xmlns:a16="http://schemas.microsoft.com/office/drawing/2014/main" id="{68E946C7-DE4A-4400-A2F6-B1438C85F501}"/>
              </a:ext>
            </a:extLst>
          </p:cNvPr>
          <p:cNvSpPr/>
          <p:nvPr/>
        </p:nvSpPr>
        <p:spPr>
          <a:xfrm>
            <a:off x="1051999" y="5436079"/>
            <a:ext cx="4451070"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14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289974" y="5679264"/>
            <a:ext cx="5454925" cy="646331"/>
          </a:xfrm>
          <a:prstGeom prst="rect">
            <a:avLst/>
          </a:prstGeom>
          <a:noFill/>
        </p:spPr>
        <p:txBody>
          <a:bodyPr wrap="square" rtlCol="0">
            <a:spAutoFit/>
          </a:bodyPr>
          <a:lstStyle/>
          <a:p>
            <a:r>
              <a:rPr lang="en-AU" sz="3600" b="1" dirty="0">
                <a:solidFill>
                  <a:schemeClr val="bg1"/>
                </a:solidFill>
                <a:latin typeface="Arial" panose="020B0604020202020204" pitchFamily="34" charset="0"/>
                <a:ea typeface="Roboto" pitchFamily="2" charset="0"/>
              </a:rPr>
              <a:t>C. </a:t>
            </a:r>
            <a:r>
              <a:rPr lang="en-AU" sz="3200" b="1" dirty="0">
                <a:solidFill>
                  <a:schemeClr val="bg1"/>
                </a:solidFill>
                <a:latin typeface="Arial" panose="020B0604020202020204" pitchFamily="34" charset="0"/>
                <a:ea typeface="Roboto" pitchFamily="2" charset="0"/>
              </a:rPr>
              <a:t>Natural disasters </a:t>
            </a:r>
            <a:endParaRPr lang="en-AU" sz="3600" b="1" dirty="0">
              <a:solidFill>
                <a:schemeClr val="bg1"/>
              </a:solidFill>
              <a:latin typeface="Arial" panose="020B0604020202020204" pitchFamily="34" charset="0"/>
              <a:ea typeface="Roboto" pitchFamily="2" charset="0"/>
            </a:endParaRPr>
          </a:p>
        </p:txBody>
      </p:sp>
      <p:pic>
        <p:nvPicPr>
          <p:cNvPr id="3" name="Picture 2">
            <a:extLst>
              <a:ext uri="{FF2B5EF4-FFF2-40B4-BE49-F238E27FC236}">
                <a16:creationId xmlns:a16="http://schemas.microsoft.com/office/drawing/2014/main" id="{05A0D02D-B4C1-4C3B-AEB4-9677524B3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858" y="2634588"/>
            <a:ext cx="5088948" cy="3392631"/>
          </a:xfrm>
          <a:prstGeom prst="rect">
            <a:avLst/>
          </a:prstGeom>
        </p:spPr>
      </p:pic>
      <p:sp>
        <p:nvSpPr>
          <p:cNvPr id="5" name="TextBox 4">
            <a:extLst>
              <a:ext uri="{FF2B5EF4-FFF2-40B4-BE49-F238E27FC236}">
                <a16:creationId xmlns:a16="http://schemas.microsoft.com/office/drawing/2014/main" id="{53764FCD-C65F-466D-85D7-616A99664DD2}"/>
              </a:ext>
            </a:extLst>
          </p:cNvPr>
          <p:cNvSpPr txBox="1"/>
          <p:nvPr/>
        </p:nvSpPr>
        <p:spPr>
          <a:xfrm>
            <a:off x="7177051" y="6027219"/>
            <a:ext cx="5194755" cy="738664"/>
          </a:xfrm>
          <a:prstGeom prst="rect">
            <a:avLst/>
          </a:prstGeom>
          <a:noFill/>
        </p:spPr>
        <p:txBody>
          <a:bodyPr wrap="square" lIns="91440" tIns="45720" rIns="91440" bIns="45720" rtlCol="0" anchor="t">
            <a:spAutoFit/>
          </a:bodyPr>
          <a:lstStyle/>
          <a:p>
            <a:r>
              <a:rPr lang="en-AU" sz="1050" dirty="0">
                <a:latin typeface="Arial" panose="020B0604020202020204" pitchFamily="34" charset="0"/>
                <a:ea typeface="Roboto" pitchFamily="2" charset="0"/>
              </a:rPr>
              <a:t>People in Sakun’s community in rural India have an improved diet due to Caritas’ support through agricultural innovations, such as collective farming and growing nutritional which improves the overall health of the community.</a:t>
            </a:r>
          </a:p>
          <a:p>
            <a:r>
              <a:rPr lang="en-AU" sz="1050" b="1" dirty="0">
                <a:latin typeface="Arial" panose="020B0604020202020204" pitchFamily="34" charset="0"/>
                <a:ea typeface="Roboto" pitchFamily="2" charset="0"/>
              </a:rPr>
              <a:t>Credit: </a:t>
            </a:r>
            <a:r>
              <a:rPr lang="en-AU" sz="1050" dirty="0">
                <a:latin typeface="Arial" panose="020B0604020202020204" pitchFamily="34" charset="0"/>
                <a:ea typeface="Roboto" pitchFamily="2" charset="0"/>
              </a:rPr>
              <a:t>Patrick Hansda </a:t>
            </a:r>
          </a:p>
        </p:txBody>
      </p:sp>
    </p:spTree>
    <p:extLst>
      <p:ext uri="{BB962C8B-B14F-4D97-AF65-F5344CB8AC3E}">
        <p14:creationId xmlns:p14="http://schemas.microsoft.com/office/powerpoint/2010/main" val="320385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134575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5</a:t>
            </a:r>
            <a:endParaRPr lang="en-AU" sz="4400" dirty="0">
              <a:latin typeface="Arial"/>
              <a:cs typeface="Arial"/>
            </a:endParaRPr>
          </a:p>
        </p:txBody>
      </p:sp>
      <p:sp>
        <p:nvSpPr>
          <p:cNvPr id="19" name="object 5">
            <a:extLst>
              <a:ext uri="{FF2B5EF4-FFF2-40B4-BE49-F238E27FC236}">
                <a16:creationId xmlns:a16="http://schemas.microsoft.com/office/drawing/2014/main" id="{33852869-40A9-4894-93AF-AB17053C1A01}"/>
              </a:ext>
            </a:extLst>
          </p:cNvPr>
          <p:cNvSpPr/>
          <p:nvPr/>
        </p:nvSpPr>
        <p:spPr>
          <a:xfrm>
            <a:off x="4360069" y="1647825"/>
            <a:ext cx="4953000"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20" name="TextBox 19">
            <a:extLst>
              <a:ext uri="{FF2B5EF4-FFF2-40B4-BE49-F238E27FC236}">
                <a16:creationId xmlns:a16="http://schemas.microsoft.com/office/drawing/2014/main" id="{70109589-7F35-4DAD-8283-3CB31F05758E}"/>
              </a:ext>
            </a:extLst>
          </p:cNvPr>
          <p:cNvSpPr txBox="1"/>
          <p:nvPr/>
        </p:nvSpPr>
        <p:spPr>
          <a:xfrm>
            <a:off x="5284275" y="1829455"/>
            <a:ext cx="3104587" cy="769441"/>
          </a:xfrm>
          <a:prstGeom prst="rect">
            <a:avLst/>
          </a:prstGeom>
          <a:noFill/>
        </p:spPr>
        <p:txBody>
          <a:bodyPr wrap="square" rtlCol="0">
            <a:spAutoFit/>
          </a:bodyPr>
          <a:lstStyle/>
          <a:p>
            <a:r>
              <a:rPr lang="en-AU" sz="4400" b="1" dirty="0">
                <a:latin typeface="Arial" panose="020B0604020202020204" pitchFamily="34" charset="0"/>
                <a:ea typeface="Roboto" pitchFamily="2" charset="0"/>
              </a:rPr>
              <a:t>B. Poverty</a:t>
            </a:r>
          </a:p>
        </p:txBody>
      </p:sp>
      <p:sp>
        <p:nvSpPr>
          <p:cNvPr id="14" name="TextBox 13">
            <a:extLst>
              <a:ext uri="{FF2B5EF4-FFF2-40B4-BE49-F238E27FC236}">
                <a16:creationId xmlns:a16="http://schemas.microsoft.com/office/drawing/2014/main" id="{A4F09E10-E144-41BC-ADCB-63D69EE52CD4}"/>
              </a:ext>
            </a:extLst>
          </p:cNvPr>
          <p:cNvSpPr txBox="1"/>
          <p:nvPr/>
        </p:nvSpPr>
        <p:spPr>
          <a:xfrm>
            <a:off x="473869" y="2297743"/>
            <a:ext cx="6652879" cy="4031873"/>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p>
          <a:p>
            <a:endParaRPr lang="en-AU" sz="2800" dirty="0">
              <a:latin typeface="Arial" panose="020B0604020202020204" pitchFamily="34" charset="0"/>
              <a:ea typeface="Roboto" pitchFamily="2" charset="0"/>
            </a:endParaRPr>
          </a:p>
          <a:p>
            <a:r>
              <a:rPr lang="en-AU" sz="2400" dirty="0">
                <a:latin typeface="Arial" panose="020B0604020202020204" pitchFamily="34" charset="0"/>
                <a:ea typeface="Roboto" pitchFamily="2" charset="0"/>
              </a:rPr>
              <a:t>People who are living in poverty often don’t have enough money to buy or produce food for themselves.</a:t>
            </a:r>
          </a:p>
          <a:p>
            <a:endParaRPr lang="en-AU" sz="2400" dirty="0">
              <a:latin typeface="Arial" panose="020B0604020202020204" pitchFamily="34" charset="0"/>
              <a:ea typeface="Roboto" pitchFamily="2" charset="0"/>
            </a:endParaRPr>
          </a:p>
          <a:p>
            <a:r>
              <a:rPr lang="en-AU" sz="2400" dirty="0">
                <a:latin typeface="Arial" panose="020B0604020202020204" pitchFamily="34" charset="0"/>
                <a:ea typeface="Roboto" pitchFamily="2" charset="0"/>
              </a:rPr>
              <a:t>The causes of poverty include lack of resources, unequal income distribution in the world and within specific countries, conflict and hunger itself.</a:t>
            </a:r>
          </a:p>
        </p:txBody>
      </p:sp>
      <p:sp>
        <p:nvSpPr>
          <p:cNvPr id="23" name="Left Arrow 3">
            <a:hlinkClick r:id="" action="ppaction://hlinkshowjump?jump=previousslide"/>
            <a:extLst>
              <a:ext uri="{FF2B5EF4-FFF2-40B4-BE49-F238E27FC236}">
                <a16:creationId xmlns:a16="http://schemas.microsoft.com/office/drawing/2014/main" id="{E917CA13-C550-4A2C-80A0-E374F3C1C085}"/>
              </a:ext>
            </a:extLst>
          </p:cNvPr>
          <p:cNvSpPr/>
          <p:nvPr/>
        </p:nvSpPr>
        <p:spPr bwMode="auto">
          <a:xfrm rot="10800000">
            <a:off x="5655468" y="5915025"/>
            <a:ext cx="2171171" cy="905218"/>
          </a:xfrm>
          <a:prstGeom prst="leftArrow">
            <a:avLst/>
          </a:prstGeom>
          <a:solidFill>
            <a:srgbClr val="004751"/>
          </a:solidFill>
          <a:ln w="19050">
            <a:noFill/>
          </a:ln>
          <a:effectLst/>
        </p:spPr>
        <p:txBody>
          <a:bodyPr wrap="none" rtlCol="0" anchor="ctr"/>
          <a:lstStyle/>
          <a:p>
            <a:pPr algn="ctr"/>
            <a:endParaRPr lang="en-US"/>
          </a:p>
        </p:txBody>
      </p:sp>
      <p:pic>
        <p:nvPicPr>
          <p:cNvPr id="10" name="Picture 9">
            <a:extLst>
              <a:ext uri="{FF2B5EF4-FFF2-40B4-BE49-F238E27FC236}">
                <a16:creationId xmlns:a16="http://schemas.microsoft.com/office/drawing/2014/main" id="{A887B7DD-4CD0-4893-92D4-C5F157C40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861" y="2993705"/>
            <a:ext cx="4581807" cy="3054537"/>
          </a:xfrm>
          <a:prstGeom prst="rect">
            <a:avLst/>
          </a:prstGeom>
        </p:spPr>
      </p:pic>
      <p:sp>
        <p:nvSpPr>
          <p:cNvPr id="11" name="TextBox 10">
            <a:extLst>
              <a:ext uri="{FF2B5EF4-FFF2-40B4-BE49-F238E27FC236}">
                <a16:creationId xmlns:a16="http://schemas.microsoft.com/office/drawing/2014/main" id="{3F4A2A37-AD32-4840-8573-58DB31D5FE79}"/>
              </a:ext>
            </a:extLst>
          </p:cNvPr>
          <p:cNvSpPr txBox="1"/>
          <p:nvPr/>
        </p:nvSpPr>
        <p:spPr>
          <a:xfrm>
            <a:off x="8293598" y="6081580"/>
            <a:ext cx="4677070" cy="738664"/>
          </a:xfrm>
          <a:prstGeom prst="rect">
            <a:avLst/>
          </a:prstGeom>
          <a:noFill/>
        </p:spPr>
        <p:txBody>
          <a:bodyPr wrap="square" rtlCol="0">
            <a:spAutoFit/>
          </a:bodyPr>
          <a:lstStyle/>
          <a:p>
            <a:r>
              <a:rPr lang="en-AU" sz="1050" dirty="0">
                <a:latin typeface="Arial" panose="020B0604020202020204" pitchFamily="34" charset="0"/>
                <a:ea typeface="Roboto" pitchFamily="2" charset="0"/>
              </a:rPr>
              <a:t>People in </a:t>
            </a:r>
            <a:r>
              <a:rPr lang="en-AU" sz="1050" dirty="0" err="1">
                <a:latin typeface="Arial" panose="020B0604020202020204" pitchFamily="34" charset="0"/>
                <a:ea typeface="Roboto" pitchFamily="2" charset="0"/>
              </a:rPr>
              <a:t>Sakun’s</a:t>
            </a:r>
            <a:r>
              <a:rPr lang="en-AU" sz="1050" dirty="0">
                <a:latin typeface="Arial" panose="020B0604020202020204" pitchFamily="34" charset="0"/>
                <a:ea typeface="Roboto" pitchFamily="2" charset="0"/>
              </a:rPr>
              <a:t> community in rural India have an improved diet due to Caritas’ support through agricultural innovations, such as collective farming and growing nutritional which improves the overall health of the community.</a:t>
            </a:r>
          </a:p>
          <a:p>
            <a:r>
              <a:rPr lang="en-AU" sz="1050" b="1" dirty="0">
                <a:latin typeface="Arial" panose="020B0604020202020204" pitchFamily="34" charset="0"/>
                <a:ea typeface="Roboto" pitchFamily="2" charset="0"/>
              </a:rPr>
              <a:t>Credit: </a:t>
            </a:r>
            <a:r>
              <a:rPr lang="en-AU" sz="1050" dirty="0">
                <a:latin typeface="Arial" panose="020B0604020202020204" pitchFamily="34" charset="0"/>
                <a:ea typeface="Roboto" pitchFamily="2" charset="0"/>
              </a:rPr>
              <a:t>Patrick </a:t>
            </a:r>
            <a:r>
              <a:rPr lang="en-AU" sz="1050" dirty="0" err="1">
                <a:latin typeface="Arial" panose="020B0604020202020204" pitchFamily="34" charset="0"/>
                <a:ea typeface="Roboto" pitchFamily="2" charset="0"/>
              </a:rPr>
              <a:t>Hansda</a:t>
            </a:r>
            <a:r>
              <a:rPr lang="en-AU" sz="1050" dirty="0">
                <a:latin typeface="Arial" panose="020B0604020202020204" pitchFamily="34" charset="0"/>
                <a:ea typeface="Roboto" pitchFamily="2" charset="0"/>
              </a:rPr>
              <a:t> </a:t>
            </a:r>
          </a:p>
        </p:txBody>
      </p:sp>
    </p:spTree>
    <p:extLst>
      <p:ext uri="{BB962C8B-B14F-4D97-AF65-F5344CB8AC3E}">
        <p14:creationId xmlns:p14="http://schemas.microsoft.com/office/powerpoint/2010/main" val="411079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6</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515912" y="1764726"/>
            <a:ext cx="12928625" cy="1338828"/>
          </a:xfrm>
          <a:prstGeom prst="rect">
            <a:avLst/>
          </a:prstGeom>
        </p:spPr>
        <p:txBody>
          <a:bodyPr wrap="square">
            <a:spAutoFit/>
          </a:bodyPr>
          <a:lstStyle/>
          <a:p>
            <a:r>
              <a:rPr lang="en-AU" sz="3600" dirty="0">
                <a:latin typeface="Arial" panose="020B0604020202020204" pitchFamily="34" charset="0"/>
                <a:ea typeface="Roboto" pitchFamily="2" charset="0"/>
              </a:rPr>
              <a:t>Which food listed below requires the most water to produce?</a:t>
            </a:r>
            <a:endParaRPr lang="en-US" sz="3600" dirty="0">
              <a:latin typeface="Arial" panose="020B0604020202020204" pitchFamily="34" charset="0"/>
              <a:ea typeface="Roboto" pitchFamily="2" charset="0"/>
            </a:endParaRP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501112" y="3209124"/>
            <a:ext cx="373357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3200"/>
          </a:p>
        </p:txBody>
      </p:sp>
      <p:sp>
        <p:nvSpPr>
          <p:cNvPr id="4" name="TextBox 3">
            <a:extLst>
              <a:ext uri="{FF2B5EF4-FFF2-40B4-BE49-F238E27FC236}">
                <a16:creationId xmlns:a16="http://schemas.microsoft.com/office/drawing/2014/main" id="{4100BA8D-B845-4C75-B8FC-8A15499576E7}"/>
              </a:ext>
            </a:extLst>
          </p:cNvPr>
          <p:cNvSpPr txBox="1"/>
          <p:nvPr/>
        </p:nvSpPr>
        <p:spPr>
          <a:xfrm>
            <a:off x="1731687" y="3417145"/>
            <a:ext cx="4921268" cy="584775"/>
          </a:xfrm>
          <a:prstGeom prst="rect">
            <a:avLst/>
          </a:prstGeom>
          <a:noFill/>
        </p:spPr>
        <p:txBody>
          <a:bodyPr wrap="square" rtlCol="0">
            <a:spAutoFit/>
          </a:bodyPr>
          <a:lstStyle/>
          <a:p>
            <a:r>
              <a:rPr lang="en-AU" sz="3200" b="1" dirty="0">
                <a:solidFill>
                  <a:srgbClr val="E4DBCA"/>
                </a:solidFill>
                <a:latin typeface="Arial" panose="020B0604020202020204" pitchFamily="34" charset="0"/>
                <a:ea typeface="Roboto" pitchFamily="2" charset="0"/>
              </a:rPr>
              <a:t>A. 1kg of beef</a:t>
            </a:r>
          </a:p>
        </p:txBody>
      </p:sp>
      <p:sp>
        <p:nvSpPr>
          <p:cNvPr id="19" name="object 5">
            <a:extLst>
              <a:ext uri="{FF2B5EF4-FFF2-40B4-BE49-F238E27FC236}">
                <a16:creationId xmlns:a16="http://schemas.microsoft.com/office/drawing/2014/main" id="{33852869-40A9-4894-93AF-AB17053C1A01}"/>
              </a:ext>
            </a:extLst>
          </p:cNvPr>
          <p:cNvSpPr/>
          <p:nvPr/>
        </p:nvSpPr>
        <p:spPr>
          <a:xfrm>
            <a:off x="1494172" y="4378324"/>
            <a:ext cx="374051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1791387" y="4575276"/>
            <a:ext cx="4610764" cy="58477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1kg of rice</a:t>
            </a:r>
          </a:p>
        </p:txBody>
      </p:sp>
      <p:sp>
        <p:nvSpPr>
          <p:cNvPr id="21" name="object 5">
            <a:extLst>
              <a:ext uri="{FF2B5EF4-FFF2-40B4-BE49-F238E27FC236}">
                <a16:creationId xmlns:a16="http://schemas.microsoft.com/office/drawing/2014/main" id="{68E946C7-DE4A-4400-A2F6-B1438C85F501}"/>
              </a:ext>
            </a:extLst>
          </p:cNvPr>
          <p:cNvSpPr/>
          <p:nvPr/>
        </p:nvSpPr>
        <p:spPr>
          <a:xfrm>
            <a:off x="1501112" y="5539187"/>
            <a:ext cx="374051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755546" y="5729666"/>
            <a:ext cx="4353350" cy="58477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1kg of wheat</a:t>
            </a:r>
          </a:p>
        </p:txBody>
      </p:sp>
      <p:pic>
        <p:nvPicPr>
          <p:cNvPr id="3" name="Picture 2">
            <a:extLst>
              <a:ext uri="{FF2B5EF4-FFF2-40B4-BE49-F238E27FC236}">
                <a16:creationId xmlns:a16="http://schemas.microsoft.com/office/drawing/2014/main" id="{20049A41-6143-49B1-8628-19A2405D6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469" y="2977017"/>
            <a:ext cx="5002595" cy="3334249"/>
          </a:xfrm>
          <a:prstGeom prst="rect">
            <a:avLst/>
          </a:prstGeom>
        </p:spPr>
      </p:pic>
      <p:sp>
        <p:nvSpPr>
          <p:cNvPr id="5" name="Rectangle 4">
            <a:extLst>
              <a:ext uri="{FF2B5EF4-FFF2-40B4-BE49-F238E27FC236}">
                <a16:creationId xmlns:a16="http://schemas.microsoft.com/office/drawing/2014/main" id="{63D7DBA8-62F3-4EC5-A332-FD80706D1ACC}"/>
              </a:ext>
            </a:extLst>
          </p:cNvPr>
          <p:cNvSpPr/>
          <p:nvPr/>
        </p:nvSpPr>
        <p:spPr>
          <a:xfrm>
            <a:off x="7179469" y="6349817"/>
            <a:ext cx="5002595" cy="403408"/>
          </a:xfrm>
          <a:prstGeom prst="rect">
            <a:avLst/>
          </a:prstGeom>
        </p:spPr>
        <p:txBody>
          <a:bodyPr wrap="square">
            <a:spAutoFit/>
          </a:bodyPr>
          <a:lstStyle/>
          <a:p>
            <a:r>
              <a:rPr lang="en-AU" sz="1000" dirty="0">
                <a:solidFill>
                  <a:srgbClr val="212124"/>
                </a:solidFill>
                <a:latin typeface="+mj-lt"/>
              </a:rPr>
              <a:t>Kitchen at school in Malaita, Solomon Islands. 'Water is life' and used in many facets of daily life. </a:t>
            </a:r>
            <a:r>
              <a:rPr lang="en-AU" sz="1000" dirty="0">
                <a:latin typeface="+mj-lt"/>
              </a:rPr>
              <a:t>Photo </a:t>
            </a:r>
            <a:r>
              <a:rPr lang="en-AU" sz="1000" dirty="0">
                <a:solidFill>
                  <a:srgbClr val="212124"/>
                </a:solidFill>
                <a:latin typeface="+mj-lt"/>
              </a:rPr>
              <a:t>credit: Cassandra Hill</a:t>
            </a:r>
            <a:endParaRPr lang="en-AU" sz="1000" dirty="0">
              <a:latin typeface="+mj-lt"/>
            </a:endParaRPr>
          </a:p>
        </p:txBody>
      </p:sp>
    </p:spTree>
    <p:extLst>
      <p:ext uri="{BB962C8B-B14F-4D97-AF65-F5344CB8AC3E}">
        <p14:creationId xmlns:p14="http://schemas.microsoft.com/office/powerpoint/2010/main" val="2432243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3329116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INSTRUCTIONS</a:t>
            </a:r>
            <a:endParaRPr lang="en-AU" sz="4400" dirty="0">
              <a:latin typeface="Arial"/>
              <a:cs typeface="Arial"/>
            </a:endParaRPr>
          </a:p>
        </p:txBody>
      </p:sp>
      <p:sp>
        <p:nvSpPr>
          <p:cNvPr id="8" name="Text Placeholder 6">
            <a:extLst>
              <a:ext uri="{FF2B5EF4-FFF2-40B4-BE49-F238E27FC236}">
                <a16:creationId xmlns:a16="http://schemas.microsoft.com/office/drawing/2014/main" id="{67310F17-65DF-4C3E-A72A-EAC2D1E58538}"/>
              </a:ext>
            </a:extLst>
          </p:cNvPr>
          <p:cNvSpPr txBox="1">
            <a:spLocks/>
          </p:cNvSpPr>
          <p:nvPr/>
        </p:nvSpPr>
        <p:spPr>
          <a:xfrm>
            <a:off x="411225" y="1615081"/>
            <a:ext cx="12507313" cy="1468437"/>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2400" kern="0" dirty="0">
                <a:solidFill>
                  <a:sysClr val="windowText" lastClr="000000"/>
                </a:solidFill>
                <a:latin typeface="Arial" panose="020B0604020202020204" pitchFamily="34" charset="0"/>
                <a:ea typeface="Roboto" pitchFamily="2" charset="0"/>
                <a:hlinkClick r:id="rId3"/>
              </a:rPr>
              <a:t>Click here </a:t>
            </a:r>
            <a:r>
              <a:rPr lang="en-AU" sz="2400" kern="0" dirty="0">
                <a:solidFill>
                  <a:sysClr val="windowText" lastClr="000000"/>
                </a:solidFill>
                <a:latin typeface="Arial" panose="020B0604020202020204" pitchFamily="34" charset="0"/>
                <a:ea typeface="Roboto" pitchFamily="2" charset="0"/>
              </a:rPr>
              <a:t>to play this quiz on the Kahoot interactive learning platform.</a:t>
            </a:r>
          </a:p>
          <a:p>
            <a:endParaRPr lang="en-AU" sz="2400" kern="0" dirty="0">
              <a:solidFill>
                <a:sysClr val="windowText" lastClr="000000"/>
              </a:solidFill>
              <a:latin typeface="Arial" panose="020B0604020202020204" pitchFamily="34" charset="0"/>
              <a:ea typeface="Roboto" pitchFamily="2" charset="0"/>
            </a:endParaRPr>
          </a:p>
          <a:p>
            <a:r>
              <a:rPr lang="en-AU" sz="2400" kern="0" dirty="0">
                <a:solidFill>
                  <a:sysClr val="windowText" lastClr="000000"/>
                </a:solidFill>
                <a:latin typeface="Arial" panose="020B0604020202020204" pitchFamily="34" charset="0"/>
                <a:ea typeface="Roboto" pitchFamily="2" charset="0"/>
              </a:rPr>
              <a:t>This is an interactive resource. As you go through this quiz </a:t>
            </a:r>
            <a:r>
              <a:rPr lang="en-US" sz="2400" kern="0" dirty="0">
                <a:solidFill>
                  <a:sysClr val="windowText" lastClr="000000"/>
                </a:solidFill>
                <a:latin typeface="Arial" panose="020B0604020202020204" pitchFamily="34" charset="0"/>
                <a:ea typeface="Roboto" pitchFamily="2" charset="0"/>
              </a:rPr>
              <a:t>use your mouse to click on the correct answer for each question. </a:t>
            </a:r>
          </a:p>
          <a:p>
            <a:endParaRPr lang="en-US" sz="2400" kern="0" dirty="0">
              <a:solidFill>
                <a:schemeClr val="bg1"/>
              </a:solidFill>
              <a:latin typeface="Arial" panose="020B0604020202020204" pitchFamily="34" charset="0"/>
              <a:ea typeface="Roboto" pitchFamily="2" charset="0"/>
            </a:endParaRPr>
          </a:p>
          <a:p>
            <a:r>
              <a:rPr lang="en-US" sz="2400" kern="0" dirty="0">
                <a:solidFill>
                  <a:sysClr val="windowText" lastClr="000000"/>
                </a:solidFill>
                <a:latin typeface="Arial" panose="020B0604020202020204" pitchFamily="34" charset="0"/>
                <a:ea typeface="Roboto" pitchFamily="2" charset="0"/>
              </a:rPr>
              <a:t>If you make a mistake you can go back, click on the arrow and try again. </a:t>
            </a:r>
          </a:p>
          <a:p>
            <a:endParaRPr lang="en-US" sz="2400" kern="0" dirty="0">
              <a:solidFill>
                <a:sysClr val="windowText" lastClr="000000"/>
              </a:solidFill>
              <a:latin typeface="Arial" panose="020B0604020202020204" pitchFamily="34" charset="0"/>
              <a:ea typeface="Roboto" pitchFamily="2" charset="0"/>
            </a:endParaRPr>
          </a:p>
          <a:p>
            <a:r>
              <a:rPr lang="en-US" sz="2400" kern="0" dirty="0">
                <a:solidFill>
                  <a:sysClr val="windowText" lastClr="000000"/>
                </a:solidFill>
                <a:latin typeface="Arial" panose="020B0604020202020204" pitchFamily="34" charset="0"/>
                <a:ea typeface="Roboto" pitchFamily="2" charset="0"/>
              </a:rPr>
              <a:t>Click on the arrows to take you to the next question.</a:t>
            </a:r>
          </a:p>
          <a:p>
            <a:endParaRPr lang="en-US" sz="2400" kern="0" dirty="0">
              <a:solidFill>
                <a:sysClr val="windowText" lastClr="000000"/>
              </a:solidFill>
              <a:latin typeface="Arial" panose="020B0604020202020204" pitchFamily="34" charset="0"/>
              <a:ea typeface="Roboto" pitchFamily="2" charset="0"/>
            </a:endParaRPr>
          </a:p>
          <a:p>
            <a:r>
              <a:rPr lang="en-US" sz="2400" kern="0" dirty="0">
                <a:solidFill>
                  <a:sysClr val="windowText" lastClr="000000"/>
                </a:solidFill>
                <a:latin typeface="Arial" panose="020B0604020202020204" pitchFamily="34" charset="0"/>
                <a:ea typeface="Roboto" pitchFamily="2" charset="0"/>
              </a:rPr>
              <a:t>Good luck!</a:t>
            </a:r>
          </a:p>
          <a:p>
            <a:endParaRPr lang="en-AU" kern="0" dirty="0">
              <a:solidFill>
                <a:sysClr val="windowText" lastClr="000000"/>
              </a:solidFill>
            </a:endParaRPr>
          </a:p>
          <a:p>
            <a:endParaRPr lang="en-AU" kern="0" dirty="0">
              <a:solidFill>
                <a:sysClr val="windowText" lastClr="000000"/>
              </a:solidFill>
            </a:endParaRPr>
          </a:p>
          <a:p>
            <a:endParaRPr lang="en-AU" kern="0" dirty="0">
              <a:solidFill>
                <a:sysClr val="windowText" lastClr="000000"/>
              </a:solidFill>
            </a:endParaRPr>
          </a:p>
        </p:txBody>
      </p:sp>
      <p:sp>
        <p:nvSpPr>
          <p:cNvPr id="3" name="TextBox 2">
            <a:extLst>
              <a:ext uri="{FF2B5EF4-FFF2-40B4-BE49-F238E27FC236}">
                <a16:creationId xmlns:a16="http://schemas.microsoft.com/office/drawing/2014/main" id="{9B295C5D-6043-4420-A989-E216E7CAA7A4}"/>
              </a:ext>
            </a:extLst>
          </p:cNvPr>
          <p:cNvSpPr txBox="1"/>
          <p:nvPr/>
        </p:nvSpPr>
        <p:spPr>
          <a:xfrm>
            <a:off x="373300" y="5734310"/>
            <a:ext cx="12570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200" b="1" spc="-5" dirty="0">
                <a:solidFill>
                  <a:srgbClr val="414042"/>
                </a:solidFill>
                <a:latin typeface="Arial" panose="020B0604020202020204" pitchFamily="34" charset="0"/>
                <a:cs typeface="Arial"/>
              </a:rPr>
              <a:t>Note: </a:t>
            </a:r>
            <a:r>
              <a:rPr lang="en-AU" sz="1200" dirty="0">
                <a:solidFill>
                  <a:srgbClr val="414042"/>
                </a:solidFill>
                <a:latin typeface="Arial" panose="020B0604020202020204" pitchFamily="34" charset="0"/>
                <a:cs typeface="Arial"/>
              </a:rPr>
              <a:t>If you </a:t>
            </a:r>
            <a:r>
              <a:rPr lang="en-AU" sz="1200" spc="-5" dirty="0">
                <a:solidFill>
                  <a:srgbClr val="414042"/>
                </a:solidFill>
                <a:latin typeface="Arial" panose="020B0604020202020204" pitchFamily="34" charset="0"/>
                <a:cs typeface="Arial"/>
              </a:rPr>
              <a:t>do edit this </a:t>
            </a:r>
            <a:r>
              <a:rPr lang="en-AU" sz="1200" dirty="0">
                <a:solidFill>
                  <a:srgbClr val="414042"/>
                </a:solidFill>
                <a:latin typeface="Arial" panose="020B0604020202020204" pitchFamily="34" charset="0"/>
                <a:cs typeface="Arial"/>
              </a:rPr>
              <a:t>resource </a:t>
            </a:r>
            <a:r>
              <a:rPr lang="en-AU" sz="1200" spc="-5" dirty="0">
                <a:solidFill>
                  <a:srgbClr val="414042"/>
                </a:solidFill>
                <a:latin typeface="Arial" panose="020B0604020202020204" pitchFamily="34" charset="0"/>
                <a:cs typeface="Arial"/>
              </a:rPr>
              <a:t>please ensure </a:t>
            </a:r>
            <a:r>
              <a:rPr lang="en-AU" sz="1200" dirty="0">
                <a:solidFill>
                  <a:srgbClr val="414042"/>
                </a:solidFill>
                <a:latin typeface="Arial" panose="020B0604020202020204" pitchFamily="34" charset="0"/>
                <a:cs typeface="Arial"/>
              </a:rPr>
              <a:t>content </a:t>
            </a:r>
            <a:r>
              <a:rPr lang="en-AU" sz="1200" spc="-5" dirty="0">
                <a:solidFill>
                  <a:srgbClr val="414042"/>
                </a:solidFill>
                <a:latin typeface="Arial" panose="020B0604020202020204" pitchFamily="34" charset="0"/>
                <a:cs typeface="Arial"/>
              </a:rPr>
              <a:t>and photos </a:t>
            </a:r>
            <a:r>
              <a:rPr lang="en-AU" sz="1200" dirty="0">
                <a:solidFill>
                  <a:srgbClr val="414042"/>
                </a:solidFill>
                <a:latin typeface="Arial" panose="020B0604020202020204" pitchFamily="34" charset="0"/>
                <a:cs typeface="Arial"/>
              </a:rPr>
              <a:t>remain </a:t>
            </a:r>
            <a:r>
              <a:rPr lang="en-AU" sz="1200" spc="-5" dirty="0">
                <a:solidFill>
                  <a:srgbClr val="414042"/>
                </a:solidFill>
                <a:latin typeface="Arial" panose="020B0604020202020204" pitchFamily="34" charset="0"/>
                <a:cs typeface="Arial"/>
              </a:rPr>
              <a:t>with </a:t>
            </a:r>
            <a:r>
              <a:rPr lang="en-AU" sz="1200" dirty="0">
                <a:solidFill>
                  <a:srgbClr val="414042"/>
                </a:solidFill>
                <a:latin typeface="Arial" panose="020B0604020202020204" pitchFamily="34" charset="0"/>
                <a:cs typeface="Arial"/>
              </a:rPr>
              <a:t>the </a:t>
            </a:r>
            <a:r>
              <a:rPr lang="en-AU" sz="1200" spc="-5" dirty="0">
                <a:solidFill>
                  <a:srgbClr val="414042"/>
                </a:solidFill>
                <a:latin typeface="Arial" panose="020B0604020202020204" pitchFamily="34" charset="0"/>
                <a:cs typeface="Arial"/>
              </a:rPr>
              <a:t>appropriate </a:t>
            </a:r>
            <a:r>
              <a:rPr lang="en-AU" sz="1200" dirty="0">
                <a:solidFill>
                  <a:srgbClr val="414042"/>
                </a:solidFill>
                <a:latin typeface="Arial" panose="020B0604020202020204" pitchFamily="34" charset="0"/>
                <a:cs typeface="Arial"/>
              </a:rPr>
              <a:t>credit to </a:t>
            </a:r>
            <a:r>
              <a:rPr lang="en-AU" sz="1200" spc="-5" dirty="0">
                <a:solidFill>
                  <a:srgbClr val="414042"/>
                </a:solidFill>
                <a:latin typeface="Arial" panose="020B0604020202020204" pitchFamily="34" charset="0"/>
                <a:cs typeface="Arial"/>
              </a:rPr>
              <a:t>Caritas </a:t>
            </a:r>
            <a:r>
              <a:rPr lang="en-AU" sz="1200" dirty="0">
                <a:solidFill>
                  <a:srgbClr val="414042"/>
                </a:solidFill>
                <a:latin typeface="Arial" panose="020B0604020202020204" pitchFamily="34" charset="0"/>
                <a:cs typeface="Arial"/>
              </a:rPr>
              <a:t>Australia </a:t>
            </a:r>
            <a:r>
              <a:rPr lang="en-AU" sz="1200" spc="-5" dirty="0">
                <a:solidFill>
                  <a:srgbClr val="414042"/>
                </a:solidFill>
                <a:latin typeface="Arial" panose="020B0604020202020204" pitchFamily="34" charset="0"/>
                <a:cs typeface="Arial"/>
              </a:rPr>
              <a:t>and </a:t>
            </a:r>
            <a:r>
              <a:rPr lang="en-AU" sz="1200" dirty="0">
                <a:solidFill>
                  <a:srgbClr val="414042"/>
                </a:solidFill>
                <a:latin typeface="Arial" panose="020B0604020202020204" pitchFamily="34" charset="0"/>
                <a:cs typeface="Arial"/>
              </a:rPr>
              <a:t>the</a:t>
            </a:r>
            <a:r>
              <a:rPr lang="en-AU" sz="1200" spc="-94" dirty="0">
                <a:solidFill>
                  <a:srgbClr val="414042"/>
                </a:solidFill>
                <a:latin typeface="Arial" panose="020B0604020202020204" pitchFamily="34" charset="0"/>
                <a:cs typeface="Arial"/>
              </a:rPr>
              <a:t> </a:t>
            </a:r>
            <a:r>
              <a:rPr lang="en-AU" sz="1200" spc="-5" dirty="0">
                <a:solidFill>
                  <a:srgbClr val="414042"/>
                </a:solidFill>
                <a:latin typeface="Arial" panose="020B0604020202020204" pitchFamily="34" charset="0"/>
                <a:cs typeface="Arial"/>
              </a:rPr>
              <a:t>photographers.</a:t>
            </a:r>
          </a:p>
          <a:p>
            <a:endParaRPr lang="en-AU" sz="1200" spc="-5" dirty="0">
              <a:solidFill>
                <a:srgbClr val="414042"/>
              </a:solidFill>
              <a:latin typeface="Arial" panose="020B0604020202020204" pitchFamily="34" charset="0"/>
              <a:cs typeface="Arial"/>
            </a:endParaRPr>
          </a:p>
          <a:p>
            <a:r>
              <a:rPr lang="en-AU" sz="1200" b="1" spc="-5" dirty="0">
                <a:solidFill>
                  <a:srgbClr val="414042"/>
                </a:solidFill>
                <a:latin typeface="Arial" panose="020B0604020202020204" pitchFamily="34" charset="0"/>
                <a:cs typeface="Arial"/>
              </a:rPr>
              <a:t>Copyright </a:t>
            </a:r>
            <a:r>
              <a:rPr lang="en-AU" sz="1200" b="1" dirty="0">
                <a:solidFill>
                  <a:srgbClr val="414042"/>
                </a:solidFill>
                <a:latin typeface="Arial" panose="020B0604020202020204" pitchFamily="34" charset="0"/>
                <a:cs typeface="Arial"/>
              </a:rPr>
              <a:t>Policy: </a:t>
            </a:r>
            <a:r>
              <a:rPr lang="en-AU" sz="1200" dirty="0">
                <a:solidFill>
                  <a:srgbClr val="414042"/>
                </a:solidFill>
                <a:latin typeface="Arial" panose="020B0604020202020204" pitchFamily="34" charset="0"/>
                <a:cs typeface="Arial"/>
              </a:rPr>
              <a:t>Material </a:t>
            </a:r>
            <a:r>
              <a:rPr lang="en-AU" sz="1200" spc="-5" dirty="0">
                <a:solidFill>
                  <a:srgbClr val="414042"/>
                </a:solidFill>
                <a:latin typeface="Arial" panose="020B0604020202020204" pitchFamily="34" charset="0"/>
                <a:cs typeface="Arial"/>
              </a:rPr>
              <a:t>within our</a:t>
            </a:r>
            <a:r>
              <a:rPr lang="en-AU" sz="1200" dirty="0">
                <a:solidFill>
                  <a:srgbClr val="414042"/>
                </a:solidFill>
                <a:latin typeface="Arial" panose="020B0604020202020204" pitchFamily="34" charset="0"/>
                <a:cs typeface="Arial"/>
              </a:rPr>
              <a:t> resources comes from a variety </a:t>
            </a:r>
            <a:r>
              <a:rPr lang="en-AU" sz="1200" spc="-5" dirty="0">
                <a:solidFill>
                  <a:srgbClr val="414042"/>
                </a:solidFill>
                <a:latin typeface="Arial" panose="020B0604020202020204" pitchFamily="34" charset="0"/>
                <a:cs typeface="Arial"/>
              </a:rPr>
              <a:t>of </a:t>
            </a:r>
            <a:r>
              <a:rPr lang="en-AU" sz="1200" dirty="0">
                <a:solidFill>
                  <a:srgbClr val="414042"/>
                </a:solidFill>
                <a:latin typeface="Arial" panose="020B0604020202020204" pitchFamily="34" charset="0"/>
                <a:cs typeface="Arial"/>
              </a:rPr>
              <a:t>sources </a:t>
            </a:r>
            <a:r>
              <a:rPr lang="en-AU" sz="1200" spc="-5" dirty="0">
                <a:solidFill>
                  <a:srgbClr val="414042"/>
                </a:solidFill>
                <a:latin typeface="Arial" panose="020B0604020202020204" pitchFamily="34" charset="0"/>
                <a:cs typeface="Arial"/>
              </a:rPr>
              <a:t>and authors, including Caritas staff </a:t>
            </a:r>
            <a:r>
              <a:rPr lang="en-AU" sz="1200" dirty="0">
                <a:solidFill>
                  <a:srgbClr val="414042"/>
                </a:solidFill>
                <a:latin typeface="Arial" panose="020B0604020202020204" pitchFamily="34" charset="0"/>
                <a:cs typeface="Arial"/>
              </a:rPr>
              <a:t>volunteers, </a:t>
            </a:r>
            <a:r>
              <a:rPr lang="en-AU" sz="1200" spc="-5" dirty="0">
                <a:solidFill>
                  <a:srgbClr val="414042"/>
                </a:solidFill>
                <a:latin typeface="Arial" panose="020B0604020202020204" pitchFamily="34" charset="0"/>
                <a:cs typeface="Arial"/>
              </a:rPr>
              <a:t>overseas partners and news organisations. Our</a:t>
            </a:r>
            <a:r>
              <a:rPr lang="en-AU" sz="1200" dirty="0">
                <a:solidFill>
                  <a:srgbClr val="414042"/>
                </a:solidFill>
                <a:latin typeface="Arial" panose="020B0604020202020204" pitchFamily="34" charset="0"/>
                <a:cs typeface="Arial"/>
              </a:rPr>
              <a:t> resources </a:t>
            </a:r>
            <a:r>
              <a:rPr lang="en-AU" sz="1200" spc="-5" dirty="0">
                <a:solidFill>
                  <a:srgbClr val="414042"/>
                </a:solidFill>
                <a:latin typeface="Arial" panose="020B0604020202020204" pitchFamily="34" charset="0"/>
                <a:cs typeface="Arial"/>
              </a:rPr>
              <a:t>and </a:t>
            </a:r>
            <a:r>
              <a:rPr lang="en-AU" sz="1200" dirty="0">
                <a:solidFill>
                  <a:srgbClr val="414042"/>
                </a:solidFill>
                <a:latin typeface="Arial" panose="020B0604020202020204" pitchFamily="34" charset="0"/>
                <a:cs typeface="Arial"/>
              </a:rPr>
              <a:t>the </a:t>
            </a:r>
            <a:r>
              <a:rPr lang="en-AU" sz="1200" spc="-5" dirty="0">
                <a:solidFill>
                  <a:srgbClr val="414042"/>
                </a:solidFill>
                <a:latin typeface="Arial" panose="020B0604020202020204" pitchFamily="34" charset="0"/>
                <a:cs typeface="Arial"/>
              </a:rPr>
              <a:t>information, names, images, pictures, logos are provided </a:t>
            </a:r>
            <a:r>
              <a:rPr lang="en-AU" sz="1200" dirty="0">
                <a:solidFill>
                  <a:srgbClr val="414042"/>
                </a:solidFill>
                <a:latin typeface="Arial" panose="020B0604020202020204" pitchFamily="34" charset="0"/>
                <a:cs typeface="Arial"/>
              </a:rPr>
              <a:t>“as </a:t>
            </a:r>
            <a:r>
              <a:rPr lang="en-AU" sz="1200" spc="-5" dirty="0">
                <a:solidFill>
                  <a:srgbClr val="414042"/>
                </a:solidFill>
                <a:latin typeface="Arial" panose="020B0604020202020204" pitchFamily="34" charset="0"/>
                <a:cs typeface="Arial"/>
              </a:rPr>
              <a:t>is”, without </a:t>
            </a:r>
            <a:r>
              <a:rPr lang="en-AU" sz="1200" spc="-14" dirty="0">
                <a:solidFill>
                  <a:srgbClr val="414042"/>
                </a:solidFill>
                <a:latin typeface="Arial" panose="020B0604020202020204" pitchFamily="34" charset="0"/>
                <a:cs typeface="Arial"/>
              </a:rPr>
              <a:t>warranty. </a:t>
            </a:r>
            <a:r>
              <a:rPr lang="en-AU" sz="1200" dirty="0">
                <a:solidFill>
                  <a:srgbClr val="414042"/>
                </a:solidFill>
                <a:latin typeface="Arial" panose="020B0604020202020204" pitchFamily="34" charset="0"/>
                <a:cs typeface="Arial"/>
              </a:rPr>
              <a:t>Any mistakes </a:t>
            </a:r>
            <a:r>
              <a:rPr lang="en-AU" sz="1200" spc="-5" dirty="0">
                <a:solidFill>
                  <a:srgbClr val="414042"/>
                </a:solidFill>
                <a:latin typeface="Arial" panose="020B0604020202020204" pitchFamily="34" charset="0"/>
                <a:cs typeface="Arial"/>
              </a:rPr>
              <a:t>brought </a:t>
            </a:r>
            <a:r>
              <a:rPr lang="en-AU" sz="1200" dirty="0">
                <a:solidFill>
                  <a:srgbClr val="414042"/>
                </a:solidFill>
                <a:latin typeface="Arial" panose="020B0604020202020204" pitchFamily="34" charset="0"/>
                <a:cs typeface="Arial"/>
              </a:rPr>
              <a:t>to the </a:t>
            </a:r>
            <a:r>
              <a:rPr lang="en-AU" sz="1200" spc="-5" dirty="0">
                <a:solidFill>
                  <a:srgbClr val="414042"/>
                </a:solidFill>
                <a:latin typeface="Arial" panose="020B0604020202020204" pitchFamily="34" charset="0"/>
                <a:cs typeface="Arial"/>
              </a:rPr>
              <a:t>attention of Caritas </a:t>
            </a:r>
            <a:r>
              <a:rPr lang="en-AU" sz="1200" dirty="0">
                <a:solidFill>
                  <a:srgbClr val="414042"/>
                </a:solidFill>
                <a:latin typeface="Arial" panose="020B0604020202020204" pitchFamily="34" charset="0"/>
                <a:cs typeface="Arial"/>
              </a:rPr>
              <a:t>Australia</a:t>
            </a:r>
            <a:r>
              <a:rPr lang="en-AU" sz="1200" spc="-85" dirty="0">
                <a:solidFill>
                  <a:srgbClr val="414042"/>
                </a:solidFill>
                <a:latin typeface="Arial" panose="020B0604020202020204" pitchFamily="34" charset="0"/>
                <a:cs typeface="Arial"/>
              </a:rPr>
              <a:t> </a:t>
            </a:r>
            <a:r>
              <a:rPr lang="en-AU" sz="1200" spc="-5" dirty="0">
                <a:solidFill>
                  <a:srgbClr val="414042"/>
                </a:solidFill>
                <a:latin typeface="Arial" panose="020B0604020202020204" pitchFamily="34" charset="0"/>
                <a:cs typeface="Arial"/>
              </a:rPr>
              <a:t>will</a:t>
            </a:r>
            <a:r>
              <a:rPr lang="en-AU" sz="1200" dirty="0">
                <a:latin typeface="Arial" panose="020B0604020202020204" pitchFamily="34" charset="0"/>
                <a:cs typeface="Arial"/>
              </a:rPr>
              <a:t> </a:t>
            </a:r>
            <a:r>
              <a:rPr lang="en-AU" sz="1200" spc="-5" dirty="0">
                <a:solidFill>
                  <a:srgbClr val="414042"/>
                </a:solidFill>
                <a:latin typeface="Arial" panose="020B0604020202020204" pitchFamily="34" charset="0"/>
                <a:cs typeface="Arial"/>
              </a:rPr>
              <a:t>be </a:t>
            </a:r>
            <a:r>
              <a:rPr lang="en-AU" sz="1200" dirty="0">
                <a:solidFill>
                  <a:srgbClr val="414042"/>
                </a:solidFill>
                <a:latin typeface="Arial" panose="020B0604020202020204" pitchFamily="34" charset="0"/>
                <a:cs typeface="Arial"/>
              </a:rPr>
              <a:t>corrected </a:t>
            </a:r>
            <a:r>
              <a:rPr lang="en-AU" sz="1200" spc="-5" dirty="0">
                <a:solidFill>
                  <a:srgbClr val="414042"/>
                </a:solidFill>
                <a:latin typeface="Arial" panose="020B0604020202020204" pitchFamily="34" charset="0"/>
                <a:cs typeface="Arial"/>
              </a:rPr>
              <a:t>as </a:t>
            </a:r>
            <a:r>
              <a:rPr lang="en-AU" sz="1200" dirty="0">
                <a:solidFill>
                  <a:srgbClr val="414042"/>
                </a:solidFill>
                <a:latin typeface="Arial" panose="020B0604020202020204" pitchFamily="34" charset="0"/>
                <a:cs typeface="Arial"/>
              </a:rPr>
              <a:t>soon </a:t>
            </a:r>
            <a:r>
              <a:rPr lang="en-AU" sz="1200" spc="-5" dirty="0">
                <a:solidFill>
                  <a:srgbClr val="414042"/>
                </a:solidFill>
                <a:latin typeface="Arial" panose="020B0604020202020204" pitchFamily="34" charset="0"/>
                <a:cs typeface="Arial"/>
              </a:rPr>
              <a:t>as possible. </a:t>
            </a:r>
            <a:r>
              <a:rPr lang="en-AU" sz="1200" spc="-47" dirty="0">
                <a:solidFill>
                  <a:srgbClr val="414042"/>
                </a:solidFill>
                <a:latin typeface="Arial" panose="020B0604020202020204" pitchFamily="34" charset="0"/>
                <a:cs typeface="Arial"/>
              </a:rPr>
              <a:t>To </a:t>
            </a:r>
            <a:r>
              <a:rPr lang="en-AU" sz="1200" dirty="0">
                <a:solidFill>
                  <a:srgbClr val="414042"/>
                </a:solidFill>
                <a:latin typeface="Arial" panose="020B0604020202020204" pitchFamily="34" charset="0"/>
                <a:cs typeface="Arial"/>
              </a:rPr>
              <a:t>review the full </a:t>
            </a:r>
            <a:r>
              <a:rPr lang="en-AU" sz="1200" spc="-5" dirty="0">
                <a:solidFill>
                  <a:srgbClr val="414042"/>
                </a:solidFill>
                <a:latin typeface="Arial" panose="020B0604020202020204" pitchFamily="34" charset="0"/>
                <a:cs typeface="Arial"/>
              </a:rPr>
              <a:t>Caritas Copyright </a:t>
            </a:r>
            <a:r>
              <a:rPr lang="en-AU" sz="1200" spc="-9" dirty="0">
                <a:solidFill>
                  <a:srgbClr val="414042"/>
                </a:solidFill>
                <a:latin typeface="Arial" panose="020B0604020202020204" pitchFamily="34" charset="0"/>
                <a:cs typeface="Arial"/>
              </a:rPr>
              <a:t>Policy, </a:t>
            </a:r>
            <a:r>
              <a:rPr lang="en-AU" sz="1200" spc="-5" dirty="0">
                <a:solidFill>
                  <a:srgbClr val="414042"/>
                </a:solidFill>
                <a:latin typeface="Arial" panose="020B0604020202020204" pitchFamily="34" charset="0"/>
                <a:cs typeface="Arial"/>
              </a:rPr>
              <a:t>please </a:t>
            </a:r>
            <a:r>
              <a:rPr lang="en-AU" sz="1200" dirty="0">
                <a:solidFill>
                  <a:srgbClr val="414042"/>
                </a:solidFill>
                <a:latin typeface="Arial" panose="020B0604020202020204" pitchFamily="34" charset="0"/>
                <a:cs typeface="Arial"/>
              </a:rPr>
              <a:t>visit: </a:t>
            </a:r>
            <a:r>
              <a:rPr lang="en-AU" sz="1200" u="sng" dirty="0">
                <a:solidFill>
                  <a:srgbClr val="004751"/>
                </a:solidFill>
                <a:latin typeface="Arial" panose="020B0604020202020204" pitchFamily="34" charset="0"/>
                <a:hlinkClick r:id="rId4"/>
              </a:rPr>
              <a:t>Caritas Australia</a:t>
            </a:r>
            <a:r>
              <a:rPr lang="en-AU" sz="1200" dirty="0">
                <a:solidFill>
                  <a:srgbClr val="004751"/>
                </a:solidFill>
                <a:latin typeface="Arial" panose="020B060402020202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6</a:t>
            </a:r>
            <a:endParaRPr lang="en-AU" sz="4400" dirty="0">
              <a:latin typeface="Arial"/>
              <a:cs typeface="Arial"/>
            </a:endParaRPr>
          </a:p>
        </p:txBody>
      </p:sp>
      <p:sp>
        <p:nvSpPr>
          <p:cNvPr id="17" name="object 5">
            <a:extLst>
              <a:ext uri="{FF2B5EF4-FFF2-40B4-BE49-F238E27FC236}">
                <a16:creationId xmlns:a16="http://schemas.microsoft.com/office/drawing/2014/main" id="{3420CD9F-FD08-476A-9728-9F4FFCED9940}"/>
              </a:ext>
            </a:extLst>
          </p:cNvPr>
          <p:cNvSpPr/>
          <p:nvPr/>
        </p:nvSpPr>
        <p:spPr>
          <a:xfrm>
            <a:off x="4741069" y="1587171"/>
            <a:ext cx="373357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3200"/>
          </a:p>
        </p:txBody>
      </p:sp>
      <p:sp>
        <p:nvSpPr>
          <p:cNvPr id="4" name="TextBox 3">
            <a:extLst>
              <a:ext uri="{FF2B5EF4-FFF2-40B4-BE49-F238E27FC236}">
                <a16:creationId xmlns:a16="http://schemas.microsoft.com/office/drawing/2014/main" id="{4100BA8D-B845-4C75-B8FC-8A15499576E7}"/>
              </a:ext>
            </a:extLst>
          </p:cNvPr>
          <p:cNvSpPr txBox="1"/>
          <p:nvPr/>
        </p:nvSpPr>
        <p:spPr>
          <a:xfrm>
            <a:off x="4971644" y="1795192"/>
            <a:ext cx="4921268" cy="584775"/>
          </a:xfrm>
          <a:prstGeom prst="rect">
            <a:avLst/>
          </a:prstGeom>
          <a:noFill/>
        </p:spPr>
        <p:txBody>
          <a:bodyPr wrap="square" rtlCol="0">
            <a:spAutoFit/>
          </a:bodyPr>
          <a:lstStyle/>
          <a:p>
            <a:r>
              <a:rPr lang="en-AU" sz="3200" b="1" dirty="0">
                <a:solidFill>
                  <a:srgbClr val="E4DBCA"/>
                </a:solidFill>
                <a:latin typeface="Arial" panose="020B0604020202020204" pitchFamily="34" charset="0"/>
                <a:ea typeface="Roboto" pitchFamily="2" charset="0"/>
              </a:rPr>
              <a:t>A. 1kg of beef</a:t>
            </a:r>
          </a:p>
        </p:txBody>
      </p:sp>
      <p:sp>
        <p:nvSpPr>
          <p:cNvPr id="24" name="TextBox 23">
            <a:extLst>
              <a:ext uri="{FF2B5EF4-FFF2-40B4-BE49-F238E27FC236}">
                <a16:creationId xmlns:a16="http://schemas.microsoft.com/office/drawing/2014/main" id="{19487260-F465-49D4-8F0C-5B153F9D50C8}"/>
              </a:ext>
            </a:extLst>
          </p:cNvPr>
          <p:cNvSpPr txBox="1"/>
          <p:nvPr/>
        </p:nvSpPr>
        <p:spPr>
          <a:xfrm>
            <a:off x="611334" y="2488903"/>
            <a:ext cx="5929967" cy="4031873"/>
          </a:xfrm>
          <a:prstGeom prst="rect">
            <a:avLst/>
          </a:prstGeom>
          <a:noFill/>
        </p:spPr>
        <p:txBody>
          <a:bodyPr wrap="square" lIns="91440" tIns="45720" rIns="91440" bIns="45720" rtlCol="0" anchor="t">
            <a:spAutoFit/>
          </a:bodyPr>
          <a:lstStyle/>
          <a:p>
            <a:r>
              <a:rPr lang="en-AU" sz="3600" b="1" dirty="0">
                <a:latin typeface="Arial" panose="020B0604020202020204" pitchFamily="34" charset="0"/>
                <a:ea typeface="Roboto" pitchFamily="2" charset="0"/>
              </a:rPr>
              <a:t>CORRECT!</a:t>
            </a:r>
          </a:p>
          <a:p>
            <a:endParaRPr lang="en-AU" sz="2800" dirty="0">
              <a:latin typeface="Arial" panose="020B0604020202020204" pitchFamily="34" charset="0"/>
              <a:ea typeface="Roboto" pitchFamily="2" charset="0"/>
            </a:endParaRPr>
          </a:p>
          <a:p>
            <a:pPr>
              <a:spcBef>
                <a:spcPct val="0"/>
              </a:spcBef>
            </a:pPr>
            <a:r>
              <a:rPr lang="en-AU" altLang="en-US" sz="2400" dirty="0">
                <a:latin typeface="Arial" panose="020B0604020202020204" pitchFamily="34" charset="0"/>
                <a:ea typeface="Roboto" pitchFamily="2" charset="0"/>
              </a:rPr>
              <a:t>It requires approximately </a:t>
            </a:r>
            <a:r>
              <a:rPr lang="en-AU" altLang="en-US" sz="2400" b="1" dirty="0">
                <a:latin typeface="Arial" panose="020B0604020202020204" pitchFamily="34" charset="0"/>
                <a:ea typeface="Roboto" pitchFamily="2" charset="0"/>
              </a:rPr>
              <a:t>15,415 litres </a:t>
            </a:r>
            <a:r>
              <a:rPr lang="en-AU" altLang="en-US" sz="2400" dirty="0">
                <a:latin typeface="Arial" panose="020B0604020202020204" pitchFamily="34" charset="0"/>
                <a:ea typeface="Roboto" pitchFamily="2" charset="0"/>
              </a:rPr>
              <a:t>of water to produce 1 kg of beef, compared to:</a:t>
            </a:r>
          </a:p>
          <a:p>
            <a:pPr marL="342900" indent="-342900">
              <a:spcBef>
                <a:spcPct val="0"/>
              </a:spcBef>
              <a:buFont typeface="Arial" panose="020B0604020202020204" pitchFamily="34" charset="0"/>
              <a:buChar char="•"/>
            </a:pPr>
            <a:r>
              <a:rPr lang="en-AU" sz="2400" dirty="0">
                <a:latin typeface="Arial" panose="020B0604020202020204" pitchFamily="34" charset="0"/>
                <a:ea typeface="Roboto" pitchFamily="2" charset="0"/>
              </a:rPr>
              <a:t>3,000 – 5,000 litres of water to produce 1 kg of rice.</a:t>
            </a:r>
          </a:p>
          <a:p>
            <a:pPr marL="342900" indent="-342900">
              <a:spcBef>
                <a:spcPct val="0"/>
              </a:spcBef>
              <a:buFont typeface="Arial" panose="020B0604020202020204" pitchFamily="34" charset="0"/>
              <a:buChar char="•"/>
            </a:pPr>
            <a:r>
              <a:rPr lang="en-AU" sz="2400" dirty="0">
                <a:latin typeface="Arial" panose="020B0604020202020204" pitchFamily="34" charset="0"/>
                <a:ea typeface="Roboto" pitchFamily="2" charset="0"/>
              </a:rPr>
              <a:t>2,000 litres for 1kg of soya.</a:t>
            </a:r>
          </a:p>
          <a:p>
            <a:pPr marL="342900" indent="-342900">
              <a:spcBef>
                <a:spcPct val="0"/>
              </a:spcBef>
              <a:buFont typeface="Arial" panose="020B0604020202020204" pitchFamily="34" charset="0"/>
              <a:buChar char="•"/>
            </a:pPr>
            <a:r>
              <a:rPr lang="en-AU" sz="2400" dirty="0">
                <a:latin typeface="Arial" panose="020B0604020202020204" pitchFamily="34" charset="0"/>
                <a:ea typeface="Roboto" pitchFamily="2" charset="0"/>
              </a:rPr>
              <a:t>900 litres for 1kg of wheat.</a:t>
            </a:r>
          </a:p>
          <a:p>
            <a:pPr marL="342900" indent="-342900">
              <a:spcBef>
                <a:spcPct val="0"/>
              </a:spcBef>
              <a:buFont typeface="Arial" panose="020B0604020202020204" pitchFamily="34" charset="0"/>
              <a:buChar char="•"/>
            </a:pPr>
            <a:r>
              <a:rPr lang="en-AU" sz="2400" dirty="0">
                <a:latin typeface="Arial" panose="020B0604020202020204" pitchFamily="34" charset="0"/>
                <a:ea typeface="Roboto" pitchFamily="2" charset="0"/>
              </a:rPr>
              <a:t>500 litres for 1kg of potatoes. </a:t>
            </a:r>
            <a:endParaRPr lang="en-GB" altLang="en-US" sz="2400" dirty="0">
              <a:latin typeface="Arial" panose="020B0604020202020204" pitchFamily="34" charset="0"/>
              <a:ea typeface="Roboto" pitchFamily="2" charset="0"/>
              <a:cs typeface="Arial" panose="020B0604020202020204" pitchFamily="34" charset="0"/>
            </a:endParaRPr>
          </a:p>
        </p:txBody>
      </p:sp>
      <p:sp>
        <p:nvSpPr>
          <p:cNvPr id="25" name="Left Arrow 3">
            <a:hlinkClick r:id="" action="ppaction://hlinkshowjump?jump=previousslide"/>
            <a:extLst>
              <a:ext uri="{FF2B5EF4-FFF2-40B4-BE49-F238E27FC236}">
                <a16:creationId xmlns:a16="http://schemas.microsoft.com/office/drawing/2014/main" id="{4BD2157F-19FB-45D9-A1C7-BDEB84947843}"/>
              </a:ext>
            </a:extLst>
          </p:cNvPr>
          <p:cNvSpPr/>
          <p:nvPr/>
        </p:nvSpPr>
        <p:spPr bwMode="auto">
          <a:xfrm rot="10800000">
            <a:off x="5617898" y="5733395"/>
            <a:ext cx="2208741" cy="1086848"/>
          </a:xfrm>
          <a:prstGeom prst="leftArrow">
            <a:avLst/>
          </a:prstGeom>
          <a:solidFill>
            <a:srgbClr val="004751"/>
          </a:solidFill>
          <a:ln w="19050">
            <a:noFill/>
          </a:ln>
          <a:effectLst/>
        </p:spPr>
        <p:txBody>
          <a:bodyPr wrap="none" rtlCol="0" anchor="ctr"/>
          <a:lstStyle/>
          <a:p>
            <a:pPr algn="ctr"/>
            <a:endParaRPr lang="en-US"/>
          </a:p>
        </p:txBody>
      </p:sp>
      <p:pic>
        <p:nvPicPr>
          <p:cNvPr id="13" name="Picture 12">
            <a:extLst>
              <a:ext uri="{FF2B5EF4-FFF2-40B4-BE49-F238E27FC236}">
                <a16:creationId xmlns:a16="http://schemas.microsoft.com/office/drawing/2014/main" id="{29680EAC-67E7-4435-82A5-461FA1BB8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3869" y="2828101"/>
            <a:ext cx="5002595" cy="3334249"/>
          </a:xfrm>
          <a:prstGeom prst="rect">
            <a:avLst/>
          </a:prstGeom>
        </p:spPr>
      </p:pic>
      <p:sp>
        <p:nvSpPr>
          <p:cNvPr id="19" name="Rectangle 18">
            <a:extLst>
              <a:ext uri="{FF2B5EF4-FFF2-40B4-BE49-F238E27FC236}">
                <a16:creationId xmlns:a16="http://schemas.microsoft.com/office/drawing/2014/main" id="{8927F0E8-8B0C-42F8-A42B-8589610CE9D1}"/>
              </a:ext>
            </a:extLst>
          </p:cNvPr>
          <p:cNvSpPr/>
          <p:nvPr/>
        </p:nvSpPr>
        <p:spPr>
          <a:xfrm>
            <a:off x="8093869" y="6200901"/>
            <a:ext cx="5002595" cy="403408"/>
          </a:xfrm>
          <a:prstGeom prst="rect">
            <a:avLst/>
          </a:prstGeom>
        </p:spPr>
        <p:txBody>
          <a:bodyPr wrap="square">
            <a:spAutoFit/>
          </a:bodyPr>
          <a:lstStyle/>
          <a:p>
            <a:r>
              <a:rPr lang="en-AU" sz="1000" dirty="0">
                <a:solidFill>
                  <a:srgbClr val="212124"/>
                </a:solidFill>
                <a:latin typeface="+mj-lt"/>
              </a:rPr>
              <a:t>Kitchen at school in Malaita, Solomon Islands. 'Water is life' and used in many facets of daily life. </a:t>
            </a:r>
            <a:r>
              <a:rPr lang="en-AU" sz="1000" dirty="0">
                <a:latin typeface="+mj-lt"/>
              </a:rPr>
              <a:t>Photo </a:t>
            </a:r>
            <a:r>
              <a:rPr lang="en-AU" sz="1000" dirty="0">
                <a:solidFill>
                  <a:srgbClr val="212124"/>
                </a:solidFill>
                <a:latin typeface="+mj-lt"/>
              </a:rPr>
              <a:t>credit: Cassandra Hill</a:t>
            </a:r>
            <a:endParaRPr lang="en-AU" sz="1000" dirty="0">
              <a:latin typeface="+mj-lt"/>
            </a:endParaRPr>
          </a:p>
        </p:txBody>
      </p:sp>
    </p:spTree>
    <p:extLst>
      <p:ext uri="{BB962C8B-B14F-4D97-AF65-F5344CB8AC3E}">
        <p14:creationId xmlns:p14="http://schemas.microsoft.com/office/powerpoint/2010/main" val="3244066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7</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2925047" y="1692562"/>
            <a:ext cx="12274084" cy="1338828"/>
          </a:xfrm>
          <a:prstGeom prst="rect">
            <a:avLst/>
          </a:prstGeom>
        </p:spPr>
        <p:txBody>
          <a:bodyPr wrap="square">
            <a:spAutoFit/>
          </a:bodyPr>
          <a:lstStyle/>
          <a:p>
            <a:r>
              <a:rPr lang="en-AU" sz="3600" dirty="0">
                <a:latin typeface="Arial" panose="020B0604020202020204" pitchFamily="34" charset="0"/>
                <a:ea typeface="Roboto" pitchFamily="2" charset="0"/>
              </a:rPr>
              <a:t>How long can you live without food?</a:t>
            </a:r>
            <a:endParaRPr lang="en-US" sz="3600" dirty="0">
              <a:latin typeface="Arial" panose="020B0604020202020204" pitchFamily="34" charset="0"/>
              <a:ea typeface="Roboto" pitchFamily="2" charset="0"/>
            </a:endParaRP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501112" y="3209124"/>
            <a:ext cx="373357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3200"/>
          </a:p>
        </p:txBody>
      </p:sp>
      <p:sp>
        <p:nvSpPr>
          <p:cNvPr id="4" name="TextBox 3">
            <a:extLst>
              <a:ext uri="{FF2B5EF4-FFF2-40B4-BE49-F238E27FC236}">
                <a16:creationId xmlns:a16="http://schemas.microsoft.com/office/drawing/2014/main" id="{4100BA8D-B845-4C75-B8FC-8A15499576E7}"/>
              </a:ext>
            </a:extLst>
          </p:cNvPr>
          <p:cNvSpPr txBox="1"/>
          <p:nvPr/>
        </p:nvSpPr>
        <p:spPr>
          <a:xfrm>
            <a:off x="1731687" y="3417145"/>
            <a:ext cx="4921268" cy="584775"/>
          </a:xfrm>
          <a:prstGeom prst="rect">
            <a:avLst/>
          </a:prstGeom>
          <a:noFill/>
        </p:spPr>
        <p:txBody>
          <a:bodyPr wrap="square" rtlCol="0">
            <a:spAutoFit/>
          </a:bodyPr>
          <a:lstStyle/>
          <a:p>
            <a:r>
              <a:rPr lang="en-AU" sz="3200" b="1" dirty="0">
                <a:solidFill>
                  <a:srgbClr val="E4DBCA"/>
                </a:solidFill>
                <a:latin typeface="Arial" panose="020B0604020202020204" pitchFamily="34" charset="0"/>
                <a:ea typeface="Roboto" pitchFamily="2" charset="0"/>
              </a:rPr>
              <a:t>A. 1-2 weeks</a:t>
            </a:r>
          </a:p>
        </p:txBody>
      </p:sp>
      <p:sp>
        <p:nvSpPr>
          <p:cNvPr id="19" name="object 5">
            <a:extLst>
              <a:ext uri="{FF2B5EF4-FFF2-40B4-BE49-F238E27FC236}">
                <a16:creationId xmlns:a16="http://schemas.microsoft.com/office/drawing/2014/main" id="{33852869-40A9-4894-93AF-AB17053C1A01}"/>
              </a:ext>
            </a:extLst>
          </p:cNvPr>
          <p:cNvSpPr/>
          <p:nvPr/>
        </p:nvSpPr>
        <p:spPr>
          <a:xfrm>
            <a:off x="1494172" y="4378324"/>
            <a:ext cx="374051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1791387" y="4575276"/>
            <a:ext cx="4610764" cy="58477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4-6 weeks</a:t>
            </a:r>
          </a:p>
        </p:txBody>
      </p:sp>
      <p:sp>
        <p:nvSpPr>
          <p:cNvPr id="21" name="object 5">
            <a:extLst>
              <a:ext uri="{FF2B5EF4-FFF2-40B4-BE49-F238E27FC236}">
                <a16:creationId xmlns:a16="http://schemas.microsoft.com/office/drawing/2014/main" id="{68E946C7-DE4A-4400-A2F6-B1438C85F501}"/>
              </a:ext>
            </a:extLst>
          </p:cNvPr>
          <p:cNvSpPr/>
          <p:nvPr/>
        </p:nvSpPr>
        <p:spPr>
          <a:xfrm>
            <a:off x="1501112" y="5539187"/>
            <a:ext cx="374051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755546" y="5729666"/>
            <a:ext cx="4353350" cy="58477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7-8 weeks</a:t>
            </a:r>
          </a:p>
        </p:txBody>
      </p:sp>
      <p:pic>
        <p:nvPicPr>
          <p:cNvPr id="3" name="Picture 2">
            <a:extLst>
              <a:ext uri="{FF2B5EF4-FFF2-40B4-BE49-F238E27FC236}">
                <a16:creationId xmlns:a16="http://schemas.microsoft.com/office/drawing/2014/main" id="{A37BF7B5-63C5-4755-802D-ED96ABFDD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469" y="2550803"/>
            <a:ext cx="5503534" cy="3669022"/>
          </a:xfrm>
          <a:prstGeom prst="rect">
            <a:avLst/>
          </a:prstGeom>
        </p:spPr>
      </p:pic>
      <p:sp>
        <p:nvSpPr>
          <p:cNvPr id="5" name="TextBox 4">
            <a:extLst>
              <a:ext uri="{FF2B5EF4-FFF2-40B4-BE49-F238E27FC236}">
                <a16:creationId xmlns:a16="http://schemas.microsoft.com/office/drawing/2014/main" id="{04669D80-F775-4526-A13B-01B73AF02C01}"/>
              </a:ext>
            </a:extLst>
          </p:cNvPr>
          <p:cNvSpPr txBox="1"/>
          <p:nvPr/>
        </p:nvSpPr>
        <p:spPr>
          <a:xfrm>
            <a:off x="7179469" y="6219825"/>
            <a:ext cx="5503534" cy="553998"/>
          </a:xfrm>
          <a:prstGeom prst="rect">
            <a:avLst/>
          </a:prstGeom>
          <a:noFill/>
        </p:spPr>
        <p:txBody>
          <a:bodyPr wrap="square" rtlCol="0">
            <a:spAutoFit/>
          </a:bodyPr>
          <a:lstStyle/>
          <a:p>
            <a:r>
              <a:rPr lang="en-AU" sz="1000" dirty="0" err="1">
                <a:latin typeface="+mj-lt"/>
              </a:rPr>
              <a:t>Arsad</a:t>
            </a:r>
            <a:r>
              <a:rPr lang="en-AU" sz="1000" dirty="0">
                <a:latin typeface="+mj-lt"/>
              </a:rPr>
              <a:t> has a meal with his wife </a:t>
            </a:r>
            <a:r>
              <a:rPr lang="en-AU" sz="1000" dirty="0" err="1">
                <a:latin typeface="+mj-lt"/>
              </a:rPr>
              <a:t>Kasniti</a:t>
            </a:r>
            <a:r>
              <a:rPr lang="en-AU" sz="1000" dirty="0">
                <a:latin typeface="+mj-lt"/>
              </a:rPr>
              <a:t> and daughter Anita in their home in </a:t>
            </a:r>
            <a:r>
              <a:rPr lang="en-AU" sz="1000" dirty="0" err="1">
                <a:latin typeface="+mj-lt"/>
              </a:rPr>
              <a:t>Pandeglang</a:t>
            </a:r>
            <a:r>
              <a:rPr lang="en-AU" sz="1000" dirty="0">
                <a:latin typeface="+mj-lt"/>
              </a:rPr>
              <a:t> District, Indonesia.</a:t>
            </a:r>
          </a:p>
          <a:p>
            <a:r>
              <a:rPr lang="en-AU" sz="1000" dirty="0">
                <a:latin typeface="+mj-lt"/>
              </a:rPr>
              <a:t>Photo credit: Laz </a:t>
            </a:r>
            <a:r>
              <a:rPr lang="en-AU" sz="1000" dirty="0" err="1">
                <a:latin typeface="+mj-lt"/>
              </a:rPr>
              <a:t>Harfa</a:t>
            </a:r>
            <a:endParaRPr lang="en-AU" sz="1000" dirty="0">
              <a:latin typeface="+mj-lt"/>
            </a:endParaRPr>
          </a:p>
        </p:txBody>
      </p:sp>
    </p:spTree>
    <p:extLst>
      <p:ext uri="{BB962C8B-B14F-4D97-AF65-F5344CB8AC3E}">
        <p14:creationId xmlns:p14="http://schemas.microsoft.com/office/powerpoint/2010/main" val="3141295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268666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7</a:t>
            </a:r>
            <a:endParaRPr lang="en-AU" sz="4400" dirty="0">
              <a:latin typeface="Arial"/>
              <a:cs typeface="Arial"/>
            </a:endParaRPr>
          </a:p>
        </p:txBody>
      </p:sp>
      <p:sp>
        <p:nvSpPr>
          <p:cNvPr id="19" name="object 5">
            <a:extLst>
              <a:ext uri="{FF2B5EF4-FFF2-40B4-BE49-F238E27FC236}">
                <a16:creationId xmlns:a16="http://schemas.microsoft.com/office/drawing/2014/main" id="{33852869-40A9-4894-93AF-AB17053C1A01}"/>
              </a:ext>
            </a:extLst>
          </p:cNvPr>
          <p:cNvSpPr/>
          <p:nvPr/>
        </p:nvSpPr>
        <p:spPr>
          <a:xfrm>
            <a:off x="4665352" y="1492847"/>
            <a:ext cx="374051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5198269" y="1705802"/>
            <a:ext cx="4610764" cy="58477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4-6 weeks</a:t>
            </a:r>
          </a:p>
        </p:txBody>
      </p:sp>
      <p:sp>
        <p:nvSpPr>
          <p:cNvPr id="23" name="TextBox 22">
            <a:extLst>
              <a:ext uri="{FF2B5EF4-FFF2-40B4-BE49-F238E27FC236}">
                <a16:creationId xmlns:a16="http://schemas.microsoft.com/office/drawing/2014/main" id="{82CB8151-1DB5-4D55-8888-9EE20B8612BF}"/>
              </a:ext>
            </a:extLst>
          </p:cNvPr>
          <p:cNvSpPr txBox="1"/>
          <p:nvPr/>
        </p:nvSpPr>
        <p:spPr>
          <a:xfrm>
            <a:off x="611334" y="2488903"/>
            <a:ext cx="5929967" cy="3293209"/>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p>
          <a:p>
            <a:endParaRPr lang="en-AU" sz="2800" dirty="0">
              <a:latin typeface="Arial" panose="020B0604020202020204" pitchFamily="34" charset="0"/>
              <a:ea typeface="Roboto" pitchFamily="2" charset="0"/>
            </a:endParaRPr>
          </a:p>
          <a:p>
            <a:r>
              <a:rPr lang="en-AU" sz="2400" dirty="0">
                <a:latin typeface="Arial" panose="020B0604020202020204" pitchFamily="34" charset="0"/>
                <a:ea typeface="Roboto" pitchFamily="2" charset="0"/>
              </a:rPr>
              <a:t>But a week is a miracle without water!</a:t>
            </a:r>
          </a:p>
          <a:p>
            <a:endParaRPr lang="en-AU" sz="2400" dirty="0">
              <a:solidFill>
                <a:srgbClr val="C4006E"/>
              </a:solidFill>
              <a:latin typeface="Arial" panose="020B0604020202020204" pitchFamily="34" charset="0"/>
              <a:ea typeface="Roboto" pitchFamily="2" charset="0"/>
            </a:endParaRPr>
          </a:p>
          <a:p>
            <a:r>
              <a:rPr lang="en-AU" sz="2400" dirty="0">
                <a:latin typeface="Arial" panose="020B0604020202020204" pitchFamily="34" charset="0"/>
                <a:ea typeface="Roboto" pitchFamily="2" charset="0"/>
              </a:rPr>
              <a:t>This will depend on the person’s body, state of mind, willpower, initial body weight, rate of </a:t>
            </a:r>
            <a:r>
              <a:rPr lang="en-AU" sz="2400" dirty="0">
                <a:latin typeface="Arial" panose="020B0604020202020204" pitchFamily="34" charset="0"/>
                <a:ea typeface="Roboto" pitchFamily="2" charset="0"/>
                <a:hlinkClick r:id="rId4" tooltip="How Much Water Should a Person Drink a Day"/>
              </a:rPr>
              <a:t>hydration</a:t>
            </a:r>
            <a:r>
              <a:rPr lang="en-AU" sz="2400" dirty="0">
                <a:latin typeface="Arial" panose="020B0604020202020204" pitchFamily="34" charset="0"/>
                <a:ea typeface="Roboto" pitchFamily="2" charset="0"/>
              </a:rPr>
              <a:t> (or dehydration) and climate.</a:t>
            </a:r>
            <a:endParaRPr lang="en-AU" sz="2400" dirty="0">
              <a:solidFill>
                <a:srgbClr val="C4006E"/>
              </a:solidFill>
              <a:latin typeface="Arial" panose="020B0604020202020204" pitchFamily="34" charset="0"/>
              <a:ea typeface="Roboto" pitchFamily="2" charset="0"/>
            </a:endParaRPr>
          </a:p>
        </p:txBody>
      </p:sp>
      <p:sp>
        <p:nvSpPr>
          <p:cNvPr id="26" name="Left Arrow 3">
            <a:hlinkClick r:id="" action="ppaction://hlinkshowjump?jump=previousslide"/>
            <a:extLst>
              <a:ext uri="{FF2B5EF4-FFF2-40B4-BE49-F238E27FC236}">
                <a16:creationId xmlns:a16="http://schemas.microsoft.com/office/drawing/2014/main" id="{E2502787-57D0-48BF-ADF3-CE76C4AC4A8F}"/>
              </a:ext>
            </a:extLst>
          </p:cNvPr>
          <p:cNvSpPr/>
          <p:nvPr/>
        </p:nvSpPr>
        <p:spPr bwMode="auto">
          <a:xfrm rot="10800000">
            <a:off x="5314454" y="5758357"/>
            <a:ext cx="2208741" cy="1086848"/>
          </a:xfrm>
          <a:prstGeom prst="leftArrow">
            <a:avLst/>
          </a:prstGeom>
          <a:solidFill>
            <a:srgbClr val="004751"/>
          </a:solidFill>
          <a:ln w="19050">
            <a:noFill/>
          </a:ln>
          <a:effectLst/>
        </p:spPr>
        <p:txBody>
          <a:bodyPr wrap="none" rtlCol="0" anchor="ctr"/>
          <a:lstStyle/>
          <a:p>
            <a:pPr algn="ctr"/>
            <a:endParaRPr lang="en-US"/>
          </a:p>
        </p:txBody>
      </p:sp>
      <p:pic>
        <p:nvPicPr>
          <p:cNvPr id="13" name="Picture 12">
            <a:extLst>
              <a:ext uri="{FF2B5EF4-FFF2-40B4-BE49-F238E27FC236}">
                <a16:creationId xmlns:a16="http://schemas.microsoft.com/office/drawing/2014/main" id="{C6B1F4FC-2C5C-46A9-80B6-4837E01D4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8070" y="2692968"/>
            <a:ext cx="4746121" cy="3164080"/>
          </a:xfrm>
          <a:prstGeom prst="rect">
            <a:avLst/>
          </a:prstGeom>
        </p:spPr>
      </p:pic>
      <p:sp>
        <p:nvSpPr>
          <p:cNvPr id="14" name="TextBox 13">
            <a:extLst>
              <a:ext uri="{FF2B5EF4-FFF2-40B4-BE49-F238E27FC236}">
                <a16:creationId xmlns:a16="http://schemas.microsoft.com/office/drawing/2014/main" id="{64B9EB87-169A-4772-B633-CD3233155DE4}"/>
              </a:ext>
            </a:extLst>
          </p:cNvPr>
          <p:cNvSpPr txBox="1"/>
          <p:nvPr/>
        </p:nvSpPr>
        <p:spPr>
          <a:xfrm>
            <a:off x="8268070" y="5933290"/>
            <a:ext cx="4746122" cy="553998"/>
          </a:xfrm>
          <a:prstGeom prst="rect">
            <a:avLst/>
          </a:prstGeom>
          <a:noFill/>
        </p:spPr>
        <p:txBody>
          <a:bodyPr wrap="square" rtlCol="0">
            <a:spAutoFit/>
          </a:bodyPr>
          <a:lstStyle/>
          <a:p>
            <a:r>
              <a:rPr lang="en-AU" sz="1000" dirty="0" err="1">
                <a:latin typeface="+mj-lt"/>
              </a:rPr>
              <a:t>Arsad</a:t>
            </a:r>
            <a:r>
              <a:rPr lang="en-AU" sz="1000" dirty="0">
                <a:latin typeface="+mj-lt"/>
              </a:rPr>
              <a:t> has a meal with his wife </a:t>
            </a:r>
            <a:r>
              <a:rPr lang="en-AU" sz="1000" dirty="0" err="1">
                <a:latin typeface="+mj-lt"/>
              </a:rPr>
              <a:t>Kasniti</a:t>
            </a:r>
            <a:r>
              <a:rPr lang="en-AU" sz="1000" dirty="0">
                <a:latin typeface="+mj-lt"/>
              </a:rPr>
              <a:t> and daughter Anita in their home in </a:t>
            </a:r>
            <a:r>
              <a:rPr lang="en-AU" sz="1000" dirty="0" err="1">
                <a:latin typeface="+mj-lt"/>
              </a:rPr>
              <a:t>Pandeglang</a:t>
            </a:r>
            <a:r>
              <a:rPr lang="en-AU" sz="1000" dirty="0">
                <a:latin typeface="+mj-lt"/>
              </a:rPr>
              <a:t> District, Indonesia.</a:t>
            </a:r>
          </a:p>
          <a:p>
            <a:r>
              <a:rPr lang="en-AU" sz="1000" dirty="0">
                <a:latin typeface="+mj-lt"/>
              </a:rPr>
              <a:t>Photo credit: Laz </a:t>
            </a:r>
            <a:r>
              <a:rPr lang="en-AU" sz="1000" dirty="0" err="1">
                <a:latin typeface="+mj-lt"/>
              </a:rPr>
              <a:t>Harfa</a:t>
            </a:r>
            <a:endParaRPr lang="en-AU" sz="1000" dirty="0">
              <a:latin typeface="+mj-lt"/>
            </a:endParaRPr>
          </a:p>
        </p:txBody>
      </p:sp>
    </p:spTree>
    <p:extLst>
      <p:ext uri="{BB962C8B-B14F-4D97-AF65-F5344CB8AC3E}">
        <p14:creationId xmlns:p14="http://schemas.microsoft.com/office/powerpoint/2010/main" val="3907456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8</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515913" y="1534369"/>
            <a:ext cx="12274084" cy="1892826"/>
          </a:xfrm>
          <a:prstGeom prst="rect">
            <a:avLst/>
          </a:prstGeom>
        </p:spPr>
        <p:txBody>
          <a:bodyPr wrap="square">
            <a:spAutoFit/>
          </a:bodyPr>
          <a:lstStyle/>
          <a:p>
            <a:r>
              <a:rPr lang="en-AU" sz="3600" dirty="0">
                <a:latin typeface="Arial" panose="020B0604020202020204" pitchFamily="34" charset="0"/>
                <a:ea typeface="Roboto" pitchFamily="2" charset="0"/>
              </a:rPr>
              <a:t>How many kilojoules (KJ) does the average adult need to consume daily?</a:t>
            </a:r>
            <a:endParaRPr lang="en-US" sz="3600" dirty="0">
              <a:latin typeface="Arial" panose="020B0604020202020204" pitchFamily="34" charset="0"/>
              <a:ea typeface="Roboto" pitchFamily="2" charset="0"/>
            </a:endParaRP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501112" y="3209124"/>
            <a:ext cx="316375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3200"/>
          </a:p>
        </p:txBody>
      </p:sp>
      <p:sp>
        <p:nvSpPr>
          <p:cNvPr id="4" name="TextBox 3">
            <a:extLst>
              <a:ext uri="{FF2B5EF4-FFF2-40B4-BE49-F238E27FC236}">
                <a16:creationId xmlns:a16="http://schemas.microsoft.com/office/drawing/2014/main" id="{4100BA8D-B845-4C75-B8FC-8A15499576E7}"/>
              </a:ext>
            </a:extLst>
          </p:cNvPr>
          <p:cNvSpPr txBox="1"/>
          <p:nvPr/>
        </p:nvSpPr>
        <p:spPr>
          <a:xfrm>
            <a:off x="1731687" y="3417145"/>
            <a:ext cx="4921268" cy="584775"/>
          </a:xfrm>
          <a:prstGeom prst="rect">
            <a:avLst/>
          </a:prstGeom>
          <a:noFill/>
        </p:spPr>
        <p:txBody>
          <a:bodyPr wrap="square" rtlCol="0">
            <a:spAutoFit/>
          </a:bodyPr>
          <a:lstStyle/>
          <a:p>
            <a:r>
              <a:rPr lang="en-AU" sz="3200" b="1" dirty="0">
                <a:solidFill>
                  <a:srgbClr val="E4DBCA"/>
                </a:solidFill>
                <a:latin typeface="Arial" panose="020B0604020202020204" pitchFamily="34" charset="0"/>
                <a:ea typeface="Roboto" pitchFamily="2" charset="0"/>
              </a:rPr>
              <a:t>A. 4700 KJ</a:t>
            </a:r>
          </a:p>
        </p:txBody>
      </p:sp>
      <p:sp>
        <p:nvSpPr>
          <p:cNvPr id="19" name="object 5">
            <a:extLst>
              <a:ext uri="{FF2B5EF4-FFF2-40B4-BE49-F238E27FC236}">
                <a16:creationId xmlns:a16="http://schemas.microsoft.com/office/drawing/2014/main" id="{33852869-40A9-4894-93AF-AB17053C1A01}"/>
              </a:ext>
            </a:extLst>
          </p:cNvPr>
          <p:cNvSpPr/>
          <p:nvPr/>
        </p:nvSpPr>
        <p:spPr>
          <a:xfrm>
            <a:off x="1494172" y="4378324"/>
            <a:ext cx="317069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1791387" y="4575276"/>
            <a:ext cx="4610764" cy="58477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6700 KJ</a:t>
            </a:r>
          </a:p>
        </p:txBody>
      </p:sp>
      <p:sp>
        <p:nvSpPr>
          <p:cNvPr id="21" name="object 5">
            <a:extLst>
              <a:ext uri="{FF2B5EF4-FFF2-40B4-BE49-F238E27FC236}">
                <a16:creationId xmlns:a16="http://schemas.microsoft.com/office/drawing/2014/main" id="{68E946C7-DE4A-4400-A2F6-B1438C85F501}"/>
              </a:ext>
            </a:extLst>
          </p:cNvPr>
          <p:cNvSpPr/>
          <p:nvPr/>
        </p:nvSpPr>
        <p:spPr>
          <a:xfrm>
            <a:off x="1501112" y="5539187"/>
            <a:ext cx="317069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755546" y="5729666"/>
            <a:ext cx="4353350" cy="58477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8700 KJ</a:t>
            </a:r>
          </a:p>
        </p:txBody>
      </p:sp>
      <p:sp>
        <p:nvSpPr>
          <p:cNvPr id="2" name="Rectangle 1">
            <a:extLst>
              <a:ext uri="{FF2B5EF4-FFF2-40B4-BE49-F238E27FC236}">
                <a16:creationId xmlns:a16="http://schemas.microsoft.com/office/drawing/2014/main" id="{340CBB2C-3955-4EC6-B6C7-3663E5BDB758}"/>
              </a:ext>
            </a:extLst>
          </p:cNvPr>
          <p:cNvSpPr/>
          <p:nvPr/>
        </p:nvSpPr>
        <p:spPr>
          <a:xfrm>
            <a:off x="6652955" y="6225602"/>
            <a:ext cx="5631914" cy="400110"/>
          </a:xfrm>
          <a:prstGeom prst="rect">
            <a:avLst/>
          </a:prstGeom>
        </p:spPr>
        <p:txBody>
          <a:bodyPr wrap="square">
            <a:spAutoFit/>
          </a:bodyPr>
          <a:lstStyle/>
          <a:p>
            <a:r>
              <a:rPr lang="en-AU" sz="1000" dirty="0">
                <a:latin typeface="+mj-lt"/>
              </a:rPr>
              <a:t>(Left) Martina outside her home talking with </a:t>
            </a:r>
            <a:r>
              <a:rPr lang="en-AU" sz="1000" dirty="0" err="1">
                <a:latin typeface="+mj-lt"/>
              </a:rPr>
              <a:t>Domingas</a:t>
            </a:r>
            <a:r>
              <a:rPr lang="en-AU" sz="1000" dirty="0">
                <a:latin typeface="+mj-lt"/>
              </a:rPr>
              <a:t> Tilman, her councillor from Uma Paz women's refuge in </a:t>
            </a:r>
            <a:r>
              <a:rPr lang="en-AU" sz="1000" dirty="0" err="1">
                <a:latin typeface="+mj-lt"/>
              </a:rPr>
              <a:t>Baucau</a:t>
            </a:r>
            <a:r>
              <a:rPr lang="en-AU" sz="1000" dirty="0">
                <a:latin typeface="+mj-lt"/>
              </a:rPr>
              <a:t>. Photo credit: Richard Wainwright</a:t>
            </a:r>
            <a:endParaRPr lang="en-US" sz="1000" dirty="0">
              <a:latin typeface="+mj-lt"/>
              <a:ea typeface="Roboto" pitchFamily="2" charset="0"/>
            </a:endParaRPr>
          </a:p>
        </p:txBody>
      </p:sp>
      <p:pic>
        <p:nvPicPr>
          <p:cNvPr id="5" name="Picture 4">
            <a:extLst>
              <a:ext uri="{FF2B5EF4-FFF2-40B4-BE49-F238E27FC236}">
                <a16:creationId xmlns:a16="http://schemas.microsoft.com/office/drawing/2014/main" id="{E2F5333D-D519-4DF2-9D2D-31544492C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366" y="2556643"/>
            <a:ext cx="5447444" cy="3630743"/>
          </a:xfrm>
          <a:prstGeom prst="rect">
            <a:avLst/>
          </a:prstGeom>
        </p:spPr>
      </p:pic>
    </p:spTree>
    <p:extLst>
      <p:ext uri="{BB962C8B-B14F-4D97-AF65-F5344CB8AC3E}">
        <p14:creationId xmlns:p14="http://schemas.microsoft.com/office/powerpoint/2010/main" val="270248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3643847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8</a:t>
            </a:r>
            <a:endParaRPr lang="en-AU" sz="4400" dirty="0">
              <a:latin typeface="Arial"/>
              <a:cs typeface="Arial"/>
            </a:endParaRPr>
          </a:p>
        </p:txBody>
      </p:sp>
      <p:sp>
        <p:nvSpPr>
          <p:cNvPr id="21" name="object 5">
            <a:extLst>
              <a:ext uri="{FF2B5EF4-FFF2-40B4-BE49-F238E27FC236}">
                <a16:creationId xmlns:a16="http://schemas.microsoft.com/office/drawing/2014/main" id="{68E946C7-DE4A-4400-A2F6-B1438C85F501}"/>
              </a:ext>
            </a:extLst>
          </p:cNvPr>
          <p:cNvSpPr/>
          <p:nvPr/>
        </p:nvSpPr>
        <p:spPr>
          <a:xfrm>
            <a:off x="4660679" y="1602906"/>
            <a:ext cx="317069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4915113" y="1793385"/>
            <a:ext cx="4353350" cy="58477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8700 KJ</a:t>
            </a:r>
          </a:p>
        </p:txBody>
      </p:sp>
      <p:sp>
        <p:nvSpPr>
          <p:cNvPr id="24" name="TextBox 23">
            <a:extLst>
              <a:ext uri="{FF2B5EF4-FFF2-40B4-BE49-F238E27FC236}">
                <a16:creationId xmlns:a16="http://schemas.microsoft.com/office/drawing/2014/main" id="{D56CF6CA-8CBE-4E44-8506-8FE00C23AD34}"/>
              </a:ext>
            </a:extLst>
          </p:cNvPr>
          <p:cNvSpPr txBox="1"/>
          <p:nvPr/>
        </p:nvSpPr>
        <p:spPr>
          <a:xfrm>
            <a:off x="583433" y="3054245"/>
            <a:ext cx="5929967" cy="2123658"/>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endParaRPr lang="en-AU" sz="2800" dirty="0">
              <a:latin typeface="Arial" panose="020B0604020202020204" pitchFamily="34" charset="0"/>
              <a:ea typeface="Roboto" pitchFamily="2" charset="0"/>
            </a:endParaRPr>
          </a:p>
          <a:p>
            <a:endParaRPr lang="en-AU" sz="2400" dirty="0"/>
          </a:p>
          <a:p>
            <a:r>
              <a:rPr lang="en-AU" sz="2400" dirty="0">
                <a:latin typeface="Arial" panose="020B0604020202020204" pitchFamily="34" charset="0"/>
                <a:ea typeface="Roboto" pitchFamily="2" charset="0"/>
              </a:rPr>
              <a:t>An adult needs 8,700 KJ or 2,100 calories per day. These need to be obtained from a variety of sources as part of a diverse diet</a:t>
            </a:r>
            <a:endParaRPr lang="en-AU" sz="2400" dirty="0">
              <a:solidFill>
                <a:srgbClr val="C4006E"/>
              </a:solidFill>
              <a:latin typeface="Arial" panose="020B0604020202020204" pitchFamily="34" charset="0"/>
              <a:ea typeface="Roboto" pitchFamily="2" charset="0"/>
            </a:endParaRPr>
          </a:p>
        </p:txBody>
      </p:sp>
      <p:sp>
        <p:nvSpPr>
          <p:cNvPr id="25" name="Left Arrow 3">
            <a:hlinkClick r:id="" action="ppaction://hlinkshowjump?jump=previousslide"/>
            <a:extLst>
              <a:ext uri="{FF2B5EF4-FFF2-40B4-BE49-F238E27FC236}">
                <a16:creationId xmlns:a16="http://schemas.microsoft.com/office/drawing/2014/main" id="{4F558EE1-B9AA-4342-B4E6-95071A4A18B5}"/>
              </a:ext>
            </a:extLst>
          </p:cNvPr>
          <p:cNvSpPr/>
          <p:nvPr/>
        </p:nvSpPr>
        <p:spPr bwMode="auto">
          <a:xfrm rot="10800000">
            <a:off x="5205920" y="5746641"/>
            <a:ext cx="2208741" cy="1086848"/>
          </a:xfrm>
          <a:prstGeom prst="leftArrow">
            <a:avLst/>
          </a:prstGeom>
          <a:solidFill>
            <a:srgbClr val="004751"/>
          </a:solidFill>
          <a:ln w="19050">
            <a:noFill/>
          </a:ln>
          <a:effectLst/>
        </p:spPr>
        <p:txBody>
          <a:bodyPr wrap="none" rtlCol="0" anchor="ctr"/>
          <a:lstStyle/>
          <a:p>
            <a:pPr algn="ctr"/>
            <a:endParaRPr lang="en-US"/>
          </a:p>
        </p:txBody>
      </p:sp>
      <p:sp>
        <p:nvSpPr>
          <p:cNvPr id="13" name="Rectangle 12">
            <a:extLst>
              <a:ext uri="{FF2B5EF4-FFF2-40B4-BE49-F238E27FC236}">
                <a16:creationId xmlns:a16="http://schemas.microsoft.com/office/drawing/2014/main" id="{44E39B83-505F-40A3-84E8-268C8516EFCE}"/>
              </a:ext>
            </a:extLst>
          </p:cNvPr>
          <p:cNvSpPr/>
          <p:nvPr/>
        </p:nvSpPr>
        <p:spPr>
          <a:xfrm>
            <a:off x="8006271" y="5903576"/>
            <a:ext cx="4963166" cy="400110"/>
          </a:xfrm>
          <a:prstGeom prst="rect">
            <a:avLst/>
          </a:prstGeom>
        </p:spPr>
        <p:txBody>
          <a:bodyPr wrap="square">
            <a:spAutoFit/>
          </a:bodyPr>
          <a:lstStyle/>
          <a:p>
            <a:r>
              <a:rPr lang="en-AU" sz="1000" dirty="0">
                <a:latin typeface="+mj-lt"/>
              </a:rPr>
              <a:t>(Left) Martina outside her home talking with </a:t>
            </a:r>
            <a:r>
              <a:rPr lang="en-AU" sz="1000" dirty="0" err="1">
                <a:latin typeface="+mj-lt"/>
              </a:rPr>
              <a:t>Domingas</a:t>
            </a:r>
            <a:r>
              <a:rPr lang="en-AU" sz="1000" dirty="0">
                <a:latin typeface="+mj-lt"/>
              </a:rPr>
              <a:t> Tilman, her councillor from Uma Paz women's refuge in </a:t>
            </a:r>
            <a:r>
              <a:rPr lang="en-AU" sz="1000" dirty="0" err="1">
                <a:latin typeface="+mj-lt"/>
              </a:rPr>
              <a:t>Baucau</a:t>
            </a:r>
            <a:r>
              <a:rPr lang="en-AU" sz="1000" dirty="0">
                <a:latin typeface="+mj-lt"/>
              </a:rPr>
              <a:t>. Photo credit: Richard Wainwright</a:t>
            </a:r>
            <a:endParaRPr lang="en-US" sz="1000" dirty="0">
              <a:latin typeface="+mj-lt"/>
              <a:ea typeface="Roboto" pitchFamily="2" charset="0"/>
            </a:endParaRPr>
          </a:p>
        </p:txBody>
      </p:sp>
      <p:pic>
        <p:nvPicPr>
          <p:cNvPr id="14" name="Picture 13">
            <a:extLst>
              <a:ext uri="{FF2B5EF4-FFF2-40B4-BE49-F238E27FC236}">
                <a16:creationId xmlns:a16="http://schemas.microsoft.com/office/drawing/2014/main" id="{6D9C91B2-0A99-4755-9A46-361E74E9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682" y="2613591"/>
            <a:ext cx="4808423" cy="3204833"/>
          </a:xfrm>
          <a:prstGeom prst="rect">
            <a:avLst/>
          </a:prstGeom>
        </p:spPr>
      </p:pic>
    </p:spTree>
    <p:extLst>
      <p:ext uri="{BB962C8B-B14F-4D97-AF65-F5344CB8AC3E}">
        <p14:creationId xmlns:p14="http://schemas.microsoft.com/office/powerpoint/2010/main" val="304209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9</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730159" y="1547995"/>
            <a:ext cx="12274084" cy="1892826"/>
          </a:xfrm>
          <a:prstGeom prst="rect">
            <a:avLst/>
          </a:prstGeom>
        </p:spPr>
        <p:txBody>
          <a:bodyPr wrap="square">
            <a:spAutoFit/>
          </a:bodyPr>
          <a:lstStyle/>
          <a:p>
            <a:r>
              <a:rPr lang="en-AU" sz="3600" dirty="0">
                <a:latin typeface="Arial" panose="020B0604020202020204" pitchFamily="34" charset="0"/>
                <a:ea typeface="Roboto" pitchFamily="2" charset="0"/>
              </a:rPr>
              <a:t>1 in 10 people fall ill every year from eating contaminated food. How many people die each year as a result?</a:t>
            </a: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501112" y="3209124"/>
            <a:ext cx="308755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3200"/>
          </a:p>
        </p:txBody>
      </p:sp>
      <p:sp>
        <p:nvSpPr>
          <p:cNvPr id="4" name="TextBox 3">
            <a:extLst>
              <a:ext uri="{FF2B5EF4-FFF2-40B4-BE49-F238E27FC236}">
                <a16:creationId xmlns:a16="http://schemas.microsoft.com/office/drawing/2014/main" id="{4100BA8D-B845-4C75-B8FC-8A15499576E7}"/>
              </a:ext>
            </a:extLst>
          </p:cNvPr>
          <p:cNvSpPr txBox="1"/>
          <p:nvPr/>
        </p:nvSpPr>
        <p:spPr>
          <a:xfrm>
            <a:off x="1731687" y="3417145"/>
            <a:ext cx="3237982" cy="588516"/>
          </a:xfrm>
          <a:prstGeom prst="rect">
            <a:avLst/>
          </a:prstGeom>
          <a:noFill/>
        </p:spPr>
        <p:txBody>
          <a:bodyPr wrap="square" rtlCol="0">
            <a:spAutoFit/>
          </a:bodyPr>
          <a:lstStyle/>
          <a:p>
            <a:r>
              <a:rPr lang="en-AU" sz="3200" b="1" dirty="0">
                <a:solidFill>
                  <a:srgbClr val="E4DBCA"/>
                </a:solidFill>
                <a:latin typeface="Arial" panose="020B0604020202020204" pitchFamily="34" charset="0"/>
                <a:ea typeface="Roboto" pitchFamily="2" charset="0"/>
              </a:rPr>
              <a:t>A. 300,000</a:t>
            </a:r>
          </a:p>
        </p:txBody>
      </p:sp>
      <p:sp>
        <p:nvSpPr>
          <p:cNvPr id="19" name="object 5">
            <a:extLst>
              <a:ext uri="{FF2B5EF4-FFF2-40B4-BE49-F238E27FC236}">
                <a16:creationId xmlns:a16="http://schemas.microsoft.com/office/drawing/2014/main" id="{33852869-40A9-4894-93AF-AB17053C1A01}"/>
              </a:ext>
            </a:extLst>
          </p:cNvPr>
          <p:cNvSpPr/>
          <p:nvPr/>
        </p:nvSpPr>
        <p:spPr>
          <a:xfrm>
            <a:off x="1494172" y="4378324"/>
            <a:ext cx="309449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1791387" y="4575276"/>
            <a:ext cx="3025882" cy="58203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420,000</a:t>
            </a:r>
          </a:p>
        </p:txBody>
      </p:sp>
      <p:sp>
        <p:nvSpPr>
          <p:cNvPr id="21" name="object 5">
            <a:extLst>
              <a:ext uri="{FF2B5EF4-FFF2-40B4-BE49-F238E27FC236}">
                <a16:creationId xmlns:a16="http://schemas.microsoft.com/office/drawing/2014/main" id="{68E946C7-DE4A-4400-A2F6-B1438C85F501}"/>
              </a:ext>
            </a:extLst>
          </p:cNvPr>
          <p:cNvSpPr/>
          <p:nvPr/>
        </p:nvSpPr>
        <p:spPr>
          <a:xfrm>
            <a:off x="1501112" y="5539187"/>
            <a:ext cx="308755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755546" y="5729666"/>
            <a:ext cx="2528323" cy="59684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700,000</a:t>
            </a:r>
          </a:p>
        </p:txBody>
      </p:sp>
      <p:pic>
        <p:nvPicPr>
          <p:cNvPr id="3" name="Picture 2">
            <a:extLst>
              <a:ext uri="{FF2B5EF4-FFF2-40B4-BE49-F238E27FC236}">
                <a16:creationId xmlns:a16="http://schemas.microsoft.com/office/drawing/2014/main" id="{D3C6ED4F-A682-44C7-9BEE-039C0FB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069" y="2899041"/>
            <a:ext cx="4437848" cy="2958565"/>
          </a:xfrm>
          <a:prstGeom prst="rect">
            <a:avLst/>
          </a:prstGeom>
        </p:spPr>
      </p:pic>
      <p:sp>
        <p:nvSpPr>
          <p:cNvPr id="5" name="TextBox 4">
            <a:extLst>
              <a:ext uri="{FF2B5EF4-FFF2-40B4-BE49-F238E27FC236}">
                <a16:creationId xmlns:a16="http://schemas.microsoft.com/office/drawing/2014/main" id="{198AF74F-13E5-4A91-9970-5976E4F0B90E}"/>
              </a:ext>
            </a:extLst>
          </p:cNvPr>
          <p:cNvSpPr txBox="1"/>
          <p:nvPr/>
        </p:nvSpPr>
        <p:spPr>
          <a:xfrm>
            <a:off x="7407145" y="5857606"/>
            <a:ext cx="4437848" cy="1061829"/>
          </a:xfrm>
          <a:prstGeom prst="rect">
            <a:avLst/>
          </a:prstGeom>
          <a:noFill/>
        </p:spPr>
        <p:txBody>
          <a:bodyPr wrap="square" rtlCol="0">
            <a:spAutoFit/>
          </a:bodyPr>
          <a:lstStyle/>
          <a:p>
            <a:r>
              <a:rPr lang="en-GB" sz="1050" dirty="0" err="1">
                <a:latin typeface="Arial" panose="020B0604020202020204" pitchFamily="34" charset="0"/>
                <a:ea typeface="Roboto" pitchFamily="2" charset="0"/>
              </a:rPr>
              <a:t>Tawonga</a:t>
            </a:r>
            <a:r>
              <a:rPr lang="en-GB" sz="1050" dirty="0">
                <a:latin typeface="Arial" panose="020B0604020202020204" pitchFamily="34" charset="0"/>
                <a:ea typeface="Roboto" pitchFamily="2" charset="0"/>
              </a:rPr>
              <a:t> her community is blessed with many resources, like rivers, fertile soil and hills. However, with dry spells followed by floods, armyworm infestations and crop failures, her parents struggled to make a living. Although Malawi’s food security has improved, in a country of 19 million people, 6 million still need food aid. </a:t>
            </a:r>
            <a:r>
              <a:rPr lang="en-GB" sz="1050" b="1" dirty="0">
                <a:latin typeface="Arial" panose="020B0604020202020204" pitchFamily="34" charset="0"/>
                <a:ea typeface="Roboto" pitchFamily="2" charset="0"/>
              </a:rPr>
              <a:t>Credit: </a:t>
            </a:r>
            <a:r>
              <a:rPr lang="en-AU" sz="1050" dirty="0" err="1">
                <a:latin typeface="Arial" panose="020B0604020202020204" pitchFamily="34" charset="0"/>
                <a:ea typeface="Roboto" pitchFamily="2" charset="0"/>
              </a:rPr>
              <a:t>Pilirani</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Chimombo</a:t>
            </a:r>
            <a:endParaRPr lang="en-AU" sz="1050" dirty="0">
              <a:latin typeface="Arial" panose="020B0604020202020204" pitchFamily="34" charset="0"/>
              <a:ea typeface="Roboto" pitchFamily="2" charset="0"/>
            </a:endParaRPr>
          </a:p>
        </p:txBody>
      </p:sp>
    </p:spTree>
    <p:extLst>
      <p:ext uri="{BB962C8B-B14F-4D97-AF65-F5344CB8AC3E}">
        <p14:creationId xmlns:p14="http://schemas.microsoft.com/office/powerpoint/2010/main" val="313653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dirty="0">
                <a:solidFill>
                  <a:schemeClr val="tx1">
                    <a:lumMod val="75000"/>
                    <a:lumOff val="25000"/>
                  </a:schemeClr>
                </a:solidFill>
              </a:rPr>
              <a:t>FOOD </a:t>
            </a:r>
            <a:br>
              <a:rPr lang="en-AU" sz="2400" b="1" kern="0" spc="-9">
                <a:solidFill>
                  <a:schemeClr val="tx1">
                    <a:lumMod val="75000"/>
                    <a:lumOff val="25000"/>
                  </a:schemeClr>
                </a:solidFill>
              </a:rPr>
            </a:br>
            <a:r>
              <a:rPr lang="en-AU" sz="2400" b="1" kern="0" spc="-9" dirty="0">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4026330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9</a:t>
            </a:r>
            <a:endParaRPr lang="en-AU" sz="4400" dirty="0">
              <a:latin typeface="Arial"/>
              <a:cs typeface="Arial"/>
            </a:endParaRPr>
          </a:p>
        </p:txBody>
      </p:sp>
      <p:sp>
        <p:nvSpPr>
          <p:cNvPr id="19" name="object 5">
            <a:extLst>
              <a:ext uri="{FF2B5EF4-FFF2-40B4-BE49-F238E27FC236}">
                <a16:creationId xmlns:a16="http://schemas.microsoft.com/office/drawing/2014/main" id="{33852869-40A9-4894-93AF-AB17053C1A01}"/>
              </a:ext>
            </a:extLst>
          </p:cNvPr>
          <p:cNvSpPr/>
          <p:nvPr/>
        </p:nvSpPr>
        <p:spPr>
          <a:xfrm>
            <a:off x="5175020" y="1396870"/>
            <a:ext cx="309449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5472235" y="1593822"/>
            <a:ext cx="3025882" cy="58203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420,000</a:t>
            </a:r>
          </a:p>
        </p:txBody>
      </p:sp>
      <p:sp>
        <p:nvSpPr>
          <p:cNvPr id="14" name="TextBox 13">
            <a:extLst>
              <a:ext uri="{FF2B5EF4-FFF2-40B4-BE49-F238E27FC236}">
                <a16:creationId xmlns:a16="http://schemas.microsoft.com/office/drawing/2014/main" id="{CD0A851D-6D64-4A58-8EE2-F7AB489F62B6}"/>
              </a:ext>
            </a:extLst>
          </p:cNvPr>
          <p:cNvSpPr txBox="1"/>
          <p:nvPr/>
        </p:nvSpPr>
        <p:spPr>
          <a:xfrm>
            <a:off x="586950" y="2609788"/>
            <a:ext cx="5929967" cy="3231654"/>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endParaRPr lang="en-AU" sz="2800" dirty="0">
              <a:latin typeface="Arial" panose="020B0604020202020204" pitchFamily="34" charset="0"/>
              <a:ea typeface="Roboto" pitchFamily="2" charset="0"/>
            </a:endParaRPr>
          </a:p>
          <a:p>
            <a:endParaRPr lang="en-AU" sz="2400" dirty="0"/>
          </a:p>
          <a:p>
            <a:r>
              <a:rPr lang="en-AU" sz="2400" dirty="0">
                <a:latin typeface="Arial" panose="020B0604020202020204" pitchFamily="34" charset="0"/>
                <a:ea typeface="Roboto" pitchFamily="2" charset="0"/>
              </a:rPr>
              <a:t>Children under 5 years of age are at particularly high risk, with some 125 000 young children dying from foodborne diseases every year. Proper food preparation can prevent most foodborne diseases.</a:t>
            </a:r>
          </a:p>
        </p:txBody>
      </p:sp>
      <p:sp>
        <p:nvSpPr>
          <p:cNvPr id="23" name="Left Arrow 3">
            <a:hlinkClick r:id="" action="ppaction://hlinkshowjump?jump=previousslide"/>
            <a:extLst>
              <a:ext uri="{FF2B5EF4-FFF2-40B4-BE49-F238E27FC236}">
                <a16:creationId xmlns:a16="http://schemas.microsoft.com/office/drawing/2014/main" id="{0B6F77F2-1F62-42AC-8E87-FFA72A4B9699}"/>
              </a:ext>
            </a:extLst>
          </p:cNvPr>
          <p:cNvSpPr/>
          <p:nvPr/>
        </p:nvSpPr>
        <p:spPr bwMode="auto">
          <a:xfrm rot="10800000">
            <a:off x="5617898" y="5733395"/>
            <a:ext cx="2208741" cy="1086848"/>
          </a:xfrm>
          <a:prstGeom prst="leftArrow">
            <a:avLst/>
          </a:prstGeom>
          <a:solidFill>
            <a:srgbClr val="004751"/>
          </a:solidFill>
          <a:ln w="19050">
            <a:noFill/>
          </a:ln>
          <a:effectLst/>
        </p:spPr>
        <p:txBody>
          <a:bodyPr wrap="none" rtlCol="0" anchor="ctr"/>
          <a:lstStyle/>
          <a:p>
            <a:pPr algn="ctr"/>
            <a:endParaRPr lang="en-US"/>
          </a:p>
        </p:txBody>
      </p:sp>
      <p:pic>
        <p:nvPicPr>
          <p:cNvPr id="10" name="Picture 9">
            <a:extLst>
              <a:ext uri="{FF2B5EF4-FFF2-40B4-BE49-F238E27FC236}">
                <a16:creationId xmlns:a16="http://schemas.microsoft.com/office/drawing/2014/main" id="{47304D9E-6667-4C85-93C9-8E2705E03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3869" y="2826044"/>
            <a:ext cx="4437848" cy="2958565"/>
          </a:xfrm>
          <a:prstGeom prst="rect">
            <a:avLst/>
          </a:prstGeom>
        </p:spPr>
      </p:pic>
      <p:sp>
        <p:nvSpPr>
          <p:cNvPr id="11" name="TextBox 10">
            <a:extLst>
              <a:ext uri="{FF2B5EF4-FFF2-40B4-BE49-F238E27FC236}">
                <a16:creationId xmlns:a16="http://schemas.microsoft.com/office/drawing/2014/main" id="{62E19BCB-1249-4C75-8876-0C7C6897F23D}"/>
              </a:ext>
            </a:extLst>
          </p:cNvPr>
          <p:cNvSpPr txBox="1"/>
          <p:nvPr/>
        </p:nvSpPr>
        <p:spPr>
          <a:xfrm>
            <a:off x="8092945" y="5784609"/>
            <a:ext cx="4437848" cy="1061829"/>
          </a:xfrm>
          <a:prstGeom prst="rect">
            <a:avLst/>
          </a:prstGeom>
          <a:noFill/>
        </p:spPr>
        <p:txBody>
          <a:bodyPr wrap="square" rtlCol="0">
            <a:spAutoFit/>
          </a:bodyPr>
          <a:lstStyle/>
          <a:p>
            <a:r>
              <a:rPr lang="en-GB" sz="1050" dirty="0" err="1">
                <a:latin typeface="Arial" panose="020B0604020202020204" pitchFamily="34" charset="0"/>
                <a:ea typeface="Roboto" pitchFamily="2" charset="0"/>
              </a:rPr>
              <a:t>Tawonga</a:t>
            </a:r>
            <a:r>
              <a:rPr lang="en-GB" sz="1050" dirty="0">
                <a:latin typeface="Arial" panose="020B0604020202020204" pitchFamily="34" charset="0"/>
                <a:ea typeface="Roboto" pitchFamily="2" charset="0"/>
              </a:rPr>
              <a:t> her community is blessed with many resources, like rivers, fertile soil and hills. However, with dry spells followed by floods, armyworm infestations and crop failures, her parents struggled to make a living. Although Malawi’s food security has improved, in a country of 19 million people, 6 million still need food aid. </a:t>
            </a:r>
            <a:r>
              <a:rPr lang="en-GB" sz="1050" b="1" dirty="0">
                <a:latin typeface="Arial" panose="020B0604020202020204" pitchFamily="34" charset="0"/>
                <a:ea typeface="Roboto" pitchFamily="2" charset="0"/>
              </a:rPr>
              <a:t>Credit: </a:t>
            </a:r>
            <a:r>
              <a:rPr lang="en-AU" sz="1050" dirty="0" err="1">
                <a:latin typeface="Arial" panose="020B0604020202020204" pitchFamily="34" charset="0"/>
                <a:ea typeface="Roboto" pitchFamily="2" charset="0"/>
              </a:rPr>
              <a:t>Pilirani</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Chimombo</a:t>
            </a:r>
            <a:endParaRPr lang="en-AU" sz="1050" dirty="0">
              <a:latin typeface="Arial" panose="020B0604020202020204" pitchFamily="34" charset="0"/>
              <a:ea typeface="Roboto" pitchFamily="2" charset="0"/>
            </a:endParaRPr>
          </a:p>
        </p:txBody>
      </p:sp>
    </p:spTree>
    <p:extLst>
      <p:ext uri="{BB962C8B-B14F-4D97-AF65-F5344CB8AC3E}">
        <p14:creationId xmlns:p14="http://schemas.microsoft.com/office/powerpoint/2010/main" val="2632117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485561" y="1591317"/>
            <a:ext cx="12561308" cy="646331"/>
          </a:xfrm>
          <a:prstGeom prst="rect">
            <a:avLst/>
          </a:prstGeom>
        </p:spPr>
        <p:txBody>
          <a:bodyPr wrap="square">
            <a:spAutoFit/>
          </a:bodyPr>
          <a:lstStyle/>
          <a:p>
            <a:r>
              <a:rPr lang="en-AU" sz="3600" dirty="0">
                <a:latin typeface="Arial" panose="020B0604020202020204" pitchFamily="34" charset="0"/>
                <a:ea typeface="Roboto" pitchFamily="2" charset="0"/>
              </a:rPr>
              <a:t>There is enough food grown to feed the world’s population.</a:t>
            </a:r>
            <a:endParaRPr lang="en-US" sz="3600" dirty="0">
              <a:latin typeface="Arial" panose="020B0604020202020204" pitchFamily="34" charset="0"/>
              <a:ea typeface="Roboto" pitchFamily="2" charset="0"/>
            </a:endParaRPr>
          </a:p>
        </p:txBody>
      </p:sp>
      <p:sp>
        <p:nvSpPr>
          <p:cNvPr id="14" name="Text Placeholder 11">
            <a:extLst>
              <a:ext uri="{FF2B5EF4-FFF2-40B4-BE49-F238E27FC236}">
                <a16:creationId xmlns:a16="http://schemas.microsoft.com/office/drawing/2014/main" id="{D5EC580A-2418-45A3-886F-21EDDFCAA79B}"/>
              </a:ext>
            </a:extLst>
          </p:cNvPr>
          <p:cNvSpPr txBox="1">
            <a:spLocks/>
          </p:cNvSpPr>
          <p:nvPr/>
        </p:nvSpPr>
        <p:spPr>
          <a:xfrm>
            <a:off x="7103269" y="6142624"/>
            <a:ext cx="5405183" cy="30580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1000" dirty="0">
                <a:latin typeface="+mj-lt"/>
              </a:rPr>
              <a:t>Kitchen at school in Malaita, Solomon Islands. 'Water is life' and used in many facets of daily life. Photo credit: Cassandra Hill</a:t>
            </a:r>
            <a:endParaRPr lang="en-US" sz="1000" kern="0" dirty="0">
              <a:solidFill>
                <a:sysClr val="windowText" lastClr="000000"/>
              </a:solidFill>
              <a:latin typeface="+mj-lt"/>
            </a:endParaRPr>
          </a:p>
          <a:p>
            <a:endParaRPr lang="en-AU" kern="0" dirty="0">
              <a:solidFill>
                <a:sysClr val="windowText" lastClr="000000"/>
              </a:solidFill>
            </a:endParaRPr>
          </a:p>
        </p:txBody>
      </p:sp>
      <p:sp>
        <p:nvSpPr>
          <p:cNvPr id="17" name="object 5">
            <a:extLst>
              <a:ext uri="{FF2B5EF4-FFF2-40B4-BE49-F238E27FC236}">
                <a16:creationId xmlns:a16="http://schemas.microsoft.com/office/drawing/2014/main" id="{3420CD9F-FD08-476A-9728-9F4FFCED9940}"/>
              </a:ext>
            </a:extLst>
          </p:cNvPr>
          <p:cNvSpPr/>
          <p:nvPr/>
        </p:nvSpPr>
        <p:spPr>
          <a:xfrm>
            <a:off x="1734089" y="3374024"/>
            <a:ext cx="3706689"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4" name="TextBox 3">
            <a:extLst>
              <a:ext uri="{FF2B5EF4-FFF2-40B4-BE49-F238E27FC236}">
                <a16:creationId xmlns:a16="http://schemas.microsoft.com/office/drawing/2014/main" id="{4100BA8D-B845-4C75-B8FC-8A15499576E7}"/>
              </a:ext>
            </a:extLst>
          </p:cNvPr>
          <p:cNvSpPr txBox="1"/>
          <p:nvPr/>
        </p:nvSpPr>
        <p:spPr>
          <a:xfrm>
            <a:off x="2323479" y="3554810"/>
            <a:ext cx="3352800" cy="769441"/>
          </a:xfrm>
          <a:prstGeom prst="rect">
            <a:avLst/>
          </a:prstGeom>
          <a:noFill/>
        </p:spPr>
        <p:txBody>
          <a:bodyPr wrap="square" rtlCol="0">
            <a:spAutoFit/>
          </a:bodyPr>
          <a:lstStyle/>
          <a:p>
            <a:r>
              <a:rPr lang="en-AU" sz="4400" b="1" dirty="0">
                <a:solidFill>
                  <a:srgbClr val="E4DBCA"/>
                </a:solidFill>
                <a:latin typeface="Arial" panose="020B0604020202020204" pitchFamily="34" charset="0"/>
                <a:ea typeface="Roboto" pitchFamily="2" charset="0"/>
              </a:rPr>
              <a:t>A. True</a:t>
            </a:r>
          </a:p>
        </p:txBody>
      </p:sp>
      <p:sp>
        <p:nvSpPr>
          <p:cNvPr id="19" name="object 5">
            <a:extLst>
              <a:ext uri="{FF2B5EF4-FFF2-40B4-BE49-F238E27FC236}">
                <a16:creationId xmlns:a16="http://schemas.microsoft.com/office/drawing/2014/main" id="{33852869-40A9-4894-93AF-AB17053C1A01}"/>
              </a:ext>
            </a:extLst>
          </p:cNvPr>
          <p:cNvSpPr/>
          <p:nvPr/>
        </p:nvSpPr>
        <p:spPr>
          <a:xfrm>
            <a:off x="1734089" y="4921539"/>
            <a:ext cx="3706689"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20" name="TextBox 19">
            <a:extLst>
              <a:ext uri="{FF2B5EF4-FFF2-40B4-BE49-F238E27FC236}">
                <a16:creationId xmlns:a16="http://schemas.microsoft.com/office/drawing/2014/main" id="{70109589-7F35-4DAD-8283-3CB31F05758E}"/>
              </a:ext>
            </a:extLst>
          </p:cNvPr>
          <p:cNvSpPr txBox="1"/>
          <p:nvPr/>
        </p:nvSpPr>
        <p:spPr>
          <a:xfrm>
            <a:off x="2323479" y="5102325"/>
            <a:ext cx="3352800" cy="769441"/>
          </a:xfrm>
          <a:prstGeom prst="rect">
            <a:avLst/>
          </a:prstGeom>
          <a:noFill/>
        </p:spPr>
        <p:txBody>
          <a:bodyPr wrap="square" rtlCol="0">
            <a:spAutoFit/>
          </a:bodyPr>
          <a:lstStyle/>
          <a:p>
            <a:r>
              <a:rPr lang="en-AU" sz="4400" b="1" dirty="0">
                <a:latin typeface="Arial" panose="020B0604020202020204" pitchFamily="34" charset="0"/>
                <a:ea typeface="Roboto" pitchFamily="2" charset="0"/>
              </a:rPr>
              <a:t>B. False</a:t>
            </a:r>
          </a:p>
        </p:txBody>
      </p:sp>
      <p:pic>
        <p:nvPicPr>
          <p:cNvPr id="5" name="Picture 4">
            <a:extLst>
              <a:ext uri="{FF2B5EF4-FFF2-40B4-BE49-F238E27FC236}">
                <a16:creationId xmlns:a16="http://schemas.microsoft.com/office/drawing/2014/main" id="{286B8EF9-0BC7-451C-BCAC-0F2823569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269" y="2472417"/>
            <a:ext cx="5405183" cy="3602576"/>
          </a:xfrm>
          <a:prstGeom prst="rect">
            <a:avLst/>
          </a:prstGeom>
        </p:spPr>
      </p:pic>
    </p:spTree>
    <p:extLst>
      <p:ext uri="{BB962C8B-B14F-4D97-AF65-F5344CB8AC3E}">
        <p14:creationId xmlns:p14="http://schemas.microsoft.com/office/powerpoint/2010/main" val="1494398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10</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634723" y="1480771"/>
            <a:ext cx="11206537" cy="1754326"/>
          </a:xfrm>
          <a:prstGeom prst="rect">
            <a:avLst/>
          </a:prstGeom>
        </p:spPr>
        <p:txBody>
          <a:bodyPr wrap="square">
            <a:spAutoFit/>
          </a:bodyPr>
          <a:lstStyle/>
          <a:p>
            <a:r>
              <a:rPr lang="en-AU" sz="3600" dirty="0">
                <a:latin typeface="Arial" panose="020B0604020202020204" pitchFamily="34" charset="0"/>
                <a:ea typeface="Roboto" pitchFamily="2" charset="0"/>
              </a:rPr>
              <a:t>Buying local, organic and seasonal food makes a difference to vulnerable communities around the world.</a:t>
            </a:r>
            <a:endParaRPr lang="en-US" sz="36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734089" y="3374024"/>
            <a:ext cx="3706689"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4" name="TextBox 3">
            <a:extLst>
              <a:ext uri="{FF2B5EF4-FFF2-40B4-BE49-F238E27FC236}">
                <a16:creationId xmlns:a16="http://schemas.microsoft.com/office/drawing/2014/main" id="{4100BA8D-B845-4C75-B8FC-8A15499576E7}"/>
              </a:ext>
            </a:extLst>
          </p:cNvPr>
          <p:cNvSpPr txBox="1"/>
          <p:nvPr/>
        </p:nvSpPr>
        <p:spPr>
          <a:xfrm>
            <a:off x="2323479" y="3554810"/>
            <a:ext cx="3352800" cy="769441"/>
          </a:xfrm>
          <a:prstGeom prst="rect">
            <a:avLst/>
          </a:prstGeom>
          <a:noFill/>
        </p:spPr>
        <p:txBody>
          <a:bodyPr wrap="square" rtlCol="0">
            <a:spAutoFit/>
          </a:bodyPr>
          <a:lstStyle/>
          <a:p>
            <a:r>
              <a:rPr lang="en-AU" sz="4400" b="1" dirty="0">
                <a:solidFill>
                  <a:srgbClr val="E4DBCA"/>
                </a:solidFill>
                <a:latin typeface="Arial" panose="020B0604020202020204" pitchFamily="34" charset="0"/>
                <a:ea typeface="Roboto" pitchFamily="2" charset="0"/>
              </a:rPr>
              <a:t>A. True</a:t>
            </a:r>
          </a:p>
        </p:txBody>
      </p:sp>
      <p:sp>
        <p:nvSpPr>
          <p:cNvPr id="19" name="object 5">
            <a:extLst>
              <a:ext uri="{FF2B5EF4-FFF2-40B4-BE49-F238E27FC236}">
                <a16:creationId xmlns:a16="http://schemas.microsoft.com/office/drawing/2014/main" id="{33852869-40A9-4894-93AF-AB17053C1A01}"/>
              </a:ext>
            </a:extLst>
          </p:cNvPr>
          <p:cNvSpPr/>
          <p:nvPr/>
        </p:nvSpPr>
        <p:spPr>
          <a:xfrm>
            <a:off x="1734089" y="4921539"/>
            <a:ext cx="3706689"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20" name="TextBox 19">
            <a:extLst>
              <a:ext uri="{FF2B5EF4-FFF2-40B4-BE49-F238E27FC236}">
                <a16:creationId xmlns:a16="http://schemas.microsoft.com/office/drawing/2014/main" id="{70109589-7F35-4DAD-8283-3CB31F05758E}"/>
              </a:ext>
            </a:extLst>
          </p:cNvPr>
          <p:cNvSpPr txBox="1"/>
          <p:nvPr/>
        </p:nvSpPr>
        <p:spPr>
          <a:xfrm>
            <a:off x="2323479" y="5102325"/>
            <a:ext cx="3352800" cy="769441"/>
          </a:xfrm>
          <a:prstGeom prst="rect">
            <a:avLst/>
          </a:prstGeom>
          <a:noFill/>
        </p:spPr>
        <p:txBody>
          <a:bodyPr wrap="square" rtlCol="0">
            <a:spAutoFit/>
          </a:bodyPr>
          <a:lstStyle/>
          <a:p>
            <a:r>
              <a:rPr lang="en-AU" sz="4400" b="1" dirty="0">
                <a:latin typeface="Arial" panose="020B0604020202020204" pitchFamily="34" charset="0"/>
                <a:ea typeface="Roboto" pitchFamily="2" charset="0"/>
              </a:rPr>
              <a:t>B. False</a:t>
            </a:r>
          </a:p>
        </p:txBody>
      </p:sp>
      <p:sp>
        <p:nvSpPr>
          <p:cNvPr id="22" name="Rectangle 21">
            <a:extLst>
              <a:ext uri="{FF2B5EF4-FFF2-40B4-BE49-F238E27FC236}">
                <a16:creationId xmlns:a16="http://schemas.microsoft.com/office/drawing/2014/main" id="{82EBD5A5-11A7-4CA9-B75A-3D7A90E78ADA}"/>
              </a:ext>
            </a:extLst>
          </p:cNvPr>
          <p:cNvSpPr/>
          <p:nvPr/>
        </p:nvSpPr>
        <p:spPr>
          <a:xfrm>
            <a:off x="7293997" y="6408356"/>
            <a:ext cx="4987722" cy="553998"/>
          </a:xfrm>
          <a:prstGeom prst="rect">
            <a:avLst/>
          </a:prstGeom>
        </p:spPr>
        <p:txBody>
          <a:bodyPr wrap="square">
            <a:spAutoFit/>
          </a:bodyPr>
          <a:lstStyle/>
          <a:p>
            <a:r>
              <a:rPr lang="en-US" sz="1000" dirty="0">
                <a:latin typeface="+mj-lt"/>
                <a:ea typeface="Roboto" pitchFamily="2" charset="0"/>
              </a:rPr>
              <a:t>N</a:t>
            </a:r>
            <a:r>
              <a:rPr lang="en-AU" sz="1000" dirty="0" err="1">
                <a:latin typeface="+mj-lt"/>
              </a:rPr>
              <a:t>guyet</a:t>
            </a:r>
            <a:r>
              <a:rPr lang="en-AU" sz="1000" dirty="0">
                <a:latin typeface="+mj-lt"/>
              </a:rPr>
              <a:t> helping her mother with cooking. Photo credit: Nguyen Minh Duc/Caritas Australia</a:t>
            </a:r>
          </a:p>
          <a:p>
            <a:pPr lvl="0">
              <a:defRPr/>
            </a:pPr>
            <a:endParaRPr lang="en-US" sz="1000" dirty="0">
              <a:latin typeface="Arial" panose="020B0604020202020204" pitchFamily="34" charset="0"/>
              <a:ea typeface="Roboto" pitchFamily="2" charset="0"/>
            </a:endParaRPr>
          </a:p>
        </p:txBody>
      </p:sp>
      <p:pic>
        <p:nvPicPr>
          <p:cNvPr id="3" name="Picture 2">
            <a:extLst>
              <a:ext uri="{FF2B5EF4-FFF2-40B4-BE49-F238E27FC236}">
                <a16:creationId xmlns:a16="http://schemas.microsoft.com/office/drawing/2014/main" id="{B7F73990-8D44-4B44-A71F-C6469F510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997" y="3066874"/>
            <a:ext cx="4987723" cy="3324337"/>
          </a:xfrm>
          <a:prstGeom prst="rect">
            <a:avLst/>
          </a:prstGeom>
        </p:spPr>
      </p:pic>
    </p:spTree>
    <p:extLst>
      <p:ext uri="{BB962C8B-B14F-4D97-AF65-F5344CB8AC3E}">
        <p14:creationId xmlns:p14="http://schemas.microsoft.com/office/powerpoint/2010/main" val="1017574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2236294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10</a:t>
            </a:r>
            <a:endParaRPr lang="en-AU" sz="4400" dirty="0">
              <a:latin typeface="Arial"/>
              <a:cs typeface="Arial"/>
            </a:endParaRPr>
          </a:p>
        </p:txBody>
      </p:sp>
      <p:sp>
        <p:nvSpPr>
          <p:cNvPr id="17" name="object 5">
            <a:extLst>
              <a:ext uri="{FF2B5EF4-FFF2-40B4-BE49-F238E27FC236}">
                <a16:creationId xmlns:a16="http://schemas.microsoft.com/office/drawing/2014/main" id="{3420CD9F-FD08-476A-9728-9F4FFCED9940}"/>
              </a:ext>
            </a:extLst>
          </p:cNvPr>
          <p:cNvSpPr/>
          <p:nvPr/>
        </p:nvSpPr>
        <p:spPr>
          <a:xfrm>
            <a:off x="4868924" y="1571625"/>
            <a:ext cx="3706689"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4" name="TextBox 3">
            <a:extLst>
              <a:ext uri="{FF2B5EF4-FFF2-40B4-BE49-F238E27FC236}">
                <a16:creationId xmlns:a16="http://schemas.microsoft.com/office/drawing/2014/main" id="{4100BA8D-B845-4C75-B8FC-8A15499576E7}"/>
              </a:ext>
            </a:extLst>
          </p:cNvPr>
          <p:cNvSpPr txBox="1"/>
          <p:nvPr/>
        </p:nvSpPr>
        <p:spPr>
          <a:xfrm>
            <a:off x="5458314" y="1752411"/>
            <a:ext cx="3352800" cy="769441"/>
          </a:xfrm>
          <a:prstGeom prst="rect">
            <a:avLst/>
          </a:prstGeom>
          <a:noFill/>
        </p:spPr>
        <p:txBody>
          <a:bodyPr wrap="square" rtlCol="0">
            <a:spAutoFit/>
          </a:bodyPr>
          <a:lstStyle/>
          <a:p>
            <a:r>
              <a:rPr lang="en-AU" sz="4400" b="1" dirty="0">
                <a:solidFill>
                  <a:srgbClr val="E4DBCA"/>
                </a:solidFill>
                <a:latin typeface="Arial" panose="020B0604020202020204" pitchFamily="34" charset="0"/>
                <a:ea typeface="Roboto" pitchFamily="2" charset="0"/>
              </a:rPr>
              <a:t>A. True</a:t>
            </a:r>
          </a:p>
        </p:txBody>
      </p:sp>
      <p:sp>
        <p:nvSpPr>
          <p:cNvPr id="14" name="TextBox 13">
            <a:extLst>
              <a:ext uri="{FF2B5EF4-FFF2-40B4-BE49-F238E27FC236}">
                <a16:creationId xmlns:a16="http://schemas.microsoft.com/office/drawing/2014/main" id="{EFA6C91A-EE84-4400-AD24-8E6E162662FD}"/>
              </a:ext>
            </a:extLst>
          </p:cNvPr>
          <p:cNvSpPr txBox="1"/>
          <p:nvPr/>
        </p:nvSpPr>
        <p:spPr>
          <a:xfrm>
            <a:off x="583433" y="3054245"/>
            <a:ext cx="6367436" cy="2492990"/>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endParaRPr lang="en-AU" sz="2800" dirty="0">
              <a:latin typeface="Arial" panose="020B0604020202020204" pitchFamily="34" charset="0"/>
              <a:ea typeface="Roboto" pitchFamily="2" charset="0"/>
            </a:endParaRPr>
          </a:p>
          <a:p>
            <a:endParaRPr lang="en-AU" sz="2400" dirty="0"/>
          </a:p>
          <a:p>
            <a:r>
              <a:rPr lang="en-AU" sz="2400" dirty="0">
                <a:latin typeface="Arial" panose="020B0604020202020204" pitchFamily="34" charset="0"/>
                <a:ea typeface="Roboto" pitchFamily="2" charset="0"/>
              </a:rPr>
              <a:t>By ‘buying local’ you are helping to boost the shift from industrial agriculture towards more sustainable food production systems, favouring small scale food producers. </a:t>
            </a:r>
          </a:p>
        </p:txBody>
      </p:sp>
      <p:sp>
        <p:nvSpPr>
          <p:cNvPr id="23" name="Left Arrow 3">
            <a:hlinkClick r:id="" action="ppaction://hlinkshowjump?jump=previousslide"/>
            <a:extLst>
              <a:ext uri="{FF2B5EF4-FFF2-40B4-BE49-F238E27FC236}">
                <a16:creationId xmlns:a16="http://schemas.microsoft.com/office/drawing/2014/main" id="{99B0FC39-718A-4986-A6CC-6B0169E7C1A9}"/>
              </a:ext>
            </a:extLst>
          </p:cNvPr>
          <p:cNvSpPr/>
          <p:nvPr/>
        </p:nvSpPr>
        <p:spPr bwMode="auto">
          <a:xfrm rot="10800000">
            <a:off x="5205920" y="5746641"/>
            <a:ext cx="2208741" cy="1086848"/>
          </a:xfrm>
          <a:prstGeom prst="leftArrow">
            <a:avLst/>
          </a:prstGeom>
          <a:solidFill>
            <a:srgbClr val="004751"/>
          </a:solidFill>
          <a:ln w="19050">
            <a:noFill/>
          </a:ln>
          <a:effectLst/>
        </p:spPr>
        <p:txBody>
          <a:bodyPr wrap="none" rtlCol="0" anchor="ctr"/>
          <a:lstStyle/>
          <a:p>
            <a:pPr algn="ctr"/>
            <a:endParaRPr lang="en-US"/>
          </a:p>
        </p:txBody>
      </p:sp>
      <p:sp>
        <p:nvSpPr>
          <p:cNvPr id="13" name="Rectangle 12">
            <a:extLst>
              <a:ext uri="{FF2B5EF4-FFF2-40B4-BE49-F238E27FC236}">
                <a16:creationId xmlns:a16="http://schemas.microsoft.com/office/drawing/2014/main" id="{11FCDC1E-43DE-4F10-8EA1-DDB74ACFCCA4}"/>
              </a:ext>
            </a:extLst>
          </p:cNvPr>
          <p:cNvSpPr/>
          <p:nvPr/>
        </p:nvSpPr>
        <p:spPr>
          <a:xfrm>
            <a:off x="7636669" y="6352656"/>
            <a:ext cx="4987722" cy="553998"/>
          </a:xfrm>
          <a:prstGeom prst="rect">
            <a:avLst/>
          </a:prstGeom>
        </p:spPr>
        <p:txBody>
          <a:bodyPr wrap="square">
            <a:spAutoFit/>
          </a:bodyPr>
          <a:lstStyle/>
          <a:p>
            <a:r>
              <a:rPr lang="en-US" sz="1000" dirty="0">
                <a:latin typeface="+mj-lt"/>
                <a:ea typeface="Roboto" pitchFamily="2" charset="0"/>
              </a:rPr>
              <a:t>N</a:t>
            </a:r>
            <a:r>
              <a:rPr lang="en-AU" sz="1000" dirty="0" err="1">
                <a:latin typeface="+mj-lt"/>
              </a:rPr>
              <a:t>guyet</a:t>
            </a:r>
            <a:r>
              <a:rPr lang="en-AU" sz="1000" dirty="0">
                <a:latin typeface="+mj-lt"/>
              </a:rPr>
              <a:t> helping her mother with cooking. Photo credit: Nguyen Minh Duc/Caritas Australia</a:t>
            </a:r>
          </a:p>
          <a:p>
            <a:pPr lvl="0">
              <a:defRPr/>
            </a:pPr>
            <a:endParaRPr lang="en-US" sz="1000" dirty="0">
              <a:latin typeface="Arial" panose="020B0604020202020204" pitchFamily="34" charset="0"/>
              <a:ea typeface="Roboto" pitchFamily="2" charset="0"/>
            </a:endParaRPr>
          </a:p>
        </p:txBody>
      </p:sp>
      <p:pic>
        <p:nvPicPr>
          <p:cNvPr id="19" name="Picture 18">
            <a:extLst>
              <a:ext uri="{FF2B5EF4-FFF2-40B4-BE49-F238E27FC236}">
                <a16:creationId xmlns:a16="http://schemas.microsoft.com/office/drawing/2014/main" id="{32B36741-DF95-4A9E-B7C0-0912C7E61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669" y="3011174"/>
            <a:ext cx="4987723" cy="3324337"/>
          </a:xfrm>
          <a:prstGeom prst="rect">
            <a:avLst/>
          </a:prstGeom>
        </p:spPr>
      </p:pic>
    </p:spTree>
    <p:extLst>
      <p:ext uri="{BB962C8B-B14F-4D97-AF65-F5344CB8AC3E}">
        <p14:creationId xmlns:p14="http://schemas.microsoft.com/office/powerpoint/2010/main" val="25935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11</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515913" y="1652408"/>
            <a:ext cx="12274084" cy="1892826"/>
          </a:xfrm>
          <a:prstGeom prst="rect">
            <a:avLst/>
          </a:prstGeom>
        </p:spPr>
        <p:txBody>
          <a:bodyPr wrap="square">
            <a:spAutoFit/>
          </a:bodyPr>
          <a:lstStyle/>
          <a:p>
            <a:r>
              <a:rPr lang="en-AU" sz="3600" dirty="0">
                <a:latin typeface="Arial" panose="020B0604020202020204" pitchFamily="34" charset="0"/>
                <a:ea typeface="Roboto" pitchFamily="2" charset="0"/>
              </a:rPr>
              <a:t>How does Caritas Australia work to improve access to food?</a:t>
            </a:r>
            <a:endParaRPr lang="en-US" sz="3600" dirty="0">
              <a:latin typeface="Arial" panose="020B0604020202020204" pitchFamily="34" charset="0"/>
              <a:ea typeface="Roboto" pitchFamily="2" charset="0"/>
            </a:endParaRP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073987" y="2847431"/>
            <a:ext cx="552595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3200"/>
          </a:p>
        </p:txBody>
      </p:sp>
      <p:sp>
        <p:nvSpPr>
          <p:cNvPr id="4" name="TextBox 3">
            <a:extLst>
              <a:ext uri="{FF2B5EF4-FFF2-40B4-BE49-F238E27FC236}">
                <a16:creationId xmlns:a16="http://schemas.microsoft.com/office/drawing/2014/main" id="{4100BA8D-B845-4C75-B8FC-8A15499576E7}"/>
              </a:ext>
            </a:extLst>
          </p:cNvPr>
          <p:cNvSpPr txBox="1"/>
          <p:nvPr/>
        </p:nvSpPr>
        <p:spPr>
          <a:xfrm>
            <a:off x="1304562" y="3055452"/>
            <a:ext cx="4921268" cy="584775"/>
          </a:xfrm>
          <a:prstGeom prst="rect">
            <a:avLst/>
          </a:prstGeom>
          <a:noFill/>
        </p:spPr>
        <p:txBody>
          <a:bodyPr wrap="square" rtlCol="0">
            <a:spAutoFit/>
          </a:bodyPr>
          <a:lstStyle/>
          <a:p>
            <a:r>
              <a:rPr lang="en-AU" sz="3200" b="1" dirty="0">
                <a:solidFill>
                  <a:srgbClr val="E4DBCA"/>
                </a:solidFill>
                <a:latin typeface="Arial" panose="020B0604020202020204" pitchFamily="34" charset="0"/>
                <a:ea typeface="Roboto" pitchFamily="2" charset="0"/>
              </a:rPr>
              <a:t>A. Food Aid</a:t>
            </a:r>
          </a:p>
        </p:txBody>
      </p:sp>
      <p:sp>
        <p:nvSpPr>
          <p:cNvPr id="19" name="object 5">
            <a:extLst>
              <a:ext uri="{FF2B5EF4-FFF2-40B4-BE49-F238E27FC236}">
                <a16:creationId xmlns:a16="http://schemas.microsoft.com/office/drawing/2014/main" id="{33852869-40A9-4894-93AF-AB17053C1A01}"/>
              </a:ext>
            </a:extLst>
          </p:cNvPr>
          <p:cNvSpPr/>
          <p:nvPr/>
        </p:nvSpPr>
        <p:spPr>
          <a:xfrm>
            <a:off x="1067047" y="4016631"/>
            <a:ext cx="5553341"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1364262" y="4213583"/>
            <a:ext cx="5235682" cy="58477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Training and Programs</a:t>
            </a:r>
          </a:p>
        </p:txBody>
      </p:sp>
      <p:sp>
        <p:nvSpPr>
          <p:cNvPr id="21" name="object 5">
            <a:extLst>
              <a:ext uri="{FF2B5EF4-FFF2-40B4-BE49-F238E27FC236}">
                <a16:creationId xmlns:a16="http://schemas.microsoft.com/office/drawing/2014/main" id="{68E946C7-DE4A-4400-A2F6-B1438C85F501}"/>
              </a:ext>
            </a:extLst>
          </p:cNvPr>
          <p:cNvSpPr/>
          <p:nvPr/>
        </p:nvSpPr>
        <p:spPr>
          <a:xfrm>
            <a:off x="1073987" y="5177494"/>
            <a:ext cx="552595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328421" y="5367973"/>
            <a:ext cx="4353350" cy="58477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Both</a:t>
            </a:r>
          </a:p>
        </p:txBody>
      </p:sp>
      <p:pic>
        <p:nvPicPr>
          <p:cNvPr id="3" name="Picture 2">
            <a:extLst>
              <a:ext uri="{FF2B5EF4-FFF2-40B4-BE49-F238E27FC236}">
                <a16:creationId xmlns:a16="http://schemas.microsoft.com/office/drawing/2014/main" id="{6EF5091A-763D-4DB5-89EA-AD417ED7C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9370" y="2570246"/>
            <a:ext cx="5320627" cy="3546219"/>
          </a:xfrm>
          <a:prstGeom prst="rect">
            <a:avLst/>
          </a:prstGeom>
        </p:spPr>
      </p:pic>
      <p:sp>
        <p:nvSpPr>
          <p:cNvPr id="5" name="Rectangle 4">
            <a:extLst>
              <a:ext uri="{FF2B5EF4-FFF2-40B4-BE49-F238E27FC236}">
                <a16:creationId xmlns:a16="http://schemas.microsoft.com/office/drawing/2014/main" id="{BD4C5E4A-3506-4521-8FD8-950E0CAC4B8B}"/>
              </a:ext>
            </a:extLst>
          </p:cNvPr>
          <p:cNvSpPr/>
          <p:nvPr/>
        </p:nvSpPr>
        <p:spPr>
          <a:xfrm>
            <a:off x="7372880" y="6107169"/>
            <a:ext cx="5417117" cy="400110"/>
          </a:xfrm>
          <a:prstGeom prst="rect">
            <a:avLst/>
          </a:prstGeom>
        </p:spPr>
        <p:txBody>
          <a:bodyPr wrap="square">
            <a:spAutoFit/>
          </a:bodyPr>
          <a:lstStyle/>
          <a:p>
            <a:r>
              <a:rPr lang="en-AU" sz="1000" dirty="0" err="1">
                <a:solidFill>
                  <a:srgbClr val="212124"/>
                </a:solidFill>
                <a:latin typeface="+mj-lt"/>
              </a:rPr>
              <a:t>Ngyuet’s</a:t>
            </a:r>
            <a:r>
              <a:rPr lang="en-AU" sz="1000" dirty="0">
                <a:solidFill>
                  <a:srgbClr val="212124"/>
                </a:solidFill>
                <a:latin typeface="+mj-lt"/>
              </a:rPr>
              <a:t> mother working in a rice field. Nguyet appeared in Project Compassion 2019. </a:t>
            </a:r>
          </a:p>
          <a:p>
            <a:r>
              <a:rPr lang="en-AU" sz="1000" dirty="0">
                <a:solidFill>
                  <a:srgbClr val="212124"/>
                </a:solidFill>
                <a:latin typeface="+mj-lt"/>
              </a:rPr>
              <a:t>Photo credit: Nguyen Minh Duc/Caritas Australia</a:t>
            </a:r>
            <a:endParaRPr lang="en-AU" sz="1000" b="0" i="0" dirty="0">
              <a:solidFill>
                <a:srgbClr val="212124"/>
              </a:solidFill>
              <a:effectLst/>
              <a:latin typeface="+mj-lt"/>
            </a:endParaRPr>
          </a:p>
        </p:txBody>
      </p:sp>
    </p:spTree>
    <p:extLst>
      <p:ext uri="{BB962C8B-B14F-4D97-AF65-F5344CB8AC3E}">
        <p14:creationId xmlns:p14="http://schemas.microsoft.com/office/powerpoint/2010/main" val="4232521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3442038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11</a:t>
            </a:r>
            <a:endParaRPr lang="en-AU" sz="4400" dirty="0">
              <a:latin typeface="Arial"/>
              <a:cs typeface="Arial"/>
            </a:endParaRPr>
          </a:p>
        </p:txBody>
      </p:sp>
      <p:sp>
        <p:nvSpPr>
          <p:cNvPr id="21" name="object 5">
            <a:extLst>
              <a:ext uri="{FF2B5EF4-FFF2-40B4-BE49-F238E27FC236}">
                <a16:creationId xmlns:a16="http://schemas.microsoft.com/office/drawing/2014/main" id="{68E946C7-DE4A-4400-A2F6-B1438C85F501}"/>
              </a:ext>
            </a:extLst>
          </p:cNvPr>
          <p:cNvSpPr/>
          <p:nvPr/>
        </p:nvSpPr>
        <p:spPr>
          <a:xfrm>
            <a:off x="5274469" y="1470989"/>
            <a:ext cx="2438400"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5528902" y="1661468"/>
            <a:ext cx="1920972" cy="58477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Both</a:t>
            </a:r>
          </a:p>
        </p:txBody>
      </p:sp>
      <p:sp>
        <p:nvSpPr>
          <p:cNvPr id="24" name="TextBox 23">
            <a:extLst>
              <a:ext uri="{FF2B5EF4-FFF2-40B4-BE49-F238E27FC236}">
                <a16:creationId xmlns:a16="http://schemas.microsoft.com/office/drawing/2014/main" id="{CFD7136B-D425-4F6B-8E69-C895EAC26282}"/>
              </a:ext>
            </a:extLst>
          </p:cNvPr>
          <p:cNvSpPr txBox="1"/>
          <p:nvPr/>
        </p:nvSpPr>
        <p:spPr>
          <a:xfrm>
            <a:off x="586950" y="2609788"/>
            <a:ext cx="5929967" cy="2492990"/>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endParaRPr lang="en-AU" sz="2800" dirty="0">
              <a:latin typeface="Arial" panose="020B0604020202020204" pitchFamily="34" charset="0"/>
              <a:ea typeface="Roboto" pitchFamily="2" charset="0"/>
            </a:endParaRPr>
          </a:p>
          <a:p>
            <a:endParaRPr lang="en-AU" sz="2400" dirty="0"/>
          </a:p>
          <a:p>
            <a:r>
              <a:rPr lang="en-AU" sz="2400" dirty="0">
                <a:latin typeface="Arial" panose="020B0604020202020204" pitchFamily="34" charset="0"/>
                <a:ea typeface="Roboto" pitchFamily="2" charset="0"/>
              </a:rPr>
              <a:t>Caritas Australia provides training and tools throughout integrated community development programs while also providing food in emergency situations. </a:t>
            </a:r>
          </a:p>
        </p:txBody>
      </p:sp>
      <p:sp>
        <p:nvSpPr>
          <p:cNvPr id="25" name="Left Arrow 3">
            <a:hlinkClick r:id="" action="ppaction://hlinkshowjump?jump=previousslide"/>
            <a:extLst>
              <a:ext uri="{FF2B5EF4-FFF2-40B4-BE49-F238E27FC236}">
                <a16:creationId xmlns:a16="http://schemas.microsoft.com/office/drawing/2014/main" id="{1A1441DC-8C35-4552-B64C-BF403A2D599D}"/>
              </a:ext>
            </a:extLst>
          </p:cNvPr>
          <p:cNvSpPr/>
          <p:nvPr/>
        </p:nvSpPr>
        <p:spPr bwMode="auto">
          <a:xfrm rot="10800000">
            <a:off x="5205920" y="5746641"/>
            <a:ext cx="2208741" cy="1086848"/>
          </a:xfrm>
          <a:prstGeom prst="leftArrow">
            <a:avLst/>
          </a:prstGeom>
          <a:solidFill>
            <a:srgbClr val="004751"/>
          </a:solidFill>
          <a:ln w="19050">
            <a:noFill/>
          </a:ln>
          <a:effectLst/>
        </p:spPr>
        <p:txBody>
          <a:bodyPr wrap="none" rtlCol="0" anchor="ctr"/>
          <a:lstStyle/>
          <a:p>
            <a:pPr algn="ctr"/>
            <a:endParaRPr lang="en-US"/>
          </a:p>
        </p:txBody>
      </p:sp>
      <p:pic>
        <p:nvPicPr>
          <p:cNvPr id="13" name="Picture 12">
            <a:extLst>
              <a:ext uri="{FF2B5EF4-FFF2-40B4-BE49-F238E27FC236}">
                <a16:creationId xmlns:a16="http://schemas.microsoft.com/office/drawing/2014/main" id="{85B5CD38-1ED4-4068-A7DF-0EAC69E19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869" y="2714625"/>
            <a:ext cx="5320627" cy="3546219"/>
          </a:xfrm>
          <a:prstGeom prst="rect">
            <a:avLst/>
          </a:prstGeom>
        </p:spPr>
      </p:pic>
      <p:sp>
        <p:nvSpPr>
          <p:cNvPr id="14" name="Rectangle 13">
            <a:extLst>
              <a:ext uri="{FF2B5EF4-FFF2-40B4-BE49-F238E27FC236}">
                <a16:creationId xmlns:a16="http://schemas.microsoft.com/office/drawing/2014/main" id="{B19426D2-ED54-474D-9862-F978B1B386F4}"/>
              </a:ext>
            </a:extLst>
          </p:cNvPr>
          <p:cNvSpPr/>
          <p:nvPr/>
        </p:nvSpPr>
        <p:spPr>
          <a:xfrm>
            <a:off x="7616379" y="6251548"/>
            <a:ext cx="5417117" cy="400110"/>
          </a:xfrm>
          <a:prstGeom prst="rect">
            <a:avLst/>
          </a:prstGeom>
        </p:spPr>
        <p:txBody>
          <a:bodyPr wrap="square">
            <a:spAutoFit/>
          </a:bodyPr>
          <a:lstStyle/>
          <a:p>
            <a:r>
              <a:rPr lang="en-AU" sz="1000" dirty="0" err="1">
                <a:solidFill>
                  <a:srgbClr val="212124"/>
                </a:solidFill>
                <a:latin typeface="+mj-lt"/>
              </a:rPr>
              <a:t>Ngyuet’s</a:t>
            </a:r>
            <a:r>
              <a:rPr lang="en-AU" sz="1000" dirty="0">
                <a:solidFill>
                  <a:srgbClr val="212124"/>
                </a:solidFill>
                <a:latin typeface="+mj-lt"/>
              </a:rPr>
              <a:t> mother working in a rice field. Nguyet appeared in Project Compassion 2019. </a:t>
            </a:r>
          </a:p>
          <a:p>
            <a:r>
              <a:rPr lang="en-AU" sz="1000" dirty="0">
                <a:solidFill>
                  <a:srgbClr val="212124"/>
                </a:solidFill>
                <a:latin typeface="+mj-lt"/>
              </a:rPr>
              <a:t>Photo credit: Nguyen Minh Duc/Caritas Australia</a:t>
            </a:r>
            <a:endParaRPr lang="en-AU" sz="1000" b="0" i="0" dirty="0">
              <a:solidFill>
                <a:srgbClr val="212124"/>
              </a:solidFill>
              <a:effectLst/>
              <a:latin typeface="+mj-lt"/>
            </a:endParaRPr>
          </a:p>
        </p:txBody>
      </p:sp>
    </p:spTree>
    <p:extLst>
      <p:ext uri="{BB962C8B-B14F-4D97-AF65-F5344CB8AC3E}">
        <p14:creationId xmlns:p14="http://schemas.microsoft.com/office/powerpoint/2010/main" val="277607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12</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730159" y="1547995"/>
            <a:ext cx="12274084" cy="1892826"/>
          </a:xfrm>
          <a:prstGeom prst="rect">
            <a:avLst/>
          </a:prstGeom>
        </p:spPr>
        <p:txBody>
          <a:bodyPr wrap="square">
            <a:spAutoFit/>
          </a:bodyPr>
          <a:lstStyle/>
          <a:p>
            <a:r>
              <a:rPr lang="en-AU" sz="3600" dirty="0">
                <a:latin typeface="Arial" panose="020B0604020202020204" pitchFamily="34" charset="0"/>
                <a:ea typeface="Roboto" pitchFamily="2" charset="0"/>
              </a:rPr>
              <a:t>How many people are expected to be undernourished by 2050?</a:t>
            </a:r>
          </a:p>
          <a:p>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1501112" y="3209124"/>
            <a:ext cx="308755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3200"/>
          </a:p>
        </p:txBody>
      </p:sp>
      <p:sp>
        <p:nvSpPr>
          <p:cNvPr id="4" name="TextBox 3">
            <a:extLst>
              <a:ext uri="{FF2B5EF4-FFF2-40B4-BE49-F238E27FC236}">
                <a16:creationId xmlns:a16="http://schemas.microsoft.com/office/drawing/2014/main" id="{4100BA8D-B845-4C75-B8FC-8A15499576E7}"/>
              </a:ext>
            </a:extLst>
          </p:cNvPr>
          <p:cNvSpPr txBox="1"/>
          <p:nvPr/>
        </p:nvSpPr>
        <p:spPr>
          <a:xfrm>
            <a:off x="1731687" y="3417145"/>
            <a:ext cx="3237982" cy="588516"/>
          </a:xfrm>
          <a:prstGeom prst="rect">
            <a:avLst/>
          </a:prstGeom>
          <a:noFill/>
        </p:spPr>
        <p:txBody>
          <a:bodyPr wrap="square" rtlCol="0">
            <a:spAutoFit/>
          </a:bodyPr>
          <a:lstStyle/>
          <a:p>
            <a:r>
              <a:rPr lang="en-AU" sz="3200" b="1" dirty="0">
                <a:solidFill>
                  <a:srgbClr val="E4DBCA"/>
                </a:solidFill>
                <a:latin typeface="Arial" panose="020B0604020202020204" pitchFamily="34" charset="0"/>
                <a:ea typeface="Roboto" pitchFamily="2" charset="0"/>
              </a:rPr>
              <a:t>A. 1 billion</a:t>
            </a:r>
          </a:p>
        </p:txBody>
      </p:sp>
      <p:sp>
        <p:nvSpPr>
          <p:cNvPr id="19" name="object 5">
            <a:extLst>
              <a:ext uri="{FF2B5EF4-FFF2-40B4-BE49-F238E27FC236}">
                <a16:creationId xmlns:a16="http://schemas.microsoft.com/office/drawing/2014/main" id="{33852869-40A9-4894-93AF-AB17053C1A01}"/>
              </a:ext>
            </a:extLst>
          </p:cNvPr>
          <p:cNvSpPr/>
          <p:nvPr/>
        </p:nvSpPr>
        <p:spPr>
          <a:xfrm>
            <a:off x="1494172" y="4378324"/>
            <a:ext cx="3094497" cy="1010684"/>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3200"/>
          </a:p>
        </p:txBody>
      </p:sp>
      <p:sp>
        <p:nvSpPr>
          <p:cNvPr id="20" name="TextBox 19">
            <a:extLst>
              <a:ext uri="{FF2B5EF4-FFF2-40B4-BE49-F238E27FC236}">
                <a16:creationId xmlns:a16="http://schemas.microsoft.com/office/drawing/2014/main" id="{70109589-7F35-4DAD-8283-3CB31F05758E}"/>
              </a:ext>
            </a:extLst>
          </p:cNvPr>
          <p:cNvSpPr txBox="1"/>
          <p:nvPr/>
        </p:nvSpPr>
        <p:spPr>
          <a:xfrm>
            <a:off x="1791387" y="4575276"/>
            <a:ext cx="3025882" cy="582035"/>
          </a:xfrm>
          <a:prstGeom prst="rect">
            <a:avLst/>
          </a:prstGeom>
          <a:noFill/>
        </p:spPr>
        <p:txBody>
          <a:bodyPr wrap="square" rtlCol="0">
            <a:spAutoFit/>
          </a:bodyPr>
          <a:lstStyle/>
          <a:p>
            <a:r>
              <a:rPr lang="en-AU" sz="3200" b="1" dirty="0">
                <a:latin typeface="Arial" panose="020B0604020202020204" pitchFamily="34" charset="0"/>
                <a:ea typeface="Roboto" pitchFamily="2" charset="0"/>
              </a:rPr>
              <a:t>B. 1.5 billion</a:t>
            </a:r>
          </a:p>
        </p:txBody>
      </p:sp>
      <p:sp>
        <p:nvSpPr>
          <p:cNvPr id="21" name="object 5">
            <a:extLst>
              <a:ext uri="{FF2B5EF4-FFF2-40B4-BE49-F238E27FC236}">
                <a16:creationId xmlns:a16="http://schemas.microsoft.com/office/drawing/2014/main" id="{68E946C7-DE4A-4400-A2F6-B1438C85F501}"/>
              </a:ext>
            </a:extLst>
          </p:cNvPr>
          <p:cNvSpPr/>
          <p:nvPr/>
        </p:nvSpPr>
        <p:spPr>
          <a:xfrm>
            <a:off x="1501112" y="5539187"/>
            <a:ext cx="308755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755546" y="5729666"/>
            <a:ext cx="2528323" cy="59684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2 billion</a:t>
            </a:r>
          </a:p>
        </p:txBody>
      </p:sp>
      <p:sp>
        <p:nvSpPr>
          <p:cNvPr id="2" name="TextBox 1">
            <a:extLst>
              <a:ext uri="{FF2B5EF4-FFF2-40B4-BE49-F238E27FC236}">
                <a16:creationId xmlns:a16="http://schemas.microsoft.com/office/drawing/2014/main" id="{684B9049-0494-4BDC-B7BA-EB24F4C988F8}"/>
              </a:ext>
            </a:extLst>
          </p:cNvPr>
          <p:cNvSpPr txBox="1"/>
          <p:nvPr/>
        </p:nvSpPr>
        <p:spPr>
          <a:xfrm>
            <a:off x="6670814" y="6104925"/>
            <a:ext cx="5614055" cy="807913"/>
          </a:xfrm>
          <a:prstGeom prst="rect">
            <a:avLst/>
          </a:prstGeom>
          <a:noFill/>
        </p:spPr>
        <p:txBody>
          <a:bodyPr wrap="square" rtlCol="0">
            <a:spAutoFit/>
          </a:bodyPr>
          <a:lstStyle/>
          <a:p>
            <a:r>
              <a:rPr lang="en-AU" sz="900" dirty="0">
                <a:latin typeface="+mj-lt"/>
              </a:rPr>
              <a:t>Salma lives with her husband </a:t>
            </a:r>
            <a:r>
              <a:rPr lang="en-AU" sz="900" dirty="0" err="1">
                <a:latin typeface="+mj-lt"/>
              </a:rPr>
              <a:t>Masud</a:t>
            </a:r>
            <a:r>
              <a:rPr lang="en-AU" sz="900" dirty="0">
                <a:latin typeface="+mj-lt"/>
              </a:rPr>
              <a:t> and 2 Kids Maya (6) and </a:t>
            </a:r>
            <a:r>
              <a:rPr lang="en-AU" sz="900" dirty="0" err="1">
                <a:latin typeface="+mj-lt"/>
              </a:rPr>
              <a:t>Samiul</a:t>
            </a:r>
            <a:r>
              <a:rPr lang="en-AU" sz="900" dirty="0">
                <a:latin typeface="+mj-lt"/>
              </a:rPr>
              <a:t> (2 months). Her parent in laws are also staying with them. Salma is a home staying mother. She works in house, takes care of her kids and parent in laws. Salma is very much aware about food and nutrition and she cooks different vegetables to get vitamins and minerals. Photo credit: Ashish Peter Gomes/Caritas Australia</a:t>
            </a:r>
          </a:p>
          <a:p>
            <a:endParaRPr lang="en-AU" sz="1050" dirty="0">
              <a:latin typeface="Arial" panose="020B0604020202020204" pitchFamily="34" charset="0"/>
              <a:ea typeface="Roboto" pitchFamily="2" charset="0"/>
            </a:endParaRPr>
          </a:p>
        </p:txBody>
      </p:sp>
      <p:pic>
        <p:nvPicPr>
          <p:cNvPr id="5" name="Picture 4">
            <a:extLst>
              <a:ext uri="{FF2B5EF4-FFF2-40B4-BE49-F238E27FC236}">
                <a16:creationId xmlns:a16="http://schemas.microsoft.com/office/drawing/2014/main" id="{97AFEC5E-EF04-46FE-873D-355107E52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870" y="2360096"/>
            <a:ext cx="5527999" cy="3684433"/>
          </a:xfrm>
          <a:prstGeom prst="rect">
            <a:avLst/>
          </a:prstGeom>
        </p:spPr>
      </p:pic>
    </p:spTree>
    <p:extLst>
      <p:ext uri="{BB962C8B-B14F-4D97-AF65-F5344CB8AC3E}">
        <p14:creationId xmlns:p14="http://schemas.microsoft.com/office/powerpoint/2010/main" val="1269581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3080982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12</a:t>
            </a:r>
            <a:endParaRPr lang="en-AU" sz="4400" dirty="0">
              <a:latin typeface="Arial"/>
              <a:cs typeface="Arial"/>
            </a:endParaRPr>
          </a:p>
        </p:txBody>
      </p:sp>
      <p:sp>
        <p:nvSpPr>
          <p:cNvPr id="21" name="object 5">
            <a:extLst>
              <a:ext uri="{FF2B5EF4-FFF2-40B4-BE49-F238E27FC236}">
                <a16:creationId xmlns:a16="http://schemas.microsoft.com/office/drawing/2014/main" id="{68E946C7-DE4A-4400-A2F6-B1438C85F501}"/>
              </a:ext>
            </a:extLst>
          </p:cNvPr>
          <p:cNvSpPr/>
          <p:nvPr/>
        </p:nvSpPr>
        <p:spPr>
          <a:xfrm>
            <a:off x="5178490" y="1495425"/>
            <a:ext cx="3087557" cy="101068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32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5737724" y="1702344"/>
            <a:ext cx="2528323" cy="596845"/>
          </a:xfrm>
          <a:prstGeom prst="rect">
            <a:avLst/>
          </a:prstGeom>
          <a:noFill/>
        </p:spPr>
        <p:txBody>
          <a:bodyPr wrap="square" rtlCol="0">
            <a:spAutoFit/>
          </a:bodyPr>
          <a:lstStyle/>
          <a:p>
            <a:r>
              <a:rPr lang="en-AU" sz="3200" b="1" dirty="0">
                <a:solidFill>
                  <a:schemeClr val="bg1"/>
                </a:solidFill>
                <a:latin typeface="Arial" panose="020B0604020202020204" pitchFamily="34" charset="0"/>
                <a:ea typeface="Roboto" pitchFamily="2" charset="0"/>
              </a:rPr>
              <a:t>C. 2 billion</a:t>
            </a:r>
          </a:p>
        </p:txBody>
      </p:sp>
      <p:sp>
        <p:nvSpPr>
          <p:cNvPr id="14" name="TextBox 13">
            <a:extLst>
              <a:ext uri="{FF2B5EF4-FFF2-40B4-BE49-F238E27FC236}">
                <a16:creationId xmlns:a16="http://schemas.microsoft.com/office/drawing/2014/main" id="{148EF5C3-CA92-4C79-9CE6-996A02AFD918}"/>
              </a:ext>
            </a:extLst>
          </p:cNvPr>
          <p:cNvSpPr txBox="1"/>
          <p:nvPr/>
        </p:nvSpPr>
        <p:spPr>
          <a:xfrm>
            <a:off x="397669" y="2249567"/>
            <a:ext cx="6172200" cy="4339650"/>
          </a:xfrm>
          <a:prstGeom prst="rect">
            <a:avLst/>
          </a:prstGeom>
          <a:noFill/>
        </p:spPr>
        <p:txBody>
          <a:bodyPr wrap="square" rtlCol="0">
            <a:spAutoFit/>
          </a:bodyPr>
          <a:lstStyle/>
          <a:p>
            <a:r>
              <a:rPr lang="en-AU" sz="3600" b="1" dirty="0">
                <a:latin typeface="Arial" panose="020B0604020202020204" pitchFamily="34" charset="0"/>
                <a:ea typeface="Roboto" pitchFamily="2" charset="0"/>
              </a:rPr>
              <a:t>CORRECT!</a:t>
            </a:r>
            <a:endParaRPr lang="en-AU" sz="2800" dirty="0">
              <a:latin typeface="Arial" panose="020B0604020202020204" pitchFamily="34" charset="0"/>
              <a:ea typeface="Roboto" pitchFamily="2" charset="0"/>
            </a:endParaRPr>
          </a:p>
          <a:p>
            <a:endParaRPr lang="en-AU" sz="2400" dirty="0"/>
          </a:p>
          <a:p>
            <a:r>
              <a:rPr lang="en-AU" sz="2400" dirty="0">
                <a:latin typeface="Arial" panose="020B0604020202020204" pitchFamily="34" charset="0"/>
                <a:ea typeface="Roboto" pitchFamily="2" charset="0"/>
              </a:rPr>
              <a:t>A profound change of the global food and agriculture system is needed if we are to nourish the 640 million people who are hungry today and the 2 billion people expected to be undernourished by 2050.</a:t>
            </a:r>
          </a:p>
          <a:p>
            <a:r>
              <a:rPr lang="en-AU" sz="2400" dirty="0">
                <a:latin typeface="Arial" panose="020B0604020202020204" pitchFamily="34" charset="0"/>
                <a:ea typeface="Roboto" pitchFamily="2" charset="0"/>
              </a:rPr>
              <a:t>These estimates do not take into account the 2020 COVID-19 pandemic which will see this figure increase, particularly in developing nations. </a:t>
            </a:r>
          </a:p>
        </p:txBody>
      </p:sp>
      <p:sp>
        <p:nvSpPr>
          <p:cNvPr id="11" name="TextBox 10">
            <a:extLst>
              <a:ext uri="{FF2B5EF4-FFF2-40B4-BE49-F238E27FC236}">
                <a16:creationId xmlns:a16="http://schemas.microsoft.com/office/drawing/2014/main" id="{57AF6669-90D1-4F94-B6A7-6477DA42C983}"/>
              </a:ext>
            </a:extLst>
          </p:cNvPr>
          <p:cNvSpPr txBox="1"/>
          <p:nvPr/>
        </p:nvSpPr>
        <p:spPr>
          <a:xfrm>
            <a:off x="7331869" y="6397462"/>
            <a:ext cx="5614055" cy="577081"/>
          </a:xfrm>
          <a:prstGeom prst="rect">
            <a:avLst/>
          </a:prstGeom>
          <a:noFill/>
        </p:spPr>
        <p:txBody>
          <a:bodyPr wrap="square" rtlCol="0">
            <a:spAutoFit/>
          </a:bodyPr>
          <a:lstStyle/>
          <a:p>
            <a:r>
              <a:rPr lang="en-AU" sz="700" dirty="0">
                <a:latin typeface="+mj-lt"/>
              </a:rPr>
              <a:t>Salma lives with her husband </a:t>
            </a:r>
            <a:r>
              <a:rPr lang="en-AU" sz="700" dirty="0" err="1">
                <a:latin typeface="+mj-lt"/>
              </a:rPr>
              <a:t>Masud</a:t>
            </a:r>
            <a:r>
              <a:rPr lang="en-AU" sz="700" dirty="0">
                <a:latin typeface="+mj-lt"/>
              </a:rPr>
              <a:t> and 2 Kids Maya (6) and </a:t>
            </a:r>
            <a:r>
              <a:rPr lang="en-AU" sz="700" dirty="0" err="1">
                <a:latin typeface="+mj-lt"/>
              </a:rPr>
              <a:t>Samiul</a:t>
            </a:r>
            <a:r>
              <a:rPr lang="en-AU" sz="700" dirty="0">
                <a:latin typeface="+mj-lt"/>
              </a:rPr>
              <a:t> (2 months). Her parent in laws are also staying with them. Salma is a home staying mother. She works in house, takes care of her kids and parent in laws. Salma is very much aware about food and nutrition and she cooks different vegetables to get vitamins and minerals. Photo credit: Ashish Peter Gomes/Caritas Australia</a:t>
            </a:r>
          </a:p>
          <a:p>
            <a:endParaRPr lang="en-AU" sz="1050" dirty="0">
              <a:latin typeface="Arial" panose="020B0604020202020204" pitchFamily="34" charset="0"/>
              <a:ea typeface="Roboto" pitchFamily="2" charset="0"/>
            </a:endParaRPr>
          </a:p>
        </p:txBody>
      </p:sp>
      <p:pic>
        <p:nvPicPr>
          <p:cNvPr id="13" name="Picture 12">
            <a:extLst>
              <a:ext uri="{FF2B5EF4-FFF2-40B4-BE49-F238E27FC236}">
                <a16:creationId xmlns:a16="http://schemas.microsoft.com/office/drawing/2014/main" id="{25FC35E8-D240-4DE5-BD46-42609930C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869" y="2713029"/>
            <a:ext cx="5527999" cy="3684433"/>
          </a:xfrm>
          <a:prstGeom prst="rect">
            <a:avLst/>
          </a:prstGeom>
        </p:spPr>
      </p:pic>
    </p:spTree>
    <p:extLst>
      <p:ext uri="{BB962C8B-B14F-4D97-AF65-F5344CB8AC3E}">
        <p14:creationId xmlns:p14="http://schemas.microsoft.com/office/powerpoint/2010/main" val="428635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3">
            <a:extLst>
              <a:ext uri="{FF2B5EF4-FFF2-40B4-BE49-F238E27FC236}">
                <a16:creationId xmlns:a16="http://schemas.microsoft.com/office/drawing/2014/main" id="{8D67CB5F-FD5B-4B95-8E99-FF28DEAA0633}"/>
              </a:ext>
            </a:extLst>
          </p:cNvPr>
          <p:cNvSpPr/>
          <p:nvPr/>
        </p:nvSpPr>
        <p:spPr>
          <a:xfrm>
            <a:off x="-29765" y="0"/>
            <a:ext cx="13504069" cy="1316001"/>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2" name="Rectangle 1">
            <a:extLst>
              <a:ext uri="{FF2B5EF4-FFF2-40B4-BE49-F238E27FC236}">
                <a16:creationId xmlns:a16="http://schemas.microsoft.com/office/drawing/2014/main" id="{4EAB8415-0E21-4167-B804-B9279A11D951}"/>
              </a:ext>
            </a:extLst>
          </p:cNvPr>
          <p:cNvSpPr/>
          <p:nvPr/>
        </p:nvSpPr>
        <p:spPr>
          <a:xfrm>
            <a:off x="1997869" y="3732048"/>
            <a:ext cx="14716523" cy="703269"/>
          </a:xfrm>
          <a:prstGeom prst="rect">
            <a:avLst/>
          </a:prstGeom>
        </p:spPr>
        <p:txBody>
          <a:bodyPr wrap="square">
            <a:spAutoFit/>
          </a:bodyPr>
          <a:lstStyle/>
          <a:p>
            <a:r>
              <a:rPr lang="en-AU" sz="1985" i="0" kern="1200" dirty="0">
                <a:solidFill>
                  <a:schemeClr val="bg1"/>
                </a:solidFill>
                <a:latin typeface="Arial" panose="020B0604020202020204" pitchFamily="34" charset="0"/>
                <a:ea typeface="Roboto" pitchFamily="2" charset="0"/>
                <a:cs typeface="Arial"/>
              </a:rPr>
              <a:t>      CaritasAU               @caritasaust           </a:t>
            </a:r>
            <a:r>
              <a:rPr lang="en-AU" sz="1985" i="0" kern="1200" baseline="0" dirty="0">
                <a:solidFill>
                  <a:schemeClr val="bg1"/>
                </a:solidFill>
                <a:latin typeface="Arial" panose="020B0604020202020204" pitchFamily="34" charset="0"/>
                <a:ea typeface="Roboto" pitchFamily="2" charset="0"/>
                <a:cs typeface="Arial"/>
              </a:rPr>
              <a:t>    </a:t>
            </a:r>
            <a:r>
              <a:rPr lang="en-AU" sz="1985" i="0" kern="1200" dirty="0">
                <a:solidFill>
                  <a:schemeClr val="bg1"/>
                </a:solidFill>
                <a:latin typeface="Arial" panose="020B0604020202020204" pitchFamily="34" charset="0"/>
                <a:ea typeface="Roboto" pitchFamily="2" charset="0"/>
                <a:cs typeface="Arial"/>
              </a:rPr>
              <a:t>@caritasaust </a:t>
            </a:r>
            <a:r>
              <a:rPr lang="en-AU" sz="1985" i="0" kern="1200" baseline="0" dirty="0">
                <a:solidFill>
                  <a:schemeClr val="bg1"/>
                </a:solidFill>
                <a:latin typeface="Arial" panose="020B0604020202020204" pitchFamily="34" charset="0"/>
                <a:ea typeface="Roboto" pitchFamily="2" charset="0"/>
                <a:cs typeface="Arial"/>
              </a:rPr>
              <a:t>              </a:t>
            </a:r>
            <a:r>
              <a:rPr lang="en-AU" sz="1985" i="0" kern="1200" dirty="0">
                <a:solidFill>
                  <a:schemeClr val="bg1"/>
                </a:solidFill>
                <a:latin typeface="Arial" panose="020B0604020202020204" pitchFamily="34" charset="0"/>
                <a:ea typeface="Roboto" pitchFamily="2" charset="0"/>
                <a:cs typeface="Arial"/>
              </a:rPr>
              <a:t>caritasaustralia</a:t>
            </a:r>
          </a:p>
          <a:p>
            <a:endParaRPr lang="en-AU" sz="1985" i="0" kern="1200" dirty="0">
              <a:solidFill>
                <a:schemeClr val="bg1"/>
              </a:solidFill>
              <a:latin typeface="Arial"/>
              <a:ea typeface="+mn-ea"/>
              <a:cs typeface="Arial"/>
            </a:endParaRPr>
          </a:p>
        </p:txBody>
      </p:sp>
      <p:sp>
        <p:nvSpPr>
          <p:cNvPr id="4" name="TextBox 3">
            <a:extLst>
              <a:ext uri="{FF2B5EF4-FFF2-40B4-BE49-F238E27FC236}">
                <a16:creationId xmlns:a16="http://schemas.microsoft.com/office/drawing/2014/main" id="{F578C25C-1622-4147-967F-AC6469DD495C}"/>
              </a:ext>
            </a:extLst>
          </p:cNvPr>
          <p:cNvSpPr txBox="1"/>
          <p:nvPr/>
        </p:nvSpPr>
        <p:spPr>
          <a:xfrm>
            <a:off x="2912269" y="1814262"/>
            <a:ext cx="7467600" cy="1446550"/>
          </a:xfrm>
          <a:prstGeom prst="rect">
            <a:avLst/>
          </a:prstGeom>
          <a:noFill/>
        </p:spPr>
        <p:txBody>
          <a:bodyPr wrap="square" rtlCol="0">
            <a:spAutoFit/>
          </a:bodyPr>
          <a:lstStyle/>
          <a:p>
            <a:pPr algn="ctr"/>
            <a:r>
              <a:rPr lang="en-AU" sz="8800" b="1" dirty="0">
                <a:solidFill>
                  <a:schemeClr val="bg1"/>
                </a:solidFill>
                <a:latin typeface="Arial" panose="020B0604020202020204" pitchFamily="34" charset="0"/>
                <a:ea typeface="Roboto" pitchFamily="2" charset="0"/>
              </a:rPr>
              <a:t>Thank you</a:t>
            </a:r>
          </a:p>
        </p:txBody>
      </p:sp>
      <p:sp>
        <p:nvSpPr>
          <p:cNvPr id="5" name="TextBox 4">
            <a:extLst>
              <a:ext uri="{FF2B5EF4-FFF2-40B4-BE49-F238E27FC236}">
                <a16:creationId xmlns:a16="http://schemas.microsoft.com/office/drawing/2014/main" id="{FCA22BEA-DFBC-4D26-B697-D4F5FCF3A4A7}"/>
              </a:ext>
            </a:extLst>
          </p:cNvPr>
          <p:cNvSpPr txBox="1"/>
          <p:nvPr/>
        </p:nvSpPr>
        <p:spPr>
          <a:xfrm>
            <a:off x="4588669" y="4890907"/>
            <a:ext cx="6019800" cy="646331"/>
          </a:xfrm>
          <a:prstGeom prst="rect">
            <a:avLst/>
          </a:prstGeom>
          <a:noFill/>
        </p:spPr>
        <p:txBody>
          <a:bodyPr wrap="square" rtlCol="0">
            <a:spAutoFit/>
          </a:bodyPr>
          <a:lstStyle/>
          <a:p>
            <a:r>
              <a:rPr lang="en-AU" sz="3600" dirty="0">
                <a:solidFill>
                  <a:schemeClr val="bg1"/>
                </a:solidFill>
                <a:latin typeface="Arial" panose="020B0604020202020204" pitchFamily="34" charset="0"/>
                <a:ea typeface="Roboto" pitchFamily="2" charset="0"/>
              </a:rPr>
              <a:t>www.caritas.org.au</a:t>
            </a:r>
          </a:p>
        </p:txBody>
      </p:sp>
      <p:sp>
        <p:nvSpPr>
          <p:cNvPr id="6" name="Rectangle 5">
            <a:extLst>
              <a:ext uri="{FF2B5EF4-FFF2-40B4-BE49-F238E27FC236}">
                <a16:creationId xmlns:a16="http://schemas.microsoft.com/office/drawing/2014/main" id="{CC69F04B-5292-4E72-8E88-B32266EEFD10}"/>
              </a:ext>
            </a:extLst>
          </p:cNvPr>
          <p:cNvSpPr/>
          <p:nvPr/>
        </p:nvSpPr>
        <p:spPr>
          <a:xfrm>
            <a:off x="854869" y="1316001"/>
            <a:ext cx="11887200" cy="4401205"/>
          </a:xfrm>
          <a:prstGeom prst="rect">
            <a:avLst/>
          </a:prstGeom>
        </p:spPr>
        <p:txBody>
          <a:bodyPr wrap="square">
            <a:spAutoFit/>
          </a:bodyPr>
          <a:lstStyle/>
          <a:p>
            <a:pPr>
              <a:defRPr/>
            </a:pPr>
            <a:endParaRPr lang="en-AU" sz="2800" kern="0" dirty="0">
              <a:latin typeface="Roboto" pitchFamily="2" charset="0"/>
              <a:ea typeface="Roboto" pitchFamily="2" charset="0"/>
            </a:endParaRPr>
          </a:p>
          <a:p>
            <a:pPr>
              <a:defRPr/>
            </a:pPr>
            <a:r>
              <a:rPr lang="en-AU" sz="2800" kern="0" dirty="0">
                <a:latin typeface="Roboto" pitchFamily="2" charset="0"/>
                <a:ea typeface="Roboto" pitchFamily="2" charset="0"/>
              </a:rPr>
              <a:t>For more resources please visit </a:t>
            </a:r>
            <a:r>
              <a:rPr lang="en-AU" sz="2800" kern="0" dirty="0">
                <a:latin typeface="Roboto" pitchFamily="2" charset="0"/>
                <a:ea typeface="Roboto" pitchFamily="2" charset="0"/>
                <a:hlinkClick r:id="rId2">
                  <a:extLst>
                    <a:ext uri="{A12FA001-AC4F-418D-AE19-62706E023703}">
                      <ahyp:hlinkClr xmlns:ahyp="http://schemas.microsoft.com/office/drawing/2018/hyperlinkcolor" val="tx"/>
                    </a:ext>
                  </a:extLst>
                </a:hlinkClick>
              </a:rPr>
              <a:t>www.caritas.org.au/schools</a:t>
            </a:r>
            <a:endParaRPr lang="en-AU" sz="2800" kern="0" dirty="0">
              <a:latin typeface="Roboto" pitchFamily="2" charset="0"/>
              <a:ea typeface="Roboto" pitchFamily="2" charset="0"/>
            </a:endParaRPr>
          </a:p>
          <a:p>
            <a:pPr>
              <a:defRPr/>
            </a:pPr>
            <a:endParaRPr lang="en-AU" sz="2800" kern="0" dirty="0">
              <a:latin typeface="Roboto" pitchFamily="2" charset="0"/>
              <a:ea typeface="Roboto" pitchFamily="2" charset="0"/>
            </a:endParaRPr>
          </a:p>
          <a:p>
            <a:pPr>
              <a:defRPr/>
            </a:pPr>
            <a:r>
              <a:rPr lang="en-AU" sz="2800" b="1" kern="0" dirty="0">
                <a:latin typeface="Roboto" pitchFamily="2" charset="0"/>
                <a:ea typeface="Roboto" pitchFamily="2" charset="0"/>
              </a:rPr>
              <a:t>We would love to hear from you! </a:t>
            </a:r>
            <a:br>
              <a:rPr lang="en-AU" sz="2800" kern="0" dirty="0">
                <a:latin typeface="Roboto" pitchFamily="2" charset="0"/>
                <a:ea typeface="Roboto" pitchFamily="2" charset="0"/>
              </a:rPr>
            </a:br>
            <a:r>
              <a:rPr lang="en-AU" sz="2800" kern="0" dirty="0">
                <a:latin typeface="Roboto" pitchFamily="2" charset="0"/>
                <a:ea typeface="Roboto" pitchFamily="2" charset="0"/>
              </a:rPr>
              <a:t>To send feedback, enquiries or comments, please email us as </a:t>
            </a:r>
            <a:r>
              <a:rPr lang="en-AU" sz="2800" kern="0" dirty="0">
                <a:latin typeface="Roboto" pitchFamily="2" charset="0"/>
                <a:ea typeface="Roboto" pitchFamily="2" charset="0"/>
                <a:hlinkClick r:id="rId3">
                  <a:extLst>
                    <a:ext uri="{A12FA001-AC4F-418D-AE19-62706E023703}">
                      <ahyp:hlinkClr xmlns:ahyp="http://schemas.microsoft.com/office/drawing/2018/hyperlinkcolor" val="tx"/>
                    </a:ext>
                  </a:extLst>
                </a:hlinkClick>
              </a:rPr>
              <a:t>education@caritas.org.au</a:t>
            </a:r>
            <a:endParaRPr lang="en-AU" sz="2800" kern="0" dirty="0">
              <a:latin typeface="Roboto" pitchFamily="2" charset="0"/>
              <a:ea typeface="Roboto" pitchFamily="2" charset="0"/>
            </a:endParaRPr>
          </a:p>
          <a:p>
            <a:pPr>
              <a:defRPr/>
            </a:pPr>
            <a:endParaRPr lang="en-AU" sz="2800" kern="0" dirty="0">
              <a:latin typeface="Roboto" pitchFamily="2" charset="0"/>
              <a:ea typeface="Roboto" pitchFamily="2" charset="0"/>
            </a:endParaRPr>
          </a:p>
          <a:p>
            <a:pPr>
              <a:defRPr/>
            </a:pPr>
            <a:r>
              <a:rPr lang="en-AU" sz="2800" b="1" kern="0" dirty="0">
                <a:latin typeface="Roboto" pitchFamily="2" charset="0"/>
                <a:ea typeface="Roboto" pitchFamily="2" charset="0"/>
              </a:rPr>
              <a:t>Stay up to date with events and resources!</a:t>
            </a:r>
          </a:p>
          <a:p>
            <a:pPr>
              <a:defRPr/>
            </a:pPr>
            <a:r>
              <a:rPr lang="en-AU" sz="2800" kern="0" dirty="0">
                <a:latin typeface="Roboto"/>
                <a:ea typeface="Roboto" pitchFamily="2" charset="0"/>
              </a:rPr>
              <a:t>Teachers - Subscribe to Caritas Australia’s Education e-newsletter by emailing your request to </a:t>
            </a:r>
            <a:r>
              <a:rPr lang="en-AU" sz="2800" kern="0" dirty="0">
                <a:latin typeface="Roboto"/>
                <a:ea typeface="Roboto" pitchFamily="2" charset="0"/>
                <a:hlinkClick r:id="rId3"/>
              </a:rPr>
              <a:t>education@caritas.org.au</a:t>
            </a:r>
            <a:r>
              <a:rPr lang="en-AU" sz="2800" kern="0" dirty="0">
                <a:latin typeface="Roboto"/>
                <a:ea typeface="Roboto" pitchFamily="2" charset="0"/>
              </a:rPr>
              <a:t> </a:t>
            </a:r>
            <a:endParaRPr lang="en-AU" sz="2800" kern="0" dirty="0">
              <a:latin typeface="Roboto"/>
            </a:endParaRPr>
          </a:p>
        </p:txBody>
      </p:sp>
      <p:sp>
        <p:nvSpPr>
          <p:cNvPr id="8" name="TextBox 7">
            <a:extLst>
              <a:ext uri="{FF2B5EF4-FFF2-40B4-BE49-F238E27FC236}">
                <a16:creationId xmlns:a16="http://schemas.microsoft.com/office/drawing/2014/main" id="{F1C041FB-F953-4719-92D3-E5F7582FAA55}"/>
              </a:ext>
            </a:extLst>
          </p:cNvPr>
          <p:cNvSpPr txBox="1"/>
          <p:nvPr/>
        </p:nvSpPr>
        <p:spPr>
          <a:xfrm>
            <a:off x="783264" y="430052"/>
            <a:ext cx="12030409" cy="707886"/>
          </a:xfrm>
          <a:prstGeom prst="rect">
            <a:avLst/>
          </a:prstGeom>
          <a:noFill/>
        </p:spPr>
        <p:txBody>
          <a:bodyPr wrap="none" rtlCol="0">
            <a:spAutoFit/>
          </a:bodyPr>
          <a:lstStyle/>
          <a:p>
            <a:r>
              <a:rPr lang="en-AU" sz="4000" b="1" dirty="0">
                <a:solidFill>
                  <a:srgbClr val="761F00"/>
                </a:solidFill>
                <a:latin typeface="+mj-lt"/>
              </a:rPr>
              <a:t>CARITAS AUSTRALIA EDUCATION RESOURCES</a:t>
            </a:r>
          </a:p>
        </p:txBody>
      </p:sp>
    </p:spTree>
    <p:extLst>
      <p:ext uri="{BB962C8B-B14F-4D97-AF65-F5344CB8AC3E}">
        <p14:creationId xmlns:p14="http://schemas.microsoft.com/office/powerpoint/2010/main" val="9627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370694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1</a:t>
            </a:r>
            <a:endParaRPr lang="en-AU" sz="4400" dirty="0">
              <a:latin typeface="Arial"/>
              <a:cs typeface="Arial"/>
            </a:endParaRPr>
          </a:p>
        </p:txBody>
      </p:sp>
      <p:sp>
        <p:nvSpPr>
          <p:cNvPr id="17" name="object 5">
            <a:extLst>
              <a:ext uri="{FF2B5EF4-FFF2-40B4-BE49-F238E27FC236}">
                <a16:creationId xmlns:a16="http://schemas.microsoft.com/office/drawing/2014/main" id="{3420CD9F-FD08-476A-9728-9F4FFCED9940}"/>
              </a:ext>
            </a:extLst>
          </p:cNvPr>
          <p:cNvSpPr/>
          <p:nvPr/>
        </p:nvSpPr>
        <p:spPr>
          <a:xfrm>
            <a:off x="4131849" y="1472193"/>
            <a:ext cx="3706689"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4" name="TextBox 3">
            <a:extLst>
              <a:ext uri="{FF2B5EF4-FFF2-40B4-BE49-F238E27FC236}">
                <a16:creationId xmlns:a16="http://schemas.microsoft.com/office/drawing/2014/main" id="{4100BA8D-B845-4C75-B8FC-8A15499576E7}"/>
              </a:ext>
            </a:extLst>
          </p:cNvPr>
          <p:cNvSpPr txBox="1"/>
          <p:nvPr/>
        </p:nvSpPr>
        <p:spPr>
          <a:xfrm>
            <a:off x="4817649" y="1653823"/>
            <a:ext cx="3352800" cy="769441"/>
          </a:xfrm>
          <a:prstGeom prst="rect">
            <a:avLst/>
          </a:prstGeom>
          <a:noFill/>
        </p:spPr>
        <p:txBody>
          <a:bodyPr wrap="square" rtlCol="0">
            <a:spAutoFit/>
          </a:bodyPr>
          <a:lstStyle/>
          <a:p>
            <a:r>
              <a:rPr lang="en-AU" sz="4400" b="1" dirty="0">
                <a:solidFill>
                  <a:srgbClr val="E4DBCA"/>
                </a:solidFill>
                <a:latin typeface="Arial" panose="020B0604020202020204" pitchFamily="34" charset="0"/>
                <a:ea typeface="Roboto" pitchFamily="2" charset="0"/>
              </a:rPr>
              <a:t>A. True</a:t>
            </a:r>
          </a:p>
        </p:txBody>
      </p:sp>
      <p:sp>
        <p:nvSpPr>
          <p:cNvPr id="21" name="Rectangle 20">
            <a:extLst>
              <a:ext uri="{FF2B5EF4-FFF2-40B4-BE49-F238E27FC236}">
                <a16:creationId xmlns:a16="http://schemas.microsoft.com/office/drawing/2014/main" id="{773A0273-741B-4663-ADA6-C4C907B9FD92}"/>
              </a:ext>
            </a:extLst>
          </p:cNvPr>
          <p:cNvSpPr/>
          <p:nvPr/>
        </p:nvSpPr>
        <p:spPr>
          <a:xfrm>
            <a:off x="730159" y="2589593"/>
            <a:ext cx="5636840" cy="2800767"/>
          </a:xfrm>
          <a:prstGeom prst="rect">
            <a:avLst/>
          </a:prstGeom>
        </p:spPr>
        <p:txBody>
          <a:bodyPr wrap="square">
            <a:spAutoFit/>
          </a:bodyPr>
          <a:lstStyle/>
          <a:p>
            <a:r>
              <a:rPr lang="en-AU" sz="3600" b="1" dirty="0">
                <a:latin typeface="Arial" panose="020B0604020202020204" pitchFamily="34" charset="0"/>
                <a:ea typeface="Roboto" pitchFamily="2" charset="0"/>
              </a:rPr>
              <a:t>CORRECT!</a:t>
            </a:r>
          </a:p>
          <a:p>
            <a:endParaRPr lang="en-AU" sz="2800" dirty="0">
              <a:latin typeface="Arial" panose="020B0604020202020204" pitchFamily="34" charset="0"/>
              <a:ea typeface="Roboto" pitchFamily="2" charset="0"/>
            </a:endParaRPr>
          </a:p>
          <a:p>
            <a:r>
              <a:rPr lang="en-AU" sz="2800" dirty="0">
                <a:latin typeface="Arial" panose="020B0604020202020204" pitchFamily="34" charset="0"/>
                <a:ea typeface="Roboto" pitchFamily="2" charset="0"/>
              </a:rPr>
              <a:t>There is enough food grown in the world today for everyone to have the nourishment necessary for a healthy and productive life.</a:t>
            </a:r>
          </a:p>
        </p:txBody>
      </p:sp>
      <p:sp>
        <p:nvSpPr>
          <p:cNvPr id="22" name="Left Arrow 3">
            <a:hlinkClick r:id="" action="ppaction://hlinkshowjump?jump=previousslide"/>
            <a:extLst>
              <a:ext uri="{FF2B5EF4-FFF2-40B4-BE49-F238E27FC236}">
                <a16:creationId xmlns:a16="http://schemas.microsoft.com/office/drawing/2014/main" id="{2B9A0B5C-1A9C-4AA9-B185-26080EB9047F}"/>
              </a:ext>
            </a:extLst>
          </p:cNvPr>
          <p:cNvSpPr/>
          <p:nvPr/>
        </p:nvSpPr>
        <p:spPr bwMode="auto">
          <a:xfrm rot="10800000">
            <a:off x="4582474" y="5604929"/>
            <a:ext cx="2839895" cy="1251664"/>
          </a:xfrm>
          <a:prstGeom prst="leftArrow">
            <a:avLst/>
          </a:prstGeom>
          <a:solidFill>
            <a:srgbClr val="004751"/>
          </a:solidFill>
          <a:ln w="19050">
            <a:noFill/>
          </a:ln>
          <a:effectLst/>
        </p:spPr>
        <p:txBody>
          <a:bodyPr wrap="none" rtlCol="0" anchor="ctr"/>
          <a:lstStyle/>
          <a:p>
            <a:pPr algn="ctr"/>
            <a:endParaRPr lang="en-US"/>
          </a:p>
        </p:txBody>
      </p:sp>
      <p:sp>
        <p:nvSpPr>
          <p:cNvPr id="13" name="Text Placeholder 11">
            <a:extLst>
              <a:ext uri="{FF2B5EF4-FFF2-40B4-BE49-F238E27FC236}">
                <a16:creationId xmlns:a16="http://schemas.microsoft.com/office/drawing/2014/main" id="{39DF4006-703D-4597-84E4-9268C6812E00}"/>
              </a:ext>
            </a:extLst>
          </p:cNvPr>
          <p:cNvSpPr txBox="1">
            <a:spLocks/>
          </p:cNvSpPr>
          <p:nvPr/>
        </p:nvSpPr>
        <p:spPr>
          <a:xfrm>
            <a:off x="8093869" y="5909027"/>
            <a:ext cx="4648200" cy="250483"/>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1000" dirty="0">
                <a:latin typeface="+mj-lt"/>
              </a:rPr>
              <a:t>Kitchen at school in Malaita, Solomon Islands. 'Water is life' and used in many facets of daily life. Photo credit: Cassandra Hill</a:t>
            </a:r>
            <a:endParaRPr lang="en-US" sz="1000" kern="0" dirty="0">
              <a:solidFill>
                <a:sysClr val="windowText" lastClr="000000"/>
              </a:solidFill>
              <a:latin typeface="+mj-lt"/>
            </a:endParaRPr>
          </a:p>
          <a:p>
            <a:endParaRPr lang="en-AU" kern="0" dirty="0">
              <a:solidFill>
                <a:sysClr val="windowText" lastClr="000000"/>
              </a:solidFill>
            </a:endParaRPr>
          </a:p>
        </p:txBody>
      </p:sp>
      <p:pic>
        <p:nvPicPr>
          <p:cNvPr id="19" name="Picture 18">
            <a:extLst>
              <a:ext uri="{FF2B5EF4-FFF2-40B4-BE49-F238E27FC236}">
                <a16:creationId xmlns:a16="http://schemas.microsoft.com/office/drawing/2014/main" id="{D6DFDF81-B638-4960-B88A-9ABFB46CB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051" y="2810983"/>
            <a:ext cx="4648200" cy="3098044"/>
          </a:xfrm>
          <a:prstGeom prst="rect">
            <a:avLst/>
          </a:prstGeom>
        </p:spPr>
      </p:pic>
    </p:spTree>
    <p:extLst>
      <p:ext uri="{BB962C8B-B14F-4D97-AF65-F5344CB8AC3E}">
        <p14:creationId xmlns:p14="http://schemas.microsoft.com/office/powerpoint/2010/main" val="320850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2</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585227" y="1458267"/>
            <a:ext cx="12274084" cy="1892826"/>
          </a:xfrm>
          <a:prstGeom prst="rect">
            <a:avLst/>
          </a:prstGeom>
        </p:spPr>
        <p:txBody>
          <a:bodyPr wrap="square">
            <a:spAutoFit/>
          </a:bodyPr>
          <a:lstStyle/>
          <a:p>
            <a:r>
              <a:rPr lang="en-AU" sz="3600" dirty="0">
                <a:latin typeface="Arial" panose="020B0604020202020204" pitchFamily="34" charset="0"/>
                <a:ea typeface="Roboto" pitchFamily="2" charset="0"/>
              </a:rPr>
              <a:t>The number of undernourished people in the world, i.e. those facing chronic food deprivation is:</a:t>
            </a:r>
            <a:endParaRPr lang="en-US" sz="3600" dirty="0">
              <a:latin typeface="Arial" panose="020B0604020202020204" pitchFamily="34" charset="0"/>
              <a:ea typeface="Roboto" pitchFamily="2" charset="0"/>
            </a:endParaRPr>
          </a:p>
          <a:p>
            <a:r>
              <a:rPr lang="en-AU" sz="4500" dirty="0">
                <a:latin typeface="Arial" panose="020B0604020202020204" pitchFamily="34" charset="0"/>
                <a:ea typeface="Roboto" pitchFamily="2" charset="0"/>
              </a:rPr>
              <a:t>.</a:t>
            </a:r>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848986" y="2988459"/>
            <a:ext cx="3587283" cy="1046133"/>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400"/>
          </a:p>
        </p:txBody>
      </p:sp>
      <p:sp>
        <p:nvSpPr>
          <p:cNvPr id="4" name="TextBox 3">
            <a:extLst>
              <a:ext uri="{FF2B5EF4-FFF2-40B4-BE49-F238E27FC236}">
                <a16:creationId xmlns:a16="http://schemas.microsoft.com/office/drawing/2014/main" id="{4100BA8D-B845-4C75-B8FC-8A15499576E7}"/>
              </a:ext>
            </a:extLst>
          </p:cNvPr>
          <p:cNvSpPr txBox="1"/>
          <p:nvPr/>
        </p:nvSpPr>
        <p:spPr>
          <a:xfrm>
            <a:off x="1086502" y="3114297"/>
            <a:ext cx="4340367" cy="646331"/>
          </a:xfrm>
          <a:prstGeom prst="rect">
            <a:avLst/>
          </a:prstGeom>
          <a:noFill/>
        </p:spPr>
        <p:txBody>
          <a:bodyPr wrap="square" rtlCol="0">
            <a:spAutoFit/>
          </a:bodyPr>
          <a:lstStyle/>
          <a:p>
            <a:r>
              <a:rPr lang="en-AU" sz="3600" b="1" dirty="0">
                <a:solidFill>
                  <a:srgbClr val="E4DBCA"/>
                </a:solidFill>
                <a:latin typeface="Arial" panose="020B0604020202020204" pitchFamily="34" charset="0"/>
                <a:ea typeface="Roboto" pitchFamily="2" charset="0"/>
              </a:rPr>
              <a:t>A. 400 million</a:t>
            </a:r>
          </a:p>
        </p:txBody>
      </p:sp>
      <p:sp>
        <p:nvSpPr>
          <p:cNvPr id="19" name="object 5">
            <a:extLst>
              <a:ext uri="{FF2B5EF4-FFF2-40B4-BE49-F238E27FC236}">
                <a16:creationId xmlns:a16="http://schemas.microsoft.com/office/drawing/2014/main" id="{33852869-40A9-4894-93AF-AB17053C1A01}"/>
              </a:ext>
            </a:extLst>
          </p:cNvPr>
          <p:cNvSpPr/>
          <p:nvPr/>
        </p:nvSpPr>
        <p:spPr>
          <a:xfrm>
            <a:off x="855926" y="4339333"/>
            <a:ext cx="3580343" cy="107732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400"/>
          </a:p>
        </p:txBody>
      </p:sp>
      <p:sp>
        <p:nvSpPr>
          <p:cNvPr id="20" name="TextBox 19">
            <a:extLst>
              <a:ext uri="{FF2B5EF4-FFF2-40B4-BE49-F238E27FC236}">
                <a16:creationId xmlns:a16="http://schemas.microsoft.com/office/drawing/2014/main" id="{70109589-7F35-4DAD-8283-3CB31F05758E}"/>
              </a:ext>
            </a:extLst>
          </p:cNvPr>
          <p:cNvSpPr txBox="1"/>
          <p:nvPr/>
        </p:nvSpPr>
        <p:spPr>
          <a:xfrm>
            <a:off x="1077231" y="4520963"/>
            <a:ext cx="3706689" cy="646331"/>
          </a:xfrm>
          <a:prstGeom prst="rect">
            <a:avLst/>
          </a:prstGeom>
          <a:noFill/>
        </p:spPr>
        <p:txBody>
          <a:bodyPr wrap="square" rtlCol="0">
            <a:spAutoFit/>
          </a:bodyPr>
          <a:lstStyle/>
          <a:p>
            <a:r>
              <a:rPr lang="en-AU" sz="3600" b="1" dirty="0">
                <a:latin typeface="Arial" panose="020B0604020202020204" pitchFamily="34" charset="0"/>
                <a:ea typeface="Roboto" pitchFamily="2" charset="0"/>
              </a:rPr>
              <a:t>B. 690 million</a:t>
            </a:r>
          </a:p>
        </p:txBody>
      </p:sp>
      <p:sp>
        <p:nvSpPr>
          <p:cNvPr id="21" name="object 5">
            <a:extLst>
              <a:ext uri="{FF2B5EF4-FFF2-40B4-BE49-F238E27FC236}">
                <a16:creationId xmlns:a16="http://schemas.microsoft.com/office/drawing/2014/main" id="{68E946C7-DE4A-4400-A2F6-B1438C85F501}"/>
              </a:ext>
            </a:extLst>
          </p:cNvPr>
          <p:cNvSpPr/>
          <p:nvPr/>
        </p:nvSpPr>
        <p:spPr>
          <a:xfrm>
            <a:off x="855926" y="5649433"/>
            <a:ext cx="3580343" cy="107732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1400">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086502" y="5831063"/>
            <a:ext cx="3883168" cy="646331"/>
          </a:xfrm>
          <a:prstGeom prst="rect">
            <a:avLst/>
          </a:prstGeom>
          <a:noFill/>
        </p:spPr>
        <p:txBody>
          <a:bodyPr wrap="square" rtlCol="0">
            <a:spAutoFit/>
          </a:bodyPr>
          <a:lstStyle/>
          <a:p>
            <a:r>
              <a:rPr lang="en-AU" sz="3600" b="1" dirty="0">
                <a:solidFill>
                  <a:schemeClr val="bg1"/>
                </a:solidFill>
                <a:latin typeface="Arial" panose="020B0604020202020204" pitchFamily="34" charset="0"/>
                <a:ea typeface="Roboto" pitchFamily="2" charset="0"/>
              </a:rPr>
              <a:t>C. 550 million</a:t>
            </a:r>
          </a:p>
        </p:txBody>
      </p:sp>
      <p:pic>
        <p:nvPicPr>
          <p:cNvPr id="6" name="Picture 5">
            <a:extLst>
              <a:ext uri="{FF2B5EF4-FFF2-40B4-BE49-F238E27FC236}">
                <a16:creationId xmlns:a16="http://schemas.microsoft.com/office/drawing/2014/main" id="{FA224020-CEF9-473F-B3D5-7E9314EDB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531" y="2890884"/>
            <a:ext cx="4820550" cy="3213699"/>
          </a:xfrm>
          <a:prstGeom prst="rect">
            <a:avLst/>
          </a:prstGeom>
        </p:spPr>
      </p:pic>
      <p:sp>
        <p:nvSpPr>
          <p:cNvPr id="7" name="TextBox 6">
            <a:extLst>
              <a:ext uri="{FF2B5EF4-FFF2-40B4-BE49-F238E27FC236}">
                <a16:creationId xmlns:a16="http://schemas.microsoft.com/office/drawing/2014/main" id="{02DF1BE2-4398-4527-99DF-6D7EB86EFA43}"/>
              </a:ext>
            </a:extLst>
          </p:cNvPr>
          <p:cNvSpPr txBox="1"/>
          <p:nvPr/>
        </p:nvSpPr>
        <p:spPr>
          <a:xfrm>
            <a:off x="7414531" y="6104583"/>
            <a:ext cx="5133602" cy="577081"/>
          </a:xfrm>
          <a:prstGeom prst="rect">
            <a:avLst/>
          </a:prstGeom>
          <a:noFill/>
        </p:spPr>
        <p:txBody>
          <a:bodyPr wrap="square" rtlCol="0">
            <a:spAutoFit/>
          </a:bodyPr>
          <a:lstStyle/>
          <a:p>
            <a:r>
              <a:rPr lang="en-GB" sz="1050" dirty="0" err="1">
                <a:latin typeface="Arial" panose="020B0604020202020204" pitchFamily="34" charset="0"/>
                <a:ea typeface="Roboto" pitchFamily="2" charset="0"/>
              </a:rPr>
              <a:t>Tawonga’s</a:t>
            </a:r>
            <a:r>
              <a:rPr lang="en-GB" sz="1050" dirty="0">
                <a:latin typeface="Arial" panose="020B0604020202020204" pitchFamily="34" charset="0"/>
                <a:ea typeface="Roboto" pitchFamily="2" charset="0"/>
              </a:rPr>
              <a:t> community banded together to develop a seed bank and dug boreholes to enable access to safe water at shorter distances to aid crop production and animal-raising. </a:t>
            </a:r>
            <a:r>
              <a:rPr lang="en-GB" sz="1050" b="1" dirty="0">
                <a:latin typeface="Arial" panose="020B0604020202020204" pitchFamily="34" charset="0"/>
                <a:ea typeface="Roboto" pitchFamily="2" charset="0"/>
              </a:rPr>
              <a:t>Credit</a:t>
            </a:r>
            <a:r>
              <a:rPr lang="en-GB"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Pilirani</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Chimombo</a:t>
            </a:r>
            <a:endParaRPr lang="en-AU" sz="1050" dirty="0">
              <a:latin typeface="Arial" panose="020B0604020202020204" pitchFamily="34" charset="0"/>
              <a:ea typeface="Roboto" pitchFamily="2" charset="0"/>
            </a:endParaRPr>
          </a:p>
        </p:txBody>
      </p:sp>
    </p:spTree>
    <p:extLst>
      <p:ext uri="{BB962C8B-B14F-4D97-AF65-F5344CB8AC3E}">
        <p14:creationId xmlns:p14="http://schemas.microsoft.com/office/powerpoint/2010/main" val="3455840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2" name="object 12">
            <a:extLst>
              <a:ext uri="{FF2B5EF4-FFF2-40B4-BE49-F238E27FC236}">
                <a16:creationId xmlns:a16="http://schemas.microsoft.com/office/drawing/2014/main" id="{7881C765-F10A-4001-A3E5-3DBC3E7472AF}"/>
              </a:ext>
            </a:extLst>
          </p:cNvPr>
          <p:cNvSpPr txBox="1">
            <a:spLocks/>
          </p:cNvSpPr>
          <p:nvPr/>
        </p:nvSpPr>
        <p:spPr>
          <a:xfrm>
            <a:off x="1051999" y="238765"/>
            <a:ext cx="1921207" cy="750757"/>
          </a:xfrm>
          <a:prstGeom prst="rect">
            <a:avLst/>
          </a:prstGeom>
        </p:spPr>
        <p:txBody>
          <a:bodyPr vert="horz" wrap="square" lIns="0" tIns="11976" rIns="0" bIns="0" rtlCol="0">
            <a:spAutoFit/>
          </a:bodyPr>
          <a:lstStyle>
            <a:lvl1pPr>
              <a:defRPr>
                <a:latin typeface="+mj-lt"/>
                <a:ea typeface="+mj-ea"/>
                <a:cs typeface="+mj-cs"/>
              </a:defRPr>
            </a:lvl1pPr>
          </a:lstStyle>
          <a:p>
            <a:pPr marL="11977" marR="4790" algn="l">
              <a:spcBef>
                <a:spcPts val="94"/>
              </a:spcBef>
            </a:pPr>
            <a:r>
              <a:rPr lang="en-AU" sz="2400" b="1" kern="0" spc="-9">
                <a:solidFill>
                  <a:schemeClr val="tx1">
                    <a:lumMod val="75000"/>
                    <a:lumOff val="25000"/>
                  </a:schemeClr>
                </a:solidFill>
              </a:rPr>
              <a:t>FOOD </a:t>
            </a:r>
            <a:br>
              <a:rPr lang="en-AU" sz="2400" b="1" kern="0" spc="-9">
                <a:solidFill>
                  <a:schemeClr val="tx1">
                    <a:lumMod val="75000"/>
                    <a:lumOff val="25000"/>
                  </a:schemeClr>
                </a:solidFill>
              </a:rPr>
            </a:br>
            <a:r>
              <a:rPr lang="en-AU" sz="2400" b="1" kern="0" spc="-9">
                <a:solidFill>
                  <a:schemeClr val="tx1">
                    <a:lumMod val="75000"/>
                    <a:lumOff val="25000"/>
                  </a:schemeClr>
                </a:solidFill>
              </a:rPr>
              <a:t>QUIZ</a:t>
            </a:r>
            <a:endParaRPr lang="en-AU" sz="2400" b="1" kern="0" dirty="0">
              <a:solidFill>
                <a:schemeClr val="tx1">
                  <a:lumMod val="75000"/>
                  <a:lumOff val="25000"/>
                </a:schemeClr>
              </a:solidFill>
            </a:endParaRPr>
          </a:p>
        </p:txBody>
      </p:sp>
      <p:sp>
        <p:nvSpPr>
          <p:cNvPr id="23" name="object 15">
            <a:extLst>
              <a:ext uri="{FF2B5EF4-FFF2-40B4-BE49-F238E27FC236}">
                <a16:creationId xmlns:a16="http://schemas.microsoft.com/office/drawing/2014/main" id="{EC692DB4-ADF4-44D5-ABDB-6A458C955DD4}"/>
              </a:ext>
            </a:extLst>
          </p:cNvPr>
          <p:cNvSpPr/>
          <p:nvPr/>
        </p:nvSpPr>
        <p:spPr>
          <a:xfrm>
            <a:off x="25312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24" name="object 16">
            <a:extLst>
              <a:ext uri="{FF2B5EF4-FFF2-40B4-BE49-F238E27FC236}">
                <a16:creationId xmlns:a16="http://schemas.microsoft.com/office/drawing/2014/main" id="{F8AA26C9-CB56-41FF-B52F-34FA46BB6CCF}"/>
              </a:ext>
            </a:extLst>
          </p:cNvPr>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25" name="TextBox 24">
            <a:extLst>
              <a:ext uri="{FF2B5EF4-FFF2-40B4-BE49-F238E27FC236}">
                <a16:creationId xmlns:a16="http://schemas.microsoft.com/office/drawing/2014/main" id="{85F7A2ED-C8B1-4C9E-9E40-5B64FA39EA6F}"/>
              </a:ext>
            </a:extLst>
          </p:cNvPr>
          <p:cNvSpPr txBox="1"/>
          <p:nvPr/>
        </p:nvSpPr>
        <p:spPr>
          <a:xfrm>
            <a:off x="4606332" y="1379727"/>
            <a:ext cx="4724400" cy="3293209"/>
          </a:xfrm>
          <a:prstGeom prst="rect">
            <a:avLst/>
          </a:prstGeom>
          <a:noFill/>
        </p:spPr>
        <p:txBody>
          <a:bodyPr wrap="square" rtlCol="0">
            <a:spAutoFit/>
          </a:bodyPr>
          <a:lstStyle/>
          <a:p>
            <a:r>
              <a:rPr lang="en-AU" sz="6000" b="1" dirty="0">
                <a:latin typeface="Arial" panose="020B0604020202020204" pitchFamily="34" charset="0"/>
                <a:ea typeface="Roboto" pitchFamily="2" charset="0"/>
              </a:rPr>
              <a:t>INCORRECT.</a:t>
            </a:r>
          </a:p>
          <a:p>
            <a:endParaRPr lang="en-AU" sz="2800" b="1" dirty="0">
              <a:latin typeface="Arial" panose="020B0604020202020204" pitchFamily="34" charset="0"/>
              <a:ea typeface="Roboto" pitchFamily="2" charset="0"/>
            </a:endParaRPr>
          </a:p>
          <a:p>
            <a:r>
              <a:rPr lang="en-AU" sz="6000" b="1" dirty="0">
                <a:latin typeface="Arial" panose="020B0604020202020204" pitchFamily="34"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270353" y="4241067"/>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05" y="3148017"/>
            <a:ext cx="4150128" cy="3352800"/>
          </a:xfrm>
          <a:prstGeom prst="rect">
            <a:avLst/>
          </a:prstGeom>
        </p:spPr>
      </p:pic>
      <p:pic>
        <p:nvPicPr>
          <p:cNvPr id="28" name="図 8">
            <a:extLst>
              <a:ext uri="{FF2B5EF4-FFF2-40B4-BE49-F238E27FC236}">
                <a16:creationId xmlns:a16="http://schemas.microsoft.com/office/drawing/2014/main" id="{C5CEAFF2-86FF-4E7F-8F44-FA6318625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5526"/>
          <a:stretch/>
        </p:blipFill>
        <p:spPr>
          <a:xfrm flipH="1">
            <a:off x="9008269" y="3190499"/>
            <a:ext cx="4170117" cy="3352800"/>
          </a:xfrm>
          <a:prstGeom prst="rect">
            <a:avLst/>
          </a:prstGeom>
        </p:spPr>
      </p:pic>
    </p:spTree>
    <p:extLst>
      <p:ext uri="{BB962C8B-B14F-4D97-AF65-F5344CB8AC3E}">
        <p14:creationId xmlns:p14="http://schemas.microsoft.com/office/powerpoint/2010/main" val="185300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2</a:t>
            </a:r>
            <a:endParaRPr lang="en-AU" sz="4400" dirty="0">
              <a:latin typeface="Arial"/>
              <a:cs typeface="Arial"/>
            </a:endParaRPr>
          </a:p>
        </p:txBody>
      </p:sp>
      <p:sp>
        <p:nvSpPr>
          <p:cNvPr id="19" name="object 5">
            <a:extLst>
              <a:ext uri="{FF2B5EF4-FFF2-40B4-BE49-F238E27FC236}">
                <a16:creationId xmlns:a16="http://schemas.microsoft.com/office/drawing/2014/main" id="{33852869-40A9-4894-93AF-AB17053C1A01}"/>
              </a:ext>
            </a:extLst>
          </p:cNvPr>
          <p:cNvSpPr/>
          <p:nvPr/>
        </p:nvSpPr>
        <p:spPr>
          <a:xfrm>
            <a:off x="5045869" y="1647825"/>
            <a:ext cx="4113744" cy="1132702"/>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20" name="TextBox 19">
            <a:extLst>
              <a:ext uri="{FF2B5EF4-FFF2-40B4-BE49-F238E27FC236}">
                <a16:creationId xmlns:a16="http://schemas.microsoft.com/office/drawing/2014/main" id="{70109589-7F35-4DAD-8283-3CB31F05758E}"/>
              </a:ext>
            </a:extLst>
          </p:cNvPr>
          <p:cNvSpPr txBox="1"/>
          <p:nvPr/>
        </p:nvSpPr>
        <p:spPr>
          <a:xfrm>
            <a:off x="5267174" y="1829455"/>
            <a:ext cx="3706689" cy="1446550"/>
          </a:xfrm>
          <a:prstGeom prst="rect">
            <a:avLst/>
          </a:prstGeom>
          <a:noFill/>
        </p:spPr>
        <p:txBody>
          <a:bodyPr wrap="square" rtlCol="0">
            <a:spAutoFit/>
          </a:bodyPr>
          <a:lstStyle/>
          <a:p>
            <a:r>
              <a:rPr lang="en-AU" sz="4400" b="1" dirty="0">
                <a:latin typeface="Arial" panose="020B0604020202020204" pitchFamily="34" charset="0"/>
                <a:ea typeface="Roboto" pitchFamily="2" charset="0"/>
              </a:rPr>
              <a:t>B. 690 million</a:t>
            </a:r>
          </a:p>
        </p:txBody>
      </p:sp>
      <p:sp>
        <p:nvSpPr>
          <p:cNvPr id="14" name="Rectangle 13">
            <a:extLst>
              <a:ext uri="{FF2B5EF4-FFF2-40B4-BE49-F238E27FC236}">
                <a16:creationId xmlns:a16="http://schemas.microsoft.com/office/drawing/2014/main" id="{C66EA2FD-49FE-4556-A239-445B35A303BC}"/>
              </a:ext>
            </a:extLst>
          </p:cNvPr>
          <p:cNvSpPr/>
          <p:nvPr/>
        </p:nvSpPr>
        <p:spPr>
          <a:xfrm>
            <a:off x="730159" y="2384417"/>
            <a:ext cx="5636840" cy="3231654"/>
          </a:xfrm>
          <a:prstGeom prst="rect">
            <a:avLst/>
          </a:prstGeom>
        </p:spPr>
        <p:txBody>
          <a:bodyPr wrap="square">
            <a:spAutoFit/>
          </a:bodyPr>
          <a:lstStyle/>
          <a:p>
            <a:r>
              <a:rPr lang="en-AU" sz="3600" b="1" dirty="0">
                <a:latin typeface="Arial" panose="020B0604020202020204" pitchFamily="34" charset="0"/>
                <a:ea typeface="Roboto" pitchFamily="2" charset="0"/>
              </a:rPr>
              <a:t>CORRECT!</a:t>
            </a:r>
          </a:p>
          <a:p>
            <a:endParaRPr lang="en-AU" sz="2800" dirty="0">
              <a:latin typeface="Arial" panose="020B0604020202020204" pitchFamily="34" charset="0"/>
              <a:ea typeface="Roboto" pitchFamily="2" charset="0"/>
            </a:endParaRPr>
          </a:p>
          <a:p>
            <a:r>
              <a:rPr lang="en-AU" sz="2800" dirty="0">
                <a:latin typeface="Arial" panose="020B0604020202020204" pitchFamily="34" charset="0"/>
                <a:ea typeface="Roboto" pitchFamily="2" charset="0"/>
              </a:rPr>
              <a:t>Almost 690 million people in the world (8.9 percent of the world population) are estimated to have been undernourished in 2019. 10 million more than 2018 figures.</a:t>
            </a:r>
          </a:p>
        </p:txBody>
      </p:sp>
      <p:sp>
        <p:nvSpPr>
          <p:cNvPr id="23" name="Left Arrow 3">
            <a:hlinkClick r:id="" action="ppaction://hlinkshowjump?jump=previousslide"/>
            <a:extLst>
              <a:ext uri="{FF2B5EF4-FFF2-40B4-BE49-F238E27FC236}">
                <a16:creationId xmlns:a16="http://schemas.microsoft.com/office/drawing/2014/main" id="{66545A80-9DAA-4100-BCC7-87FC67D492A8}"/>
              </a:ext>
            </a:extLst>
          </p:cNvPr>
          <p:cNvSpPr/>
          <p:nvPr/>
        </p:nvSpPr>
        <p:spPr bwMode="auto">
          <a:xfrm rot="10800000">
            <a:off x="4582474" y="5604929"/>
            <a:ext cx="2839895" cy="1251664"/>
          </a:xfrm>
          <a:prstGeom prst="leftArrow">
            <a:avLst/>
          </a:prstGeom>
          <a:solidFill>
            <a:srgbClr val="004751"/>
          </a:solidFill>
          <a:ln w="19050">
            <a:noFill/>
          </a:ln>
          <a:effectLst/>
        </p:spPr>
        <p:txBody>
          <a:bodyPr wrap="none" rtlCol="0" anchor="ctr"/>
          <a:lstStyle/>
          <a:p>
            <a:pPr algn="ctr"/>
            <a:endParaRPr lang="en-US"/>
          </a:p>
        </p:txBody>
      </p:sp>
      <p:pic>
        <p:nvPicPr>
          <p:cNvPr id="10" name="Picture 9">
            <a:extLst>
              <a:ext uri="{FF2B5EF4-FFF2-40B4-BE49-F238E27FC236}">
                <a16:creationId xmlns:a16="http://schemas.microsoft.com/office/drawing/2014/main" id="{99BB4CF4-6182-4E44-AFD6-BBF6331E0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829" y="2962157"/>
            <a:ext cx="4820550" cy="3213699"/>
          </a:xfrm>
          <a:prstGeom prst="rect">
            <a:avLst/>
          </a:prstGeom>
        </p:spPr>
      </p:pic>
      <p:sp>
        <p:nvSpPr>
          <p:cNvPr id="11" name="TextBox 10">
            <a:extLst>
              <a:ext uri="{FF2B5EF4-FFF2-40B4-BE49-F238E27FC236}">
                <a16:creationId xmlns:a16="http://schemas.microsoft.com/office/drawing/2014/main" id="{3A3E8833-1C0A-452A-90A7-A32FB8DD6D84}"/>
              </a:ext>
            </a:extLst>
          </p:cNvPr>
          <p:cNvSpPr txBox="1"/>
          <p:nvPr/>
        </p:nvSpPr>
        <p:spPr>
          <a:xfrm>
            <a:off x="7893829" y="6175856"/>
            <a:ext cx="5133602" cy="577081"/>
          </a:xfrm>
          <a:prstGeom prst="rect">
            <a:avLst/>
          </a:prstGeom>
          <a:noFill/>
        </p:spPr>
        <p:txBody>
          <a:bodyPr wrap="square" rtlCol="0">
            <a:spAutoFit/>
          </a:bodyPr>
          <a:lstStyle/>
          <a:p>
            <a:r>
              <a:rPr lang="en-GB" sz="1050" dirty="0" err="1">
                <a:latin typeface="Arial" panose="020B0604020202020204" pitchFamily="34" charset="0"/>
                <a:ea typeface="Roboto" pitchFamily="2" charset="0"/>
              </a:rPr>
              <a:t>Tawonga’s</a:t>
            </a:r>
            <a:r>
              <a:rPr lang="en-GB" sz="1050" dirty="0">
                <a:latin typeface="Arial" panose="020B0604020202020204" pitchFamily="34" charset="0"/>
                <a:ea typeface="Roboto" pitchFamily="2" charset="0"/>
              </a:rPr>
              <a:t> community banded together to develop a seed bank and dug boreholes to enable access to safe water at shorter distances to aid crop production and animal-raising. </a:t>
            </a:r>
            <a:r>
              <a:rPr lang="en-GB" sz="1050" b="1" dirty="0">
                <a:latin typeface="Arial" panose="020B0604020202020204" pitchFamily="34" charset="0"/>
                <a:ea typeface="Roboto" pitchFamily="2" charset="0"/>
              </a:rPr>
              <a:t>Credit</a:t>
            </a:r>
            <a:r>
              <a:rPr lang="en-GB"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Pilirani</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Chimombo</a:t>
            </a:r>
            <a:endParaRPr lang="en-AU" sz="1050" dirty="0">
              <a:latin typeface="Arial" panose="020B0604020202020204" pitchFamily="34" charset="0"/>
              <a:ea typeface="Roboto" pitchFamily="2" charset="0"/>
            </a:endParaRPr>
          </a:p>
        </p:txBody>
      </p:sp>
    </p:spTree>
    <p:extLst>
      <p:ext uri="{BB962C8B-B14F-4D97-AF65-F5344CB8AC3E}">
        <p14:creationId xmlns:p14="http://schemas.microsoft.com/office/powerpoint/2010/main" val="702152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dirty="0">
                <a:solidFill>
                  <a:schemeClr val="tx1">
                    <a:lumMod val="75000"/>
                    <a:lumOff val="25000"/>
                  </a:schemeClr>
                </a:solidFill>
              </a:rPr>
              <a:t>FOOD </a:t>
            </a:r>
            <a:br>
              <a:rPr lang="en-AU" sz="2400" b="1" spc="-9" dirty="0">
                <a:solidFill>
                  <a:schemeClr val="tx1">
                    <a:lumMod val="75000"/>
                    <a:lumOff val="25000"/>
                  </a:schemeClr>
                </a:solidFill>
              </a:rPr>
            </a:br>
            <a:r>
              <a:rPr lang="en-AU" sz="2400" b="1" spc="-9" dirty="0">
                <a:solidFill>
                  <a:schemeClr val="tx1">
                    <a:lumMod val="75000"/>
                    <a:lumOff val="25000"/>
                  </a:schemeClr>
                </a:solidFill>
              </a:rPr>
              <a:t>QUIZ</a:t>
            </a:r>
            <a:endParaRPr sz="2400" b="1" dirty="0">
              <a:solidFill>
                <a:schemeClr val="tx1">
                  <a:lumMod val="75000"/>
                  <a:lumOff val="25000"/>
                </a:schemeClr>
              </a:solidFill>
            </a:endParaRPr>
          </a:p>
        </p:txBody>
      </p:sp>
      <p:sp>
        <p:nvSpPr>
          <p:cNvPr id="15" name="object 15"/>
          <p:cNvSpPr/>
          <p:nvPr/>
        </p:nvSpPr>
        <p:spPr>
          <a:xfrm>
            <a:off x="2378869" y="352425"/>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dirty="0"/>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2973206" y="293412"/>
            <a:ext cx="9071778" cy="684968"/>
          </a:xfrm>
          <a:prstGeom prst="rect">
            <a:avLst/>
          </a:prstGeom>
        </p:spPr>
        <p:txBody>
          <a:bodyPr vert="horz" wrap="square" lIns="0" tIns="7784" rIns="0" bIns="0" rtlCol="0">
            <a:spAutoFit/>
          </a:bodyPr>
          <a:lstStyle/>
          <a:p>
            <a:pPr marL="11977">
              <a:spcBef>
                <a:spcPts val="409"/>
              </a:spcBef>
            </a:pPr>
            <a:r>
              <a:rPr lang="en-AU" sz="4400" b="1" dirty="0">
                <a:solidFill>
                  <a:srgbClr val="761F00"/>
                </a:solidFill>
                <a:latin typeface="Arial"/>
                <a:cs typeface="Arial"/>
              </a:rPr>
              <a:t>QUESTION 3</a:t>
            </a:r>
            <a:endParaRPr lang="en-AU" sz="4400" dirty="0">
              <a:latin typeface="Arial"/>
              <a:cs typeface="Arial"/>
            </a:endParaRPr>
          </a:p>
        </p:txBody>
      </p:sp>
      <p:sp>
        <p:nvSpPr>
          <p:cNvPr id="13" name="Rectangle 12">
            <a:extLst>
              <a:ext uri="{FF2B5EF4-FFF2-40B4-BE49-F238E27FC236}">
                <a16:creationId xmlns:a16="http://schemas.microsoft.com/office/drawing/2014/main" id="{66C191E3-C4B3-4793-80E0-1D1E18EC928C}"/>
              </a:ext>
            </a:extLst>
          </p:cNvPr>
          <p:cNvSpPr/>
          <p:nvPr/>
        </p:nvSpPr>
        <p:spPr>
          <a:xfrm>
            <a:off x="611334" y="1310458"/>
            <a:ext cx="12274084" cy="2446824"/>
          </a:xfrm>
          <a:prstGeom prst="rect">
            <a:avLst/>
          </a:prstGeom>
        </p:spPr>
        <p:txBody>
          <a:bodyPr wrap="square">
            <a:spAutoFit/>
          </a:bodyPr>
          <a:lstStyle/>
          <a:p>
            <a:r>
              <a:rPr lang="en-AU" sz="3600" dirty="0">
                <a:latin typeface="Arial" panose="020B0604020202020204" pitchFamily="34" charset="0"/>
                <a:ea typeface="Roboto" pitchFamily="2" charset="0"/>
              </a:rPr>
              <a:t>How many children in the world are not growing as expected for their age group, due to malnutrition, repeated infection and inadequate care?</a:t>
            </a:r>
          </a:p>
          <a:p>
            <a:r>
              <a:rPr lang="en-AU" sz="4500" dirty="0">
                <a:latin typeface="Arial" panose="020B0604020202020204" pitchFamily="34" charset="0"/>
                <a:ea typeface="Roboto" pitchFamily="2" charset="0"/>
              </a:rPr>
              <a:t>.</a:t>
            </a:r>
            <a:endParaRPr lang="en-US" sz="4500" dirty="0">
              <a:latin typeface="Arial" panose="020B0604020202020204" pitchFamily="34" charset="0"/>
              <a:ea typeface="Roboto" pitchFamily="2" charset="0"/>
            </a:endParaRPr>
          </a:p>
        </p:txBody>
      </p:sp>
      <p:sp>
        <p:nvSpPr>
          <p:cNvPr id="17" name="object 5">
            <a:extLst>
              <a:ext uri="{FF2B5EF4-FFF2-40B4-BE49-F238E27FC236}">
                <a16:creationId xmlns:a16="http://schemas.microsoft.com/office/drawing/2014/main" id="{3420CD9F-FD08-476A-9728-9F4FFCED9940}"/>
              </a:ext>
            </a:extLst>
          </p:cNvPr>
          <p:cNvSpPr/>
          <p:nvPr/>
        </p:nvSpPr>
        <p:spPr>
          <a:xfrm>
            <a:off x="879731" y="3347467"/>
            <a:ext cx="3587283" cy="981897"/>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4" name="TextBox 3">
            <a:extLst>
              <a:ext uri="{FF2B5EF4-FFF2-40B4-BE49-F238E27FC236}">
                <a16:creationId xmlns:a16="http://schemas.microsoft.com/office/drawing/2014/main" id="{4100BA8D-B845-4C75-B8FC-8A15499576E7}"/>
              </a:ext>
            </a:extLst>
          </p:cNvPr>
          <p:cNvSpPr txBox="1"/>
          <p:nvPr/>
        </p:nvSpPr>
        <p:spPr>
          <a:xfrm>
            <a:off x="1067047" y="3466591"/>
            <a:ext cx="3778529" cy="646331"/>
          </a:xfrm>
          <a:prstGeom prst="rect">
            <a:avLst/>
          </a:prstGeom>
          <a:noFill/>
        </p:spPr>
        <p:txBody>
          <a:bodyPr wrap="square" rtlCol="0">
            <a:spAutoFit/>
          </a:bodyPr>
          <a:lstStyle/>
          <a:p>
            <a:r>
              <a:rPr lang="en-AU" sz="3600" b="1" dirty="0">
                <a:solidFill>
                  <a:srgbClr val="E4DBCA"/>
                </a:solidFill>
                <a:latin typeface="Arial" panose="020B0604020202020204" pitchFamily="34" charset="0"/>
                <a:ea typeface="Roboto" pitchFamily="2" charset="0"/>
              </a:rPr>
              <a:t>A. 144 million</a:t>
            </a:r>
          </a:p>
        </p:txBody>
      </p:sp>
      <p:sp>
        <p:nvSpPr>
          <p:cNvPr id="19" name="object 5">
            <a:extLst>
              <a:ext uri="{FF2B5EF4-FFF2-40B4-BE49-F238E27FC236}">
                <a16:creationId xmlns:a16="http://schemas.microsoft.com/office/drawing/2014/main" id="{33852869-40A9-4894-93AF-AB17053C1A01}"/>
              </a:ext>
            </a:extLst>
          </p:cNvPr>
          <p:cNvSpPr/>
          <p:nvPr/>
        </p:nvSpPr>
        <p:spPr>
          <a:xfrm>
            <a:off x="909319" y="4663522"/>
            <a:ext cx="3581241" cy="954460"/>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20" name="TextBox 19">
            <a:extLst>
              <a:ext uri="{FF2B5EF4-FFF2-40B4-BE49-F238E27FC236}">
                <a16:creationId xmlns:a16="http://schemas.microsoft.com/office/drawing/2014/main" id="{70109589-7F35-4DAD-8283-3CB31F05758E}"/>
              </a:ext>
            </a:extLst>
          </p:cNvPr>
          <p:cNvSpPr txBox="1"/>
          <p:nvPr/>
        </p:nvSpPr>
        <p:spPr>
          <a:xfrm>
            <a:off x="1086502" y="4817587"/>
            <a:ext cx="3226877" cy="646331"/>
          </a:xfrm>
          <a:prstGeom prst="rect">
            <a:avLst/>
          </a:prstGeom>
          <a:noFill/>
        </p:spPr>
        <p:txBody>
          <a:bodyPr wrap="square" rtlCol="0">
            <a:spAutoFit/>
          </a:bodyPr>
          <a:lstStyle/>
          <a:p>
            <a:r>
              <a:rPr lang="en-AU" sz="3600" b="1" dirty="0">
                <a:latin typeface="Arial" panose="020B0604020202020204" pitchFamily="34" charset="0"/>
                <a:ea typeface="Roboto" pitchFamily="2" charset="0"/>
              </a:rPr>
              <a:t>B. 180 million</a:t>
            </a:r>
          </a:p>
        </p:txBody>
      </p:sp>
      <p:sp>
        <p:nvSpPr>
          <p:cNvPr id="21" name="object 5">
            <a:extLst>
              <a:ext uri="{FF2B5EF4-FFF2-40B4-BE49-F238E27FC236}">
                <a16:creationId xmlns:a16="http://schemas.microsoft.com/office/drawing/2014/main" id="{68E946C7-DE4A-4400-A2F6-B1438C85F501}"/>
              </a:ext>
            </a:extLst>
          </p:cNvPr>
          <p:cNvSpPr/>
          <p:nvPr/>
        </p:nvSpPr>
        <p:spPr>
          <a:xfrm>
            <a:off x="855926" y="5827675"/>
            <a:ext cx="3581241" cy="954460"/>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04751">
              <a:alpha val="80000"/>
            </a:srgbClr>
          </a:solidFill>
        </p:spPr>
        <p:txBody>
          <a:bodyPr wrap="square" lIns="0" tIns="0" rIns="0" bIns="0" rtlCol="0"/>
          <a:lstStyle/>
          <a:p>
            <a:endParaRPr sz="1697">
              <a:solidFill>
                <a:srgbClr val="0B234B"/>
              </a:solidFill>
            </a:endParaRPr>
          </a:p>
        </p:txBody>
      </p:sp>
      <p:sp>
        <p:nvSpPr>
          <p:cNvPr id="22" name="TextBox 21">
            <a:extLst>
              <a:ext uri="{FF2B5EF4-FFF2-40B4-BE49-F238E27FC236}">
                <a16:creationId xmlns:a16="http://schemas.microsoft.com/office/drawing/2014/main" id="{ABB44BAF-F8A6-41A8-A199-298B7342B449}"/>
              </a:ext>
            </a:extLst>
          </p:cNvPr>
          <p:cNvSpPr txBox="1"/>
          <p:nvPr/>
        </p:nvSpPr>
        <p:spPr>
          <a:xfrm>
            <a:off x="1086502" y="5952142"/>
            <a:ext cx="3380512" cy="646331"/>
          </a:xfrm>
          <a:prstGeom prst="rect">
            <a:avLst/>
          </a:prstGeom>
          <a:noFill/>
        </p:spPr>
        <p:txBody>
          <a:bodyPr wrap="square" rtlCol="0">
            <a:spAutoFit/>
          </a:bodyPr>
          <a:lstStyle/>
          <a:p>
            <a:r>
              <a:rPr lang="en-AU" sz="3600" b="1" dirty="0">
                <a:solidFill>
                  <a:schemeClr val="bg1"/>
                </a:solidFill>
                <a:latin typeface="Arial" panose="020B0604020202020204" pitchFamily="34" charset="0"/>
                <a:ea typeface="Roboto" pitchFamily="2" charset="0"/>
              </a:rPr>
              <a:t>C. 100 million</a:t>
            </a:r>
          </a:p>
        </p:txBody>
      </p:sp>
      <p:pic>
        <p:nvPicPr>
          <p:cNvPr id="3" name="Picture 2">
            <a:extLst>
              <a:ext uri="{FF2B5EF4-FFF2-40B4-BE49-F238E27FC236}">
                <a16:creationId xmlns:a16="http://schemas.microsoft.com/office/drawing/2014/main" id="{094E507A-2279-48EA-AE72-F714AEC04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392" y="2899328"/>
            <a:ext cx="4681538" cy="3121025"/>
          </a:xfrm>
          <a:prstGeom prst="rect">
            <a:avLst/>
          </a:prstGeom>
        </p:spPr>
      </p:pic>
      <p:sp>
        <p:nvSpPr>
          <p:cNvPr id="5" name="TextBox 4">
            <a:extLst>
              <a:ext uri="{FF2B5EF4-FFF2-40B4-BE49-F238E27FC236}">
                <a16:creationId xmlns:a16="http://schemas.microsoft.com/office/drawing/2014/main" id="{65F58701-2A72-42A4-B891-217F7467C439}"/>
              </a:ext>
            </a:extLst>
          </p:cNvPr>
          <p:cNvSpPr txBox="1"/>
          <p:nvPr/>
        </p:nvSpPr>
        <p:spPr>
          <a:xfrm>
            <a:off x="6790393" y="6020353"/>
            <a:ext cx="4681538" cy="577081"/>
          </a:xfrm>
          <a:prstGeom prst="rect">
            <a:avLst/>
          </a:prstGeom>
          <a:noFill/>
        </p:spPr>
        <p:txBody>
          <a:bodyPr wrap="square" rtlCol="0">
            <a:spAutoFit/>
          </a:bodyPr>
          <a:lstStyle/>
          <a:p>
            <a:r>
              <a:rPr lang="en-AU" sz="1050" dirty="0">
                <a:latin typeface="Arial" panose="020B0604020202020204" pitchFamily="34" charset="0"/>
                <a:ea typeface="Roboto" pitchFamily="2" charset="0"/>
              </a:rPr>
              <a:t>Tawonga’s community banded together to develop a seed bank and dug boreholes to enable access to safe water at shorter distances. This also led to a reduction in waterborne diseases.</a:t>
            </a:r>
            <a:r>
              <a:rPr lang="en-AU" sz="1050" b="1" dirty="0">
                <a:latin typeface="Arial" panose="020B0604020202020204" pitchFamily="34" charset="0"/>
                <a:ea typeface="Roboto" pitchFamily="2" charset="0"/>
              </a:rPr>
              <a:t> Credit</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Pilirani</a:t>
            </a:r>
            <a:r>
              <a:rPr lang="en-AU" sz="1050" dirty="0">
                <a:latin typeface="Arial" panose="020B0604020202020204" pitchFamily="34" charset="0"/>
                <a:ea typeface="Roboto" pitchFamily="2" charset="0"/>
              </a:rPr>
              <a:t> </a:t>
            </a:r>
            <a:r>
              <a:rPr lang="en-AU" sz="1050" dirty="0" err="1">
                <a:latin typeface="Arial" panose="020B0604020202020204" pitchFamily="34" charset="0"/>
                <a:ea typeface="Roboto" pitchFamily="2" charset="0"/>
              </a:rPr>
              <a:t>Chimombo</a:t>
            </a:r>
            <a:endParaRPr lang="en-AU" sz="1050" dirty="0">
              <a:latin typeface="Arial" panose="020B0604020202020204" pitchFamily="34" charset="0"/>
              <a:ea typeface="Roboto" pitchFamily="2" charset="0"/>
            </a:endParaRPr>
          </a:p>
        </p:txBody>
      </p:sp>
    </p:spTree>
    <p:extLst>
      <p:ext uri="{BB962C8B-B14F-4D97-AF65-F5344CB8AC3E}">
        <p14:creationId xmlns:p14="http://schemas.microsoft.com/office/powerpoint/2010/main" val="3951590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7905FF7CD72C4C9FBC9B8F292D0E72" ma:contentTypeVersion="12" ma:contentTypeDescription="Create a new document." ma:contentTypeScope="" ma:versionID="66b0364af490e9fd241d02891416bdf3">
  <xsd:schema xmlns:xsd="http://www.w3.org/2001/XMLSchema" xmlns:xs="http://www.w3.org/2001/XMLSchema" xmlns:p="http://schemas.microsoft.com/office/2006/metadata/properties" xmlns:ns2="57ab8201-97d7-4e7d-9689-eee67b030130" xmlns:ns3="e427249e-4eb8-46cf-a9e2-31bdaee9d15d" targetNamespace="http://schemas.microsoft.com/office/2006/metadata/properties" ma:root="true" ma:fieldsID="6ebbc9590ce788950d33b3afba167496" ns2:_="" ns3:_="">
    <xsd:import namespace="57ab8201-97d7-4e7d-9689-eee67b030130"/>
    <xsd:import namespace="e427249e-4eb8-46cf-a9e2-31bdaee9d1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ab8201-97d7-4e7d-9689-eee67b03013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27249e-4eb8-46cf-a9e2-31bdaee9d15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BA37C6-62E4-4D0F-8FE2-0253EBEF683B}">
  <ds:schemaRefs>
    <ds:schemaRef ds:uri="http://schemas.microsoft.com/office/2006/metadata/properties"/>
    <ds:schemaRef ds:uri="http://schemas.microsoft.com/office/2006/documentManagement/types"/>
    <ds:schemaRef ds:uri="http://purl.org/dc/terms/"/>
    <ds:schemaRef ds:uri="http://purl.org/dc/dcmitype/"/>
    <ds:schemaRef ds:uri="e427249e-4eb8-46cf-a9e2-31bdaee9d15d"/>
    <ds:schemaRef ds:uri="57ab8201-97d7-4e7d-9689-eee67b030130"/>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2B2A76-F04A-43DE-8C51-E86C86E50DD5}">
  <ds:schemaRefs>
    <ds:schemaRef ds:uri="http://schemas.microsoft.com/sharepoint/v3/contenttype/forms"/>
  </ds:schemaRefs>
</ds:datastoreItem>
</file>

<file path=customXml/itemProps3.xml><?xml version="1.0" encoding="utf-8"?>
<ds:datastoreItem xmlns:ds="http://schemas.openxmlformats.org/officeDocument/2006/customXml" ds:itemID="{379042A0-F42F-4E7B-9A77-4130F344E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ab8201-97d7-4e7d-9689-eee67b030130"/>
    <ds:schemaRef ds:uri="e427249e-4eb8-46cf-a9e2-31bdaee9d1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1966</TotalTime>
  <Words>2913</Words>
  <Application>Microsoft Office PowerPoint</Application>
  <PresentationFormat>Custom</PresentationFormat>
  <Paragraphs>341</Paragraphs>
  <Slides>39</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Roboto</vt:lpstr>
      <vt:lpstr>Times New Roman</vt:lpstr>
      <vt:lpstr>Office Theme</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FOOD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Security</dc:title>
  <dc:creator>Nicole Dobrohotoff;Sarah.Latif@caritas.org.au</dc:creator>
  <cp:lastModifiedBy>Sarah Latif</cp:lastModifiedBy>
  <cp:revision>84</cp:revision>
  <dcterms:created xsi:type="dcterms:W3CDTF">2020-09-07T01:18:04Z</dcterms:created>
  <dcterms:modified xsi:type="dcterms:W3CDTF">2021-06-10T02:13:34Z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0x010100027905FF7CD72C4C9FBC9B8F292D0E72</vt:lpwstr>
  </property>
</Properties>
</file>