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Lst>
  <p:notesMasterIdLst>
    <p:notesMasterId r:id="rId36"/>
  </p:notesMasterIdLst>
  <p:sldIdLst>
    <p:sldId id="553" r:id="rId5"/>
    <p:sldId id="292" r:id="rId6"/>
    <p:sldId id="283" r:id="rId7"/>
    <p:sldId id="293" r:id="rId8"/>
    <p:sldId id="294" r:id="rId9"/>
    <p:sldId id="526" r:id="rId10"/>
    <p:sldId id="527" r:id="rId11"/>
    <p:sldId id="528" r:id="rId12"/>
    <p:sldId id="529" r:id="rId13"/>
    <p:sldId id="530" r:id="rId14"/>
    <p:sldId id="531" r:id="rId15"/>
    <p:sldId id="533" r:id="rId16"/>
    <p:sldId id="534" r:id="rId17"/>
    <p:sldId id="535" r:id="rId18"/>
    <p:sldId id="536" r:id="rId19"/>
    <p:sldId id="537" r:id="rId20"/>
    <p:sldId id="538" r:id="rId21"/>
    <p:sldId id="539" r:id="rId22"/>
    <p:sldId id="540" r:id="rId23"/>
    <p:sldId id="541" r:id="rId24"/>
    <p:sldId id="542" r:id="rId25"/>
    <p:sldId id="543" r:id="rId26"/>
    <p:sldId id="544" r:id="rId27"/>
    <p:sldId id="545" r:id="rId28"/>
    <p:sldId id="546" r:id="rId29"/>
    <p:sldId id="547" r:id="rId30"/>
    <p:sldId id="548" r:id="rId31"/>
    <p:sldId id="549" r:id="rId32"/>
    <p:sldId id="550" r:id="rId33"/>
    <p:sldId id="551" r:id="rId34"/>
    <p:sldId id="552" r:id="rId35"/>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6ECEE63-9BB1-F103-328A-28D5A4494EAB}" name="Sarah Latif" initials="SL" userId="S::Sarah.Latif@caritas.org.au::baaf8b04-c794-4b3b-a150-e50428ae2701" providerId="AD"/>
  <p188:author id="{A3C21B81-68C7-CDC9-5D1E-2BF4DC3C010B}" name="Nicole Dobrohotoff" initials="ND" userId="S::nicoled@caritas.org.au::2dc4cf58-dc7e-422a-950b-38460c74cb76" providerId="AD"/>
  <p188:author id="{D066DAE1-B023-D72D-8AF0-0B07EAEE2D98}" name="Gwen Michener" initials="GM" userId="S::gwen.michener@caritas.org.au::b311b10d-d751-43a8-ab17-f9773079cc3d" providerId="AD"/>
  <p188:author id="{70F4A0F2-7373-AFD6-0F99-B2CF00951B75}" name="Sarah Latif" initials="SL" userId="S::sarah.latif@caritas.org.au::baaf8b04-c794-4b3b-a150-e50428ae270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Nicole Dobrohotoff" initials="ND" lastIdx="4" clrIdx="0">
    <p:extLst>
      <p:ext uri="{19B8F6BF-5375-455C-9EA6-DF929625EA0E}">
        <p15:presenceInfo xmlns:p15="http://schemas.microsoft.com/office/powerpoint/2012/main" userId="S-1-5-21-568877940-3399399001-4121681156-2163" providerId="AD"/>
      </p:ext>
    </p:extLst>
  </p:cmAuthor>
  <p:cmAuthor id="2" name="Dr Rebekah Pryor" initials="DRP" lastIdx="4" clrIdx="1">
    <p:extLst>
      <p:ext uri="{19B8F6BF-5375-455C-9EA6-DF929625EA0E}">
        <p15:presenceInfo xmlns:p15="http://schemas.microsoft.com/office/powerpoint/2012/main" userId="S-1-5-21-568877940-3399399001-4121681156-74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C244C"/>
    <a:srgbClr val="E5DBCB"/>
    <a:srgbClr val="D86075"/>
    <a:srgbClr val="040C1A"/>
    <a:srgbClr val="63B1A4"/>
    <a:srgbClr val="C3DDD7"/>
    <a:srgbClr val="F5F1EC"/>
    <a:srgbClr val="DF918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003" autoAdjust="0"/>
  </p:normalViewPr>
  <p:slideViewPr>
    <p:cSldViewPr snapToGrid="0">
      <p:cViewPr varScale="1">
        <p:scale>
          <a:sx n="112" d="100"/>
          <a:sy n="112" d="100"/>
        </p:scale>
        <p:origin x="1565" y="82"/>
      </p:cViewPr>
      <p:guideLst/>
    </p:cSldViewPr>
  </p:slideViewPr>
  <p:notesTextViewPr>
    <p:cViewPr>
      <p:scale>
        <a:sx n="1" d="1"/>
        <a:sy n="1" d="1"/>
      </p:scale>
      <p:origin x="0" y="0"/>
    </p:cViewPr>
  </p:notesTextViewPr>
  <p:sorterViewPr>
    <p:cViewPr>
      <p:scale>
        <a:sx n="100" d="100"/>
        <a:sy n="100" d="100"/>
      </p:scale>
      <p:origin x="0" y="-11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EACB0615-0494-4622-B15D-F53B2E00E1FC}" type="datetimeFigureOut">
              <a:rPr lang="en-AU" smtClean="0"/>
              <a:pPr/>
              <a:t>17/05/2023</a:t>
            </a:fld>
            <a:endParaRPr lang="en-AU"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A1FDF107-E10E-452A-BE35-A4329777F921}" type="slidenum">
              <a:rPr lang="en-AU" smtClean="0"/>
              <a:pPr/>
              <a:t>‹#›</a:t>
            </a:fld>
            <a:endParaRPr lang="en-AU" dirty="0"/>
          </a:p>
        </p:txBody>
      </p:sp>
    </p:spTree>
    <p:extLst>
      <p:ext uri="{BB962C8B-B14F-4D97-AF65-F5344CB8AC3E}">
        <p14:creationId xmlns:p14="http://schemas.microsoft.com/office/powerpoint/2010/main" val="11176288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r>
              <a:rPr lang="en-AU" dirty="0">
                <a:ea typeface="Roboto Light"/>
                <a:cs typeface="Arial" panose="020B0604020202020204" pitchFamily="34" charset="0"/>
              </a:rPr>
              <a:t>Top photo: Priscilla holds millet from this year’s harvest in her storeroom at her home in Hwange district, north western Zimbabwe. Photo: Richard Wainwright/Caritas Australia </a:t>
            </a:r>
            <a:endParaRPr lang="en-US" dirty="0">
              <a:ea typeface="Roboto Light"/>
              <a:cs typeface="Arial" panose="020B0604020202020204" pitchFamily="34" charset="0"/>
            </a:endParaRPr>
          </a:p>
          <a:p>
            <a:r>
              <a:rPr lang="en-AU" dirty="0">
                <a:ea typeface="Roboto Light"/>
                <a:cs typeface="Arial" panose="020B0604020202020204" pitchFamily="34" charset="0"/>
              </a:rPr>
              <a:t>Middle photo: Priscilla holds millet from this year’s harvest in her storeroom at her home in Hwange district, north western Zimbabwe. Photo: Richard Wainwright/Caritas Australia </a:t>
            </a:r>
            <a:endParaRPr lang="en-US" dirty="0">
              <a:ea typeface="Roboto Light"/>
              <a:cs typeface="Arial" panose="020B0604020202020204" pitchFamily="34" charset="0"/>
            </a:endParaRPr>
          </a:p>
          <a:p>
            <a:r>
              <a:rPr lang="en-AU" dirty="0"/>
              <a:t>Bottom photo: Priscilla inspects her drought affected fields of millet next to her home in Hwange district, north western Zimbabwe. Photo: Richard Wainwright/Caritas Australia </a:t>
            </a:r>
          </a:p>
        </p:txBody>
      </p:sp>
      <p:sp>
        <p:nvSpPr>
          <p:cNvPr id="4" name="Slide Number Placeholder 3"/>
          <p:cNvSpPr>
            <a:spLocks noGrp="1"/>
          </p:cNvSpPr>
          <p:nvPr>
            <p:ph type="sldNum" sz="quarter" idx="5"/>
          </p:nvPr>
        </p:nvSpPr>
        <p:spPr/>
        <p:txBody>
          <a:bodyPr/>
          <a:lstStyle/>
          <a:p>
            <a:fld id="{A1FDF107-E10E-452A-BE35-A4329777F921}" type="slidenum">
              <a:rPr lang="en-AU" smtClean="0"/>
              <a:pPr/>
              <a:t>4</a:t>
            </a:fld>
            <a:endParaRPr lang="en-AU"/>
          </a:p>
        </p:txBody>
      </p:sp>
    </p:spTree>
    <p:extLst>
      <p:ext uri="{BB962C8B-B14F-4D97-AF65-F5344CB8AC3E}">
        <p14:creationId xmlns:p14="http://schemas.microsoft.com/office/powerpoint/2010/main" val="10088283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A1FDF107-E10E-452A-BE35-A4329777F921}" type="slidenum">
              <a:rPr lang="en-AU" smtClean="0"/>
              <a:pPr/>
              <a:t>13</a:t>
            </a:fld>
            <a:endParaRPr lang="en-AU"/>
          </a:p>
        </p:txBody>
      </p:sp>
    </p:spTree>
    <p:extLst>
      <p:ext uri="{BB962C8B-B14F-4D97-AF65-F5344CB8AC3E}">
        <p14:creationId xmlns:p14="http://schemas.microsoft.com/office/powerpoint/2010/main" val="2485727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A1FDF107-E10E-452A-BE35-A4329777F921}" type="slidenum">
              <a:rPr lang="en-AU" smtClean="0"/>
              <a:pPr/>
              <a:t>14</a:t>
            </a:fld>
            <a:endParaRPr lang="en-AU"/>
          </a:p>
        </p:txBody>
      </p:sp>
    </p:spTree>
    <p:extLst>
      <p:ext uri="{BB962C8B-B14F-4D97-AF65-F5344CB8AC3E}">
        <p14:creationId xmlns:p14="http://schemas.microsoft.com/office/powerpoint/2010/main" val="3846144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A1FDF107-E10E-452A-BE35-A4329777F921}" type="slidenum">
              <a:rPr lang="en-AU" smtClean="0"/>
              <a:pPr/>
              <a:t>15</a:t>
            </a:fld>
            <a:endParaRPr lang="en-AU"/>
          </a:p>
        </p:txBody>
      </p:sp>
    </p:spTree>
    <p:extLst>
      <p:ext uri="{BB962C8B-B14F-4D97-AF65-F5344CB8AC3E}">
        <p14:creationId xmlns:p14="http://schemas.microsoft.com/office/powerpoint/2010/main" val="25802419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A1FDF107-E10E-452A-BE35-A4329777F921}" type="slidenum">
              <a:rPr lang="en-AU" smtClean="0"/>
              <a:pPr/>
              <a:t>16</a:t>
            </a:fld>
            <a:endParaRPr lang="en-AU"/>
          </a:p>
        </p:txBody>
      </p:sp>
    </p:spTree>
    <p:extLst>
      <p:ext uri="{BB962C8B-B14F-4D97-AF65-F5344CB8AC3E}">
        <p14:creationId xmlns:p14="http://schemas.microsoft.com/office/powerpoint/2010/main" val="25600608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A1FDF107-E10E-452A-BE35-A4329777F921}" type="slidenum">
              <a:rPr lang="en-AU" smtClean="0"/>
              <a:pPr/>
              <a:t>17</a:t>
            </a:fld>
            <a:endParaRPr lang="en-AU"/>
          </a:p>
        </p:txBody>
      </p:sp>
    </p:spTree>
    <p:extLst>
      <p:ext uri="{BB962C8B-B14F-4D97-AF65-F5344CB8AC3E}">
        <p14:creationId xmlns:p14="http://schemas.microsoft.com/office/powerpoint/2010/main" val="27083174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A1FDF107-E10E-452A-BE35-A4329777F921}" type="slidenum">
              <a:rPr lang="en-AU" smtClean="0"/>
              <a:pPr/>
              <a:t>18</a:t>
            </a:fld>
            <a:endParaRPr lang="en-AU"/>
          </a:p>
        </p:txBody>
      </p:sp>
    </p:spTree>
    <p:extLst>
      <p:ext uri="{BB962C8B-B14F-4D97-AF65-F5344CB8AC3E}">
        <p14:creationId xmlns:p14="http://schemas.microsoft.com/office/powerpoint/2010/main" val="25775616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A1FDF107-E10E-452A-BE35-A4329777F921}" type="slidenum">
              <a:rPr lang="en-AU" smtClean="0"/>
              <a:pPr/>
              <a:t>19</a:t>
            </a:fld>
            <a:endParaRPr lang="en-AU"/>
          </a:p>
        </p:txBody>
      </p:sp>
    </p:spTree>
    <p:extLst>
      <p:ext uri="{BB962C8B-B14F-4D97-AF65-F5344CB8AC3E}">
        <p14:creationId xmlns:p14="http://schemas.microsoft.com/office/powerpoint/2010/main" val="113101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r>
              <a:rPr lang="en-AU" dirty="0"/>
              <a:t>Top photo: </a:t>
            </a:r>
            <a:r>
              <a:rPr lang="en-AU" sz="1200" b="0" i="0" u="none" strike="noStrike" dirty="0" err="1">
                <a:solidFill>
                  <a:srgbClr val="FFFFFF"/>
                </a:solidFill>
                <a:effectLst/>
              </a:rPr>
              <a:t>Shaniella</a:t>
            </a:r>
            <a:r>
              <a:rPr lang="en-AU" sz="1200" b="0" i="0" u="none" strike="noStrike" dirty="0">
                <a:solidFill>
                  <a:srgbClr val="FFFFFF"/>
                </a:solidFill>
                <a:effectLst/>
              </a:rPr>
              <a:t> is seen in a classroom at her Rural Training Centre near the capital Honiara, Solomon Islands. Photo: Neil Nui</a:t>
            </a:r>
          </a:p>
          <a:p>
            <a:r>
              <a:rPr lang="en-AU" sz="1200" b="0" i="0" u="none" strike="noStrike" dirty="0">
                <a:solidFill>
                  <a:srgbClr val="FFFFFF"/>
                </a:solidFill>
                <a:effectLst/>
              </a:rPr>
              <a:t>Middle Photo: </a:t>
            </a:r>
            <a:r>
              <a:rPr lang="en-AU" sz="1200" b="0" i="0" u="none" strike="noStrike" dirty="0" err="1">
                <a:solidFill>
                  <a:srgbClr val="FFFFFF"/>
                </a:solidFill>
                <a:effectLst/>
              </a:rPr>
              <a:t>Shaniella</a:t>
            </a:r>
            <a:r>
              <a:rPr lang="en-AU" sz="1200" b="0" i="0" u="none" strike="noStrike" dirty="0">
                <a:solidFill>
                  <a:srgbClr val="FFFFFF"/>
                </a:solidFill>
                <a:effectLst/>
              </a:rPr>
              <a:t> collects water from a water tank at her Rural Training Centre near the capital Honiara, Solomon Islands. Photo: Neil </a:t>
            </a:r>
            <a:r>
              <a:rPr lang="en-AU" sz="1200" b="0" i="0" u="none" strike="noStrike" dirty="0" err="1">
                <a:solidFill>
                  <a:srgbClr val="FFFFFF"/>
                </a:solidFill>
                <a:effectLst/>
              </a:rPr>
              <a:t>Nuia</a:t>
            </a:r>
            <a:r>
              <a:rPr lang="en-AU" sz="1200" b="0" i="0" u="none" strike="noStrike" dirty="0">
                <a:solidFill>
                  <a:srgbClr val="FFFFFF"/>
                </a:solidFill>
                <a:effectLst/>
              </a:rPr>
              <a:t> </a:t>
            </a:r>
          </a:p>
          <a:p>
            <a:r>
              <a:rPr lang="en-AU" sz="1200" b="0" i="0" u="none" strike="noStrike" dirty="0">
                <a:solidFill>
                  <a:srgbClr val="FFFFFF"/>
                </a:solidFill>
                <a:effectLst/>
              </a:rPr>
              <a:t>Bottom Photo: </a:t>
            </a:r>
            <a:r>
              <a:rPr lang="en-AU" sz="1200" b="0" i="0" u="none" strike="noStrike" dirty="0" err="1">
                <a:solidFill>
                  <a:srgbClr val="FFFFFF"/>
                </a:solidFill>
                <a:effectLst/>
              </a:rPr>
              <a:t>Shaniella</a:t>
            </a:r>
            <a:r>
              <a:rPr lang="en-AU" sz="1200" b="0" i="0" u="none" strike="noStrike" dirty="0">
                <a:solidFill>
                  <a:srgbClr val="FFFFFF"/>
                </a:solidFill>
                <a:effectLst/>
              </a:rPr>
              <a:t> works in the gardens at a Rural Training Centre near the capital Honiara, Solomon Islands. Photo: Neil </a:t>
            </a:r>
            <a:r>
              <a:rPr lang="en-AU" sz="1200" b="0" i="0" u="none" strike="noStrike" dirty="0" err="1">
                <a:solidFill>
                  <a:srgbClr val="FFFFFF"/>
                </a:solidFill>
                <a:effectLst/>
              </a:rPr>
              <a:t>Nuia</a:t>
            </a:r>
            <a:r>
              <a:rPr lang="en-AU" sz="1200" b="0" i="0" u="none" strike="noStrike" dirty="0">
                <a:solidFill>
                  <a:srgbClr val="FFFFFF"/>
                </a:solidFill>
                <a:effectLst/>
              </a:rPr>
              <a:t> </a:t>
            </a:r>
            <a:endParaRPr lang="en-AU" dirty="0"/>
          </a:p>
          <a:p>
            <a:endParaRPr lang="en-AU" dirty="0"/>
          </a:p>
        </p:txBody>
      </p:sp>
      <p:sp>
        <p:nvSpPr>
          <p:cNvPr id="4" name="Slide Number Placeholder 3"/>
          <p:cNvSpPr>
            <a:spLocks noGrp="1"/>
          </p:cNvSpPr>
          <p:nvPr>
            <p:ph type="sldNum" sz="quarter" idx="5"/>
          </p:nvPr>
        </p:nvSpPr>
        <p:spPr/>
        <p:txBody>
          <a:bodyPr/>
          <a:lstStyle/>
          <a:p>
            <a:fld id="{A1FDF107-E10E-452A-BE35-A4329777F921}" type="slidenum">
              <a:rPr lang="en-AU" smtClean="0"/>
              <a:pPr/>
              <a:t>20</a:t>
            </a:fld>
            <a:endParaRPr lang="en-AU"/>
          </a:p>
        </p:txBody>
      </p:sp>
    </p:spTree>
    <p:extLst>
      <p:ext uri="{BB962C8B-B14F-4D97-AF65-F5344CB8AC3E}">
        <p14:creationId xmlns:p14="http://schemas.microsoft.com/office/powerpoint/2010/main" val="15982752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A1FDF107-E10E-452A-BE35-A4329777F921}" type="slidenum">
              <a:rPr lang="en-AU" smtClean="0"/>
              <a:pPr/>
              <a:t>21</a:t>
            </a:fld>
            <a:endParaRPr lang="en-AU"/>
          </a:p>
        </p:txBody>
      </p:sp>
    </p:spTree>
    <p:extLst>
      <p:ext uri="{BB962C8B-B14F-4D97-AF65-F5344CB8AC3E}">
        <p14:creationId xmlns:p14="http://schemas.microsoft.com/office/powerpoint/2010/main" val="6782264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A1FDF107-E10E-452A-BE35-A4329777F921}" type="slidenum">
              <a:rPr lang="en-AU" smtClean="0"/>
              <a:pPr/>
              <a:t>22</a:t>
            </a:fld>
            <a:endParaRPr lang="en-AU"/>
          </a:p>
        </p:txBody>
      </p:sp>
    </p:spTree>
    <p:extLst>
      <p:ext uri="{BB962C8B-B14F-4D97-AF65-F5344CB8AC3E}">
        <p14:creationId xmlns:p14="http://schemas.microsoft.com/office/powerpoint/2010/main" val="39535124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A1FDF107-E10E-452A-BE35-A4329777F921}" type="slidenum">
              <a:rPr lang="en-AU" smtClean="0"/>
              <a:pPr/>
              <a:t>5</a:t>
            </a:fld>
            <a:endParaRPr lang="en-AU"/>
          </a:p>
        </p:txBody>
      </p:sp>
    </p:spTree>
    <p:extLst>
      <p:ext uri="{BB962C8B-B14F-4D97-AF65-F5344CB8AC3E}">
        <p14:creationId xmlns:p14="http://schemas.microsoft.com/office/powerpoint/2010/main" val="41260539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A1FDF107-E10E-452A-BE35-A4329777F921}" type="slidenum">
              <a:rPr lang="en-AU" smtClean="0"/>
              <a:pPr/>
              <a:t>23</a:t>
            </a:fld>
            <a:endParaRPr lang="en-AU"/>
          </a:p>
        </p:txBody>
      </p:sp>
    </p:spTree>
    <p:extLst>
      <p:ext uri="{BB962C8B-B14F-4D97-AF65-F5344CB8AC3E}">
        <p14:creationId xmlns:p14="http://schemas.microsoft.com/office/powerpoint/2010/main" val="6551754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bg2">
                    <a:lumMod val="10000"/>
                  </a:schemeClr>
                </a:solidFill>
                <a:ea typeface="Roboto Light" panose="02000000000000000000" pitchFamily="2" charset="0"/>
                <a:cs typeface="Arial" panose="020B0604020202020204" pitchFamily="34" charset="0"/>
              </a:rPr>
              <a:t>Quotes that form part of an activity on the Waking With God Program. Photo: Caritas Australia</a:t>
            </a:r>
            <a:endParaRPr lang="en-AU" dirty="0"/>
          </a:p>
          <a:p>
            <a:endParaRPr lang="en-AU" dirty="0"/>
          </a:p>
        </p:txBody>
      </p:sp>
      <p:sp>
        <p:nvSpPr>
          <p:cNvPr id="4" name="Slide Number Placeholder 3"/>
          <p:cNvSpPr>
            <a:spLocks noGrp="1"/>
          </p:cNvSpPr>
          <p:nvPr>
            <p:ph type="sldNum" sz="quarter" idx="5"/>
          </p:nvPr>
        </p:nvSpPr>
        <p:spPr/>
        <p:txBody>
          <a:bodyPr/>
          <a:lstStyle/>
          <a:p>
            <a:fld id="{A1FDF107-E10E-452A-BE35-A4329777F921}" type="slidenum">
              <a:rPr lang="en-AU" smtClean="0"/>
              <a:pPr/>
              <a:t>24</a:t>
            </a:fld>
            <a:endParaRPr lang="en-AU"/>
          </a:p>
        </p:txBody>
      </p:sp>
    </p:spTree>
    <p:extLst>
      <p:ext uri="{BB962C8B-B14F-4D97-AF65-F5344CB8AC3E}">
        <p14:creationId xmlns:p14="http://schemas.microsoft.com/office/powerpoint/2010/main" val="30340123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A1FDF107-E10E-452A-BE35-A4329777F921}" type="slidenum">
              <a:rPr lang="en-AU" smtClean="0"/>
              <a:pPr/>
              <a:t>25</a:t>
            </a:fld>
            <a:endParaRPr lang="en-AU"/>
          </a:p>
        </p:txBody>
      </p:sp>
    </p:spTree>
    <p:extLst>
      <p:ext uri="{BB962C8B-B14F-4D97-AF65-F5344CB8AC3E}">
        <p14:creationId xmlns:p14="http://schemas.microsoft.com/office/powerpoint/2010/main" val="9053548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A1FDF107-E10E-452A-BE35-A4329777F921}" type="slidenum">
              <a:rPr lang="en-AU" smtClean="0"/>
              <a:pPr/>
              <a:t>26</a:t>
            </a:fld>
            <a:endParaRPr lang="en-AU"/>
          </a:p>
        </p:txBody>
      </p:sp>
    </p:spTree>
    <p:extLst>
      <p:ext uri="{BB962C8B-B14F-4D97-AF65-F5344CB8AC3E}">
        <p14:creationId xmlns:p14="http://schemas.microsoft.com/office/powerpoint/2010/main" val="2400124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A1FDF107-E10E-452A-BE35-A4329777F921}" type="slidenum">
              <a:rPr lang="en-AU" smtClean="0"/>
              <a:pPr/>
              <a:t>27</a:t>
            </a:fld>
            <a:endParaRPr lang="en-AU"/>
          </a:p>
        </p:txBody>
      </p:sp>
    </p:spTree>
    <p:extLst>
      <p:ext uri="{BB962C8B-B14F-4D97-AF65-F5344CB8AC3E}">
        <p14:creationId xmlns:p14="http://schemas.microsoft.com/office/powerpoint/2010/main" val="20799310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ea typeface="Roboto Medium" panose="02000000000000000000" pitchFamily="2" charset="0"/>
                <a:cs typeface="Arial" panose="020B0604020202020204" pitchFamily="34" charset="0"/>
              </a:rPr>
              <a:t>Grassroots Pacific Island organisations came together in Fiji to put together the </a:t>
            </a:r>
            <a:r>
              <a:rPr lang="en-AU" dirty="0" err="1">
                <a:ea typeface="Roboto Medium" panose="02000000000000000000" pitchFamily="2" charset="0"/>
                <a:cs typeface="Arial" panose="020B0604020202020204" pitchFamily="34" charset="0"/>
              </a:rPr>
              <a:t>Kioa</a:t>
            </a:r>
            <a:r>
              <a:rPr lang="en-AU" dirty="0">
                <a:ea typeface="Roboto Medium" panose="02000000000000000000" pitchFamily="2" charset="0"/>
                <a:cs typeface="Arial" panose="020B0604020202020204" pitchFamily="34" charset="0"/>
              </a:rPr>
              <a:t> Climate Emergency Declaration. </a:t>
            </a:r>
            <a:r>
              <a:rPr lang="en-AU" dirty="0"/>
              <a:t>Photo: Miriam </a:t>
            </a:r>
            <a:r>
              <a:rPr lang="en-AU" dirty="0" err="1"/>
              <a:t>Deprez</a:t>
            </a:r>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A1FDF107-E10E-452A-BE35-A4329777F921}" type="slidenum">
              <a:rPr lang="en-AU" smtClean="0"/>
              <a:pPr/>
              <a:t>28</a:t>
            </a:fld>
            <a:endParaRPr lang="en-AU"/>
          </a:p>
        </p:txBody>
      </p:sp>
    </p:spTree>
    <p:extLst>
      <p:ext uri="{BB962C8B-B14F-4D97-AF65-F5344CB8AC3E}">
        <p14:creationId xmlns:p14="http://schemas.microsoft.com/office/powerpoint/2010/main" val="30374177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A1FDF107-E10E-452A-BE35-A4329777F921}" type="slidenum">
              <a:rPr lang="en-AU" smtClean="0"/>
              <a:pPr/>
              <a:t>29</a:t>
            </a:fld>
            <a:endParaRPr lang="en-AU"/>
          </a:p>
        </p:txBody>
      </p:sp>
    </p:spTree>
    <p:extLst>
      <p:ext uri="{BB962C8B-B14F-4D97-AF65-F5344CB8AC3E}">
        <p14:creationId xmlns:p14="http://schemas.microsoft.com/office/powerpoint/2010/main" val="14852115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A1FDF107-E10E-452A-BE35-A4329777F921}" type="slidenum">
              <a:rPr lang="en-AU" smtClean="0"/>
              <a:pPr/>
              <a:t>30</a:t>
            </a:fld>
            <a:endParaRPr lang="en-AU"/>
          </a:p>
        </p:txBody>
      </p:sp>
    </p:spTree>
    <p:extLst>
      <p:ext uri="{BB962C8B-B14F-4D97-AF65-F5344CB8AC3E}">
        <p14:creationId xmlns:p14="http://schemas.microsoft.com/office/powerpoint/2010/main" val="32911192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A1FDF107-E10E-452A-BE35-A4329777F921}" type="slidenum">
              <a:rPr lang="en-AU" smtClean="0"/>
              <a:pPr/>
              <a:t>31</a:t>
            </a:fld>
            <a:endParaRPr lang="en-AU"/>
          </a:p>
        </p:txBody>
      </p:sp>
    </p:spTree>
    <p:extLst>
      <p:ext uri="{BB962C8B-B14F-4D97-AF65-F5344CB8AC3E}">
        <p14:creationId xmlns:p14="http://schemas.microsoft.com/office/powerpoint/2010/main" val="3708668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A1FDF107-E10E-452A-BE35-A4329777F921}" type="slidenum">
              <a:rPr lang="en-AU" smtClean="0"/>
              <a:pPr/>
              <a:t>6</a:t>
            </a:fld>
            <a:endParaRPr lang="en-AU"/>
          </a:p>
        </p:txBody>
      </p:sp>
    </p:spTree>
    <p:extLst>
      <p:ext uri="{BB962C8B-B14F-4D97-AF65-F5344CB8AC3E}">
        <p14:creationId xmlns:p14="http://schemas.microsoft.com/office/powerpoint/2010/main" val="1088835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A1FDF107-E10E-452A-BE35-A4329777F921}" type="slidenum">
              <a:rPr lang="en-AU" smtClean="0"/>
              <a:pPr/>
              <a:t>7</a:t>
            </a:fld>
            <a:endParaRPr lang="en-AU"/>
          </a:p>
        </p:txBody>
      </p:sp>
    </p:spTree>
    <p:extLst>
      <p:ext uri="{BB962C8B-B14F-4D97-AF65-F5344CB8AC3E}">
        <p14:creationId xmlns:p14="http://schemas.microsoft.com/office/powerpoint/2010/main" val="6184208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r>
              <a:rPr lang="en-AU" dirty="0">
                <a:ea typeface="Roboto Light"/>
                <a:cs typeface="Arial" panose="020B0604020202020204" pitchFamily="34" charset="0"/>
              </a:rPr>
              <a:t>Top photo: Bute, a village elder living in Southern Ethiopia. Photo: Zacharias </a:t>
            </a:r>
            <a:r>
              <a:rPr lang="en-AU" dirty="0" err="1">
                <a:ea typeface="Roboto Light"/>
                <a:cs typeface="Arial" panose="020B0604020202020204" pitchFamily="34" charset="0"/>
              </a:rPr>
              <a:t>Abubeker</a:t>
            </a:r>
            <a:r>
              <a:rPr lang="en-AU" dirty="0">
                <a:ea typeface="Roboto Light"/>
                <a:cs typeface="Arial" panose="020B0604020202020204" pitchFamily="34" charset="0"/>
              </a:rPr>
              <a:t>/Caritas Australia</a:t>
            </a:r>
          </a:p>
          <a:p>
            <a:r>
              <a:rPr lang="en-AU" dirty="0">
                <a:ea typeface="Roboto Light"/>
                <a:cs typeface="Arial" panose="020B0604020202020204" pitchFamily="34" charset="0"/>
              </a:rPr>
              <a:t>Middle Photo: Bure, a village elder living in Southern Ethiopia. Photo: Zacharias </a:t>
            </a:r>
            <a:r>
              <a:rPr lang="en-AU" dirty="0" err="1">
                <a:ea typeface="Roboto Light"/>
                <a:cs typeface="Arial" panose="020B0604020202020204" pitchFamily="34" charset="0"/>
              </a:rPr>
              <a:t>Abubeker</a:t>
            </a:r>
            <a:r>
              <a:rPr lang="en-AU" dirty="0">
                <a:ea typeface="Roboto Light"/>
                <a:cs typeface="Arial" panose="020B0604020202020204" pitchFamily="34" charset="0"/>
              </a:rPr>
              <a:t>/Caritas Australia </a:t>
            </a:r>
          </a:p>
          <a:p>
            <a:r>
              <a:rPr lang="en-AU" dirty="0"/>
              <a:t>Bottom photo: Emergency food assistance of wheat, legumes and cooking oil to food-insecure families. Photo: CRS</a:t>
            </a:r>
          </a:p>
        </p:txBody>
      </p:sp>
      <p:sp>
        <p:nvSpPr>
          <p:cNvPr id="4" name="Slide Number Placeholder 3"/>
          <p:cNvSpPr>
            <a:spLocks noGrp="1"/>
          </p:cNvSpPr>
          <p:nvPr>
            <p:ph type="sldNum" sz="quarter" idx="5"/>
          </p:nvPr>
        </p:nvSpPr>
        <p:spPr/>
        <p:txBody>
          <a:bodyPr/>
          <a:lstStyle/>
          <a:p>
            <a:fld id="{A1FDF107-E10E-452A-BE35-A4329777F921}" type="slidenum">
              <a:rPr lang="en-AU" smtClean="0"/>
              <a:pPr/>
              <a:t>8</a:t>
            </a:fld>
            <a:endParaRPr lang="en-AU"/>
          </a:p>
        </p:txBody>
      </p:sp>
    </p:spTree>
    <p:extLst>
      <p:ext uri="{BB962C8B-B14F-4D97-AF65-F5344CB8AC3E}">
        <p14:creationId xmlns:p14="http://schemas.microsoft.com/office/powerpoint/2010/main" val="23487780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A1FDF107-E10E-452A-BE35-A4329777F921}" type="slidenum">
              <a:rPr lang="en-AU" smtClean="0"/>
              <a:pPr/>
              <a:t>9</a:t>
            </a:fld>
            <a:endParaRPr lang="en-AU"/>
          </a:p>
        </p:txBody>
      </p:sp>
    </p:spTree>
    <p:extLst>
      <p:ext uri="{BB962C8B-B14F-4D97-AF65-F5344CB8AC3E}">
        <p14:creationId xmlns:p14="http://schemas.microsoft.com/office/powerpoint/2010/main" val="3062337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A1FDF107-E10E-452A-BE35-A4329777F921}" type="slidenum">
              <a:rPr lang="en-AU" smtClean="0"/>
              <a:pPr/>
              <a:t>10</a:t>
            </a:fld>
            <a:endParaRPr lang="en-AU"/>
          </a:p>
        </p:txBody>
      </p:sp>
    </p:spTree>
    <p:extLst>
      <p:ext uri="{BB962C8B-B14F-4D97-AF65-F5344CB8AC3E}">
        <p14:creationId xmlns:p14="http://schemas.microsoft.com/office/powerpoint/2010/main" val="77507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A1FDF107-E10E-452A-BE35-A4329777F921}" type="slidenum">
              <a:rPr lang="en-AU" smtClean="0"/>
              <a:pPr/>
              <a:t>11</a:t>
            </a:fld>
            <a:endParaRPr lang="en-AU"/>
          </a:p>
        </p:txBody>
      </p:sp>
    </p:spTree>
    <p:extLst>
      <p:ext uri="{BB962C8B-B14F-4D97-AF65-F5344CB8AC3E}">
        <p14:creationId xmlns:p14="http://schemas.microsoft.com/office/powerpoint/2010/main" val="31859261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r>
              <a:rPr lang="en-AU" b="0" i="0" u="none" strike="noStrike" dirty="0">
                <a:solidFill>
                  <a:srgbClr val="FFFFFF"/>
                </a:solidFill>
                <a:effectLst/>
              </a:rPr>
              <a:t>Top photo:  </a:t>
            </a:r>
            <a:r>
              <a:rPr lang="en-AU" sz="18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Thandolwayo</a:t>
            </a:r>
            <a:r>
              <a:rPr lang="en-AU"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washes her face from the newly installed solar powered piped water system. </a:t>
            </a:r>
            <a:r>
              <a:rPr lang="en-AU" b="0" i="0" u="none" strike="noStrike" dirty="0">
                <a:solidFill>
                  <a:srgbClr val="FFFFFF"/>
                </a:solidFill>
                <a:effectLst/>
              </a:rPr>
              <a:t>Photo: Richard Wainwright/Caritas Australia </a:t>
            </a:r>
          </a:p>
          <a:p>
            <a:r>
              <a:rPr lang="en-AU" b="0" i="0" u="none" strike="noStrike" dirty="0">
                <a:solidFill>
                  <a:srgbClr val="FFFFFF"/>
                </a:solidFill>
                <a:effectLst/>
              </a:rPr>
              <a:t>Middle photo: </a:t>
            </a:r>
            <a:r>
              <a:rPr lang="en-AU" sz="18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Thandolwayo</a:t>
            </a:r>
            <a:r>
              <a:rPr lang="en-AU"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 outside her home holding a 5 litre water container she uses to collect water. </a:t>
            </a:r>
            <a:r>
              <a:rPr lang="en-AU" b="0" i="0" u="none" strike="noStrike" dirty="0">
                <a:solidFill>
                  <a:srgbClr val="FFFFFF"/>
                </a:solidFill>
                <a:effectLst/>
              </a:rPr>
              <a:t>Photo: Richard Wainwright/Caritas Australia </a:t>
            </a:r>
          </a:p>
          <a:p>
            <a:r>
              <a:rPr lang="en-AU" b="0" i="0" u="none" strike="noStrike" dirty="0">
                <a:solidFill>
                  <a:srgbClr val="FFFFFF"/>
                </a:solidFill>
                <a:effectLst/>
              </a:rPr>
              <a:t>Bottom photo: </a:t>
            </a:r>
            <a:r>
              <a:rPr lang="en-AU" b="0" i="0" u="none" strike="noStrike" dirty="0" err="1">
                <a:solidFill>
                  <a:srgbClr val="FFFFFF"/>
                </a:solidFill>
                <a:effectLst/>
              </a:rPr>
              <a:t>Thandolwayo</a:t>
            </a:r>
            <a:r>
              <a:rPr lang="en-AU" b="0" i="0" u="none" strike="noStrike" dirty="0">
                <a:solidFill>
                  <a:srgbClr val="FFFFFF"/>
                </a:solidFill>
                <a:effectLst/>
              </a:rPr>
              <a:t> wearing her uniform on the way to her secondary school. Photo: Caritas Australia</a:t>
            </a:r>
            <a:endParaRPr lang="en-AU" dirty="0"/>
          </a:p>
          <a:p>
            <a:endParaRPr lang="en-AU" dirty="0"/>
          </a:p>
        </p:txBody>
      </p:sp>
      <p:sp>
        <p:nvSpPr>
          <p:cNvPr id="4" name="Slide Number Placeholder 3"/>
          <p:cNvSpPr>
            <a:spLocks noGrp="1"/>
          </p:cNvSpPr>
          <p:nvPr>
            <p:ph type="sldNum" sz="quarter" idx="5"/>
          </p:nvPr>
        </p:nvSpPr>
        <p:spPr/>
        <p:txBody>
          <a:bodyPr/>
          <a:lstStyle/>
          <a:p>
            <a:fld id="{A1FDF107-E10E-452A-BE35-A4329777F921}" type="slidenum">
              <a:rPr lang="en-AU" smtClean="0"/>
              <a:pPr/>
              <a:t>12</a:t>
            </a:fld>
            <a:endParaRPr lang="en-AU"/>
          </a:p>
        </p:txBody>
      </p:sp>
    </p:spTree>
    <p:extLst>
      <p:ext uri="{BB962C8B-B14F-4D97-AF65-F5344CB8AC3E}">
        <p14:creationId xmlns:p14="http://schemas.microsoft.com/office/powerpoint/2010/main" val="898859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77FB14-1502-974E-B4E0-7F429BA8A6CA}"/>
              </a:ext>
            </a:extLst>
          </p:cNvPr>
          <p:cNvSpPr/>
          <p:nvPr userDrawn="1"/>
        </p:nvSpPr>
        <p:spPr>
          <a:xfrm>
            <a:off x="1" y="3"/>
            <a:ext cx="9906000" cy="181477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3" dirty="0">
              <a:latin typeface="Arial" panose="020B0604020202020204" pitchFamily="34" charset="0"/>
            </a:endParaRPr>
          </a:p>
        </p:txBody>
      </p:sp>
      <p:grpSp>
        <p:nvGrpSpPr>
          <p:cNvPr id="5" name="Group 4">
            <a:extLst>
              <a:ext uri="{FF2B5EF4-FFF2-40B4-BE49-F238E27FC236}">
                <a16:creationId xmlns:a16="http://schemas.microsoft.com/office/drawing/2014/main" id="{58B634F4-12F4-A944-A05D-0B1862C12B4F}"/>
              </a:ext>
            </a:extLst>
          </p:cNvPr>
          <p:cNvGrpSpPr>
            <a:grpSpLocks noChangeAspect="1"/>
          </p:cNvGrpSpPr>
          <p:nvPr userDrawn="1"/>
        </p:nvGrpSpPr>
        <p:grpSpPr>
          <a:xfrm>
            <a:off x="7857276" y="-18149"/>
            <a:ext cx="2048724" cy="1851079"/>
            <a:chOff x="948154" y="2050047"/>
            <a:chExt cx="216025" cy="216025"/>
          </a:xfrm>
          <a:solidFill>
            <a:schemeClr val="bg1">
              <a:alpha val="40000"/>
            </a:schemeClr>
          </a:solidFill>
        </p:grpSpPr>
        <p:sp>
          <p:nvSpPr>
            <p:cNvPr id="6" name="Freeform: Shape 6">
              <a:extLst>
                <a:ext uri="{FF2B5EF4-FFF2-40B4-BE49-F238E27FC236}">
                  <a16:creationId xmlns:a16="http://schemas.microsoft.com/office/drawing/2014/main" id="{CBCB564F-BF99-5E46-B22F-54C892FD495E}"/>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nvGrpSpPr>
            <p:cNvPr id="7" name="Group 6">
              <a:extLst>
                <a:ext uri="{FF2B5EF4-FFF2-40B4-BE49-F238E27FC236}">
                  <a16:creationId xmlns:a16="http://schemas.microsoft.com/office/drawing/2014/main" id="{B77FA66E-A63D-184A-9828-EBE16E4763E8}"/>
                </a:ext>
              </a:extLst>
            </p:cNvPr>
            <p:cNvGrpSpPr/>
            <p:nvPr/>
          </p:nvGrpSpPr>
          <p:grpSpPr>
            <a:xfrm>
              <a:off x="958955" y="2060848"/>
              <a:ext cx="196444" cy="196444"/>
              <a:chOff x="519961" y="1999640"/>
              <a:chExt cx="196444" cy="196444"/>
            </a:xfrm>
            <a:grpFill/>
          </p:grpSpPr>
          <p:sp>
            <p:nvSpPr>
              <p:cNvPr id="8" name="Freeform: Shape 7">
                <a:extLst>
                  <a:ext uri="{FF2B5EF4-FFF2-40B4-BE49-F238E27FC236}">
                    <a16:creationId xmlns:a16="http://schemas.microsoft.com/office/drawing/2014/main" id="{0E20FFEC-E03C-9B4A-B771-3E7B9C3B99FB}"/>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9" name="Freeform: Shape 8">
                <a:extLst>
                  <a:ext uri="{FF2B5EF4-FFF2-40B4-BE49-F238E27FC236}">
                    <a16:creationId xmlns:a16="http://schemas.microsoft.com/office/drawing/2014/main" id="{61E0BBC6-1D33-D440-8F2C-48FF2705DB5C}"/>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10" name="Freeform: Shape 9">
                <a:extLst>
                  <a:ext uri="{FF2B5EF4-FFF2-40B4-BE49-F238E27FC236}">
                    <a16:creationId xmlns:a16="http://schemas.microsoft.com/office/drawing/2014/main" id="{16DDF25B-2EEE-F848-8D21-6DF0F30D5B9D}"/>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11" name="Freeform: Shape 10">
                <a:extLst>
                  <a:ext uri="{FF2B5EF4-FFF2-40B4-BE49-F238E27FC236}">
                    <a16:creationId xmlns:a16="http://schemas.microsoft.com/office/drawing/2014/main" id="{ACF61188-317B-2D49-9C21-AC510CA701AB}"/>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grpSp>
      <p:sp>
        <p:nvSpPr>
          <p:cNvPr id="12" name="Title 1">
            <a:extLst>
              <a:ext uri="{FF2B5EF4-FFF2-40B4-BE49-F238E27FC236}">
                <a16:creationId xmlns:a16="http://schemas.microsoft.com/office/drawing/2014/main" id="{5F5C114E-7A6F-2C45-BF8A-939F0540E466}"/>
              </a:ext>
            </a:extLst>
          </p:cNvPr>
          <p:cNvSpPr>
            <a:spLocks noGrp="1"/>
          </p:cNvSpPr>
          <p:nvPr>
            <p:ph type="ctrTitle" hasCustomPrompt="1"/>
          </p:nvPr>
        </p:nvSpPr>
        <p:spPr>
          <a:xfrm>
            <a:off x="388736" y="621936"/>
            <a:ext cx="7211646" cy="685304"/>
          </a:xfrm>
          <a:prstGeom prst="rect">
            <a:avLst/>
          </a:prstGeom>
        </p:spPr>
        <p:txBody>
          <a:bodyPr anchor="ctr"/>
          <a:lstStyle>
            <a:lvl1pPr algn="l">
              <a:lnSpc>
                <a:spcPct val="100000"/>
              </a:lnSpc>
              <a:defRPr sz="3629" b="1" cap="all" baseline="0">
                <a:solidFill>
                  <a:srgbClr val="0C244C"/>
                </a:solidFill>
                <a:latin typeface="Arial" panose="020B0604020202020204" pitchFamily="34" charset="0"/>
                <a:ea typeface="Roboto Medium" pitchFamily="2" charset="0"/>
                <a:cs typeface="Arial" panose="020B0604020202020204" pitchFamily="34" charset="0"/>
              </a:defRPr>
            </a:lvl1pPr>
          </a:lstStyle>
          <a:p>
            <a:r>
              <a:rPr lang="en-US" dirty="0"/>
              <a:t>Click to edit </a:t>
            </a:r>
            <a:br>
              <a:rPr lang="en-US" dirty="0"/>
            </a:br>
            <a:r>
              <a:rPr lang="en-US" dirty="0"/>
              <a:t>Master title style</a:t>
            </a:r>
          </a:p>
        </p:txBody>
      </p:sp>
      <p:sp>
        <p:nvSpPr>
          <p:cNvPr id="13" name="Text Placeholder 2">
            <a:extLst>
              <a:ext uri="{FF2B5EF4-FFF2-40B4-BE49-F238E27FC236}">
                <a16:creationId xmlns:a16="http://schemas.microsoft.com/office/drawing/2014/main" id="{09DC4204-A4E7-F94D-A81F-F629640AAC7D}"/>
              </a:ext>
            </a:extLst>
          </p:cNvPr>
          <p:cNvSpPr>
            <a:spLocks noGrp="1"/>
          </p:cNvSpPr>
          <p:nvPr>
            <p:ph type="body" idx="1" hasCustomPrompt="1"/>
          </p:nvPr>
        </p:nvSpPr>
        <p:spPr>
          <a:xfrm>
            <a:off x="408944" y="1814778"/>
            <a:ext cx="8543457" cy="304447"/>
          </a:xfrm>
          <a:prstGeom prst="rect">
            <a:avLst/>
          </a:prstGeom>
        </p:spPr>
        <p:txBody>
          <a:bodyPr anchor="ctr"/>
          <a:lstStyle>
            <a:lvl1pPr marL="0" indent="0">
              <a:buNone/>
              <a:defRPr sz="2903">
                <a:solidFill>
                  <a:schemeClr val="accent2"/>
                </a:solidFill>
                <a:latin typeface="Arial" panose="020B0604020202020204" pitchFamily="34" charset="0"/>
                <a:ea typeface="Roboto Medium" pitchFamily="2" charset="0"/>
                <a:cs typeface="Arial" panose="020B0604020202020204" pitchFamily="34" charset="0"/>
              </a:defRPr>
            </a:lvl1pPr>
            <a:lvl2pPr marL="553046" indent="0">
              <a:buNone/>
              <a:defRPr sz="2419">
                <a:solidFill>
                  <a:schemeClr val="tx1">
                    <a:tint val="75000"/>
                  </a:schemeClr>
                </a:solidFill>
              </a:defRPr>
            </a:lvl2pPr>
            <a:lvl3pPr marL="1106092" indent="0">
              <a:buNone/>
              <a:defRPr sz="2177">
                <a:solidFill>
                  <a:schemeClr val="tx1">
                    <a:tint val="75000"/>
                  </a:schemeClr>
                </a:solidFill>
              </a:defRPr>
            </a:lvl3pPr>
            <a:lvl4pPr marL="1659137" indent="0">
              <a:buNone/>
              <a:defRPr sz="1936">
                <a:solidFill>
                  <a:schemeClr val="tx1">
                    <a:tint val="75000"/>
                  </a:schemeClr>
                </a:solidFill>
              </a:defRPr>
            </a:lvl4pPr>
            <a:lvl5pPr marL="2212182" indent="0">
              <a:buNone/>
              <a:defRPr sz="1936">
                <a:solidFill>
                  <a:schemeClr val="tx1">
                    <a:tint val="75000"/>
                  </a:schemeClr>
                </a:solidFill>
              </a:defRPr>
            </a:lvl5pPr>
            <a:lvl6pPr marL="2765228" indent="0">
              <a:buNone/>
              <a:defRPr sz="1936">
                <a:solidFill>
                  <a:schemeClr val="tx1">
                    <a:tint val="75000"/>
                  </a:schemeClr>
                </a:solidFill>
              </a:defRPr>
            </a:lvl6pPr>
            <a:lvl7pPr marL="3318274" indent="0">
              <a:buNone/>
              <a:defRPr sz="1936">
                <a:solidFill>
                  <a:schemeClr val="tx1">
                    <a:tint val="75000"/>
                  </a:schemeClr>
                </a:solidFill>
              </a:defRPr>
            </a:lvl7pPr>
            <a:lvl8pPr marL="3871320" indent="0">
              <a:buNone/>
              <a:defRPr sz="1936">
                <a:solidFill>
                  <a:schemeClr val="tx1">
                    <a:tint val="75000"/>
                  </a:schemeClr>
                </a:solidFill>
              </a:defRPr>
            </a:lvl8pPr>
            <a:lvl9pPr marL="4424365" indent="0">
              <a:buNone/>
              <a:defRPr sz="1936">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30007467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3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F37BAC-8540-E448-990A-DE811E442BD5}"/>
              </a:ext>
            </a:extLst>
          </p:cNvPr>
          <p:cNvSpPr/>
          <p:nvPr userDrawn="1"/>
        </p:nvSpPr>
        <p:spPr>
          <a:xfrm>
            <a:off x="1" y="2"/>
            <a:ext cx="9906000" cy="780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3" dirty="0">
              <a:latin typeface="Arial" panose="020B0604020202020204" pitchFamily="34" charset="0"/>
              <a:ea typeface="Roboto Medium" pitchFamily="2" charset="0"/>
            </a:endParaRPr>
          </a:p>
        </p:txBody>
      </p:sp>
      <p:sp>
        <p:nvSpPr>
          <p:cNvPr id="8" name="Title 1">
            <a:extLst>
              <a:ext uri="{FF2B5EF4-FFF2-40B4-BE49-F238E27FC236}">
                <a16:creationId xmlns:a16="http://schemas.microsoft.com/office/drawing/2014/main" id="{913EC4C8-8905-4246-BAFC-79C97E18CE2F}"/>
              </a:ext>
            </a:extLst>
          </p:cNvPr>
          <p:cNvSpPr>
            <a:spLocks noGrp="1"/>
          </p:cNvSpPr>
          <p:nvPr>
            <p:ph type="ctrTitle" hasCustomPrompt="1"/>
          </p:nvPr>
        </p:nvSpPr>
        <p:spPr>
          <a:xfrm>
            <a:off x="509430" y="47963"/>
            <a:ext cx="8082667" cy="685304"/>
          </a:xfrm>
          <a:prstGeom prst="rect">
            <a:avLst/>
          </a:prstGeom>
        </p:spPr>
        <p:txBody>
          <a:bodyPr anchor="ctr"/>
          <a:lstStyle>
            <a:lvl1pPr algn="l">
              <a:defRPr sz="2903" b="1" cap="all" baseline="0">
                <a:solidFill>
                  <a:schemeClr val="tx1"/>
                </a:solidFill>
                <a:latin typeface="Arial" panose="020B0604020202020204" pitchFamily="34" charset="0"/>
                <a:ea typeface="Roboto Medium" pitchFamily="2" charset="0"/>
                <a:cs typeface="Arial" panose="020B0604020202020204" pitchFamily="34" charset="0"/>
              </a:defRPr>
            </a:lvl1pPr>
          </a:lstStyle>
          <a:p>
            <a:r>
              <a:rPr lang="en-US" dirty="0"/>
              <a:t>Click to edit </a:t>
            </a:r>
            <a:br>
              <a:rPr lang="en-US" dirty="0"/>
            </a:br>
            <a:r>
              <a:rPr lang="en-US" dirty="0"/>
              <a:t>Master title style</a:t>
            </a:r>
          </a:p>
        </p:txBody>
      </p:sp>
      <p:grpSp>
        <p:nvGrpSpPr>
          <p:cNvPr id="9" name="Group 8">
            <a:extLst>
              <a:ext uri="{FF2B5EF4-FFF2-40B4-BE49-F238E27FC236}">
                <a16:creationId xmlns:a16="http://schemas.microsoft.com/office/drawing/2014/main" id="{C08E39AC-A9B8-9943-B8CA-476AC5AFAC9A}"/>
              </a:ext>
            </a:extLst>
          </p:cNvPr>
          <p:cNvGrpSpPr>
            <a:grpSpLocks noChangeAspect="1"/>
          </p:cNvGrpSpPr>
          <p:nvPr userDrawn="1"/>
        </p:nvGrpSpPr>
        <p:grpSpPr>
          <a:xfrm>
            <a:off x="8656928" y="-125866"/>
            <a:ext cx="1595124" cy="780719"/>
            <a:chOff x="948154" y="2050047"/>
            <a:chExt cx="216025" cy="216025"/>
          </a:xfrm>
          <a:solidFill>
            <a:schemeClr val="bg1">
              <a:alpha val="40000"/>
            </a:schemeClr>
          </a:solidFill>
        </p:grpSpPr>
        <p:sp>
          <p:nvSpPr>
            <p:cNvPr id="10" name="Freeform: Shape 6">
              <a:extLst>
                <a:ext uri="{FF2B5EF4-FFF2-40B4-BE49-F238E27FC236}">
                  <a16:creationId xmlns:a16="http://schemas.microsoft.com/office/drawing/2014/main" id="{5EB0460F-3152-594D-8169-0FF7FCA8C254}"/>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633" dirty="0">
                <a:latin typeface="Arial" panose="020B0604020202020204" pitchFamily="34" charset="0"/>
                <a:ea typeface="Roboto Medium" pitchFamily="2" charset="0"/>
              </a:endParaRPr>
            </a:p>
          </p:txBody>
        </p:sp>
        <p:grpSp>
          <p:nvGrpSpPr>
            <p:cNvPr id="11" name="Group 10">
              <a:extLst>
                <a:ext uri="{FF2B5EF4-FFF2-40B4-BE49-F238E27FC236}">
                  <a16:creationId xmlns:a16="http://schemas.microsoft.com/office/drawing/2014/main" id="{D6F022BD-B318-A04E-B4C9-D2B31F0B0C2F}"/>
                </a:ext>
              </a:extLst>
            </p:cNvPr>
            <p:cNvGrpSpPr/>
            <p:nvPr/>
          </p:nvGrpSpPr>
          <p:grpSpPr>
            <a:xfrm>
              <a:off x="958955" y="2060848"/>
              <a:ext cx="196444" cy="196444"/>
              <a:chOff x="519961" y="1999640"/>
              <a:chExt cx="196444" cy="196444"/>
            </a:xfrm>
            <a:grpFill/>
          </p:grpSpPr>
          <p:sp>
            <p:nvSpPr>
              <p:cNvPr id="12" name="Freeform: Shape 7">
                <a:extLst>
                  <a:ext uri="{FF2B5EF4-FFF2-40B4-BE49-F238E27FC236}">
                    <a16:creationId xmlns:a16="http://schemas.microsoft.com/office/drawing/2014/main" id="{971A5B51-9C9F-564A-99EB-FDE9F04DECED}"/>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633" dirty="0">
                  <a:latin typeface="Arial" panose="020B0604020202020204" pitchFamily="34" charset="0"/>
                  <a:ea typeface="Roboto Medium" pitchFamily="2" charset="0"/>
                </a:endParaRPr>
              </a:p>
            </p:txBody>
          </p:sp>
          <p:sp>
            <p:nvSpPr>
              <p:cNvPr id="13" name="Freeform: Shape 8">
                <a:extLst>
                  <a:ext uri="{FF2B5EF4-FFF2-40B4-BE49-F238E27FC236}">
                    <a16:creationId xmlns:a16="http://schemas.microsoft.com/office/drawing/2014/main" id="{19E2D0BB-24DE-5A4D-858D-DBE81036504E}"/>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633" dirty="0">
                  <a:latin typeface="Arial" panose="020B0604020202020204" pitchFamily="34" charset="0"/>
                  <a:ea typeface="Roboto Medium" pitchFamily="2" charset="0"/>
                </a:endParaRPr>
              </a:p>
            </p:txBody>
          </p:sp>
          <p:sp>
            <p:nvSpPr>
              <p:cNvPr id="14" name="Freeform: Shape 9">
                <a:extLst>
                  <a:ext uri="{FF2B5EF4-FFF2-40B4-BE49-F238E27FC236}">
                    <a16:creationId xmlns:a16="http://schemas.microsoft.com/office/drawing/2014/main" id="{CE01DFE7-B3A6-6D47-A550-031AF100847B}"/>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633" dirty="0">
                  <a:latin typeface="Arial" panose="020B0604020202020204" pitchFamily="34" charset="0"/>
                  <a:ea typeface="Roboto Medium" pitchFamily="2" charset="0"/>
                </a:endParaRPr>
              </a:p>
            </p:txBody>
          </p:sp>
          <p:sp>
            <p:nvSpPr>
              <p:cNvPr id="15" name="Freeform: Shape 10">
                <a:extLst>
                  <a:ext uri="{FF2B5EF4-FFF2-40B4-BE49-F238E27FC236}">
                    <a16:creationId xmlns:a16="http://schemas.microsoft.com/office/drawing/2014/main" id="{D4F25529-F7E8-E342-B665-935A97E6F6A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633" dirty="0">
                  <a:latin typeface="Arial" panose="020B0604020202020204" pitchFamily="34" charset="0"/>
                  <a:ea typeface="Roboto Medium" pitchFamily="2" charset="0"/>
                </a:endParaRPr>
              </a:p>
            </p:txBody>
          </p:sp>
        </p:grpSp>
      </p:grpSp>
      <p:sp>
        <p:nvSpPr>
          <p:cNvPr id="16" name="Text Placeholder 3">
            <a:extLst>
              <a:ext uri="{FF2B5EF4-FFF2-40B4-BE49-F238E27FC236}">
                <a16:creationId xmlns:a16="http://schemas.microsoft.com/office/drawing/2014/main" id="{EE3C3105-9894-4C0B-95DC-5DD04F0B35C9}"/>
              </a:ext>
            </a:extLst>
          </p:cNvPr>
          <p:cNvSpPr>
            <a:spLocks noGrp="1"/>
          </p:cNvSpPr>
          <p:nvPr>
            <p:ph type="body" sz="quarter" idx="10"/>
          </p:nvPr>
        </p:nvSpPr>
        <p:spPr>
          <a:xfrm>
            <a:off x="312577" y="874970"/>
            <a:ext cx="9290436" cy="5552307"/>
          </a:xfrm>
          <a:prstGeom prst="rect">
            <a:avLst/>
          </a:prstGeom>
        </p:spPr>
        <p:txBody>
          <a:bodyPr/>
          <a:lstStyle>
            <a:lvl1pPr marL="0" indent="0">
              <a:lnSpc>
                <a:spcPct val="100000"/>
              </a:lnSpc>
              <a:spcAft>
                <a:spcPts val="726"/>
              </a:spcAft>
              <a:buNone/>
              <a:defRPr sz="1330">
                <a:solidFill>
                  <a:schemeClr val="accent2"/>
                </a:solidFill>
                <a:latin typeface="Arial" panose="020B0604020202020204" pitchFamily="34" charset="0"/>
                <a:cs typeface="Arial" panose="020B0604020202020204" pitchFamily="34" charset="0"/>
              </a:defRPr>
            </a:lvl1pPr>
            <a:lvl2pPr>
              <a:lnSpc>
                <a:spcPct val="100000"/>
              </a:lnSpc>
              <a:spcAft>
                <a:spcPts val="726"/>
              </a:spcAft>
              <a:defRPr sz="1330">
                <a:solidFill>
                  <a:schemeClr val="accent2"/>
                </a:solidFill>
                <a:latin typeface="Arial" panose="020B0604020202020204" pitchFamily="34" charset="0"/>
                <a:cs typeface="Arial" panose="020B0604020202020204" pitchFamily="34" charset="0"/>
              </a:defRPr>
            </a:lvl2pPr>
            <a:lvl3pPr>
              <a:lnSpc>
                <a:spcPct val="100000"/>
              </a:lnSpc>
              <a:spcAft>
                <a:spcPts val="726"/>
              </a:spcAft>
              <a:defRPr sz="1330">
                <a:solidFill>
                  <a:schemeClr val="accent2"/>
                </a:solidFill>
                <a:latin typeface="Arial" panose="020B0604020202020204" pitchFamily="34" charset="0"/>
                <a:cs typeface="Arial" panose="020B0604020202020204" pitchFamily="34" charset="0"/>
              </a:defRPr>
            </a:lvl3pPr>
            <a:lvl4pPr>
              <a:lnSpc>
                <a:spcPct val="100000"/>
              </a:lnSpc>
              <a:spcAft>
                <a:spcPts val="726"/>
              </a:spcAft>
              <a:defRPr sz="1330">
                <a:solidFill>
                  <a:schemeClr val="accent2"/>
                </a:solidFill>
                <a:latin typeface="Arial" panose="020B0604020202020204" pitchFamily="34" charset="0"/>
                <a:cs typeface="Arial" panose="020B0604020202020204" pitchFamily="34" charset="0"/>
              </a:defRPr>
            </a:lvl4pPr>
            <a:lvl5pPr>
              <a:lnSpc>
                <a:spcPct val="100000"/>
              </a:lnSpc>
              <a:spcAft>
                <a:spcPts val="726"/>
              </a:spcAft>
              <a:defRPr sz="1330">
                <a:solidFill>
                  <a:schemeClr val="accent2"/>
                </a:solidFill>
                <a:latin typeface="Arial" panose="020B0604020202020204" pitchFamily="34" charset="0"/>
                <a:cs typeface="Arial" panose="020B0604020202020204" pitchFamily="34" charset="0"/>
              </a:defRPr>
            </a:lvl5pPr>
          </a:lstStyle>
          <a:p>
            <a:pPr lvl="0"/>
            <a:r>
              <a:rPr lang="en-US" dirty="0"/>
              <a:t>Edit Master text styles</a:t>
            </a:r>
          </a:p>
        </p:txBody>
      </p:sp>
    </p:spTree>
    <p:extLst>
      <p:ext uri="{BB962C8B-B14F-4D97-AF65-F5344CB8AC3E}">
        <p14:creationId xmlns:p14="http://schemas.microsoft.com/office/powerpoint/2010/main" val="31276658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4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F37BAC-8540-E448-990A-DE811E442BD5}"/>
              </a:ext>
            </a:extLst>
          </p:cNvPr>
          <p:cNvSpPr/>
          <p:nvPr userDrawn="1"/>
        </p:nvSpPr>
        <p:spPr>
          <a:xfrm>
            <a:off x="1" y="2"/>
            <a:ext cx="9906000" cy="78071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3" dirty="0">
              <a:latin typeface="Arial" panose="020B0604020202020204" pitchFamily="34" charset="0"/>
              <a:ea typeface="Roboto Medium" pitchFamily="2" charset="0"/>
            </a:endParaRPr>
          </a:p>
        </p:txBody>
      </p:sp>
      <p:grpSp>
        <p:nvGrpSpPr>
          <p:cNvPr id="9" name="Group 8">
            <a:extLst>
              <a:ext uri="{FF2B5EF4-FFF2-40B4-BE49-F238E27FC236}">
                <a16:creationId xmlns:a16="http://schemas.microsoft.com/office/drawing/2014/main" id="{C08E39AC-A9B8-9943-B8CA-476AC5AFAC9A}"/>
              </a:ext>
            </a:extLst>
          </p:cNvPr>
          <p:cNvGrpSpPr>
            <a:grpSpLocks noChangeAspect="1"/>
          </p:cNvGrpSpPr>
          <p:nvPr userDrawn="1"/>
        </p:nvGrpSpPr>
        <p:grpSpPr>
          <a:xfrm>
            <a:off x="8656928" y="-125866"/>
            <a:ext cx="1595124" cy="780719"/>
            <a:chOff x="948154" y="2050047"/>
            <a:chExt cx="216025" cy="216025"/>
          </a:xfrm>
          <a:solidFill>
            <a:schemeClr val="bg1">
              <a:alpha val="40000"/>
            </a:schemeClr>
          </a:solidFill>
        </p:grpSpPr>
        <p:sp>
          <p:nvSpPr>
            <p:cNvPr id="10" name="Freeform: Shape 6">
              <a:extLst>
                <a:ext uri="{FF2B5EF4-FFF2-40B4-BE49-F238E27FC236}">
                  <a16:creationId xmlns:a16="http://schemas.microsoft.com/office/drawing/2014/main" id="{5EB0460F-3152-594D-8169-0FF7FCA8C254}"/>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nvGrpSpPr>
            <p:cNvPr id="11" name="Group 10">
              <a:extLst>
                <a:ext uri="{FF2B5EF4-FFF2-40B4-BE49-F238E27FC236}">
                  <a16:creationId xmlns:a16="http://schemas.microsoft.com/office/drawing/2014/main" id="{D6F022BD-B318-A04E-B4C9-D2B31F0B0C2F}"/>
                </a:ext>
              </a:extLst>
            </p:cNvPr>
            <p:cNvGrpSpPr/>
            <p:nvPr/>
          </p:nvGrpSpPr>
          <p:grpSpPr>
            <a:xfrm>
              <a:off x="958955" y="2060848"/>
              <a:ext cx="196444" cy="196444"/>
              <a:chOff x="519961" y="1999640"/>
              <a:chExt cx="196444" cy="196444"/>
            </a:xfrm>
            <a:grpFill/>
          </p:grpSpPr>
          <p:sp>
            <p:nvSpPr>
              <p:cNvPr id="12" name="Freeform: Shape 7">
                <a:extLst>
                  <a:ext uri="{FF2B5EF4-FFF2-40B4-BE49-F238E27FC236}">
                    <a16:creationId xmlns:a16="http://schemas.microsoft.com/office/drawing/2014/main" id="{971A5B51-9C9F-564A-99EB-FDE9F04DECED}"/>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13" name="Freeform: Shape 8">
                <a:extLst>
                  <a:ext uri="{FF2B5EF4-FFF2-40B4-BE49-F238E27FC236}">
                    <a16:creationId xmlns:a16="http://schemas.microsoft.com/office/drawing/2014/main" id="{19E2D0BB-24DE-5A4D-858D-DBE81036504E}"/>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14" name="Freeform: Shape 9">
                <a:extLst>
                  <a:ext uri="{FF2B5EF4-FFF2-40B4-BE49-F238E27FC236}">
                    <a16:creationId xmlns:a16="http://schemas.microsoft.com/office/drawing/2014/main" id="{CE01DFE7-B3A6-6D47-A550-031AF100847B}"/>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15" name="Freeform: Shape 10">
                <a:extLst>
                  <a:ext uri="{FF2B5EF4-FFF2-40B4-BE49-F238E27FC236}">
                    <a16:creationId xmlns:a16="http://schemas.microsoft.com/office/drawing/2014/main" id="{D4F25529-F7E8-E342-B665-935A97E6F6A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grpSp>
      <p:sp>
        <p:nvSpPr>
          <p:cNvPr id="16" name="Text Placeholder 3">
            <a:extLst>
              <a:ext uri="{FF2B5EF4-FFF2-40B4-BE49-F238E27FC236}">
                <a16:creationId xmlns:a16="http://schemas.microsoft.com/office/drawing/2014/main" id="{EE3C3105-9894-4C0B-95DC-5DD04F0B35C9}"/>
              </a:ext>
            </a:extLst>
          </p:cNvPr>
          <p:cNvSpPr>
            <a:spLocks noGrp="1"/>
          </p:cNvSpPr>
          <p:nvPr>
            <p:ph type="body" sz="quarter" idx="10"/>
          </p:nvPr>
        </p:nvSpPr>
        <p:spPr>
          <a:xfrm>
            <a:off x="312577" y="874970"/>
            <a:ext cx="9290436" cy="5552307"/>
          </a:xfrm>
          <a:prstGeom prst="rect">
            <a:avLst/>
          </a:prstGeom>
        </p:spPr>
        <p:txBody>
          <a:bodyPr/>
          <a:lstStyle>
            <a:lvl1pPr marL="0" indent="0">
              <a:lnSpc>
                <a:spcPct val="100000"/>
              </a:lnSpc>
              <a:spcAft>
                <a:spcPts val="726"/>
              </a:spcAft>
              <a:buNone/>
              <a:defRPr sz="1330">
                <a:solidFill>
                  <a:schemeClr val="accent2"/>
                </a:solidFill>
                <a:latin typeface="Arial" panose="020B0604020202020204" pitchFamily="34" charset="0"/>
                <a:cs typeface="Arial" panose="020B0604020202020204" pitchFamily="34" charset="0"/>
              </a:defRPr>
            </a:lvl1pPr>
            <a:lvl2pPr>
              <a:lnSpc>
                <a:spcPct val="100000"/>
              </a:lnSpc>
              <a:spcAft>
                <a:spcPts val="726"/>
              </a:spcAft>
              <a:defRPr sz="1330">
                <a:solidFill>
                  <a:schemeClr val="accent2"/>
                </a:solidFill>
                <a:latin typeface="Arial" panose="020B0604020202020204" pitchFamily="34" charset="0"/>
                <a:cs typeface="Arial" panose="020B0604020202020204" pitchFamily="34" charset="0"/>
              </a:defRPr>
            </a:lvl2pPr>
            <a:lvl3pPr>
              <a:lnSpc>
                <a:spcPct val="100000"/>
              </a:lnSpc>
              <a:spcAft>
                <a:spcPts val="726"/>
              </a:spcAft>
              <a:defRPr sz="1330">
                <a:solidFill>
                  <a:schemeClr val="accent2"/>
                </a:solidFill>
                <a:latin typeface="Arial" panose="020B0604020202020204" pitchFamily="34" charset="0"/>
                <a:cs typeface="Arial" panose="020B0604020202020204" pitchFamily="34" charset="0"/>
              </a:defRPr>
            </a:lvl3pPr>
            <a:lvl4pPr>
              <a:lnSpc>
                <a:spcPct val="100000"/>
              </a:lnSpc>
              <a:spcAft>
                <a:spcPts val="726"/>
              </a:spcAft>
              <a:defRPr sz="1330">
                <a:solidFill>
                  <a:schemeClr val="accent2"/>
                </a:solidFill>
                <a:latin typeface="Arial" panose="020B0604020202020204" pitchFamily="34" charset="0"/>
                <a:cs typeface="Arial" panose="020B0604020202020204" pitchFamily="34" charset="0"/>
              </a:defRPr>
            </a:lvl4pPr>
            <a:lvl5pPr>
              <a:lnSpc>
                <a:spcPct val="100000"/>
              </a:lnSpc>
              <a:spcAft>
                <a:spcPts val="726"/>
              </a:spcAft>
              <a:defRPr sz="1330">
                <a:solidFill>
                  <a:schemeClr val="accent2"/>
                </a:solidFill>
                <a:latin typeface="Arial" panose="020B0604020202020204" pitchFamily="34" charset="0"/>
                <a:cs typeface="Arial" panose="020B0604020202020204" pitchFamily="34" charset="0"/>
              </a:defRPr>
            </a:lvl5pPr>
          </a:lstStyle>
          <a:p>
            <a:pPr lvl="0"/>
            <a:r>
              <a:rPr lang="en-US" dirty="0"/>
              <a:t>Edit Master text styles</a:t>
            </a:r>
          </a:p>
        </p:txBody>
      </p:sp>
      <p:sp>
        <p:nvSpPr>
          <p:cNvPr id="8" name="Title 1">
            <a:extLst>
              <a:ext uri="{FF2B5EF4-FFF2-40B4-BE49-F238E27FC236}">
                <a16:creationId xmlns:a16="http://schemas.microsoft.com/office/drawing/2014/main" id="{913EC4C8-8905-4246-BAFC-79C97E18CE2F}"/>
              </a:ext>
            </a:extLst>
          </p:cNvPr>
          <p:cNvSpPr>
            <a:spLocks noGrp="1"/>
          </p:cNvSpPr>
          <p:nvPr>
            <p:ph type="ctrTitle" hasCustomPrompt="1"/>
          </p:nvPr>
        </p:nvSpPr>
        <p:spPr>
          <a:xfrm>
            <a:off x="509430" y="47963"/>
            <a:ext cx="8082667" cy="685304"/>
          </a:xfrm>
          <a:prstGeom prst="rect">
            <a:avLst/>
          </a:prstGeom>
        </p:spPr>
        <p:txBody>
          <a:bodyPr anchor="ctr"/>
          <a:lstStyle>
            <a:lvl1pPr algn="l">
              <a:defRPr sz="2903" b="1" cap="all" baseline="0">
                <a:solidFill>
                  <a:schemeClr val="accent2"/>
                </a:solidFill>
                <a:latin typeface="Arial" panose="020B0604020202020204" pitchFamily="34" charset="0"/>
                <a:ea typeface="Roboto Medium" pitchFamily="2" charset="0"/>
                <a:cs typeface="Arial" panose="020B0604020202020204" pitchFamily="34" charset="0"/>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6996487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5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F37BAC-8540-E448-990A-DE811E442BD5}"/>
              </a:ext>
            </a:extLst>
          </p:cNvPr>
          <p:cNvSpPr/>
          <p:nvPr userDrawn="1"/>
        </p:nvSpPr>
        <p:spPr>
          <a:xfrm>
            <a:off x="1" y="2"/>
            <a:ext cx="9906000" cy="780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3" dirty="0">
              <a:latin typeface="Arial" panose="020B0604020202020204" pitchFamily="34" charset="0"/>
              <a:ea typeface="Roboto Medium" pitchFamily="2" charset="0"/>
            </a:endParaRPr>
          </a:p>
        </p:txBody>
      </p:sp>
      <p:sp>
        <p:nvSpPr>
          <p:cNvPr id="8" name="Title 1">
            <a:extLst>
              <a:ext uri="{FF2B5EF4-FFF2-40B4-BE49-F238E27FC236}">
                <a16:creationId xmlns:a16="http://schemas.microsoft.com/office/drawing/2014/main" id="{913EC4C8-8905-4246-BAFC-79C97E18CE2F}"/>
              </a:ext>
            </a:extLst>
          </p:cNvPr>
          <p:cNvSpPr>
            <a:spLocks noGrp="1"/>
          </p:cNvSpPr>
          <p:nvPr>
            <p:ph type="ctrTitle" hasCustomPrompt="1"/>
          </p:nvPr>
        </p:nvSpPr>
        <p:spPr>
          <a:xfrm>
            <a:off x="509430" y="47963"/>
            <a:ext cx="8082667" cy="685304"/>
          </a:xfrm>
          <a:prstGeom prst="rect">
            <a:avLst/>
          </a:prstGeom>
        </p:spPr>
        <p:txBody>
          <a:bodyPr anchor="ctr"/>
          <a:lstStyle>
            <a:lvl1pPr algn="l">
              <a:defRPr sz="2903" b="1" cap="all" baseline="0">
                <a:solidFill>
                  <a:schemeClr val="accent2"/>
                </a:solidFill>
                <a:latin typeface="Arial" panose="020B0604020202020204" pitchFamily="34" charset="0"/>
                <a:ea typeface="Roboto Medium" pitchFamily="2" charset="0"/>
                <a:cs typeface="Arial" panose="020B0604020202020204" pitchFamily="34" charset="0"/>
              </a:defRPr>
            </a:lvl1pPr>
          </a:lstStyle>
          <a:p>
            <a:r>
              <a:rPr lang="en-US" dirty="0"/>
              <a:t>Click to edit </a:t>
            </a:r>
            <a:br>
              <a:rPr lang="en-US" dirty="0"/>
            </a:br>
            <a:r>
              <a:rPr lang="en-US" dirty="0"/>
              <a:t>Master title style</a:t>
            </a:r>
          </a:p>
        </p:txBody>
      </p:sp>
      <p:grpSp>
        <p:nvGrpSpPr>
          <p:cNvPr id="9" name="Group 8">
            <a:extLst>
              <a:ext uri="{FF2B5EF4-FFF2-40B4-BE49-F238E27FC236}">
                <a16:creationId xmlns:a16="http://schemas.microsoft.com/office/drawing/2014/main" id="{C08E39AC-A9B8-9943-B8CA-476AC5AFAC9A}"/>
              </a:ext>
            </a:extLst>
          </p:cNvPr>
          <p:cNvGrpSpPr>
            <a:grpSpLocks noChangeAspect="1"/>
          </p:cNvGrpSpPr>
          <p:nvPr userDrawn="1"/>
        </p:nvGrpSpPr>
        <p:grpSpPr>
          <a:xfrm>
            <a:off x="8656928" y="-125866"/>
            <a:ext cx="1595124" cy="780719"/>
            <a:chOff x="948154" y="2050047"/>
            <a:chExt cx="216025" cy="216025"/>
          </a:xfrm>
          <a:solidFill>
            <a:schemeClr val="bg1">
              <a:alpha val="40000"/>
            </a:schemeClr>
          </a:solidFill>
        </p:grpSpPr>
        <p:sp>
          <p:nvSpPr>
            <p:cNvPr id="10" name="Freeform: Shape 6">
              <a:extLst>
                <a:ext uri="{FF2B5EF4-FFF2-40B4-BE49-F238E27FC236}">
                  <a16:creationId xmlns:a16="http://schemas.microsoft.com/office/drawing/2014/main" id="{5EB0460F-3152-594D-8169-0FF7FCA8C254}"/>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633" dirty="0">
                <a:latin typeface="Arial" panose="020B0604020202020204" pitchFamily="34" charset="0"/>
                <a:ea typeface="Roboto Medium" pitchFamily="2" charset="0"/>
              </a:endParaRPr>
            </a:p>
          </p:txBody>
        </p:sp>
        <p:grpSp>
          <p:nvGrpSpPr>
            <p:cNvPr id="11" name="Group 10">
              <a:extLst>
                <a:ext uri="{FF2B5EF4-FFF2-40B4-BE49-F238E27FC236}">
                  <a16:creationId xmlns:a16="http://schemas.microsoft.com/office/drawing/2014/main" id="{D6F022BD-B318-A04E-B4C9-D2B31F0B0C2F}"/>
                </a:ext>
              </a:extLst>
            </p:cNvPr>
            <p:cNvGrpSpPr/>
            <p:nvPr/>
          </p:nvGrpSpPr>
          <p:grpSpPr>
            <a:xfrm>
              <a:off x="958955" y="2060848"/>
              <a:ext cx="196444" cy="196444"/>
              <a:chOff x="519961" y="1999640"/>
              <a:chExt cx="196444" cy="196444"/>
            </a:xfrm>
            <a:grpFill/>
          </p:grpSpPr>
          <p:sp>
            <p:nvSpPr>
              <p:cNvPr id="12" name="Freeform: Shape 7">
                <a:extLst>
                  <a:ext uri="{FF2B5EF4-FFF2-40B4-BE49-F238E27FC236}">
                    <a16:creationId xmlns:a16="http://schemas.microsoft.com/office/drawing/2014/main" id="{971A5B51-9C9F-564A-99EB-FDE9F04DECED}"/>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633" dirty="0">
                  <a:latin typeface="Arial" panose="020B0604020202020204" pitchFamily="34" charset="0"/>
                  <a:ea typeface="Roboto Medium" pitchFamily="2" charset="0"/>
                </a:endParaRPr>
              </a:p>
            </p:txBody>
          </p:sp>
          <p:sp>
            <p:nvSpPr>
              <p:cNvPr id="13" name="Freeform: Shape 8">
                <a:extLst>
                  <a:ext uri="{FF2B5EF4-FFF2-40B4-BE49-F238E27FC236}">
                    <a16:creationId xmlns:a16="http://schemas.microsoft.com/office/drawing/2014/main" id="{19E2D0BB-24DE-5A4D-858D-DBE81036504E}"/>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633" dirty="0">
                  <a:latin typeface="Arial" panose="020B0604020202020204" pitchFamily="34" charset="0"/>
                  <a:ea typeface="Roboto Medium" pitchFamily="2" charset="0"/>
                </a:endParaRPr>
              </a:p>
            </p:txBody>
          </p:sp>
          <p:sp>
            <p:nvSpPr>
              <p:cNvPr id="14" name="Freeform: Shape 9">
                <a:extLst>
                  <a:ext uri="{FF2B5EF4-FFF2-40B4-BE49-F238E27FC236}">
                    <a16:creationId xmlns:a16="http://schemas.microsoft.com/office/drawing/2014/main" id="{CE01DFE7-B3A6-6D47-A550-031AF100847B}"/>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633" dirty="0">
                  <a:latin typeface="Arial" panose="020B0604020202020204" pitchFamily="34" charset="0"/>
                  <a:ea typeface="Roboto Medium" pitchFamily="2" charset="0"/>
                </a:endParaRPr>
              </a:p>
            </p:txBody>
          </p:sp>
          <p:sp>
            <p:nvSpPr>
              <p:cNvPr id="15" name="Freeform: Shape 10">
                <a:extLst>
                  <a:ext uri="{FF2B5EF4-FFF2-40B4-BE49-F238E27FC236}">
                    <a16:creationId xmlns:a16="http://schemas.microsoft.com/office/drawing/2014/main" id="{D4F25529-F7E8-E342-B665-935A97E6F6A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633" dirty="0">
                  <a:latin typeface="Arial" panose="020B0604020202020204" pitchFamily="34" charset="0"/>
                  <a:ea typeface="Roboto Medium" pitchFamily="2" charset="0"/>
                </a:endParaRPr>
              </a:p>
            </p:txBody>
          </p:sp>
        </p:grpSp>
      </p:grpSp>
      <p:sp>
        <p:nvSpPr>
          <p:cNvPr id="16" name="Text Placeholder 3">
            <a:extLst>
              <a:ext uri="{FF2B5EF4-FFF2-40B4-BE49-F238E27FC236}">
                <a16:creationId xmlns:a16="http://schemas.microsoft.com/office/drawing/2014/main" id="{EE3C3105-9894-4C0B-95DC-5DD04F0B35C9}"/>
              </a:ext>
            </a:extLst>
          </p:cNvPr>
          <p:cNvSpPr>
            <a:spLocks noGrp="1"/>
          </p:cNvSpPr>
          <p:nvPr>
            <p:ph type="body" sz="quarter" idx="10"/>
          </p:nvPr>
        </p:nvSpPr>
        <p:spPr>
          <a:xfrm>
            <a:off x="312577" y="874970"/>
            <a:ext cx="9290436" cy="5552307"/>
          </a:xfrm>
          <a:prstGeom prst="rect">
            <a:avLst/>
          </a:prstGeom>
        </p:spPr>
        <p:txBody>
          <a:bodyPr/>
          <a:lstStyle>
            <a:lvl1pPr marL="0" indent="0">
              <a:lnSpc>
                <a:spcPct val="100000"/>
              </a:lnSpc>
              <a:spcAft>
                <a:spcPts val="726"/>
              </a:spcAft>
              <a:buNone/>
              <a:defRPr sz="1330">
                <a:solidFill>
                  <a:schemeClr val="accent2"/>
                </a:solidFill>
                <a:latin typeface="Arial" panose="020B0604020202020204" pitchFamily="34" charset="0"/>
                <a:cs typeface="Arial" panose="020B0604020202020204" pitchFamily="34" charset="0"/>
              </a:defRPr>
            </a:lvl1pPr>
            <a:lvl2pPr>
              <a:lnSpc>
                <a:spcPct val="100000"/>
              </a:lnSpc>
              <a:spcAft>
                <a:spcPts val="726"/>
              </a:spcAft>
              <a:defRPr sz="1330">
                <a:solidFill>
                  <a:schemeClr val="accent2"/>
                </a:solidFill>
                <a:latin typeface="Arial" panose="020B0604020202020204" pitchFamily="34" charset="0"/>
                <a:cs typeface="Arial" panose="020B0604020202020204" pitchFamily="34" charset="0"/>
              </a:defRPr>
            </a:lvl2pPr>
            <a:lvl3pPr>
              <a:lnSpc>
                <a:spcPct val="100000"/>
              </a:lnSpc>
              <a:spcAft>
                <a:spcPts val="726"/>
              </a:spcAft>
              <a:defRPr sz="1330">
                <a:solidFill>
                  <a:schemeClr val="accent2"/>
                </a:solidFill>
                <a:latin typeface="Arial" panose="020B0604020202020204" pitchFamily="34" charset="0"/>
                <a:cs typeface="Arial" panose="020B0604020202020204" pitchFamily="34" charset="0"/>
              </a:defRPr>
            </a:lvl3pPr>
            <a:lvl4pPr>
              <a:lnSpc>
                <a:spcPct val="100000"/>
              </a:lnSpc>
              <a:spcAft>
                <a:spcPts val="726"/>
              </a:spcAft>
              <a:defRPr sz="1330">
                <a:solidFill>
                  <a:schemeClr val="accent2"/>
                </a:solidFill>
                <a:latin typeface="Arial" panose="020B0604020202020204" pitchFamily="34" charset="0"/>
                <a:cs typeface="Arial" panose="020B0604020202020204" pitchFamily="34" charset="0"/>
              </a:defRPr>
            </a:lvl4pPr>
            <a:lvl5pPr>
              <a:lnSpc>
                <a:spcPct val="100000"/>
              </a:lnSpc>
              <a:spcAft>
                <a:spcPts val="726"/>
              </a:spcAft>
              <a:defRPr sz="1330">
                <a:solidFill>
                  <a:schemeClr val="accent2"/>
                </a:solidFill>
                <a:latin typeface="Arial" panose="020B0604020202020204" pitchFamily="34" charset="0"/>
                <a:cs typeface="Arial" panose="020B0604020202020204" pitchFamily="34" charset="0"/>
              </a:defRPr>
            </a:lvl5pPr>
          </a:lstStyle>
          <a:p>
            <a:pPr lvl="0"/>
            <a:r>
              <a:rPr lang="en-US" dirty="0"/>
              <a:t>Edit Master text styles</a:t>
            </a:r>
          </a:p>
        </p:txBody>
      </p:sp>
    </p:spTree>
    <p:extLst>
      <p:ext uri="{BB962C8B-B14F-4D97-AF65-F5344CB8AC3E}">
        <p14:creationId xmlns:p14="http://schemas.microsoft.com/office/powerpoint/2010/main" val="849029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F37BAC-8540-E448-990A-DE811E442BD5}"/>
              </a:ext>
            </a:extLst>
          </p:cNvPr>
          <p:cNvSpPr/>
          <p:nvPr userDrawn="1"/>
        </p:nvSpPr>
        <p:spPr>
          <a:xfrm>
            <a:off x="1" y="2"/>
            <a:ext cx="9906000" cy="780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3" dirty="0">
              <a:latin typeface="Arial" panose="020B0604020202020204" pitchFamily="34" charset="0"/>
              <a:ea typeface="Roboto Medium" pitchFamily="2" charset="0"/>
            </a:endParaRPr>
          </a:p>
        </p:txBody>
      </p:sp>
      <p:sp>
        <p:nvSpPr>
          <p:cNvPr id="8" name="Title 1">
            <a:extLst>
              <a:ext uri="{FF2B5EF4-FFF2-40B4-BE49-F238E27FC236}">
                <a16:creationId xmlns:a16="http://schemas.microsoft.com/office/drawing/2014/main" id="{913EC4C8-8905-4246-BAFC-79C97E18CE2F}"/>
              </a:ext>
            </a:extLst>
          </p:cNvPr>
          <p:cNvSpPr>
            <a:spLocks noGrp="1"/>
          </p:cNvSpPr>
          <p:nvPr>
            <p:ph type="ctrTitle" hasCustomPrompt="1"/>
          </p:nvPr>
        </p:nvSpPr>
        <p:spPr>
          <a:xfrm>
            <a:off x="509430" y="47963"/>
            <a:ext cx="8082667" cy="685304"/>
          </a:xfrm>
          <a:prstGeom prst="rect">
            <a:avLst/>
          </a:prstGeom>
        </p:spPr>
        <p:txBody>
          <a:bodyPr anchor="ctr"/>
          <a:lstStyle>
            <a:lvl1pPr algn="l">
              <a:defRPr sz="2903" b="1" cap="all" baseline="0">
                <a:solidFill>
                  <a:srgbClr val="0C244C"/>
                </a:solidFill>
                <a:latin typeface="Arial" panose="020B0604020202020204" pitchFamily="34" charset="0"/>
                <a:ea typeface="Roboto Medium" pitchFamily="2" charset="0"/>
                <a:cs typeface="Arial" panose="020B0604020202020204" pitchFamily="34" charset="0"/>
              </a:defRPr>
            </a:lvl1pPr>
          </a:lstStyle>
          <a:p>
            <a:r>
              <a:rPr lang="en-US" dirty="0"/>
              <a:t>Click to edit </a:t>
            </a:r>
            <a:br>
              <a:rPr lang="en-US" dirty="0"/>
            </a:br>
            <a:r>
              <a:rPr lang="en-US" dirty="0"/>
              <a:t>Master title style</a:t>
            </a:r>
          </a:p>
        </p:txBody>
      </p:sp>
      <p:grpSp>
        <p:nvGrpSpPr>
          <p:cNvPr id="9" name="Group 8">
            <a:extLst>
              <a:ext uri="{FF2B5EF4-FFF2-40B4-BE49-F238E27FC236}">
                <a16:creationId xmlns:a16="http://schemas.microsoft.com/office/drawing/2014/main" id="{C08E39AC-A9B8-9943-B8CA-476AC5AFAC9A}"/>
              </a:ext>
            </a:extLst>
          </p:cNvPr>
          <p:cNvGrpSpPr>
            <a:grpSpLocks noChangeAspect="1"/>
          </p:cNvGrpSpPr>
          <p:nvPr userDrawn="1"/>
        </p:nvGrpSpPr>
        <p:grpSpPr>
          <a:xfrm>
            <a:off x="8656928" y="-125866"/>
            <a:ext cx="1595124" cy="780719"/>
            <a:chOff x="948154" y="2050047"/>
            <a:chExt cx="216025" cy="216025"/>
          </a:xfrm>
          <a:solidFill>
            <a:schemeClr val="bg1">
              <a:alpha val="40000"/>
            </a:schemeClr>
          </a:solidFill>
        </p:grpSpPr>
        <p:sp>
          <p:nvSpPr>
            <p:cNvPr id="10" name="Freeform: Shape 6">
              <a:extLst>
                <a:ext uri="{FF2B5EF4-FFF2-40B4-BE49-F238E27FC236}">
                  <a16:creationId xmlns:a16="http://schemas.microsoft.com/office/drawing/2014/main" id="{5EB0460F-3152-594D-8169-0FF7FCA8C254}"/>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633" dirty="0">
                <a:latin typeface="Arial" panose="020B0604020202020204" pitchFamily="34" charset="0"/>
                <a:ea typeface="Roboto Medium" pitchFamily="2" charset="0"/>
              </a:endParaRPr>
            </a:p>
          </p:txBody>
        </p:sp>
        <p:grpSp>
          <p:nvGrpSpPr>
            <p:cNvPr id="11" name="Group 10">
              <a:extLst>
                <a:ext uri="{FF2B5EF4-FFF2-40B4-BE49-F238E27FC236}">
                  <a16:creationId xmlns:a16="http://schemas.microsoft.com/office/drawing/2014/main" id="{D6F022BD-B318-A04E-B4C9-D2B31F0B0C2F}"/>
                </a:ext>
              </a:extLst>
            </p:cNvPr>
            <p:cNvGrpSpPr/>
            <p:nvPr/>
          </p:nvGrpSpPr>
          <p:grpSpPr>
            <a:xfrm>
              <a:off x="958955" y="2060848"/>
              <a:ext cx="196444" cy="196444"/>
              <a:chOff x="519961" y="1999640"/>
              <a:chExt cx="196444" cy="196444"/>
            </a:xfrm>
            <a:grpFill/>
          </p:grpSpPr>
          <p:sp>
            <p:nvSpPr>
              <p:cNvPr id="12" name="Freeform: Shape 7">
                <a:extLst>
                  <a:ext uri="{FF2B5EF4-FFF2-40B4-BE49-F238E27FC236}">
                    <a16:creationId xmlns:a16="http://schemas.microsoft.com/office/drawing/2014/main" id="{971A5B51-9C9F-564A-99EB-FDE9F04DECED}"/>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633" dirty="0">
                  <a:latin typeface="Arial" panose="020B0604020202020204" pitchFamily="34" charset="0"/>
                  <a:ea typeface="Roboto Medium" pitchFamily="2" charset="0"/>
                </a:endParaRPr>
              </a:p>
            </p:txBody>
          </p:sp>
          <p:sp>
            <p:nvSpPr>
              <p:cNvPr id="13" name="Freeform: Shape 8">
                <a:extLst>
                  <a:ext uri="{FF2B5EF4-FFF2-40B4-BE49-F238E27FC236}">
                    <a16:creationId xmlns:a16="http://schemas.microsoft.com/office/drawing/2014/main" id="{19E2D0BB-24DE-5A4D-858D-DBE81036504E}"/>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633" dirty="0">
                  <a:latin typeface="Arial" panose="020B0604020202020204" pitchFamily="34" charset="0"/>
                  <a:ea typeface="Roboto Medium" pitchFamily="2" charset="0"/>
                </a:endParaRPr>
              </a:p>
            </p:txBody>
          </p:sp>
          <p:sp>
            <p:nvSpPr>
              <p:cNvPr id="14" name="Freeform: Shape 9">
                <a:extLst>
                  <a:ext uri="{FF2B5EF4-FFF2-40B4-BE49-F238E27FC236}">
                    <a16:creationId xmlns:a16="http://schemas.microsoft.com/office/drawing/2014/main" id="{CE01DFE7-B3A6-6D47-A550-031AF100847B}"/>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633" dirty="0">
                  <a:latin typeface="Arial" panose="020B0604020202020204" pitchFamily="34" charset="0"/>
                  <a:ea typeface="Roboto Medium" pitchFamily="2" charset="0"/>
                </a:endParaRPr>
              </a:p>
            </p:txBody>
          </p:sp>
          <p:sp>
            <p:nvSpPr>
              <p:cNvPr id="15" name="Freeform: Shape 10">
                <a:extLst>
                  <a:ext uri="{FF2B5EF4-FFF2-40B4-BE49-F238E27FC236}">
                    <a16:creationId xmlns:a16="http://schemas.microsoft.com/office/drawing/2014/main" id="{D4F25529-F7E8-E342-B665-935A97E6F6A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633" dirty="0">
                  <a:latin typeface="Arial" panose="020B0604020202020204" pitchFamily="34" charset="0"/>
                  <a:ea typeface="Roboto Medium" pitchFamily="2" charset="0"/>
                </a:endParaRPr>
              </a:p>
            </p:txBody>
          </p:sp>
        </p:grpSp>
      </p:grpSp>
      <p:sp>
        <p:nvSpPr>
          <p:cNvPr id="16" name="Text Placeholder 3">
            <a:extLst>
              <a:ext uri="{FF2B5EF4-FFF2-40B4-BE49-F238E27FC236}">
                <a16:creationId xmlns:a16="http://schemas.microsoft.com/office/drawing/2014/main" id="{EE3C3105-9894-4C0B-95DC-5DD04F0B35C9}"/>
              </a:ext>
            </a:extLst>
          </p:cNvPr>
          <p:cNvSpPr>
            <a:spLocks noGrp="1"/>
          </p:cNvSpPr>
          <p:nvPr>
            <p:ph type="body" sz="quarter" idx="10"/>
          </p:nvPr>
        </p:nvSpPr>
        <p:spPr>
          <a:xfrm>
            <a:off x="312577" y="874970"/>
            <a:ext cx="9290436" cy="5552307"/>
          </a:xfrm>
          <a:prstGeom prst="rect">
            <a:avLst/>
          </a:prstGeom>
        </p:spPr>
        <p:txBody>
          <a:bodyPr/>
          <a:lstStyle>
            <a:lvl1pPr marL="0" indent="0">
              <a:lnSpc>
                <a:spcPct val="100000"/>
              </a:lnSpc>
              <a:spcAft>
                <a:spcPts val="726"/>
              </a:spcAft>
              <a:buNone/>
              <a:defRPr sz="1330">
                <a:solidFill>
                  <a:schemeClr val="accent2"/>
                </a:solidFill>
                <a:latin typeface="Arial" panose="020B0604020202020204" pitchFamily="34" charset="0"/>
                <a:cs typeface="Arial" panose="020B0604020202020204" pitchFamily="34" charset="0"/>
              </a:defRPr>
            </a:lvl1pPr>
            <a:lvl2pPr>
              <a:lnSpc>
                <a:spcPct val="100000"/>
              </a:lnSpc>
              <a:spcAft>
                <a:spcPts val="726"/>
              </a:spcAft>
              <a:defRPr sz="1330">
                <a:solidFill>
                  <a:schemeClr val="accent2"/>
                </a:solidFill>
                <a:latin typeface="Arial" panose="020B0604020202020204" pitchFamily="34" charset="0"/>
                <a:cs typeface="Arial" panose="020B0604020202020204" pitchFamily="34" charset="0"/>
              </a:defRPr>
            </a:lvl2pPr>
            <a:lvl3pPr>
              <a:lnSpc>
                <a:spcPct val="100000"/>
              </a:lnSpc>
              <a:spcAft>
                <a:spcPts val="726"/>
              </a:spcAft>
              <a:defRPr sz="1330">
                <a:solidFill>
                  <a:schemeClr val="accent2"/>
                </a:solidFill>
                <a:latin typeface="Arial" panose="020B0604020202020204" pitchFamily="34" charset="0"/>
                <a:cs typeface="Arial" panose="020B0604020202020204" pitchFamily="34" charset="0"/>
              </a:defRPr>
            </a:lvl3pPr>
            <a:lvl4pPr>
              <a:lnSpc>
                <a:spcPct val="100000"/>
              </a:lnSpc>
              <a:spcAft>
                <a:spcPts val="726"/>
              </a:spcAft>
              <a:defRPr sz="1330">
                <a:solidFill>
                  <a:schemeClr val="accent2"/>
                </a:solidFill>
                <a:latin typeface="Arial" panose="020B0604020202020204" pitchFamily="34" charset="0"/>
                <a:cs typeface="Arial" panose="020B0604020202020204" pitchFamily="34" charset="0"/>
              </a:defRPr>
            </a:lvl4pPr>
            <a:lvl5pPr>
              <a:lnSpc>
                <a:spcPct val="100000"/>
              </a:lnSpc>
              <a:spcAft>
                <a:spcPts val="726"/>
              </a:spcAft>
              <a:defRPr sz="1330">
                <a:solidFill>
                  <a:schemeClr val="accent2"/>
                </a:solidFill>
                <a:latin typeface="Arial" panose="020B0604020202020204" pitchFamily="34" charset="0"/>
                <a:cs typeface="Arial" panose="020B0604020202020204" pitchFamily="34" charset="0"/>
              </a:defRPr>
            </a:lvl5pPr>
          </a:lstStyle>
          <a:p>
            <a:pPr lvl="0"/>
            <a:r>
              <a:rPr lang="en-US" dirty="0"/>
              <a:t>Edit Master text styles</a:t>
            </a:r>
          </a:p>
        </p:txBody>
      </p:sp>
    </p:spTree>
    <p:extLst>
      <p:ext uri="{BB962C8B-B14F-4D97-AF65-F5344CB8AC3E}">
        <p14:creationId xmlns:p14="http://schemas.microsoft.com/office/powerpoint/2010/main" val="21014218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3_Title and Content">
    <p:bg>
      <p:bgPr>
        <a:solidFill>
          <a:schemeClr val="accent4"/>
        </a:solidFill>
        <a:effectLst/>
      </p:bgPr>
    </p:bg>
    <p:spTree>
      <p:nvGrpSpPr>
        <p:cNvPr id="1" name=""/>
        <p:cNvGrpSpPr/>
        <p:nvPr/>
      </p:nvGrpSpPr>
      <p:grpSpPr>
        <a:xfrm>
          <a:off x="0" y="0"/>
          <a:ext cx="0" cy="0"/>
          <a:chOff x="0" y="0"/>
          <a:chExt cx="0" cy="0"/>
        </a:xfrm>
      </p:grpSpPr>
      <p:sp>
        <p:nvSpPr>
          <p:cNvPr id="7" name="Round Diagonal Corner Rectangle 8">
            <a:extLst>
              <a:ext uri="{FF2B5EF4-FFF2-40B4-BE49-F238E27FC236}">
                <a16:creationId xmlns:a16="http://schemas.microsoft.com/office/drawing/2014/main" id="{9B38B2DF-B2FC-E845-8D16-48DBD5431E6C}"/>
              </a:ext>
            </a:extLst>
          </p:cNvPr>
          <p:cNvSpPr/>
          <p:nvPr userDrawn="1"/>
        </p:nvSpPr>
        <p:spPr>
          <a:xfrm rot="16200000">
            <a:off x="2310044" y="-856098"/>
            <a:ext cx="5285916" cy="8967661"/>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3" dirty="0">
              <a:latin typeface="Arial" panose="020B0604020202020204" pitchFamily="34" charset="0"/>
            </a:endParaRPr>
          </a:p>
        </p:txBody>
      </p:sp>
      <p:sp>
        <p:nvSpPr>
          <p:cNvPr id="16" name="Title 1">
            <a:extLst>
              <a:ext uri="{FF2B5EF4-FFF2-40B4-BE49-F238E27FC236}">
                <a16:creationId xmlns:a16="http://schemas.microsoft.com/office/drawing/2014/main" id="{C68954FD-E3F8-7842-93D5-1F95C5D18557}"/>
              </a:ext>
            </a:extLst>
          </p:cNvPr>
          <p:cNvSpPr>
            <a:spLocks noGrp="1"/>
          </p:cNvSpPr>
          <p:nvPr>
            <p:ph type="ctrTitle" hasCustomPrompt="1"/>
          </p:nvPr>
        </p:nvSpPr>
        <p:spPr>
          <a:xfrm>
            <a:off x="509429" y="109949"/>
            <a:ext cx="8450770" cy="685304"/>
          </a:xfrm>
          <a:prstGeom prst="rect">
            <a:avLst/>
          </a:prstGeom>
        </p:spPr>
        <p:txBody>
          <a:bodyPr anchor="ctr"/>
          <a:lstStyle>
            <a:lvl1pPr algn="l">
              <a:defRPr sz="3629" b="1" cap="all" baseline="0">
                <a:solidFill>
                  <a:schemeClr val="accent1"/>
                </a:solidFill>
                <a:latin typeface="Arial" panose="020B0604020202020204" pitchFamily="34" charset="0"/>
                <a:ea typeface="Roboto Medium" pitchFamily="2" charset="0"/>
                <a:cs typeface="Arial" panose="020B0604020202020204" pitchFamily="34" charset="0"/>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D3EB738-83AA-4242-A9BB-3EE561751015}"/>
              </a:ext>
            </a:extLst>
          </p:cNvPr>
          <p:cNvGrpSpPr>
            <a:grpSpLocks noChangeAspect="1"/>
          </p:cNvGrpSpPr>
          <p:nvPr userDrawn="1"/>
        </p:nvGrpSpPr>
        <p:grpSpPr>
          <a:xfrm>
            <a:off x="8060485" y="-287703"/>
            <a:ext cx="2343363" cy="1146938"/>
            <a:chOff x="948154" y="2050047"/>
            <a:chExt cx="216025" cy="216025"/>
          </a:xfrm>
          <a:solidFill>
            <a:schemeClr val="accent1">
              <a:alpha val="40000"/>
            </a:schemeClr>
          </a:solidFill>
        </p:grpSpPr>
        <p:sp>
          <p:nvSpPr>
            <p:cNvPr id="18" name="Freeform: Shape 6">
              <a:extLst>
                <a:ext uri="{FF2B5EF4-FFF2-40B4-BE49-F238E27FC236}">
                  <a16:creationId xmlns:a16="http://schemas.microsoft.com/office/drawing/2014/main" id="{97512DB2-FE0E-474E-A85C-110E32F7A85F}"/>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nvGrpSpPr>
            <p:cNvPr id="19" name="Group 18">
              <a:extLst>
                <a:ext uri="{FF2B5EF4-FFF2-40B4-BE49-F238E27FC236}">
                  <a16:creationId xmlns:a16="http://schemas.microsoft.com/office/drawing/2014/main" id="{85993297-94F5-C24D-9101-8656958EBD20}"/>
                </a:ext>
              </a:extLst>
            </p:cNvPr>
            <p:cNvGrpSpPr/>
            <p:nvPr/>
          </p:nvGrpSpPr>
          <p:grpSpPr>
            <a:xfrm>
              <a:off x="958955" y="2060848"/>
              <a:ext cx="196444" cy="196444"/>
              <a:chOff x="519961" y="1999640"/>
              <a:chExt cx="196444" cy="196444"/>
            </a:xfrm>
            <a:grpFill/>
          </p:grpSpPr>
          <p:sp>
            <p:nvSpPr>
              <p:cNvPr id="20" name="Freeform: Shape 7">
                <a:extLst>
                  <a:ext uri="{FF2B5EF4-FFF2-40B4-BE49-F238E27FC236}">
                    <a16:creationId xmlns:a16="http://schemas.microsoft.com/office/drawing/2014/main" id="{96CB3D78-6C8E-4642-8A7C-B37A9E27E02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21" name="Freeform: Shape 8">
                <a:extLst>
                  <a:ext uri="{FF2B5EF4-FFF2-40B4-BE49-F238E27FC236}">
                    <a16:creationId xmlns:a16="http://schemas.microsoft.com/office/drawing/2014/main" id="{892C178E-886B-FC4F-AF38-D0F8A3226C2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22" name="Freeform: Shape 9">
                <a:extLst>
                  <a:ext uri="{FF2B5EF4-FFF2-40B4-BE49-F238E27FC236}">
                    <a16:creationId xmlns:a16="http://schemas.microsoft.com/office/drawing/2014/main" id="{6C1630F3-D28E-B846-9F1D-3886D8EE2B6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23" name="Freeform: Shape 10">
                <a:extLst>
                  <a:ext uri="{FF2B5EF4-FFF2-40B4-BE49-F238E27FC236}">
                    <a16:creationId xmlns:a16="http://schemas.microsoft.com/office/drawing/2014/main" id="{6BD6FA5F-8294-F440-9828-CF4042C6E3E4}"/>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grpSp>
    </p:spTree>
    <p:extLst>
      <p:ext uri="{BB962C8B-B14F-4D97-AF65-F5344CB8AC3E}">
        <p14:creationId xmlns:p14="http://schemas.microsoft.com/office/powerpoint/2010/main" val="42910794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6_Title and Content">
    <p:bg>
      <p:bgPr>
        <a:solidFill>
          <a:schemeClr val="accent4"/>
        </a:solidFill>
        <a:effectLst/>
      </p:bgPr>
    </p:bg>
    <p:spTree>
      <p:nvGrpSpPr>
        <p:cNvPr id="1" name=""/>
        <p:cNvGrpSpPr/>
        <p:nvPr/>
      </p:nvGrpSpPr>
      <p:grpSpPr>
        <a:xfrm>
          <a:off x="0" y="0"/>
          <a:ext cx="0" cy="0"/>
          <a:chOff x="0" y="0"/>
          <a:chExt cx="0" cy="0"/>
        </a:xfrm>
      </p:grpSpPr>
      <p:sp>
        <p:nvSpPr>
          <p:cNvPr id="7" name="Round Diagonal Corner Rectangle 8">
            <a:extLst>
              <a:ext uri="{FF2B5EF4-FFF2-40B4-BE49-F238E27FC236}">
                <a16:creationId xmlns:a16="http://schemas.microsoft.com/office/drawing/2014/main" id="{9B38B2DF-B2FC-E845-8D16-48DBD5431E6C}"/>
              </a:ext>
            </a:extLst>
          </p:cNvPr>
          <p:cNvSpPr/>
          <p:nvPr userDrawn="1"/>
        </p:nvSpPr>
        <p:spPr>
          <a:xfrm rot="16200000">
            <a:off x="2310044" y="-856098"/>
            <a:ext cx="5285916" cy="8967661"/>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3" dirty="0">
              <a:latin typeface="Arial" panose="020B0604020202020204" pitchFamily="34" charset="0"/>
            </a:endParaRPr>
          </a:p>
        </p:txBody>
      </p:sp>
      <p:sp>
        <p:nvSpPr>
          <p:cNvPr id="16" name="Title 1">
            <a:extLst>
              <a:ext uri="{FF2B5EF4-FFF2-40B4-BE49-F238E27FC236}">
                <a16:creationId xmlns:a16="http://schemas.microsoft.com/office/drawing/2014/main" id="{C68954FD-E3F8-7842-93D5-1F95C5D18557}"/>
              </a:ext>
            </a:extLst>
          </p:cNvPr>
          <p:cNvSpPr>
            <a:spLocks noGrp="1"/>
          </p:cNvSpPr>
          <p:nvPr>
            <p:ph type="ctrTitle" hasCustomPrompt="1"/>
          </p:nvPr>
        </p:nvSpPr>
        <p:spPr>
          <a:xfrm>
            <a:off x="509429" y="109949"/>
            <a:ext cx="8450770" cy="685304"/>
          </a:xfrm>
          <a:prstGeom prst="rect">
            <a:avLst/>
          </a:prstGeom>
        </p:spPr>
        <p:txBody>
          <a:bodyPr anchor="ctr"/>
          <a:lstStyle>
            <a:lvl1pPr algn="l">
              <a:defRPr sz="3629" b="1" cap="all" baseline="0">
                <a:solidFill>
                  <a:schemeClr val="accent2"/>
                </a:solidFill>
                <a:latin typeface="Arial" panose="020B0604020202020204" pitchFamily="34" charset="0"/>
                <a:ea typeface="Roboto Medium" pitchFamily="2" charset="0"/>
                <a:cs typeface="Arial" panose="020B0604020202020204" pitchFamily="34" charset="0"/>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D3EB738-83AA-4242-A9BB-3EE561751015}"/>
              </a:ext>
            </a:extLst>
          </p:cNvPr>
          <p:cNvGrpSpPr>
            <a:grpSpLocks noChangeAspect="1"/>
          </p:cNvGrpSpPr>
          <p:nvPr userDrawn="1"/>
        </p:nvGrpSpPr>
        <p:grpSpPr>
          <a:xfrm>
            <a:off x="8060485" y="-287703"/>
            <a:ext cx="2343363" cy="1146938"/>
            <a:chOff x="948154" y="2050047"/>
            <a:chExt cx="216025" cy="216025"/>
          </a:xfrm>
          <a:solidFill>
            <a:schemeClr val="bg1">
              <a:alpha val="40000"/>
            </a:schemeClr>
          </a:solidFill>
        </p:grpSpPr>
        <p:sp>
          <p:nvSpPr>
            <p:cNvPr id="18" name="Freeform: Shape 6">
              <a:extLst>
                <a:ext uri="{FF2B5EF4-FFF2-40B4-BE49-F238E27FC236}">
                  <a16:creationId xmlns:a16="http://schemas.microsoft.com/office/drawing/2014/main" id="{97512DB2-FE0E-474E-A85C-110E32F7A85F}"/>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nvGrpSpPr>
            <p:cNvPr id="19" name="Group 18">
              <a:extLst>
                <a:ext uri="{FF2B5EF4-FFF2-40B4-BE49-F238E27FC236}">
                  <a16:creationId xmlns:a16="http://schemas.microsoft.com/office/drawing/2014/main" id="{85993297-94F5-C24D-9101-8656958EBD20}"/>
                </a:ext>
              </a:extLst>
            </p:cNvPr>
            <p:cNvGrpSpPr/>
            <p:nvPr/>
          </p:nvGrpSpPr>
          <p:grpSpPr>
            <a:xfrm>
              <a:off x="958955" y="2060848"/>
              <a:ext cx="196444" cy="196444"/>
              <a:chOff x="519961" y="1999640"/>
              <a:chExt cx="196444" cy="196444"/>
            </a:xfrm>
            <a:grpFill/>
          </p:grpSpPr>
          <p:sp>
            <p:nvSpPr>
              <p:cNvPr id="20" name="Freeform: Shape 7">
                <a:extLst>
                  <a:ext uri="{FF2B5EF4-FFF2-40B4-BE49-F238E27FC236}">
                    <a16:creationId xmlns:a16="http://schemas.microsoft.com/office/drawing/2014/main" id="{96CB3D78-6C8E-4642-8A7C-B37A9E27E02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21" name="Freeform: Shape 8">
                <a:extLst>
                  <a:ext uri="{FF2B5EF4-FFF2-40B4-BE49-F238E27FC236}">
                    <a16:creationId xmlns:a16="http://schemas.microsoft.com/office/drawing/2014/main" id="{892C178E-886B-FC4F-AF38-D0F8A3226C2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22" name="Freeform: Shape 9">
                <a:extLst>
                  <a:ext uri="{FF2B5EF4-FFF2-40B4-BE49-F238E27FC236}">
                    <a16:creationId xmlns:a16="http://schemas.microsoft.com/office/drawing/2014/main" id="{6C1630F3-D28E-B846-9F1D-3886D8EE2B6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23" name="Freeform: Shape 10">
                <a:extLst>
                  <a:ext uri="{FF2B5EF4-FFF2-40B4-BE49-F238E27FC236}">
                    <a16:creationId xmlns:a16="http://schemas.microsoft.com/office/drawing/2014/main" id="{6BD6FA5F-8294-F440-9828-CF4042C6E3E4}"/>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grpSp>
    </p:spTree>
    <p:extLst>
      <p:ext uri="{BB962C8B-B14F-4D97-AF65-F5344CB8AC3E}">
        <p14:creationId xmlns:p14="http://schemas.microsoft.com/office/powerpoint/2010/main" val="23228148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7_Title and Content">
    <p:bg>
      <p:bgPr>
        <a:solidFill>
          <a:schemeClr val="accent4"/>
        </a:solidFill>
        <a:effectLst/>
      </p:bgPr>
    </p:bg>
    <p:spTree>
      <p:nvGrpSpPr>
        <p:cNvPr id="1" name=""/>
        <p:cNvGrpSpPr/>
        <p:nvPr/>
      </p:nvGrpSpPr>
      <p:grpSpPr>
        <a:xfrm>
          <a:off x="0" y="0"/>
          <a:ext cx="0" cy="0"/>
          <a:chOff x="0" y="0"/>
          <a:chExt cx="0" cy="0"/>
        </a:xfrm>
      </p:grpSpPr>
      <p:sp>
        <p:nvSpPr>
          <p:cNvPr id="7" name="Round Diagonal Corner Rectangle 8">
            <a:extLst>
              <a:ext uri="{FF2B5EF4-FFF2-40B4-BE49-F238E27FC236}">
                <a16:creationId xmlns:a16="http://schemas.microsoft.com/office/drawing/2014/main" id="{9B38B2DF-B2FC-E845-8D16-48DBD5431E6C}"/>
              </a:ext>
            </a:extLst>
          </p:cNvPr>
          <p:cNvSpPr/>
          <p:nvPr userDrawn="1"/>
        </p:nvSpPr>
        <p:spPr>
          <a:xfrm rot="16200000">
            <a:off x="2310044" y="-856098"/>
            <a:ext cx="5285916" cy="8967661"/>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3" dirty="0">
              <a:latin typeface="Arial" panose="020B0604020202020204" pitchFamily="34" charset="0"/>
            </a:endParaRPr>
          </a:p>
        </p:txBody>
      </p:sp>
      <p:sp>
        <p:nvSpPr>
          <p:cNvPr id="16" name="Title 1">
            <a:extLst>
              <a:ext uri="{FF2B5EF4-FFF2-40B4-BE49-F238E27FC236}">
                <a16:creationId xmlns:a16="http://schemas.microsoft.com/office/drawing/2014/main" id="{C68954FD-E3F8-7842-93D5-1F95C5D18557}"/>
              </a:ext>
            </a:extLst>
          </p:cNvPr>
          <p:cNvSpPr>
            <a:spLocks noGrp="1"/>
          </p:cNvSpPr>
          <p:nvPr>
            <p:ph type="ctrTitle" hasCustomPrompt="1"/>
          </p:nvPr>
        </p:nvSpPr>
        <p:spPr>
          <a:xfrm>
            <a:off x="509429" y="109949"/>
            <a:ext cx="8450770" cy="685304"/>
          </a:xfrm>
          <a:prstGeom prst="rect">
            <a:avLst/>
          </a:prstGeom>
        </p:spPr>
        <p:txBody>
          <a:bodyPr anchor="ctr"/>
          <a:lstStyle>
            <a:lvl1pPr algn="l">
              <a:defRPr sz="3629" b="1" cap="all" baseline="0">
                <a:solidFill>
                  <a:schemeClr val="accent6"/>
                </a:solidFill>
                <a:latin typeface="Arial" panose="020B0604020202020204" pitchFamily="34" charset="0"/>
                <a:ea typeface="Roboto Medium" pitchFamily="2" charset="0"/>
                <a:cs typeface="Arial" panose="020B0604020202020204" pitchFamily="34" charset="0"/>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D3EB738-83AA-4242-A9BB-3EE561751015}"/>
              </a:ext>
            </a:extLst>
          </p:cNvPr>
          <p:cNvGrpSpPr>
            <a:grpSpLocks noChangeAspect="1"/>
          </p:cNvGrpSpPr>
          <p:nvPr userDrawn="1"/>
        </p:nvGrpSpPr>
        <p:grpSpPr>
          <a:xfrm>
            <a:off x="8060485" y="-287703"/>
            <a:ext cx="2343363" cy="1146938"/>
            <a:chOff x="948154" y="2050047"/>
            <a:chExt cx="216025" cy="216025"/>
          </a:xfrm>
          <a:solidFill>
            <a:schemeClr val="bg1">
              <a:alpha val="40000"/>
            </a:schemeClr>
          </a:solidFill>
        </p:grpSpPr>
        <p:sp>
          <p:nvSpPr>
            <p:cNvPr id="18" name="Freeform: Shape 6">
              <a:extLst>
                <a:ext uri="{FF2B5EF4-FFF2-40B4-BE49-F238E27FC236}">
                  <a16:creationId xmlns:a16="http://schemas.microsoft.com/office/drawing/2014/main" id="{97512DB2-FE0E-474E-A85C-110E32F7A85F}"/>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nvGrpSpPr>
            <p:cNvPr id="19" name="Group 18">
              <a:extLst>
                <a:ext uri="{FF2B5EF4-FFF2-40B4-BE49-F238E27FC236}">
                  <a16:creationId xmlns:a16="http://schemas.microsoft.com/office/drawing/2014/main" id="{85993297-94F5-C24D-9101-8656958EBD20}"/>
                </a:ext>
              </a:extLst>
            </p:cNvPr>
            <p:cNvGrpSpPr/>
            <p:nvPr/>
          </p:nvGrpSpPr>
          <p:grpSpPr>
            <a:xfrm>
              <a:off x="958955" y="2060848"/>
              <a:ext cx="196444" cy="196444"/>
              <a:chOff x="519961" y="1999640"/>
              <a:chExt cx="196444" cy="196444"/>
            </a:xfrm>
            <a:grpFill/>
          </p:grpSpPr>
          <p:sp>
            <p:nvSpPr>
              <p:cNvPr id="20" name="Freeform: Shape 7">
                <a:extLst>
                  <a:ext uri="{FF2B5EF4-FFF2-40B4-BE49-F238E27FC236}">
                    <a16:creationId xmlns:a16="http://schemas.microsoft.com/office/drawing/2014/main" id="{96CB3D78-6C8E-4642-8A7C-B37A9E27E02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21" name="Freeform: Shape 8">
                <a:extLst>
                  <a:ext uri="{FF2B5EF4-FFF2-40B4-BE49-F238E27FC236}">
                    <a16:creationId xmlns:a16="http://schemas.microsoft.com/office/drawing/2014/main" id="{892C178E-886B-FC4F-AF38-D0F8A3226C2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22" name="Freeform: Shape 9">
                <a:extLst>
                  <a:ext uri="{FF2B5EF4-FFF2-40B4-BE49-F238E27FC236}">
                    <a16:creationId xmlns:a16="http://schemas.microsoft.com/office/drawing/2014/main" id="{6C1630F3-D28E-B846-9F1D-3886D8EE2B6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23" name="Freeform: Shape 10">
                <a:extLst>
                  <a:ext uri="{FF2B5EF4-FFF2-40B4-BE49-F238E27FC236}">
                    <a16:creationId xmlns:a16="http://schemas.microsoft.com/office/drawing/2014/main" id="{6BD6FA5F-8294-F440-9828-CF4042C6E3E4}"/>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grpSp>
    </p:spTree>
    <p:extLst>
      <p:ext uri="{BB962C8B-B14F-4D97-AF65-F5344CB8AC3E}">
        <p14:creationId xmlns:p14="http://schemas.microsoft.com/office/powerpoint/2010/main" val="9972022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8_Title and Content">
    <p:bg>
      <p:bgPr>
        <a:solidFill>
          <a:schemeClr val="accent4"/>
        </a:solidFill>
        <a:effectLst/>
      </p:bgPr>
    </p:bg>
    <p:spTree>
      <p:nvGrpSpPr>
        <p:cNvPr id="1" name=""/>
        <p:cNvGrpSpPr/>
        <p:nvPr/>
      </p:nvGrpSpPr>
      <p:grpSpPr>
        <a:xfrm>
          <a:off x="0" y="0"/>
          <a:ext cx="0" cy="0"/>
          <a:chOff x="0" y="0"/>
          <a:chExt cx="0" cy="0"/>
        </a:xfrm>
      </p:grpSpPr>
      <p:sp>
        <p:nvSpPr>
          <p:cNvPr id="7" name="Round Diagonal Corner Rectangle 8">
            <a:extLst>
              <a:ext uri="{FF2B5EF4-FFF2-40B4-BE49-F238E27FC236}">
                <a16:creationId xmlns:a16="http://schemas.microsoft.com/office/drawing/2014/main" id="{9B38B2DF-B2FC-E845-8D16-48DBD5431E6C}"/>
              </a:ext>
            </a:extLst>
          </p:cNvPr>
          <p:cNvSpPr/>
          <p:nvPr userDrawn="1"/>
        </p:nvSpPr>
        <p:spPr>
          <a:xfrm rot="16200000">
            <a:off x="2310044" y="-856098"/>
            <a:ext cx="5285916" cy="8967661"/>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3" dirty="0">
              <a:latin typeface="Arial" panose="020B0604020202020204" pitchFamily="34" charset="0"/>
            </a:endParaRPr>
          </a:p>
        </p:txBody>
      </p:sp>
      <p:sp>
        <p:nvSpPr>
          <p:cNvPr id="16" name="Title 1">
            <a:extLst>
              <a:ext uri="{FF2B5EF4-FFF2-40B4-BE49-F238E27FC236}">
                <a16:creationId xmlns:a16="http://schemas.microsoft.com/office/drawing/2014/main" id="{C68954FD-E3F8-7842-93D5-1F95C5D18557}"/>
              </a:ext>
            </a:extLst>
          </p:cNvPr>
          <p:cNvSpPr>
            <a:spLocks noGrp="1"/>
          </p:cNvSpPr>
          <p:nvPr>
            <p:ph type="ctrTitle" hasCustomPrompt="1"/>
          </p:nvPr>
        </p:nvSpPr>
        <p:spPr>
          <a:xfrm>
            <a:off x="509429" y="109949"/>
            <a:ext cx="8450770" cy="685304"/>
          </a:xfrm>
          <a:prstGeom prst="rect">
            <a:avLst/>
          </a:prstGeom>
        </p:spPr>
        <p:txBody>
          <a:bodyPr anchor="ctr"/>
          <a:lstStyle>
            <a:lvl1pPr algn="l">
              <a:defRPr sz="3629" b="1" cap="all" baseline="0">
                <a:solidFill>
                  <a:schemeClr val="tx1"/>
                </a:solidFill>
                <a:latin typeface="Arial" panose="020B0604020202020204" pitchFamily="34" charset="0"/>
                <a:ea typeface="Roboto Medium" pitchFamily="2" charset="0"/>
                <a:cs typeface="Arial" panose="020B0604020202020204" pitchFamily="34" charset="0"/>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D3EB738-83AA-4242-A9BB-3EE561751015}"/>
              </a:ext>
            </a:extLst>
          </p:cNvPr>
          <p:cNvGrpSpPr>
            <a:grpSpLocks noChangeAspect="1"/>
          </p:cNvGrpSpPr>
          <p:nvPr userDrawn="1"/>
        </p:nvGrpSpPr>
        <p:grpSpPr>
          <a:xfrm>
            <a:off x="8060485" y="-287703"/>
            <a:ext cx="2343363" cy="1146938"/>
            <a:chOff x="948154" y="2050047"/>
            <a:chExt cx="216025" cy="216025"/>
          </a:xfrm>
          <a:solidFill>
            <a:schemeClr val="bg1">
              <a:alpha val="40000"/>
            </a:schemeClr>
          </a:solidFill>
        </p:grpSpPr>
        <p:sp>
          <p:nvSpPr>
            <p:cNvPr id="18" name="Freeform: Shape 6">
              <a:extLst>
                <a:ext uri="{FF2B5EF4-FFF2-40B4-BE49-F238E27FC236}">
                  <a16:creationId xmlns:a16="http://schemas.microsoft.com/office/drawing/2014/main" id="{97512DB2-FE0E-474E-A85C-110E32F7A85F}"/>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nvGrpSpPr>
            <p:cNvPr id="19" name="Group 18">
              <a:extLst>
                <a:ext uri="{FF2B5EF4-FFF2-40B4-BE49-F238E27FC236}">
                  <a16:creationId xmlns:a16="http://schemas.microsoft.com/office/drawing/2014/main" id="{85993297-94F5-C24D-9101-8656958EBD20}"/>
                </a:ext>
              </a:extLst>
            </p:cNvPr>
            <p:cNvGrpSpPr/>
            <p:nvPr/>
          </p:nvGrpSpPr>
          <p:grpSpPr>
            <a:xfrm>
              <a:off x="958955" y="2060848"/>
              <a:ext cx="196444" cy="196444"/>
              <a:chOff x="519961" y="1999640"/>
              <a:chExt cx="196444" cy="196444"/>
            </a:xfrm>
            <a:grpFill/>
          </p:grpSpPr>
          <p:sp>
            <p:nvSpPr>
              <p:cNvPr id="20" name="Freeform: Shape 7">
                <a:extLst>
                  <a:ext uri="{FF2B5EF4-FFF2-40B4-BE49-F238E27FC236}">
                    <a16:creationId xmlns:a16="http://schemas.microsoft.com/office/drawing/2014/main" id="{96CB3D78-6C8E-4642-8A7C-B37A9E27E02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21" name="Freeform: Shape 8">
                <a:extLst>
                  <a:ext uri="{FF2B5EF4-FFF2-40B4-BE49-F238E27FC236}">
                    <a16:creationId xmlns:a16="http://schemas.microsoft.com/office/drawing/2014/main" id="{892C178E-886B-FC4F-AF38-D0F8A3226C2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22" name="Freeform: Shape 9">
                <a:extLst>
                  <a:ext uri="{FF2B5EF4-FFF2-40B4-BE49-F238E27FC236}">
                    <a16:creationId xmlns:a16="http://schemas.microsoft.com/office/drawing/2014/main" id="{6C1630F3-D28E-B846-9F1D-3886D8EE2B6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23" name="Freeform: Shape 10">
                <a:extLst>
                  <a:ext uri="{FF2B5EF4-FFF2-40B4-BE49-F238E27FC236}">
                    <a16:creationId xmlns:a16="http://schemas.microsoft.com/office/drawing/2014/main" id="{6BD6FA5F-8294-F440-9828-CF4042C6E3E4}"/>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grpSp>
    </p:spTree>
    <p:extLst>
      <p:ext uri="{BB962C8B-B14F-4D97-AF65-F5344CB8AC3E}">
        <p14:creationId xmlns:p14="http://schemas.microsoft.com/office/powerpoint/2010/main" val="706427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5_Title and Content">
    <p:bg>
      <p:bgPr>
        <a:solidFill>
          <a:srgbClr val="C3DDD7"/>
        </a:solidFill>
        <a:effectLst/>
      </p:bgPr>
    </p:bg>
    <p:spTree>
      <p:nvGrpSpPr>
        <p:cNvPr id="1" name=""/>
        <p:cNvGrpSpPr/>
        <p:nvPr/>
      </p:nvGrpSpPr>
      <p:grpSpPr>
        <a:xfrm>
          <a:off x="0" y="0"/>
          <a:ext cx="0" cy="0"/>
          <a:chOff x="0" y="0"/>
          <a:chExt cx="0" cy="0"/>
        </a:xfrm>
      </p:grpSpPr>
      <p:sp>
        <p:nvSpPr>
          <p:cNvPr id="7" name="Round Diagonal Corner Rectangle 8">
            <a:extLst>
              <a:ext uri="{FF2B5EF4-FFF2-40B4-BE49-F238E27FC236}">
                <a16:creationId xmlns:a16="http://schemas.microsoft.com/office/drawing/2014/main" id="{9B38B2DF-B2FC-E845-8D16-48DBD5431E6C}"/>
              </a:ext>
            </a:extLst>
          </p:cNvPr>
          <p:cNvSpPr/>
          <p:nvPr userDrawn="1"/>
        </p:nvSpPr>
        <p:spPr>
          <a:xfrm rot="16200000">
            <a:off x="2310044" y="-856098"/>
            <a:ext cx="5285916" cy="8967661"/>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3" dirty="0">
              <a:latin typeface="Arial" panose="020B0604020202020204" pitchFamily="34" charset="0"/>
            </a:endParaRPr>
          </a:p>
        </p:txBody>
      </p:sp>
      <p:sp>
        <p:nvSpPr>
          <p:cNvPr id="16" name="Title 1">
            <a:extLst>
              <a:ext uri="{FF2B5EF4-FFF2-40B4-BE49-F238E27FC236}">
                <a16:creationId xmlns:a16="http://schemas.microsoft.com/office/drawing/2014/main" id="{C68954FD-E3F8-7842-93D5-1F95C5D18557}"/>
              </a:ext>
            </a:extLst>
          </p:cNvPr>
          <p:cNvSpPr>
            <a:spLocks noGrp="1"/>
          </p:cNvSpPr>
          <p:nvPr>
            <p:ph type="ctrTitle" hasCustomPrompt="1"/>
          </p:nvPr>
        </p:nvSpPr>
        <p:spPr>
          <a:xfrm>
            <a:off x="509429" y="109949"/>
            <a:ext cx="8450770" cy="685304"/>
          </a:xfrm>
          <a:prstGeom prst="rect">
            <a:avLst/>
          </a:prstGeom>
        </p:spPr>
        <p:txBody>
          <a:bodyPr anchor="ctr"/>
          <a:lstStyle>
            <a:lvl1pPr algn="l">
              <a:defRPr sz="3629" b="1" cap="all" baseline="0">
                <a:solidFill>
                  <a:srgbClr val="D86075"/>
                </a:solidFill>
                <a:latin typeface="Arial" panose="020B0604020202020204" pitchFamily="34" charset="0"/>
                <a:ea typeface="Roboto Medium" pitchFamily="2" charset="0"/>
                <a:cs typeface="Arial" panose="020B0604020202020204" pitchFamily="34" charset="0"/>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D3EB738-83AA-4242-A9BB-3EE561751015}"/>
              </a:ext>
            </a:extLst>
          </p:cNvPr>
          <p:cNvGrpSpPr>
            <a:grpSpLocks noChangeAspect="1"/>
          </p:cNvGrpSpPr>
          <p:nvPr userDrawn="1"/>
        </p:nvGrpSpPr>
        <p:grpSpPr>
          <a:xfrm>
            <a:off x="8060485" y="-287703"/>
            <a:ext cx="2343363" cy="1146938"/>
            <a:chOff x="948154" y="2050047"/>
            <a:chExt cx="216025" cy="216025"/>
          </a:xfrm>
          <a:solidFill>
            <a:schemeClr val="bg1">
              <a:alpha val="40000"/>
            </a:schemeClr>
          </a:solidFill>
        </p:grpSpPr>
        <p:sp>
          <p:nvSpPr>
            <p:cNvPr id="18" name="Freeform: Shape 6">
              <a:extLst>
                <a:ext uri="{FF2B5EF4-FFF2-40B4-BE49-F238E27FC236}">
                  <a16:creationId xmlns:a16="http://schemas.microsoft.com/office/drawing/2014/main" id="{97512DB2-FE0E-474E-A85C-110E32F7A85F}"/>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nvGrpSpPr>
            <p:cNvPr id="19" name="Group 18">
              <a:extLst>
                <a:ext uri="{FF2B5EF4-FFF2-40B4-BE49-F238E27FC236}">
                  <a16:creationId xmlns:a16="http://schemas.microsoft.com/office/drawing/2014/main" id="{85993297-94F5-C24D-9101-8656958EBD20}"/>
                </a:ext>
              </a:extLst>
            </p:cNvPr>
            <p:cNvGrpSpPr/>
            <p:nvPr/>
          </p:nvGrpSpPr>
          <p:grpSpPr>
            <a:xfrm>
              <a:off x="958955" y="2060848"/>
              <a:ext cx="196444" cy="196444"/>
              <a:chOff x="519961" y="1999640"/>
              <a:chExt cx="196444" cy="196444"/>
            </a:xfrm>
            <a:grpFill/>
          </p:grpSpPr>
          <p:sp>
            <p:nvSpPr>
              <p:cNvPr id="20" name="Freeform: Shape 7">
                <a:extLst>
                  <a:ext uri="{FF2B5EF4-FFF2-40B4-BE49-F238E27FC236}">
                    <a16:creationId xmlns:a16="http://schemas.microsoft.com/office/drawing/2014/main" id="{96CB3D78-6C8E-4642-8A7C-B37A9E27E02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21" name="Freeform: Shape 8">
                <a:extLst>
                  <a:ext uri="{FF2B5EF4-FFF2-40B4-BE49-F238E27FC236}">
                    <a16:creationId xmlns:a16="http://schemas.microsoft.com/office/drawing/2014/main" id="{892C178E-886B-FC4F-AF38-D0F8A3226C2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22" name="Freeform: Shape 9">
                <a:extLst>
                  <a:ext uri="{FF2B5EF4-FFF2-40B4-BE49-F238E27FC236}">
                    <a16:creationId xmlns:a16="http://schemas.microsoft.com/office/drawing/2014/main" id="{6C1630F3-D28E-B846-9F1D-3886D8EE2B6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23" name="Freeform: Shape 10">
                <a:extLst>
                  <a:ext uri="{FF2B5EF4-FFF2-40B4-BE49-F238E27FC236}">
                    <a16:creationId xmlns:a16="http://schemas.microsoft.com/office/drawing/2014/main" id="{6BD6FA5F-8294-F440-9828-CF4042C6E3E4}"/>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grpSp>
    </p:spTree>
    <p:extLst>
      <p:ext uri="{BB962C8B-B14F-4D97-AF65-F5344CB8AC3E}">
        <p14:creationId xmlns:p14="http://schemas.microsoft.com/office/powerpoint/2010/main" val="40784145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9_Title and Content">
    <p:bg>
      <p:bgPr>
        <a:solidFill>
          <a:schemeClr val="accent5"/>
        </a:solidFill>
        <a:effectLst/>
      </p:bgPr>
    </p:bg>
    <p:spTree>
      <p:nvGrpSpPr>
        <p:cNvPr id="1" name=""/>
        <p:cNvGrpSpPr/>
        <p:nvPr/>
      </p:nvGrpSpPr>
      <p:grpSpPr>
        <a:xfrm>
          <a:off x="0" y="0"/>
          <a:ext cx="0" cy="0"/>
          <a:chOff x="0" y="0"/>
          <a:chExt cx="0" cy="0"/>
        </a:xfrm>
      </p:grpSpPr>
      <p:sp>
        <p:nvSpPr>
          <p:cNvPr id="7" name="Round Diagonal Corner Rectangle 8">
            <a:extLst>
              <a:ext uri="{FF2B5EF4-FFF2-40B4-BE49-F238E27FC236}">
                <a16:creationId xmlns:a16="http://schemas.microsoft.com/office/drawing/2014/main" id="{9B38B2DF-B2FC-E845-8D16-48DBD5431E6C}"/>
              </a:ext>
            </a:extLst>
          </p:cNvPr>
          <p:cNvSpPr/>
          <p:nvPr userDrawn="1"/>
        </p:nvSpPr>
        <p:spPr>
          <a:xfrm rot="16200000">
            <a:off x="2310044" y="-856098"/>
            <a:ext cx="5285916" cy="8967661"/>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3" dirty="0">
              <a:latin typeface="Arial" panose="020B0604020202020204" pitchFamily="34" charset="0"/>
            </a:endParaRPr>
          </a:p>
        </p:txBody>
      </p:sp>
      <p:sp>
        <p:nvSpPr>
          <p:cNvPr id="16" name="Title 1">
            <a:extLst>
              <a:ext uri="{FF2B5EF4-FFF2-40B4-BE49-F238E27FC236}">
                <a16:creationId xmlns:a16="http://schemas.microsoft.com/office/drawing/2014/main" id="{C68954FD-E3F8-7842-93D5-1F95C5D18557}"/>
              </a:ext>
            </a:extLst>
          </p:cNvPr>
          <p:cNvSpPr>
            <a:spLocks noGrp="1"/>
          </p:cNvSpPr>
          <p:nvPr>
            <p:ph type="ctrTitle" hasCustomPrompt="1"/>
          </p:nvPr>
        </p:nvSpPr>
        <p:spPr>
          <a:xfrm>
            <a:off x="509429" y="109949"/>
            <a:ext cx="8450770" cy="685304"/>
          </a:xfrm>
          <a:prstGeom prst="rect">
            <a:avLst/>
          </a:prstGeom>
        </p:spPr>
        <p:txBody>
          <a:bodyPr anchor="ctr"/>
          <a:lstStyle>
            <a:lvl1pPr algn="l">
              <a:defRPr sz="3629" b="1" cap="all" baseline="0">
                <a:solidFill>
                  <a:schemeClr val="accent2"/>
                </a:solidFill>
                <a:latin typeface="Arial" panose="020B0604020202020204" pitchFamily="34" charset="0"/>
                <a:ea typeface="Roboto Medium" pitchFamily="2" charset="0"/>
                <a:cs typeface="Arial" panose="020B0604020202020204" pitchFamily="34" charset="0"/>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D3EB738-83AA-4242-A9BB-3EE561751015}"/>
              </a:ext>
            </a:extLst>
          </p:cNvPr>
          <p:cNvGrpSpPr>
            <a:grpSpLocks noChangeAspect="1"/>
          </p:cNvGrpSpPr>
          <p:nvPr userDrawn="1"/>
        </p:nvGrpSpPr>
        <p:grpSpPr>
          <a:xfrm>
            <a:off x="8060485" y="-287703"/>
            <a:ext cx="2343363" cy="1146938"/>
            <a:chOff x="948154" y="2050047"/>
            <a:chExt cx="216025" cy="216025"/>
          </a:xfrm>
          <a:solidFill>
            <a:schemeClr val="bg1">
              <a:alpha val="40000"/>
            </a:schemeClr>
          </a:solidFill>
        </p:grpSpPr>
        <p:sp>
          <p:nvSpPr>
            <p:cNvPr id="18" name="Freeform: Shape 6">
              <a:extLst>
                <a:ext uri="{FF2B5EF4-FFF2-40B4-BE49-F238E27FC236}">
                  <a16:creationId xmlns:a16="http://schemas.microsoft.com/office/drawing/2014/main" id="{97512DB2-FE0E-474E-A85C-110E32F7A85F}"/>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nvGrpSpPr>
            <p:cNvPr id="19" name="Group 18">
              <a:extLst>
                <a:ext uri="{FF2B5EF4-FFF2-40B4-BE49-F238E27FC236}">
                  <a16:creationId xmlns:a16="http://schemas.microsoft.com/office/drawing/2014/main" id="{85993297-94F5-C24D-9101-8656958EBD20}"/>
                </a:ext>
              </a:extLst>
            </p:cNvPr>
            <p:cNvGrpSpPr/>
            <p:nvPr/>
          </p:nvGrpSpPr>
          <p:grpSpPr>
            <a:xfrm>
              <a:off x="958955" y="2060848"/>
              <a:ext cx="196444" cy="196444"/>
              <a:chOff x="519961" y="1999640"/>
              <a:chExt cx="196444" cy="196444"/>
            </a:xfrm>
            <a:grpFill/>
          </p:grpSpPr>
          <p:sp>
            <p:nvSpPr>
              <p:cNvPr id="20" name="Freeform: Shape 7">
                <a:extLst>
                  <a:ext uri="{FF2B5EF4-FFF2-40B4-BE49-F238E27FC236}">
                    <a16:creationId xmlns:a16="http://schemas.microsoft.com/office/drawing/2014/main" id="{96CB3D78-6C8E-4642-8A7C-B37A9E27E02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21" name="Freeform: Shape 8">
                <a:extLst>
                  <a:ext uri="{FF2B5EF4-FFF2-40B4-BE49-F238E27FC236}">
                    <a16:creationId xmlns:a16="http://schemas.microsoft.com/office/drawing/2014/main" id="{892C178E-886B-FC4F-AF38-D0F8A3226C2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22" name="Freeform: Shape 9">
                <a:extLst>
                  <a:ext uri="{FF2B5EF4-FFF2-40B4-BE49-F238E27FC236}">
                    <a16:creationId xmlns:a16="http://schemas.microsoft.com/office/drawing/2014/main" id="{6C1630F3-D28E-B846-9F1D-3886D8EE2B6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23" name="Freeform: Shape 10">
                <a:extLst>
                  <a:ext uri="{FF2B5EF4-FFF2-40B4-BE49-F238E27FC236}">
                    <a16:creationId xmlns:a16="http://schemas.microsoft.com/office/drawing/2014/main" id="{6BD6FA5F-8294-F440-9828-CF4042C6E3E4}"/>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grpSp>
    </p:spTree>
    <p:extLst>
      <p:ext uri="{BB962C8B-B14F-4D97-AF65-F5344CB8AC3E}">
        <p14:creationId xmlns:p14="http://schemas.microsoft.com/office/powerpoint/2010/main" val="3139446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77FB14-1502-974E-B4E0-7F429BA8A6CA}"/>
              </a:ext>
            </a:extLst>
          </p:cNvPr>
          <p:cNvSpPr/>
          <p:nvPr userDrawn="1"/>
        </p:nvSpPr>
        <p:spPr>
          <a:xfrm>
            <a:off x="1" y="2"/>
            <a:ext cx="9906000" cy="127593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3" dirty="0">
              <a:latin typeface="Arial" panose="020B0604020202020204" pitchFamily="34" charset="0"/>
              <a:ea typeface="Roboto Medium" pitchFamily="2" charset="0"/>
            </a:endParaRPr>
          </a:p>
        </p:txBody>
      </p:sp>
      <p:grpSp>
        <p:nvGrpSpPr>
          <p:cNvPr id="5" name="Group 4">
            <a:extLst>
              <a:ext uri="{FF2B5EF4-FFF2-40B4-BE49-F238E27FC236}">
                <a16:creationId xmlns:a16="http://schemas.microsoft.com/office/drawing/2014/main" id="{58B634F4-12F4-A944-A05D-0B1862C12B4F}"/>
              </a:ext>
            </a:extLst>
          </p:cNvPr>
          <p:cNvGrpSpPr>
            <a:grpSpLocks noChangeAspect="1"/>
          </p:cNvGrpSpPr>
          <p:nvPr userDrawn="1"/>
        </p:nvGrpSpPr>
        <p:grpSpPr>
          <a:xfrm>
            <a:off x="7756714" y="-407150"/>
            <a:ext cx="2830720" cy="1385471"/>
            <a:chOff x="948154" y="2050047"/>
            <a:chExt cx="216025" cy="216025"/>
          </a:xfrm>
          <a:solidFill>
            <a:schemeClr val="bg1">
              <a:alpha val="40000"/>
            </a:schemeClr>
          </a:solidFill>
        </p:grpSpPr>
        <p:sp>
          <p:nvSpPr>
            <p:cNvPr id="6" name="Freeform: Shape 6">
              <a:extLst>
                <a:ext uri="{FF2B5EF4-FFF2-40B4-BE49-F238E27FC236}">
                  <a16:creationId xmlns:a16="http://schemas.microsoft.com/office/drawing/2014/main" id="{CBCB564F-BF99-5E46-B22F-54C892FD495E}"/>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nvGrpSpPr>
            <p:cNvPr id="7" name="Group 6">
              <a:extLst>
                <a:ext uri="{FF2B5EF4-FFF2-40B4-BE49-F238E27FC236}">
                  <a16:creationId xmlns:a16="http://schemas.microsoft.com/office/drawing/2014/main" id="{B77FA66E-A63D-184A-9828-EBE16E4763E8}"/>
                </a:ext>
              </a:extLst>
            </p:cNvPr>
            <p:cNvGrpSpPr/>
            <p:nvPr/>
          </p:nvGrpSpPr>
          <p:grpSpPr>
            <a:xfrm>
              <a:off x="958955" y="2060848"/>
              <a:ext cx="196444" cy="196444"/>
              <a:chOff x="519961" y="1999640"/>
              <a:chExt cx="196444" cy="196444"/>
            </a:xfrm>
            <a:grpFill/>
          </p:grpSpPr>
          <p:sp>
            <p:nvSpPr>
              <p:cNvPr id="8" name="Freeform: Shape 7">
                <a:extLst>
                  <a:ext uri="{FF2B5EF4-FFF2-40B4-BE49-F238E27FC236}">
                    <a16:creationId xmlns:a16="http://schemas.microsoft.com/office/drawing/2014/main" id="{0E20FFEC-E03C-9B4A-B771-3E7B9C3B99FB}"/>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9" name="Freeform: Shape 8">
                <a:extLst>
                  <a:ext uri="{FF2B5EF4-FFF2-40B4-BE49-F238E27FC236}">
                    <a16:creationId xmlns:a16="http://schemas.microsoft.com/office/drawing/2014/main" id="{61E0BBC6-1D33-D440-8F2C-48FF2705DB5C}"/>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10" name="Freeform: Shape 9">
                <a:extLst>
                  <a:ext uri="{FF2B5EF4-FFF2-40B4-BE49-F238E27FC236}">
                    <a16:creationId xmlns:a16="http://schemas.microsoft.com/office/drawing/2014/main" id="{16DDF25B-2EEE-F848-8D21-6DF0F30D5B9D}"/>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11" name="Freeform: Shape 10">
                <a:extLst>
                  <a:ext uri="{FF2B5EF4-FFF2-40B4-BE49-F238E27FC236}">
                    <a16:creationId xmlns:a16="http://schemas.microsoft.com/office/drawing/2014/main" id="{ACF61188-317B-2D49-9C21-AC510CA701AB}"/>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grpSp>
      <p:sp>
        <p:nvSpPr>
          <p:cNvPr id="12" name="Title 1">
            <a:extLst>
              <a:ext uri="{FF2B5EF4-FFF2-40B4-BE49-F238E27FC236}">
                <a16:creationId xmlns:a16="http://schemas.microsoft.com/office/drawing/2014/main" id="{5F5C114E-7A6F-2C45-BF8A-939F0540E466}"/>
              </a:ext>
            </a:extLst>
          </p:cNvPr>
          <p:cNvSpPr>
            <a:spLocks noGrp="1"/>
          </p:cNvSpPr>
          <p:nvPr>
            <p:ph type="ctrTitle" hasCustomPrompt="1"/>
          </p:nvPr>
        </p:nvSpPr>
        <p:spPr>
          <a:xfrm>
            <a:off x="509430" y="109949"/>
            <a:ext cx="7211646" cy="685304"/>
          </a:xfrm>
          <a:prstGeom prst="rect">
            <a:avLst/>
          </a:prstGeom>
        </p:spPr>
        <p:txBody>
          <a:bodyPr anchor="ctr"/>
          <a:lstStyle>
            <a:lvl1pPr algn="l">
              <a:lnSpc>
                <a:spcPct val="100000"/>
              </a:lnSpc>
              <a:defRPr sz="3629" b="1" cap="all" baseline="0">
                <a:solidFill>
                  <a:schemeClr val="accent2"/>
                </a:solidFill>
                <a:latin typeface="Arial" panose="020B0604020202020204" pitchFamily="34" charset="0"/>
                <a:ea typeface="Roboto Medium" pitchFamily="2" charset="0"/>
                <a:cs typeface="Arial" panose="020B0604020202020204" pitchFamily="34" charset="0"/>
              </a:defRPr>
            </a:lvl1pPr>
          </a:lstStyle>
          <a:p>
            <a:r>
              <a:rPr lang="en-US" dirty="0"/>
              <a:t>Click to edit </a:t>
            </a:r>
            <a:br>
              <a:rPr lang="en-US" dirty="0"/>
            </a:br>
            <a:r>
              <a:rPr lang="en-US" dirty="0"/>
              <a:t>Master title style</a:t>
            </a:r>
          </a:p>
        </p:txBody>
      </p:sp>
      <p:sp>
        <p:nvSpPr>
          <p:cNvPr id="13" name="Text Placeholder 2">
            <a:extLst>
              <a:ext uri="{FF2B5EF4-FFF2-40B4-BE49-F238E27FC236}">
                <a16:creationId xmlns:a16="http://schemas.microsoft.com/office/drawing/2014/main" id="{09DC4204-A4E7-F94D-A81F-F629640AAC7D}"/>
              </a:ext>
            </a:extLst>
          </p:cNvPr>
          <p:cNvSpPr>
            <a:spLocks noGrp="1"/>
          </p:cNvSpPr>
          <p:nvPr>
            <p:ph type="body" idx="1" hasCustomPrompt="1"/>
          </p:nvPr>
        </p:nvSpPr>
        <p:spPr>
          <a:xfrm>
            <a:off x="509427" y="905199"/>
            <a:ext cx="8543457" cy="304447"/>
          </a:xfrm>
          <a:prstGeom prst="rect">
            <a:avLst/>
          </a:prstGeom>
        </p:spPr>
        <p:txBody>
          <a:bodyPr anchor="ctr"/>
          <a:lstStyle>
            <a:lvl1pPr marL="0" indent="0">
              <a:buNone/>
              <a:defRPr sz="2903">
                <a:solidFill>
                  <a:schemeClr val="accent6"/>
                </a:solidFill>
                <a:latin typeface="Arial" panose="020B0604020202020204" pitchFamily="34" charset="0"/>
                <a:ea typeface="Roboto Medium" pitchFamily="2" charset="0"/>
                <a:cs typeface="Arial" panose="020B0604020202020204" pitchFamily="34" charset="0"/>
              </a:defRPr>
            </a:lvl1pPr>
            <a:lvl2pPr marL="553046" indent="0">
              <a:buNone/>
              <a:defRPr sz="2419">
                <a:solidFill>
                  <a:schemeClr val="tx1">
                    <a:tint val="75000"/>
                  </a:schemeClr>
                </a:solidFill>
              </a:defRPr>
            </a:lvl2pPr>
            <a:lvl3pPr marL="1106092" indent="0">
              <a:buNone/>
              <a:defRPr sz="2177">
                <a:solidFill>
                  <a:schemeClr val="tx1">
                    <a:tint val="75000"/>
                  </a:schemeClr>
                </a:solidFill>
              </a:defRPr>
            </a:lvl3pPr>
            <a:lvl4pPr marL="1659137" indent="0">
              <a:buNone/>
              <a:defRPr sz="1936">
                <a:solidFill>
                  <a:schemeClr val="tx1">
                    <a:tint val="75000"/>
                  </a:schemeClr>
                </a:solidFill>
              </a:defRPr>
            </a:lvl4pPr>
            <a:lvl5pPr marL="2212182" indent="0">
              <a:buNone/>
              <a:defRPr sz="1936">
                <a:solidFill>
                  <a:schemeClr val="tx1">
                    <a:tint val="75000"/>
                  </a:schemeClr>
                </a:solidFill>
              </a:defRPr>
            </a:lvl5pPr>
            <a:lvl6pPr marL="2765228" indent="0">
              <a:buNone/>
              <a:defRPr sz="1936">
                <a:solidFill>
                  <a:schemeClr val="tx1">
                    <a:tint val="75000"/>
                  </a:schemeClr>
                </a:solidFill>
              </a:defRPr>
            </a:lvl6pPr>
            <a:lvl7pPr marL="3318274" indent="0">
              <a:buNone/>
              <a:defRPr sz="1936">
                <a:solidFill>
                  <a:schemeClr val="tx1">
                    <a:tint val="75000"/>
                  </a:schemeClr>
                </a:solidFill>
              </a:defRPr>
            </a:lvl7pPr>
            <a:lvl8pPr marL="3871320" indent="0">
              <a:buNone/>
              <a:defRPr sz="1936">
                <a:solidFill>
                  <a:schemeClr val="tx1">
                    <a:tint val="75000"/>
                  </a:schemeClr>
                </a:solidFill>
              </a:defRPr>
            </a:lvl8pPr>
            <a:lvl9pPr marL="4424365" indent="0">
              <a:buNone/>
              <a:defRPr sz="1936">
                <a:solidFill>
                  <a:schemeClr val="tx1">
                    <a:tint val="75000"/>
                  </a:schemeClr>
                </a:solidFill>
              </a:defRPr>
            </a:lvl9pPr>
          </a:lstStyle>
          <a:p>
            <a:pPr lvl="0"/>
            <a:r>
              <a:rPr lang="en-GB" dirty="0"/>
              <a:t>Click to edit Master text styles</a:t>
            </a:r>
          </a:p>
        </p:txBody>
      </p:sp>
      <p:sp>
        <p:nvSpPr>
          <p:cNvPr id="4" name="Text Placeholder 3">
            <a:extLst>
              <a:ext uri="{FF2B5EF4-FFF2-40B4-BE49-F238E27FC236}">
                <a16:creationId xmlns:a16="http://schemas.microsoft.com/office/drawing/2014/main" id="{A0624B00-67CA-4816-B717-D192EB93F46C}"/>
              </a:ext>
            </a:extLst>
          </p:cNvPr>
          <p:cNvSpPr>
            <a:spLocks noGrp="1"/>
          </p:cNvSpPr>
          <p:nvPr>
            <p:ph type="body" sz="quarter" idx="10"/>
          </p:nvPr>
        </p:nvSpPr>
        <p:spPr>
          <a:xfrm>
            <a:off x="312577" y="1409153"/>
            <a:ext cx="9290436" cy="5018122"/>
          </a:xfrm>
          <a:prstGeom prst="rect">
            <a:avLst/>
          </a:prstGeom>
        </p:spPr>
        <p:txBody>
          <a:bodyPr/>
          <a:lstStyle>
            <a:lvl1pPr marL="0" indent="0">
              <a:lnSpc>
                <a:spcPct val="100000"/>
              </a:lnSpc>
              <a:spcAft>
                <a:spcPts val="726"/>
              </a:spcAft>
              <a:buNone/>
              <a:defRPr sz="1330">
                <a:solidFill>
                  <a:schemeClr val="accent2"/>
                </a:solidFill>
                <a:latin typeface="Arial" panose="020B0604020202020204" pitchFamily="34" charset="0"/>
                <a:cs typeface="Arial" panose="020B0604020202020204" pitchFamily="34" charset="0"/>
              </a:defRPr>
            </a:lvl1pPr>
            <a:lvl2pPr>
              <a:lnSpc>
                <a:spcPct val="100000"/>
              </a:lnSpc>
              <a:spcAft>
                <a:spcPts val="726"/>
              </a:spcAft>
              <a:defRPr sz="1330">
                <a:solidFill>
                  <a:schemeClr val="accent2"/>
                </a:solidFill>
                <a:latin typeface="Arial" panose="020B0604020202020204" pitchFamily="34" charset="0"/>
                <a:cs typeface="Arial" panose="020B0604020202020204" pitchFamily="34" charset="0"/>
              </a:defRPr>
            </a:lvl2pPr>
            <a:lvl3pPr>
              <a:lnSpc>
                <a:spcPct val="100000"/>
              </a:lnSpc>
              <a:spcAft>
                <a:spcPts val="726"/>
              </a:spcAft>
              <a:defRPr sz="1330">
                <a:solidFill>
                  <a:schemeClr val="accent2"/>
                </a:solidFill>
                <a:latin typeface="Arial" panose="020B0604020202020204" pitchFamily="34" charset="0"/>
                <a:cs typeface="Arial" panose="020B0604020202020204" pitchFamily="34" charset="0"/>
              </a:defRPr>
            </a:lvl3pPr>
            <a:lvl4pPr>
              <a:lnSpc>
                <a:spcPct val="100000"/>
              </a:lnSpc>
              <a:spcAft>
                <a:spcPts val="726"/>
              </a:spcAft>
              <a:defRPr sz="1330">
                <a:solidFill>
                  <a:schemeClr val="accent2"/>
                </a:solidFill>
                <a:latin typeface="Arial" panose="020B0604020202020204" pitchFamily="34" charset="0"/>
                <a:cs typeface="Arial" panose="020B0604020202020204" pitchFamily="34" charset="0"/>
              </a:defRPr>
            </a:lvl4pPr>
            <a:lvl5pPr>
              <a:lnSpc>
                <a:spcPct val="100000"/>
              </a:lnSpc>
              <a:spcAft>
                <a:spcPts val="726"/>
              </a:spcAft>
              <a:defRPr sz="1330">
                <a:solidFill>
                  <a:schemeClr val="accent2"/>
                </a:solidFill>
                <a:latin typeface="Arial" panose="020B0604020202020204" pitchFamily="34" charset="0"/>
                <a:cs typeface="Arial" panose="020B0604020202020204" pitchFamily="34" charset="0"/>
              </a:defRPr>
            </a:lvl5pPr>
          </a:lstStyle>
          <a:p>
            <a:pPr lvl="0"/>
            <a:r>
              <a:rPr lang="en-US" dirty="0"/>
              <a:t>Edit Master text styles</a:t>
            </a:r>
          </a:p>
        </p:txBody>
      </p:sp>
    </p:spTree>
    <p:extLst>
      <p:ext uri="{BB962C8B-B14F-4D97-AF65-F5344CB8AC3E}">
        <p14:creationId xmlns:p14="http://schemas.microsoft.com/office/powerpoint/2010/main" val="28974399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4_Title and Content">
    <p:bg>
      <p:bgPr>
        <a:solidFill>
          <a:srgbClr val="63B1A4"/>
        </a:solidFill>
        <a:effectLst/>
      </p:bgPr>
    </p:bg>
    <p:spTree>
      <p:nvGrpSpPr>
        <p:cNvPr id="1" name=""/>
        <p:cNvGrpSpPr/>
        <p:nvPr/>
      </p:nvGrpSpPr>
      <p:grpSpPr>
        <a:xfrm>
          <a:off x="0" y="0"/>
          <a:ext cx="0" cy="0"/>
          <a:chOff x="0" y="0"/>
          <a:chExt cx="0" cy="0"/>
        </a:xfrm>
      </p:grpSpPr>
      <p:sp>
        <p:nvSpPr>
          <p:cNvPr id="7" name="Round Diagonal Corner Rectangle 8">
            <a:extLst>
              <a:ext uri="{FF2B5EF4-FFF2-40B4-BE49-F238E27FC236}">
                <a16:creationId xmlns:a16="http://schemas.microsoft.com/office/drawing/2014/main" id="{9B38B2DF-B2FC-E845-8D16-48DBD5431E6C}"/>
              </a:ext>
            </a:extLst>
          </p:cNvPr>
          <p:cNvSpPr/>
          <p:nvPr userDrawn="1"/>
        </p:nvSpPr>
        <p:spPr>
          <a:xfrm rot="16200000">
            <a:off x="2310044" y="-856098"/>
            <a:ext cx="5285916" cy="8967661"/>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3" dirty="0">
              <a:latin typeface="Arial" panose="020B0604020202020204" pitchFamily="34" charset="0"/>
            </a:endParaRPr>
          </a:p>
        </p:txBody>
      </p:sp>
      <p:sp>
        <p:nvSpPr>
          <p:cNvPr id="16" name="Title 1">
            <a:extLst>
              <a:ext uri="{FF2B5EF4-FFF2-40B4-BE49-F238E27FC236}">
                <a16:creationId xmlns:a16="http://schemas.microsoft.com/office/drawing/2014/main" id="{C68954FD-E3F8-7842-93D5-1F95C5D18557}"/>
              </a:ext>
            </a:extLst>
          </p:cNvPr>
          <p:cNvSpPr>
            <a:spLocks noGrp="1"/>
          </p:cNvSpPr>
          <p:nvPr>
            <p:ph type="ctrTitle" hasCustomPrompt="1"/>
          </p:nvPr>
        </p:nvSpPr>
        <p:spPr>
          <a:xfrm>
            <a:off x="509429" y="109949"/>
            <a:ext cx="8450770" cy="685304"/>
          </a:xfrm>
          <a:prstGeom prst="rect">
            <a:avLst/>
          </a:prstGeom>
        </p:spPr>
        <p:txBody>
          <a:bodyPr anchor="ctr"/>
          <a:lstStyle>
            <a:lvl1pPr algn="l">
              <a:defRPr sz="3629" b="1" cap="all" baseline="0">
                <a:solidFill>
                  <a:srgbClr val="0C244C"/>
                </a:solidFill>
                <a:latin typeface="Arial" panose="020B0604020202020204" pitchFamily="34" charset="0"/>
                <a:ea typeface="Roboto Medium" pitchFamily="2" charset="0"/>
                <a:cs typeface="Arial" panose="020B0604020202020204" pitchFamily="34" charset="0"/>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D3EB738-83AA-4242-A9BB-3EE561751015}"/>
              </a:ext>
            </a:extLst>
          </p:cNvPr>
          <p:cNvGrpSpPr>
            <a:grpSpLocks noChangeAspect="1"/>
          </p:cNvGrpSpPr>
          <p:nvPr userDrawn="1"/>
        </p:nvGrpSpPr>
        <p:grpSpPr>
          <a:xfrm>
            <a:off x="8060485" y="-287703"/>
            <a:ext cx="2343363" cy="1146938"/>
            <a:chOff x="948154" y="2050047"/>
            <a:chExt cx="216025" cy="216025"/>
          </a:xfrm>
          <a:solidFill>
            <a:schemeClr val="bg1">
              <a:alpha val="40000"/>
            </a:schemeClr>
          </a:solidFill>
        </p:grpSpPr>
        <p:sp>
          <p:nvSpPr>
            <p:cNvPr id="18" name="Freeform: Shape 6">
              <a:extLst>
                <a:ext uri="{FF2B5EF4-FFF2-40B4-BE49-F238E27FC236}">
                  <a16:creationId xmlns:a16="http://schemas.microsoft.com/office/drawing/2014/main" id="{97512DB2-FE0E-474E-A85C-110E32F7A85F}"/>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nvGrpSpPr>
            <p:cNvPr id="19" name="Group 18">
              <a:extLst>
                <a:ext uri="{FF2B5EF4-FFF2-40B4-BE49-F238E27FC236}">
                  <a16:creationId xmlns:a16="http://schemas.microsoft.com/office/drawing/2014/main" id="{85993297-94F5-C24D-9101-8656958EBD20}"/>
                </a:ext>
              </a:extLst>
            </p:cNvPr>
            <p:cNvGrpSpPr/>
            <p:nvPr/>
          </p:nvGrpSpPr>
          <p:grpSpPr>
            <a:xfrm>
              <a:off x="958955" y="2060848"/>
              <a:ext cx="196444" cy="196444"/>
              <a:chOff x="519961" y="1999640"/>
              <a:chExt cx="196444" cy="196444"/>
            </a:xfrm>
            <a:grpFill/>
          </p:grpSpPr>
          <p:sp>
            <p:nvSpPr>
              <p:cNvPr id="20" name="Freeform: Shape 7">
                <a:extLst>
                  <a:ext uri="{FF2B5EF4-FFF2-40B4-BE49-F238E27FC236}">
                    <a16:creationId xmlns:a16="http://schemas.microsoft.com/office/drawing/2014/main" id="{96CB3D78-6C8E-4642-8A7C-B37A9E27E02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21" name="Freeform: Shape 8">
                <a:extLst>
                  <a:ext uri="{FF2B5EF4-FFF2-40B4-BE49-F238E27FC236}">
                    <a16:creationId xmlns:a16="http://schemas.microsoft.com/office/drawing/2014/main" id="{892C178E-886B-FC4F-AF38-D0F8A3226C2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22" name="Freeform: Shape 9">
                <a:extLst>
                  <a:ext uri="{FF2B5EF4-FFF2-40B4-BE49-F238E27FC236}">
                    <a16:creationId xmlns:a16="http://schemas.microsoft.com/office/drawing/2014/main" id="{6C1630F3-D28E-B846-9F1D-3886D8EE2B6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23" name="Freeform: Shape 10">
                <a:extLst>
                  <a:ext uri="{FF2B5EF4-FFF2-40B4-BE49-F238E27FC236}">
                    <a16:creationId xmlns:a16="http://schemas.microsoft.com/office/drawing/2014/main" id="{6BD6FA5F-8294-F440-9828-CF4042C6E3E4}"/>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grpSp>
    </p:spTree>
    <p:extLst>
      <p:ext uri="{BB962C8B-B14F-4D97-AF65-F5344CB8AC3E}">
        <p14:creationId xmlns:p14="http://schemas.microsoft.com/office/powerpoint/2010/main" val="22423052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0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F37BAC-8540-E448-990A-DE811E442BD5}"/>
              </a:ext>
            </a:extLst>
          </p:cNvPr>
          <p:cNvSpPr/>
          <p:nvPr userDrawn="1"/>
        </p:nvSpPr>
        <p:spPr>
          <a:xfrm>
            <a:off x="1" y="0"/>
            <a:ext cx="9906000" cy="922374"/>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3" dirty="0">
              <a:latin typeface="Arial" panose="020B0604020202020204" pitchFamily="34" charset="0"/>
            </a:endParaRPr>
          </a:p>
        </p:txBody>
      </p:sp>
      <p:sp>
        <p:nvSpPr>
          <p:cNvPr id="8" name="Title 1">
            <a:extLst>
              <a:ext uri="{FF2B5EF4-FFF2-40B4-BE49-F238E27FC236}">
                <a16:creationId xmlns:a16="http://schemas.microsoft.com/office/drawing/2014/main" id="{913EC4C8-8905-4246-BAFC-79C97E18CE2F}"/>
              </a:ext>
            </a:extLst>
          </p:cNvPr>
          <p:cNvSpPr>
            <a:spLocks noGrp="1"/>
          </p:cNvSpPr>
          <p:nvPr>
            <p:ph type="ctrTitle" hasCustomPrompt="1"/>
          </p:nvPr>
        </p:nvSpPr>
        <p:spPr>
          <a:xfrm>
            <a:off x="509429" y="109949"/>
            <a:ext cx="8450770" cy="685304"/>
          </a:xfrm>
          <a:prstGeom prst="rect">
            <a:avLst/>
          </a:prstGeom>
        </p:spPr>
        <p:txBody>
          <a:bodyPr anchor="ctr"/>
          <a:lstStyle>
            <a:lvl1pPr algn="l">
              <a:defRPr sz="3629" b="1" cap="all" baseline="0">
                <a:solidFill>
                  <a:srgbClr val="0C244C"/>
                </a:solidFill>
                <a:latin typeface="Arial" panose="020B0604020202020204" pitchFamily="34" charset="0"/>
                <a:ea typeface="Roboto Medium" pitchFamily="2" charset="0"/>
                <a:cs typeface="Arial" panose="020B0604020202020204" pitchFamily="34" charset="0"/>
              </a:defRPr>
            </a:lvl1pPr>
          </a:lstStyle>
          <a:p>
            <a:r>
              <a:rPr lang="en-US" dirty="0"/>
              <a:t>Click to edit </a:t>
            </a:r>
            <a:br>
              <a:rPr lang="en-US" dirty="0"/>
            </a:br>
            <a:r>
              <a:rPr lang="en-US" dirty="0"/>
              <a:t>Master title style</a:t>
            </a:r>
          </a:p>
        </p:txBody>
      </p:sp>
      <p:grpSp>
        <p:nvGrpSpPr>
          <p:cNvPr id="9" name="Group 8">
            <a:extLst>
              <a:ext uri="{FF2B5EF4-FFF2-40B4-BE49-F238E27FC236}">
                <a16:creationId xmlns:a16="http://schemas.microsoft.com/office/drawing/2014/main" id="{C08E39AC-A9B8-9943-B8CA-476AC5AFAC9A}"/>
              </a:ext>
            </a:extLst>
          </p:cNvPr>
          <p:cNvGrpSpPr>
            <a:grpSpLocks noChangeAspect="1"/>
          </p:cNvGrpSpPr>
          <p:nvPr userDrawn="1"/>
        </p:nvGrpSpPr>
        <p:grpSpPr>
          <a:xfrm>
            <a:off x="8060485" y="-287703"/>
            <a:ext cx="2343363" cy="1146938"/>
            <a:chOff x="948154" y="2050047"/>
            <a:chExt cx="216025" cy="216025"/>
          </a:xfrm>
          <a:solidFill>
            <a:schemeClr val="bg1">
              <a:alpha val="40000"/>
            </a:schemeClr>
          </a:solidFill>
        </p:grpSpPr>
        <p:sp>
          <p:nvSpPr>
            <p:cNvPr id="10" name="Freeform: Shape 6">
              <a:extLst>
                <a:ext uri="{FF2B5EF4-FFF2-40B4-BE49-F238E27FC236}">
                  <a16:creationId xmlns:a16="http://schemas.microsoft.com/office/drawing/2014/main" id="{5EB0460F-3152-594D-8169-0FF7FCA8C254}"/>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nvGrpSpPr>
            <p:cNvPr id="11" name="Group 10">
              <a:extLst>
                <a:ext uri="{FF2B5EF4-FFF2-40B4-BE49-F238E27FC236}">
                  <a16:creationId xmlns:a16="http://schemas.microsoft.com/office/drawing/2014/main" id="{D6F022BD-B318-A04E-B4C9-D2B31F0B0C2F}"/>
                </a:ext>
              </a:extLst>
            </p:cNvPr>
            <p:cNvGrpSpPr/>
            <p:nvPr/>
          </p:nvGrpSpPr>
          <p:grpSpPr>
            <a:xfrm>
              <a:off x="958955" y="2060848"/>
              <a:ext cx="196444" cy="196444"/>
              <a:chOff x="519961" y="1999640"/>
              <a:chExt cx="196444" cy="196444"/>
            </a:xfrm>
            <a:grpFill/>
          </p:grpSpPr>
          <p:sp>
            <p:nvSpPr>
              <p:cNvPr id="12" name="Freeform: Shape 7">
                <a:extLst>
                  <a:ext uri="{FF2B5EF4-FFF2-40B4-BE49-F238E27FC236}">
                    <a16:creationId xmlns:a16="http://schemas.microsoft.com/office/drawing/2014/main" id="{971A5B51-9C9F-564A-99EB-FDE9F04DECED}"/>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13" name="Freeform: Shape 8">
                <a:extLst>
                  <a:ext uri="{FF2B5EF4-FFF2-40B4-BE49-F238E27FC236}">
                    <a16:creationId xmlns:a16="http://schemas.microsoft.com/office/drawing/2014/main" id="{19E2D0BB-24DE-5A4D-858D-DBE81036504E}"/>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14" name="Freeform: Shape 9">
                <a:extLst>
                  <a:ext uri="{FF2B5EF4-FFF2-40B4-BE49-F238E27FC236}">
                    <a16:creationId xmlns:a16="http://schemas.microsoft.com/office/drawing/2014/main" id="{CE01DFE7-B3A6-6D47-A550-031AF100847B}"/>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15" name="Freeform: Shape 10">
                <a:extLst>
                  <a:ext uri="{FF2B5EF4-FFF2-40B4-BE49-F238E27FC236}">
                    <a16:creationId xmlns:a16="http://schemas.microsoft.com/office/drawing/2014/main" id="{D4F25529-F7E8-E342-B665-935A97E6F6A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grpSp>
      <p:sp>
        <p:nvSpPr>
          <p:cNvPr id="16" name="Text Placeholder 3">
            <a:extLst>
              <a:ext uri="{FF2B5EF4-FFF2-40B4-BE49-F238E27FC236}">
                <a16:creationId xmlns:a16="http://schemas.microsoft.com/office/drawing/2014/main" id="{3034ADB1-2655-4817-96E0-9D87DC626123}"/>
              </a:ext>
            </a:extLst>
          </p:cNvPr>
          <p:cNvSpPr>
            <a:spLocks noGrp="1"/>
          </p:cNvSpPr>
          <p:nvPr>
            <p:ph type="body" sz="quarter" idx="10"/>
          </p:nvPr>
        </p:nvSpPr>
        <p:spPr>
          <a:xfrm>
            <a:off x="312577" y="1048240"/>
            <a:ext cx="9290436" cy="5379036"/>
          </a:xfrm>
          <a:prstGeom prst="rect">
            <a:avLst/>
          </a:prstGeom>
        </p:spPr>
        <p:txBody>
          <a:bodyPr/>
          <a:lstStyle>
            <a:lvl1pPr marL="0" indent="0">
              <a:lnSpc>
                <a:spcPct val="100000"/>
              </a:lnSpc>
              <a:spcAft>
                <a:spcPts val="726"/>
              </a:spcAft>
              <a:buNone/>
              <a:defRPr sz="1330">
                <a:solidFill>
                  <a:schemeClr val="accent2"/>
                </a:solidFill>
                <a:latin typeface="Arial" panose="020B0604020202020204" pitchFamily="34" charset="0"/>
                <a:cs typeface="Arial" panose="020B0604020202020204" pitchFamily="34" charset="0"/>
              </a:defRPr>
            </a:lvl1pPr>
            <a:lvl2pPr marL="257208" indent="0">
              <a:lnSpc>
                <a:spcPct val="100000"/>
              </a:lnSpc>
              <a:spcAft>
                <a:spcPts val="726"/>
              </a:spcAft>
              <a:buNone/>
              <a:defRPr sz="1330">
                <a:solidFill>
                  <a:schemeClr val="accent2"/>
                </a:solidFill>
                <a:latin typeface="Arial" panose="020B0604020202020204" pitchFamily="34" charset="0"/>
                <a:cs typeface="Arial" panose="020B0604020202020204" pitchFamily="34" charset="0"/>
              </a:defRPr>
            </a:lvl2pPr>
            <a:lvl3pPr marL="514416" indent="0">
              <a:lnSpc>
                <a:spcPct val="100000"/>
              </a:lnSpc>
              <a:spcAft>
                <a:spcPts val="726"/>
              </a:spcAft>
              <a:buNone/>
              <a:defRPr sz="1330">
                <a:solidFill>
                  <a:schemeClr val="accent2"/>
                </a:solidFill>
                <a:latin typeface="Arial" panose="020B0604020202020204" pitchFamily="34" charset="0"/>
                <a:cs typeface="Arial" panose="020B0604020202020204" pitchFamily="34" charset="0"/>
              </a:defRPr>
            </a:lvl3pPr>
            <a:lvl4pPr marL="771623" indent="0">
              <a:lnSpc>
                <a:spcPct val="100000"/>
              </a:lnSpc>
              <a:spcAft>
                <a:spcPts val="726"/>
              </a:spcAft>
              <a:buNone/>
              <a:defRPr sz="1330">
                <a:solidFill>
                  <a:schemeClr val="accent2"/>
                </a:solidFill>
                <a:latin typeface="Arial" panose="020B0604020202020204" pitchFamily="34" charset="0"/>
                <a:cs typeface="Arial" panose="020B0604020202020204" pitchFamily="34" charset="0"/>
              </a:defRPr>
            </a:lvl4pPr>
            <a:lvl5pPr marL="1028831" indent="0">
              <a:lnSpc>
                <a:spcPct val="100000"/>
              </a:lnSpc>
              <a:spcAft>
                <a:spcPts val="726"/>
              </a:spcAft>
              <a:buNone/>
              <a:defRPr sz="1330">
                <a:solidFill>
                  <a:schemeClr val="accent2"/>
                </a:solidFill>
                <a:latin typeface="Arial" panose="020B0604020202020204" pitchFamily="34" charset="0"/>
                <a:cs typeface="Arial" panose="020B0604020202020204" pitchFamily="34" charset="0"/>
              </a:defRPr>
            </a:lvl5pPr>
          </a:lstStyle>
          <a:p>
            <a:pPr lvl="0"/>
            <a:r>
              <a:rPr lang="en-US" dirty="0"/>
              <a:t>Edit Master text styles</a:t>
            </a:r>
          </a:p>
        </p:txBody>
      </p:sp>
    </p:spTree>
    <p:extLst>
      <p:ext uri="{BB962C8B-B14F-4D97-AF65-F5344CB8AC3E}">
        <p14:creationId xmlns:p14="http://schemas.microsoft.com/office/powerpoint/2010/main" val="6496016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10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1011300" y="6179420"/>
            <a:ext cx="214429" cy="300082"/>
          </a:xfrm>
          <a:prstGeom prst="rect">
            <a:avLst/>
          </a:prstGeom>
          <a:noFill/>
        </p:spPr>
        <p:txBody>
          <a:bodyPr wrap="square" rtlCol="0">
            <a:spAutoFit/>
          </a:bodyPr>
          <a:lstStyle/>
          <a:p>
            <a:r>
              <a:rPr lang="en-US" sz="1350" dirty="0">
                <a:latin typeface="Arial" panose="020B0604020202020204" pitchFamily="34" charset="0"/>
              </a:rPr>
              <a:t> </a:t>
            </a:r>
          </a:p>
        </p:txBody>
      </p:sp>
      <p:sp>
        <p:nvSpPr>
          <p:cNvPr id="15" name="Rectangle 14">
            <a:extLst>
              <a:ext uri="{FF2B5EF4-FFF2-40B4-BE49-F238E27FC236}">
                <a16:creationId xmlns:a16="http://schemas.microsoft.com/office/drawing/2014/main" id="{9A8C6982-F74D-C344-BCD9-9DE59C7B3250}"/>
              </a:ext>
            </a:extLst>
          </p:cNvPr>
          <p:cNvSpPr/>
          <p:nvPr/>
        </p:nvSpPr>
        <p:spPr>
          <a:xfrm>
            <a:off x="1" y="2"/>
            <a:ext cx="9906000" cy="1154567"/>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350" dirty="0">
              <a:latin typeface="Arial" panose="020B0604020202020204" pitchFamily="34" charset="0"/>
            </a:endParaRPr>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92763" y="187520"/>
            <a:ext cx="7429500" cy="661940"/>
          </a:xfrm>
          <a:prstGeom prst="rect">
            <a:avLst/>
          </a:prstGeom>
        </p:spPr>
        <p:txBody>
          <a:bodyPr anchor="ctr"/>
          <a:lstStyle>
            <a:lvl1pPr algn="l">
              <a:defRPr sz="3387" b="1" cap="all" baseline="0">
                <a:solidFill>
                  <a:srgbClr val="0C244C"/>
                </a:solidFill>
                <a:latin typeface="Arial" panose="020B0604020202020204" pitchFamily="34" charset="0"/>
                <a:ea typeface="Roboto Medium" pitchFamily="2" charset="0"/>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p:cNvGrpSpPr>
          <p:nvPr/>
        </p:nvGrpSpPr>
        <p:grpSpPr>
          <a:xfrm>
            <a:off x="8182398" y="-305106"/>
            <a:ext cx="2358672" cy="1154566"/>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1" y="1158873"/>
            <a:ext cx="9906000" cy="5305910"/>
          </a:xfrm>
          <a:prstGeom prst="rect">
            <a:avLst/>
          </a:prstGeom>
        </p:spPr>
        <p:txBody>
          <a:bodyPr/>
          <a:lstStyle>
            <a:lvl1pPr marL="0" indent="0">
              <a:buNone/>
              <a:defRPr>
                <a:solidFill>
                  <a:schemeClr val="accent2"/>
                </a:solidFill>
                <a:latin typeface="Arial" panose="020B0604020202020204" pitchFamily="34" charset="0"/>
              </a:defRPr>
            </a:lvl1pPr>
          </a:lstStyle>
          <a:p>
            <a:r>
              <a:rPr lang="en-US" dirty="0"/>
              <a:t>Click icon to add picture</a:t>
            </a:r>
          </a:p>
        </p:txBody>
      </p:sp>
    </p:spTree>
    <p:extLst>
      <p:ext uri="{BB962C8B-B14F-4D97-AF65-F5344CB8AC3E}">
        <p14:creationId xmlns:p14="http://schemas.microsoft.com/office/powerpoint/2010/main" val="41202124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1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1011300" y="6179420"/>
            <a:ext cx="214429" cy="300082"/>
          </a:xfrm>
          <a:prstGeom prst="rect">
            <a:avLst/>
          </a:prstGeom>
          <a:noFill/>
        </p:spPr>
        <p:txBody>
          <a:bodyPr wrap="square" rtlCol="0">
            <a:spAutoFit/>
          </a:bodyPr>
          <a:lstStyle/>
          <a:p>
            <a:r>
              <a:rPr lang="en-US" sz="1350" dirty="0">
                <a:latin typeface="Arial" panose="020B0604020202020204" pitchFamily="34" charset="0"/>
              </a:rPr>
              <a:t> </a:t>
            </a:r>
          </a:p>
        </p:txBody>
      </p:sp>
      <p:sp>
        <p:nvSpPr>
          <p:cNvPr id="15" name="Rectangle 14">
            <a:extLst>
              <a:ext uri="{FF2B5EF4-FFF2-40B4-BE49-F238E27FC236}">
                <a16:creationId xmlns:a16="http://schemas.microsoft.com/office/drawing/2014/main" id="{9A8C6982-F74D-C344-BCD9-9DE59C7B3250}"/>
              </a:ext>
            </a:extLst>
          </p:cNvPr>
          <p:cNvSpPr/>
          <p:nvPr/>
        </p:nvSpPr>
        <p:spPr>
          <a:xfrm>
            <a:off x="1" y="2"/>
            <a:ext cx="9906000" cy="11545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350" dirty="0">
              <a:latin typeface="Arial" panose="020B0604020202020204" pitchFamily="34" charset="0"/>
            </a:endParaRPr>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92763" y="187520"/>
            <a:ext cx="7429500" cy="661940"/>
          </a:xfrm>
          <a:prstGeom prst="rect">
            <a:avLst/>
          </a:prstGeom>
        </p:spPr>
        <p:txBody>
          <a:bodyPr anchor="ctr"/>
          <a:lstStyle>
            <a:lvl1pPr algn="l">
              <a:defRPr sz="3387" b="1" cap="all" baseline="0">
                <a:solidFill>
                  <a:schemeClr val="accent1"/>
                </a:solidFill>
                <a:latin typeface="Arial" panose="020B0604020202020204" pitchFamily="34" charset="0"/>
                <a:ea typeface="Roboto Medium" pitchFamily="2" charset="0"/>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p:cNvGrpSpPr>
          <p:nvPr/>
        </p:nvGrpSpPr>
        <p:grpSpPr>
          <a:xfrm>
            <a:off x="8182398" y="-305106"/>
            <a:ext cx="2358672" cy="1154566"/>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1" y="1158873"/>
            <a:ext cx="9906000" cy="5305910"/>
          </a:xfrm>
          <a:prstGeom prst="rect">
            <a:avLst/>
          </a:prstGeom>
        </p:spPr>
        <p:txBody>
          <a:bodyPr/>
          <a:lstStyle>
            <a:lvl1pPr marL="0" indent="0">
              <a:buNone/>
              <a:defRPr>
                <a:solidFill>
                  <a:schemeClr val="accent2"/>
                </a:solidFill>
                <a:latin typeface="Arial" panose="020B0604020202020204" pitchFamily="34" charset="0"/>
              </a:defRPr>
            </a:lvl1pPr>
          </a:lstStyle>
          <a:p>
            <a:r>
              <a:rPr lang="en-US" dirty="0"/>
              <a:t>Click icon to add picture</a:t>
            </a:r>
          </a:p>
        </p:txBody>
      </p:sp>
    </p:spTree>
    <p:extLst>
      <p:ext uri="{BB962C8B-B14F-4D97-AF65-F5344CB8AC3E}">
        <p14:creationId xmlns:p14="http://schemas.microsoft.com/office/powerpoint/2010/main" val="31224980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1" y="3219409"/>
            <a:ext cx="9906000" cy="3262313"/>
          </a:xfrm>
          <a:prstGeom prst="rect">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grpSp>
        <p:nvGrpSpPr>
          <p:cNvPr id="7" name="Group 6">
            <a:extLst>
              <a:ext uri="{FF2B5EF4-FFF2-40B4-BE49-F238E27FC236}">
                <a16:creationId xmlns:a16="http://schemas.microsoft.com/office/drawing/2014/main" id="{9C230445-4E83-DA40-8B38-F9B8B119014C}"/>
              </a:ext>
            </a:extLst>
          </p:cNvPr>
          <p:cNvGrpSpPr>
            <a:grpSpLocks/>
          </p:cNvGrpSpPr>
          <p:nvPr/>
        </p:nvGrpSpPr>
        <p:grpSpPr>
          <a:xfrm>
            <a:off x="8271803" y="3391105"/>
            <a:ext cx="1418463" cy="1287765"/>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Arial" panose="020B0604020202020204" pitchFamily="34" charset="0"/>
                </a:endParaRPr>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1" y="10352"/>
            <a:ext cx="9906000" cy="3209057"/>
          </a:xfrm>
          <a:prstGeom prst="rect">
            <a:avLst/>
          </a:prstGeom>
        </p:spPr>
        <p:txBody>
          <a:bodyPr/>
          <a:lstStyle>
            <a:lvl1pPr>
              <a:defRPr>
                <a:latin typeface="Arial" panose="020B0604020202020204" pitchFamily="34" charset="0"/>
              </a:defRPr>
            </a:lvl1pPr>
          </a:lstStyle>
          <a:p>
            <a:r>
              <a:rPr lang="en-US" dirty="0"/>
              <a:t>Click icon to add picture</a:t>
            </a:r>
          </a:p>
        </p:txBody>
      </p:sp>
      <p:sp>
        <p:nvSpPr>
          <p:cNvPr id="8" name="TextBox 7">
            <a:extLst>
              <a:ext uri="{FF2B5EF4-FFF2-40B4-BE49-F238E27FC236}">
                <a16:creationId xmlns:a16="http://schemas.microsoft.com/office/drawing/2014/main" id="{B94BFC65-2CA9-394C-B825-E3394A34FF09}"/>
              </a:ext>
            </a:extLst>
          </p:cNvPr>
          <p:cNvSpPr txBox="1"/>
          <p:nvPr/>
        </p:nvSpPr>
        <p:spPr>
          <a:xfrm>
            <a:off x="11011300" y="6179420"/>
            <a:ext cx="214429" cy="300082"/>
          </a:xfrm>
          <a:prstGeom prst="rect">
            <a:avLst/>
          </a:prstGeom>
          <a:noFill/>
        </p:spPr>
        <p:txBody>
          <a:bodyPr wrap="square" rtlCol="0">
            <a:spAutoFit/>
          </a:bodyPr>
          <a:lstStyle/>
          <a:p>
            <a:r>
              <a:rPr lang="en-US" sz="1350" dirty="0">
                <a:latin typeface="Arial" panose="020B0604020202020204" pitchFamily="34" charset="0"/>
              </a:rPr>
              <a:t> </a:t>
            </a:r>
          </a:p>
        </p:txBody>
      </p:sp>
      <p:sp>
        <p:nvSpPr>
          <p:cNvPr id="24" name="Title 1">
            <a:extLst>
              <a:ext uri="{FF2B5EF4-FFF2-40B4-BE49-F238E27FC236}">
                <a16:creationId xmlns:a16="http://schemas.microsoft.com/office/drawing/2014/main" id="{DB7B3968-B42F-264E-9858-F96AD0256636}"/>
              </a:ext>
            </a:extLst>
          </p:cNvPr>
          <p:cNvSpPr>
            <a:spLocks noGrp="1"/>
          </p:cNvSpPr>
          <p:nvPr>
            <p:ph type="ctrTitle" hasCustomPrompt="1"/>
          </p:nvPr>
        </p:nvSpPr>
        <p:spPr>
          <a:xfrm>
            <a:off x="241681" y="3256100"/>
            <a:ext cx="7520027" cy="923652"/>
          </a:xfrm>
          <a:prstGeom prst="rect">
            <a:avLst/>
          </a:prstGeom>
        </p:spPr>
        <p:txBody>
          <a:bodyPr anchor="ctr"/>
          <a:lstStyle>
            <a:lvl1pPr algn="l">
              <a:defRPr sz="3387" b="1" cap="all" baseline="0">
                <a:solidFill>
                  <a:schemeClr val="accent6"/>
                </a:solidFill>
                <a:latin typeface="Arial" panose="020B0604020202020204" pitchFamily="34" charset="0"/>
                <a:ea typeface="Roboto Medium" pitchFamily="2" charset="0"/>
              </a:defRPr>
            </a:lvl1pPr>
          </a:lstStyle>
          <a:p>
            <a:r>
              <a:rPr lang="en-US" dirty="0"/>
              <a:t>Click to edit </a:t>
            </a:r>
            <a:br>
              <a:rPr lang="en-US" dirty="0"/>
            </a:br>
            <a:r>
              <a:rPr lang="en-US" dirty="0"/>
              <a:t>Master title style</a:t>
            </a:r>
          </a:p>
        </p:txBody>
      </p:sp>
      <p:sp>
        <p:nvSpPr>
          <p:cNvPr id="15" name="Text Placeholder 14">
            <a:extLst>
              <a:ext uri="{FF2B5EF4-FFF2-40B4-BE49-F238E27FC236}">
                <a16:creationId xmlns:a16="http://schemas.microsoft.com/office/drawing/2014/main" id="{65C5A93B-3B49-48A3-B29F-B527957E4E67}"/>
              </a:ext>
            </a:extLst>
          </p:cNvPr>
          <p:cNvSpPr>
            <a:spLocks noGrp="1"/>
          </p:cNvSpPr>
          <p:nvPr>
            <p:ph type="body" sz="quarter" idx="11"/>
          </p:nvPr>
        </p:nvSpPr>
        <p:spPr>
          <a:xfrm>
            <a:off x="241681" y="4336782"/>
            <a:ext cx="9423015" cy="2065037"/>
          </a:xfrm>
          <a:prstGeom prst="rect">
            <a:avLst/>
          </a:prstGeom>
        </p:spPr>
        <p:txBody>
          <a:bodyPr/>
          <a:lstStyle>
            <a:lvl1pPr marL="0" indent="0">
              <a:lnSpc>
                <a:spcPct val="100000"/>
              </a:lnSpc>
              <a:spcAft>
                <a:spcPts val="726"/>
              </a:spcAft>
              <a:buNone/>
              <a:defRPr sz="1330">
                <a:solidFill>
                  <a:schemeClr val="accent2"/>
                </a:solidFill>
                <a:latin typeface="Arial" panose="020B0604020202020204" pitchFamily="34" charset="0"/>
              </a:defRPr>
            </a:lvl1pPr>
            <a:lvl2pPr marL="257208" indent="0">
              <a:lnSpc>
                <a:spcPct val="100000"/>
              </a:lnSpc>
              <a:spcAft>
                <a:spcPts val="726"/>
              </a:spcAft>
              <a:buNone/>
              <a:defRPr sz="1330">
                <a:solidFill>
                  <a:schemeClr val="accent2"/>
                </a:solidFill>
                <a:latin typeface="Arial" panose="020B0604020202020204" pitchFamily="34" charset="0"/>
              </a:defRPr>
            </a:lvl2pPr>
            <a:lvl3pPr marL="514416" indent="0">
              <a:lnSpc>
                <a:spcPct val="100000"/>
              </a:lnSpc>
              <a:spcAft>
                <a:spcPts val="726"/>
              </a:spcAft>
              <a:buNone/>
              <a:defRPr sz="1330">
                <a:solidFill>
                  <a:schemeClr val="accent2"/>
                </a:solidFill>
                <a:latin typeface="Arial" panose="020B0604020202020204" pitchFamily="34" charset="0"/>
              </a:defRPr>
            </a:lvl3pPr>
            <a:lvl4pPr marL="771623" indent="0">
              <a:lnSpc>
                <a:spcPct val="100000"/>
              </a:lnSpc>
              <a:spcAft>
                <a:spcPts val="726"/>
              </a:spcAft>
              <a:buNone/>
              <a:defRPr sz="1330">
                <a:solidFill>
                  <a:schemeClr val="accent2"/>
                </a:solidFill>
                <a:latin typeface="Arial" panose="020B0604020202020204" pitchFamily="34" charset="0"/>
              </a:defRPr>
            </a:lvl4pPr>
            <a:lvl5pPr marL="1028831" indent="0">
              <a:lnSpc>
                <a:spcPct val="100000"/>
              </a:lnSpc>
              <a:spcAft>
                <a:spcPts val="726"/>
              </a:spcAft>
              <a:buNone/>
              <a:defRPr sz="1330">
                <a:solidFill>
                  <a:schemeClr val="accent2"/>
                </a:solidFill>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41160252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8348853-AC9F-4408-A6F4-44FC132324EF}"/>
              </a:ext>
            </a:extLst>
          </p:cNvPr>
          <p:cNvSpPr/>
          <p:nvPr userDrawn="1"/>
        </p:nvSpPr>
        <p:spPr>
          <a:xfrm>
            <a:off x="4716343" y="0"/>
            <a:ext cx="5189658" cy="717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177" dirty="0">
              <a:latin typeface="Arial" panose="020B0604020202020204" pitchFamily="34" charset="0"/>
            </a:endParaRPr>
          </a:p>
        </p:txBody>
      </p:sp>
      <p:sp>
        <p:nvSpPr>
          <p:cNvPr id="4" name="Picture Placeholder 3">
            <a:extLst>
              <a:ext uri="{FF2B5EF4-FFF2-40B4-BE49-F238E27FC236}">
                <a16:creationId xmlns:a16="http://schemas.microsoft.com/office/drawing/2014/main" id="{19E03F4E-15F4-4F32-9BAC-523C44AC392A}"/>
              </a:ext>
            </a:extLst>
          </p:cNvPr>
          <p:cNvSpPr>
            <a:spLocks noGrp="1"/>
          </p:cNvSpPr>
          <p:nvPr>
            <p:ph type="pic" sz="quarter" idx="10"/>
          </p:nvPr>
        </p:nvSpPr>
        <p:spPr>
          <a:xfrm>
            <a:off x="1" y="0"/>
            <a:ext cx="4715856" cy="6489389"/>
          </a:xfrm>
          <a:prstGeom prst="rect">
            <a:avLst/>
          </a:prstGeom>
        </p:spPr>
        <p:txBody>
          <a:bodyPr/>
          <a:lstStyle>
            <a:lvl1pPr>
              <a:defRPr>
                <a:latin typeface="Arial" panose="020B0604020202020204" pitchFamily="34" charset="0"/>
              </a:defRPr>
            </a:lvl1pPr>
          </a:lstStyle>
          <a:p>
            <a:endParaRPr lang="en-AU" dirty="0"/>
          </a:p>
        </p:txBody>
      </p:sp>
      <p:sp>
        <p:nvSpPr>
          <p:cNvPr id="6" name="Text Placeholder 5">
            <a:extLst>
              <a:ext uri="{FF2B5EF4-FFF2-40B4-BE49-F238E27FC236}">
                <a16:creationId xmlns:a16="http://schemas.microsoft.com/office/drawing/2014/main" id="{B4176302-8BAA-425B-8E56-A1602C5441A4}"/>
              </a:ext>
            </a:extLst>
          </p:cNvPr>
          <p:cNvSpPr>
            <a:spLocks noGrp="1"/>
          </p:cNvSpPr>
          <p:nvPr>
            <p:ph type="body" sz="quarter" idx="11"/>
          </p:nvPr>
        </p:nvSpPr>
        <p:spPr>
          <a:xfrm>
            <a:off x="4953002" y="125248"/>
            <a:ext cx="4670089" cy="505058"/>
          </a:xfrm>
          <a:prstGeom prst="rect">
            <a:avLst/>
          </a:prstGeom>
        </p:spPr>
        <p:txBody>
          <a:bodyPr anchor="ctr"/>
          <a:lstStyle>
            <a:lvl1pPr marL="0" indent="0">
              <a:lnSpc>
                <a:spcPct val="100000"/>
              </a:lnSpc>
              <a:buNone/>
              <a:defRPr sz="2903">
                <a:solidFill>
                  <a:schemeClr val="accent2"/>
                </a:solidFill>
                <a:latin typeface="Arial" panose="020B0604020202020204" pitchFamily="34" charset="0"/>
                <a:ea typeface="Roboto Medium" pitchFamily="2" charset="0"/>
              </a:defRPr>
            </a:lvl1pPr>
            <a:lvl2pPr marL="257208" indent="0">
              <a:buNone/>
              <a:defRPr>
                <a:solidFill>
                  <a:schemeClr val="accent2"/>
                </a:solidFill>
              </a:defRPr>
            </a:lvl2pPr>
            <a:lvl3pPr marL="514416" indent="0">
              <a:buNone/>
              <a:defRPr>
                <a:solidFill>
                  <a:schemeClr val="accent2"/>
                </a:solidFill>
              </a:defRPr>
            </a:lvl3pPr>
            <a:lvl4pPr marL="771623" indent="0">
              <a:buNone/>
              <a:defRPr>
                <a:solidFill>
                  <a:schemeClr val="accent2"/>
                </a:solidFill>
              </a:defRPr>
            </a:lvl4pPr>
            <a:lvl5pPr marL="1028831" indent="0">
              <a:buNone/>
              <a:defRPr>
                <a:solidFill>
                  <a:schemeClr val="accent2"/>
                </a:solidFill>
              </a:defRPr>
            </a:lvl5pPr>
          </a:lstStyle>
          <a:p>
            <a:pPr lvl="0"/>
            <a:r>
              <a:rPr lang="en-US" dirty="0"/>
              <a:t>Edit Master text styles</a:t>
            </a:r>
          </a:p>
        </p:txBody>
      </p:sp>
      <p:sp>
        <p:nvSpPr>
          <p:cNvPr id="8" name="Text Placeholder 7">
            <a:extLst>
              <a:ext uri="{FF2B5EF4-FFF2-40B4-BE49-F238E27FC236}">
                <a16:creationId xmlns:a16="http://schemas.microsoft.com/office/drawing/2014/main" id="{CAF39709-C258-4DDB-9FD4-D996CB265A80}"/>
              </a:ext>
            </a:extLst>
          </p:cNvPr>
          <p:cNvSpPr>
            <a:spLocks noGrp="1"/>
          </p:cNvSpPr>
          <p:nvPr>
            <p:ph type="body" sz="quarter" idx="12"/>
          </p:nvPr>
        </p:nvSpPr>
        <p:spPr>
          <a:xfrm>
            <a:off x="4953002" y="854323"/>
            <a:ext cx="4670089" cy="5515929"/>
          </a:xfrm>
          <a:prstGeom prst="rect">
            <a:avLst/>
          </a:prstGeom>
        </p:spPr>
        <p:txBody>
          <a:bodyPr/>
          <a:lstStyle>
            <a:lvl1pPr>
              <a:defRPr sz="2419">
                <a:solidFill>
                  <a:schemeClr val="accent2"/>
                </a:solidFill>
                <a:latin typeface="Arial" panose="020B0604020202020204" pitchFamily="34" charset="0"/>
              </a:defRPr>
            </a:lvl1pPr>
            <a:lvl2pPr>
              <a:defRPr sz="1936">
                <a:solidFill>
                  <a:schemeClr val="accent2"/>
                </a:solidFill>
                <a:latin typeface="Arial" panose="020B0604020202020204" pitchFamily="34" charset="0"/>
              </a:defRPr>
            </a:lvl2pPr>
            <a:lvl3pPr>
              <a:defRPr sz="2177">
                <a:solidFill>
                  <a:schemeClr val="accent2"/>
                </a:solidFill>
              </a:defRPr>
            </a:lvl3pPr>
            <a:lvl4pPr>
              <a:defRPr sz="2177">
                <a:solidFill>
                  <a:schemeClr val="accent2"/>
                </a:solidFill>
              </a:defRPr>
            </a:lvl4pPr>
            <a:lvl5pPr>
              <a:defRPr sz="2177">
                <a:solidFill>
                  <a:schemeClr val="accent2"/>
                </a:solidFill>
              </a:defRPr>
            </a:lvl5pPr>
          </a:lstStyle>
          <a:p>
            <a:pPr lvl="0"/>
            <a:r>
              <a:rPr lang="en-US" dirty="0"/>
              <a:t>Edit Master text styles</a:t>
            </a:r>
          </a:p>
          <a:p>
            <a:pPr lvl="1"/>
            <a:r>
              <a:rPr lang="en-US" dirty="0"/>
              <a:t>Second level</a:t>
            </a:r>
          </a:p>
        </p:txBody>
      </p:sp>
    </p:spTree>
    <p:extLst>
      <p:ext uri="{BB962C8B-B14F-4D97-AF65-F5344CB8AC3E}">
        <p14:creationId xmlns:p14="http://schemas.microsoft.com/office/powerpoint/2010/main" val="55487344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Vertical Text" userDrawn="1">
  <p:cSld name="Title and Vertical Text">
    <p:spTree>
      <p:nvGrpSpPr>
        <p:cNvPr id="1" name="Shape 63"/>
        <p:cNvGrpSpPr/>
        <p:nvPr/>
      </p:nvGrpSpPr>
      <p:grpSpPr>
        <a:xfrm>
          <a:off x="0" y="0"/>
          <a:ext cx="0" cy="0"/>
          <a:chOff x="0" y="0"/>
          <a:chExt cx="0" cy="0"/>
        </a:xfrm>
      </p:grpSpPr>
      <p:sp>
        <p:nvSpPr>
          <p:cNvPr id="36" name="Rectangle 35">
            <a:extLst>
              <a:ext uri="{FF2B5EF4-FFF2-40B4-BE49-F238E27FC236}">
                <a16:creationId xmlns:a16="http://schemas.microsoft.com/office/drawing/2014/main" id="{674B9012-1445-4452-9C3A-B13544533D06}"/>
              </a:ext>
            </a:extLst>
          </p:cNvPr>
          <p:cNvSpPr/>
          <p:nvPr userDrawn="1"/>
        </p:nvSpPr>
        <p:spPr>
          <a:xfrm>
            <a:off x="-3002" y="2"/>
            <a:ext cx="9912006" cy="780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algn="ctr"/>
            <a:endParaRPr lang="en-US" sz="1633" dirty="0">
              <a:latin typeface="Arial" panose="020B0604020202020204" pitchFamily="34" charset="0"/>
            </a:endParaRPr>
          </a:p>
        </p:txBody>
      </p:sp>
      <p:sp>
        <p:nvSpPr>
          <p:cNvPr id="54" name="Picture Placeholder 27">
            <a:extLst>
              <a:ext uri="{FF2B5EF4-FFF2-40B4-BE49-F238E27FC236}">
                <a16:creationId xmlns:a16="http://schemas.microsoft.com/office/drawing/2014/main" id="{A1161944-D2B8-48AE-8EB8-A00F43867DE3}"/>
              </a:ext>
            </a:extLst>
          </p:cNvPr>
          <p:cNvSpPr>
            <a:spLocks noGrp="1"/>
          </p:cNvSpPr>
          <p:nvPr>
            <p:ph type="pic" sz="quarter" idx="34"/>
          </p:nvPr>
        </p:nvSpPr>
        <p:spPr>
          <a:xfrm>
            <a:off x="183559" y="3272323"/>
            <a:ext cx="1184400" cy="1287086"/>
          </a:xfrm>
          <a:prstGeom prst="roundRect">
            <a:avLst/>
          </a:prstGeom>
          <a:solidFill>
            <a:schemeClr val="bg1">
              <a:lumMod val="85000"/>
            </a:schemeClr>
          </a:solidFill>
          <a:ln w="38100">
            <a:noFill/>
          </a:ln>
        </p:spPr>
        <p:txBody>
          <a:bodyPr/>
          <a:lstStyle>
            <a:lvl1pPr>
              <a:defRPr>
                <a:latin typeface="Arial" panose="020B0604020202020204" pitchFamily="34" charset="0"/>
                <a:ea typeface="Roboto Light" panose="02000000000000000000" pitchFamily="2" charset="0"/>
              </a:defRPr>
            </a:lvl1pPr>
          </a:lstStyle>
          <a:p>
            <a:endParaRPr lang="en-US" dirty="0"/>
          </a:p>
        </p:txBody>
      </p:sp>
      <p:sp>
        <p:nvSpPr>
          <p:cNvPr id="56" name="Picture Placeholder 27">
            <a:extLst>
              <a:ext uri="{FF2B5EF4-FFF2-40B4-BE49-F238E27FC236}">
                <a16:creationId xmlns:a16="http://schemas.microsoft.com/office/drawing/2014/main" id="{B2052BF5-D0EA-4B0A-96B0-85B16BCB19A7}"/>
              </a:ext>
            </a:extLst>
          </p:cNvPr>
          <p:cNvSpPr>
            <a:spLocks noGrp="1"/>
          </p:cNvSpPr>
          <p:nvPr>
            <p:ph type="pic" sz="quarter" idx="36"/>
          </p:nvPr>
        </p:nvSpPr>
        <p:spPr>
          <a:xfrm>
            <a:off x="8536741" y="4713250"/>
            <a:ext cx="1184400" cy="1287741"/>
          </a:xfrm>
          <a:prstGeom prst="roundRect">
            <a:avLst/>
          </a:prstGeom>
          <a:solidFill>
            <a:schemeClr val="bg1">
              <a:lumMod val="85000"/>
            </a:schemeClr>
          </a:solidFill>
          <a:ln w="38100">
            <a:noFill/>
          </a:ln>
        </p:spPr>
        <p:txBody>
          <a:bodyPr/>
          <a:lstStyle>
            <a:lvl1pPr>
              <a:defRPr>
                <a:latin typeface="Arial" panose="020B0604020202020204" pitchFamily="34" charset="0"/>
                <a:ea typeface="Roboto Light" panose="02000000000000000000" pitchFamily="2" charset="0"/>
              </a:defRPr>
            </a:lvl1pPr>
          </a:lstStyle>
          <a:p>
            <a:endParaRPr lang="en-US" dirty="0"/>
          </a:p>
        </p:txBody>
      </p:sp>
      <p:sp>
        <p:nvSpPr>
          <p:cNvPr id="57" name="Picture Placeholder 27">
            <a:extLst>
              <a:ext uri="{FF2B5EF4-FFF2-40B4-BE49-F238E27FC236}">
                <a16:creationId xmlns:a16="http://schemas.microsoft.com/office/drawing/2014/main" id="{B3E15ED1-AE9F-4F11-8896-83EF8D7A8DC2}"/>
              </a:ext>
            </a:extLst>
          </p:cNvPr>
          <p:cNvSpPr>
            <a:spLocks noGrp="1"/>
          </p:cNvSpPr>
          <p:nvPr>
            <p:ph type="pic" sz="quarter" idx="37"/>
          </p:nvPr>
        </p:nvSpPr>
        <p:spPr>
          <a:xfrm>
            <a:off x="5108905" y="3279097"/>
            <a:ext cx="1184400" cy="1280312"/>
          </a:xfrm>
          <a:prstGeom prst="roundRect">
            <a:avLst/>
          </a:prstGeom>
          <a:solidFill>
            <a:schemeClr val="bg1">
              <a:lumMod val="85000"/>
            </a:schemeClr>
          </a:solidFill>
          <a:ln w="38100">
            <a:noFill/>
          </a:ln>
        </p:spPr>
        <p:txBody>
          <a:bodyPr/>
          <a:lstStyle>
            <a:lvl1pPr>
              <a:defRPr>
                <a:latin typeface="Arial" panose="020B0604020202020204" pitchFamily="34" charset="0"/>
                <a:ea typeface="Roboto Light" panose="02000000000000000000" pitchFamily="2" charset="0"/>
              </a:defRPr>
            </a:lvl1pPr>
          </a:lstStyle>
          <a:p>
            <a:endParaRPr lang="en-US" dirty="0"/>
          </a:p>
        </p:txBody>
      </p:sp>
      <p:sp>
        <p:nvSpPr>
          <p:cNvPr id="58" name="Picture Placeholder 27">
            <a:extLst>
              <a:ext uri="{FF2B5EF4-FFF2-40B4-BE49-F238E27FC236}">
                <a16:creationId xmlns:a16="http://schemas.microsoft.com/office/drawing/2014/main" id="{4335CC5F-CCB7-45F8-9CD5-106A83D2A241}"/>
              </a:ext>
            </a:extLst>
          </p:cNvPr>
          <p:cNvSpPr>
            <a:spLocks noGrp="1"/>
          </p:cNvSpPr>
          <p:nvPr>
            <p:ph type="pic" sz="quarter" idx="38"/>
          </p:nvPr>
        </p:nvSpPr>
        <p:spPr>
          <a:xfrm>
            <a:off x="8544826" y="1828733"/>
            <a:ext cx="1184400" cy="1289019"/>
          </a:xfrm>
          <a:prstGeom prst="roundRect">
            <a:avLst/>
          </a:prstGeom>
          <a:solidFill>
            <a:schemeClr val="bg1">
              <a:lumMod val="85000"/>
            </a:schemeClr>
          </a:solidFill>
          <a:ln w="38100">
            <a:noFill/>
          </a:ln>
        </p:spPr>
        <p:txBody>
          <a:bodyPr/>
          <a:lstStyle>
            <a:lvl1pPr>
              <a:defRPr>
                <a:latin typeface="Arial" panose="020B0604020202020204" pitchFamily="34" charset="0"/>
                <a:ea typeface="Roboto Light" panose="02000000000000000000" pitchFamily="2" charset="0"/>
              </a:defRPr>
            </a:lvl1pPr>
          </a:lstStyle>
          <a:p>
            <a:endParaRPr lang="en-US" dirty="0"/>
          </a:p>
        </p:txBody>
      </p:sp>
      <p:sp>
        <p:nvSpPr>
          <p:cNvPr id="55" name="Picture Placeholder 27">
            <a:extLst>
              <a:ext uri="{FF2B5EF4-FFF2-40B4-BE49-F238E27FC236}">
                <a16:creationId xmlns:a16="http://schemas.microsoft.com/office/drawing/2014/main" id="{F47BE807-51C9-44C0-9E90-7993DAF1336F}"/>
              </a:ext>
            </a:extLst>
          </p:cNvPr>
          <p:cNvSpPr>
            <a:spLocks noGrp="1"/>
          </p:cNvSpPr>
          <p:nvPr>
            <p:ph type="pic" sz="quarter" idx="35"/>
          </p:nvPr>
        </p:nvSpPr>
        <p:spPr>
          <a:xfrm>
            <a:off x="3626174" y="4717389"/>
            <a:ext cx="1184400" cy="1283677"/>
          </a:xfrm>
          <a:prstGeom prst="roundRect">
            <a:avLst/>
          </a:prstGeom>
          <a:solidFill>
            <a:schemeClr val="bg1">
              <a:lumMod val="85000"/>
            </a:schemeClr>
          </a:solidFill>
          <a:ln w="38100">
            <a:noFill/>
          </a:ln>
        </p:spPr>
        <p:txBody>
          <a:bodyPr/>
          <a:lstStyle>
            <a:lvl1pPr>
              <a:defRPr>
                <a:latin typeface="Arial" panose="020B0604020202020204" pitchFamily="34" charset="0"/>
                <a:ea typeface="Roboto Light" panose="02000000000000000000" pitchFamily="2" charset="0"/>
              </a:defRPr>
            </a:lvl1pPr>
          </a:lstStyle>
          <a:p>
            <a:endParaRPr lang="en-US" dirty="0"/>
          </a:p>
        </p:txBody>
      </p:sp>
      <p:sp>
        <p:nvSpPr>
          <p:cNvPr id="15" name="Picture Placeholder 27">
            <a:extLst>
              <a:ext uri="{FF2B5EF4-FFF2-40B4-BE49-F238E27FC236}">
                <a16:creationId xmlns:a16="http://schemas.microsoft.com/office/drawing/2014/main" id="{7A887C3D-5670-422F-B12C-235413A16E14}"/>
              </a:ext>
            </a:extLst>
          </p:cNvPr>
          <p:cNvSpPr>
            <a:spLocks noGrp="1"/>
          </p:cNvSpPr>
          <p:nvPr>
            <p:ph type="pic" sz="quarter" idx="17"/>
          </p:nvPr>
        </p:nvSpPr>
        <p:spPr>
          <a:xfrm>
            <a:off x="3621817" y="1832872"/>
            <a:ext cx="1184400" cy="1284880"/>
          </a:xfrm>
          <a:prstGeom prst="roundRect">
            <a:avLst/>
          </a:prstGeom>
          <a:solidFill>
            <a:schemeClr val="bg1">
              <a:lumMod val="85000"/>
            </a:schemeClr>
          </a:solidFill>
          <a:ln w="38100">
            <a:noFill/>
          </a:ln>
        </p:spPr>
        <p:txBody>
          <a:bodyPr/>
          <a:lstStyle>
            <a:lvl1pPr>
              <a:defRPr>
                <a:latin typeface="Arial" panose="020B0604020202020204" pitchFamily="34" charset="0"/>
                <a:ea typeface="Roboto Light" panose="02000000000000000000" pitchFamily="2" charset="0"/>
              </a:defRPr>
            </a:lvl1pPr>
          </a:lstStyle>
          <a:p>
            <a:endParaRPr lang="en-US" dirty="0"/>
          </a:p>
        </p:txBody>
      </p:sp>
      <p:sp>
        <p:nvSpPr>
          <p:cNvPr id="2" name="Google Shape;106;p4">
            <a:extLst>
              <a:ext uri="{FF2B5EF4-FFF2-40B4-BE49-F238E27FC236}">
                <a16:creationId xmlns:a16="http://schemas.microsoft.com/office/drawing/2014/main" id="{535F4ADA-8B55-EA40-BC54-AA3A9135EEC5}"/>
              </a:ext>
            </a:extLst>
          </p:cNvPr>
          <p:cNvSpPr/>
          <p:nvPr userDrawn="1"/>
        </p:nvSpPr>
        <p:spPr>
          <a:xfrm>
            <a:off x="0" y="0"/>
            <a:ext cx="9906000" cy="6858000"/>
          </a:xfrm>
          <a:prstGeom prst="rect">
            <a:avLst/>
          </a:prstGeom>
          <a:noFill/>
          <a:ln>
            <a:noFill/>
          </a:ln>
        </p:spPr>
        <p:txBody>
          <a:bodyPr spcFirstLastPara="1" wrap="square" lIns="84392" tIns="42185" rIns="84392" bIns="42185" anchor="ctr" anchorCtr="0">
            <a:noAutofit/>
          </a:bodyPr>
          <a:lstStyle/>
          <a:p>
            <a:pPr marL="0" marR="0" lvl="0" indent="0" algn="ctr" rtl="0">
              <a:spcBef>
                <a:spcPts val="0"/>
              </a:spcBef>
              <a:spcAft>
                <a:spcPts val="0"/>
              </a:spcAft>
              <a:buNone/>
            </a:pPr>
            <a:endParaRPr sz="1662" dirty="0">
              <a:solidFill>
                <a:schemeClr val="lt1"/>
              </a:solidFill>
              <a:latin typeface="Arial" panose="020B0604020202020204" pitchFamily="34" charset="0"/>
              <a:ea typeface="Calibri"/>
              <a:cs typeface="Arial" panose="020B0604020202020204" pitchFamily="34" charset="0"/>
              <a:sym typeface="Calibri"/>
            </a:endParaRPr>
          </a:p>
        </p:txBody>
      </p:sp>
      <p:sp>
        <p:nvSpPr>
          <p:cNvPr id="16" name="Text Placeholder 15">
            <a:extLst>
              <a:ext uri="{FF2B5EF4-FFF2-40B4-BE49-F238E27FC236}">
                <a16:creationId xmlns:a16="http://schemas.microsoft.com/office/drawing/2014/main" id="{8A4EFD67-31CA-4CBF-9830-91674CC141E1}"/>
              </a:ext>
            </a:extLst>
          </p:cNvPr>
          <p:cNvSpPr>
            <a:spLocks noGrp="1"/>
          </p:cNvSpPr>
          <p:nvPr>
            <p:ph type="body" sz="quarter" idx="16" hasCustomPrompt="1"/>
          </p:nvPr>
        </p:nvSpPr>
        <p:spPr>
          <a:xfrm>
            <a:off x="164841" y="1171255"/>
            <a:ext cx="9576320" cy="617822"/>
          </a:xfrm>
          <a:prstGeom prst="rect">
            <a:avLst/>
          </a:prstGeom>
        </p:spPr>
        <p:txBody>
          <a:bodyPr numCol="1" spcCol="0"/>
          <a:lstStyle>
            <a:lvl1pPr marL="0" marR="0" indent="0" algn="l" defTabSz="844070" rtl="0" eaLnBrk="1" fontAlgn="auto" latinLnBrk="0" hangingPunct="1">
              <a:lnSpc>
                <a:spcPct val="100000"/>
              </a:lnSpc>
              <a:spcBef>
                <a:spcPts val="0"/>
              </a:spcBef>
              <a:spcAft>
                <a:spcPts val="554"/>
              </a:spcAft>
              <a:buClr>
                <a:srgbClr val="000000"/>
              </a:buClr>
              <a:buSzTx/>
              <a:buFont typeface="Arial"/>
              <a:buNone/>
              <a:tabLst/>
              <a:defRPr lang="en-GB" sz="1015" b="0" i="0" u="none" strike="noStrike" cap="none" dirty="0" smtClean="0">
                <a:solidFill>
                  <a:schemeClr val="dk1"/>
                </a:solidFill>
                <a:latin typeface="Arial" panose="020B0604020202020204" pitchFamily="34" charset="0"/>
                <a:ea typeface="Roboto Light" panose="02000000000000000000" pitchFamily="2" charset="0"/>
                <a:cs typeface="Arial"/>
                <a:sym typeface="Arial"/>
              </a:defRPr>
            </a:lvl1pPr>
            <a:lvl2pPr>
              <a:defRPr/>
            </a:lvl2pPr>
            <a:lvl3pPr>
              <a:defRPr/>
            </a:lvl3pPr>
            <a:lvl4pPr>
              <a:defRPr/>
            </a:lvl4pPr>
            <a:lvl5pPr>
              <a:defRPr/>
            </a:lvl5pPr>
          </a:lstStyle>
          <a:p>
            <a:pPr marL="0" marR="0" lvl="0" indent="0" algn="l" rtl="0">
              <a:lnSpc>
                <a:spcPct val="100000"/>
              </a:lnSpc>
              <a:spcBef>
                <a:spcPts val="0"/>
              </a:spcBef>
              <a:spcAft>
                <a:spcPts val="0"/>
              </a:spcAft>
              <a:buClr>
                <a:srgbClr val="000000"/>
              </a:buClr>
              <a:buFont typeface="Arial"/>
              <a:buNone/>
            </a:pPr>
            <a:r>
              <a:rPr lang="en-GB" dirty="0"/>
              <a:t>Click to edit master text styles</a:t>
            </a:r>
          </a:p>
        </p:txBody>
      </p:sp>
      <p:sp>
        <p:nvSpPr>
          <p:cNvPr id="8" name="Google Shape;97;p3">
            <a:extLst>
              <a:ext uri="{FF2B5EF4-FFF2-40B4-BE49-F238E27FC236}">
                <a16:creationId xmlns:a16="http://schemas.microsoft.com/office/drawing/2014/main" id="{70E7A1BE-E20C-43CE-B035-0F820CA7B48B}"/>
              </a:ext>
            </a:extLst>
          </p:cNvPr>
          <p:cNvSpPr/>
          <p:nvPr userDrawn="1"/>
        </p:nvSpPr>
        <p:spPr>
          <a:xfrm>
            <a:off x="164841" y="1822597"/>
            <a:ext cx="4653740" cy="1296000"/>
          </a:xfrm>
          <a:prstGeom prst="roundRect">
            <a:avLst/>
          </a:prstGeom>
          <a:noFill/>
          <a:ln w="19050">
            <a:solidFill>
              <a:schemeClr val="tx1"/>
            </a:solidFill>
          </a:ln>
        </p:spPr>
        <p:txBody>
          <a:bodyPr spcFirstLastPara="1" wrap="square" lIns="84392" tIns="42185" rIns="84392" bIns="42185" anchor="ctr" anchorCtr="0">
            <a:noAutofit/>
          </a:bodyPr>
          <a:lstStyle/>
          <a:p>
            <a:pPr marL="0" marR="0" lvl="0" indent="0" algn="ctr" rtl="0">
              <a:spcBef>
                <a:spcPts val="0"/>
              </a:spcBef>
              <a:spcAft>
                <a:spcPts val="0"/>
              </a:spcAft>
              <a:buNone/>
            </a:pPr>
            <a:endParaRPr sz="1662" dirty="0">
              <a:solidFill>
                <a:schemeClr val="lt1"/>
              </a:solidFill>
              <a:latin typeface="Arial" panose="020B0604020202020204" pitchFamily="34" charset="0"/>
              <a:ea typeface="Calibri"/>
              <a:cs typeface="Arial" panose="020B0604020202020204" pitchFamily="34" charset="0"/>
              <a:sym typeface="Calibri"/>
            </a:endParaRPr>
          </a:p>
        </p:txBody>
      </p:sp>
      <p:sp>
        <p:nvSpPr>
          <p:cNvPr id="12" name="Text Placeholder 15">
            <a:extLst>
              <a:ext uri="{FF2B5EF4-FFF2-40B4-BE49-F238E27FC236}">
                <a16:creationId xmlns:a16="http://schemas.microsoft.com/office/drawing/2014/main" id="{B00F015E-FB83-4A3C-9F9C-5BA04CBD64A6}"/>
              </a:ext>
            </a:extLst>
          </p:cNvPr>
          <p:cNvSpPr>
            <a:spLocks noGrp="1"/>
          </p:cNvSpPr>
          <p:nvPr>
            <p:ph type="body" sz="quarter" idx="13" hasCustomPrompt="1"/>
          </p:nvPr>
        </p:nvSpPr>
        <p:spPr>
          <a:xfrm>
            <a:off x="264420" y="2028236"/>
            <a:ext cx="3280165" cy="252316"/>
          </a:xfrm>
          <a:prstGeom prst="rect">
            <a:avLst/>
          </a:prstGeom>
        </p:spPr>
        <p:txBody>
          <a:bodyPr/>
          <a:lstStyle>
            <a:lvl1pPr>
              <a:defRPr lang="en-US" sz="1107" b="1" i="0" u="none" strike="noStrike" cap="none" dirty="0">
                <a:solidFill>
                  <a:schemeClr val="bg2"/>
                </a:solidFill>
                <a:latin typeface="Arial" panose="020B0604020202020204" pitchFamily="34" charset="0"/>
                <a:ea typeface="Roboto" pitchFamily="2" charset="0"/>
                <a:cs typeface="Arial"/>
                <a:sym typeface="Arial"/>
              </a:defRPr>
            </a:lvl1pPr>
            <a:lvl2pPr>
              <a:defRPr/>
            </a:lvl2pPr>
            <a:lvl3pPr>
              <a:defRPr/>
            </a:lvl3pPr>
            <a:lvl4pPr>
              <a:defRPr/>
            </a:lvl4pPr>
            <a:lvl5pPr>
              <a:defRPr/>
            </a:lvl5pPr>
          </a:lstStyle>
          <a:p>
            <a:pPr marL="0" marR="0" lvl="0" indent="0" algn="l" rtl="0">
              <a:lnSpc>
                <a:spcPct val="100000"/>
              </a:lnSpc>
              <a:spcBef>
                <a:spcPts val="0"/>
              </a:spcBef>
              <a:spcAft>
                <a:spcPts val="0"/>
              </a:spcAft>
              <a:buClr>
                <a:srgbClr val="000000"/>
              </a:buClr>
              <a:buFont typeface="Arial"/>
              <a:buNone/>
            </a:pPr>
            <a:r>
              <a:rPr lang="en-GB" dirty="0"/>
              <a:t>HUMAN DIGNITY</a:t>
            </a:r>
          </a:p>
        </p:txBody>
      </p:sp>
      <p:sp>
        <p:nvSpPr>
          <p:cNvPr id="13" name="Text Placeholder 15">
            <a:extLst>
              <a:ext uri="{FF2B5EF4-FFF2-40B4-BE49-F238E27FC236}">
                <a16:creationId xmlns:a16="http://schemas.microsoft.com/office/drawing/2014/main" id="{C2BAA955-E6B7-4196-8E0F-29E8A0641DF0}"/>
              </a:ext>
            </a:extLst>
          </p:cNvPr>
          <p:cNvSpPr>
            <a:spLocks noGrp="1"/>
          </p:cNvSpPr>
          <p:nvPr>
            <p:ph type="body" sz="quarter" idx="14" hasCustomPrompt="1"/>
          </p:nvPr>
        </p:nvSpPr>
        <p:spPr>
          <a:xfrm>
            <a:off x="264420" y="2287247"/>
            <a:ext cx="3280165" cy="576233"/>
          </a:xfrm>
          <a:prstGeom prst="rect">
            <a:avLst/>
          </a:prstGeom>
        </p:spPr>
        <p:txBody>
          <a:bodyPr/>
          <a:lstStyle>
            <a:lvl1pPr>
              <a:defRPr lang="en-GB" sz="831" b="0" i="0" u="none" strike="noStrike" cap="none" dirty="0" smtClean="0">
                <a:solidFill>
                  <a:schemeClr val="dk1"/>
                </a:solidFill>
                <a:latin typeface="Arial" panose="020B0604020202020204" pitchFamily="34" charset="0"/>
                <a:ea typeface="Roboto Light" panose="02000000000000000000" pitchFamily="2" charset="0"/>
                <a:cs typeface="Arial"/>
                <a:sym typeface="Arial"/>
              </a:defRPr>
            </a:lvl1pPr>
            <a:lvl2pPr>
              <a:defRPr/>
            </a:lvl2pPr>
            <a:lvl3pPr>
              <a:defRPr/>
            </a:lvl3pPr>
            <a:lvl4pPr>
              <a:defRPr/>
            </a:lvl4pPr>
            <a:lvl5pPr>
              <a:defRPr/>
            </a:lvl5pPr>
          </a:lstStyle>
          <a:p>
            <a:pPr marL="0" marR="0" lvl="0" indent="0" algn="l" rtl="0">
              <a:lnSpc>
                <a:spcPct val="100000"/>
              </a:lnSpc>
              <a:spcBef>
                <a:spcPts val="0"/>
              </a:spcBef>
              <a:spcAft>
                <a:spcPts val="0"/>
              </a:spcAft>
              <a:buClr>
                <a:srgbClr val="000000"/>
              </a:buClr>
              <a:buFont typeface="Arial"/>
              <a:buNone/>
            </a:pPr>
            <a:r>
              <a:rPr lang="en-GB" dirty="0"/>
              <a:t>We believe every human being is created in the image and likeness of God and therefore has inherent dignity that should always be safeguarded.</a:t>
            </a:r>
          </a:p>
        </p:txBody>
      </p:sp>
      <p:sp>
        <p:nvSpPr>
          <p:cNvPr id="18" name="Google Shape;97;p3">
            <a:extLst>
              <a:ext uri="{FF2B5EF4-FFF2-40B4-BE49-F238E27FC236}">
                <a16:creationId xmlns:a16="http://schemas.microsoft.com/office/drawing/2014/main" id="{BCE836FA-3DD9-45A4-BDB6-80F32165C064}"/>
              </a:ext>
            </a:extLst>
          </p:cNvPr>
          <p:cNvSpPr/>
          <p:nvPr userDrawn="1"/>
        </p:nvSpPr>
        <p:spPr>
          <a:xfrm>
            <a:off x="5087419" y="1822597"/>
            <a:ext cx="4653740" cy="1296000"/>
          </a:xfrm>
          <a:prstGeom prst="roundRect">
            <a:avLst/>
          </a:prstGeom>
          <a:noFill/>
          <a:ln w="19050">
            <a:solidFill>
              <a:schemeClr val="tx1"/>
            </a:solidFill>
          </a:ln>
        </p:spPr>
        <p:txBody>
          <a:bodyPr spcFirstLastPara="1" wrap="square" lIns="84392" tIns="42185" rIns="84392" bIns="42185" anchor="ctr" anchorCtr="0">
            <a:noAutofit/>
          </a:bodyPr>
          <a:lstStyle/>
          <a:p>
            <a:pPr marL="0" marR="0" lvl="0" indent="0" algn="ctr" rtl="0">
              <a:spcBef>
                <a:spcPts val="0"/>
              </a:spcBef>
              <a:spcAft>
                <a:spcPts val="0"/>
              </a:spcAft>
              <a:buNone/>
            </a:pPr>
            <a:endParaRPr sz="1662" dirty="0">
              <a:solidFill>
                <a:schemeClr val="lt1"/>
              </a:solidFill>
              <a:latin typeface="Arial" panose="020B0604020202020204" pitchFamily="34" charset="0"/>
              <a:ea typeface="Calibri"/>
              <a:cs typeface="Arial" panose="020B0604020202020204" pitchFamily="34" charset="0"/>
              <a:sym typeface="Calibri"/>
            </a:endParaRPr>
          </a:p>
        </p:txBody>
      </p:sp>
      <p:sp>
        <p:nvSpPr>
          <p:cNvPr id="19" name="Text Placeholder 15">
            <a:extLst>
              <a:ext uri="{FF2B5EF4-FFF2-40B4-BE49-F238E27FC236}">
                <a16:creationId xmlns:a16="http://schemas.microsoft.com/office/drawing/2014/main" id="{56B98061-B5F1-4F38-AA09-EF3E782526F3}"/>
              </a:ext>
            </a:extLst>
          </p:cNvPr>
          <p:cNvSpPr>
            <a:spLocks noGrp="1"/>
          </p:cNvSpPr>
          <p:nvPr>
            <p:ph type="body" sz="quarter" idx="19" hasCustomPrompt="1"/>
          </p:nvPr>
        </p:nvSpPr>
        <p:spPr>
          <a:xfrm>
            <a:off x="5192202" y="2032362"/>
            <a:ext cx="3263010" cy="248190"/>
          </a:xfrm>
          <a:prstGeom prst="rect">
            <a:avLst/>
          </a:prstGeom>
        </p:spPr>
        <p:txBody>
          <a:bodyPr/>
          <a:lstStyle>
            <a:lvl1pPr>
              <a:defRPr lang="en-US" sz="1107" b="1" i="0" u="none" strike="noStrike" cap="none" dirty="0">
                <a:solidFill>
                  <a:schemeClr val="bg2"/>
                </a:solidFill>
                <a:latin typeface="Arial" panose="020B0604020202020204" pitchFamily="34" charset="0"/>
                <a:ea typeface="Roboto" pitchFamily="2" charset="0"/>
                <a:cs typeface="Arial"/>
                <a:sym typeface="Arial"/>
              </a:defRPr>
            </a:lvl1pPr>
            <a:lvl2pPr>
              <a:defRPr/>
            </a:lvl2pPr>
            <a:lvl3pPr>
              <a:defRPr/>
            </a:lvl3pPr>
            <a:lvl4pPr>
              <a:defRPr/>
            </a:lvl4pPr>
            <a:lvl5pPr>
              <a:defRPr/>
            </a:lvl5pPr>
          </a:lstStyle>
          <a:p>
            <a:pPr marL="0" marR="0" lvl="0" indent="0" algn="l" rtl="0">
              <a:lnSpc>
                <a:spcPct val="100000"/>
              </a:lnSpc>
              <a:spcBef>
                <a:spcPts val="0"/>
              </a:spcBef>
              <a:spcAft>
                <a:spcPts val="0"/>
              </a:spcAft>
              <a:buClr>
                <a:srgbClr val="000000"/>
              </a:buClr>
              <a:buFont typeface="Arial"/>
              <a:buNone/>
            </a:pPr>
            <a:r>
              <a:rPr lang="en-GB" dirty="0"/>
              <a:t>SUBSIDIARITY AND PARTICIPATION</a:t>
            </a:r>
          </a:p>
        </p:txBody>
      </p:sp>
      <p:sp>
        <p:nvSpPr>
          <p:cNvPr id="20" name="Text Placeholder 15">
            <a:extLst>
              <a:ext uri="{FF2B5EF4-FFF2-40B4-BE49-F238E27FC236}">
                <a16:creationId xmlns:a16="http://schemas.microsoft.com/office/drawing/2014/main" id="{F827339C-F4B7-49EE-9F30-41100153369E}"/>
              </a:ext>
            </a:extLst>
          </p:cNvPr>
          <p:cNvSpPr>
            <a:spLocks noGrp="1"/>
          </p:cNvSpPr>
          <p:nvPr>
            <p:ph type="body" sz="quarter" idx="20" hasCustomPrompt="1"/>
          </p:nvPr>
        </p:nvSpPr>
        <p:spPr>
          <a:xfrm>
            <a:off x="5192202" y="2292732"/>
            <a:ext cx="3263010" cy="580175"/>
          </a:xfrm>
          <a:prstGeom prst="rect">
            <a:avLst/>
          </a:prstGeom>
        </p:spPr>
        <p:txBody>
          <a:bodyPr/>
          <a:lstStyle>
            <a:lvl1pPr>
              <a:defRPr lang="en-GB" sz="831" b="0" i="0" u="none" strike="noStrike" cap="none" dirty="0" smtClean="0">
                <a:solidFill>
                  <a:schemeClr val="dk1"/>
                </a:solidFill>
                <a:latin typeface="Arial" panose="020B0604020202020204" pitchFamily="34" charset="0"/>
                <a:ea typeface="Roboto Light" panose="02000000000000000000" pitchFamily="2" charset="0"/>
                <a:cs typeface="Arial"/>
                <a:sym typeface="Arial"/>
              </a:defRPr>
            </a:lvl1pPr>
            <a:lvl2pPr>
              <a:defRPr/>
            </a:lvl2pPr>
            <a:lvl3pPr>
              <a:defRPr/>
            </a:lvl3pPr>
            <a:lvl4pPr>
              <a:defRPr/>
            </a:lvl4pPr>
            <a:lvl5pPr>
              <a:defRPr/>
            </a:lvl5pPr>
          </a:lstStyle>
          <a:p>
            <a:pPr marL="0" marR="0" lvl="0" indent="0" algn="l" rtl="0">
              <a:lnSpc>
                <a:spcPct val="100000"/>
              </a:lnSpc>
              <a:spcBef>
                <a:spcPts val="0"/>
              </a:spcBef>
              <a:spcAft>
                <a:spcPts val="0"/>
              </a:spcAft>
              <a:buClr>
                <a:srgbClr val="000000"/>
              </a:buClr>
              <a:buFont typeface="Arial"/>
              <a:buNone/>
            </a:pPr>
            <a:r>
              <a:rPr lang="en-GB" dirty="0"/>
              <a:t>We believe all people have the right to participate in decisions that affect their lives. Subsidiarity requires that decisions are made by people closest and most affected by the issues and concerns of the community.</a:t>
            </a:r>
          </a:p>
        </p:txBody>
      </p:sp>
      <p:sp>
        <p:nvSpPr>
          <p:cNvPr id="22" name="Google Shape;97;p3">
            <a:extLst>
              <a:ext uri="{FF2B5EF4-FFF2-40B4-BE49-F238E27FC236}">
                <a16:creationId xmlns:a16="http://schemas.microsoft.com/office/drawing/2014/main" id="{2330B80D-BEAC-4E85-BD13-F44C18DD9521}"/>
              </a:ext>
            </a:extLst>
          </p:cNvPr>
          <p:cNvSpPr/>
          <p:nvPr userDrawn="1"/>
        </p:nvSpPr>
        <p:spPr>
          <a:xfrm>
            <a:off x="164841" y="3263409"/>
            <a:ext cx="4653740" cy="1296000"/>
          </a:xfrm>
          <a:prstGeom prst="roundRect">
            <a:avLst/>
          </a:prstGeom>
          <a:noFill/>
          <a:ln w="19050">
            <a:solidFill>
              <a:schemeClr val="tx1"/>
            </a:solidFill>
          </a:ln>
        </p:spPr>
        <p:txBody>
          <a:bodyPr spcFirstLastPara="1" wrap="square" lIns="84392" tIns="42185" rIns="84392" bIns="42185" anchor="ctr" anchorCtr="0">
            <a:noAutofit/>
          </a:bodyPr>
          <a:lstStyle/>
          <a:p>
            <a:pPr marL="0" marR="0" lvl="0" indent="0" algn="ctr" rtl="0">
              <a:spcBef>
                <a:spcPts val="0"/>
              </a:spcBef>
              <a:spcAft>
                <a:spcPts val="0"/>
              </a:spcAft>
              <a:buNone/>
            </a:pPr>
            <a:endParaRPr sz="1662" dirty="0">
              <a:solidFill>
                <a:schemeClr val="lt1"/>
              </a:solidFill>
              <a:latin typeface="Arial" panose="020B0604020202020204" pitchFamily="34" charset="0"/>
              <a:ea typeface="Calibri"/>
              <a:cs typeface="Arial" panose="020B0604020202020204" pitchFamily="34" charset="0"/>
              <a:sym typeface="Calibri"/>
            </a:endParaRPr>
          </a:p>
        </p:txBody>
      </p:sp>
      <p:sp>
        <p:nvSpPr>
          <p:cNvPr id="23" name="Text Placeholder 15">
            <a:extLst>
              <a:ext uri="{FF2B5EF4-FFF2-40B4-BE49-F238E27FC236}">
                <a16:creationId xmlns:a16="http://schemas.microsoft.com/office/drawing/2014/main" id="{7AA053CD-CF09-4EF0-A527-6D933DC87EC5}"/>
              </a:ext>
            </a:extLst>
          </p:cNvPr>
          <p:cNvSpPr>
            <a:spLocks noGrp="1"/>
          </p:cNvSpPr>
          <p:nvPr>
            <p:ph type="body" sz="quarter" idx="22" hasCustomPrompt="1"/>
          </p:nvPr>
        </p:nvSpPr>
        <p:spPr>
          <a:xfrm>
            <a:off x="1496158" y="3467678"/>
            <a:ext cx="3181590" cy="248400"/>
          </a:xfrm>
          <a:prstGeom prst="rect">
            <a:avLst/>
          </a:prstGeom>
        </p:spPr>
        <p:txBody>
          <a:bodyPr/>
          <a:lstStyle>
            <a:lvl1pPr>
              <a:defRPr lang="en-US" sz="1107" b="1" i="0" u="none" strike="noStrike" cap="none" dirty="0">
                <a:solidFill>
                  <a:schemeClr val="bg2"/>
                </a:solidFill>
                <a:latin typeface="Arial" panose="020B0604020202020204" pitchFamily="34" charset="0"/>
                <a:ea typeface="Roboto" pitchFamily="2" charset="0"/>
                <a:cs typeface="Arial"/>
                <a:sym typeface="Arial"/>
              </a:defRPr>
            </a:lvl1pPr>
            <a:lvl2pPr>
              <a:defRPr/>
            </a:lvl2pPr>
            <a:lvl3pPr>
              <a:defRPr/>
            </a:lvl3pPr>
            <a:lvl4pPr>
              <a:defRPr/>
            </a:lvl4pPr>
            <a:lvl5pPr>
              <a:defRPr/>
            </a:lvl5pPr>
          </a:lstStyle>
          <a:p>
            <a:pPr marL="0" marR="0" lvl="0" indent="0" algn="l" rtl="0">
              <a:lnSpc>
                <a:spcPct val="100000"/>
              </a:lnSpc>
              <a:spcBef>
                <a:spcPts val="0"/>
              </a:spcBef>
              <a:spcAft>
                <a:spcPts val="0"/>
              </a:spcAft>
              <a:buClr>
                <a:srgbClr val="000000"/>
              </a:buClr>
              <a:buFont typeface="Arial"/>
              <a:buNone/>
            </a:pPr>
            <a:r>
              <a:rPr lang="en-GB" dirty="0"/>
              <a:t>SOLIDARITY</a:t>
            </a:r>
          </a:p>
        </p:txBody>
      </p:sp>
      <p:sp>
        <p:nvSpPr>
          <p:cNvPr id="24" name="Text Placeholder 15">
            <a:extLst>
              <a:ext uri="{FF2B5EF4-FFF2-40B4-BE49-F238E27FC236}">
                <a16:creationId xmlns:a16="http://schemas.microsoft.com/office/drawing/2014/main" id="{C393B967-6314-4CFB-8282-A96D5111FADE}"/>
              </a:ext>
            </a:extLst>
          </p:cNvPr>
          <p:cNvSpPr>
            <a:spLocks noGrp="1"/>
          </p:cNvSpPr>
          <p:nvPr>
            <p:ph type="body" sz="quarter" idx="23" hasCustomPrompt="1"/>
          </p:nvPr>
        </p:nvSpPr>
        <p:spPr>
          <a:xfrm>
            <a:off x="1496158" y="3744654"/>
            <a:ext cx="3181590" cy="639390"/>
          </a:xfrm>
          <a:prstGeom prst="rect">
            <a:avLst/>
          </a:prstGeom>
        </p:spPr>
        <p:txBody>
          <a:bodyPr/>
          <a:lstStyle>
            <a:lvl1pPr>
              <a:defRPr lang="en-GB" sz="831" b="0" i="0" u="none" strike="noStrike" cap="none" dirty="0" smtClean="0">
                <a:solidFill>
                  <a:schemeClr val="dk1"/>
                </a:solidFill>
                <a:latin typeface="Arial" panose="020B0604020202020204" pitchFamily="34" charset="0"/>
                <a:ea typeface="Roboto Light" panose="02000000000000000000" pitchFamily="2" charset="0"/>
                <a:cs typeface="Arial"/>
                <a:sym typeface="Arial"/>
              </a:defRPr>
            </a:lvl1pPr>
            <a:lvl2pPr>
              <a:defRPr/>
            </a:lvl2pPr>
            <a:lvl3pPr>
              <a:defRPr/>
            </a:lvl3pPr>
            <a:lvl4pPr>
              <a:defRPr/>
            </a:lvl4pPr>
            <a:lvl5pPr>
              <a:defRPr/>
            </a:lvl5pPr>
          </a:lstStyle>
          <a:p>
            <a:pPr marL="0" marR="0" lvl="0" indent="0" algn="l" rtl="0">
              <a:lnSpc>
                <a:spcPct val="100000"/>
              </a:lnSpc>
              <a:spcBef>
                <a:spcPts val="0"/>
              </a:spcBef>
              <a:spcAft>
                <a:spcPts val="0"/>
              </a:spcAft>
              <a:buClr>
                <a:srgbClr val="000000"/>
              </a:buClr>
              <a:buFont typeface="Arial"/>
              <a:buNone/>
            </a:pPr>
            <a:r>
              <a:rPr lang="en-GB" dirty="0"/>
              <a:t>We believe we are part of one human family and have a responsibility to help each person achieve their full potential.</a:t>
            </a:r>
          </a:p>
        </p:txBody>
      </p:sp>
      <p:sp>
        <p:nvSpPr>
          <p:cNvPr id="26" name="Google Shape;97;p3">
            <a:extLst>
              <a:ext uri="{FF2B5EF4-FFF2-40B4-BE49-F238E27FC236}">
                <a16:creationId xmlns:a16="http://schemas.microsoft.com/office/drawing/2014/main" id="{4E0A23F4-59AF-4C1A-AC89-8405F75A4BA5}"/>
              </a:ext>
            </a:extLst>
          </p:cNvPr>
          <p:cNvSpPr/>
          <p:nvPr userDrawn="1"/>
        </p:nvSpPr>
        <p:spPr>
          <a:xfrm>
            <a:off x="5087419" y="3263409"/>
            <a:ext cx="4653740" cy="1296000"/>
          </a:xfrm>
          <a:prstGeom prst="roundRect">
            <a:avLst/>
          </a:prstGeom>
          <a:noFill/>
          <a:ln w="19050">
            <a:solidFill>
              <a:schemeClr val="tx1"/>
            </a:solidFill>
          </a:ln>
        </p:spPr>
        <p:txBody>
          <a:bodyPr spcFirstLastPara="1" wrap="square" lIns="84392" tIns="42185" rIns="84392" bIns="42185" anchor="ctr" anchorCtr="0">
            <a:noAutofit/>
          </a:bodyPr>
          <a:lstStyle/>
          <a:p>
            <a:pPr marL="0" marR="0" lvl="0" indent="0" algn="ctr" rtl="0">
              <a:spcBef>
                <a:spcPts val="0"/>
              </a:spcBef>
              <a:spcAft>
                <a:spcPts val="0"/>
              </a:spcAft>
              <a:buNone/>
            </a:pPr>
            <a:endParaRPr sz="1662" dirty="0">
              <a:solidFill>
                <a:schemeClr val="lt1"/>
              </a:solidFill>
              <a:latin typeface="Arial" panose="020B0604020202020204" pitchFamily="34" charset="0"/>
              <a:ea typeface="Calibri"/>
              <a:cs typeface="Arial" panose="020B0604020202020204" pitchFamily="34" charset="0"/>
              <a:sym typeface="Calibri"/>
            </a:endParaRPr>
          </a:p>
        </p:txBody>
      </p:sp>
      <p:sp>
        <p:nvSpPr>
          <p:cNvPr id="27" name="Text Placeholder 15">
            <a:extLst>
              <a:ext uri="{FF2B5EF4-FFF2-40B4-BE49-F238E27FC236}">
                <a16:creationId xmlns:a16="http://schemas.microsoft.com/office/drawing/2014/main" id="{2E0C623D-71E1-4656-BB7F-263EC521C424}"/>
              </a:ext>
            </a:extLst>
          </p:cNvPr>
          <p:cNvSpPr>
            <a:spLocks noGrp="1"/>
          </p:cNvSpPr>
          <p:nvPr>
            <p:ph type="body" sz="quarter" idx="25" hasCustomPrompt="1"/>
          </p:nvPr>
        </p:nvSpPr>
        <p:spPr>
          <a:xfrm>
            <a:off x="6421503" y="3468181"/>
            <a:ext cx="3220077" cy="248400"/>
          </a:xfrm>
          <a:prstGeom prst="rect">
            <a:avLst/>
          </a:prstGeom>
        </p:spPr>
        <p:txBody>
          <a:bodyPr/>
          <a:lstStyle>
            <a:lvl1pPr>
              <a:defRPr lang="en-US" sz="1107" b="1" i="0" u="none" strike="noStrike" cap="none" dirty="0">
                <a:solidFill>
                  <a:schemeClr val="bg2"/>
                </a:solidFill>
                <a:latin typeface="Arial" panose="020B0604020202020204" pitchFamily="34" charset="0"/>
                <a:ea typeface="Roboto" pitchFamily="2" charset="0"/>
                <a:cs typeface="Arial"/>
                <a:sym typeface="Arial"/>
              </a:defRPr>
            </a:lvl1pPr>
            <a:lvl2pPr>
              <a:defRPr/>
            </a:lvl2pPr>
            <a:lvl3pPr>
              <a:defRPr/>
            </a:lvl3pPr>
            <a:lvl4pPr>
              <a:defRPr/>
            </a:lvl4pPr>
            <a:lvl5pPr>
              <a:defRPr/>
            </a:lvl5pPr>
          </a:lstStyle>
          <a:p>
            <a:pPr marL="0" marR="0" lvl="0" indent="0" algn="l" rtl="0">
              <a:lnSpc>
                <a:spcPct val="100000"/>
              </a:lnSpc>
              <a:spcBef>
                <a:spcPts val="0"/>
              </a:spcBef>
              <a:spcAft>
                <a:spcPts val="0"/>
              </a:spcAft>
              <a:buClr>
                <a:srgbClr val="000000"/>
              </a:buClr>
              <a:buFont typeface="Arial"/>
              <a:buNone/>
            </a:pPr>
            <a:r>
              <a:rPr lang="en-GB" dirty="0"/>
              <a:t>THE COMMON GOOD</a:t>
            </a:r>
          </a:p>
        </p:txBody>
      </p:sp>
      <p:sp>
        <p:nvSpPr>
          <p:cNvPr id="28" name="Text Placeholder 15">
            <a:extLst>
              <a:ext uri="{FF2B5EF4-FFF2-40B4-BE49-F238E27FC236}">
                <a16:creationId xmlns:a16="http://schemas.microsoft.com/office/drawing/2014/main" id="{8BC2B16C-253B-4C7D-9643-3DA7B705409E}"/>
              </a:ext>
            </a:extLst>
          </p:cNvPr>
          <p:cNvSpPr>
            <a:spLocks noGrp="1"/>
          </p:cNvSpPr>
          <p:nvPr>
            <p:ph type="body" sz="quarter" idx="26" hasCustomPrompt="1"/>
          </p:nvPr>
        </p:nvSpPr>
        <p:spPr>
          <a:xfrm>
            <a:off x="6421503" y="3745150"/>
            <a:ext cx="3220077" cy="639390"/>
          </a:xfrm>
          <a:prstGeom prst="rect">
            <a:avLst/>
          </a:prstGeom>
        </p:spPr>
        <p:txBody>
          <a:bodyPr/>
          <a:lstStyle>
            <a:lvl1pPr>
              <a:defRPr lang="en-GB" sz="831" b="0" i="0" u="none" strike="noStrike" cap="none" dirty="0" smtClean="0">
                <a:solidFill>
                  <a:schemeClr val="dk1"/>
                </a:solidFill>
                <a:latin typeface="Arial" panose="020B0604020202020204" pitchFamily="34" charset="0"/>
                <a:ea typeface="Roboto Light" panose="02000000000000000000" pitchFamily="2" charset="0"/>
                <a:cs typeface="Arial"/>
                <a:sym typeface="Arial"/>
              </a:defRPr>
            </a:lvl1pPr>
            <a:lvl2pPr>
              <a:defRPr/>
            </a:lvl2pPr>
            <a:lvl3pPr>
              <a:defRPr/>
            </a:lvl3pPr>
            <a:lvl4pPr>
              <a:defRPr/>
            </a:lvl4pPr>
            <a:lvl5pPr>
              <a:defRPr/>
            </a:lvl5pPr>
          </a:lstStyle>
          <a:p>
            <a:pPr marL="0" marR="0" lvl="0" indent="0" algn="l" rtl="0">
              <a:lnSpc>
                <a:spcPct val="100000"/>
              </a:lnSpc>
              <a:spcBef>
                <a:spcPts val="0"/>
              </a:spcBef>
              <a:spcAft>
                <a:spcPts val="0"/>
              </a:spcAft>
              <a:buClr>
                <a:srgbClr val="000000"/>
              </a:buClr>
              <a:buFont typeface="Arial"/>
              <a:buNone/>
            </a:pPr>
            <a:r>
              <a:rPr lang="en-GB" dirty="0"/>
              <a:t>We believe the good of each human person is intimately related to the good of the whole community. We are all responsible for each other.</a:t>
            </a:r>
          </a:p>
        </p:txBody>
      </p:sp>
      <p:sp>
        <p:nvSpPr>
          <p:cNvPr id="38" name="Google Shape;97;p3">
            <a:extLst>
              <a:ext uri="{FF2B5EF4-FFF2-40B4-BE49-F238E27FC236}">
                <a16:creationId xmlns:a16="http://schemas.microsoft.com/office/drawing/2014/main" id="{DCE67E52-E4BC-4CE4-8DD2-53B07F9BF353}"/>
              </a:ext>
            </a:extLst>
          </p:cNvPr>
          <p:cNvSpPr/>
          <p:nvPr userDrawn="1"/>
        </p:nvSpPr>
        <p:spPr>
          <a:xfrm>
            <a:off x="164841" y="4705066"/>
            <a:ext cx="4653742" cy="1296000"/>
          </a:xfrm>
          <a:prstGeom prst="roundRect">
            <a:avLst/>
          </a:prstGeom>
          <a:noFill/>
          <a:ln w="19050">
            <a:solidFill>
              <a:schemeClr val="tx1"/>
            </a:solidFill>
          </a:ln>
        </p:spPr>
        <p:txBody>
          <a:bodyPr spcFirstLastPara="1" wrap="square" lIns="84392" tIns="42185" rIns="84392" bIns="42185" anchor="ctr" anchorCtr="0">
            <a:noAutofit/>
          </a:bodyPr>
          <a:lstStyle/>
          <a:p>
            <a:pPr marL="0" marR="0" lvl="0" indent="0" algn="ctr" rtl="0">
              <a:spcBef>
                <a:spcPts val="0"/>
              </a:spcBef>
              <a:spcAft>
                <a:spcPts val="0"/>
              </a:spcAft>
              <a:buNone/>
            </a:pPr>
            <a:endParaRPr sz="1662" dirty="0">
              <a:solidFill>
                <a:schemeClr val="lt1"/>
              </a:solidFill>
              <a:latin typeface="Arial" panose="020B0604020202020204" pitchFamily="34" charset="0"/>
              <a:ea typeface="Calibri"/>
              <a:cs typeface="Arial" panose="020B0604020202020204" pitchFamily="34" charset="0"/>
              <a:sym typeface="Calibri"/>
            </a:endParaRPr>
          </a:p>
        </p:txBody>
      </p:sp>
      <p:sp>
        <p:nvSpPr>
          <p:cNvPr id="39" name="Text Placeholder 15">
            <a:extLst>
              <a:ext uri="{FF2B5EF4-FFF2-40B4-BE49-F238E27FC236}">
                <a16:creationId xmlns:a16="http://schemas.microsoft.com/office/drawing/2014/main" id="{E7318AAB-D62F-4000-A5F4-3A0A488F066E}"/>
              </a:ext>
            </a:extLst>
          </p:cNvPr>
          <p:cNvSpPr>
            <a:spLocks noGrp="1"/>
          </p:cNvSpPr>
          <p:nvPr>
            <p:ph type="body" sz="quarter" idx="28" hasCustomPrompt="1"/>
          </p:nvPr>
        </p:nvSpPr>
        <p:spPr>
          <a:xfrm>
            <a:off x="264420" y="4917078"/>
            <a:ext cx="3280167" cy="248400"/>
          </a:xfrm>
          <a:prstGeom prst="rect">
            <a:avLst/>
          </a:prstGeom>
        </p:spPr>
        <p:txBody>
          <a:bodyPr/>
          <a:lstStyle>
            <a:lvl1pPr>
              <a:defRPr lang="en-US" sz="1107" b="1" i="0" u="none" strike="noStrike" cap="none" dirty="0">
                <a:solidFill>
                  <a:schemeClr val="bg2"/>
                </a:solidFill>
                <a:latin typeface="Arial" panose="020B0604020202020204" pitchFamily="34" charset="0"/>
                <a:ea typeface="Roboto" pitchFamily="2" charset="0"/>
                <a:cs typeface="Arial"/>
                <a:sym typeface="Arial"/>
              </a:defRPr>
            </a:lvl1pPr>
            <a:lvl2pPr>
              <a:defRPr/>
            </a:lvl2pPr>
            <a:lvl3pPr>
              <a:defRPr/>
            </a:lvl3pPr>
            <a:lvl4pPr>
              <a:defRPr/>
            </a:lvl4pPr>
            <a:lvl5pPr>
              <a:defRPr/>
            </a:lvl5pPr>
          </a:lstStyle>
          <a:p>
            <a:pPr marL="0" marR="0" lvl="0" indent="0" algn="l" rtl="0">
              <a:lnSpc>
                <a:spcPct val="100000"/>
              </a:lnSpc>
              <a:spcBef>
                <a:spcPts val="0"/>
              </a:spcBef>
              <a:spcAft>
                <a:spcPts val="0"/>
              </a:spcAft>
              <a:buClr>
                <a:srgbClr val="000000"/>
              </a:buClr>
              <a:buFont typeface="Arial"/>
              <a:buNone/>
            </a:pPr>
            <a:r>
              <a:rPr lang="en-GB" dirty="0"/>
              <a:t>PREFENTIAL OPTION FOR THE POOR</a:t>
            </a:r>
          </a:p>
        </p:txBody>
      </p:sp>
      <p:sp>
        <p:nvSpPr>
          <p:cNvPr id="40" name="Text Placeholder 15">
            <a:extLst>
              <a:ext uri="{FF2B5EF4-FFF2-40B4-BE49-F238E27FC236}">
                <a16:creationId xmlns:a16="http://schemas.microsoft.com/office/drawing/2014/main" id="{C1E4989D-7723-4AA3-99F1-B2A912338E4E}"/>
              </a:ext>
            </a:extLst>
          </p:cNvPr>
          <p:cNvSpPr>
            <a:spLocks noGrp="1"/>
          </p:cNvSpPr>
          <p:nvPr>
            <p:ph type="body" sz="quarter" idx="29" hasCustomPrompt="1"/>
          </p:nvPr>
        </p:nvSpPr>
        <p:spPr>
          <a:xfrm>
            <a:off x="264420" y="5184627"/>
            <a:ext cx="3280167" cy="636115"/>
          </a:xfrm>
          <a:prstGeom prst="rect">
            <a:avLst/>
          </a:prstGeom>
        </p:spPr>
        <p:txBody>
          <a:bodyPr/>
          <a:lstStyle>
            <a:lvl1pPr>
              <a:defRPr lang="en-GB" sz="831" b="0" i="0" u="none" strike="noStrike" cap="none" dirty="0" smtClean="0">
                <a:solidFill>
                  <a:schemeClr val="dk1"/>
                </a:solidFill>
                <a:latin typeface="Arial" panose="020B0604020202020204" pitchFamily="34" charset="0"/>
                <a:ea typeface="Roboto Light" panose="02000000000000000000" pitchFamily="2" charset="0"/>
                <a:cs typeface="Arial"/>
                <a:sym typeface="Arial"/>
              </a:defRPr>
            </a:lvl1pPr>
            <a:lvl2pPr>
              <a:defRPr/>
            </a:lvl2pPr>
            <a:lvl3pPr>
              <a:defRPr/>
            </a:lvl3pPr>
            <a:lvl4pPr>
              <a:defRPr/>
            </a:lvl4pPr>
            <a:lvl5pPr>
              <a:defRPr/>
            </a:lvl5pPr>
          </a:lstStyle>
          <a:p>
            <a:pPr marL="0" marR="0" lvl="0" indent="0" algn="l" rtl="0">
              <a:lnSpc>
                <a:spcPct val="100000"/>
              </a:lnSpc>
              <a:spcBef>
                <a:spcPts val="0"/>
              </a:spcBef>
              <a:spcAft>
                <a:spcPts val="0"/>
              </a:spcAft>
              <a:buClr>
                <a:srgbClr val="000000"/>
              </a:buClr>
              <a:buFont typeface="Arial"/>
              <a:buNone/>
            </a:pPr>
            <a:r>
              <a:rPr lang="en-GB" dirty="0"/>
              <a:t>We believe in prioritising the women, men and children most vulnerable to extreme poverty and injustice.</a:t>
            </a:r>
          </a:p>
        </p:txBody>
      </p:sp>
      <p:sp>
        <p:nvSpPr>
          <p:cNvPr id="42" name="Google Shape;97;p3">
            <a:extLst>
              <a:ext uri="{FF2B5EF4-FFF2-40B4-BE49-F238E27FC236}">
                <a16:creationId xmlns:a16="http://schemas.microsoft.com/office/drawing/2014/main" id="{452BE98C-DC61-498B-8FBA-6E874ABD0570}"/>
              </a:ext>
            </a:extLst>
          </p:cNvPr>
          <p:cNvSpPr/>
          <p:nvPr userDrawn="1"/>
        </p:nvSpPr>
        <p:spPr>
          <a:xfrm>
            <a:off x="5087417" y="4705066"/>
            <a:ext cx="4653742" cy="1296000"/>
          </a:xfrm>
          <a:prstGeom prst="roundRect">
            <a:avLst/>
          </a:prstGeom>
          <a:noFill/>
          <a:ln w="19050">
            <a:solidFill>
              <a:schemeClr val="tx1"/>
            </a:solidFill>
          </a:ln>
        </p:spPr>
        <p:txBody>
          <a:bodyPr spcFirstLastPara="1" wrap="square" lIns="84392" tIns="42185" rIns="84392" bIns="42185" anchor="ctr" anchorCtr="0">
            <a:noAutofit/>
          </a:bodyPr>
          <a:lstStyle/>
          <a:p>
            <a:pPr marL="0" marR="0" lvl="0" indent="0" algn="ctr" rtl="0">
              <a:spcBef>
                <a:spcPts val="0"/>
              </a:spcBef>
              <a:spcAft>
                <a:spcPts val="0"/>
              </a:spcAft>
              <a:buNone/>
            </a:pPr>
            <a:endParaRPr sz="1662" dirty="0">
              <a:solidFill>
                <a:schemeClr val="lt1"/>
              </a:solidFill>
              <a:latin typeface="Arial" panose="020B0604020202020204" pitchFamily="34" charset="0"/>
              <a:ea typeface="Calibri"/>
              <a:cs typeface="Arial" panose="020B0604020202020204" pitchFamily="34" charset="0"/>
              <a:sym typeface="Calibri"/>
            </a:endParaRPr>
          </a:p>
        </p:txBody>
      </p:sp>
      <p:sp>
        <p:nvSpPr>
          <p:cNvPr id="43" name="Text Placeholder 15">
            <a:extLst>
              <a:ext uri="{FF2B5EF4-FFF2-40B4-BE49-F238E27FC236}">
                <a16:creationId xmlns:a16="http://schemas.microsoft.com/office/drawing/2014/main" id="{1E4B3919-765A-42B5-B32C-EDD0B760B1C0}"/>
              </a:ext>
            </a:extLst>
          </p:cNvPr>
          <p:cNvSpPr>
            <a:spLocks noGrp="1"/>
          </p:cNvSpPr>
          <p:nvPr>
            <p:ph type="body" sz="quarter" idx="31" hasCustomPrompt="1"/>
          </p:nvPr>
        </p:nvSpPr>
        <p:spPr>
          <a:xfrm>
            <a:off x="5192202" y="4917082"/>
            <a:ext cx="3127914" cy="248400"/>
          </a:xfrm>
          <a:prstGeom prst="rect">
            <a:avLst/>
          </a:prstGeom>
        </p:spPr>
        <p:txBody>
          <a:bodyPr/>
          <a:lstStyle>
            <a:lvl1pPr>
              <a:defRPr lang="en-US" sz="1107" b="1" i="0" u="none" strike="noStrike" cap="none" dirty="0">
                <a:solidFill>
                  <a:schemeClr val="bg2"/>
                </a:solidFill>
                <a:latin typeface="Arial" panose="020B0604020202020204" pitchFamily="34" charset="0"/>
                <a:ea typeface="Roboto" pitchFamily="2" charset="0"/>
                <a:cs typeface="Arial"/>
                <a:sym typeface="Arial"/>
              </a:defRPr>
            </a:lvl1pPr>
            <a:lvl2pPr>
              <a:defRPr/>
            </a:lvl2pPr>
            <a:lvl3pPr>
              <a:defRPr/>
            </a:lvl3pPr>
            <a:lvl4pPr>
              <a:defRPr/>
            </a:lvl4pPr>
            <a:lvl5pPr>
              <a:defRPr/>
            </a:lvl5pPr>
          </a:lstStyle>
          <a:p>
            <a:pPr marL="0" marR="0" lvl="0" indent="0" algn="l" rtl="0">
              <a:lnSpc>
                <a:spcPct val="100000"/>
              </a:lnSpc>
              <a:spcBef>
                <a:spcPts val="0"/>
              </a:spcBef>
              <a:spcAft>
                <a:spcPts val="0"/>
              </a:spcAft>
              <a:buClr>
                <a:srgbClr val="000000"/>
              </a:buClr>
              <a:buFont typeface="Arial"/>
              <a:buNone/>
            </a:pPr>
            <a:r>
              <a:rPr lang="en-GB" dirty="0"/>
              <a:t>CARE FOR OUR COMMON HOME</a:t>
            </a:r>
          </a:p>
        </p:txBody>
      </p:sp>
      <p:sp>
        <p:nvSpPr>
          <p:cNvPr id="44" name="Text Placeholder 15">
            <a:extLst>
              <a:ext uri="{FF2B5EF4-FFF2-40B4-BE49-F238E27FC236}">
                <a16:creationId xmlns:a16="http://schemas.microsoft.com/office/drawing/2014/main" id="{862B2F27-6455-47F2-9338-CE886E553B12}"/>
              </a:ext>
            </a:extLst>
          </p:cNvPr>
          <p:cNvSpPr>
            <a:spLocks noGrp="1"/>
          </p:cNvSpPr>
          <p:nvPr>
            <p:ph type="body" sz="quarter" idx="32" hasCustomPrompt="1"/>
          </p:nvPr>
        </p:nvSpPr>
        <p:spPr>
          <a:xfrm>
            <a:off x="5192202" y="5184627"/>
            <a:ext cx="3127914" cy="636115"/>
          </a:xfrm>
          <a:prstGeom prst="rect">
            <a:avLst/>
          </a:prstGeom>
        </p:spPr>
        <p:txBody>
          <a:bodyPr/>
          <a:lstStyle>
            <a:lvl1pPr>
              <a:defRPr lang="en-GB" sz="831" b="0" i="0" u="none" strike="noStrike" cap="none" dirty="0" smtClean="0">
                <a:solidFill>
                  <a:schemeClr val="dk1"/>
                </a:solidFill>
                <a:latin typeface="Arial" panose="020B0604020202020204" pitchFamily="34" charset="0"/>
                <a:ea typeface="Roboto Light" panose="02000000000000000000" pitchFamily="2" charset="0"/>
                <a:cs typeface="Arial"/>
                <a:sym typeface="Arial"/>
              </a:defRPr>
            </a:lvl1pPr>
            <a:lvl2pPr>
              <a:defRPr/>
            </a:lvl2pPr>
            <a:lvl3pPr>
              <a:defRPr/>
            </a:lvl3pPr>
            <a:lvl4pPr>
              <a:defRPr/>
            </a:lvl4pPr>
            <a:lvl5pPr>
              <a:defRPr/>
            </a:lvl5pPr>
          </a:lstStyle>
          <a:p>
            <a:pPr marL="0" marR="0" lvl="0" indent="0" algn="l" rtl="0">
              <a:lnSpc>
                <a:spcPct val="100000"/>
              </a:lnSpc>
              <a:spcBef>
                <a:spcPts val="0"/>
              </a:spcBef>
              <a:spcAft>
                <a:spcPts val="0"/>
              </a:spcAft>
              <a:buClr>
                <a:srgbClr val="000000"/>
              </a:buClr>
              <a:buFont typeface="Arial"/>
              <a:buNone/>
            </a:pPr>
            <a:r>
              <a:rPr lang="en-GB" dirty="0"/>
              <a:t>We believe that care for our common home is vital for the common good of all people. We believe a true ecological approach is a social approach. We are to be protectors of creation and of one another.</a:t>
            </a:r>
          </a:p>
        </p:txBody>
      </p:sp>
      <p:sp>
        <p:nvSpPr>
          <p:cNvPr id="53" name="Text Placeholder 15">
            <a:extLst>
              <a:ext uri="{FF2B5EF4-FFF2-40B4-BE49-F238E27FC236}">
                <a16:creationId xmlns:a16="http://schemas.microsoft.com/office/drawing/2014/main" id="{075F2935-AD1C-4CD5-B83A-1EDDA531BF0E}"/>
              </a:ext>
            </a:extLst>
          </p:cNvPr>
          <p:cNvSpPr>
            <a:spLocks noGrp="1"/>
          </p:cNvSpPr>
          <p:nvPr>
            <p:ph type="body" sz="quarter" idx="33" hasCustomPrompt="1"/>
          </p:nvPr>
        </p:nvSpPr>
        <p:spPr>
          <a:xfrm>
            <a:off x="164841" y="6212133"/>
            <a:ext cx="7935409" cy="230763"/>
          </a:xfrm>
          <a:prstGeom prst="rect">
            <a:avLst/>
          </a:prstGeom>
        </p:spPr>
        <p:txBody>
          <a:bodyPr numCol="1" spcCol="0"/>
          <a:lstStyle>
            <a:lvl1pPr marL="0" marR="0" indent="0" algn="l" defTabSz="844070" rtl="0" eaLnBrk="1" fontAlgn="auto" latinLnBrk="0" hangingPunct="1">
              <a:lnSpc>
                <a:spcPct val="100000"/>
              </a:lnSpc>
              <a:spcBef>
                <a:spcPts val="0"/>
              </a:spcBef>
              <a:spcAft>
                <a:spcPts val="554"/>
              </a:spcAft>
              <a:buClr>
                <a:srgbClr val="000000"/>
              </a:buClr>
              <a:buSzTx/>
              <a:buFont typeface="Arial"/>
              <a:buNone/>
              <a:tabLst/>
              <a:defRPr lang="en-GB" sz="1015" b="0" i="0" u="none" strike="noStrike" cap="none" dirty="0" smtClean="0">
                <a:solidFill>
                  <a:schemeClr val="dk1"/>
                </a:solidFill>
                <a:latin typeface="Arial" panose="020B0604020202020204" pitchFamily="34" charset="0"/>
                <a:ea typeface="Roboto Light" panose="02000000000000000000" pitchFamily="2" charset="0"/>
                <a:cs typeface="Arial"/>
                <a:sym typeface="Arial"/>
              </a:defRPr>
            </a:lvl1pPr>
            <a:lvl2pPr>
              <a:defRPr/>
            </a:lvl2pPr>
            <a:lvl3pPr>
              <a:defRPr/>
            </a:lvl3pPr>
            <a:lvl4pPr>
              <a:defRPr/>
            </a:lvl4pPr>
            <a:lvl5pPr>
              <a:defRPr/>
            </a:lvl5pPr>
          </a:lstStyle>
          <a:p>
            <a:pPr marL="0" marR="0" lvl="0" indent="0" algn="l" rtl="0">
              <a:lnSpc>
                <a:spcPct val="100000"/>
              </a:lnSpc>
              <a:spcBef>
                <a:spcPts val="0"/>
              </a:spcBef>
              <a:spcAft>
                <a:spcPts val="0"/>
              </a:spcAft>
              <a:buClr>
                <a:srgbClr val="000000"/>
              </a:buClr>
              <a:buFont typeface="Arial"/>
              <a:buNone/>
            </a:pPr>
            <a:r>
              <a:rPr lang="en-GB" dirty="0"/>
              <a:t>Click to edit master text styles</a:t>
            </a:r>
          </a:p>
        </p:txBody>
      </p:sp>
      <p:grpSp>
        <p:nvGrpSpPr>
          <p:cNvPr id="29" name="Group 28">
            <a:extLst>
              <a:ext uri="{FF2B5EF4-FFF2-40B4-BE49-F238E27FC236}">
                <a16:creationId xmlns:a16="http://schemas.microsoft.com/office/drawing/2014/main" id="{9A232919-4CE7-4B1D-8393-AA5858C98DA5}"/>
              </a:ext>
            </a:extLst>
          </p:cNvPr>
          <p:cNvGrpSpPr>
            <a:grpSpLocks/>
          </p:cNvGrpSpPr>
          <p:nvPr userDrawn="1"/>
        </p:nvGrpSpPr>
        <p:grpSpPr>
          <a:xfrm>
            <a:off x="9088759" y="-46681"/>
            <a:ext cx="827401" cy="827401"/>
            <a:chOff x="948154" y="2050047"/>
            <a:chExt cx="216025" cy="216025"/>
          </a:xfrm>
          <a:solidFill>
            <a:schemeClr val="accent1">
              <a:alpha val="40000"/>
            </a:schemeClr>
          </a:solidFill>
        </p:grpSpPr>
        <p:sp>
          <p:nvSpPr>
            <p:cNvPr id="30" name="Freeform: Shape 6">
              <a:extLst>
                <a:ext uri="{FF2B5EF4-FFF2-40B4-BE49-F238E27FC236}">
                  <a16:creationId xmlns:a16="http://schemas.microsoft.com/office/drawing/2014/main" id="{3507A177-91D5-4E67-9284-DD8202DC3C1E}"/>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nvGrpSpPr>
            <p:cNvPr id="31" name="Group 30">
              <a:extLst>
                <a:ext uri="{FF2B5EF4-FFF2-40B4-BE49-F238E27FC236}">
                  <a16:creationId xmlns:a16="http://schemas.microsoft.com/office/drawing/2014/main" id="{531CAECA-25EB-4C73-9D9C-C6A0B630372E}"/>
                </a:ext>
              </a:extLst>
            </p:cNvPr>
            <p:cNvGrpSpPr/>
            <p:nvPr/>
          </p:nvGrpSpPr>
          <p:grpSpPr>
            <a:xfrm>
              <a:off x="958955" y="2060848"/>
              <a:ext cx="196444" cy="196444"/>
              <a:chOff x="519961" y="1999640"/>
              <a:chExt cx="196444" cy="196444"/>
            </a:xfrm>
            <a:grpFill/>
          </p:grpSpPr>
          <p:sp>
            <p:nvSpPr>
              <p:cNvPr id="32" name="Freeform: Shape 7">
                <a:extLst>
                  <a:ext uri="{FF2B5EF4-FFF2-40B4-BE49-F238E27FC236}">
                    <a16:creationId xmlns:a16="http://schemas.microsoft.com/office/drawing/2014/main" id="{944B939F-FF49-42FA-9019-06EDDD92BE25}"/>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33" name="Freeform: Shape 8">
                <a:extLst>
                  <a:ext uri="{FF2B5EF4-FFF2-40B4-BE49-F238E27FC236}">
                    <a16:creationId xmlns:a16="http://schemas.microsoft.com/office/drawing/2014/main" id="{8B51422D-532E-46C3-B18B-EC6224B45F47}"/>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34" name="Freeform: Shape 9">
                <a:extLst>
                  <a:ext uri="{FF2B5EF4-FFF2-40B4-BE49-F238E27FC236}">
                    <a16:creationId xmlns:a16="http://schemas.microsoft.com/office/drawing/2014/main" id="{CA2347D7-D63D-46BD-8070-71B98C9A57F1}"/>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35" name="Freeform: Shape 10">
                <a:extLst>
                  <a:ext uri="{FF2B5EF4-FFF2-40B4-BE49-F238E27FC236}">
                    <a16:creationId xmlns:a16="http://schemas.microsoft.com/office/drawing/2014/main" id="{0CFC3F90-F9B5-4C2B-AAE2-C8EA19F4665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grpSp>
    </p:spTree>
    <p:extLst>
      <p:ext uri="{BB962C8B-B14F-4D97-AF65-F5344CB8AC3E}">
        <p14:creationId xmlns:p14="http://schemas.microsoft.com/office/powerpoint/2010/main" val="42447722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77FB14-1502-974E-B4E0-7F429BA8A6CA}"/>
              </a:ext>
            </a:extLst>
          </p:cNvPr>
          <p:cNvSpPr/>
          <p:nvPr userDrawn="1"/>
        </p:nvSpPr>
        <p:spPr>
          <a:xfrm>
            <a:off x="1" y="2"/>
            <a:ext cx="9906000" cy="127593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3" dirty="0">
              <a:latin typeface="Arial" panose="020B0604020202020204" pitchFamily="34" charset="0"/>
              <a:ea typeface="Roboto Medium" pitchFamily="2" charset="0"/>
            </a:endParaRPr>
          </a:p>
        </p:txBody>
      </p:sp>
      <p:grpSp>
        <p:nvGrpSpPr>
          <p:cNvPr id="5" name="Group 4">
            <a:extLst>
              <a:ext uri="{FF2B5EF4-FFF2-40B4-BE49-F238E27FC236}">
                <a16:creationId xmlns:a16="http://schemas.microsoft.com/office/drawing/2014/main" id="{58B634F4-12F4-A944-A05D-0B1862C12B4F}"/>
              </a:ext>
            </a:extLst>
          </p:cNvPr>
          <p:cNvGrpSpPr>
            <a:grpSpLocks noChangeAspect="1"/>
          </p:cNvGrpSpPr>
          <p:nvPr userDrawn="1"/>
        </p:nvGrpSpPr>
        <p:grpSpPr>
          <a:xfrm>
            <a:off x="7756714" y="-407150"/>
            <a:ext cx="2830720" cy="1385471"/>
            <a:chOff x="948154" y="2050047"/>
            <a:chExt cx="216025" cy="216025"/>
          </a:xfrm>
          <a:solidFill>
            <a:schemeClr val="bg1">
              <a:alpha val="40000"/>
            </a:schemeClr>
          </a:solidFill>
        </p:grpSpPr>
        <p:sp>
          <p:nvSpPr>
            <p:cNvPr id="6" name="Freeform: Shape 6">
              <a:extLst>
                <a:ext uri="{FF2B5EF4-FFF2-40B4-BE49-F238E27FC236}">
                  <a16:creationId xmlns:a16="http://schemas.microsoft.com/office/drawing/2014/main" id="{CBCB564F-BF99-5E46-B22F-54C892FD495E}"/>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nvGrpSpPr>
            <p:cNvPr id="7" name="Group 6">
              <a:extLst>
                <a:ext uri="{FF2B5EF4-FFF2-40B4-BE49-F238E27FC236}">
                  <a16:creationId xmlns:a16="http://schemas.microsoft.com/office/drawing/2014/main" id="{B77FA66E-A63D-184A-9828-EBE16E4763E8}"/>
                </a:ext>
              </a:extLst>
            </p:cNvPr>
            <p:cNvGrpSpPr/>
            <p:nvPr/>
          </p:nvGrpSpPr>
          <p:grpSpPr>
            <a:xfrm>
              <a:off x="958955" y="2060848"/>
              <a:ext cx="196444" cy="196444"/>
              <a:chOff x="519961" y="1999640"/>
              <a:chExt cx="196444" cy="196444"/>
            </a:xfrm>
            <a:grpFill/>
          </p:grpSpPr>
          <p:sp>
            <p:nvSpPr>
              <p:cNvPr id="8" name="Freeform: Shape 7">
                <a:extLst>
                  <a:ext uri="{FF2B5EF4-FFF2-40B4-BE49-F238E27FC236}">
                    <a16:creationId xmlns:a16="http://schemas.microsoft.com/office/drawing/2014/main" id="{0E20FFEC-E03C-9B4A-B771-3E7B9C3B99FB}"/>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9" name="Freeform: Shape 8">
                <a:extLst>
                  <a:ext uri="{FF2B5EF4-FFF2-40B4-BE49-F238E27FC236}">
                    <a16:creationId xmlns:a16="http://schemas.microsoft.com/office/drawing/2014/main" id="{61E0BBC6-1D33-D440-8F2C-48FF2705DB5C}"/>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10" name="Freeform: Shape 9">
                <a:extLst>
                  <a:ext uri="{FF2B5EF4-FFF2-40B4-BE49-F238E27FC236}">
                    <a16:creationId xmlns:a16="http://schemas.microsoft.com/office/drawing/2014/main" id="{16DDF25B-2EEE-F848-8D21-6DF0F30D5B9D}"/>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11" name="Freeform: Shape 10">
                <a:extLst>
                  <a:ext uri="{FF2B5EF4-FFF2-40B4-BE49-F238E27FC236}">
                    <a16:creationId xmlns:a16="http://schemas.microsoft.com/office/drawing/2014/main" id="{ACF61188-317B-2D49-9C21-AC510CA701AB}"/>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grpSp>
      <p:sp>
        <p:nvSpPr>
          <p:cNvPr id="12" name="Title 1">
            <a:extLst>
              <a:ext uri="{FF2B5EF4-FFF2-40B4-BE49-F238E27FC236}">
                <a16:creationId xmlns:a16="http://schemas.microsoft.com/office/drawing/2014/main" id="{5F5C114E-7A6F-2C45-BF8A-939F0540E466}"/>
              </a:ext>
            </a:extLst>
          </p:cNvPr>
          <p:cNvSpPr>
            <a:spLocks noGrp="1"/>
          </p:cNvSpPr>
          <p:nvPr>
            <p:ph type="ctrTitle" hasCustomPrompt="1"/>
          </p:nvPr>
        </p:nvSpPr>
        <p:spPr>
          <a:xfrm>
            <a:off x="509430" y="109949"/>
            <a:ext cx="7211646" cy="685304"/>
          </a:xfrm>
          <a:prstGeom prst="rect">
            <a:avLst/>
          </a:prstGeom>
        </p:spPr>
        <p:txBody>
          <a:bodyPr anchor="ctr"/>
          <a:lstStyle>
            <a:lvl1pPr algn="l">
              <a:lnSpc>
                <a:spcPct val="100000"/>
              </a:lnSpc>
              <a:defRPr sz="3629" b="1" cap="all" baseline="0">
                <a:solidFill>
                  <a:schemeClr val="tx1"/>
                </a:solidFill>
                <a:latin typeface="Arial" panose="020B0604020202020204" pitchFamily="34" charset="0"/>
                <a:ea typeface="Roboto Medium" pitchFamily="2" charset="0"/>
                <a:cs typeface="Arial" panose="020B0604020202020204" pitchFamily="34" charset="0"/>
              </a:defRPr>
            </a:lvl1pPr>
          </a:lstStyle>
          <a:p>
            <a:r>
              <a:rPr lang="en-US" dirty="0"/>
              <a:t>Click to edit </a:t>
            </a:r>
            <a:br>
              <a:rPr lang="en-US" dirty="0"/>
            </a:br>
            <a:r>
              <a:rPr lang="en-US" dirty="0"/>
              <a:t>Master title style</a:t>
            </a:r>
          </a:p>
        </p:txBody>
      </p:sp>
      <p:sp>
        <p:nvSpPr>
          <p:cNvPr id="13" name="Text Placeholder 2">
            <a:extLst>
              <a:ext uri="{FF2B5EF4-FFF2-40B4-BE49-F238E27FC236}">
                <a16:creationId xmlns:a16="http://schemas.microsoft.com/office/drawing/2014/main" id="{09DC4204-A4E7-F94D-A81F-F629640AAC7D}"/>
              </a:ext>
            </a:extLst>
          </p:cNvPr>
          <p:cNvSpPr>
            <a:spLocks noGrp="1"/>
          </p:cNvSpPr>
          <p:nvPr>
            <p:ph type="body" idx="1" hasCustomPrompt="1"/>
          </p:nvPr>
        </p:nvSpPr>
        <p:spPr>
          <a:xfrm>
            <a:off x="509427" y="905199"/>
            <a:ext cx="8543457" cy="304447"/>
          </a:xfrm>
          <a:prstGeom prst="rect">
            <a:avLst/>
          </a:prstGeom>
        </p:spPr>
        <p:txBody>
          <a:bodyPr anchor="ctr"/>
          <a:lstStyle>
            <a:lvl1pPr marL="0" indent="0">
              <a:buNone/>
              <a:defRPr sz="2903">
                <a:solidFill>
                  <a:schemeClr val="accent2"/>
                </a:solidFill>
                <a:latin typeface="Arial" panose="020B0604020202020204" pitchFamily="34" charset="0"/>
                <a:ea typeface="Roboto Medium" pitchFamily="2" charset="0"/>
                <a:cs typeface="Arial" panose="020B0604020202020204" pitchFamily="34" charset="0"/>
              </a:defRPr>
            </a:lvl1pPr>
            <a:lvl2pPr marL="553046" indent="0">
              <a:buNone/>
              <a:defRPr sz="2419">
                <a:solidFill>
                  <a:schemeClr val="tx1">
                    <a:tint val="75000"/>
                  </a:schemeClr>
                </a:solidFill>
              </a:defRPr>
            </a:lvl2pPr>
            <a:lvl3pPr marL="1106092" indent="0">
              <a:buNone/>
              <a:defRPr sz="2177">
                <a:solidFill>
                  <a:schemeClr val="tx1">
                    <a:tint val="75000"/>
                  </a:schemeClr>
                </a:solidFill>
              </a:defRPr>
            </a:lvl3pPr>
            <a:lvl4pPr marL="1659137" indent="0">
              <a:buNone/>
              <a:defRPr sz="1936">
                <a:solidFill>
                  <a:schemeClr val="tx1">
                    <a:tint val="75000"/>
                  </a:schemeClr>
                </a:solidFill>
              </a:defRPr>
            </a:lvl4pPr>
            <a:lvl5pPr marL="2212182" indent="0">
              <a:buNone/>
              <a:defRPr sz="1936">
                <a:solidFill>
                  <a:schemeClr val="tx1">
                    <a:tint val="75000"/>
                  </a:schemeClr>
                </a:solidFill>
              </a:defRPr>
            </a:lvl5pPr>
            <a:lvl6pPr marL="2765228" indent="0">
              <a:buNone/>
              <a:defRPr sz="1936">
                <a:solidFill>
                  <a:schemeClr val="tx1">
                    <a:tint val="75000"/>
                  </a:schemeClr>
                </a:solidFill>
              </a:defRPr>
            </a:lvl6pPr>
            <a:lvl7pPr marL="3318274" indent="0">
              <a:buNone/>
              <a:defRPr sz="1936">
                <a:solidFill>
                  <a:schemeClr val="tx1">
                    <a:tint val="75000"/>
                  </a:schemeClr>
                </a:solidFill>
              </a:defRPr>
            </a:lvl7pPr>
            <a:lvl8pPr marL="3871320" indent="0">
              <a:buNone/>
              <a:defRPr sz="1936">
                <a:solidFill>
                  <a:schemeClr val="tx1">
                    <a:tint val="75000"/>
                  </a:schemeClr>
                </a:solidFill>
              </a:defRPr>
            </a:lvl8pPr>
            <a:lvl9pPr marL="4424365" indent="0">
              <a:buNone/>
              <a:defRPr sz="1936">
                <a:solidFill>
                  <a:schemeClr val="tx1">
                    <a:tint val="75000"/>
                  </a:schemeClr>
                </a:solidFill>
              </a:defRPr>
            </a:lvl9pPr>
          </a:lstStyle>
          <a:p>
            <a:pPr lvl="0"/>
            <a:r>
              <a:rPr lang="en-GB" dirty="0"/>
              <a:t>Click to edit Master text styles</a:t>
            </a:r>
          </a:p>
        </p:txBody>
      </p:sp>
      <p:sp>
        <p:nvSpPr>
          <p:cNvPr id="4" name="Text Placeholder 3">
            <a:extLst>
              <a:ext uri="{FF2B5EF4-FFF2-40B4-BE49-F238E27FC236}">
                <a16:creationId xmlns:a16="http://schemas.microsoft.com/office/drawing/2014/main" id="{A0624B00-67CA-4816-B717-D192EB93F46C}"/>
              </a:ext>
            </a:extLst>
          </p:cNvPr>
          <p:cNvSpPr>
            <a:spLocks noGrp="1"/>
          </p:cNvSpPr>
          <p:nvPr>
            <p:ph type="body" sz="quarter" idx="10"/>
          </p:nvPr>
        </p:nvSpPr>
        <p:spPr>
          <a:xfrm>
            <a:off x="312577" y="1409153"/>
            <a:ext cx="9290436" cy="5018122"/>
          </a:xfrm>
          <a:prstGeom prst="rect">
            <a:avLst/>
          </a:prstGeom>
        </p:spPr>
        <p:txBody>
          <a:bodyPr/>
          <a:lstStyle>
            <a:lvl1pPr marL="0" indent="0">
              <a:lnSpc>
                <a:spcPct val="100000"/>
              </a:lnSpc>
              <a:spcAft>
                <a:spcPts val="726"/>
              </a:spcAft>
              <a:buNone/>
              <a:defRPr sz="1330">
                <a:solidFill>
                  <a:schemeClr val="accent2"/>
                </a:solidFill>
                <a:latin typeface="Arial" panose="020B0604020202020204" pitchFamily="34" charset="0"/>
                <a:cs typeface="Arial" panose="020B0604020202020204" pitchFamily="34" charset="0"/>
              </a:defRPr>
            </a:lvl1pPr>
            <a:lvl2pPr marL="257208" indent="0">
              <a:lnSpc>
                <a:spcPct val="100000"/>
              </a:lnSpc>
              <a:spcAft>
                <a:spcPts val="726"/>
              </a:spcAft>
              <a:buNone/>
              <a:defRPr sz="1330">
                <a:solidFill>
                  <a:schemeClr val="accent2"/>
                </a:solidFill>
                <a:latin typeface="Arial" panose="020B0604020202020204" pitchFamily="34" charset="0"/>
                <a:cs typeface="Arial" panose="020B0604020202020204" pitchFamily="34" charset="0"/>
              </a:defRPr>
            </a:lvl2pPr>
            <a:lvl3pPr marL="514416" indent="0">
              <a:lnSpc>
                <a:spcPct val="100000"/>
              </a:lnSpc>
              <a:spcAft>
                <a:spcPts val="726"/>
              </a:spcAft>
              <a:buNone/>
              <a:defRPr sz="1330">
                <a:solidFill>
                  <a:schemeClr val="accent2"/>
                </a:solidFill>
                <a:latin typeface="Arial" panose="020B0604020202020204" pitchFamily="34" charset="0"/>
                <a:cs typeface="Arial" panose="020B0604020202020204" pitchFamily="34" charset="0"/>
              </a:defRPr>
            </a:lvl3pPr>
            <a:lvl4pPr marL="771623" indent="0">
              <a:lnSpc>
                <a:spcPct val="100000"/>
              </a:lnSpc>
              <a:spcAft>
                <a:spcPts val="726"/>
              </a:spcAft>
              <a:buNone/>
              <a:defRPr sz="1330">
                <a:solidFill>
                  <a:schemeClr val="accent2"/>
                </a:solidFill>
                <a:latin typeface="Arial" panose="020B0604020202020204" pitchFamily="34" charset="0"/>
                <a:cs typeface="Arial" panose="020B0604020202020204" pitchFamily="34" charset="0"/>
              </a:defRPr>
            </a:lvl4pPr>
            <a:lvl5pPr marL="1028831" indent="0">
              <a:lnSpc>
                <a:spcPct val="100000"/>
              </a:lnSpc>
              <a:spcAft>
                <a:spcPts val="726"/>
              </a:spcAft>
              <a:buNone/>
              <a:defRPr sz="1330">
                <a:solidFill>
                  <a:schemeClr val="accent2"/>
                </a:solidFill>
                <a:latin typeface="Arial" panose="020B0604020202020204" pitchFamily="34" charset="0"/>
                <a:cs typeface="Arial" panose="020B0604020202020204" pitchFamily="34" charset="0"/>
              </a:defRPr>
            </a:lvl5pPr>
          </a:lstStyle>
          <a:p>
            <a:pPr lvl="0"/>
            <a:r>
              <a:rPr lang="en-US" dirty="0"/>
              <a:t>Edit Master text styles</a:t>
            </a:r>
          </a:p>
          <a:p>
            <a:pPr lvl="1"/>
            <a:endParaRPr lang="en-AU" dirty="0"/>
          </a:p>
        </p:txBody>
      </p:sp>
    </p:spTree>
    <p:extLst>
      <p:ext uri="{BB962C8B-B14F-4D97-AF65-F5344CB8AC3E}">
        <p14:creationId xmlns:p14="http://schemas.microsoft.com/office/powerpoint/2010/main" val="20835917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77FB14-1502-974E-B4E0-7F429BA8A6CA}"/>
              </a:ext>
            </a:extLst>
          </p:cNvPr>
          <p:cNvSpPr/>
          <p:nvPr userDrawn="1"/>
        </p:nvSpPr>
        <p:spPr>
          <a:xfrm>
            <a:off x="1" y="2"/>
            <a:ext cx="9906000" cy="1275935"/>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3" dirty="0">
              <a:latin typeface="Arial" panose="020B0604020202020204" pitchFamily="34" charset="0"/>
              <a:ea typeface="Roboto Medium" pitchFamily="2" charset="0"/>
            </a:endParaRPr>
          </a:p>
        </p:txBody>
      </p:sp>
      <p:grpSp>
        <p:nvGrpSpPr>
          <p:cNvPr id="5" name="Group 4">
            <a:extLst>
              <a:ext uri="{FF2B5EF4-FFF2-40B4-BE49-F238E27FC236}">
                <a16:creationId xmlns:a16="http://schemas.microsoft.com/office/drawing/2014/main" id="{58B634F4-12F4-A944-A05D-0B1862C12B4F}"/>
              </a:ext>
            </a:extLst>
          </p:cNvPr>
          <p:cNvGrpSpPr>
            <a:grpSpLocks noChangeAspect="1"/>
          </p:cNvGrpSpPr>
          <p:nvPr userDrawn="1"/>
        </p:nvGrpSpPr>
        <p:grpSpPr>
          <a:xfrm>
            <a:off x="7756714" y="-407150"/>
            <a:ext cx="2830720" cy="1385471"/>
            <a:chOff x="948154" y="2050047"/>
            <a:chExt cx="216025" cy="216025"/>
          </a:xfrm>
          <a:solidFill>
            <a:schemeClr val="bg1">
              <a:alpha val="40000"/>
            </a:schemeClr>
          </a:solidFill>
        </p:grpSpPr>
        <p:sp>
          <p:nvSpPr>
            <p:cNvPr id="6" name="Freeform: Shape 6">
              <a:extLst>
                <a:ext uri="{FF2B5EF4-FFF2-40B4-BE49-F238E27FC236}">
                  <a16:creationId xmlns:a16="http://schemas.microsoft.com/office/drawing/2014/main" id="{CBCB564F-BF99-5E46-B22F-54C892FD495E}"/>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nvGrpSpPr>
            <p:cNvPr id="7" name="Group 6">
              <a:extLst>
                <a:ext uri="{FF2B5EF4-FFF2-40B4-BE49-F238E27FC236}">
                  <a16:creationId xmlns:a16="http://schemas.microsoft.com/office/drawing/2014/main" id="{B77FA66E-A63D-184A-9828-EBE16E4763E8}"/>
                </a:ext>
              </a:extLst>
            </p:cNvPr>
            <p:cNvGrpSpPr/>
            <p:nvPr/>
          </p:nvGrpSpPr>
          <p:grpSpPr>
            <a:xfrm>
              <a:off x="958955" y="2060848"/>
              <a:ext cx="196444" cy="196444"/>
              <a:chOff x="519961" y="1999640"/>
              <a:chExt cx="196444" cy="196444"/>
            </a:xfrm>
            <a:grpFill/>
          </p:grpSpPr>
          <p:sp>
            <p:nvSpPr>
              <p:cNvPr id="8" name="Freeform: Shape 7">
                <a:extLst>
                  <a:ext uri="{FF2B5EF4-FFF2-40B4-BE49-F238E27FC236}">
                    <a16:creationId xmlns:a16="http://schemas.microsoft.com/office/drawing/2014/main" id="{0E20FFEC-E03C-9B4A-B771-3E7B9C3B99FB}"/>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9" name="Freeform: Shape 8">
                <a:extLst>
                  <a:ext uri="{FF2B5EF4-FFF2-40B4-BE49-F238E27FC236}">
                    <a16:creationId xmlns:a16="http://schemas.microsoft.com/office/drawing/2014/main" id="{61E0BBC6-1D33-D440-8F2C-48FF2705DB5C}"/>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10" name="Freeform: Shape 9">
                <a:extLst>
                  <a:ext uri="{FF2B5EF4-FFF2-40B4-BE49-F238E27FC236}">
                    <a16:creationId xmlns:a16="http://schemas.microsoft.com/office/drawing/2014/main" id="{16DDF25B-2EEE-F848-8D21-6DF0F30D5B9D}"/>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11" name="Freeform: Shape 10">
                <a:extLst>
                  <a:ext uri="{FF2B5EF4-FFF2-40B4-BE49-F238E27FC236}">
                    <a16:creationId xmlns:a16="http://schemas.microsoft.com/office/drawing/2014/main" id="{ACF61188-317B-2D49-9C21-AC510CA701AB}"/>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grpSp>
      <p:sp>
        <p:nvSpPr>
          <p:cNvPr id="12" name="Title 1">
            <a:extLst>
              <a:ext uri="{FF2B5EF4-FFF2-40B4-BE49-F238E27FC236}">
                <a16:creationId xmlns:a16="http://schemas.microsoft.com/office/drawing/2014/main" id="{5F5C114E-7A6F-2C45-BF8A-939F0540E466}"/>
              </a:ext>
            </a:extLst>
          </p:cNvPr>
          <p:cNvSpPr>
            <a:spLocks noGrp="1"/>
          </p:cNvSpPr>
          <p:nvPr>
            <p:ph type="ctrTitle" hasCustomPrompt="1"/>
          </p:nvPr>
        </p:nvSpPr>
        <p:spPr>
          <a:xfrm>
            <a:off x="509430" y="109949"/>
            <a:ext cx="7211646" cy="685304"/>
          </a:xfrm>
          <a:prstGeom prst="rect">
            <a:avLst/>
          </a:prstGeom>
        </p:spPr>
        <p:txBody>
          <a:bodyPr anchor="ctr"/>
          <a:lstStyle>
            <a:lvl1pPr algn="l">
              <a:lnSpc>
                <a:spcPct val="100000"/>
              </a:lnSpc>
              <a:defRPr sz="3629" b="1" cap="all" baseline="0">
                <a:solidFill>
                  <a:srgbClr val="0C244C"/>
                </a:solidFill>
                <a:latin typeface="Arial" panose="020B0604020202020204" pitchFamily="34" charset="0"/>
                <a:ea typeface="Roboto Medium" pitchFamily="2" charset="0"/>
                <a:cs typeface="Arial" panose="020B0604020202020204" pitchFamily="34" charset="0"/>
              </a:defRPr>
            </a:lvl1pPr>
          </a:lstStyle>
          <a:p>
            <a:r>
              <a:rPr lang="en-US" dirty="0"/>
              <a:t>Click to edit </a:t>
            </a:r>
            <a:br>
              <a:rPr lang="en-US" dirty="0"/>
            </a:br>
            <a:r>
              <a:rPr lang="en-US" dirty="0"/>
              <a:t>Master title style</a:t>
            </a:r>
          </a:p>
        </p:txBody>
      </p:sp>
      <p:sp>
        <p:nvSpPr>
          <p:cNvPr id="13" name="Text Placeholder 2">
            <a:extLst>
              <a:ext uri="{FF2B5EF4-FFF2-40B4-BE49-F238E27FC236}">
                <a16:creationId xmlns:a16="http://schemas.microsoft.com/office/drawing/2014/main" id="{09DC4204-A4E7-F94D-A81F-F629640AAC7D}"/>
              </a:ext>
            </a:extLst>
          </p:cNvPr>
          <p:cNvSpPr>
            <a:spLocks noGrp="1"/>
          </p:cNvSpPr>
          <p:nvPr>
            <p:ph type="body" idx="1" hasCustomPrompt="1"/>
          </p:nvPr>
        </p:nvSpPr>
        <p:spPr>
          <a:xfrm>
            <a:off x="509427" y="905199"/>
            <a:ext cx="8543457" cy="304447"/>
          </a:xfrm>
          <a:prstGeom prst="rect">
            <a:avLst/>
          </a:prstGeom>
        </p:spPr>
        <p:txBody>
          <a:bodyPr anchor="ctr"/>
          <a:lstStyle>
            <a:lvl1pPr marL="0" indent="0">
              <a:buNone/>
              <a:defRPr sz="2903">
                <a:solidFill>
                  <a:schemeClr val="tx2"/>
                </a:solidFill>
                <a:latin typeface="Arial" panose="020B0604020202020204" pitchFamily="34" charset="0"/>
                <a:ea typeface="Roboto Medium" pitchFamily="2" charset="0"/>
                <a:cs typeface="Arial" panose="020B0604020202020204" pitchFamily="34" charset="0"/>
              </a:defRPr>
            </a:lvl1pPr>
            <a:lvl2pPr marL="553046" indent="0">
              <a:buNone/>
              <a:defRPr sz="2419">
                <a:solidFill>
                  <a:schemeClr val="tx1">
                    <a:tint val="75000"/>
                  </a:schemeClr>
                </a:solidFill>
              </a:defRPr>
            </a:lvl2pPr>
            <a:lvl3pPr marL="1106092" indent="0">
              <a:buNone/>
              <a:defRPr sz="2177">
                <a:solidFill>
                  <a:schemeClr val="tx1">
                    <a:tint val="75000"/>
                  </a:schemeClr>
                </a:solidFill>
              </a:defRPr>
            </a:lvl3pPr>
            <a:lvl4pPr marL="1659137" indent="0">
              <a:buNone/>
              <a:defRPr sz="1936">
                <a:solidFill>
                  <a:schemeClr val="tx1">
                    <a:tint val="75000"/>
                  </a:schemeClr>
                </a:solidFill>
              </a:defRPr>
            </a:lvl4pPr>
            <a:lvl5pPr marL="2212182" indent="0">
              <a:buNone/>
              <a:defRPr sz="1936">
                <a:solidFill>
                  <a:schemeClr val="tx1">
                    <a:tint val="75000"/>
                  </a:schemeClr>
                </a:solidFill>
              </a:defRPr>
            </a:lvl5pPr>
            <a:lvl6pPr marL="2765228" indent="0">
              <a:buNone/>
              <a:defRPr sz="1936">
                <a:solidFill>
                  <a:schemeClr val="tx1">
                    <a:tint val="75000"/>
                  </a:schemeClr>
                </a:solidFill>
              </a:defRPr>
            </a:lvl6pPr>
            <a:lvl7pPr marL="3318274" indent="0">
              <a:buNone/>
              <a:defRPr sz="1936">
                <a:solidFill>
                  <a:schemeClr val="tx1">
                    <a:tint val="75000"/>
                  </a:schemeClr>
                </a:solidFill>
              </a:defRPr>
            </a:lvl7pPr>
            <a:lvl8pPr marL="3871320" indent="0">
              <a:buNone/>
              <a:defRPr sz="1936">
                <a:solidFill>
                  <a:schemeClr val="tx1">
                    <a:tint val="75000"/>
                  </a:schemeClr>
                </a:solidFill>
              </a:defRPr>
            </a:lvl8pPr>
            <a:lvl9pPr marL="4424365" indent="0">
              <a:buNone/>
              <a:defRPr sz="1936">
                <a:solidFill>
                  <a:schemeClr val="tx1">
                    <a:tint val="75000"/>
                  </a:schemeClr>
                </a:solidFill>
              </a:defRPr>
            </a:lvl9pPr>
          </a:lstStyle>
          <a:p>
            <a:pPr lvl="0"/>
            <a:r>
              <a:rPr lang="en-GB" dirty="0"/>
              <a:t>Click to edit Master text styles</a:t>
            </a:r>
          </a:p>
        </p:txBody>
      </p:sp>
      <p:sp>
        <p:nvSpPr>
          <p:cNvPr id="4" name="Text Placeholder 3">
            <a:extLst>
              <a:ext uri="{FF2B5EF4-FFF2-40B4-BE49-F238E27FC236}">
                <a16:creationId xmlns:a16="http://schemas.microsoft.com/office/drawing/2014/main" id="{A0624B00-67CA-4816-B717-D192EB93F46C}"/>
              </a:ext>
            </a:extLst>
          </p:cNvPr>
          <p:cNvSpPr>
            <a:spLocks noGrp="1"/>
          </p:cNvSpPr>
          <p:nvPr>
            <p:ph type="body" sz="quarter" idx="10"/>
          </p:nvPr>
        </p:nvSpPr>
        <p:spPr>
          <a:xfrm>
            <a:off x="312577" y="1409153"/>
            <a:ext cx="9290436" cy="5018122"/>
          </a:xfrm>
          <a:prstGeom prst="rect">
            <a:avLst/>
          </a:prstGeom>
        </p:spPr>
        <p:txBody>
          <a:bodyPr/>
          <a:lstStyle>
            <a:lvl1pPr marL="0" indent="0">
              <a:lnSpc>
                <a:spcPct val="100000"/>
              </a:lnSpc>
              <a:spcAft>
                <a:spcPts val="726"/>
              </a:spcAft>
              <a:buNone/>
              <a:defRPr sz="1330">
                <a:solidFill>
                  <a:schemeClr val="accent2"/>
                </a:solidFill>
                <a:latin typeface="Arial" panose="020B0604020202020204" pitchFamily="34" charset="0"/>
                <a:cs typeface="Arial" panose="020B0604020202020204" pitchFamily="34" charset="0"/>
              </a:defRPr>
            </a:lvl1pPr>
            <a:lvl2pPr marL="257208" indent="0">
              <a:lnSpc>
                <a:spcPct val="100000"/>
              </a:lnSpc>
              <a:spcAft>
                <a:spcPts val="726"/>
              </a:spcAft>
              <a:buNone/>
              <a:defRPr sz="1330">
                <a:solidFill>
                  <a:schemeClr val="accent2"/>
                </a:solidFill>
                <a:latin typeface="Arial" panose="020B0604020202020204" pitchFamily="34" charset="0"/>
                <a:cs typeface="Arial" panose="020B0604020202020204" pitchFamily="34" charset="0"/>
              </a:defRPr>
            </a:lvl2pPr>
            <a:lvl3pPr marL="514416" indent="0">
              <a:lnSpc>
                <a:spcPct val="100000"/>
              </a:lnSpc>
              <a:spcAft>
                <a:spcPts val="726"/>
              </a:spcAft>
              <a:buNone/>
              <a:defRPr sz="1330">
                <a:solidFill>
                  <a:schemeClr val="accent2"/>
                </a:solidFill>
                <a:latin typeface="Arial" panose="020B0604020202020204" pitchFamily="34" charset="0"/>
                <a:cs typeface="Arial" panose="020B0604020202020204" pitchFamily="34" charset="0"/>
              </a:defRPr>
            </a:lvl3pPr>
            <a:lvl4pPr marL="771623" indent="0">
              <a:lnSpc>
                <a:spcPct val="100000"/>
              </a:lnSpc>
              <a:spcAft>
                <a:spcPts val="726"/>
              </a:spcAft>
              <a:buNone/>
              <a:defRPr sz="1330">
                <a:solidFill>
                  <a:schemeClr val="accent2"/>
                </a:solidFill>
                <a:latin typeface="Arial" panose="020B0604020202020204" pitchFamily="34" charset="0"/>
                <a:cs typeface="Arial" panose="020B0604020202020204" pitchFamily="34" charset="0"/>
              </a:defRPr>
            </a:lvl4pPr>
            <a:lvl5pPr marL="1028831" indent="0">
              <a:lnSpc>
                <a:spcPct val="100000"/>
              </a:lnSpc>
              <a:spcAft>
                <a:spcPts val="726"/>
              </a:spcAft>
              <a:buNone/>
              <a:defRPr sz="1330">
                <a:solidFill>
                  <a:schemeClr val="accent2"/>
                </a:solidFill>
                <a:latin typeface="Arial" panose="020B0604020202020204" pitchFamily="34" charset="0"/>
                <a:cs typeface="Arial" panose="020B0604020202020204" pitchFamily="34" charset="0"/>
              </a:defRPr>
            </a:lvl5pPr>
          </a:lstStyle>
          <a:p>
            <a:pPr lvl="0"/>
            <a:r>
              <a:rPr lang="en-US" dirty="0"/>
              <a:t>Edit Master text styles</a:t>
            </a:r>
          </a:p>
        </p:txBody>
      </p:sp>
    </p:spTree>
    <p:extLst>
      <p:ext uri="{BB962C8B-B14F-4D97-AF65-F5344CB8AC3E}">
        <p14:creationId xmlns:p14="http://schemas.microsoft.com/office/powerpoint/2010/main" val="16457878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77FB14-1502-974E-B4E0-7F429BA8A6CA}"/>
              </a:ext>
            </a:extLst>
          </p:cNvPr>
          <p:cNvSpPr/>
          <p:nvPr userDrawn="1"/>
        </p:nvSpPr>
        <p:spPr>
          <a:xfrm>
            <a:off x="1" y="2"/>
            <a:ext cx="9906000" cy="127593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3" dirty="0">
              <a:latin typeface="Arial" panose="020B0604020202020204" pitchFamily="34" charset="0"/>
              <a:ea typeface="Roboto Medium" pitchFamily="2" charset="0"/>
            </a:endParaRPr>
          </a:p>
        </p:txBody>
      </p:sp>
      <p:grpSp>
        <p:nvGrpSpPr>
          <p:cNvPr id="5" name="Group 4">
            <a:extLst>
              <a:ext uri="{FF2B5EF4-FFF2-40B4-BE49-F238E27FC236}">
                <a16:creationId xmlns:a16="http://schemas.microsoft.com/office/drawing/2014/main" id="{58B634F4-12F4-A944-A05D-0B1862C12B4F}"/>
              </a:ext>
            </a:extLst>
          </p:cNvPr>
          <p:cNvGrpSpPr>
            <a:grpSpLocks noChangeAspect="1"/>
          </p:cNvGrpSpPr>
          <p:nvPr userDrawn="1"/>
        </p:nvGrpSpPr>
        <p:grpSpPr>
          <a:xfrm>
            <a:off x="7756714" y="-407150"/>
            <a:ext cx="2830720" cy="1385471"/>
            <a:chOff x="948154" y="2050047"/>
            <a:chExt cx="216025" cy="216025"/>
          </a:xfrm>
          <a:solidFill>
            <a:schemeClr val="bg1">
              <a:alpha val="40000"/>
            </a:schemeClr>
          </a:solidFill>
        </p:grpSpPr>
        <p:sp>
          <p:nvSpPr>
            <p:cNvPr id="6" name="Freeform: Shape 6">
              <a:extLst>
                <a:ext uri="{FF2B5EF4-FFF2-40B4-BE49-F238E27FC236}">
                  <a16:creationId xmlns:a16="http://schemas.microsoft.com/office/drawing/2014/main" id="{CBCB564F-BF99-5E46-B22F-54C892FD495E}"/>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nvGrpSpPr>
            <p:cNvPr id="7" name="Group 6">
              <a:extLst>
                <a:ext uri="{FF2B5EF4-FFF2-40B4-BE49-F238E27FC236}">
                  <a16:creationId xmlns:a16="http://schemas.microsoft.com/office/drawing/2014/main" id="{B77FA66E-A63D-184A-9828-EBE16E4763E8}"/>
                </a:ext>
              </a:extLst>
            </p:cNvPr>
            <p:cNvGrpSpPr/>
            <p:nvPr/>
          </p:nvGrpSpPr>
          <p:grpSpPr>
            <a:xfrm>
              <a:off x="958955" y="2060848"/>
              <a:ext cx="196444" cy="196444"/>
              <a:chOff x="519961" y="1999640"/>
              <a:chExt cx="196444" cy="196444"/>
            </a:xfrm>
            <a:grpFill/>
          </p:grpSpPr>
          <p:sp>
            <p:nvSpPr>
              <p:cNvPr id="8" name="Freeform: Shape 7">
                <a:extLst>
                  <a:ext uri="{FF2B5EF4-FFF2-40B4-BE49-F238E27FC236}">
                    <a16:creationId xmlns:a16="http://schemas.microsoft.com/office/drawing/2014/main" id="{0E20FFEC-E03C-9B4A-B771-3E7B9C3B99FB}"/>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9" name="Freeform: Shape 8">
                <a:extLst>
                  <a:ext uri="{FF2B5EF4-FFF2-40B4-BE49-F238E27FC236}">
                    <a16:creationId xmlns:a16="http://schemas.microsoft.com/office/drawing/2014/main" id="{61E0BBC6-1D33-D440-8F2C-48FF2705DB5C}"/>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10" name="Freeform: Shape 9">
                <a:extLst>
                  <a:ext uri="{FF2B5EF4-FFF2-40B4-BE49-F238E27FC236}">
                    <a16:creationId xmlns:a16="http://schemas.microsoft.com/office/drawing/2014/main" id="{16DDF25B-2EEE-F848-8D21-6DF0F30D5B9D}"/>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11" name="Freeform: Shape 10">
                <a:extLst>
                  <a:ext uri="{FF2B5EF4-FFF2-40B4-BE49-F238E27FC236}">
                    <a16:creationId xmlns:a16="http://schemas.microsoft.com/office/drawing/2014/main" id="{ACF61188-317B-2D49-9C21-AC510CA701AB}"/>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grpSp>
      <p:sp>
        <p:nvSpPr>
          <p:cNvPr id="12" name="Title 1">
            <a:extLst>
              <a:ext uri="{FF2B5EF4-FFF2-40B4-BE49-F238E27FC236}">
                <a16:creationId xmlns:a16="http://schemas.microsoft.com/office/drawing/2014/main" id="{5F5C114E-7A6F-2C45-BF8A-939F0540E466}"/>
              </a:ext>
            </a:extLst>
          </p:cNvPr>
          <p:cNvSpPr>
            <a:spLocks noGrp="1"/>
          </p:cNvSpPr>
          <p:nvPr>
            <p:ph type="ctrTitle" hasCustomPrompt="1"/>
          </p:nvPr>
        </p:nvSpPr>
        <p:spPr>
          <a:xfrm>
            <a:off x="509430" y="109949"/>
            <a:ext cx="7211646" cy="685304"/>
          </a:xfrm>
          <a:prstGeom prst="rect">
            <a:avLst/>
          </a:prstGeom>
        </p:spPr>
        <p:txBody>
          <a:bodyPr anchor="ctr"/>
          <a:lstStyle>
            <a:lvl1pPr algn="l">
              <a:lnSpc>
                <a:spcPct val="100000"/>
              </a:lnSpc>
              <a:defRPr sz="3629" b="1" cap="all" baseline="0">
                <a:solidFill>
                  <a:srgbClr val="0C244C"/>
                </a:solidFill>
                <a:latin typeface="Arial" panose="020B0604020202020204" pitchFamily="34" charset="0"/>
                <a:ea typeface="Roboto Medium" pitchFamily="2" charset="0"/>
                <a:cs typeface="Arial" panose="020B0604020202020204" pitchFamily="34" charset="0"/>
              </a:defRPr>
            </a:lvl1pPr>
          </a:lstStyle>
          <a:p>
            <a:r>
              <a:rPr lang="en-US" dirty="0"/>
              <a:t>Click to edit </a:t>
            </a:r>
            <a:br>
              <a:rPr lang="en-US" dirty="0"/>
            </a:br>
            <a:r>
              <a:rPr lang="en-US" dirty="0"/>
              <a:t>Master title style</a:t>
            </a:r>
          </a:p>
        </p:txBody>
      </p:sp>
      <p:sp>
        <p:nvSpPr>
          <p:cNvPr id="13" name="Text Placeholder 2">
            <a:extLst>
              <a:ext uri="{FF2B5EF4-FFF2-40B4-BE49-F238E27FC236}">
                <a16:creationId xmlns:a16="http://schemas.microsoft.com/office/drawing/2014/main" id="{09DC4204-A4E7-F94D-A81F-F629640AAC7D}"/>
              </a:ext>
            </a:extLst>
          </p:cNvPr>
          <p:cNvSpPr>
            <a:spLocks noGrp="1"/>
          </p:cNvSpPr>
          <p:nvPr>
            <p:ph type="body" idx="1" hasCustomPrompt="1"/>
          </p:nvPr>
        </p:nvSpPr>
        <p:spPr>
          <a:xfrm>
            <a:off x="509427" y="905199"/>
            <a:ext cx="8543457" cy="304447"/>
          </a:xfrm>
          <a:prstGeom prst="rect">
            <a:avLst/>
          </a:prstGeom>
        </p:spPr>
        <p:txBody>
          <a:bodyPr anchor="ctr"/>
          <a:lstStyle>
            <a:lvl1pPr marL="0" indent="0">
              <a:buNone/>
              <a:defRPr sz="2903">
                <a:solidFill>
                  <a:schemeClr val="tx2"/>
                </a:solidFill>
                <a:latin typeface="Arial" panose="020B0604020202020204" pitchFamily="34" charset="0"/>
                <a:ea typeface="Roboto Medium" pitchFamily="2" charset="0"/>
                <a:cs typeface="Arial" panose="020B0604020202020204" pitchFamily="34" charset="0"/>
              </a:defRPr>
            </a:lvl1pPr>
            <a:lvl2pPr marL="553046" indent="0">
              <a:buNone/>
              <a:defRPr sz="2419">
                <a:solidFill>
                  <a:schemeClr val="tx1">
                    <a:tint val="75000"/>
                  </a:schemeClr>
                </a:solidFill>
              </a:defRPr>
            </a:lvl2pPr>
            <a:lvl3pPr marL="1106092" indent="0">
              <a:buNone/>
              <a:defRPr sz="2177">
                <a:solidFill>
                  <a:schemeClr val="tx1">
                    <a:tint val="75000"/>
                  </a:schemeClr>
                </a:solidFill>
              </a:defRPr>
            </a:lvl3pPr>
            <a:lvl4pPr marL="1659137" indent="0">
              <a:buNone/>
              <a:defRPr sz="1936">
                <a:solidFill>
                  <a:schemeClr val="tx1">
                    <a:tint val="75000"/>
                  </a:schemeClr>
                </a:solidFill>
              </a:defRPr>
            </a:lvl4pPr>
            <a:lvl5pPr marL="2212182" indent="0">
              <a:buNone/>
              <a:defRPr sz="1936">
                <a:solidFill>
                  <a:schemeClr val="tx1">
                    <a:tint val="75000"/>
                  </a:schemeClr>
                </a:solidFill>
              </a:defRPr>
            </a:lvl5pPr>
            <a:lvl6pPr marL="2765228" indent="0">
              <a:buNone/>
              <a:defRPr sz="1936">
                <a:solidFill>
                  <a:schemeClr val="tx1">
                    <a:tint val="75000"/>
                  </a:schemeClr>
                </a:solidFill>
              </a:defRPr>
            </a:lvl6pPr>
            <a:lvl7pPr marL="3318274" indent="0">
              <a:buNone/>
              <a:defRPr sz="1936">
                <a:solidFill>
                  <a:schemeClr val="tx1">
                    <a:tint val="75000"/>
                  </a:schemeClr>
                </a:solidFill>
              </a:defRPr>
            </a:lvl7pPr>
            <a:lvl8pPr marL="3871320" indent="0">
              <a:buNone/>
              <a:defRPr sz="1936">
                <a:solidFill>
                  <a:schemeClr val="tx1">
                    <a:tint val="75000"/>
                  </a:schemeClr>
                </a:solidFill>
              </a:defRPr>
            </a:lvl8pPr>
            <a:lvl9pPr marL="4424365" indent="0">
              <a:buNone/>
              <a:defRPr sz="1936">
                <a:solidFill>
                  <a:schemeClr val="tx1">
                    <a:tint val="75000"/>
                  </a:schemeClr>
                </a:solidFill>
              </a:defRPr>
            </a:lvl9pPr>
          </a:lstStyle>
          <a:p>
            <a:pPr lvl="0"/>
            <a:r>
              <a:rPr lang="en-GB" dirty="0"/>
              <a:t>Click to edit Master text styles</a:t>
            </a:r>
          </a:p>
        </p:txBody>
      </p:sp>
      <p:sp>
        <p:nvSpPr>
          <p:cNvPr id="4" name="Text Placeholder 3">
            <a:extLst>
              <a:ext uri="{FF2B5EF4-FFF2-40B4-BE49-F238E27FC236}">
                <a16:creationId xmlns:a16="http://schemas.microsoft.com/office/drawing/2014/main" id="{A0624B00-67CA-4816-B717-D192EB93F46C}"/>
              </a:ext>
            </a:extLst>
          </p:cNvPr>
          <p:cNvSpPr>
            <a:spLocks noGrp="1"/>
          </p:cNvSpPr>
          <p:nvPr>
            <p:ph type="body" sz="quarter" idx="10"/>
          </p:nvPr>
        </p:nvSpPr>
        <p:spPr>
          <a:xfrm>
            <a:off x="312577" y="1409153"/>
            <a:ext cx="9290436" cy="5018122"/>
          </a:xfrm>
          <a:prstGeom prst="rect">
            <a:avLst/>
          </a:prstGeom>
        </p:spPr>
        <p:txBody>
          <a:bodyPr/>
          <a:lstStyle>
            <a:lvl1pPr marL="0" indent="0">
              <a:lnSpc>
                <a:spcPct val="100000"/>
              </a:lnSpc>
              <a:spcAft>
                <a:spcPts val="726"/>
              </a:spcAft>
              <a:buNone/>
              <a:defRPr sz="1330">
                <a:solidFill>
                  <a:schemeClr val="accent2"/>
                </a:solidFill>
                <a:latin typeface="Arial" panose="020B0604020202020204" pitchFamily="34" charset="0"/>
                <a:cs typeface="Arial" panose="020B0604020202020204" pitchFamily="34" charset="0"/>
              </a:defRPr>
            </a:lvl1pPr>
            <a:lvl2pPr>
              <a:lnSpc>
                <a:spcPct val="100000"/>
              </a:lnSpc>
              <a:spcAft>
                <a:spcPts val="726"/>
              </a:spcAft>
              <a:defRPr sz="1330">
                <a:solidFill>
                  <a:schemeClr val="accent2"/>
                </a:solidFill>
                <a:latin typeface="Arial" panose="020B0604020202020204" pitchFamily="34" charset="0"/>
                <a:cs typeface="Arial" panose="020B0604020202020204" pitchFamily="34" charset="0"/>
              </a:defRPr>
            </a:lvl2pPr>
            <a:lvl3pPr>
              <a:lnSpc>
                <a:spcPct val="100000"/>
              </a:lnSpc>
              <a:spcAft>
                <a:spcPts val="726"/>
              </a:spcAft>
              <a:defRPr sz="1330">
                <a:solidFill>
                  <a:schemeClr val="accent2"/>
                </a:solidFill>
                <a:latin typeface="Arial" panose="020B0604020202020204" pitchFamily="34" charset="0"/>
                <a:cs typeface="Arial" panose="020B0604020202020204" pitchFamily="34" charset="0"/>
              </a:defRPr>
            </a:lvl3pPr>
            <a:lvl4pPr>
              <a:lnSpc>
                <a:spcPct val="100000"/>
              </a:lnSpc>
              <a:spcAft>
                <a:spcPts val="726"/>
              </a:spcAft>
              <a:defRPr sz="1330">
                <a:solidFill>
                  <a:schemeClr val="accent2"/>
                </a:solidFill>
                <a:latin typeface="Arial" panose="020B0604020202020204" pitchFamily="34" charset="0"/>
                <a:cs typeface="Arial" panose="020B0604020202020204" pitchFamily="34" charset="0"/>
              </a:defRPr>
            </a:lvl4pPr>
            <a:lvl5pPr>
              <a:lnSpc>
                <a:spcPct val="100000"/>
              </a:lnSpc>
              <a:spcAft>
                <a:spcPts val="726"/>
              </a:spcAft>
              <a:defRPr sz="1330">
                <a:solidFill>
                  <a:schemeClr val="accent2"/>
                </a:solidFill>
                <a:latin typeface="Arial" panose="020B0604020202020204" pitchFamily="34" charset="0"/>
                <a:cs typeface="Arial" panose="020B0604020202020204" pitchFamily="34" charset="0"/>
              </a:defRPr>
            </a:lvl5pPr>
          </a:lstStyle>
          <a:p>
            <a:pPr lvl="0"/>
            <a:r>
              <a:rPr lang="en-US" dirty="0"/>
              <a:t>Edit Master text styles</a:t>
            </a:r>
          </a:p>
        </p:txBody>
      </p:sp>
    </p:spTree>
    <p:extLst>
      <p:ext uri="{BB962C8B-B14F-4D97-AF65-F5344CB8AC3E}">
        <p14:creationId xmlns:p14="http://schemas.microsoft.com/office/powerpoint/2010/main" val="566323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77FB14-1502-974E-B4E0-7F429BA8A6CA}"/>
              </a:ext>
            </a:extLst>
          </p:cNvPr>
          <p:cNvSpPr/>
          <p:nvPr userDrawn="1"/>
        </p:nvSpPr>
        <p:spPr>
          <a:xfrm>
            <a:off x="1" y="2"/>
            <a:ext cx="9906000" cy="127593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3" dirty="0">
              <a:latin typeface="Arial" panose="020B0604020202020204" pitchFamily="34" charset="0"/>
            </a:endParaRPr>
          </a:p>
        </p:txBody>
      </p:sp>
      <p:grpSp>
        <p:nvGrpSpPr>
          <p:cNvPr id="5" name="Group 4">
            <a:extLst>
              <a:ext uri="{FF2B5EF4-FFF2-40B4-BE49-F238E27FC236}">
                <a16:creationId xmlns:a16="http://schemas.microsoft.com/office/drawing/2014/main" id="{58B634F4-12F4-A944-A05D-0B1862C12B4F}"/>
              </a:ext>
            </a:extLst>
          </p:cNvPr>
          <p:cNvGrpSpPr>
            <a:grpSpLocks noChangeAspect="1"/>
          </p:cNvGrpSpPr>
          <p:nvPr userDrawn="1"/>
        </p:nvGrpSpPr>
        <p:grpSpPr>
          <a:xfrm>
            <a:off x="7756714" y="-407150"/>
            <a:ext cx="2830720" cy="1385471"/>
            <a:chOff x="948154" y="2050047"/>
            <a:chExt cx="216025" cy="216025"/>
          </a:xfrm>
          <a:solidFill>
            <a:schemeClr val="bg1">
              <a:alpha val="40000"/>
            </a:schemeClr>
          </a:solidFill>
        </p:grpSpPr>
        <p:sp>
          <p:nvSpPr>
            <p:cNvPr id="6" name="Freeform: Shape 6">
              <a:extLst>
                <a:ext uri="{FF2B5EF4-FFF2-40B4-BE49-F238E27FC236}">
                  <a16:creationId xmlns:a16="http://schemas.microsoft.com/office/drawing/2014/main" id="{CBCB564F-BF99-5E46-B22F-54C892FD495E}"/>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nvGrpSpPr>
            <p:cNvPr id="7" name="Group 6">
              <a:extLst>
                <a:ext uri="{FF2B5EF4-FFF2-40B4-BE49-F238E27FC236}">
                  <a16:creationId xmlns:a16="http://schemas.microsoft.com/office/drawing/2014/main" id="{B77FA66E-A63D-184A-9828-EBE16E4763E8}"/>
                </a:ext>
              </a:extLst>
            </p:cNvPr>
            <p:cNvGrpSpPr/>
            <p:nvPr/>
          </p:nvGrpSpPr>
          <p:grpSpPr>
            <a:xfrm>
              <a:off x="958955" y="2060848"/>
              <a:ext cx="196444" cy="196444"/>
              <a:chOff x="519961" y="1999640"/>
              <a:chExt cx="196444" cy="196444"/>
            </a:xfrm>
            <a:grpFill/>
          </p:grpSpPr>
          <p:sp>
            <p:nvSpPr>
              <p:cNvPr id="8" name="Freeform: Shape 7">
                <a:extLst>
                  <a:ext uri="{FF2B5EF4-FFF2-40B4-BE49-F238E27FC236}">
                    <a16:creationId xmlns:a16="http://schemas.microsoft.com/office/drawing/2014/main" id="{0E20FFEC-E03C-9B4A-B771-3E7B9C3B99FB}"/>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9" name="Freeform: Shape 8">
                <a:extLst>
                  <a:ext uri="{FF2B5EF4-FFF2-40B4-BE49-F238E27FC236}">
                    <a16:creationId xmlns:a16="http://schemas.microsoft.com/office/drawing/2014/main" id="{61E0BBC6-1D33-D440-8F2C-48FF2705DB5C}"/>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10" name="Freeform: Shape 9">
                <a:extLst>
                  <a:ext uri="{FF2B5EF4-FFF2-40B4-BE49-F238E27FC236}">
                    <a16:creationId xmlns:a16="http://schemas.microsoft.com/office/drawing/2014/main" id="{16DDF25B-2EEE-F848-8D21-6DF0F30D5B9D}"/>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11" name="Freeform: Shape 10">
                <a:extLst>
                  <a:ext uri="{FF2B5EF4-FFF2-40B4-BE49-F238E27FC236}">
                    <a16:creationId xmlns:a16="http://schemas.microsoft.com/office/drawing/2014/main" id="{ACF61188-317B-2D49-9C21-AC510CA701AB}"/>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grpSp>
      <p:sp>
        <p:nvSpPr>
          <p:cNvPr id="12" name="Title 1">
            <a:extLst>
              <a:ext uri="{FF2B5EF4-FFF2-40B4-BE49-F238E27FC236}">
                <a16:creationId xmlns:a16="http://schemas.microsoft.com/office/drawing/2014/main" id="{5F5C114E-7A6F-2C45-BF8A-939F0540E466}"/>
              </a:ext>
            </a:extLst>
          </p:cNvPr>
          <p:cNvSpPr>
            <a:spLocks noGrp="1"/>
          </p:cNvSpPr>
          <p:nvPr>
            <p:ph type="ctrTitle" hasCustomPrompt="1"/>
          </p:nvPr>
        </p:nvSpPr>
        <p:spPr>
          <a:xfrm>
            <a:off x="509430" y="109949"/>
            <a:ext cx="7211646" cy="685304"/>
          </a:xfrm>
          <a:prstGeom prst="rect">
            <a:avLst/>
          </a:prstGeom>
        </p:spPr>
        <p:txBody>
          <a:bodyPr anchor="ctr"/>
          <a:lstStyle>
            <a:lvl1pPr algn="l">
              <a:lnSpc>
                <a:spcPct val="100000"/>
              </a:lnSpc>
              <a:defRPr sz="3629" b="1" cap="all" baseline="0">
                <a:solidFill>
                  <a:srgbClr val="0C244C"/>
                </a:solidFill>
                <a:latin typeface="Arial" panose="020B0604020202020204" pitchFamily="34" charset="0"/>
                <a:ea typeface="Roboto" panose="02000000000000000000" pitchFamily="2" charset="0"/>
                <a:cs typeface="Arial" panose="020B0604020202020204" pitchFamily="34" charset="0"/>
              </a:defRPr>
            </a:lvl1pPr>
          </a:lstStyle>
          <a:p>
            <a:r>
              <a:rPr lang="en-US" dirty="0"/>
              <a:t>Click to edit </a:t>
            </a:r>
            <a:br>
              <a:rPr lang="en-US" dirty="0"/>
            </a:br>
            <a:r>
              <a:rPr lang="en-US" dirty="0"/>
              <a:t>Master title style</a:t>
            </a:r>
          </a:p>
        </p:txBody>
      </p:sp>
      <p:sp>
        <p:nvSpPr>
          <p:cNvPr id="13" name="Text Placeholder 2">
            <a:extLst>
              <a:ext uri="{FF2B5EF4-FFF2-40B4-BE49-F238E27FC236}">
                <a16:creationId xmlns:a16="http://schemas.microsoft.com/office/drawing/2014/main" id="{09DC4204-A4E7-F94D-A81F-F629640AAC7D}"/>
              </a:ext>
            </a:extLst>
          </p:cNvPr>
          <p:cNvSpPr>
            <a:spLocks noGrp="1"/>
          </p:cNvSpPr>
          <p:nvPr>
            <p:ph type="body" idx="1" hasCustomPrompt="1"/>
          </p:nvPr>
        </p:nvSpPr>
        <p:spPr>
          <a:xfrm>
            <a:off x="509427" y="905199"/>
            <a:ext cx="8543457" cy="304447"/>
          </a:xfrm>
          <a:prstGeom prst="rect">
            <a:avLst/>
          </a:prstGeom>
        </p:spPr>
        <p:txBody>
          <a:bodyPr anchor="ctr"/>
          <a:lstStyle>
            <a:lvl1pPr marL="0" indent="0">
              <a:buNone/>
              <a:defRPr sz="2903">
                <a:solidFill>
                  <a:schemeClr val="accent6"/>
                </a:solidFill>
                <a:latin typeface="Arial" panose="020B0604020202020204" pitchFamily="34" charset="0"/>
                <a:cs typeface="Arial" panose="020B0604020202020204" pitchFamily="34" charset="0"/>
              </a:defRPr>
            </a:lvl1pPr>
            <a:lvl2pPr marL="553046" indent="0">
              <a:buNone/>
              <a:defRPr sz="2419">
                <a:solidFill>
                  <a:schemeClr val="tx1">
                    <a:tint val="75000"/>
                  </a:schemeClr>
                </a:solidFill>
              </a:defRPr>
            </a:lvl2pPr>
            <a:lvl3pPr marL="1106092" indent="0">
              <a:buNone/>
              <a:defRPr sz="2177">
                <a:solidFill>
                  <a:schemeClr val="tx1">
                    <a:tint val="75000"/>
                  </a:schemeClr>
                </a:solidFill>
              </a:defRPr>
            </a:lvl3pPr>
            <a:lvl4pPr marL="1659137" indent="0">
              <a:buNone/>
              <a:defRPr sz="1936">
                <a:solidFill>
                  <a:schemeClr val="tx1">
                    <a:tint val="75000"/>
                  </a:schemeClr>
                </a:solidFill>
              </a:defRPr>
            </a:lvl4pPr>
            <a:lvl5pPr marL="2212182" indent="0">
              <a:buNone/>
              <a:defRPr sz="1936">
                <a:solidFill>
                  <a:schemeClr val="tx1">
                    <a:tint val="75000"/>
                  </a:schemeClr>
                </a:solidFill>
              </a:defRPr>
            </a:lvl5pPr>
            <a:lvl6pPr marL="2765228" indent="0">
              <a:buNone/>
              <a:defRPr sz="1936">
                <a:solidFill>
                  <a:schemeClr val="tx1">
                    <a:tint val="75000"/>
                  </a:schemeClr>
                </a:solidFill>
              </a:defRPr>
            </a:lvl6pPr>
            <a:lvl7pPr marL="3318274" indent="0">
              <a:buNone/>
              <a:defRPr sz="1936">
                <a:solidFill>
                  <a:schemeClr val="tx1">
                    <a:tint val="75000"/>
                  </a:schemeClr>
                </a:solidFill>
              </a:defRPr>
            </a:lvl7pPr>
            <a:lvl8pPr marL="3871320" indent="0">
              <a:buNone/>
              <a:defRPr sz="1936">
                <a:solidFill>
                  <a:schemeClr val="tx1">
                    <a:tint val="75000"/>
                  </a:schemeClr>
                </a:solidFill>
              </a:defRPr>
            </a:lvl8pPr>
            <a:lvl9pPr marL="4424365" indent="0">
              <a:buNone/>
              <a:defRPr sz="1936">
                <a:solidFill>
                  <a:schemeClr val="tx1">
                    <a:tint val="75000"/>
                  </a:schemeClr>
                </a:solidFill>
              </a:defRPr>
            </a:lvl9pPr>
          </a:lstStyle>
          <a:p>
            <a:pPr lvl="0"/>
            <a:r>
              <a:rPr lang="en-GB" dirty="0"/>
              <a:t>Click to edit Master text styles</a:t>
            </a:r>
          </a:p>
        </p:txBody>
      </p:sp>
      <p:sp>
        <p:nvSpPr>
          <p:cNvPr id="4" name="Text Placeholder 3">
            <a:extLst>
              <a:ext uri="{FF2B5EF4-FFF2-40B4-BE49-F238E27FC236}">
                <a16:creationId xmlns:a16="http://schemas.microsoft.com/office/drawing/2014/main" id="{A0624B00-67CA-4816-B717-D192EB93F46C}"/>
              </a:ext>
            </a:extLst>
          </p:cNvPr>
          <p:cNvSpPr>
            <a:spLocks noGrp="1"/>
          </p:cNvSpPr>
          <p:nvPr>
            <p:ph type="body" sz="quarter" idx="10"/>
          </p:nvPr>
        </p:nvSpPr>
        <p:spPr>
          <a:xfrm>
            <a:off x="312577" y="1409153"/>
            <a:ext cx="9290436" cy="5018122"/>
          </a:xfrm>
          <a:prstGeom prst="rect">
            <a:avLst/>
          </a:prstGeom>
        </p:spPr>
        <p:txBody>
          <a:bodyPr/>
          <a:lstStyle>
            <a:lvl1pPr marL="0" indent="0">
              <a:lnSpc>
                <a:spcPct val="100000"/>
              </a:lnSpc>
              <a:spcAft>
                <a:spcPts val="726"/>
              </a:spcAft>
              <a:buNone/>
              <a:defRPr sz="1330">
                <a:solidFill>
                  <a:schemeClr val="accent2"/>
                </a:solidFill>
                <a:latin typeface="Arial" panose="020B0604020202020204" pitchFamily="34" charset="0"/>
                <a:cs typeface="Arial" panose="020B0604020202020204" pitchFamily="34" charset="0"/>
              </a:defRPr>
            </a:lvl1pPr>
            <a:lvl2pPr marL="257208" indent="0">
              <a:lnSpc>
                <a:spcPct val="100000"/>
              </a:lnSpc>
              <a:spcAft>
                <a:spcPts val="726"/>
              </a:spcAft>
              <a:buNone/>
              <a:defRPr sz="1330">
                <a:solidFill>
                  <a:schemeClr val="accent2"/>
                </a:solidFill>
                <a:latin typeface="Arial" panose="020B0604020202020204" pitchFamily="34" charset="0"/>
                <a:cs typeface="Arial" panose="020B0604020202020204" pitchFamily="34" charset="0"/>
              </a:defRPr>
            </a:lvl2pPr>
            <a:lvl3pPr marL="514416" indent="0">
              <a:lnSpc>
                <a:spcPct val="100000"/>
              </a:lnSpc>
              <a:spcAft>
                <a:spcPts val="726"/>
              </a:spcAft>
              <a:buNone/>
              <a:defRPr sz="1330">
                <a:solidFill>
                  <a:schemeClr val="accent2"/>
                </a:solidFill>
                <a:latin typeface="Arial" panose="020B0604020202020204" pitchFamily="34" charset="0"/>
                <a:cs typeface="Arial" panose="020B0604020202020204" pitchFamily="34" charset="0"/>
              </a:defRPr>
            </a:lvl3pPr>
            <a:lvl4pPr marL="771623" indent="0">
              <a:lnSpc>
                <a:spcPct val="100000"/>
              </a:lnSpc>
              <a:spcAft>
                <a:spcPts val="726"/>
              </a:spcAft>
              <a:buNone/>
              <a:defRPr sz="1330">
                <a:solidFill>
                  <a:schemeClr val="accent2"/>
                </a:solidFill>
                <a:latin typeface="Arial" panose="020B0604020202020204" pitchFamily="34" charset="0"/>
                <a:cs typeface="Arial" panose="020B0604020202020204" pitchFamily="34" charset="0"/>
              </a:defRPr>
            </a:lvl4pPr>
            <a:lvl5pPr marL="1028831" indent="0">
              <a:lnSpc>
                <a:spcPct val="100000"/>
              </a:lnSpc>
              <a:spcAft>
                <a:spcPts val="726"/>
              </a:spcAft>
              <a:buNone/>
              <a:defRPr sz="1330">
                <a:solidFill>
                  <a:schemeClr val="accent2"/>
                </a:solidFill>
                <a:latin typeface="Arial" panose="020B0604020202020204" pitchFamily="34" charset="0"/>
                <a:cs typeface="Arial" panose="020B0604020202020204" pitchFamily="34" charset="0"/>
              </a:defRPr>
            </a:lvl5pPr>
          </a:lstStyle>
          <a:p>
            <a:pPr lvl="0"/>
            <a:r>
              <a:rPr lang="en-US" dirty="0"/>
              <a:t>Edit Master text styles</a:t>
            </a:r>
          </a:p>
        </p:txBody>
      </p:sp>
    </p:spTree>
    <p:extLst>
      <p:ext uri="{BB962C8B-B14F-4D97-AF65-F5344CB8AC3E}">
        <p14:creationId xmlns:p14="http://schemas.microsoft.com/office/powerpoint/2010/main" val="4208306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8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F37BAC-8540-E448-990A-DE811E442BD5}"/>
              </a:ext>
            </a:extLst>
          </p:cNvPr>
          <p:cNvSpPr/>
          <p:nvPr userDrawn="1"/>
        </p:nvSpPr>
        <p:spPr>
          <a:xfrm>
            <a:off x="3149" y="1"/>
            <a:ext cx="9906000" cy="780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3" dirty="0">
              <a:latin typeface="Arial" panose="020B0604020202020204" pitchFamily="34" charset="0"/>
            </a:endParaRPr>
          </a:p>
        </p:txBody>
      </p:sp>
      <p:sp>
        <p:nvSpPr>
          <p:cNvPr id="8" name="Title 1">
            <a:extLst>
              <a:ext uri="{FF2B5EF4-FFF2-40B4-BE49-F238E27FC236}">
                <a16:creationId xmlns:a16="http://schemas.microsoft.com/office/drawing/2014/main" id="{913EC4C8-8905-4246-BAFC-79C97E18CE2F}"/>
              </a:ext>
            </a:extLst>
          </p:cNvPr>
          <p:cNvSpPr>
            <a:spLocks noGrp="1"/>
          </p:cNvSpPr>
          <p:nvPr>
            <p:ph type="ctrTitle" hasCustomPrompt="1"/>
          </p:nvPr>
        </p:nvSpPr>
        <p:spPr>
          <a:xfrm>
            <a:off x="256074" y="48418"/>
            <a:ext cx="8337060" cy="685304"/>
          </a:xfrm>
          <a:prstGeom prst="rect">
            <a:avLst/>
          </a:prstGeom>
        </p:spPr>
        <p:txBody>
          <a:bodyPr anchor="ctr"/>
          <a:lstStyle>
            <a:lvl1pPr algn="l">
              <a:defRPr sz="2903" b="1" cap="all" baseline="0">
                <a:solidFill>
                  <a:srgbClr val="0C244C"/>
                </a:solidFill>
                <a:latin typeface="Arial" panose="020B0604020202020204" pitchFamily="34" charset="0"/>
                <a:ea typeface="Roboto" panose="02000000000000000000" pitchFamily="2" charset="0"/>
                <a:cs typeface="Arial" panose="020B0604020202020204" pitchFamily="34" charset="0"/>
              </a:defRPr>
            </a:lvl1pPr>
          </a:lstStyle>
          <a:p>
            <a:r>
              <a:rPr lang="en-US" dirty="0"/>
              <a:t>Click to edit </a:t>
            </a:r>
            <a:br>
              <a:rPr lang="en-US" dirty="0"/>
            </a:br>
            <a:r>
              <a:rPr lang="en-US" dirty="0"/>
              <a:t>Master title style</a:t>
            </a:r>
          </a:p>
        </p:txBody>
      </p:sp>
      <p:sp>
        <p:nvSpPr>
          <p:cNvPr id="16" name="Text Placeholder 3">
            <a:extLst>
              <a:ext uri="{FF2B5EF4-FFF2-40B4-BE49-F238E27FC236}">
                <a16:creationId xmlns:a16="http://schemas.microsoft.com/office/drawing/2014/main" id="{EE3C3105-9894-4C0B-95DC-5DD04F0B35C9}"/>
              </a:ext>
            </a:extLst>
          </p:cNvPr>
          <p:cNvSpPr>
            <a:spLocks noGrp="1"/>
          </p:cNvSpPr>
          <p:nvPr>
            <p:ph type="body" sz="quarter" idx="10"/>
          </p:nvPr>
        </p:nvSpPr>
        <p:spPr>
          <a:xfrm>
            <a:off x="255037" y="963224"/>
            <a:ext cx="9347976" cy="5464053"/>
          </a:xfrm>
          <a:prstGeom prst="rect">
            <a:avLst/>
          </a:prstGeom>
        </p:spPr>
        <p:txBody>
          <a:bodyPr/>
          <a:lstStyle>
            <a:lvl1pPr marL="0" indent="0">
              <a:lnSpc>
                <a:spcPct val="100000"/>
              </a:lnSpc>
              <a:spcAft>
                <a:spcPts val="726"/>
              </a:spcAft>
              <a:buNone/>
              <a:defRPr sz="1200">
                <a:solidFill>
                  <a:schemeClr val="accent2"/>
                </a:solidFill>
                <a:latin typeface="Arial" panose="020B0604020202020204" pitchFamily="34" charset="0"/>
                <a:cs typeface="Arial" panose="020B0604020202020204" pitchFamily="34" charset="0"/>
              </a:defRPr>
            </a:lvl1pPr>
            <a:lvl2pPr>
              <a:lnSpc>
                <a:spcPct val="100000"/>
              </a:lnSpc>
              <a:spcAft>
                <a:spcPts val="726"/>
              </a:spcAft>
              <a:defRPr sz="1330">
                <a:solidFill>
                  <a:schemeClr val="accent2"/>
                </a:solidFill>
                <a:latin typeface="Arial" panose="020B0604020202020204" pitchFamily="34" charset="0"/>
                <a:cs typeface="Arial" panose="020B0604020202020204" pitchFamily="34" charset="0"/>
              </a:defRPr>
            </a:lvl2pPr>
            <a:lvl3pPr>
              <a:lnSpc>
                <a:spcPct val="100000"/>
              </a:lnSpc>
              <a:spcAft>
                <a:spcPts val="726"/>
              </a:spcAft>
              <a:defRPr sz="1330">
                <a:solidFill>
                  <a:schemeClr val="accent2"/>
                </a:solidFill>
                <a:latin typeface="Arial" panose="020B0604020202020204" pitchFamily="34" charset="0"/>
                <a:cs typeface="Arial" panose="020B0604020202020204" pitchFamily="34" charset="0"/>
              </a:defRPr>
            </a:lvl3pPr>
            <a:lvl4pPr>
              <a:lnSpc>
                <a:spcPct val="100000"/>
              </a:lnSpc>
              <a:spcAft>
                <a:spcPts val="726"/>
              </a:spcAft>
              <a:defRPr sz="1330">
                <a:solidFill>
                  <a:schemeClr val="accent2"/>
                </a:solidFill>
                <a:latin typeface="Arial" panose="020B0604020202020204" pitchFamily="34" charset="0"/>
                <a:cs typeface="Arial" panose="020B0604020202020204" pitchFamily="34" charset="0"/>
              </a:defRPr>
            </a:lvl4pPr>
            <a:lvl5pPr>
              <a:lnSpc>
                <a:spcPct val="100000"/>
              </a:lnSpc>
              <a:spcAft>
                <a:spcPts val="726"/>
              </a:spcAft>
              <a:defRPr sz="1330">
                <a:solidFill>
                  <a:schemeClr val="accent2"/>
                </a:solidFill>
                <a:latin typeface="Arial" panose="020B0604020202020204" pitchFamily="34" charset="0"/>
                <a:cs typeface="Arial" panose="020B0604020202020204" pitchFamily="34" charset="0"/>
              </a:defRPr>
            </a:lvl5pPr>
          </a:lstStyle>
          <a:p>
            <a:pPr lvl="0"/>
            <a:r>
              <a:rPr lang="en-US" dirty="0"/>
              <a:t>Edit Master text styles</a:t>
            </a:r>
          </a:p>
        </p:txBody>
      </p:sp>
    </p:spTree>
    <p:extLst>
      <p:ext uri="{BB962C8B-B14F-4D97-AF65-F5344CB8AC3E}">
        <p14:creationId xmlns:p14="http://schemas.microsoft.com/office/powerpoint/2010/main" val="3748939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9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147589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2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F37BAC-8540-E448-990A-DE811E442BD5}"/>
              </a:ext>
            </a:extLst>
          </p:cNvPr>
          <p:cNvSpPr/>
          <p:nvPr userDrawn="1"/>
        </p:nvSpPr>
        <p:spPr>
          <a:xfrm>
            <a:off x="1" y="2"/>
            <a:ext cx="9906000" cy="780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3" dirty="0">
              <a:latin typeface="Arial" panose="020B0604020202020204" pitchFamily="34" charset="0"/>
            </a:endParaRPr>
          </a:p>
        </p:txBody>
      </p:sp>
      <p:sp>
        <p:nvSpPr>
          <p:cNvPr id="8" name="Title 1">
            <a:extLst>
              <a:ext uri="{FF2B5EF4-FFF2-40B4-BE49-F238E27FC236}">
                <a16:creationId xmlns:a16="http://schemas.microsoft.com/office/drawing/2014/main" id="{913EC4C8-8905-4246-BAFC-79C97E18CE2F}"/>
              </a:ext>
            </a:extLst>
          </p:cNvPr>
          <p:cNvSpPr>
            <a:spLocks noGrp="1"/>
          </p:cNvSpPr>
          <p:nvPr>
            <p:ph type="ctrTitle" hasCustomPrompt="1"/>
          </p:nvPr>
        </p:nvSpPr>
        <p:spPr>
          <a:xfrm>
            <a:off x="255038" y="47963"/>
            <a:ext cx="8337060" cy="685304"/>
          </a:xfrm>
          <a:prstGeom prst="rect">
            <a:avLst/>
          </a:prstGeom>
        </p:spPr>
        <p:txBody>
          <a:bodyPr anchor="ctr"/>
          <a:lstStyle>
            <a:lvl1pPr algn="l">
              <a:defRPr sz="2903" b="1" cap="all" baseline="0">
                <a:solidFill>
                  <a:schemeClr val="accent6"/>
                </a:solidFill>
                <a:latin typeface="Arial" panose="020B0604020202020204" pitchFamily="34" charset="0"/>
                <a:ea typeface="Roboto Medium" pitchFamily="2" charset="0"/>
                <a:cs typeface="Arial" panose="020B0604020202020204" pitchFamily="34" charset="0"/>
              </a:defRPr>
            </a:lvl1pPr>
          </a:lstStyle>
          <a:p>
            <a:r>
              <a:rPr lang="en-US" dirty="0"/>
              <a:t>Click to edit </a:t>
            </a:r>
            <a:br>
              <a:rPr lang="en-US" dirty="0"/>
            </a:br>
            <a:r>
              <a:rPr lang="en-US" dirty="0"/>
              <a:t>Master title style</a:t>
            </a:r>
          </a:p>
        </p:txBody>
      </p:sp>
      <p:grpSp>
        <p:nvGrpSpPr>
          <p:cNvPr id="9" name="Group 8">
            <a:extLst>
              <a:ext uri="{FF2B5EF4-FFF2-40B4-BE49-F238E27FC236}">
                <a16:creationId xmlns:a16="http://schemas.microsoft.com/office/drawing/2014/main" id="{C08E39AC-A9B8-9943-B8CA-476AC5AFAC9A}"/>
              </a:ext>
            </a:extLst>
          </p:cNvPr>
          <p:cNvGrpSpPr>
            <a:grpSpLocks/>
          </p:cNvGrpSpPr>
          <p:nvPr userDrawn="1"/>
        </p:nvGrpSpPr>
        <p:grpSpPr>
          <a:xfrm>
            <a:off x="9088759" y="-46681"/>
            <a:ext cx="827401" cy="827401"/>
            <a:chOff x="948154" y="2050047"/>
            <a:chExt cx="216025" cy="216025"/>
          </a:xfrm>
          <a:solidFill>
            <a:schemeClr val="accent1">
              <a:alpha val="40000"/>
            </a:schemeClr>
          </a:solidFill>
        </p:grpSpPr>
        <p:sp>
          <p:nvSpPr>
            <p:cNvPr id="10" name="Freeform: Shape 6">
              <a:extLst>
                <a:ext uri="{FF2B5EF4-FFF2-40B4-BE49-F238E27FC236}">
                  <a16:creationId xmlns:a16="http://schemas.microsoft.com/office/drawing/2014/main" id="{5EB0460F-3152-594D-8169-0FF7FCA8C254}"/>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nvGrpSpPr>
            <p:cNvPr id="11" name="Group 10">
              <a:extLst>
                <a:ext uri="{FF2B5EF4-FFF2-40B4-BE49-F238E27FC236}">
                  <a16:creationId xmlns:a16="http://schemas.microsoft.com/office/drawing/2014/main" id="{D6F022BD-B318-A04E-B4C9-D2B31F0B0C2F}"/>
                </a:ext>
              </a:extLst>
            </p:cNvPr>
            <p:cNvGrpSpPr/>
            <p:nvPr/>
          </p:nvGrpSpPr>
          <p:grpSpPr>
            <a:xfrm>
              <a:off x="958955" y="2060848"/>
              <a:ext cx="196444" cy="196444"/>
              <a:chOff x="519961" y="1999640"/>
              <a:chExt cx="196444" cy="196444"/>
            </a:xfrm>
            <a:grpFill/>
          </p:grpSpPr>
          <p:sp>
            <p:nvSpPr>
              <p:cNvPr id="12" name="Freeform: Shape 7">
                <a:extLst>
                  <a:ext uri="{FF2B5EF4-FFF2-40B4-BE49-F238E27FC236}">
                    <a16:creationId xmlns:a16="http://schemas.microsoft.com/office/drawing/2014/main" id="{971A5B51-9C9F-564A-99EB-FDE9F04DECED}"/>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13" name="Freeform: Shape 8">
                <a:extLst>
                  <a:ext uri="{FF2B5EF4-FFF2-40B4-BE49-F238E27FC236}">
                    <a16:creationId xmlns:a16="http://schemas.microsoft.com/office/drawing/2014/main" id="{19E2D0BB-24DE-5A4D-858D-DBE81036504E}"/>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14" name="Freeform: Shape 9">
                <a:extLst>
                  <a:ext uri="{FF2B5EF4-FFF2-40B4-BE49-F238E27FC236}">
                    <a16:creationId xmlns:a16="http://schemas.microsoft.com/office/drawing/2014/main" id="{CE01DFE7-B3A6-6D47-A550-031AF100847B}"/>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sp>
            <p:nvSpPr>
              <p:cNvPr id="15" name="Freeform: Shape 10">
                <a:extLst>
                  <a:ext uri="{FF2B5EF4-FFF2-40B4-BE49-F238E27FC236}">
                    <a16:creationId xmlns:a16="http://schemas.microsoft.com/office/drawing/2014/main" id="{D4F25529-F7E8-E342-B665-935A97E6F6A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633" dirty="0">
                  <a:latin typeface="Arial" panose="020B0604020202020204" pitchFamily="34" charset="0"/>
                </a:endParaRPr>
              </a:p>
            </p:txBody>
          </p:sp>
        </p:grpSp>
      </p:grpSp>
      <p:sp>
        <p:nvSpPr>
          <p:cNvPr id="16" name="Text Placeholder 3">
            <a:extLst>
              <a:ext uri="{FF2B5EF4-FFF2-40B4-BE49-F238E27FC236}">
                <a16:creationId xmlns:a16="http://schemas.microsoft.com/office/drawing/2014/main" id="{EE3C3105-9894-4C0B-95DC-5DD04F0B35C9}"/>
              </a:ext>
            </a:extLst>
          </p:cNvPr>
          <p:cNvSpPr>
            <a:spLocks noGrp="1"/>
          </p:cNvSpPr>
          <p:nvPr>
            <p:ph type="body" sz="quarter" idx="10"/>
          </p:nvPr>
        </p:nvSpPr>
        <p:spPr>
          <a:xfrm>
            <a:off x="255038" y="874970"/>
            <a:ext cx="9347975" cy="5552307"/>
          </a:xfrm>
          <a:prstGeom prst="rect">
            <a:avLst/>
          </a:prstGeom>
        </p:spPr>
        <p:txBody>
          <a:bodyPr/>
          <a:lstStyle>
            <a:lvl1pPr marL="0" indent="0">
              <a:lnSpc>
                <a:spcPct val="100000"/>
              </a:lnSpc>
              <a:spcBef>
                <a:spcPts val="0"/>
              </a:spcBef>
              <a:spcAft>
                <a:spcPts val="600"/>
              </a:spcAft>
              <a:buNone/>
              <a:defRPr sz="1330">
                <a:solidFill>
                  <a:schemeClr val="accent2"/>
                </a:solidFill>
                <a:latin typeface="Arial" panose="020B0604020202020204" pitchFamily="34" charset="0"/>
                <a:cs typeface="Arial" panose="020B0604020202020204" pitchFamily="34" charset="0"/>
              </a:defRPr>
            </a:lvl1pPr>
            <a:lvl2pPr>
              <a:lnSpc>
                <a:spcPct val="100000"/>
              </a:lnSpc>
              <a:spcAft>
                <a:spcPts val="726"/>
              </a:spcAft>
              <a:defRPr sz="1330">
                <a:solidFill>
                  <a:schemeClr val="accent2"/>
                </a:solidFill>
                <a:latin typeface="Arial" panose="020B0604020202020204" pitchFamily="34" charset="0"/>
                <a:cs typeface="Arial" panose="020B0604020202020204" pitchFamily="34" charset="0"/>
              </a:defRPr>
            </a:lvl2pPr>
            <a:lvl3pPr>
              <a:lnSpc>
                <a:spcPct val="100000"/>
              </a:lnSpc>
              <a:spcAft>
                <a:spcPts val="726"/>
              </a:spcAft>
              <a:defRPr sz="1330">
                <a:solidFill>
                  <a:schemeClr val="accent2"/>
                </a:solidFill>
                <a:latin typeface="Arial" panose="020B0604020202020204" pitchFamily="34" charset="0"/>
                <a:cs typeface="Arial" panose="020B0604020202020204" pitchFamily="34" charset="0"/>
              </a:defRPr>
            </a:lvl3pPr>
            <a:lvl4pPr>
              <a:lnSpc>
                <a:spcPct val="100000"/>
              </a:lnSpc>
              <a:spcAft>
                <a:spcPts val="726"/>
              </a:spcAft>
              <a:defRPr sz="1330">
                <a:solidFill>
                  <a:schemeClr val="accent2"/>
                </a:solidFill>
                <a:latin typeface="Arial" panose="020B0604020202020204" pitchFamily="34" charset="0"/>
                <a:cs typeface="Arial" panose="020B0604020202020204" pitchFamily="34" charset="0"/>
              </a:defRPr>
            </a:lvl4pPr>
            <a:lvl5pPr>
              <a:lnSpc>
                <a:spcPct val="100000"/>
              </a:lnSpc>
              <a:spcAft>
                <a:spcPts val="726"/>
              </a:spcAft>
              <a:defRPr sz="1330">
                <a:solidFill>
                  <a:schemeClr val="accent2"/>
                </a:solidFill>
                <a:latin typeface="Arial" panose="020B0604020202020204" pitchFamily="34" charset="0"/>
                <a:cs typeface="Arial" panose="020B0604020202020204" pitchFamily="34" charset="0"/>
              </a:defRPr>
            </a:lvl5pPr>
          </a:lstStyle>
          <a:p>
            <a:pPr lvl="0"/>
            <a:r>
              <a:rPr lang="en-US" dirty="0"/>
              <a:t>Edit Master text styles</a:t>
            </a:r>
          </a:p>
        </p:txBody>
      </p:sp>
    </p:spTree>
    <p:extLst>
      <p:ext uri="{BB962C8B-B14F-4D97-AF65-F5344CB8AC3E}">
        <p14:creationId xmlns:p14="http://schemas.microsoft.com/office/powerpoint/2010/main" val="23709270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bg object 17">
            <a:extLst>
              <a:ext uri="{FF2B5EF4-FFF2-40B4-BE49-F238E27FC236}">
                <a16:creationId xmlns:a16="http://schemas.microsoft.com/office/drawing/2014/main" id="{7532E607-F6A5-403B-978A-19B80CEC6B71}"/>
              </a:ext>
            </a:extLst>
          </p:cNvPr>
          <p:cNvSpPr/>
          <p:nvPr userDrawn="1"/>
        </p:nvSpPr>
        <p:spPr>
          <a:xfrm>
            <a:off x="1" y="6485714"/>
            <a:ext cx="9906000" cy="372288"/>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633" dirty="0">
              <a:latin typeface="Arial" panose="020B0604020202020204" pitchFamily="34" charset="0"/>
            </a:endParaRPr>
          </a:p>
        </p:txBody>
      </p:sp>
      <p:pic>
        <p:nvPicPr>
          <p:cNvPr id="7" name="Picture 6">
            <a:extLst>
              <a:ext uri="{FF2B5EF4-FFF2-40B4-BE49-F238E27FC236}">
                <a16:creationId xmlns:a16="http://schemas.microsoft.com/office/drawing/2014/main" id="{C58DC5BF-5F57-4D67-9BE7-15556B3928E0}"/>
              </a:ext>
            </a:extLst>
          </p:cNvPr>
          <p:cNvPicPr>
            <a:picLocks noChangeAspect="1"/>
          </p:cNvPicPr>
          <p:nvPr userDrawn="1"/>
        </p:nvPicPr>
        <p:blipFill rotWithShape="1">
          <a:blip r:embed="rId28" cstate="print">
            <a:extLst>
              <a:ext uri="{28A0092B-C50C-407E-A947-70E740481C1C}">
                <a14:useLocalDpi xmlns:a14="http://schemas.microsoft.com/office/drawing/2010/main"/>
              </a:ext>
            </a:extLst>
          </a:blip>
          <a:srcRect/>
          <a:stretch/>
        </p:blipFill>
        <p:spPr>
          <a:xfrm>
            <a:off x="8969541" y="6556560"/>
            <a:ext cx="727911" cy="216945"/>
          </a:xfrm>
          <a:prstGeom prst="rect">
            <a:avLst/>
          </a:prstGeom>
        </p:spPr>
      </p:pic>
    </p:spTree>
    <p:extLst>
      <p:ext uri="{BB962C8B-B14F-4D97-AF65-F5344CB8AC3E}">
        <p14:creationId xmlns:p14="http://schemas.microsoft.com/office/powerpoint/2010/main" val="3761654225"/>
      </p:ext>
    </p:extLst>
  </p:cSld>
  <p:clrMap bg1="lt1" tx1="dk1" bg2="lt2" tx2="dk2" accent1="accent1" accent2="accent2" accent3="accent3" accent4="accent4" accent5="accent5" accent6="accent6" hlink="hlink" folHlink="folHlink"/>
  <p:sldLayoutIdLst>
    <p:sldLayoutId id="2147483778" r:id="rId1"/>
    <p:sldLayoutId id="2147483776" r:id="rId2"/>
    <p:sldLayoutId id="2147483779" r:id="rId3"/>
    <p:sldLayoutId id="2147483775" r:id="rId4"/>
    <p:sldLayoutId id="2147483774" r:id="rId5"/>
    <p:sldLayoutId id="2147483780" r:id="rId6"/>
    <p:sldLayoutId id="2147483691" r:id="rId7"/>
    <p:sldLayoutId id="2147483793" r:id="rId8"/>
    <p:sldLayoutId id="2147483782" r:id="rId9"/>
    <p:sldLayoutId id="2147483783" r:id="rId10"/>
    <p:sldLayoutId id="2147483784" r:id="rId11"/>
    <p:sldLayoutId id="2147483785" r:id="rId12"/>
    <p:sldLayoutId id="2147483781" r:id="rId13"/>
    <p:sldLayoutId id="2147483680" r:id="rId14"/>
    <p:sldLayoutId id="2147483787" r:id="rId15"/>
    <p:sldLayoutId id="2147483788" r:id="rId16"/>
    <p:sldLayoutId id="2147483789" r:id="rId17"/>
    <p:sldLayoutId id="2147483786" r:id="rId18"/>
    <p:sldLayoutId id="2147483790" r:id="rId19"/>
    <p:sldLayoutId id="2147483684" r:id="rId20"/>
    <p:sldLayoutId id="2147483683" r:id="rId21"/>
    <p:sldLayoutId id="2147483699" r:id="rId22"/>
    <p:sldLayoutId id="2147483791" r:id="rId23"/>
    <p:sldLayoutId id="2147483704" r:id="rId24"/>
    <p:sldLayoutId id="2147483762" r:id="rId25"/>
    <p:sldLayoutId id="2147483792" r:id="rId26"/>
  </p:sldLayoutIdLst>
  <p:txStyles>
    <p:titleStyle>
      <a:lvl1pPr algn="l" defTabSz="609065" rtl="0" eaLnBrk="1" latinLnBrk="0" hangingPunct="1">
        <a:lnSpc>
          <a:spcPct val="90000"/>
        </a:lnSpc>
        <a:spcBef>
          <a:spcPct val="0"/>
        </a:spcBef>
        <a:buNone/>
        <a:defRPr sz="2930" kern="1200">
          <a:solidFill>
            <a:schemeClr val="tx1"/>
          </a:solidFill>
          <a:latin typeface="+mj-lt"/>
          <a:ea typeface="+mj-ea"/>
          <a:cs typeface="+mj-cs"/>
        </a:defRPr>
      </a:lvl1pPr>
    </p:titleStyle>
    <p:bodyStyle>
      <a:lvl1pPr marL="152266" indent="-152266" algn="l" defTabSz="609065" rtl="0" eaLnBrk="1" latinLnBrk="0" hangingPunct="1">
        <a:lnSpc>
          <a:spcPct val="90000"/>
        </a:lnSpc>
        <a:spcBef>
          <a:spcPts val="666"/>
        </a:spcBef>
        <a:buFont typeface="Arial" panose="020B0604020202020204" pitchFamily="34" charset="0"/>
        <a:buChar char="•"/>
        <a:defRPr sz="1865" kern="1200">
          <a:solidFill>
            <a:schemeClr val="tx1"/>
          </a:solidFill>
          <a:latin typeface="+mn-lt"/>
          <a:ea typeface="+mn-ea"/>
          <a:cs typeface="+mn-cs"/>
        </a:defRPr>
      </a:lvl1pPr>
      <a:lvl2pPr marL="456797" indent="-152266" algn="l" defTabSz="609065" rtl="0" eaLnBrk="1" latinLnBrk="0" hangingPunct="1">
        <a:lnSpc>
          <a:spcPct val="90000"/>
        </a:lnSpc>
        <a:spcBef>
          <a:spcPts val="334"/>
        </a:spcBef>
        <a:buFont typeface="Arial" panose="020B0604020202020204" pitchFamily="34" charset="0"/>
        <a:buChar char="•"/>
        <a:defRPr sz="1598" kern="1200">
          <a:solidFill>
            <a:schemeClr val="tx1"/>
          </a:solidFill>
          <a:latin typeface="+mn-lt"/>
          <a:ea typeface="+mn-ea"/>
          <a:cs typeface="+mn-cs"/>
        </a:defRPr>
      </a:lvl2pPr>
      <a:lvl3pPr marL="761330" indent="-152266" algn="l" defTabSz="609065" rtl="0" eaLnBrk="1" latinLnBrk="0" hangingPunct="1">
        <a:lnSpc>
          <a:spcPct val="90000"/>
        </a:lnSpc>
        <a:spcBef>
          <a:spcPts val="334"/>
        </a:spcBef>
        <a:buFont typeface="Arial" panose="020B0604020202020204" pitchFamily="34" charset="0"/>
        <a:buChar char="•"/>
        <a:defRPr sz="1332" kern="1200">
          <a:solidFill>
            <a:schemeClr val="tx1"/>
          </a:solidFill>
          <a:latin typeface="+mn-lt"/>
          <a:ea typeface="+mn-ea"/>
          <a:cs typeface="+mn-cs"/>
        </a:defRPr>
      </a:lvl3pPr>
      <a:lvl4pPr marL="1065862" indent="-152266" algn="l" defTabSz="609065" rtl="0" eaLnBrk="1" latinLnBrk="0" hangingPunct="1">
        <a:lnSpc>
          <a:spcPct val="90000"/>
        </a:lnSpc>
        <a:spcBef>
          <a:spcPts val="334"/>
        </a:spcBef>
        <a:buFont typeface="Arial" panose="020B0604020202020204" pitchFamily="34" charset="0"/>
        <a:buChar char="•"/>
        <a:defRPr sz="1199" kern="1200">
          <a:solidFill>
            <a:schemeClr val="tx1"/>
          </a:solidFill>
          <a:latin typeface="+mn-lt"/>
          <a:ea typeface="+mn-ea"/>
          <a:cs typeface="+mn-cs"/>
        </a:defRPr>
      </a:lvl4pPr>
      <a:lvl5pPr marL="1370393" indent="-152266" algn="l" defTabSz="609065" rtl="0" eaLnBrk="1" latinLnBrk="0" hangingPunct="1">
        <a:lnSpc>
          <a:spcPct val="90000"/>
        </a:lnSpc>
        <a:spcBef>
          <a:spcPts val="334"/>
        </a:spcBef>
        <a:buFont typeface="Arial" panose="020B0604020202020204" pitchFamily="34" charset="0"/>
        <a:buChar char="•"/>
        <a:defRPr sz="1199" kern="1200">
          <a:solidFill>
            <a:schemeClr val="tx1"/>
          </a:solidFill>
          <a:latin typeface="+mn-lt"/>
          <a:ea typeface="+mn-ea"/>
          <a:cs typeface="+mn-cs"/>
        </a:defRPr>
      </a:lvl5pPr>
      <a:lvl6pPr marL="1674926" indent="-152266" algn="l" defTabSz="609065" rtl="0" eaLnBrk="1" latinLnBrk="0" hangingPunct="1">
        <a:lnSpc>
          <a:spcPct val="90000"/>
        </a:lnSpc>
        <a:spcBef>
          <a:spcPts val="334"/>
        </a:spcBef>
        <a:buFont typeface="Arial" panose="020B0604020202020204" pitchFamily="34" charset="0"/>
        <a:buChar char="•"/>
        <a:defRPr sz="1199" kern="1200">
          <a:solidFill>
            <a:schemeClr val="tx1"/>
          </a:solidFill>
          <a:latin typeface="+mn-lt"/>
          <a:ea typeface="+mn-ea"/>
          <a:cs typeface="+mn-cs"/>
        </a:defRPr>
      </a:lvl6pPr>
      <a:lvl7pPr marL="1979458" indent="-152266" algn="l" defTabSz="609065" rtl="0" eaLnBrk="1" latinLnBrk="0" hangingPunct="1">
        <a:lnSpc>
          <a:spcPct val="90000"/>
        </a:lnSpc>
        <a:spcBef>
          <a:spcPts val="334"/>
        </a:spcBef>
        <a:buFont typeface="Arial" panose="020B0604020202020204" pitchFamily="34" charset="0"/>
        <a:buChar char="•"/>
        <a:defRPr sz="1199" kern="1200">
          <a:solidFill>
            <a:schemeClr val="tx1"/>
          </a:solidFill>
          <a:latin typeface="+mn-lt"/>
          <a:ea typeface="+mn-ea"/>
          <a:cs typeface="+mn-cs"/>
        </a:defRPr>
      </a:lvl7pPr>
      <a:lvl8pPr marL="2283989" indent="-152266" algn="l" defTabSz="609065" rtl="0" eaLnBrk="1" latinLnBrk="0" hangingPunct="1">
        <a:lnSpc>
          <a:spcPct val="90000"/>
        </a:lnSpc>
        <a:spcBef>
          <a:spcPts val="334"/>
        </a:spcBef>
        <a:buFont typeface="Arial" panose="020B0604020202020204" pitchFamily="34" charset="0"/>
        <a:buChar char="•"/>
        <a:defRPr sz="1199" kern="1200">
          <a:solidFill>
            <a:schemeClr val="tx1"/>
          </a:solidFill>
          <a:latin typeface="+mn-lt"/>
          <a:ea typeface="+mn-ea"/>
          <a:cs typeface="+mn-cs"/>
        </a:defRPr>
      </a:lvl8pPr>
      <a:lvl9pPr marL="2588521" indent="-152266" algn="l" defTabSz="609065" rtl="0" eaLnBrk="1" latinLnBrk="0" hangingPunct="1">
        <a:lnSpc>
          <a:spcPct val="90000"/>
        </a:lnSpc>
        <a:spcBef>
          <a:spcPts val="334"/>
        </a:spcBef>
        <a:buFont typeface="Arial" panose="020B0604020202020204" pitchFamily="34" charset="0"/>
        <a:buChar char="•"/>
        <a:defRPr sz="1199" kern="1200">
          <a:solidFill>
            <a:schemeClr val="tx1"/>
          </a:solidFill>
          <a:latin typeface="+mn-lt"/>
          <a:ea typeface="+mn-ea"/>
          <a:cs typeface="+mn-cs"/>
        </a:defRPr>
      </a:lvl9pPr>
    </p:bodyStyle>
    <p:otherStyle>
      <a:defPPr>
        <a:defRPr lang="en-US"/>
      </a:defPPr>
      <a:lvl1pPr marL="0" algn="l" defTabSz="609065" rtl="0" eaLnBrk="1" latinLnBrk="0" hangingPunct="1">
        <a:defRPr sz="1199" kern="1200">
          <a:solidFill>
            <a:schemeClr val="tx1"/>
          </a:solidFill>
          <a:latin typeface="+mn-lt"/>
          <a:ea typeface="+mn-ea"/>
          <a:cs typeface="+mn-cs"/>
        </a:defRPr>
      </a:lvl1pPr>
      <a:lvl2pPr marL="304532" algn="l" defTabSz="609065" rtl="0" eaLnBrk="1" latinLnBrk="0" hangingPunct="1">
        <a:defRPr sz="1199" kern="1200">
          <a:solidFill>
            <a:schemeClr val="tx1"/>
          </a:solidFill>
          <a:latin typeface="+mn-lt"/>
          <a:ea typeface="+mn-ea"/>
          <a:cs typeface="+mn-cs"/>
        </a:defRPr>
      </a:lvl2pPr>
      <a:lvl3pPr marL="609065" algn="l" defTabSz="609065" rtl="0" eaLnBrk="1" latinLnBrk="0" hangingPunct="1">
        <a:defRPr sz="1199" kern="1200">
          <a:solidFill>
            <a:schemeClr val="tx1"/>
          </a:solidFill>
          <a:latin typeface="+mn-lt"/>
          <a:ea typeface="+mn-ea"/>
          <a:cs typeface="+mn-cs"/>
        </a:defRPr>
      </a:lvl3pPr>
      <a:lvl4pPr marL="913596" algn="l" defTabSz="609065" rtl="0" eaLnBrk="1" latinLnBrk="0" hangingPunct="1">
        <a:defRPr sz="1199" kern="1200">
          <a:solidFill>
            <a:schemeClr val="tx1"/>
          </a:solidFill>
          <a:latin typeface="+mn-lt"/>
          <a:ea typeface="+mn-ea"/>
          <a:cs typeface="+mn-cs"/>
        </a:defRPr>
      </a:lvl4pPr>
      <a:lvl5pPr marL="1218128" algn="l" defTabSz="609065" rtl="0" eaLnBrk="1" latinLnBrk="0" hangingPunct="1">
        <a:defRPr sz="1199" kern="1200">
          <a:solidFill>
            <a:schemeClr val="tx1"/>
          </a:solidFill>
          <a:latin typeface="+mn-lt"/>
          <a:ea typeface="+mn-ea"/>
          <a:cs typeface="+mn-cs"/>
        </a:defRPr>
      </a:lvl5pPr>
      <a:lvl6pPr marL="1522659" algn="l" defTabSz="609065" rtl="0" eaLnBrk="1" latinLnBrk="0" hangingPunct="1">
        <a:defRPr sz="1199" kern="1200">
          <a:solidFill>
            <a:schemeClr val="tx1"/>
          </a:solidFill>
          <a:latin typeface="+mn-lt"/>
          <a:ea typeface="+mn-ea"/>
          <a:cs typeface="+mn-cs"/>
        </a:defRPr>
      </a:lvl6pPr>
      <a:lvl7pPr marL="1827192" algn="l" defTabSz="609065" rtl="0" eaLnBrk="1" latinLnBrk="0" hangingPunct="1">
        <a:defRPr sz="1199" kern="1200">
          <a:solidFill>
            <a:schemeClr val="tx1"/>
          </a:solidFill>
          <a:latin typeface="+mn-lt"/>
          <a:ea typeface="+mn-ea"/>
          <a:cs typeface="+mn-cs"/>
        </a:defRPr>
      </a:lvl7pPr>
      <a:lvl8pPr marL="2131724" algn="l" defTabSz="609065" rtl="0" eaLnBrk="1" latinLnBrk="0" hangingPunct="1">
        <a:defRPr sz="1199" kern="1200">
          <a:solidFill>
            <a:schemeClr val="tx1"/>
          </a:solidFill>
          <a:latin typeface="+mn-lt"/>
          <a:ea typeface="+mn-ea"/>
          <a:cs typeface="+mn-cs"/>
        </a:defRPr>
      </a:lvl8pPr>
      <a:lvl9pPr marL="2436255" algn="l" defTabSz="609065" rtl="0" eaLnBrk="1" latinLnBrk="0" hangingPunct="1">
        <a:defRPr sz="11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hyperlink" Target="https://vimeo.com/299131948"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3.xml.rels><?xml version="1.0" encoding="UTF-8" standalone="yes"?>
<Relationships xmlns="http://schemas.openxmlformats.org/package/2006/relationships"><Relationship Id="rId3" Type="http://schemas.openxmlformats.org/officeDocument/2006/relationships/hyperlink" Target="https://www.theguardian.com/commentisfree/2022/jun/24/rich-nations-climate-debt-cancelling-debts-emissions-global-debt-swap-campaign?utm_term=62bd82322d4045589776e1ad9099cb3c&amp;utm_campaign=GreenLight&amp;utm_source=esp&amp;utm_medium=Email&amp;CMP=greenlight_email" TargetMode="External"/><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s://catholicearthcare.org.au/earthcare-certified-schools-program/" TargetMode="External"/><Relationship Id="rId7" Type="http://schemas.openxmlformats.org/officeDocument/2006/relationships/image" Target="../media/image34.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hyperlink" Target="https://laudatosiactionplatform.org/laudato-si-goals/" TargetMode="External"/><Relationship Id="rId4" Type="http://schemas.openxmlformats.org/officeDocument/2006/relationships/hyperlink" Target="https://catholicearthcare.org.au/earthcare-parishes/"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mailto:education@caritas.org.au" TargetMode="External"/><Relationship Id="rId2" Type="http://schemas.openxmlformats.org/officeDocument/2006/relationships/hyperlink" Target="https://www.caritas.org.au/complaints/" TargetMode="External"/><Relationship Id="rId1" Type="http://schemas.openxmlformats.org/officeDocument/2006/relationships/slideLayout" Target="../slideLayouts/slideLayout9.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hyperlink" Target="https://vimeo.com/659818992" TargetMode="Externa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hyperlink" Target="https://thesoutherncross.org.au/news/2022/04/07/walking-with-god-program-launched/"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hyperlink" Target="https://www.ipcc.ch/" TargetMode="External"/><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hyperlink" Target="https://www.caritas.org.au/media/kxck0z0g/kioa-climate-emergency-declaration-docx.pdf" TargetMode="External"/><Relationship Id="rId5" Type="http://schemas.openxmlformats.org/officeDocument/2006/relationships/image" Target="../media/image43.jpeg"/><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image" Target="../media/image13.jpeg"/><Relationship Id="rId1" Type="http://schemas.openxmlformats.org/officeDocument/2006/relationships/slideLayout" Target="../slideLayouts/slideLayout26.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https://vimeo.com/showcase/8871241/video/771865446" TargetMode="External"/><Relationship Id="rId5" Type="http://schemas.openxmlformats.org/officeDocument/2006/relationships/image" Target="../media/image22.jpeg"/><Relationship Id="rId4" Type="http://schemas.openxmlformats.org/officeDocument/2006/relationships/image" Target="../media/image21.jpeg"/></Relationships>
</file>

<file path=ppt/slides/_rels/slide5.xml.rels><?xml version="1.0" encoding="UTF-8" standalone="yes"?>
<Relationships xmlns="http://schemas.openxmlformats.org/package/2006/relationships"><Relationship Id="rId3" Type="http://schemas.openxmlformats.org/officeDocument/2006/relationships/hyperlink" Target="https://www.fao.org/conservation-agriculture/en/"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4.png"/><Relationship Id="rId7"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26.png"/><Relationship Id="rId4" Type="http://schemas.openxmlformats.org/officeDocument/2006/relationships/image" Target="../media/image25.svg"/><Relationship Id="rId9"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6D7A5-1FAC-471F-9D18-A512394FEF9B}"/>
              </a:ext>
            </a:extLst>
          </p:cNvPr>
          <p:cNvSpPr>
            <a:spLocks noGrp="1"/>
          </p:cNvSpPr>
          <p:nvPr>
            <p:ph type="ctrTitle"/>
          </p:nvPr>
        </p:nvSpPr>
        <p:spPr/>
        <p:txBody>
          <a:bodyPr/>
          <a:lstStyle/>
          <a:p>
            <a:r>
              <a:rPr lang="en-AU" sz="4000" dirty="0"/>
              <a:t>The </a:t>
            </a:r>
            <a:r>
              <a:rPr lang="en-AU" sz="4000" dirty="0" err="1"/>
              <a:t>laudato</a:t>
            </a:r>
            <a:r>
              <a:rPr lang="en-AU" sz="4000" dirty="0"/>
              <a:t> </a:t>
            </a:r>
            <a:r>
              <a:rPr lang="en-AU" sz="4000" dirty="0" err="1"/>
              <a:t>si</a:t>
            </a:r>
            <a:r>
              <a:rPr lang="en-AU" sz="4000" dirty="0"/>
              <a:t>’ goals</a:t>
            </a:r>
          </a:p>
        </p:txBody>
      </p:sp>
      <p:sp>
        <p:nvSpPr>
          <p:cNvPr id="3" name="Text Placeholder 2">
            <a:extLst>
              <a:ext uri="{FF2B5EF4-FFF2-40B4-BE49-F238E27FC236}">
                <a16:creationId xmlns:a16="http://schemas.microsoft.com/office/drawing/2014/main" id="{B99E001A-5368-4F9F-995E-F6DD7E866256}"/>
              </a:ext>
            </a:extLst>
          </p:cNvPr>
          <p:cNvSpPr>
            <a:spLocks noGrp="1"/>
          </p:cNvSpPr>
          <p:nvPr>
            <p:ph type="body" idx="1"/>
          </p:nvPr>
        </p:nvSpPr>
        <p:spPr>
          <a:xfrm>
            <a:off x="388736" y="1382699"/>
            <a:ext cx="8543457" cy="304447"/>
          </a:xfrm>
        </p:spPr>
        <p:txBody>
          <a:bodyPr/>
          <a:lstStyle/>
          <a:p>
            <a:r>
              <a:rPr lang="en-AU" dirty="0">
                <a:solidFill>
                  <a:srgbClr val="0C244C"/>
                </a:solidFill>
              </a:rPr>
              <a:t>Secondary Student Workbook</a:t>
            </a:r>
          </a:p>
        </p:txBody>
      </p:sp>
      <p:pic>
        <p:nvPicPr>
          <p:cNvPr id="5" name="Picture 4">
            <a:extLst>
              <a:ext uri="{FF2B5EF4-FFF2-40B4-BE49-F238E27FC236}">
                <a16:creationId xmlns:a16="http://schemas.microsoft.com/office/drawing/2014/main" id="{853DB211-8BD6-4A32-AF66-1081378F059F}"/>
              </a:ext>
            </a:extLst>
          </p:cNvPr>
          <p:cNvPicPr>
            <a:picLocks noChangeAspect="1"/>
          </p:cNvPicPr>
          <p:nvPr/>
        </p:nvPicPr>
        <p:blipFill>
          <a:blip r:embed="rId2"/>
          <a:stretch>
            <a:fillRect/>
          </a:stretch>
        </p:blipFill>
        <p:spPr>
          <a:xfrm>
            <a:off x="388736" y="2764477"/>
            <a:ext cx="2565479" cy="816811"/>
          </a:xfrm>
          <a:prstGeom prst="rect">
            <a:avLst/>
          </a:prstGeom>
        </p:spPr>
      </p:pic>
      <p:pic>
        <p:nvPicPr>
          <p:cNvPr id="6" name="Picture 5">
            <a:extLst>
              <a:ext uri="{FF2B5EF4-FFF2-40B4-BE49-F238E27FC236}">
                <a16:creationId xmlns:a16="http://schemas.microsoft.com/office/drawing/2014/main" id="{B435B16C-29FA-45A6-8BA5-D823A5C8340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712158" y="4331199"/>
            <a:ext cx="1724758" cy="1697809"/>
          </a:xfrm>
          <a:prstGeom prst="rect">
            <a:avLst/>
          </a:prstGeom>
        </p:spPr>
      </p:pic>
      <p:pic>
        <p:nvPicPr>
          <p:cNvPr id="7" name="Picture 6">
            <a:extLst>
              <a:ext uri="{FF2B5EF4-FFF2-40B4-BE49-F238E27FC236}">
                <a16:creationId xmlns:a16="http://schemas.microsoft.com/office/drawing/2014/main" id="{AC271570-200D-47A9-8713-918B2726EF8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00558" y="2279990"/>
            <a:ext cx="1918936" cy="1697809"/>
          </a:xfrm>
          <a:prstGeom prst="rect">
            <a:avLst/>
          </a:prstGeom>
        </p:spPr>
      </p:pic>
      <p:pic>
        <p:nvPicPr>
          <p:cNvPr id="8" name="Picture 7">
            <a:extLst>
              <a:ext uri="{FF2B5EF4-FFF2-40B4-BE49-F238E27FC236}">
                <a16:creationId xmlns:a16="http://schemas.microsoft.com/office/drawing/2014/main" id="{F7C31CC9-D111-4A8E-A7B5-B40E84EAFC1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798300" y="2279990"/>
            <a:ext cx="1697809" cy="1697809"/>
          </a:xfrm>
          <a:prstGeom prst="rect">
            <a:avLst/>
          </a:prstGeom>
        </p:spPr>
      </p:pic>
      <p:pic>
        <p:nvPicPr>
          <p:cNvPr id="9" name="Picture 8">
            <a:extLst>
              <a:ext uri="{FF2B5EF4-FFF2-40B4-BE49-F238E27FC236}">
                <a16:creationId xmlns:a16="http://schemas.microsoft.com/office/drawing/2014/main" id="{641AFD42-A98E-4E35-B85B-69405DA41924}"/>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500557" y="4331199"/>
            <a:ext cx="2059901" cy="1697809"/>
          </a:xfrm>
          <a:prstGeom prst="rect">
            <a:avLst/>
          </a:prstGeom>
        </p:spPr>
      </p:pic>
      <p:pic>
        <p:nvPicPr>
          <p:cNvPr id="10" name="Picture 9">
            <a:extLst>
              <a:ext uri="{FF2B5EF4-FFF2-40B4-BE49-F238E27FC236}">
                <a16:creationId xmlns:a16="http://schemas.microsoft.com/office/drawing/2014/main" id="{D1764DAB-581A-4A9C-BEC3-E81EB159077F}"/>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798300" y="4331199"/>
            <a:ext cx="1697809" cy="1697809"/>
          </a:xfrm>
          <a:prstGeom prst="rect">
            <a:avLst/>
          </a:prstGeom>
        </p:spPr>
      </p:pic>
      <p:pic>
        <p:nvPicPr>
          <p:cNvPr id="11" name="Picture 10">
            <a:extLst>
              <a:ext uri="{FF2B5EF4-FFF2-40B4-BE49-F238E27FC236}">
                <a16:creationId xmlns:a16="http://schemas.microsoft.com/office/drawing/2014/main" id="{FC366D23-B9C8-471E-9342-2644745A03CD}"/>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861606" y="2279990"/>
            <a:ext cx="1197353" cy="1697809"/>
          </a:xfrm>
          <a:prstGeom prst="rect">
            <a:avLst/>
          </a:prstGeom>
        </p:spPr>
      </p:pic>
      <p:pic>
        <p:nvPicPr>
          <p:cNvPr id="12" name="Picture 11">
            <a:extLst>
              <a:ext uri="{FF2B5EF4-FFF2-40B4-BE49-F238E27FC236}">
                <a16:creationId xmlns:a16="http://schemas.microsoft.com/office/drawing/2014/main" id="{354EC794-804F-4237-B3A5-79138DD312B4}"/>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586700" y="4331199"/>
            <a:ext cx="1697809" cy="1697809"/>
          </a:xfrm>
          <a:prstGeom prst="rect">
            <a:avLst/>
          </a:prstGeom>
        </p:spPr>
      </p:pic>
    </p:spTree>
    <p:extLst>
      <p:ext uri="{BB962C8B-B14F-4D97-AF65-F5344CB8AC3E}">
        <p14:creationId xmlns:p14="http://schemas.microsoft.com/office/powerpoint/2010/main" val="15663306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2C12C298-2C7A-BC95-056E-B8E039E5205D}"/>
              </a:ext>
            </a:extLst>
          </p:cNvPr>
          <p:cNvGraphicFramePr>
            <a:graphicFrameLocks noGrp="1"/>
          </p:cNvGraphicFramePr>
          <p:nvPr>
            <p:extLst>
              <p:ext uri="{D42A27DB-BD31-4B8C-83A1-F6EECF244321}">
                <p14:modId xmlns:p14="http://schemas.microsoft.com/office/powerpoint/2010/main" val="2291633341"/>
              </p:ext>
            </p:extLst>
          </p:nvPr>
        </p:nvGraphicFramePr>
        <p:xfrm>
          <a:off x="234898" y="304800"/>
          <a:ext cx="9426618" cy="6142485"/>
        </p:xfrm>
        <a:graphic>
          <a:graphicData uri="http://schemas.openxmlformats.org/drawingml/2006/table">
            <a:tbl>
              <a:tblPr/>
              <a:tblGrid>
                <a:gridCol w="1573582">
                  <a:extLst>
                    <a:ext uri="{9D8B030D-6E8A-4147-A177-3AD203B41FA5}">
                      <a16:colId xmlns:a16="http://schemas.microsoft.com/office/drawing/2014/main" val="878581868"/>
                    </a:ext>
                  </a:extLst>
                </a:gridCol>
                <a:gridCol w="7853036">
                  <a:extLst>
                    <a:ext uri="{9D8B030D-6E8A-4147-A177-3AD203B41FA5}">
                      <a16:colId xmlns:a16="http://schemas.microsoft.com/office/drawing/2014/main" val="2115209592"/>
                    </a:ext>
                  </a:extLst>
                </a:gridCol>
              </a:tblGrid>
              <a:tr h="731520">
                <a:tc>
                  <a:txBody>
                    <a:bodyPr/>
                    <a:lstStyle/>
                    <a:p>
                      <a:pPr algn="l" fontAlgn="auto"/>
                      <a:r>
                        <a:rPr lang="en-AU" sz="1400" b="1" i="0" dirty="0">
                          <a:solidFill>
                            <a:srgbClr val="0C244C"/>
                          </a:solidFill>
                          <a:effectLst/>
                          <a:latin typeface="Arial" panose="020B0604020202020204" pitchFamily="34" charset="0"/>
                        </a:rPr>
                        <a:t>​</a:t>
                      </a:r>
                    </a:p>
                  </a:txBody>
                  <a:tcPr marL="77908" marR="77908" marT="38954" marB="38954">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E0EFED"/>
                    </a:solidFill>
                  </a:tcPr>
                </a:tc>
                <a:tc>
                  <a:txBody>
                    <a:bodyPr/>
                    <a:lstStyle/>
                    <a:p>
                      <a:pPr algn="ctr" fontAlgn="base"/>
                      <a:r>
                        <a:rPr lang="en-AU" sz="1600" b="1" i="0" kern="1200" dirty="0">
                          <a:solidFill>
                            <a:srgbClr val="0C244C"/>
                          </a:solidFill>
                          <a:effectLst/>
                          <a:latin typeface="Arial" panose="020B0604020202020204" pitchFamily="34" charset="0"/>
                          <a:ea typeface="+mn-ea"/>
                          <a:cs typeface="Arial" panose="020B0604020202020204" pitchFamily="34" charset="0"/>
                        </a:rPr>
                        <a:t>ACTION PLANNER</a:t>
                      </a:r>
                      <a:br>
                        <a:rPr lang="en-AU" sz="1600" b="1" i="0" kern="1200" dirty="0">
                          <a:solidFill>
                            <a:srgbClr val="0C244C"/>
                          </a:solidFill>
                          <a:effectLst/>
                          <a:latin typeface="Arial" panose="020B0604020202020204" pitchFamily="34" charset="0"/>
                          <a:ea typeface="+mn-ea"/>
                          <a:cs typeface="Arial" panose="020B0604020202020204" pitchFamily="34" charset="0"/>
                        </a:rPr>
                      </a:br>
                      <a:r>
                        <a:rPr lang="en-AU" sz="1600" b="1" i="0" kern="1200" dirty="0">
                          <a:solidFill>
                            <a:srgbClr val="0C244C"/>
                          </a:solidFill>
                          <a:effectLst/>
                          <a:latin typeface="Arial" panose="020B0604020202020204" pitchFamily="34" charset="0"/>
                          <a:ea typeface="+mn-ea"/>
                          <a:cs typeface="Arial" panose="020B0604020202020204" pitchFamily="34" charset="0"/>
                        </a:rPr>
                        <a:t>Goal 2: Response to the Cry of the Poor</a:t>
                      </a:r>
                      <a:endParaRPr lang="en-AU" sz="1600" b="1" i="0" dirty="0">
                        <a:solidFill>
                          <a:srgbClr val="0C244C"/>
                        </a:solidFill>
                        <a:effectLst/>
                        <a:latin typeface="Arial" panose="020B0604020202020204" pitchFamily="34" charset="0"/>
                        <a:cs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E0EFED"/>
                    </a:solidFill>
                  </a:tcPr>
                </a:tc>
                <a:extLst>
                  <a:ext uri="{0D108BD9-81ED-4DB2-BD59-A6C34878D82A}">
                    <a16:rowId xmlns:a16="http://schemas.microsoft.com/office/drawing/2014/main" val="443447703"/>
                  </a:ext>
                </a:extLst>
              </a:tr>
              <a:tr h="1039692">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panose="020B0604020202020204" pitchFamily="34" charset="0"/>
                        </a:rPr>
                        <a:t>Explain the issue that exists and your planned action</a:t>
                      </a:r>
                      <a:r>
                        <a:rPr lang="en-AU" sz="1000" b="1" i="0" dirty="0">
                          <a:solidFill>
                            <a:srgbClr val="0C244C"/>
                          </a:solidFill>
                          <a:effectLst/>
                          <a:latin typeface="Arial" panose="020B0604020202020204" pitchFamily="34" charset="0"/>
                          <a:cs typeface="Arial" panose="020B0604020202020204" pitchFamily="34" charset="0"/>
                        </a:rPr>
                        <a:t>​</a:t>
                      </a:r>
                    </a:p>
                    <a:p>
                      <a:pPr algn="ctr" fontAlgn="auto"/>
                      <a:endParaRPr lang="en-AU" sz="1000" b="1" i="0" dirty="0">
                        <a:solidFill>
                          <a:srgbClr val="0C244C"/>
                        </a:solidFill>
                        <a:effectLst/>
                        <a:latin typeface="Arial" panose="020B0604020202020204" pitchFamily="34" charset="0"/>
                        <a:cs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C244C"/>
                        </a:solidFill>
                        <a:effectLst/>
                        <a:latin typeface="Arial" panose="020B0604020202020204" pitchFamily="34" charset="0"/>
                      </a:endParaRPr>
                    </a:p>
                    <a:p>
                      <a:pPr algn="ctr" fontAlgn="base"/>
                      <a:endParaRPr lang="en-AU" sz="1400" b="1" i="0" dirty="0">
                        <a:solidFill>
                          <a:srgbClr val="0C244C"/>
                        </a:solidFill>
                        <a:effectLst/>
                        <a:latin typeface="Arial" panose="020B0604020202020204" pitchFamily="34" charset="0"/>
                      </a:endParaRPr>
                    </a:p>
                    <a:p>
                      <a:pPr algn="ctr" fontAlgn="base"/>
                      <a:endParaRPr lang="en-AU" sz="1400" b="1" i="0" dirty="0">
                        <a:solidFill>
                          <a:srgbClr val="0C244C"/>
                        </a:solidFill>
                        <a:effectLst/>
                        <a:latin typeface="Arial" panose="020B0604020202020204" pitchFamily="34" charset="0"/>
                      </a:endParaRPr>
                    </a:p>
                    <a:p>
                      <a:pPr algn="ctr" fontAlgn="base"/>
                      <a:endParaRPr lang="en-AU" sz="1400" b="1"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4087518516"/>
                  </a:ext>
                </a:extLst>
              </a:tr>
              <a:tr h="353933">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panose="020B0604020202020204" pitchFamily="34" charset="0"/>
                        </a:rPr>
                        <a:t>When can it be done?</a:t>
                      </a:r>
                      <a:r>
                        <a:rPr lang="en-AU" sz="1000" b="1" i="0" dirty="0">
                          <a:solidFill>
                            <a:srgbClr val="0C244C"/>
                          </a:solidFill>
                          <a:effectLst/>
                          <a:latin typeface="Arial" panose="020B0604020202020204" pitchFamily="34" charset="0"/>
                          <a:cs typeface="Arial" panose="020B0604020202020204" pitchFamily="34" charset="0"/>
                        </a:rPr>
                        <a:t>​</a:t>
                      </a: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2587911427"/>
                  </a:ext>
                </a:extLst>
              </a:tr>
              <a:tr h="1027628">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endParaRPr lang="en-AU" sz="1000" b="0" i="0" dirty="0">
                        <a:solidFill>
                          <a:srgbClr val="0C244C"/>
                        </a:solidFill>
                        <a:effectLst/>
                        <a:latin typeface="Arial" panose="020B0604020202020204" pitchFamily="34" charset="0"/>
                        <a:cs typeface="Arial"/>
                      </a:endParaRPr>
                    </a:p>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a:rPr>
                        <a:t>What will you need to make it work?​</a:t>
                      </a:r>
                    </a:p>
                    <a:p>
                      <a:pPr algn="ctr" fontAlgn="auto"/>
                      <a:endParaRPr lang="en-AU" sz="1000" b="0" i="0" dirty="0">
                        <a:solidFill>
                          <a:srgbClr val="0C244C"/>
                        </a:solidFill>
                        <a:effectLst/>
                        <a:latin typeface="Arial" panose="020B0604020202020204" pitchFamily="34" charset="0"/>
                        <a:cs typeface="Arial"/>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0" i="0" dirty="0">
                        <a:solidFill>
                          <a:srgbClr val="0C244C"/>
                        </a:solidFill>
                        <a:effectLst/>
                        <a:latin typeface="Arial" panose="020B0604020202020204" pitchFamily="34" charset="0"/>
                      </a:endParaRPr>
                    </a:p>
                    <a:p>
                      <a:pPr algn="ctr" fontAlgn="base"/>
                      <a:endParaRPr lang="en-AU" sz="1400" b="0" i="0" dirty="0">
                        <a:solidFill>
                          <a:srgbClr val="0C244C"/>
                        </a:solidFill>
                        <a:effectLst/>
                        <a:latin typeface="Arial" panose="020B0604020202020204" pitchFamily="34" charset="0"/>
                      </a:endParaRPr>
                    </a:p>
                    <a:p>
                      <a:pPr algn="ctr" fontAlgn="base"/>
                      <a:endParaRPr lang="en-AU" sz="1400" b="0" i="0" dirty="0">
                        <a:solidFill>
                          <a:srgbClr val="0C244C"/>
                        </a:solidFill>
                        <a:effectLst/>
                        <a:latin typeface="Arial" panose="020B0604020202020204" pitchFamily="34" charset="0"/>
                      </a:endParaRPr>
                    </a:p>
                    <a:p>
                      <a:pPr algn="ctr" fontAlgn="base"/>
                      <a:endParaRPr lang="en-AU" sz="1400" b="0"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501988861"/>
                  </a:ext>
                </a:extLst>
              </a:tr>
              <a:tr h="758581">
                <a:tc>
                  <a:txBody>
                    <a:bodyPr/>
                    <a:lstStyle/>
                    <a:p>
                      <a:pPr algn="ctr" fontAlgn="base"/>
                      <a:endParaRPr lang="en-AU" sz="1000" b="0" i="0" dirty="0">
                        <a:solidFill>
                          <a:srgbClr val="0C244C"/>
                        </a:solidFill>
                        <a:effectLst/>
                        <a:latin typeface="Arial" panose="020B0604020202020204" pitchFamily="34" charset="0"/>
                        <a:cs typeface="Arial"/>
                      </a:endParaRPr>
                    </a:p>
                    <a:p>
                      <a:pPr algn="ctr" fontAlgn="base"/>
                      <a:r>
                        <a:rPr lang="en-AU" sz="1000" b="0" i="0" dirty="0">
                          <a:solidFill>
                            <a:srgbClr val="0C244C"/>
                          </a:solidFill>
                          <a:effectLst/>
                          <a:latin typeface="Arial" panose="020B0604020202020204" pitchFamily="34" charset="0"/>
                          <a:cs typeface="Arial"/>
                        </a:rPr>
                        <a:t>What are some </a:t>
                      </a:r>
                    </a:p>
                    <a:p>
                      <a:pPr algn="ctr" fontAlgn="base"/>
                      <a:r>
                        <a:rPr lang="en-AU" sz="1000" b="0" i="0" dirty="0">
                          <a:solidFill>
                            <a:srgbClr val="0C244C"/>
                          </a:solidFill>
                          <a:effectLst/>
                          <a:latin typeface="Arial" panose="020B0604020202020204" pitchFamily="34" charset="0"/>
                          <a:cs typeface="Arial"/>
                        </a:rPr>
                        <a:t>challenges you might face?​</a:t>
                      </a:r>
                    </a:p>
                    <a:p>
                      <a:pPr algn="ctr" fontAlgn="auto"/>
                      <a:endParaRPr lang="en-AU" sz="1000" b="0" i="0" dirty="0">
                        <a:solidFill>
                          <a:srgbClr val="0C244C"/>
                        </a:solidFill>
                        <a:effectLst/>
                        <a:latin typeface="Arial" panose="020B0604020202020204" pitchFamily="34" charset="0"/>
                        <a:cs typeface="Arial"/>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0"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3115539652"/>
                  </a:ext>
                </a:extLst>
              </a:tr>
              <a:tr h="1074902">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endParaRPr lang="en-AU" sz="1000" b="0" i="0" dirty="0">
                        <a:solidFill>
                          <a:srgbClr val="0C244C"/>
                        </a:solidFill>
                        <a:effectLst/>
                        <a:latin typeface="Arial" panose="020B0604020202020204" pitchFamily="34" charset="0"/>
                        <a:cs typeface="Arial" panose="020B0604020202020204" pitchFamily="34" charset="0"/>
                      </a:endParaRPr>
                    </a:p>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panose="020B0604020202020204" pitchFamily="34" charset="0"/>
                        </a:rPr>
                        <a:t>What questions do you have, and where can you go to answer them?</a:t>
                      </a:r>
                      <a:r>
                        <a:rPr lang="en-AU" sz="1000" b="1" i="0" dirty="0">
                          <a:solidFill>
                            <a:srgbClr val="0C244C"/>
                          </a:solidFill>
                          <a:effectLst/>
                          <a:latin typeface="Arial" panose="020B0604020202020204" pitchFamily="34" charset="0"/>
                          <a:cs typeface="Arial" panose="020B0604020202020204" pitchFamily="34" charset="0"/>
                        </a:rPr>
                        <a:t>​</a:t>
                      </a:r>
                    </a:p>
                    <a:p>
                      <a:pPr algn="ctr" fontAlgn="auto"/>
                      <a:endParaRPr lang="en-AU" sz="1000" b="1" i="0" dirty="0">
                        <a:solidFill>
                          <a:srgbClr val="0C244C"/>
                        </a:solidFill>
                        <a:effectLst/>
                        <a:latin typeface="Arial" panose="020B0604020202020204" pitchFamily="34" charset="0"/>
                        <a:cs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916688164"/>
                  </a:ext>
                </a:extLst>
              </a:tr>
              <a:tr h="1074902">
                <a:tc>
                  <a:txBody>
                    <a:bodyPr/>
                    <a:lstStyle/>
                    <a:p>
                      <a:pPr algn="ctr" fontAlgn="auto"/>
                      <a:r>
                        <a:rPr lang="en-AU" sz="1000" b="0" i="0" dirty="0">
                          <a:solidFill>
                            <a:srgbClr val="0C244C"/>
                          </a:solidFill>
                          <a:effectLst/>
                          <a:latin typeface="Arial" panose="020B0604020202020204" pitchFamily="34" charset="0"/>
                          <a:cs typeface="Arial" panose="020B0604020202020204" pitchFamily="34" charset="0"/>
                        </a:rPr>
                        <a:t>How will you know if you have been successful in achieving your objective?</a:t>
                      </a: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4103963777"/>
                  </a:ext>
                </a:extLst>
              </a:tr>
            </a:tbl>
          </a:graphicData>
        </a:graphic>
      </p:graphicFrame>
      <p:pic>
        <p:nvPicPr>
          <p:cNvPr id="4" name="Picture 3" descr="Icon&#10;&#10;Description automatically generated">
            <a:extLst>
              <a:ext uri="{FF2B5EF4-FFF2-40B4-BE49-F238E27FC236}">
                <a16:creationId xmlns:a16="http://schemas.microsoft.com/office/drawing/2014/main" id="{C4DB61D1-D908-4E8C-B0DB-5748F7BB255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39257" y="349755"/>
            <a:ext cx="583460" cy="583460"/>
          </a:xfrm>
          <a:prstGeom prst="rect">
            <a:avLst/>
          </a:prstGeom>
        </p:spPr>
      </p:pic>
    </p:spTree>
    <p:extLst>
      <p:ext uri="{BB962C8B-B14F-4D97-AF65-F5344CB8AC3E}">
        <p14:creationId xmlns:p14="http://schemas.microsoft.com/office/powerpoint/2010/main" val="2340409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7C2272CC-552E-42F4-7258-A8AC009DE120}"/>
              </a:ext>
            </a:extLst>
          </p:cNvPr>
          <p:cNvSpPr txBox="1"/>
          <p:nvPr/>
        </p:nvSpPr>
        <p:spPr>
          <a:xfrm>
            <a:off x="246898" y="1105836"/>
            <a:ext cx="9389387" cy="646331"/>
          </a:xfrm>
          <a:prstGeom prst="rect">
            <a:avLst/>
          </a:prstGeom>
          <a:noFill/>
        </p:spPr>
        <p:txBody>
          <a:bodyPr wrap="square" rtlCol="0">
            <a:spAutoFit/>
          </a:bodyP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fontAlgn="base"/>
            <a:r>
              <a:rPr lang="en-AU" sz="1200" dirty="0">
                <a:solidFill>
                  <a:srgbClr val="0C244C"/>
                </a:solidFill>
                <a:latin typeface="Arial" panose="020B0604020202020204" pitchFamily="34" charset="0"/>
                <a:cs typeface="Arial" panose="020B0604020202020204" pitchFamily="34" charset="0"/>
              </a:rPr>
              <a:t>Use this page to create a mind-map or infographic that shows and explains the relationship between the </a:t>
            </a:r>
            <a:r>
              <a:rPr lang="en-AU" sz="1200" dirty="0" err="1">
                <a:solidFill>
                  <a:srgbClr val="0C244C"/>
                </a:solidFill>
                <a:latin typeface="Arial" panose="020B0604020202020204" pitchFamily="34" charset="0"/>
                <a:cs typeface="Arial" panose="020B0604020202020204" pitchFamily="34" charset="0"/>
              </a:rPr>
              <a:t>Laudato</a:t>
            </a:r>
            <a:r>
              <a:rPr lang="en-AU" sz="1200" dirty="0">
                <a:solidFill>
                  <a:srgbClr val="0C244C"/>
                </a:solidFill>
                <a:latin typeface="Arial" panose="020B0604020202020204" pitchFamily="34" charset="0"/>
                <a:cs typeface="Arial" panose="020B0604020202020204" pitchFamily="34" charset="0"/>
              </a:rPr>
              <a:t> Si’ Goal ‘Response to the Cry of the Poor’ and the Catholic Social Teachings. The </a:t>
            </a:r>
            <a:r>
              <a:rPr lang="en-AU" sz="1200" dirty="0" err="1">
                <a:solidFill>
                  <a:srgbClr val="0C244C"/>
                </a:solidFill>
                <a:latin typeface="Arial" panose="020B0604020202020204" pitchFamily="34" charset="0"/>
                <a:cs typeface="Arial" panose="020B0604020202020204" pitchFamily="34" charset="0"/>
              </a:rPr>
              <a:t>Laudato</a:t>
            </a:r>
            <a:r>
              <a:rPr lang="en-AU" sz="1200" dirty="0">
                <a:solidFill>
                  <a:srgbClr val="0C244C"/>
                </a:solidFill>
                <a:latin typeface="Arial" panose="020B0604020202020204" pitchFamily="34" charset="0"/>
                <a:cs typeface="Arial" panose="020B0604020202020204" pitchFamily="34" charset="0"/>
              </a:rPr>
              <a:t> Si’ Goal may link to more than one Catholic Social Teaching.</a:t>
            </a:r>
          </a:p>
          <a:p>
            <a:endParaRPr lang="en-AU" sz="1200" dirty="0">
              <a:latin typeface="Arial" panose="020B0604020202020204" pitchFamily="34" charset="0"/>
            </a:endParaRPr>
          </a:p>
        </p:txBody>
      </p:sp>
      <p:sp>
        <p:nvSpPr>
          <p:cNvPr id="9" name="Title 1">
            <a:extLst>
              <a:ext uri="{FF2B5EF4-FFF2-40B4-BE49-F238E27FC236}">
                <a16:creationId xmlns:a16="http://schemas.microsoft.com/office/drawing/2014/main" id="{A390FFE7-0DC9-4D32-9E0D-087EB33F1B2E}"/>
              </a:ext>
            </a:extLst>
          </p:cNvPr>
          <p:cNvSpPr>
            <a:spLocks noGrp="1"/>
          </p:cNvSpPr>
          <p:nvPr>
            <p:ph type="ctrTitle"/>
          </p:nvPr>
        </p:nvSpPr>
        <p:spPr>
          <a:xfrm>
            <a:off x="895788" y="48418"/>
            <a:ext cx="7697346" cy="685304"/>
          </a:xfrm>
        </p:spPr>
        <p:txBody>
          <a:bodyPr lIns="91440" tIns="45720" rIns="91440" bIns="4572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2000" dirty="0">
                <a:solidFill>
                  <a:srgbClr val="0C244C"/>
                </a:solidFill>
                <a:latin typeface="Arial"/>
                <a:cs typeface="Arial"/>
              </a:rPr>
              <a:t>Goal 1: Response to the cry of the poor</a:t>
            </a:r>
          </a:p>
        </p:txBody>
      </p:sp>
      <p:sp>
        <p:nvSpPr>
          <p:cNvPr id="4" name="Rectangle 3">
            <a:extLst>
              <a:ext uri="{FF2B5EF4-FFF2-40B4-BE49-F238E27FC236}">
                <a16:creationId xmlns:a16="http://schemas.microsoft.com/office/drawing/2014/main" id="{208C6183-1255-4661-8E24-5B4AACD4BA75}"/>
              </a:ext>
            </a:extLst>
          </p:cNvPr>
          <p:cNvSpPr/>
          <p:nvPr/>
        </p:nvSpPr>
        <p:spPr>
          <a:xfrm>
            <a:off x="246898" y="819456"/>
            <a:ext cx="3437672" cy="369332"/>
          </a:xfrm>
          <a:prstGeom prst="rect">
            <a:avLst/>
          </a:prstGeom>
        </p:spPr>
        <p:txBody>
          <a:bodyPr wrap="none">
            <a:spAutoFit/>
          </a:bodyPr>
          <a:lstStyle/>
          <a:p>
            <a:pPr fontAlgn="base">
              <a:spcBef>
                <a:spcPts val="0"/>
              </a:spcBef>
              <a:spcAft>
                <a:spcPts val="600"/>
              </a:spcAft>
            </a:pPr>
            <a:r>
              <a:rPr lang="en-AU" b="1" dirty="0">
                <a:solidFill>
                  <a:srgbClr val="D86075"/>
                </a:solidFill>
                <a:latin typeface="Arial" panose="020B0604020202020204" pitchFamily="34" charset="0"/>
                <a:cs typeface="Arial"/>
              </a:rPr>
              <a:t>Catholic Social Teaching Link</a:t>
            </a:r>
          </a:p>
        </p:txBody>
      </p:sp>
      <p:sp>
        <p:nvSpPr>
          <p:cNvPr id="7" name="Rectangle: Rounded Corners 6">
            <a:extLst>
              <a:ext uri="{FF2B5EF4-FFF2-40B4-BE49-F238E27FC236}">
                <a16:creationId xmlns:a16="http://schemas.microsoft.com/office/drawing/2014/main" id="{3041EE9C-80B9-4536-A344-28534D61B2E5}"/>
              </a:ext>
            </a:extLst>
          </p:cNvPr>
          <p:cNvSpPr/>
          <p:nvPr/>
        </p:nvSpPr>
        <p:spPr>
          <a:xfrm>
            <a:off x="4198917" y="3163767"/>
            <a:ext cx="1508166" cy="1020800"/>
          </a:xfrm>
          <a:prstGeom prst="roundRect">
            <a:avLst/>
          </a:prstGeom>
          <a:solidFill>
            <a:srgbClr val="C3DDD7"/>
          </a:solidFill>
          <a:ln w="28575">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algn="ctr"/>
            <a:r>
              <a:rPr lang="en-AU" sz="1182" b="1" dirty="0">
                <a:solidFill>
                  <a:schemeClr val="bg2">
                    <a:lumMod val="10000"/>
                  </a:schemeClr>
                </a:solidFill>
                <a:latin typeface="Arial" panose="020B0604020202020204" pitchFamily="34" charset="0"/>
                <a:cs typeface="Arial" panose="020B0604020202020204" pitchFamily="34" charset="0"/>
              </a:rPr>
              <a:t>RESPONSE TO THE CRY OF THE POOR</a:t>
            </a:r>
          </a:p>
        </p:txBody>
      </p:sp>
      <p:pic>
        <p:nvPicPr>
          <p:cNvPr id="11" name="Picture 10" descr="Icon&#10;&#10;Description automatically generated">
            <a:extLst>
              <a:ext uri="{FF2B5EF4-FFF2-40B4-BE49-F238E27FC236}">
                <a16:creationId xmlns:a16="http://schemas.microsoft.com/office/drawing/2014/main" id="{2EE98BC9-0060-421E-AF48-C34C49E0B65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46898" y="87456"/>
            <a:ext cx="583460" cy="583460"/>
          </a:xfrm>
          <a:prstGeom prst="rect">
            <a:avLst/>
          </a:prstGeom>
        </p:spPr>
      </p:pic>
    </p:spTree>
    <p:extLst>
      <p:ext uri="{BB962C8B-B14F-4D97-AF65-F5344CB8AC3E}">
        <p14:creationId xmlns:p14="http://schemas.microsoft.com/office/powerpoint/2010/main" val="1821358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6A3F3D4-2917-BDA0-FBBE-876BC6BF3B5F}"/>
              </a:ext>
            </a:extLst>
          </p:cNvPr>
          <p:cNvSpPr>
            <a:spLocks noGrp="1"/>
          </p:cNvSpPr>
          <p:nvPr>
            <p:ph type="ctrTitle"/>
          </p:nvPr>
        </p:nvSpPr>
        <p:spPr>
          <a:xfrm>
            <a:off x="895788" y="48418"/>
            <a:ext cx="7697346" cy="685304"/>
          </a:xfrm>
        </p:spPr>
        <p:txBody>
          <a:bodyPr lIns="91440" tIns="45720" rIns="91440" bIns="4572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2000" dirty="0">
                <a:solidFill>
                  <a:srgbClr val="0C244C"/>
                </a:solidFill>
                <a:latin typeface="Arial"/>
                <a:cs typeface="Arial"/>
              </a:rPr>
              <a:t>Goal 3: Ecological economics</a:t>
            </a:r>
          </a:p>
        </p:txBody>
      </p:sp>
      <p:sp>
        <p:nvSpPr>
          <p:cNvPr id="6" name="Text Placeholder 5">
            <a:extLst>
              <a:ext uri="{FF2B5EF4-FFF2-40B4-BE49-F238E27FC236}">
                <a16:creationId xmlns:a16="http://schemas.microsoft.com/office/drawing/2014/main" id="{81DE636C-A667-62B6-9869-5A5472B6EDFE}"/>
              </a:ext>
            </a:extLst>
          </p:cNvPr>
          <p:cNvSpPr>
            <a:spLocks noGrp="1"/>
          </p:cNvSpPr>
          <p:nvPr>
            <p:ph type="body" sz="quarter" idx="10"/>
          </p:nvPr>
        </p:nvSpPr>
        <p:spPr>
          <a:xfrm>
            <a:off x="255037" y="902264"/>
            <a:ext cx="7771363" cy="5464053"/>
          </a:xfrm>
        </p:spPr>
        <p:txBody>
          <a:bodyPr lIns="91440" tIns="45720" rIns="91440" bIns="45720" anchor="t"/>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fontAlgn="base">
              <a:spcBef>
                <a:spcPts val="0"/>
              </a:spcBef>
              <a:spcAft>
                <a:spcPts val="600"/>
              </a:spcAft>
            </a:pPr>
            <a:r>
              <a:rPr lang="en-AU" sz="1800" b="1" dirty="0">
                <a:solidFill>
                  <a:srgbClr val="D86075"/>
                </a:solidFill>
                <a:latin typeface="Arial" panose="020B0604020202020204" pitchFamily="34" charset="0"/>
                <a:cs typeface="Arial"/>
              </a:rPr>
              <a:t>Case Study: </a:t>
            </a:r>
            <a:r>
              <a:rPr lang="en-AU" sz="1800" b="1" dirty="0" err="1">
                <a:solidFill>
                  <a:srgbClr val="D86075"/>
                </a:solidFill>
                <a:latin typeface="Arial" panose="020B0604020202020204" pitchFamily="34" charset="0"/>
                <a:cs typeface="Arial"/>
              </a:rPr>
              <a:t>Thandolwayo’s</a:t>
            </a:r>
            <a:r>
              <a:rPr lang="en-AU" sz="1800" b="1" dirty="0">
                <a:solidFill>
                  <a:srgbClr val="D86075"/>
                </a:solidFill>
                <a:latin typeface="Arial" panose="020B0604020202020204" pitchFamily="34" charset="0"/>
                <a:cs typeface="Arial"/>
              </a:rPr>
              <a:t> Story</a:t>
            </a:r>
          </a:p>
          <a:p>
            <a:pPr fontAlgn="base">
              <a:spcBef>
                <a:spcPts val="0"/>
              </a:spcBef>
              <a:spcAft>
                <a:spcPts val="600"/>
              </a:spcAft>
            </a:pPr>
            <a:r>
              <a:rPr lang="en-US" sz="1150" dirty="0">
                <a:solidFill>
                  <a:srgbClr val="0C244C"/>
                </a:solidFill>
                <a:latin typeface="Arial" panose="020B0604020202020204" pitchFamily="34" charset="0"/>
                <a:cs typeface="Arial"/>
              </a:rPr>
              <a:t>15-year-old </a:t>
            </a:r>
            <a:r>
              <a:rPr lang="en-US" sz="1150" dirty="0" err="1">
                <a:solidFill>
                  <a:srgbClr val="0C244C"/>
                </a:solidFill>
                <a:latin typeface="Arial" panose="020B0604020202020204" pitchFamily="34" charset="0"/>
                <a:cs typeface="Arial"/>
              </a:rPr>
              <a:t>Thandolwayo</a:t>
            </a:r>
            <a:r>
              <a:rPr lang="en-US" sz="1150" dirty="0">
                <a:solidFill>
                  <a:srgbClr val="0C244C"/>
                </a:solidFill>
                <a:latin typeface="Arial" panose="020B0604020202020204" pitchFamily="34" charset="0"/>
                <a:cs typeface="Arial"/>
              </a:rPr>
              <a:t> was one of the feature stories in Project Compassion 2019. She attends secondary school and lives with her aunty.  ​When she was featured in 2019, she lived with her grandparents and other members of her family in a village in the Hwange district of north-western Zimbabwe. Her father left when she was young and her mother lived in a town 90 </a:t>
            </a:r>
            <a:r>
              <a:rPr lang="en-US" sz="1150" dirty="0" err="1">
                <a:solidFill>
                  <a:srgbClr val="0C244C"/>
                </a:solidFill>
                <a:latin typeface="Arial" panose="020B0604020202020204" pitchFamily="34" charset="0"/>
                <a:cs typeface="Arial"/>
              </a:rPr>
              <a:t>kilometres</a:t>
            </a:r>
            <a:r>
              <a:rPr lang="en-US" sz="1150" dirty="0">
                <a:solidFill>
                  <a:srgbClr val="0C244C"/>
                </a:solidFill>
                <a:latin typeface="Arial" panose="020B0604020202020204" pitchFamily="34" charset="0"/>
                <a:cs typeface="Arial"/>
              </a:rPr>
              <a:t> away where she worked as a casual </a:t>
            </a:r>
            <a:r>
              <a:rPr lang="en-US" sz="1150" dirty="0" err="1">
                <a:solidFill>
                  <a:srgbClr val="0C244C"/>
                </a:solidFill>
                <a:latin typeface="Arial" panose="020B0604020202020204" pitchFamily="34" charset="0"/>
                <a:cs typeface="Arial"/>
              </a:rPr>
              <a:t>labourer</a:t>
            </a:r>
            <a:r>
              <a:rPr lang="en-US" sz="1150" dirty="0">
                <a:solidFill>
                  <a:srgbClr val="0C244C"/>
                </a:solidFill>
                <a:latin typeface="Arial" panose="020B0604020202020204" pitchFamily="34" charset="0"/>
                <a:cs typeface="Arial"/>
              </a:rPr>
              <a:t>. </a:t>
            </a:r>
            <a:r>
              <a:rPr lang="en-US" sz="1150" dirty="0" err="1">
                <a:solidFill>
                  <a:srgbClr val="0C244C"/>
                </a:solidFill>
                <a:latin typeface="Arial" panose="020B0604020202020204" pitchFamily="34" charset="0"/>
                <a:cs typeface="Arial"/>
              </a:rPr>
              <a:t>Thandolwayo</a:t>
            </a:r>
            <a:r>
              <a:rPr lang="en-US" sz="1150" dirty="0">
                <a:solidFill>
                  <a:srgbClr val="0C244C"/>
                </a:solidFill>
                <a:latin typeface="Arial" panose="020B0604020202020204" pitchFamily="34" charset="0"/>
                <a:cs typeface="Arial"/>
              </a:rPr>
              <a:t> would attend the local school which just had 35 students and two teachers.​</a:t>
            </a:r>
          </a:p>
          <a:p>
            <a:pPr fontAlgn="base">
              <a:spcBef>
                <a:spcPts val="0"/>
              </a:spcBef>
              <a:spcAft>
                <a:spcPts val="600"/>
              </a:spcAft>
            </a:pPr>
            <a:r>
              <a:rPr lang="en-US" sz="1150" dirty="0" err="1">
                <a:solidFill>
                  <a:srgbClr val="0C244C"/>
                </a:solidFill>
                <a:latin typeface="Arial" panose="020B0604020202020204" pitchFamily="34" charset="0"/>
                <a:cs typeface="Arial"/>
              </a:rPr>
              <a:t>Thandolwayo’s</a:t>
            </a:r>
            <a:r>
              <a:rPr lang="en-US" sz="1150" dirty="0">
                <a:solidFill>
                  <a:srgbClr val="0C244C"/>
                </a:solidFill>
                <a:latin typeface="Arial" panose="020B0604020202020204" pitchFamily="34" charset="0"/>
                <a:cs typeface="Arial"/>
              </a:rPr>
              <a:t> grandparents made a living by selling pearl millet bran to fishermen and farmers for animal feed. They also sold chickens – but the income it brought wasn't enough to support the family.</a:t>
            </a:r>
          </a:p>
          <a:p>
            <a:pPr fontAlgn="base">
              <a:spcBef>
                <a:spcPts val="0"/>
              </a:spcBef>
              <a:spcAft>
                <a:spcPts val="600"/>
              </a:spcAft>
            </a:pPr>
            <a:r>
              <a:rPr lang="en-US" sz="1150" dirty="0" err="1">
                <a:solidFill>
                  <a:srgbClr val="0C244C"/>
                </a:solidFill>
                <a:latin typeface="Arial" panose="020B0604020202020204" pitchFamily="34" charset="0"/>
                <a:cs typeface="Arial"/>
              </a:rPr>
              <a:t>Thandolwayo’s</a:t>
            </a:r>
            <a:r>
              <a:rPr lang="en-US" sz="1150" dirty="0">
                <a:solidFill>
                  <a:srgbClr val="0C244C"/>
                </a:solidFill>
                <a:latin typeface="Arial" panose="020B0604020202020204" pitchFamily="34" charset="0"/>
                <a:cs typeface="Arial"/>
              </a:rPr>
              <a:t> community was and continues to be also plagued by ongoing droughts, food and water scarcity and poor sanitation. Every morning before school, </a:t>
            </a:r>
            <a:r>
              <a:rPr lang="en-US" sz="1150" dirty="0" err="1">
                <a:solidFill>
                  <a:srgbClr val="0C244C"/>
                </a:solidFill>
                <a:latin typeface="Arial" panose="020B0604020202020204" pitchFamily="34" charset="0"/>
                <a:cs typeface="Arial"/>
              </a:rPr>
              <a:t>Thandolwayo</a:t>
            </a:r>
            <a:r>
              <a:rPr lang="en-US" sz="1150" dirty="0">
                <a:solidFill>
                  <a:srgbClr val="0C244C"/>
                </a:solidFill>
                <a:latin typeface="Arial" panose="020B0604020202020204" pitchFamily="34" charset="0"/>
                <a:cs typeface="Arial"/>
              </a:rPr>
              <a:t> used to walk 3.5 </a:t>
            </a:r>
            <a:r>
              <a:rPr lang="en-US" sz="1150" dirty="0" err="1">
                <a:solidFill>
                  <a:srgbClr val="0C244C"/>
                </a:solidFill>
                <a:latin typeface="Arial" panose="020B0604020202020204" pitchFamily="34" charset="0"/>
                <a:cs typeface="Arial"/>
              </a:rPr>
              <a:t>kilometres</a:t>
            </a:r>
            <a:r>
              <a:rPr lang="en-US" sz="1150" dirty="0">
                <a:solidFill>
                  <a:srgbClr val="0C244C"/>
                </a:solidFill>
                <a:latin typeface="Arial" panose="020B0604020202020204" pitchFamily="34" charset="0"/>
                <a:cs typeface="Arial"/>
              </a:rPr>
              <a:t> with the other women and girls to the </a:t>
            </a:r>
            <a:r>
              <a:rPr lang="en-US" sz="1150" dirty="0" err="1">
                <a:solidFill>
                  <a:srgbClr val="0C244C"/>
                </a:solidFill>
                <a:latin typeface="Arial" panose="020B0604020202020204" pitchFamily="34" charset="0"/>
                <a:cs typeface="Arial"/>
              </a:rPr>
              <a:t>Gwayi</a:t>
            </a:r>
            <a:r>
              <a:rPr lang="en-US" sz="1150" dirty="0">
                <a:solidFill>
                  <a:srgbClr val="0C244C"/>
                </a:solidFill>
                <a:latin typeface="Arial" panose="020B0604020202020204" pitchFamily="34" charset="0"/>
                <a:cs typeface="Arial"/>
              </a:rPr>
              <a:t> River and back again. ​Carrying a 5 </a:t>
            </a:r>
            <a:r>
              <a:rPr lang="en-US" sz="1150" dirty="0" err="1">
                <a:solidFill>
                  <a:srgbClr val="0C244C"/>
                </a:solidFill>
                <a:latin typeface="Arial" panose="020B0604020202020204" pitchFamily="34" charset="0"/>
                <a:cs typeface="Arial"/>
              </a:rPr>
              <a:t>litre</a:t>
            </a:r>
            <a:r>
              <a:rPr lang="en-US" sz="1150" dirty="0">
                <a:solidFill>
                  <a:srgbClr val="0C244C"/>
                </a:solidFill>
                <a:latin typeface="Arial" panose="020B0604020202020204" pitchFamily="34" charset="0"/>
                <a:cs typeface="Arial"/>
              </a:rPr>
              <a:t> container, she would traverse a rocky, mountainous path to collect water for her family and her teacher.​</a:t>
            </a:r>
          </a:p>
          <a:p>
            <a:pPr fontAlgn="base">
              <a:spcBef>
                <a:spcPts val="0"/>
              </a:spcBef>
              <a:spcAft>
                <a:spcPts val="600"/>
              </a:spcAft>
            </a:pPr>
            <a:r>
              <a:rPr lang="en-US" sz="1150" dirty="0">
                <a:solidFill>
                  <a:srgbClr val="0C244C"/>
                </a:solidFill>
                <a:latin typeface="Arial" panose="020B0604020202020204" pitchFamily="34" charset="0"/>
                <a:cs typeface="Arial"/>
              </a:rPr>
              <a:t>In 2017, Caritas Australia partnered with Caritas Hwange to help​ the community to install two solar-powered pumps to draw the​ water up from the river, as well as two 10,000 </a:t>
            </a:r>
            <a:r>
              <a:rPr lang="en-US" sz="1150" dirty="0" err="1">
                <a:solidFill>
                  <a:srgbClr val="0C244C"/>
                </a:solidFill>
                <a:latin typeface="Arial" panose="020B0604020202020204" pitchFamily="34" charset="0"/>
                <a:cs typeface="Arial"/>
              </a:rPr>
              <a:t>litre</a:t>
            </a:r>
            <a:r>
              <a:rPr lang="en-US" sz="1150" dirty="0">
                <a:solidFill>
                  <a:srgbClr val="0C244C"/>
                </a:solidFill>
                <a:latin typeface="Arial" panose="020B0604020202020204" pitchFamily="34" charset="0"/>
                <a:cs typeface="Arial"/>
              </a:rPr>
              <a:t> storage tanks.​ Community participation in the project was overwhelming.​ Both men and women helped by digging and carrying stones,​ and water tanks. </a:t>
            </a:r>
            <a:r>
              <a:rPr lang="en-US" sz="1150" dirty="0" err="1">
                <a:solidFill>
                  <a:srgbClr val="0C244C"/>
                </a:solidFill>
                <a:latin typeface="Arial" panose="020B0604020202020204" pitchFamily="34" charset="0"/>
                <a:cs typeface="Arial"/>
              </a:rPr>
              <a:t>Thandolwayo’s</a:t>
            </a:r>
            <a:r>
              <a:rPr lang="en-US" sz="1150" dirty="0">
                <a:solidFill>
                  <a:srgbClr val="0C244C"/>
                </a:solidFill>
                <a:latin typeface="Arial" panose="020B0604020202020204" pitchFamily="34" charset="0"/>
                <a:cs typeface="Arial"/>
              </a:rPr>
              <a:t> grandmother also joined other​ villagers in participating in Caritas assisted training in health and​ hygiene skills.​</a:t>
            </a:r>
          </a:p>
          <a:p>
            <a:pPr fontAlgn="base">
              <a:spcBef>
                <a:spcPts val="0"/>
              </a:spcBef>
              <a:spcAft>
                <a:spcPts val="600"/>
              </a:spcAft>
            </a:pPr>
            <a:r>
              <a:rPr lang="en-US" sz="1150" dirty="0">
                <a:solidFill>
                  <a:srgbClr val="0C244C"/>
                </a:solidFill>
                <a:latin typeface="Arial" panose="020B0604020202020204" pitchFamily="34" charset="0"/>
                <a:cs typeface="Arial"/>
              </a:rPr>
              <a:t>Thanks to Caritas’ support, water is now on tap in the village - benefitting the whole community. “Life has really changed as a result of the tap because now I can bathe every day,” says </a:t>
            </a:r>
            <a:r>
              <a:rPr lang="en-US" sz="1150" dirty="0" err="1">
                <a:solidFill>
                  <a:srgbClr val="0C244C"/>
                </a:solidFill>
                <a:latin typeface="Arial" panose="020B0604020202020204" pitchFamily="34" charset="0"/>
                <a:cs typeface="Arial"/>
              </a:rPr>
              <a:t>Thandolwayo</a:t>
            </a:r>
            <a:r>
              <a:rPr lang="en-US" sz="1150" dirty="0">
                <a:solidFill>
                  <a:srgbClr val="0C244C"/>
                </a:solidFill>
                <a:latin typeface="Arial" panose="020B0604020202020204" pitchFamily="34" charset="0"/>
                <a:cs typeface="Arial"/>
              </a:rPr>
              <a:t>. “We can wash our plates and clothes regularly. I now go to school feeling fresh. The distance to collect water for the family has been drastically reduced. We now drink clean, safe water and diseases are no longer affecting us.” Village health workers say that water-borne diseases have halved, and people in the village are living longer. There is also a new feeling of hope and positive change in the village. The plentiful water supply has triggered a series of new ventures. Water is being used to </a:t>
            </a:r>
            <a:r>
              <a:rPr lang="en-US" sz="1150" dirty="0" err="1">
                <a:solidFill>
                  <a:srgbClr val="0C244C"/>
                </a:solidFill>
                <a:latin typeface="Arial" panose="020B0604020202020204" pitchFamily="34" charset="0"/>
                <a:cs typeface="Arial"/>
              </a:rPr>
              <a:t>mould</a:t>
            </a:r>
            <a:r>
              <a:rPr lang="en-US" sz="1150" dirty="0">
                <a:solidFill>
                  <a:srgbClr val="0C244C"/>
                </a:solidFill>
                <a:latin typeface="Arial" panose="020B0604020202020204" pitchFamily="34" charset="0"/>
                <a:cs typeface="Arial"/>
              </a:rPr>
              <a:t> bricks for building houses and to pound maize to sell. ​</a:t>
            </a:r>
          </a:p>
          <a:p>
            <a:pPr fontAlgn="base">
              <a:spcBef>
                <a:spcPts val="0"/>
              </a:spcBef>
              <a:spcAft>
                <a:spcPts val="600"/>
              </a:spcAft>
            </a:pPr>
            <a:r>
              <a:rPr lang="en-US" sz="1150" dirty="0">
                <a:solidFill>
                  <a:srgbClr val="0C244C"/>
                </a:solidFill>
                <a:latin typeface="Arial" panose="020B0604020202020204" pitchFamily="34" charset="0"/>
                <a:cs typeface="Arial"/>
              </a:rPr>
              <a:t>When we returned to visit </a:t>
            </a:r>
            <a:r>
              <a:rPr lang="en-US" sz="1150" dirty="0" err="1">
                <a:solidFill>
                  <a:srgbClr val="0C244C"/>
                </a:solidFill>
                <a:latin typeface="Arial" panose="020B0604020202020204" pitchFamily="34" charset="0"/>
                <a:cs typeface="Arial"/>
              </a:rPr>
              <a:t>Thandolwayo</a:t>
            </a:r>
            <a:r>
              <a:rPr lang="en-US" sz="1150" dirty="0">
                <a:solidFill>
                  <a:srgbClr val="0C244C"/>
                </a:solidFill>
                <a:latin typeface="Arial" panose="020B0604020202020204" pitchFamily="34" charset="0"/>
                <a:cs typeface="Arial"/>
              </a:rPr>
              <a:t> in 2023, we asked her how the solar-water pumps have helped her and her community, she shared “It has helped us all because now we can use the water to drink and bath. There are more children going to school now because we have water.” </a:t>
            </a:r>
          </a:p>
          <a:p>
            <a:pPr>
              <a:spcBef>
                <a:spcPts val="0"/>
              </a:spcBef>
              <a:spcAft>
                <a:spcPts val="600"/>
              </a:spcAft>
            </a:pPr>
            <a:endParaRPr lang="en-AU" sz="1200" dirty="0">
              <a:latin typeface="Arial" panose="020B0604020202020204" pitchFamily="34" charset="0"/>
            </a:endParaRPr>
          </a:p>
        </p:txBody>
      </p:sp>
      <p:sp>
        <p:nvSpPr>
          <p:cNvPr id="5" name="Text Placeholder 2">
            <a:extLst>
              <a:ext uri="{FF2B5EF4-FFF2-40B4-BE49-F238E27FC236}">
                <a16:creationId xmlns:a16="http://schemas.microsoft.com/office/drawing/2014/main" id="{2D420248-8AF7-5ECE-6140-B4A777EA77EF}"/>
              </a:ext>
            </a:extLst>
          </p:cNvPr>
          <p:cNvSpPr txBox="1">
            <a:spLocks/>
          </p:cNvSpPr>
          <p:nvPr/>
        </p:nvSpPr>
        <p:spPr>
          <a:xfrm>
            <a:off x="895788" y="451210"/>
            <a:ext cx="7886268" cy="574116"/>
          </a:xfrm>
          <a:prstGeom prst="rect">
            <a:avLst/>
          </a:prstGeom>
        </p:spPr>
        <p:txBody>
          <a:bodyPr lIns="91440" tIns="45720" rIns="91440" bIns="45720" anchor="t"/>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marL="0" indent="0">
              <a:buNone/>
            </a:pPr>
            <a:endParaRPr lang="en-AU" sz="1800" dirty="0">
              <a:solidFill>
                <a:srgbClr val="D86075"/>
              </a:solidFill>
              <a:latin typeface="Arial"/>
              <a:cs typeface="Arial"/>
            </a:endParaRPr>
          </a:p>
        </p:txBody>
      </p:sp>
      <p:pic>
        <p:nvPicPr>
          <p:cNvPr id="11" name="Picture 10" descr="Icon&#10;&#10;Description automatically generated">
            <a:extLst>
              <a:ext uri="{FF2B5EF4-FFF2-40B4-BE49-F238E27FC236}">
                <a16:creationId xmlns:a16="http://schemas.microsoft.com/office/drawing/2014/main" id="{D24BC858-F910-4910-9B09-C7FF329AE17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55037" y="66686"/>
            <a:ext cx="480385" cy="681171"/>
          </a:xfrm>
          <a:prstGeom prst="rect">
            <a:avLst/>
          </a:prstGeom>
        </p:spPr>
      </p:pic>
      <p:pic>
        <p:nvPicPr>
          <p:cNvPr id="12" name="Picture 11" descr="A girl dressed in a blue school uniform with a backpack on stands in front of long grass.">
            <a:extLst>
              <a:ext uri="{FF2B5EF4-FFF2-40B4-BE49-F238E27FC236}">
                <a16:creationId xmlns:a16="http://schemas.microsoft.com/office/drawing/2014/main" id="{608D10DE-065D-4AD1-AAEC-AC5A518A607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417767" y="4356498"/>
            <a:ext cx="1232855" cy="1499586"/>
          </a:xfrm>
          <a:prstGeom prst="rect">
            <a:avLst/>
          </a:prstGeom>
        </p:spPr>
      </p:pic>
      <p:pic>
        <p:nvPicPr>
          <p:cNvPr id="13" name="Picture 12" descr="A girl carries a plastic water container on her head as she walks through her village in Zimbabwe.">
            <a:extLst>
              <a:ext uri="{FF2B5EF4-FFF2-40B4-BE49-F238E27FC236}">
                <a16:creationId xmlns:a16="http://schemas.microsoft.com/office/drawing/2014/main" id="{F37F2357-D0B2-4214-AD2E-2853DA405D83}"/>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960"/>
          <a:stretch/>
        </p:blipFill>
        <p:spPr>
          <a:xfrm>
            <a:off x="8417767" y="2638064"/>
            <a:ext cx="1232855" cy="1553668"/>
          </a:xfrm>
          <a:prstGeom prst="rect">
            <a:avLst/>
          </a:prstGeom>
        </p:spPr>
      </p:pic>
      <p:pic>
        <p:nvPicPr>
          <p:cNvPr id="14" name="Picture 13" descr="A girls crouches with her hands under the running water from a tap. A water tank in the background.">
            <a:extLst>
              <a:ext uri="{FF2B5EF4-FFF2-40B4-BE49-F238E27FC236}">
                <a16:creationId xmlns:a16="http://schemas.microsoft.com/office/drawing/2014/main" id="{9B0A74EB-1B4E-43F6-99FE-EAADD0244F62}"/>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8417767" y="902264"/>
            <a:ext cx="1232855" cy="1571034"/>
          </a:xfrm>
          <a:prstGeom prst="rect">
            <a:avLst/>
          </a:prstGeom>
        </p:spPr>
      </p:pic>
      <p:sp>
        <p:nvSpPr>
          <p:cNvPr id="15" name="TextBox 14">
            <a:extLst>
              <a:ext uri="{FF2B5EF4-FFF2-40B4-BE49-F238E27FC236}">
                <a16:creationId xmlns:a16="http://schemas.microsoft.com/office/drawing/2014/main" id="{A3F9CC36-EF42-43E2-98BF-B31671A3FAE7}"/>
              </a:ext>
            </a:extLst>
          </p:cNvPr>
          <p:cNvSpPr txBox="1"/>
          <p:nvPr/>
        </p:nvSpPr>
        <p:spPr>
          <a:xfrm>
            <a:off x="8104396" y="5910166"/>
            <a:ext cx="1859598" cy="456151"/>
          </a:xfrm>
          <a:prstGeom prst="rect">
            <a:avLst/>
          </a:prstGeom>
          <a:noFill/>
        </p:spPr>
        <p:txBody>
          <a:bodyPr wrap="square" rtlCol="0">
            <a:spAutoFit/>
          </a:bodyP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algn="ctr"/>
            <a:r>
              <a:rPr lang="en-AU" sz="1182" dirty="0">
                <a:solidFill>
                  <a:schemeClr val="bg2">
                    <a:lumMod val="10000"/>
                  </a:schemeClr>
                </a:solidFill>
                <a:latin typeface="Arial" panose="020B0604020202020204" pitchFamily="34" charset="0"/>
                <a:cs typeface="Arial" panose="020B0604020202020204" pitchFamily="34" charset="0"/>
                <a:hlinkClick r:id="rId7"/>
              </a:rPr>
              <a:t>Click here to watch </a:t>
            </a:r>
            <a:r>
              <a:rPr lang="en-AU" sz="1182" dirty="0" err="1">
                <a:solidFill>
                  <a:schemeClr val="bg2">
                    <a:lumMod val="10000"/>
                  </a:schemeClr>
                </a:solidFill>
                <a:latin typeface="Arial" panose="020B0604020202020204" pitchFamily="34" charset="0"/>
                <a:cs typeface="Arial" panose="020B0604020202020204" pitchFamily="34" charset="0"/>
                <a:hlinkClick r:id="rId7"/>
              </a:rPr>
              <a:t>Thandolwayo’s</a:t>
            </a:r>
            <a:r>
              <a:rPr lang="en-AU" sz="1182" dirty="0">
                <a:solidFill>
                  <a:schemeClr val="bg2">
                    <a:lumMod val="10000"/>
                  </a:schemeClr>
                </a:solidFill>
                <a:latin typeface="Arial" panose="020B0604020202020204" pitchFamily="34" charset="0"/>
                <a:cs typeface="Arial" panose="020B0604020202020204" pitchFamily="34" charset="0"/>
                <a:hlinkClick r:id="rId7"/>
              </a:rPr>
              <a:t> story </a:t>
            </a:r>
            <a:endParaRPr lang="en-AU" sz="1182" dirty="0">
              <a:solidFill>
                <a:schemeClr val="bg2">
                  <a:lumMod val="10000"/>
                </a:schemeClr>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ECB46B9A-88AC-474C-822B-9FE5C6E14621}"/>
              </a:ext>
            </a:extLst>
          </p:cNvPr>
          <p:cNvSpPr txBox="1"/>
          <p:nvPr/>
        </p:nvSpPr>
        <p:spPr>
          <a:xfrm rot="16200000">
            <a:off x="6691506" y="2527192"/>
            <a:ext cx="6192132" cy="238527"/>
          </a:xfrm>
          <a:prstGeom prst="rect">
            <a:avLst/>
          </a:prstGeom>
          <a:noFill/>
        </p:spPr>
        <p:txBody>
          <a:bodyPr wrap="square">
            <a:spAutoFit/>
          </a:bodyP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950" dirty="0">
                <a:solidFill>
                  <a:schemeClr val="bg2">
                    <a:lumMod val="10000"/>
                  </a:schemeClr>
                </a:solidFill>
                <a:latin typeface="Arial" panose="020B0604020202020204" pitchFamily="34" charset="0"/>
                <a:cs typeface="Arial" panose="020B0604020202020204" pitchFamily="34" charset="0"/>
              </a:rPr>
              <a:t>Photo: (top and middle) Richard Wainwright/Caritas (bottom) Caritas Australia</a:t>
            </a:r>
            <a:endParaRPr lang="en-AU" sz="95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886557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7C2272CC-552E-42F4-7258-A8AC009DE120}"/>
              </a:ext>
            </a:extLst>
          </p:cNvPr>
          <p:cNvSpPr txBox="1"/>
          <p:nvPr/>
        </p:nvSpPr>
        <p:spPr>
          <a:xfrm>
            <a:off x="273496" y="1329356"/>
            <a:ext cx="9389387" cy="4462760"/>
          </a:xfrm>
          <a:prstGeom prst="rect">
            <a:avLst/>
          </a:prstGeom>
          <a:noFill/>
        </p:spPr>
        <p:txBody>
          <a:bodyPr wrap="square" rtlCol="0">
            <a:spAutoFit/>
          </a:bodyP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marL="276523" indent="-276523" fontAlgn="base">
              <a:lnSpc>
                <a:spcPct val="130000"/>
              </a:lnSpc>
              <a:spcAft>
                <a:spcPts val="1452"/>
              </a:spcAft>
              <a:buFont typeface="+mj-lt"/>
              <a:buAutoNum type="arabicPeriod"/>
            </a:pPr>
            <a:r>
              <a:rPr lang="en-AU" sz="1200" dirty="0">
                <a:solidFill>
                  <a:srgbClr val="0C244C"/>
                </a:solidFill>
                <a:latin typeface="Arial" panose="020B0604020202020204" pitchFamily="34" charset="0"/>
              </a:rPr>
              <a:t>Explain the ways in which Caritas Australia has supported </a:t>
            </a:r>
            <a:r>
              <a:rPr lang="en-AU" sz="1200" dirty="0" err="1">
                <a:solidFill>
                  <a:srgbClr val="0C244C"/>
                </a:solidFill>
                <a:latin typeface="Arial" panose="020B0604020202020204" pitchFamily="34" charset="0"/>
              </a:rPr>
              <a:t>Thandolwayo</a:t>
            </a:r>
            <a:r>
              <a:rPr lang="en-AU" sz="1200" dirty="0">
                <a:solidFill>
                  <a:srgbClr val="0C244C"/>
                </a:solidFill>
                <a:latin typeface="Arial" panose="020B0604020202020204" pitchFamily="34" charset="0"/>
              </a:rPr>
              <a:t> and her community to implement processes that will benefit the community in the long term both environmentally and economically.</a:t>
            </a:r>
          </a:p>
          <a:p>
            <a:pPr marL="276523" indent="-276523" fontAlgn="base">
              <a:lnSpc>
                <a:spcPct val="130000"/>
              </a:lnSpc>
              <a:spcAft>
                <a:spcPts val="1452"/>
              </a:spcAft>
              <a:buFont typeface="+mj-lt"/>
              <a:buAutoNum type="arabicPeriod"/>
            </a:pPr>
            <a:endParaRPr lang="en-AU" sz="1200" dirty="0">
              <a:solidFill>
                <a:srgbClr val="0C244C"/>
              </a:solidFill>
              <a:latin typeface="Arial" panose="020B0604020202020204" pitchFamily="34" charset="0"/>
            </a:endParaRPr>
          </a:p>
          <a:p>
            <a:pPr marL="276523" indent="-276523" fontAlgn="base">
              <a:lnSpc>
                <a:spcPct val="130000"/>
              </a:lnSpc>
              <a:spcAft>
                <a:spcPts val="1452"/>
              </a:spcAft>
              <a:buFont typeface="+mj-lt"/>
              <a:buAutoNum type="arabicPeriod"/>
            </a:pPr>
            <a:endParaRPr lang="en-AU" sz="1200" dirty="0">
              <a:solidFill>
                <a:srgbClr val="0C244C"/>
              </a:solidFill>
              <a:latin typeface="Arial" panose="020B0604020202020204" pitchFamily="34" charset="0"/>
            </a:endParaRPr>
          </a:p>
          <a:p>
            <a:pPr marL="276523" indent="-276523" fontAlgn="base">
              <a:lnSpc>
                <a:spcPct val="130000"/>
              </a:lnSpc>
              <a:spcAft>
                <a:spcPts val="1452"/>
              </a:spcAft>
              <a:buFont typeface="+mj-lt"/>
              <a:buAutoNum type="arabicPeriod"/>
            </a:pPr>
            <a:endParaRPr lang="en-AU" sz="1200" dirty="0">
              <a:solidFill>
                <a:srgbClr val="0C244C"/>
              </a:solidFill>
              <a:latin typeface="Arial" panose="020B0604020202020204" pitchFamily="34" charset="0"/>
            </a:endParaRPr>
          </a:p>
          <a:p>
            <a:pPr marL="276523" indent="-276523" fontAlgn="base">
              <a:lnSpc>
                <a:spcPct val="130000"/>
              </a:lnSpc>
              <a:spcAft>
                <a:spcPts val="1452"/>
              </a:spcAft>
              <a:buFont typeface="+mj-lt"/>
              <a:buAutoNum type="arabicPeriod"/>
            </a:pPr>
            <a:r>
              <a:rPr lang="en-AU" sz="1200" dirty="0">
                <a:solidFill>
                  <a:srgbClr val="0C244C"/>
                </a:solidFill>
                <a:latin typeface="Arial" panose="020B0604020202020204" pitchFamily="34" charset="0"/>
              </a:rPr>
              <a:t>Research an Australian organisation that actively practices sustainable production of goods and services. </a:t>
            </a:r>
            <a:r>
              <a:rPr lang="en-US" sz="1200" dirty="0">
                <a:solidFill>
                  <a:srgbClr val="0C244C"/>
                </a:solidFill>
                <a:latin typeface="Arial" panose="020B0604020202020204" pitchFamily="34" charset="0"/>
              </a:rPr>
              <a:t>​</a:t>
            </a:r>
            <a:r>
              <a:rPr lang="en-AU" sz="1200" dirty="0">
                <a:solidFill>
                  <a:srgbClr val="0C244C"/>
                </a:solidFill>
                <a:latin typeface="Arial" panose="020B0604020202020204" pitchFamily="34" charset="0"/>
              </a:rPr>
              <a:t>Draft a social media post that promotes examples of how they make economic decisions that have put the planet and people before profit. </a:t>
            </a:r>
          </a:p>
          <a:p>
            <a:pPr marL="276523" indent="-276523" fontAlgn="base">
              <a:lnSpc>
                <a:spcPct val="130000"/>
              </a:lnSpc>
              <a:spcAft>
                <a:spcPts val="1452"/>
              </a:spcAft>
              <a:buFont typeface="+mj-lt"/>
              <a:buAutoNum type="arabicPeriod"/>
            </a:pPr>
            <a:endParaRPr lang="en-AU" sz="1200" dirty="0">
              <a:solidFill>
                <a:srgbClr val="0C244C"/>
              </a:solidFill>
              <a:latin typeface="Arial" panose="020B0604020202020204" pitchFamily="34" charset="0"/>
            </a:endParaRPr>
          </a:p>
          <a:p>
            <a:pPr marL="276523" indent="-276523" fontAlgn="base">
              <a:lnSpc>
                <a:spcPct val="130000"/>
              </a:lnSpc>
              <a:spcAft>
                <a:spcPts val="1452"/>
              </a:spcAft>
              <a:buFont typeface="+mj-lt"/>
              <a:buAutoNum type="arabicPeriod"/>
            </a:pPr>
            <a:endParaRPr lang="en-US" sz="1200" dirty="0">
              <a:solidFill>
                <a:srgbClr val="0C244C"/>
              </a:solidFill>
              <a:latin typeface="Arial" panose="020B0604020202020204" pitchFamily="34" charset="0"/>
            </a:endParaRPr>
          </a:p>
          <a:p>
            <a:pPr marL="276523" indent="-276523" fontAlgn="base">
              <a:lnSpc>
                <a:spcPct val="130000"/>
              </a:lnSpc>
              <a:spcAft>
                <a:spcPts val="1452"/>
              </a:spcAft>
              <a:buFont typeface="+mj-lt"/>
              <a:buAutoNum type="arabicPeriod"/>
            </a:pPr>
            <a:r>
              <a:rPr lang="en-AU" sz="1200" dirty="0">
                <a:solidFill>
                  <a:srgbClr val="0C244C"/>
                </a:solidFill>
                <a:latin typeface="Arial" panose="020B0604020202020204" pitchFamily="34" charset="0"/>
              </a:rPr>
              <a:t>Read the following </a:t>
            </a:r>
            <a:r>
              <a:rPr lang="en-AU" sz="1200" dirty="0">
                <a:solidFill>
                  <a:srgbClr val="0070C0"/>
                </a:solidFill>
                <a:latin typeface="Arial" panose="020B0604020202020204" pitchFamily="34" charset="0"/>
                <a:hlinkClick r:id="rId3">
                  <a:extLst>
                    <a:ext uri="{A12FA001-AC4F-418D-AE19-62706E023703}">
                      <ahyp:hlinkClr xmlns:ahyp="http://schemas.microsoft.com/office/drawing/2018/hyperlinkcolor" val="tx"/>
                    </a:ext>
                  </a:extLst>
                </a:hlinkClick>
              </a:rPr>
              <a:t>newspaper article on climate debt</a:t>
            </a:r>
            <a:r>
              <a:rPr lang="en-AU" sz="1200" dirty="0">
                <a:solidFill>
                  <a:srgbClr val="0C244C"/>
                </a:solidFill>
                <a:latin typeface="Arial" panose="020B0604020202020204" pitchFamily="34" charset="0"/>
              </a:rPr>
              <a:t>. Explain the idea of climate debt and discuss how it could provide both economic and environmental benefits to developing nations, as well as the rest of the world. </a:t>
            </a:r>
          </a:p>
          <a:p>
            <a:pPr>
              <a:lnSpc>
                <a:spcPct val="110000"/>
              </a:lnSpc>
            </a:pPr>
            <a:endParaRPr lang="en-AU" sz="1200" dirty="0">
              <a:solidFill>
                <a:srgbClr val="0C244C"/>
              </a:solidFill>
              <a:latin typeface="Arial" panose="020B0604020202020204" pitchFamily="34" charset="0"/>
            </a:endParaRPr>
          </a:p>
        </p:txBody>
      </p:sp>
      <p:sp>
        <p:nvSpPr>
          <p:cNvPr id="4" name="Rectangle 3">
            <a:extLst>
              <a:ext uri="{FF2B5EF4-FFF2-40B4-BE49-F238E27FC236}">
                <a16:creationId xmlns:a16="http://schemas.microsoft.com/office/drawing/2014/main" id="{208C6183-1255-4661-8E24-5B4AACD4BA75}"/>
              </a:ext>
            </a:extLst>
          </p:cNvPr>
          <p:cNvSpPr/>
          <p:nvPr/>
        </p:nvSpPr>
        <p:spPr>
          <a:xfrm>
            <a:off x="243116" y="960877"/>
            <a:ext cx="1210588" cy="369332"/>
          </a:xfrm>
          <a:prstGeom prst="rect">
            <a:avLst/>
          </a:prstGeom>
        </p:spPr>
        <p:txBody>
          <a:bodyPr wrap="none">
            <a:spAutoFit/>
          </a:bodyPr>
          <a:lstStyle/>
          <a:p>
            <a:pPr fontAlgn="base">
              <a:spcBef>
                <a:spcPts val="0"/>
              </a:spcBef>
              <a:spcAft>
                <a:spcPts val="600"/>
              </a:spcAft>
            </a:pPr>
            <a:r>
              <a:rPr lang="en-AU" b="1" dirty="0">
                <a:solidFill>
                  <a:srgbClr val="D86075"/>
                </a:solidFill>
                <a:latin typeface="Arial" panose="020B0604020202020204" pitchFamily="34" charset="0"/>
                <a:cs typeface="Arial"/>
              </a:rPr>
              <a:t>Activities</a:t>
            </a:r>
          </a:p>
        </p:txBody>
      </p:sp>
      <p:sp>
        <p:nvSpPr>
          <p:cNvPr id="10" name="Title 1">
            <a:extLst>
              <a:ext uri="{FF2B5EF4-FFF2-40B4-BE49-F238E27FC236}">
                <a16:creationId xmlns:a16="http://schemas.microsoft.com/office/drawing/2014/main" id="{6D65B0D1-1F3A-4E43-8A6D-7F876FB32194}"/>
              </a:ext>
            </a:extLst>
          </p:cNvPr>
          <p:cNvSpPr>
            <a:spLocks noGrp="1"/>
          </p:cNvSpPr>
          <p:nvPr>
            <p:ph type="ctrTitle"/>
          </p:nvPr>
        </p:nvSpPr>
        <p:spPr>
          <a:xfrm>
            <a:off x="895788" y="48418"/>
            <a:ext cx="7697346" cy="685304"/>
          </a:xfrm>
        </p:spPr>
        <p:txBody>
          <a:bodyPr lIns="91440" tIns="45720" rIns="91440" bIns="4572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2000" dirty="0">
                <a:solidFill>
                  <a:srgbClr val="0C244C"/>
                </a:solidFill>
                <a:latin typeface="Arial"/>
                <a:cs typeface="Arial"/>
              </a:rPr>
              <a:t>Goal 3: Ecological economics</a:t>
            </a:r>
          </a:p>
        </p:txBody>
      </p:sp>
      <p:pic>
        <p:nvPicPr>
          <p:cNvPr id="11" name="Picture 10" descr="Icon&#10;&#10;Description automatically generated">
            <a:extLst>
              <a:ext uri="{FF2B5EF4-FFF2-40B4-BE49-F238E27FC236}">
                <a16:creationId xmlns:a16="http://schemas.microsoft.com/office/drawing/2014/main" id="{31C4D199-72EA-4C85-80B0-3B050C678F1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55037" y="66686"/>
            <a:ext cx="480385" cy="681171"/>
          </a:xfrm>
          <a:prstGeom prst="rect">
            <a:avLst/>
          </a:prstGeom>
        </p:spPr>
      </p:pic>
    </p:spTree>
    <p:extLst>
      <p:ext uri="{BB962C8B-B14F-4D97-AF65-F5344CB8AC3E}">
        <p14:creationId xmlns:p14="http://schemas.microsoft.com/office/powerpoint/2010/main" val="37763329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2C12C298-2C7A-BC95-056E-B8E039E5205D}"/>
              </a:ext>
            </a:extLst>
          </p:cNvPr>
          <p:cNvGraphicFramePr>
            <a:graphicFrameLocks noGrp="1"/>
          </p:cNvGraphicFramePr>
          <p:nvPr>
            <p:extLst>
              <p:ext uri="{D42A27DB-BD31-4B8C-83A1-F6EECF244321}">
                <p14:modId xmlns:p14="http://schemas.microsoft.com/office/powerpoint/2010/main" val="1096194044"/>
              </p:ext>
            </p:extLst>
          </p:nvPr>
        </p:nvGraphicFramePr>
        <p:xfrm>
          <a:off x="234898" y="304800"/>
          <a:ext cx="9426618" cy="6142485"/>
        </p:xfrm>
        <a:graphic>
          <a:graphicData uri="http://schemas.openxmlformats.org/drawingml/2006/table">
            <a:tbl>
              <a:tblPr/>
              <a:tblGrid>
                <a:gridCol w="1573582">
                  <a:extLst>
                    <a:ext uri="{9D8B030D-6E8A-4147-A177-3AD203B41FA5}">
                      <a16:colId xmlns:a16="http://schemas.microsoft.com/office/drawing/2014/main" val="878581868"/>
                    </a:ext>
                  </a:extLst>
                </a:gridCol>
                <a:gridCol w="7853036">
                  <a:extLst>
                    <a:ext uri="{9D8B030D-6E8A-4147-A177-3AD203B41FA5}">
                      <a16:colId xmlns:a16="http://schemas.microsoft.com/office/drawing/2014/main" val="2115209592"/>
                    </a:ext>
                  </a:extLst>
                </a:gridCol>
              </a:tblGrid>
              <a:tr h="731520">
                <a:tc>
                  <a:txBody>
                    <a:bodyPr/>
                    <a:lstStyle/>
                    <a:p>
                      <a:pPr algn="l" fontAlgn="auto"/>
                      <a:r>
                        <a:rPr lang="en-AU" sz="1400" b="1" i="0" dirty="0">
                          <a:solidFill>
                            <a:srgbClr val="0C244C"/>
                          </a:solidFill>
                          <a:effectLst/>
                          <a:latin typeface="Arial" panose="020B0604020202020204" pitchFamily="34" charset="0"/>
                        </a:rPr>
                        <a:t>​</a:t>
                      </a:r>
                    </a:p>
                  </a:txBody>
                  <a:tcPr marL="77908" marR="77908" marT="38954" marB="38954">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E0EFED"/>
                    </a:solidFill>
                  </a:tcPr>
                </a:tc>
                <a:tc>
                  <a:txBody>
                    <a:bodyPr/>
                    <a:lstStyle/>
                    <a:p>
                      <a:pPr algn="ctr" fontAlgn="base"/>
                      <a:r>
                        <a:rPr lang="en-AU" sz="1600" b="1" i="0" kern="1200" dirty="0">
                          <a:solidFill>
                            <a:srgbClr val="0C244C"/>
                          </a:solidFill>
                          <a:effectLst/>
                          <a:latin typeface="Arial" panose="020B0604020202020204" pitchFamily="34" charset="0"/>
                          <a:ea typeface="+mn-ea"/>
                          <a:cs typeface="Arial" panose="020B0604020202020204" pitchFamily="34" charset="0"/>
                        </a:rPr>
                        <a:t>ACTION PLANNER</a:t>
                      </a:r>
                      <a:br>
                        <a:rPr lang="en-AU" sz="1600" b="1" i="0" kern="1200" dirty="0">
                          <a:solidFill>
                            <a:srgbClr val="0C244C"/>
                          </a:solidFill>
                          <a:effectLst/>
                          <a:latin typeface="Arial" panose="020B0604020202020204" pitchFamily="34" charset="0"/>
                          <a:ea typeface="+mn-ea"/>
                          <a:cs typeface="Arial" panose="020B0604020202020204" pitchFamily="34" charset="0"/>
                        </a:rPr>
                      </a:br>
                      <a:r>
                        <a:rPr lang="en-AU" sz="1600" b="1" i="0" kern="1200" dirty="0">
                          <a:solidFill>
                            <a:srgbClr val="0C244C"/>
                          </a:solidFill>
                          <a:effectLst/>
                          <a:latin typeface="Arial" panose="020B0604020202020204" pitchFamily="34" charset="0"/>
                          <a:ea typeface="+mn-ea"/>
                          <a:cs typeface="Arial" panose="020B0604020202020204" pitchFamily="34" charset="0"/>
                        </a:rPr>
                        <a:t>Goal 3: Ecological Economics</a:t>
                      </a:r>
                      <a:endParaRPr lang="en-AU" sz="1600" b="1" i="0" dirty="0">
                        <a:solidFill>
                          <a:srgbClr val="0C244C"/>
                        </a:solidFill>
                        <a:effectLst/>
                        <a:latin typeface="Arial" panose="020B0604020202020204" pitchFamily="34" charset="0"/>
                        <a:cs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E0EFED"/>
                    </a:solidFill>
                  </a:tcPr>
                </a:tc>
                <a:extLst>
                  <a:ext uri="{0D108BD9-81ED-4DB2-BD59-A6C34878D82A}">
                    <a16:rowId xmlns:a16="http://schemas.microsoft.com/office/drawing/2014/main" val="443447703"/>
                  </a:ext>
                </a:extLst>
              </a:tr>
              <a:tr h="1039692">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panose="020B0604020202020204" pitchFamily="34" charset="0"/>
                        </a:rPr>
                        <a:t>Explain the issue that exists and your planned action</a:t>
                      </a:r>
                      <a:r>
                        <a:rPr lang="en-AU" sz="1000" b="1" i="0" dirty="0">
                          <a:solidFill>
                            <a:srgbClr val="0C244C"/>
                          </a:solidFill>
                          <a:effectLst/>
                          <a:latin typeface="Arial" panose="020B0604020202020204" pitchFamily="34" charset="0"/>
                          <a:cs typeface="Arial" panose="020B0604020202020204" pitchFamily="34" charset="0"/>
                        </a:rPr>
                        <a:t>​</a:t>
                      </a:r>
                    </a:p>
                    <a:p>
                      <a:pPr algn="ctr" fontAlgn="auto"/>
                      <a:endParaRPr lang="en-AU" sz="1000" b="1" i="0" dirty="0">
                        <a:solidFill>
                          <a:srgbClr val="0C244C"/>
                        </a:solidFill>
                        <a:effectLst/>
                        <a:latin typeface="Arial" panose="020B0604020202020204" pitchFamily="34" charset="0"/>
                        <a:cs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C244C"/>
                        </a:solidFill>
                        <a:effectLst/>
                        <a:latin typeface="Arial" panose="020B0604020202020204" pitchFamily="34" charset="0"/>
                      </a:endParaRPr>
                    </a:p>
                    <a:p>
                      <a:pPr algn="ctr" fontAlgn="base"/>
                      <a:endParaRPr lang="en-AU" sz="1400" b="1" i="0" dirty="0">
                        <a:solidFill>
                          <a:srgbClr val="0C244C"/>
                        </a:solidFill>
                        <a:effectLst/>
                        <a:latin typeface="Arial" panose="020B0604020202020204" pitchFamily="34" charset="0"/>
                      </a:endParaRPr>
                    </a:p>
                    <a:p>
                      <a:pPr algn="ctr" fontAlgn="base"/>
                      <a:endParaRPr lang="en-AU" sz="1400" b="1" i="0" dirty="0">
                        <a:solidFill>
                          <a:srgbClr val="0C244C"/>
                        </a:solidFill>
                        <a:effectLst/>
                        <a:latin typeface="Arial" panose="020B0604020202020204" pitchFamily="34" charset="0"/>
                      </a:endParaRPr>
                    </a:p>
                    <a:p>
                      <a:pPr algn="ctr" fontAlgn="base"/>
                      <a:endParaRPr lang="en-AU" sz="1400" b="1"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4087518516"/>
                  </a:ext>
                </a:extLst>
              </a:tr>
              <a:tr h="353933">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panose="020B0604020202020204" pitchFamily="34" charset="0"/>
                        </a:rPr>
                        <a:t>When can it be done?</a:t>
                      </a:r>
                      <a:r>
                        <a:rPr lang="en-AU" sz="1000" b="1" i="0" dirty="0">
                          <a:solidFill>
                            <a:srgbClr val="0C244C"/>
                          </a:solidFill>
                          <a:effectLst/>
                          <a:latin typeface="Arial" panose="020B0604020202020204" pitchFamily="34" charset="0"/>
                          <a:cs typeface="Arial" panose="020B0604020202020204" pitchFamily="34" charset="0"/>
                        </a:rPr>
                        <a:t>​</a:t>
                      </a: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2587911427"/>
                  </a:ext>
                </a:extLst>
              </a:tr>
              <a:tr h="1027628">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endParaRPr lang="en-AU" sz="1000" b="0" i="0" dirty="0">
                        <a:solidFill>
                          <a:srgbClr val="0C244C"/>
                        </a:solidFill>
                        <a:effectLst/>
                        <a:latin typeface="Arial" panose="020B0604020202020204" pitchFamily="34" charset="0"/>
                        <a:cs typeface="Arial"/>
                      </a:endParaRPr>
                    </a:p>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a:rPr>
                        <a:t>What will you need to make it work?​</a:t>
                      </a:r>
                    </a:p>
                    <a:p>
                      <a:pPr algn="ctr" fontAlgn="auto"/>
                      <a:endParaRPr lang="en-AU" sz="1000" b="0" i="0" dirty="0">
                        <a:solidFill>
                          <a:srgbClr val="0C244C"/>
                        </a:solidFill>
                        <a:effectLst/>
                        <a:latin typeface="Arial" panose="020B0604020202020204" pitchFamily="34" charset="0"/>
                        <a:cs typeface="Arial"/>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0" i="0" dirty="0">
                        <a:solidFill>
                          <a:srgbClr val="0C244C"/>
                        </a:solidFill>
                        <a:effectLst/>
                        <a:latin typeface="Arial" panose="020B0604020202020204" pitchFamily="34" charset="0"/>
                      </a:endParaRPr>
                    </a:p>
                    <a:p>
                      <a:pPr algn="ctr" fontAlgn="base"/>
                      <a:endParaRPr lang="en-AU" sz="1400" b="0" i="0" dirty="0">
                        <a:solidFill>
                          <a:srgbClr val="0C244C"/>
                        </a:solidFill>
                        <a:effectLst/>
                        <a:latin typeface="Arial" panose="020B0604020202020204" pitchFamily="34" charset="0"/>
                      </a:endParaRPr>
                    </a:p>
                    <a:p>
                      <a:pPr algn="ctr" fontAlgn="base"/>
                      <a:endParaRPr lang="en-AU" sz="1400" b="0" i="0" dirty="0">
                        <a:solidFill>
                          <a:srgbClr val="0C244C"/>
                        </a:solidFill>
                        <a:effectLst/>
                        <a:latin typeface="Arial" panose="020B0604020202020204" pitchFamily="34" charset="0"/>
                      </a:endParaRPr>
                    </a:p>
                    <a:p>
                      <a:pPr algn="ctr" fontAlgn="base"/>
                      <a:endParaRPr lang="en-AU" sz="1400" b="0"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501988861"/>
                  </a:ext>
                </a:extLst>
              </a:tr>
              <a:tr h="758581">
                <a:tc>
                  <a:txBody>
                    <a:bodyPr/>
                    <a:lstStyle/>
                    <a:p>
                      <a:pPr algn="ctr" fontAlgn="base"/>
                      <a:endParaRPr lang="en-AU" sz="1000" b="0" i="0" dirty="0">
                        <a:solidFill>
                          <a:srgbClr val="0C244C"/>
                        </a:solidFill>
                        <a:effectLst/>
                        <a:latin typeface="Arial" panose="020B0604020202020204" pitchFamily="34" charset="0"/>
                        <a:cs typeface="Arial"/>
                      </a:endParaRPr>
                    </a:p>
                    <a:p>
                      <a:pPr algn="ctr" fontAlgn="base"/>
                      <a:r>
                        <a:rPr lang="en-AU" sz="1000" b="0" i="0" dirty="0">
                          <a:solidFill>
                            <a:srgbClr val="0C244C"/>
                          </a:solidFill>
                          <a:effectLst/>
                          <a:latin typeface="Arial" panose="020B0604020202020204" pitchFamily="34" charset="0"/>
                          <a:cs typeface="Arial"/>
                        </a:rPr>
                        <a:t>What are some </a:t>
                      </a:r>
                    </a:p>
                    <a:p>
                      <a:pPr algn="ctr" fontAlgn="base"/>
                      <a:r>
                        <a:rPr lang="en-AU" sz="1000" b="0" i="0" dirty="0">
                          <a:solidFill>
                            <a:srgbClr val="0C244C"/>
                          </a:solidFill>
                          <a:effectLst/>
                          <a:latin typeface="Arial" panose="020B0604020202020204" pitchFamily="34" charset="0"/>
                          <a:cs typeface="Arial"/>
                        </a:rPr>
                        <a:t>challenges you might face?​</a:t>
                      </a:r>
                    </a:p>
                    <a:p>
                      <a:pPr algn="ctr" fontAlgn="auto"/>
                      <a:endParaRPr lang="en-AU" sz="1000" b="0" i="0" dirty="0">
                        <a:solidFill>
                          <a:srgbClr val="0C244C"/>
                        </a:solidFill>
                        <a:effectLst/>
                        <a:latin typeface="Arial" panose="020B0604020202020204" pitchFamily="34" charset="0"/>
                        <a:cs typeface="Arial"/>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0"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3115539652"/>
                  </a:ext>
                </a:extLst>
              </a:tr>
              <a:tr h="1074902">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endParaRPr lang="en-AU" sz="1000" b="0" i="0" dirty="0">
                        <a:solidFill>
                          <a:srgbClr val="0C244C"/>
                        </a:solidFill>
                        <a:effectLst/>
                        <a:latin typeface="Arial" panose="020B0604020202020204" pitchFamily="34" charset="0"/>
                        <a:cs typeface="Arial" panose="020B0604020202020204" pitchFamily="34" charset="0"/>
                      </a:endParaRPr>
                    </a:p>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panose="020B0604020202020204" pitchFamily="34" charset="0"/>
                        </a:rPr>
                        <a:t>What questions do you have, and where can you go to answer them?</a:t>
                      </a:r>
                      <a:r>
                        <a:rPr lang="en-AU" sz="1000" b="1" i="0" dirty="0">
                          <a:solidFill>
                            <a:srgbClr val="0C244C"/>
                          </a:solidFill>
                          <a:effectLst/>
                          <a:latin typeface="Arial" panose="020B0604020202020204" pitchFamily="34" charset="0"/>
                          <a:cs typeface="Arial" panose="020B0604020202020204" pitchFamily="34" charset="0"/>
                        </a:rPr>
                        <a:t>​</a:t>
                      </a:r>
                    </a:p>
                    <a:p>
                      <a:pPr algn="ctr" fontAlgn="auto"/>
                      <a:endParaRPr lang="en-AU" sz="1000" b="1" i="0" dirty="0">
                        <a:solidFill>
                          <a:srgbClr val="0C244C"/>
                        </a:solidFill>
                        <a:effectLst/>
                        <a:latin typeface="Arial" panose="020B0604020202020204" pitchFamily="34" charset="0"/>
                        <a:cs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916688164"/>
                  </a:ext>
                </a:extLst>
              </a:tr>
              <a:tr h="1074902">
                <a:tc>
                  <a:txBody>
                    <a:bodyPr/>
                    <a:lstStyle/>
                    <a:p>
                      <a:pPr algn="ctr" fontAlgn="auto"/>
                      <a:r>
                        <a:rPr lang="en-AU" sz="1000" b="0" i="0" dirty="0">
                          <a:solidFill>
                            <a:srgbClr val="0C244C"/>
                          </a:solidFill>
                          <a:effectLst/>
                          <a:latin typeface="Arial" panose="020B0604020202020204" pitchFamily="34" charset="0"/>
                          <a:cs typeface="Arial" panose="020B0604020202020204" pitchFamily="34" charset="0"/>
                        </a:rPr>
                        <a:t>How will you know if you have been successful in achieving your objective?</a:t>
                      </a: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4103963777"/>
                  </a:ext>
                </a:extLst>
              </a:tr>
            </a:tbl>
          </a:graphicData>
        </a:graphic>
      </p:graphicFrame>
      <p:pic>
        <p:nvPicPr>
          <p:cNvPr id="5" name="Picture 4" descr="Icon&#10;&#10;Description automatically generated">
            <a:extLst>
              <a:ext uri="{FF2B5EF4-FFF2-40B4-BE49-F238E27FC236}">
                <a16:creationId xmlns:a16="http://schemas.microsoft.com/office/drawing/2014/main" id="{F9DBD051-E707-4C68-B1FB-2E2BFE240BC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2557" y="339595"/>
            <a:ext cx="480385" cy="681171"/>
          </a:xfrm>
          <a:prstGeom prst="rect">
            <a:avLst/>
          </a:prstGeom>
        </p:spPr>
      </p:pic>
    </p:spTree>
    <p:extLst>
      <p:ext uri="{BB962C8B-B14F-4D97-AF65-F5344CB8AC3E}">
        <p14:creationId xmlns:p14="http://schemas.microsoft.com/office/powerpoint/2010/main" val="28860723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7C2272CC-552E-42F4-7258-A8AC009DE120}"/>
              </a:ext>
            </a:extLst>
          </p:cNvPr>
          <p:cNvSpPr txBox="1"/>
          <p:nvPr/>
        </p:nvSpPr>
        <p:spPr>
          <a:xfrm>
            <a:off x="246898" y="1105836"/>
            <a:ext cx="9389387" cy="646331"/>
          </a:xfrm>
          <a:prstGeom prst="rect">
            <a:avLst/>
          </a:prstGeom>
          <a:noFill/>
        </p:spPr>
        <p:txBody>
          <a:bodyPr wrap="square" rtlCol="0">
            <a:spAutoFit/>
          </a:bodyP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fontAlgn="base"/>
            <a:r>
              <a:rPr lang="en-AU" sz="1200" dirty="0">
                <a:solidFill>
                  <a:srgbClr val="0C244C"/>
                </a:solidFill>
                <a:latin typeface="Arial" panose="020B0604020202020204" pitchFamily="34" charset="0"/>
                <a:cs typeface="Arial" panose="020B0604020202020204" pitchFamily="34" charset="0"/>
              </a:rPr>
              <a:t>Use this page to create a mind-map or infographic that shows and explains the relationship between the </a:t>
            </a:r>
            <a:r>
              <a:rPr lang="en-AU" sz="1200" dirty="0" err="1">
                <a:solidFill>
                  <a:srgbClr val="0C244C"/>
                </a:solidFill>
                <a:latin typeface="Arial" panose="020B0604020202020204" pitchFamily="34" charset="0"/>
                <a:cs typeface="Arial" panose="020B0604020202020204" pitchFamily="34" charset="0"/>
              </a:rPr>
              <a:t>Laudato</a:t>
            </a:r>
            <a:r>
              <a:rPr lang="en-AU" sz="1200" dirty="0">
                <a:solidFill>
                  <a:srgbClr val="0C244C"/>
                </a:solidFill>
                <a:latin typeface="Arial" panose="020B0604020202020204" pitchFamily="34" charset="0"/>
                <a:cs typeface="Arial" panose="020B0604020202020204" pitchFamily="34" charset="0"/>
              </a:rPr>
              <a:t> Si’ Goal ‘Ecological Economics’ and the Catholic Social Teachings. The </a:t>
            </a:r>
            <a:r>
              <a:rPr lang="en-AU" sz="1200" dirty="0" err="1">
                <a:solidFill>
                  <a:srgbClr val="0C244C"/>
                </a:solidFill>
                <a:latin typeface="Arial" panose="020B0604020202020204" pitchFamily="34" charset="0"/>
                <a:cs typeface="Arial" panose="020B0604020202020204" pitchFamily="34" charset="0"/>
              </a:rPr>
              <a:t>Laudato</a:t>
            </a:r>
            <a:r>
              <a:rPr lang="en-AU" sz="1200" dirty="0">
                <a:solidFill>
                  <a:srgbClr val="0C244C"/>
                </a:solidFill>
                <a:latin typeface="Arial" panose="020B0604020202020204" pitchFamily="34" charset="0"/>
                <a:cs typeface="Arial" panose="020B0604020202020204" pitchFamily="34" charset="0"/>
              </a:rPr>
              <a:t> Si’ Goal may link to more than one Catholic Social Teaching.</a:t>
            </a:r>
          </a:p>
          <a:p>
            <a:endParaRPr lang="en-AU" sz="1200" dirty="0">
              <a:latin typeface="Arial" panose="020B0604020202020204" pitchFamily="34" charset="0"/>
            </a:endParaRPr>
          </a:p>
        </p:txBody>
      </p:sp>
      <p:sp>
        <p:nvSpPr>
          <p:cNvPr id="4" name="Rectangle 3">
            <a:extLst>
              <a:ext uri="{FF2B5EF4-FFF2-40B4-BE49-F238E27FC236}">
                <a16:creationId xmlns:a16="http://schemas.microsoft.com/office/drawing/2014/main" id="{208C6183-1255-4661-8E24-5B4AACD4BA75}"/>
              </a:ext>
            </a:extLst>
          </p:cNvPr>
          <p:cNvSpPr/>
          <p:nvPr/>
        </p:nvSpPr>
        <p:spPr>
          <a:xfrm>
            <a:off x="246898" y="819456"/>
            <a:ext cx="3437672" cy="369332"/>
          </a:xfrm>
          <a:prstGeom prst="rect">
            <a:avLst/>
          </a:prstGeom>
        </p:spPr>
        <p:txBody>
          <a:bodyPr wrap="none">
            <a:spAutoFit/>
          </a:bodyPr>
          <a:lstStyle/>
          <a:p>
            <a:pPr fontAlgn="base">
              <a:spcBef>
                <a:spcPts val="0"/>
              </a:spcBef>
              <a:spcAft>
                <a:spcPts val="600"/>
              </a:spcAft>
            </a:pPr>
            <a:r>
              <a:rPr lang="en-AU" b="1" dirty="0">
                <a:solidFill>
                  <a:srgbClr val="D86075"/>
                </a:solidFill>
                <a:latin typeface="Arial" panose="020B0604020202020204" pitchFamily="34" charset="0"/>
                <a:cs typeface="Arial"/>
              </a:rPr>
              <a:t>Catholic Social Teaching Link</a:t>
            </a:r>
          </a:p>
        </p:txBody>
      </p:sp>
      <p:sp>
        <p:nvSpPr>
          <p:cNvPr id="13" name="Title 1">
            <a:extLst>
              <a:ext uri="{FF2B5EF4-FFF2-40B4-BE49-F238E27FC236}">
                <a16:creationId xmlns:a16="http://schemas.microsoft.com/office/drawing/2014/main" id="{DD6602DB-73C0-4AE6-B073-DBE80A85E75A}"/>
              </a:ext>
            </a:extLst>
          </p:cNvPr>
          <p:cNvSpPr>
            <a:spLocks noGrp="1"/>
          </p:cNvSpPr>
          <p:nvPr>
            <p:ph type="ctrTitle"/>
          </p:nvPr>
        </p:nvSpPr>
        <p:spPr>
          <a:xfrm>
            <a:off x="895788" y="48418"/>
            <a:ext cx="7697346" cy="685304"/>
          </a:xfrm>
        </p:spPr>
        <p:txBody>
          <a:bodyPr lIns="91440" tIns="45720" rIns="91440" bIns="4572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2000" dirty="0">
                <a:solidFill>
                  <a:srgbClr val="0C244C"/>
                </a:solidFill>
                <a:latin typeface="Arial"/>
                <a:cs typeface="Arial"/>
              </a:rPr>
              <a:t>Goal 3: Ecological economics</a:t>
            </a:r>
          </a:p>
        </p:txBody>
      </p:sp>
      <p:pic>
        <p:nvPicPr>
          <p:cNvPr id="14" name="Picture 13" descr="Icon&#10;&#10;Description automatically generated">
            <a:extLst>
              <a:ext uri="{FF2B5EF4-FFF2-40B4-BE49-F238E27FC236}">
                <a16:creationId xmlns:a16="http://schemas.microsoft.com/office/drawing/2014/main" id="{756E4B81-ADAC-40A7-9C17-B6EB6920D1D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55037" y="66686"/>
            <a:ext cx="480385" cy="681171"/>
          </a:xfrm>
          <a:prstGeom prst="rect">
            <a:avLst/>
          </a:prstGeom>
        </p:spPr>
      </p:pic>
      <p:sp>
        <p:nvSpPr>
          <p:cNvPr id="16" name="Rectangle: Rounded Corners 15">
            <a:extLst>
              <a:ext uri="{FF2B5EF4-FFF2-40B4-BE49-F238E27FC236}">
                <a16:creationId xmlns:a16="http://schemas.microsoft.com/office/drawing/2014/main" id="{DC36ED0E-4A2A-4BF2-9ACA-63C5E7A5D157}"/>
              </a:ext>
            </a:extLst>
          </p:cNvPr>
          <p:cNvSpPr/>
          <p:nvPr/>
        </p:nvSpPr>
        <p:spPr>
          <a:xfrm>
            <a:off x="4198917" y="3163767"/>
            <a:ext cx="1508166" cy="1020800"/>
          </a:xfrm>
          <a:prstGeom prst="roundRect">
            <a:avLst/>
          </a:prstGeom>
          <a:solidFill>
            <a:srgbClr val="C3DDD7"/>
          </a:solidFill>
          <a:ln w="28575">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algn="ctr"/>
            <a:r>
              <a:rPr lang="en-AU" sz="1182" b="1" dirty="0">
                <a:solidFill>
                  <a:schemeClr val="bg2">
                    <a:lumMod val="10000"/>
                  </a:schemeClr>
                </a:solidFill>
                <a:latin typeface="Arial" panose="020B0604020202020204" pitchFamily="34" charset="0"/>
                <a:cs typeface="Arial" panose="020B0604020202020204" pitchFamily="34" charset="0"/>
              </a:rPr>
              <a:t>ECOLOGICAL ECONOMICS</a:t>
            </a:r>
          </a:p>
        </p:txBody>
      </p:sp>
    </p:spTree>
    <p:extLst>
      <p:ext uri="{BB962C8B-B14F-4D97-AF65-F5344CB8AC3E}">
        <p14:creationId xmlns:p14="http://schemas.microsoft.com/office/powerpoint/2010/main" val="38733440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6A3F3D4-2917-BDA0-FBBE-876BC6BF3B5F}"/>
              </a:ext>
            </a:extLst>
          </p:cNvPr>
          <p:cNvSpPr>
            <a:spLocks noGrp="1"/>
          </p:cNvSpPr>
          <p:nvPr>
            <p:ph type="ctrTitle"/>
          </p:nvPr>
        </p:nvSpPr>
        <p:spPr>
          <a:xfrm>
            <a:off x="895788" y="48418"/>
            <a:ext cx="7697346" cy="685304"/>
          </a:xfrm>
        </p:spPr>
        <p:txBody>
          <a:bodyPr lIns="91440" tIns="45720" rIns="91440" bIns="4572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2000" dirty="0">
                <a:solidFill>
                  <a:srgbClr val="0C244C"/>
                </a:solidFill>
                <a:latin typeface="Arial"/>
                <a:cs typeface="Arial"/>
              </a:rPr>
              <a:t>Goal 4: ADOPTION OF SUSTAINABLE LIFESTYLES</a:t>
            </a:r>
          </a:p>
        </p:txBody>
      </p:sp>
      <p:sp>
        <p:nvSpPr>
          <p:cNvPr id="6" name="Text Placeholder 5">
            <a:extLst>
              <a:ext uri="{FF2B5EF4-FFF2-40B4-BE49-F238E27FC236}">
                <a16:creationId xmlns:a16="http://schemas.microsoft.com/office/drawing/2014/main" id="{81DE636C-A667-62B6-9869-5A5472B6EDFE}"/>
              </a:ext>
            </a:extLst>
          </p:cNvPr>
          <p:cNvSpPr>
            <a:spLocks noGrp="1"/>
          </p:cNvSpPr>
          <p:nvPr>
            <p:ph type="body" sz="quarter" idx="10"/>
          </p:nvPr>
        </p:nvSpPr>
        <p:spPr>
          <a:xfrm>
            <a:off x="255037" y="902264"/>
            <a:ext cx="6318483" cy="5464053"/>
          </a:xfrm>
        </p:spPr>
        <p:txBody>
          <a:bodyPr lIns="91440" tIns="45720" rIns="91440" bIns="45720" anchor="t"/>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fontAlgn="base">
              <a:spcBef>
                <a:spcPts val="0"/>
              </a:spcBef>
              <a:spcAft>
                <a:spcPts val="600"/>
              </a:spcAft>
            </a:pPr>
            <a:r>
              <a:rPr lang="en-AU" sz="1800" b="1" dirty="0">
                <a:solidFill>
                  <a:srgbClr val="D86075"/>
                </a:solidFill>
                <a:latin typeface="Arial" panose="020B0604020202020204" pitchFamily="34" charset="0"/>
                <a:cs typeface="Arial"/>
              </a:rPr>
              <a:t>Case Study: Catholic Earthcare Australia</a:t>
            </a:r>
          </a:p>
          <a:p>
            <a:pPr fontAlgn="base">
              <a:spcBef>
                <a:spcPts val="0"/>
              </a:spcBef>
              <a:spcAft>
                <a:spcPts val="600"/>
              </a:spcAft>
            </a:pPr>
            <a:r>
              <a:rPr lang="en-AU" sz="1200" dirty="0">
                <a:solidFill>
                  <a:srgbClr val="0C244C"/>
                </a:solidFill>
                <a:latin typeface="Arial" panose="020B0604020202020204" pitchFamily="34" charset="0"/>
                <a:cs typeface="Arial"/>
              </a:rPr>
              <a:t>Catholic Earthcare Australia is the ecological program of Caritas Australia. It engages with the Catholic community as it listens to the cry of the earth and cry of the poor. Catholic </a:t>
            </a:r>
            <a:r>
              <a:rPr lang="en-AU" sz="1200" dirty="0" err="1">
                <a:solidFill>
                  <a:srgbClr val="0C244C"/>
                </a:solidFill>
                <a:latin typeface="Arial" panose="020B0604020202020204" pitchFamily="34" charset="0"/>
                <a:cs typeface="Arial"/>
              </a:rPr>
              <a:t>Earthcare</a:t>
            </a:r>
            <a:r>
              <a:rPr lang="en-AU" sz="1200" dirty="0">
                <a:solidFill>
                  <a:srgbClr val="0C244C"/>
                </a:solidFill>
                <a:latin typeface="Arial" panose="020B0604020202020204" pitchFamily="34" charset="0"/>
                <a:cs typeface="Arial"/>
              </a:rPr>
              <a:t> Australia has the Caritas Australia values of courage, compassion, partnership and stewardship at its heart as they build </a:t>
            </a:r>
            <a:r>
              <a:rPr lang="en-AU" sz="1200" dirty="0" err="1">
                <a:solidFill>
                  <a:srgbClr val="0C244C"/>
                </a:solidFill>
                <a:latin typeface="Arial" panose="020B0604020202020204" pitchFamily="34" charset="0"/>
                <a:cs typeface="Arial"/>
              </a:rPr>
              <a:t>Laudato</a:t>
            </a:r>
            <a:r>
              <a:rPr lang="en-AU" sz="1200" dirty="0">
                <a:solidFill>
                  <a:srgbClr val="0C244C"/>
                </a:solidFill>
                <a:latin typeface="Arial" panose="020B0604020202020204" pitchFamily="34" charset="0"/>
                <a:cs typeface="Arial"/>
              </a:rPr>
              <a:t> Si’ communities across Australia. ​</a:t>
            </a:r>
            <a:endParaRPr lang="en-US" sz="1200" dirty="0">
              <a:solidFill>
                <a:srgbClr val="0C244C"/>
              </a:solidFill>
              <a:latin typeface="Arial" panose="020B0604020202020204" pitchFamily="34" charset="0"/>
              <a:cs typeface="Arial"/>
            </a:endParaRPr>
          </a:p>
          <a:p>
            <a:pPr fontAlgn="base">
              <a:spcBef>
                <a:spcPts val="0"/>
              </a:spcBef>
              <a:spcAft>
                <a:spcPts val="600"/>
              </a:spcAft>
            </a:pPr>
            <a:r>
              <a:rPr lang="en-AU" sz="1200" dirty="0">
                <a:solidFill>
                  <a:srgbClr val="0C244C"/>
                </a:solidFill>
                <a:latin typeface="Arial" panose="020B0604020202020204" pitchFamily="34" charset="0"/>
                <a:cs typeface="Arial"/>
              </a:rPr>
              <a:t>The Catholic Earthcare Australia School, Parish and Family programs were created in response to Pope Francis’s call to care for creation, and his invitation to take action to commit to the </a:t>
            </a:r>
            <a:r>
              <a:rPr lang="en-AU" sz="1200" dirty="0" err="1">
                <a:solidFill>
                  <a:srgbClr val="0C244C"/>
                </a:solidFill>
                <a:latin typeface="Arial" panose="020B0604020202020204" pitchFamily="34" charset="0"/>
                <a:cs typeface="Arial"/>
              </a:rPr>
              <a:t>Laudato</a:t>
            </a:r>
            <a:r>
              <a:rPr lang="en-AU" sz="1200" dirty="0">
                <a:solidFill>
                  <a:srgbClr val="0C244C"/>
                </a:solidFill>
                <a:latin typeface="Arial" panose="020B0604020202020204" pitchFamily="34" charset="0"/>
                <a:cs typeface="Arial"/>
              </a:rPr>
              <a:t> Si’ Action Platform and the 7 Goals. ​</a:t>
            </a:r>
          </a:p>
          <a:p>
            <a:pPr fontAlgn="base">
              <a:spcBef>
                <a:spcPts val="0"/>
              </a:spcBef>
              <a:spcAft>
                <a:spcPts val="600"/>
              </a:spcAft>
            </a:pPr>
            <a:r>
              <a:rPr lang="en-AU" sz="1200" dirty="0">
                <a:solidFill>
                  <a:srgbClr val="0C244C"/>
                </a:solidFill>
                <a:latin typeface="Arial" panose="020B0604020202020204" pitchFamily="34" charset="0"/>
                <a:cs typeface="Arial"/>
              </a:rPr>
              <a:t>A </a:t>
            </a:r>
            <a:r>
              <a:rPr lang="en-AU" sz="1200" u="sng" dirty="0">
                <a:solidFill>
                  <a:srgbClr val="0070C0"/>
                </a:solidFill>
                <a:latin typeface="Arial" panose="020B0604020202020204" pitchFamily="34" charset="0"/>
                <a:cs typeface="Arial"/>
                <a:hlinkClick r:id="rId3">
                  <a:extLst>
                    <a:ext uri="{A12FA001-AC4F-418D-AE19-62706E023703}">
                      <ahyp:hlinkClr xmlns:ahyp="http://schemas.microsoft.com/office/drawing/2018/hyperlinkcolor" val="tx"/>
                    </a:ext>
                  </a:extLst>
                </a:hlinkClick>
              </a:rPr>
              <a:t>Catholic </a:t>
            </a:r>
            <a:r>
              <a:rPr lang="en-AU" sz="1200" u="sng" dirty="0" err="1">
                <a:solidFill>
                  <a:srgbClr val="0070C0"/>
                </a:solidFill>
                <a:latin typeface="Arial" panose="020B0604020202020204" pitchFamily="34" charset="0"/>
                <a:cs typeface="Arial"/>
                <a:hlinkClick r:id="rId3">
                  <a:extLst>
                    <a:ext uri="{A12FA001-AC4F-418D-AE19-62706E023703}">
                      <ahyp:hlinkClr xmlns:ahyp="http://schemas.microsoft.com/office/drawing/2018/hyperlinkcolor" val="tx"/>
                    </a:ext>
                  </a:extLst>
                </a:hlinkClick>
              </a:rPr>
              <a:t>Earthcare</a:t>
            </a:r>
            <a:r>
              <a:rPr lang="en-AU" sz="1200" u="sng" dirty="0">
                <a:solidFill>
                  <a:srgbClr val="0070C0"/>
                </a:solidFill>
                <a:latin typeface="Arial" panose="020B0604020202020204" pitchFamily="34" charset="0"/>
                <a:cs typeface="Arial"/>
                <a:hlinkClick r:id="rId3">
                  <a:extLst>
                    <a:ext uri="{A12FA001-AC4F-418D-AE19-62706E023703}">
                      <ahyp:hlinkClr xmlns:ahyp="http://schemas.microsoft.com/office/drawing/2018/hyperlinkcolor" val="tx"/>
                    </a:ext>
                  </a:extLst>
                </a:hlinkClick>
              </a:rPr>
              <a:t> School</a:t>
            </a:r>
            <a:r>
              <a:rPr lang="en-AU" sz="1200" dirty="0">
                <a:solidFill>
                  <a:srgbClr val="0070C0"/>
                </a:solidFill>
                <a:latin typeface="Arial" panose="020B0604020202020204" pitchFamily="34" charset="0"/>
                <a:cs typeface="Arial"/>
              </a:rPr>
              <a:t> </a:t>
            </a:r>
            <a:r>
              <a:rPr lang="en-AU" sz="1200" dirty="0">
                <a:solidFill>
                  <a:srgbClr val="0C244C"/>
                </a:solidFill>
                <a:latin typeface="Arial" panose="020B0604020202020204" pitchFamily="34" charset="0"/>
                <a:cs typeface="Arial"/>
              </a:rPr>
              <a:t>cares for our common home through prayer, dialogue, education and action to hear the cry of the earth and the cry of the poor. It encourages students and the wider school community to consider the ways in which they are currently, or plan to, adopt sustainable practices. </a:t>
            </a:r>
            <a:r>
              <a:rPr lang="en-US" sz="1200" dirty="0">
                <a:solidFill>
                  <a:srgbClr val="0C244C"/>
                </a:solidFill>
                <a:latin typeface="Arial" panose="020B0604020202020204" pitchFamily="34" charset="0"/>
                <a:cs typeface="Arial"/>
              </a:rPr>
              <a:t>​</a:t>
            </a:r>
          </a:p>
          <a:p>
            <a:pPr fontAlgn="base">
              <a:spcBef>
                <a:spcPts val="0"/>
              </a:spcBef>
              <a:spcAft>
                <a:spcPts val="600"/>
              </a:spcAft>
            </a:pPr>
            <a:r>
              <a:rPr lang="en-AU" sz="1200" dirty="0">
                <a:solidFill>
                  <a:srgbClr val="0C244C"/>
                </a:solidFill>
                <a:latin typeface="Arial" panose="020B0604020202020204" pitchFamily="34" charset="0"/>
                <a:cs typeface="Arial"/>
              </a:rPr>
              <a:t>Similar to the school program, the </a:t>
            </a:r>
            <a:r>
              <a:rPr lang="en-AU" sz="1200" u="sng" dirty="0">
                <a:solidFill>
                  <a:srgbClr val="0070C0"/>
                </a:solidFill>
                <a:latin typeface="Arial" panose="020B0604020202020204" pitchFamily="34" charset="0"/>
                <a:cs typeface="Arial"/>
                <a:hlinkClick r:id="rId4">
                  <a:extLst>
                    <a:ext uri="{A12FA001-AC4F-418D-AE19-62706E023703}">
                      <ahyp:hlinkClr xmlns:ahyp="http://schemas.microsoft.com/office/drawing/2018/hyperlinkcolor" val="tx"/>
                    </a:ext>
                  </a:extLst>
                </a:hlinkClick>
              </a:rPr>
              <a:t>Catholic Earthcare Australia Parish</a:t>
            </a:r>
            <a:r>
              <a:rPr lang="en-AU" sz="1200" dirty="0">
                <a:solidFill>
                  <a:srgbClr val="0C244C"/>
                </a:solidFill>
                <a:latin typeface="Arial" panose="020B0604020202020204" pitchFamily="34" charset="0"/>
                <a:cs typeface="Arial"/>
              </a:rPr>
              <a:t> program aims to guide parishes to consider the ways in which they are adopting sustainable practices and responding to Pope Francis’s call to care for our common come. </a:t>
            </a:r>
            <a:r>
              <a:rPr lang="en-US" sz="1200" dirty="0">
                <a:solidFill>
                  <a:srgbClr val="0C244C"/>
                </a:solidFill>
                <a:latin typeface="Arial" panose="020B0604020202020204" pitchFamily="34" charset="0"/>
                <a:cs typeface="Arial"/>
              </a:rPr>
              <a:t>​</a:t>
            </a:r>
            <a:endParaRPr lang="en-AU" sz="1200" dirty="0">
              <a:solidFill>
                <a:srgbClr val="0C244C"/>
              </a:solidFill>
              <a:latin typeface="Arial" panose="020B0604020202020204" pitchFamily="34" charset="0"/>
              <a:cs typeface="Arial"/>
            </a:endParaRPr>
          </a:p>
          <a:p>
            <a:pPr fontAlgn="base">
              <a:spcBef>
                <a:spcPts val="0"/>
              </a:spcBef>
              <a:spcAft>
                <a:spcPts val="600"/>
              </a:spcAft>
            </a:pPr>
            <a:r>
              <a:rPr lang="en-AU" sz="1200" dirty="0">
                <a:solidFill>
                  <a:srgbClr val="0C244C"/>
                </a:solidFill>
                <a:latin typeface="Arial" panose="020B0604020202020204" pitchFamily="34" charset="0"/>
                <a:cs typeface="Arial"/>
              </a:rPr>
              <a:t>Using an audit system, schools and parishes can review their current contributions towards caring for creation and celebrate where they are at, as well as begin to see how they might journey towards these goals.  </a:t>
            </a:r>
            <a:r>
              <a:rPr lang="en-US" sz="1200" dirty="0">
                <a:solidFill>
                  <a:srgbClr val="0C244C"/>
                </a:solidFill>
                <a:latin typeface="Arial" panose="020B0604020202020204" pitchFamily="34" charset="0"/>
                <a:cs typeface="Arial"/>
              </a:rPr>
              <a:t>​</a:t>
            </a:r>
            <a:r>
              <a:rPr lang="en-AU" sz="1200" dirty="0">
                <a:solidFill>
                  <a:srgbClr val="0C244C"/>
                </a:solidFill>
                <a:latin typeface="Arial" panose="020B0604020202020204" pitchFamily="34" charset="0"/>
                <a:cs typeface="Arial"/>
              </a:rPr>
              <a:t>They are encouraged to plan their actions, using the 7 </a:t>
            </a:r>
            <a:r>
              <a:rPr lang="en-AU" sz="1200" u="sng" dirty="0" err="1">
                <a:solidFill>
                  <a:srgbClr val="0070C0"/>
                </a:solidFill>
                <a:latin typeface="Arial" panose="020B0604020202020204" pitchFamily="34" charset="0"/>
                <a:cs typeface="Arial"/>
                <a:hlinkClick r:id="rId5">
                  <a:extLst>
                    <a:ext uri="{A12FA001-AC4F-418D-AE19-62706E023703}">
                      <ahyp:hlinkClr xmlns:ahyp="http://schemas.microsoft.com/office/drawing/2018/hyperlinkcolor" val="tx"/>
                    </a:ext>
                  </a:extLst>
                </a:hlinkClick>
              </a:rPr>
              <a:t>Laudato</a:t>
            </a:r>
            <a:r>
              <a:rPr lang="en-AU" sz="1200" u="sng" dirty="0">
                <a:solidFill>
                  <a:srgbClr val="0070C0"/>
                </a:solidFill>
                <a:latin typeface="Arial" panose="020B0604020202020204" pitchFamily="34" charset="0"/>
                <a:cs typeface="Arial"/>
                <a:hlinkClick r:id="rId5">
                  <a:extLst>
                    <a:ext uri="{A12FA001-AC4F-418D-AE19-62706E023703}">
                      <ahyp:hlinkClr xmlns:ahyp="http://schemas.microsoft.com/office/drawing/2018/hyperlinkcolor" val="tx"/>
                    </a:ext>
                  </a:extLst>
                </a:hlinkClick>
              </a:rPr>
              <a:t> Si’ Goals</a:t>
            </a:r>
            <a:r>
              <a:rPr lang="en-AU" sz="1200" dirty="0">
                <a:solidFill>
                  <a:srgbClr val="0C244C"/>
                </a:solidFill>
                <a:latin typeface="Arial" panose="020B0604020202020204" pitchFamily="34" charset="0"/>
                <a:cs typeface="Arial"/>
              </a:rPr>
              <a:t> to guide and inspire their people, place and practice towards integral ecology.</a:t>
            </a:r>
          </a:p>
          <a:p>
            <a:pPr fontAlgn="base">
              <a:spcBef>
                <a:spcPts val="0"/>
              </a:spcBef>
              <a:spcAft>
                <a:spcPts val="600"/>
              </a:spcAft>
            </a:pPr>
            <a:r>
              <a:rPr lang="en-US" sz="1200" dirty="0">
                <a:solidFill>
                  <a:srgbClr val="0C244C"/>
                </a:solidFill>
                <a:latin typeface="Arial" panose="020B0604020202020204" pitchFamily="34" charset="0"/>
              </a:rPr>
              <a:t>The school and parish can then be certified on different levels as they embark on their ecological journey.</a:t>
            </a:r>
            <a:endParaRPr lang="en-AU" sz="1200" dirty="0">
              <a:solidFill>
                <a:srgbClr val="0C244C"/>
              </a:solidFill>
              <a:latin typeface="Arial" panose="020B0604020202020204" pitchFamily="34" charset="0"/>
              <a:cs typeface="Arial" panose="020B0604020202020204" pitchFamily="34" charset="0"/>
            </a:endParaRPr>
          </a:p>
          <a:p>
            <a:pPr fontAlgn="base">
              <a:spcBef>
                <a:spcPts val="0"/>
              </a:spcBef>
              <a:spcAft>
                <a:spcPts val="600"/>
              </a:spcAft>
            </a:pPr>
            <a:r>
              <a:rPr lang="en-US" sz="1200" dirty="0">
                <a:solidFill>
                  <a:srgbClr val="040C1A"/>
                </a:solidFill>
                <a:latin typeface="Arial" panose="020B0604020202020204" pitchFamily="34" charset="0"/>
                <a:cs typeface="Arial"/>
              </a:rPr>
              <a:t> </a:t>
            </a:r>
          </a:p>
          <a:p>
            <a:pPr>
              <a:spcBef>
                <a:spcPts val="0"/>
              </a:spcBef>
              <a:spcAft>
                <a:spcPts val="600"/>
              </a:spcAft>
            </a:pPr>
            <a:endParaRPr lang="en-AU" sz="1200" dirty="0">
              <a:latin typeface="Arial" panose="020B0604020202020204" pitchFamily="34" charset="0"/>
            </a:endParaRPr>
          </a:p>
        </p:txBody>
      </p:sp>
      <p:pic>
        <p:nvPicPr>
          <p:cNvPr id="16" name="Picture 15" descr="Icon&#10;&#10;Description automatically generated">
            <a:extLst>
              <a:ext uri="{FF2B5EF4-FFF2-40B4-BE49-F238E27FC236}">
                <a16:creationId xmlns:a16="http://schemas.microsoft.com/office/drawing/2014/main" id="{ED36DF66-1F37-4C4C-A604-E5B2B57DB15C}"/>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51930" y="32879"/>
            <a:ext cx="643858" cy="643858"/>
          </a:xfrm>
          <a:prstGeom prst="rect">
            <a:avLst/>
          </a:prstGeom>
        </p:spPr>
      </p:pic>
      <p:pic>
        <p:nvPicPr>
          <p:cNvPr id="3" name="Picture 2" descr="3 people working on a long garden bed beside a fence. Seedlings have been planted and one person waters the seedlings.">
            <a:extLst>
              <a:ext uri="{FF2B5EF4-FFF2-40B4-BE49-F238E27FC236}">
                <a16:creationId xmlns:a16="http://schemas.microsoft.com/office/drawing/2014/main" id="{1E914D45-7835-4AC9-9ED3-9010283DD90E}"/>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809791" y="1296237"/>
            <a:ext cx="2841172" cy="3788229"/>
          </a:xfrm>
          <a:prstGeom prst="rect">
            <a:avLst/>
          </a:prstGeom>
        </p:spPr>
      </p:pic>
      <p:sp>
        <p:nvSpPr>
          <p:cNvPr id="5" name="Rectangle 4">
            <a:extLst>
              <a:ext uri="{FF2B5EF4-FFF2-40B4-BE49-F238E27FC236}">
                <a16:creationId xmlns:a16="http://schemas.microsoft.com/office/drawing/2014/main" id="{5618E9FC-E115-444B-BFD7-6F5CA4261193}"/>
              </a:ext>
            </a:extLst>
          </p:cNvPr>
          <p:cNvSpPr/>
          <p:nvPr/>
        </p:nvSpPr>
        <p:spPr>
          <a:xfrm>
            <a:off x="6741351" y="5084466"/>
            <a:ext cx="2841172" cy="384721"/>
          </a:xfrm>
          <a:prstGeom prst="rect">
            <a:avLst/>
          </a:prstGeom>
        </p:spPr>
        <p:txBody>
          <a:bodyPr wrap="square">
            <a:spAutoFit/>
          </a:bodyPr>
          <a:lstStyle/>
          <a:p>
            <a:r>
              <a:rPr lang="en-US" sz="950" dirty="0">
                <a:solidFill>
                  <a:srgbClr val="0C244C"/>
                </a:solidFill>
                <a:latin typeface="Arial" panose="020B0604020202020204" pitchFamily="34" charset="0"/>
                <a:ea typeface="Roboto Light"/>
                <a:cs typeface="Arial" panose="020B0604020202020204" pitchFamily="34" charset="0"/>
              </a:rPr>
              <a:t>Echuca parishioners planting a herb garden after Mass. Photo: Kerry Stone</a:t>
            </a:r>
            <a:endParaRPr lang="en-AU" sz="950" dirty="0">
              <a:solidFill>
                <a:srgbClr val="0C244C"/>
              </a:solidFill>
              <a:latin typeface="Arial"/>
              <a:ea typeface="Roboto Light"/>
              <a:cs typeface="Arial" panose="020B0604020202020204" pitchFamily="34" charset="0"/>
            </a:endParaRPr>
          </a:p>
        </p:txBody>
      </p:sp>
    </p:spTree>
    <p:extLst>
      <p:ext uri="{BB962C8B-B14F-4D97-AF65-F5344CB8AC3E}">
        <p14:creationId xmlns:p14="http://schemas.microsoft.com/office/powerpoint/2010/main" val="15241870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7C2272CC-552E-42F4-7258-A8AC009DE120}"/>
              </a:ext>
            </a:extLst>
          </p:cNvPr>
          <p:cNvSpPr txBox="1"/>
          <p:nvPr/>
        </p:nvSpPr>
        <p:spPr>
          <a:xfrm>
            <a:off x="273496" y="1329356"/>
            <a:ext cx="9389387" cy="4199611"/>
          </a:xfrm>
          <a:prstGeom prst="rect">
            <a:avLst/>
          </a:prstGeom>
          <a:noFill/>
        </p:spPr>
        <p:txBody>
          <a:bodyPr wrap="square" rtlCol="0">
            <a:spAutoFit/>
          </a:bodyP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marL="276225" indent="-276225" fontAlgn="base">
              <a:spcAft>
                <a:spcPts val="1452"/>
              </a:spcAft>
              <a:buFont typeface="+mj-lt"/>
              <a:buAutoNum type="arabicPeriod"/>
            </a:pPr>
            <a:r>
              <a:rPr lang="en-AU" sz="1200" dirty="0">
                <a:solidFill>
                  <a:srgbClr val="0C244C"/>
                </a:solidFill>
                <a:latin typeface="Arial" panose="020B0604020202020204" pitchFamily="34" charset="0"/>
              </a:rPr>
              <a:t>Explain how the Catholic </a:t>
            </a:r>
            <a:r>
              <a:rPr lang="en-AU" sz="1200" dirty="0" err="1">
                <a:solidFill>
                  <a:srgbClr val="0C244C"/>
                </a:solidFill>
                <a:latin typeface="Arial" panose="020B0604020202020204" pitchFamily="34" charset="0"/>
              </a:rPr>
              <a:t>Earthcare</a:t>
            </a:r>
            <a:r>
              <a:rPr lang="en-AU" sz="1200" dirty="0">
                <a:solidFill>
                  <a:srgbClr val="0C244C"/>
                </a:solidFill>
                <a:latin typeface="Arial" panose="020B0604020202020204" pitchFamily="34" charset="0"/>
              </a:rPr>
              <a:t> Australia Program encourages schools, parishes and families to adopt sustainable practices. Think about the method they use to help keep them accountable.</a:t>
            </a:r>
            <a:endParaRPr lang="en-US" sz="1200" dirty="0">
              <a:solidFill>
                <a:srgbClr val="0C244C"/>
              </a:solidFill>
              <a:latin typeface="Arial" panose="020B0604020202020204" pitchFamily="34" charset="0"/>
            </a:endParaRPr>
          </a:p>
          <a:p>
            <a:pPr marL="276225" indent="-276225" fontAlgn="base">
              <a:spcAft>
                <a:spcPts val="1452"/>
              </a:spcAft>
              <a:buFont typeface="+mj-lt"/>
              <a:buAutoNum type="arabicPeriod"/>
            </a:pPr>
            <a:endParaRPr lang="en-AU" sz="1200" dirty="0">
              <a:solidFill>
                <a:srgbClr val="0C244C"/>
              </a:solidFill>
              <a:latin typeface="Arial" panose="020B0604020202020204" pitchFamily="34" charset="0"/>
              <a:cs typeface="Arial" panose="020B0604020202020204" pitchFamily="34" charset="0"/>
            </a:endParaRPr>
          </a:p>
          <a:p>
            <a:pPr marL="276225" indent="-276225" fontAlgn="base">
              <a:spcAft>
                <a:spcPts val="1452"/>
              </a:spcAft>
              <a:buFont typeface="+mj-lt"/>
              <a:buAutoNum type="arabicPeriod"/>
            </a:pPr>
            <a:endParaRPr lang="en-AU" sz="1200" dirty="0">
              <a:solidFill>
                <a:srgbClr val="0C244C"/>
              </a:solidFill>
              <a:latin typeface="Arial" panose="020B0604020202020204" pitchFamily="34" charset="0"/>
              <a:cs typeface="Arial" panose="020B0604020202020204" pitchFamily="34" charset="0"/>
            </a:endParaRPr>
          </a:p>
          <a:p>
            <a:pPr marL="276225" indent="-276225" fontAlgn="base">
              <a:spcAft>
                <a:spcPts val="1452"/>
              </a:spcAft>
              <a:buFont typeface="+mj-lt"/>
              <a:buAutoNum type="arabicPeriod"/>
            </a:pPr>
            <a:endParaRPr lang="en-AU" sz="1200" dirty="0">
              <a:solidFill>
                <a:srgbClr val="0C244C"/>
              </a:solidFill>
              <a:latin typeface="Arial" panose="020B0604020202020204" pitchFamily="34" charset="0"/>
              <a:cs typeface="Arial" panose="020B0604020202020204" pitchFamily="34" charset="0"/>
            </a:endParaRPr>
          </a:p>
          <a:p>
            <a:pPr marL="276225" indent="-276225" fontAlgn="base">
              <a:spcAft>
                <a:spcPts val="1452"/>
              </a:spcAft>
              <a:buFont typeface="+mj-lt"/>
              <a:buAutoNum type="arabicPeriod"/>
            </a:pPr>
            <a:r>
              <a:rPr lang="en-AU" sz="1200" dirty="0">
                <a:solidFill>
                  <a:srgbClr val="0C244C"/>
                </a:solidFill>
                <a:latin typeface="Arial" panose="020B0604020202020204" pitchFamily="34" charset="0"/>
              </a:rPr>
              <a:t> Make a list of </a:t>
            </a:r>
            <a:r>
              <a:rPr lang="en-AU" sz="1200" b="1" dirty="0">
                <a:solidFill>
                  <a:srgbClr val="0C244C"/>
                </a:solidFill>
                <a:latin typeface="Arial" panose="020B0604020202020204" pitchFamily="34" charset="0"/>
              </a:rPr>
              <a:t>five</a:t>
            </a:r>
            <a:r>
              <a:rPr lang="en-AU" sz="1200" dirty="0">
                <a:solidFill>
                  <a:srgbClr val="0C244C"/>
                </a:solidFill>
                <a:latin typeface="Arial" panose="020B0604020202020204" pitchFamily="34" charset="0"/>
              </a:rPr>
              <a:t> things you can do starting today to start ‘living more simply’. </a:t>
            </a:r>
            <a:r>
              <a:rPr lang="en-US" sz="1200" dirty="0">
                <a:solidFill>
                  <a:srgbClr val="0C244C"/>
                </a:solidFill>
                <a:latin typeface="Arial" panose="020B0604020202020204" pitchFamily="34" charset="0"/>
              </a:rPr>
              <a:t>​</a:t>
            </a:r>
            <a:endParaRPr lang="en-US" sz="1200" dirty="0">
              <a:solidFill>
                <a:srgbClr val="0C244C"/>
              </a:solidFill>
              <a:latin typeface="Arial" panose="020B0604020202020204" pitchFamily="34" charset="0"/>
              <a:cs typeface="Arial" panose="020B0604020202020204" pitchFamily="34" charset="0"/>
            </a:endParaRPr>
          </a:p>
          <a:p>
            <a:pPr fontAlgn="base"/>
            <a:endParaRPr lang="en-AU" sz="1200" dirty="0">
              <a:solidFill>
                <a:srgbClr val="0C244C"/>
              </a:solidFill>
              <a:latin typeface="Arial" panose="020B0604020202020204" pitchFamily="34" charset="0"/>
              <a:cs typeface="Arial" panose="020B0604020202020204" pitchFamily="34" charset="0"/>
            </a:endParaRPr>
          </a:p>
          <a:p>
            <a:pPr marL="328295" indent="-328295" fontAlgn="base"/>
            <a:endParaRPr lang="en-AU" sz="1200" dirty="0">
              <a:solidFill>
                <a:srgbClr val="0C244C"/>
              </a:solidFill>
              <a:latin typeface="Arial" panose="020B0604020202020204" pitchFamily="34" charset="0"/>
              <a:cs typeface="Arial" panose="020B0604020202020204" pitchFamily="34" charset="0"/>
            </a:endParaRPr>
          </a:p>
          <a:p>
            <a:pPr marL="328295" indent="-328295" fontAlgn="base"/>
            <a:endParaRPr lang="en-AU" sz="1200" dirty="0">
              <a:solidFill>
                <a:srgbClr val="0C244C"/>
              </a:solidFill>
              <a:latin typeface="Arial" panose="020B0604020202020204" pitchFamily="34" charset="0"/>
              <a:cs typeface="Arial" panose="020B0604020202020204" pitchFamily="34" charset="0"/>
            </a:endParaRPr>
          </a:p>
          <a:p>
            <a:pPr marL="328295" indent="-328295" fontAlgn="base"/>
            <a:endParaRPr lang="en-AU" sz="1200" dirty="0">
              <a:solidFill>
                <a:srgbClr val="0C244C"/>
              </a:solidFill>
              <a:latin typeface="Arial" panose="020B0604020202020204" pitchFamily="34" charset="0"/>
              <a:cs typeface="Arial" panose="020B0604020202020204" pitchFamily="34" charset="0"/>
            </a:endParaRPr>
          </a:p>
          <a:p>
            <a:pPr marL="328295" indent="-328295" fontAlgn="base"/>
            <a:endParaRPr lang="en-AU" sz="1200" dirty="0">
              <a:solidFill>
                <a:srgbClr val="0C244C"/>
              </a:solidFill>
              <a:latin typeface="Arial" panose="020B0604020202020204" pitchFamily="34" charset="0"/>
              <a:cs typeface="Arial" panose="020B0604020202020204" pitchFamily="34" charset="0"/>
            </a:endParaRPr>
          </a:p>
          <a:p>
            <a:pPr marL="328295" indent="-328295" fontAlgn="base"/>
            <a:endParaRPr lang="en-AU" sz="1200" dirty="0">
              <a:solidFill>
                <a:srgbClr val="0C244C"/>
              </a:solidFill>
              <a:latin typeface="Arial" panose="020B0604020202020204" pitchFamily="34" charset="0"/>
              <a:cs typeface="Arial" panose="020B0604020202020204" pitchFamily="34" charset="0"/>
            </a:endParaRPr>
          </a:p>
          <a:p>
            <a:pPr marL="328295" indent="-328295" fontAlgn="base"/>
            <a:r>
              <a:rPr lang="en-AU" sz="1200" dirty="0">
                <a:solidFill>
                  <a:srgbClr val="0C244C"/>
                </a:solidFill>
                <a:latin typeface="Arial" panose="020B0604020202020204" pitchFamily="34" charset="0"/>
              </a:rPr>
              <a:t>     </a:t>
            </a:r>
            <a:endParaRPr lang="en-AU" sz="1200" dirty="0">
              <a:solidFill>
                <a:srgbClr val="0C244C"/>
              </a:solidFill>
              <a:latin typeface="Arial" panose="020B0604020202020204" pitchFamily="34" charset="0"/>
              <a:cs typeface="Arial" panose="020B0604020202020204" pitchFamily="34" charset="0"/>
            </a:endParaRPr>
          </a:p>
          <a:p>
            <a:pPr marL="328295" indent="-328295" fontAlgn="base"/>
            <a:r>
              <a:rPr lang="en-AU" sz="1200" dirty="0">
                <a:solidFill>
                  <a:srgbClr val="0C244C"/>
                </a:solidFill>
                <a:latin typeface="Arial" panose="020B0604020202020204" pitchFamily="34" charset="0"/>
                <a:cs typeface="Arial"/>
              </a:rPr>
              <a:t> </a:t>
            </a:r>
          </a:p>
          <a:p>
            <a:pPr marL="328295" indent="-328295" fontAlgn="base"/>
            <a:endParaRPr lang="en-AU" sz="1200" dirty="0">
              <a:solidFill>
                <a:srgbClr val="0C244C"/>
              </a:solidFill>
              <a:latin typeface="Arial" panose="020B0604020202020204" pitchFamily="34" charset="0"/>
              <a:cs typeface="Arial"/>
            </a:endParaRPr>
          </a:p>
          <a:p>
            <a:pPr marL="328295" indent="-328295" fontAlgn="base"/>
            <a:r>
              <a:rPr lang="en-AU" sz="1200" dirty="0">
                <a:solidFill>
                  <a:srgbClr val="0C244C"/>
                </a:solidFill>
                <a:latin typeface="Arial" panose="020B0604020202020204" pitchFamily="34" charset="0"/>
                <a:cs typeface="Arial"/>
              </a:rPr>
              <a:t>3.     Make a pledge to put </a:t>
            </a:r>
            <a:r>
              <a:rPr lang="en-AU" sz="1200" b="1" dirty="0">
                <a:solidFill>
                  <a:srgbClr val="0C244C"/>
                </a:solidFill>
                <a:latin typeface="Arial" panose="020B0604020202020204" pitchFamily="34" charset="0"/>
                <a:cs typeface="Arial"/>
              </a:rPr>
              <a:t>two</a:t>
            </a:r>
            <a:r>
              <a:rPr lang="en-AU" sz="1200" dirty="0">
                <a:solidFill>
                  <a:srgbClr val="0C244C"/>
                </a:solidFill>
                <a:latin typeface="Arial" panose="020B0604020202020204" pitchFamily="34" charset="0"/>
                <a:cs typeface="Arial"/>
              </a:rPr>
              <a:t> of these into action within the next week.</a:t>
            </a:r>
          </a:p>
          <a:p>
            <a:pPr>
              <a:lnSpc>
                <a:spcPct val="110000"/>
              </a:lnSpc>
            </a:pPr>
            <a:endParaRPr lang="en-AU" sz="1200" dirty="0">
              <a:solidFill>
                <a:srgbClr val="0C244C"/>
              </a:solidFill>
              <a:latin typeface="Arial" panose="020B0604020202020204" pitchFamily="34" charset="0"/>
            </a:endParaRPr>
          </a:p>
        </p:txBody>
      </p:sp>
      <p:sp>
        <p:nvSpPr>
          <p:cNvPr id="4" name="Rectangle 3">
            <a:extLst>
              <a:ext uri="{FF2B5EF4-FFF2-40B4-BE49-F238E27FC236}">
                <a16:creationId xmlns:a16="http://schemas.microsoft.com/office/drawing/2014/main" id="{208C6183-1255-4661-8E24-5B4AACD4BA75}"/>
              </a:ext>
            </a:extLst>
          </p:cNvPr>
          <p:cNvSpPr/>
          <p:nvPr/>
        </p:nvSpPr>
        <p:spPr>
          <a:xfrm>
            <a:off x="243116" y="960877"/>
            <a:ext cx="1210588" cy="369332"/>
          </a:xfrm>
          <a:prstGeom prst="rect">
            <a:avLst/>
          </a:prstGeom>
        </p:spPr>
        <p:txBody>
          <a:bodyPr wrap="none">
            <a:spAutoFit/>
          </a:bodyPr>
          <a:lstStyle/>
          <a:p>
            <a:pPr fontAlgn="base">
              <a:spcBef>
                <a:spcPts val="0"/>
              </a:spcBef>
              <a:spcAft>
                <a:spcPts val="600"/>
              </a:spcAft>
            </a:pPr>
            <a:r>
              <a:rPr lang="en-AU" b="1" dirty="0">
                <a:solidFill>
                  <a:srgbClr val="D86075"/>
                </a:solidFill>
                <a:latin typeface="Arial" panose="020B0604020202020204" pitchFamily="34" charset="0"/>
                <a:cs typeface="Arial"/>
              </a:rPr>
              <a:t>Activities</a:t>
            </a:r>
          </a:p>
        </p:txBody>
      </p:sp>
      <p:sp>
        <p:nvSpPr>
          <p:cNvPr id="8" name="Title 1">
            <a:extLst>
              <a:ext uri="{FF2B5EF4-FFF2-40B4-BE49-F238E27FC236}">
                <a16:creationId xmlns:a16="http://schemas.microsoft.com/office/drawing/2014/main" id="{EDA91AB5-E3A5-4A1C-86CD-6E20F0E4AD4D}"/>
              </a:ext>
            </a:extLst>
          </p:cNvPr>
          <p:cNvSpPr>
            <a:spLocks noGrp="1"/>
          </p:cNvSpPr>
          <p:nvPr>
            <p:ph type="ctrTitle"/>
          </p:nvPr>
        </p:nvSpPr>
        <p:spPr>
          <a:xfrm>
            <a:off x="895788" y="48418"/>
            <a:ext cx="7697346" cy="685304"/>
          </a:xfrm>
        </p:spPr>
        <p:txBody>
          <a:bodyPr lIns="91440" tIns="45720" rIns="91440" bIns="4572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2000" dirty="0">
                <a:solidFill>
                  <a:srgbClr val="0C244C"/>
                </a:solidFill>
                <a:latin typeface="Arial"/>
                <a:cs typeface="Arial"/>
              </a:rPr>
              <a:t>Goal 4: ADOPTION OF SUSTAINABLE LIFESTYLES</a:t>
            </a:r>
          </a:p>
        </p:txBody>
      </p:sp>
      <p:pic>
        <p:nvPicPr>
          <p:cNvPr id="9" name="Picture 8" descr="Icon&#10;&#10;Description automatically generated">
            <a:extLst>
              <a:ext uri="{FF2B5EF4-FFF2-40B4-BE49-F238E27FC236}">
                <a16:creationId xmlns:a16="http://schemas.microsoft.com/office/drawing/2014/main" id="{0B73ABC9-FF9F-4C04-8F8A-28B560A38D7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51930" y="32879"/>
            <a:ext cx="643858" cy="643858"/>
          </a:xfrm>
          <a:prstGeom prst="rect">
            <a:avLst/>
          </a:prstGeom>
        </p:spPr>
      </p:pic>
      <p:graphicFrame>
        <p:nvGraphicFramePr>
          <p:cNvPr id="5" name="Table 4">
            <a:extLst>
              <a:ext uri="{FF2B5EF4-FFF2-40B4-BE49-F238E27FC236}">
                <a16:creationId xmlns:a16="http://schemas.microsoft.com/office/drawing/2014/main" id="{064B5877-3A9D-48CC-8BF1-3CB112217BB0}"/>
              </a:ext>
            </a:extLst>
          </p:cNvPr>
          <p:cNvGraphicFramePr>
            <a:graphicFrameLocks noGrp="1"/>
          </p:cNvGraphicFramePr>
          <p:nvPr>
            <p:extLst>
              <p:ext uri="{D42A27DB-BD31-4B8C-83A1-F6EECF244321}">
                <p14:modId xmlns:p14="http://schemas.microsoft.com/office/powerpoint/2010/main" val="3899467080"/>
              </p:ext>
            </p:extLst>
          </p:nvPr>
        </p:nvGraphicFramePr>
        <p:xfrm>
          <a:off x="591729" y="3345434"/>
          <a:ext cx="8722541" cy="1612645"/>
        </p:xfrm>
        <a:graphic>
          <a:graphicData uri="http://schemas.openxmlformats.org/drawingml/2006/table">
            <a:tbl>
              <a:tblPr firstRow="1" bandRow="1">
                <a:tableStyleId>{5C22544A-7EE6-4342-B048-85BDC9FD1C3A}</a:tableStyleId>
              </a:tblPr>
              <a:tblGrid>
                <a:gridCol w="8722541">
                  <a:extLst>
                    <a:ext uri="{9D8B030D-6E8A-4147-A177-3AD203B41FA5}">
                      <a16:colId xmlns:a16="http://schemas.microsoft.com/office/drawing/2014/main" val="2828105325"/>
                    </a:ext>
                  </a:extLst>
                </a:gridCol>
              </a:tblGrid>
              <a:tr h="322529">
                <a:tc>
                  <a:txBody>
                    <a:bodyPr/>
                    <a:lstStyle/>
                    <a:p>
                      <a:pPr marL="171450" indent="-171450">
                        <a:buFont typeface="Wingdings" panose="05000000000000000000" pitchFamily="2" charset="2"/>
                        <a:buChar char="§"/>
                      </a:pPr>
                      <a:r>
                        <a:rPr lang="en-AU" dirty="0">
                          <a:solidFill>
                            <a:schemeClr val="accent6"/>
                          </a:solidFill>
                          <a:latin typeface="Arial" panose="020B0604020202020204" pitchFamily="34" charset="0"/>
                        </a:rPr>
                        <a:t> </a:t>
                      </a:r>
                    </a:p>
                  </a:txBody>
                  <a:tcPr>
                    <a:noFill/>
                  </a:tcPr>
                </a:tc>
                <a:extLst>
                  <a:ext uri="{0D108BD9-81ED-4DB2-BD59-A6C34878D82A}">
                    <a16:rowId xmlns:a16="http://schemas.microsoft.com/office/drawing/2014/main" val="1685515175"/>
                  </a:ext>
                </a:extLst>
              </a:tr>
              <a:tr h="322529">
                <a:tc>
                  <a:txBody>
                    <a:bodyPr/>
                    <a:lstStyle/>
                    <a:p>
                      <a:pPr marL="171450" indent="-171450">
                        <a:buFont typeface="Wingdings" panose="05000000000000000000" pitchFamily="2" charset="2"/>
                        <a:buChar char="§"/>
                      </a:pPr>
                      <a:r>
                        <a:rPr lang="en-AU" dirty="0">
                          <a:solidFill>
                            <a:schemeClr val="accent6"/>
                          </a:solidFill>
                          <a:latin typeface="Arial" panose="020B0604020202020204" pitchFamily="34" charset="0"/>
                        </a:rPr>
                        <a:t> </a:t>
                      </a:r>
                    </a:p>
                  </a:txBody>
                  <a:tcPr>
                    <a:noFill/>
                  </a:tcPr>
                </a:tc>
                <a:extLst>
                  <a:ext uri="{0D108BD9-81ED-4DB2-BD59-A6C34878D82A}">
                    <a16:rowId xmlns:a16="http://schemas.microsoft.com/office/drawing/2014/main" val="1537542059"/>
                  </a:ext>
                </a:extLst>
              </a:tr>
              <a:tr h="322529">
                <a:tc>
                  <a:txBody>
                    <a:bodyPr/>
                    <a:lstStyle/>
                    <a:p>
                      <a:pPr marL="171450" indent="-171450">
                        <a:buFont typeface="Wingdings" panose="05000000000000000000" pitchFamily="2" charset="2"/>
                        <a:buChar char="§"/>
                      </a:pPr>
                      <a:r>
                        <a:rPr lang="en-AU" dirty="0">
                          <a:solidFill>
                            <a:schemeClr val="accent6"/>
                          </a:solidFill>
                          <a:latin typeface="Arial" panose="020B0604020202020204" pitchFamily="34" charset="0"/>
                        </a:rPr>
                        <a:t> </a:t>
                      </a:r>
                    </a:p>
                  </a:txBody>
                  <a:tcPr>
                    <a:noFill/>
                  </a:tcPr>
                </a:tc>
                <a:extLst>
                  <a:ext uri="{0D108BD9-81ED-4DB2-BD59-A6C34878D82A}">
                    <a16:rowId xmlns:a16="http://schemas.microsoft.com/office/drawing/2014/main" val="2006833580"/>
                  </a:ext>
                </a:extLst>
              </a:tr>
              <a:tr h="322529">
                <a:tc>
                  <a:txBody>
                    <a:bodyPr/>
                    <a:lstStyle/>
                    <a:p>
                      <a:pPr marL="171450" indent="-171450">
                        <a:buFont typeface="Wingdings" panose="05000000000000000000" pitchFamily="2" charset="2"/>
                        <a:buChar char="§"/>
                      </a:pPr>
                      <a:r>
                        <a:rPr lang="en-AU" dirty="0">
                          <a:solidFill>
                            <a:schemeClr val="accent6"/>
                          </a:solidFill>
                          <a:latin typeface="Arial" panose="020B0604020202020204" pitchFamily="34" charset="0"/>
                        </a:rPr>
                        <a:t> </a:t>
                      </a:r>
                    </a:p>
                  </a:txBody>
                  <a:tcPr>
                    <a:noFill/>
                  </a:tcPr>
                </a:tc>
                <a:extLst>
                  <a:ext uri="{0D108BD9-81ED-4DB2-BD59-A6C34878D82A}">
                    <a16:rowId xmlns:a16="http://schemas.microsoft.com/office/drawing/2014/main" val="4279176632"/>
                  </a:ext>
                </a:extLst>
              </a:tr>
              <a:tr h="322529">
                <a:tc>
                  <a:txBody>
                    <a:bodyPr/>
                    <a:lstStyle/>
                    <a:p>
                      <a:pPr marL="171450" indent="-171450">
                        <a:buFont typeface="Wingdings" panose="05000000000000000000" pitchFamily="2" charset="2"/>
                        <a:buChar char="§"/>
                      </a:pPr>
                      <a:r>
                        <a:rPr lang="en-AU" dirty="0">
                          <a:solidFill>
                            <a:schemeClr val="accent6"/>
                          </a:solidFill>
                          <a:latin typeface="Arial" panose="020B0604020202020204" pitchFamily="34" charset="0"/>
                        </a:rPr>
                        <a:t> </a:t>
                      </a:r>
                    </a:p>
                  </a:txBody>
                  <a:tcPr>
                    <a:noFill/>
                  </a:tcPr>
                </a:tc>
                <a:extLst>
                  <a:ext uri="{0D108BD9-81ED-4DB2-BD59-A6C34878D82A}">
                    <a16:rowId xmlns:a16="http://schemas.microsoft.com/office/drawing/2014/main" val="1541198676"/>
                  </a:ext>
                </a:extLst>
              </a:tr>
            </a:tbl>
          </a:graphicData>
        </a:graphic>
      </p:graphicFrame>
    </p:spTree>
    <p:extLst>
      <p:ext uri="{BB962C8B-B14F-4D97-AF65-F5344CB8AC3E}">
        <p14:creationId xmlns:p14="http://schemas.microsoft.com/office/powerpoint/2010/main" val="12252526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2C12C298-2C7A-BC95-056E-B8E039E5205D}"/>
              </a:ext>
            </a:extLst>
          </p:cNvPr>
          <p:cNvGraphicFramePr>
            <a:graphicFrameLocks noGrp="1"/>
          </p:cNvGraphicFramePr>
          <p:nvPr>
            <p:extLst>
              <p:ext uri="{D42A27DB-BD31-4B8C-83A1-F6EECF244321}">
                <p14:modId xmlns:p14="http://schemas.microsoft.com/office/powerpoint/2010/main" val="1655923024"/>
              </p:ext>
            </p:extLst>
          </p:nvPr>
        </p:nvGraphicFramePr>
        <p:xfrm>
          <a:off x="234898" y="304800"/>
          <a:ext cx="9426618" cy="6142485"/>
        </p:xfrm>
        <a:graphic>
          <a:graphicData uri="http://schemas.openxmlformats.org/drawingml/2006/table">
            <a:tbl>
              <a:tblPr/>
              <a:tblGrid>
                <a:gridCol w="1573582">
                  <a:extLst>
                    <a:ext uri="{9D8B030D-6E8A-4147-A177-3AD203B41FA5}">
                      <a16:colId xmlns:a16="http://schemas.microsoft.com/office/drawing/2014/main" val="878581868"/>
                    </a:ext>
                  </a:extLst>
                </a:gridCol>
                <a:gridCol w="7853036">
                  <a:extLst>
                    <a:ext uri="{9D8B030D-6E8A-4147-A177-3AD203B41FA5}">
                      <a16:colId xmlns:a16="http://schemas.microsoft.com/office/drawing/2014/main" val="2115209592"/>
                    </a:ext>
                  </a:extLst>
                </a:gridCol>
              </a:tblGrid>
              <a:tr h="731520">
                <a:tc>
                  <a:txBody>
                    <a:bodyPr/>
                    <a:lstStyle/>
                    <a:p>
                      <a:pPr algn="l" fontAlgn="auto"/>
                      <a:r>
                        <a:rPr lang="en-AU" sz="1400" b="1" i="0" dirty="0">
                          <a:solidFill>
                            <a:srgbClr val="0C244C"/>
                          </a:solidFill>
                          <a:effectLst/>
                          <a:latin typeface="Arial" panose="020B0604020202020204" pitchFamily="34" charset="0"/>
                        </a:rPr>
                        <a:t>​</a:t>
                      </a:r>
                    </a:p>
                  </a:txBody>
                  <a:tcPr marL="77908" marR="77908" marT="38954" marB="38954">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E0EFED"/>
                    </a:solidFill>
                  </a:tcPr>
                </a:tc>
                <a:tc>
                  <a:txBody>
                    <a:bodyPr/>
                    <a:lstStyle/>
                    <a:p>
                      <a:pPr algn="ctr" fontAlgn="base"/>
                      <a:r>
                        <a:rPr lang="en-AU" sz="1600" b="1" i="0" kern="1200" dirty="0">
                          <a:solidFill>
                            <a:srgbClr val="0C244C"/>
                          </a:solidFill>
                          <a:effectLst/>
                          <a:latin typeface="Arial" panose="020B0604020202020204" pitchFamily="34" charset="0"/>
                          <a:ea typeface="+mn-ea"/>
                          <a:cs typeface="Arial" panose="020B0604020202020204" pitchFamily="34" charset="0"/>
                        </a:rPr>
                        <a:t>ACTION PLANNER</a:t>
                      </a:r>
                      <a:br>
                        <a:rPr lang="en-AU" sz="1600" b="1" i="0" kern="1200" dirty="0">
                          <a:solidFill>
                            <a:srgbClr val="0C244C"/>
                          </a:solidFill>
                          <a:effectLst/>
                          <a:latin typeface="Arial" panose="020B0604020202020204" pitchFamily="34" charset="0"/>
                          <a:ea typeface="+mn-ea"/>
                          <a:cs typeface="Arial" panose="020B0604020202020204" pitchFamily="34" charset="0"/>
                        </a:rPr>
                      </a:br>
                      <a:r>
                        <a:rPr lang="en-AU" sz="1600" b="1" i="0" kern="1200" dirty="0">
                          <a:solidFill>
                            <a:srgbClr val="0C244C"/>
                          </a:solidFill>
                          <a:effectLst/>
                          <a:latin typeface="Arial" panose="020B0604020202020204" pitchFamily="34" charset="0"/>
                          <a:ea typeface="+mn-ea"/>
                          <a:cs typeface="Arial" panose="020B0604020202020204" pitchFamily="34" charset="0"/>
                        </a:rPr>
                        <a:t>Goal 4: Adoption of Sustainable Lifestyles</a:t>
                      </a:r>
                      <a:endParaRPr lang="en-AU" sz="1600" b="1" i="0" dirty="0">
                        <a:solidFill>
                          <a:srgbClr val="0C244C"/>
                        </a:solidFill>
                        <a:effectLst/>
                        <a:latin typeface="Arial" panose="020B0604020202020204" pitchFamily="34" charset="0"/>
                        <a:cs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E0EFED"/>
                    </a:solidFill>
                  </a:tcPr>
                </a:tc>
                <a:extLst>
                  <a:ext uri="{0D108BD9-81ED-4DB2-BD59-A6C34878D82A}">
                    <a16:rowId xmlns:a16="http://schemas.microsoft.com/office/drawing/2014/main" val="443447703"/>
                  </a:ext>
                </a:extLst>
              </a:tr>
              <a:tr h="1039692">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panose="020B0604020202020204" pitchFamily="34" charset="0"/>
                        </a:rPr>
                        <a:t>Explain the issue that exists and your planned action</a:t>
                      </a:r>
                      <a:r>
                        <a:rPr lang="en-AU" sz="1000" b="1" i="0" dirty="0">
                          <a:solidFill>
                            <a:srgbClr val="0C244C"/>
                          </a:solidFill>
                          <a:effectLst/>
                          <a:latin typeface="Arial" panose="020B0604020202020204" pitchFamily="34" charset="0"/>
                          <a:cs typeface="Arial" panose="020B0604020202020204" pitchFamily="34" charset="0"/>
                        </a:rPr>
                        <a:t>​</a:t>
                      </a:r>
                    </a:p>
                    <a:p>
                      <a:pPr algn="ctr" fontAlgn="auto"/>
                      <a:endParaRPr lang="en-AU" sz="1000" b="1" i="0" dirty="0">
                        <a:solidFill>
                          <a:srgbClr val="0C244C"/>
                        </a:solidFill>
                        <a:effectLst/>
                        <a:latin typeface="Arial" panose="020B0604020202020204" pitchFamily="34" charset="0"/>
                        <a:cs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C244C"/>
                        </a:solidFill>
                        <a:effectLst/>
                        <a:latin typeface="Arial" panose="020B0604020202020204" pitchFamily="34" charset="0"/>
                      </a:endParaRPr>
                    </a:p>
                    <a:p>
                      <a:pPr algn="ctr" fontAlgn="base"/>
                      <a:endParaRPr lang="en-AU" sz="1400" b="1" i="0" dirty="0">
                        <a:solidFill>
                          <a:srgbClr val="0C244C"/>
                        </a:solidFill>
                        <a:effectLst/>
                        <a:latin typeface="Arial" panose="020B0604020202020204" pitchFamily="34" charset="0"/>
                      </a:endParaRPr>
                    </a:p>
                    <a:p>
                      <a:pPr algn="ctr" fontAlgn="base"/>
                      <a:endParaRPr lang="en-AU" sz="1400" b="1" i="0" dirty="0">
                        <a:solidFill>
                          <a:srgbClr val="0C244C"/>
                        </a:solidFill>
                        <a:effectLst/>
                        <a:latin typeface="Arial" panose="020B0604020202020204" pitchFamily="34" charset="0"/>
                      </a:endParaRPr>
                    </a:p>
                    <a:p>
                      <a:pPr algn="ctr" fontAlgn="base"/>
                      <a:endParaRPr lang="en-AU" sz="1400" b="1"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4087518516"/>
                  </a:ext>
                </a:extLst>
              </a:tr>
              <a:tr h="353933">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panose="020B0604020202020204" pitchFamily="34" charset="0"/>
                        </a:rPr>
                        <a:t>When can it be done?</a:t>
                      </a:r>
                      <a:r>
                        <a:rPr lang="en-AU" sz="1000" b="1" i="0" dirty="0">
                          <a:solidFill>
                            <a:srgbClr val="0C244C"/>
                          </a:solidFill>
                          <a:effectLst/>
                          <a:latin typeface="Arial" panose="020B0604020202020204" pitchFamily="34" charset="0"/>
                          <a:cs typeface="Arial" panose="020B0604020202020204" pitchFamily="34" charset="0"/>
                        </a:rPr>
                        <a:t>​</a:t>
                      </a: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2587911427"/>
                  </a:ext>
                </a:extLst>
              </a:tr>
              <a:tr h="1027628">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endParaRPr lang="en-AU" sz="1000" b="0" i="0" dirty="0">
                        <a:solidFill>
                          <a:srgbClr val="0C244C"/>
                        </a:solidFill>
                        <a:effectLst/>
                        <a:latin typeface="Arial" panose="020B0604020202020204" pitchFamily="34" charset="0"/>
                        <a:cs typeface="Arial"/>
                      </a:endParaRPr>
                    </a:p>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a:rPr>
                        <a:t>What will you need to make it work?​</a:t>
                      </a:r>
                    </a:p>
                    <a:p>
                      <a:pPr algn="ctr" fontAlgn="auto"/>
                      <a:endParaRPr lang="en-AU" sz="1000" b="0" i="0" dirty="0">
                        <a:solidFill>
                          <a:srgbClr val="0C244C"/>
                        </a:solidFill>
                        <a:effectLst/>
                        <a:latin typeface="Arial" panose="020B0604020202020204" pitchFamily="34" charset="0"/>
                        <a:cs typeface="Arial"/>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0" i="0" dirty="0">
                        <a:solidFill>
                          <a:srgbClr val="0C244C"/>
                        </a:solidFill>
                        <a:effectLst/>
                        <a:latin typeface="Arial" panose="020B0604020202020204" pitchFamily="34" charset="0"/>
                      </a:endParaRPr>
                    </a:p>
                    <a:p>
                      <a:pPr algn="ctr" fontAlgn="base"/>
                      <a:endParaRPr lang="en-AU" sz="1400" b="0" i="0" dirty="0">
                        <a:solidFill>
                          <a:srgbClr val="0C244C"/>
                        </a:solidFill>
                        <a:effectLst/>
                        <a:latin typeface="Arial" panose="020B0604020202020204" pitchFamily="34" charset="0"/>
                      </a:endParaRPr>
                    </a:p>
                    <a:p>
                      <a:pPr algn="ctr" fontAlgn="base"/>
                      <a:endParaRPr lang="en-AU" sz="1400" b="0" i="0" dirty="0">
                        <a:solidFill>
                          <a:srgbClr val="0C244C"/>
                        </a:solidFill>
                        <a:effectLst/>
                        <a:latin typeface="Arial" panose="020B0604020202020204" pitchFamily="34" charset="0"/>
                      </a:endParaRPr>
                    </a:p>
                    <a:p>
                      <a:pPr algn="ctr" fontAlgn="base"/>
                      <a:endParaRPr lang="en-AU" sz="1400" b="0"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501988861"/>
                  </a:ext>
                </a:extLst>
              </a:tr>
              <a:tr h="758581">
                <a:tc>
                  <a:txBody>
                    <a:bodyPr/>
                    <a:lstStyle/>
                    <a:p>
                      <a:pPr algn="ctr" fontAlgn="base"/>
                      <a:endParaRPr lang="en-AU" sz="1000" b="0" i="0" dirty="0">
                        <a:solidFill>
                          <a:srgbClr val="0C244C"/>
                        </a:solidFill>
                        <a:effectLst/>
                        <a:latin typeface="Arial" panose="020B0604020202020204" pitchFamily="34" charset="0"/>
                        <a:cs typeface="Arial"/>
                      </a:endParaRPr>
                    </a:p>
                    <a:p>
                      <a:pPr algn="ctr" fontAlgn="base"/>
                      <a:r>
                        <a:rPr lang="en-AU" sz="1000" b="0" i="0" dirty="0">
                          <a:solidFill>
                            <a:srgbClr val="0C244C"/>
                          </a:solidFill>
                          <a:effectLst/>
                          <a:latin typeface="Arial" panose="020B0604020202020204" pitchFamily="34" charset="0"/>
                          <a:cs typeface="Arial"/>
                        </a:rPr>
                        <a:t>What are some </a:t>
                      </a:r>
                    </a:p>
                    <a:p>
                      <a:pPr algn="ctr" fontAlgn="base"/>
                      <a:r>
                        <a:rPr lang="en-AU" sz="1000" b="0" i="0" dirty="0">
                          <a:solidFill>
                            <a:srgbClr val="0C244C"/>
                          </a:solidFill>
                          <a:effectLst/>
                          <a:latin typeface="Arial" panose="020B0604020202020204" pitchFamily="34" charset="0"/>
                          <a:cs typeface="Arial"/>
                        </a:rPr>
                        <a:t>challenges you might face?​</a:t>
                      </a:r>
                    </a:p>
                    <a:p>
                      <a:pPr algn="ctr" fontAlgn="auto"/>
                      <a:endParaRPr lang="en-AU" sz="1000" b="0" i="0" dirty="0">
                        <a:solidFill>
                          <a:srgbClr val="0C244C"/>
                        </a:solidFill>
                        <a:effectLst/>
                        <a:latin typeface="Arial" panose="020B0604020202020204" pitchFamily="34" charset="0"/>
                        <a:cs typeface="Arial"/>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0"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3115539652"/>
                  </a:ext>
                </a:extLst>
              </a:tr>
              <a:tr h="1074902">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endParaRPr lang="en-AU" sz="1000" b="0" i="0" dirty="0">
                        <a:solidFill>
                          <a:srgbClr val="0C244C"/>
                        </a:solidFill>
                        <a:effectLst/>
                        <a:latin typeface="Arial" panose="020B0604020202020204" pitchFamily="34" charset="0"/>
                        <a:cs typeface="Arial" panose="020B0604020202020204" pitchFamily="34" charset="0"/>
                      </a:endParaRPr>
                    </a:p>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panose="020B0604020202020204" pitchFamily="34" charset="0"/>
                        </a:rPr>
                        <a:t>What questions do you have, and where can you go to answer them?</a:t>
                      </a:r>
                      <a:r>
                        <a:rPr lang="en-AU" sz="1000" b="1" i="0" dirty="0">
                          <a:solidFill>
                            <a:srgbClr val="0C244C"/>
                          </a:solidFill>
                          <a:effectLst/>
                          <a:latin typeface="Arial" panose="020B0604020202020204" pitchFamily="34" charset="0"/>
                          <a:cs typeface="Arial" panose="020B0604020202020204" pitchFamily="34" charset="0"/>
                        </a:rPr>
                        <a:t>​</a:t>
                      </a:r>
                    </a:p>
                    <a:p>
                      <a:pPr algn="ctr" fontAlgn="auto"/>
                      <a:endParaRPr lang="en-AU" sz="1000" b="1" i="0" dirty="0">
                        <a:solidFill>
                          <a:srgbClr val="0C244C"/>
                        </a:solidFill>
                        <a:effectLst/>
                        <a:latin typeface="Arial" panose="020B0604020202020204" pitchFamily="34" charset="0"/>
                        <a:cs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916688164"/>
                  </a:ext>
                </a:extLst>
              </a:tr>
              <a:tr h="1074902">
                <a:tc>
                  <a:txBody>
                    <a:bodyPr/>
                    <a:lstStyle/>
                    <a:p>
                      <a:pPr algn="ctr" fontAlgn="auto"/>
                      <a:r>
                        <a:rPr lang="en-AU" sz="1000" b="0" i="0" dirty="0">
                          <a:solidFill>
                            <a:srgbClr val="0C244C"/>
                          </a:solidFill>
                          <a:effectLst/>
                          <a:latin typeface="Arial" panose="020B0604020202020204" pitchFamily="34" charset="0"/>
                          <a:cs typeface="Arial" panose="020B0604020202020204" pitchFamily="34" charset="0"/>
                        </a:rPr>
                        <a:t>How will you know if you have been successful in achieving your objective?</a:t>
                      </a: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4103963777"/>
                  </a:ext>
                </a:extLst>
              </a:tr>
            </a:tbl>
          </a:graphicData>
        </a:graphic>
      </p:graphicFrame>
      <p:pic>
        <p:nvPicPr>
          <p:cNvPr id="4" name="Picture 3" descr="Icon&#10;&#10;Description automatically generated">
            <a:extLst>
              <a:ext uri="{FF2B5EF4-FFF2-40B4-BE49-F238E27FC236}">
                <a16:creationId xmlns:a16="http://schemas.microsoft.com/office/drawing/2014/main" id="{8A5C70BA-4146-4C8A-8FBB-C71BAC2B453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38010" y="359915"/>
            <a:ext cx="643858" cy="643858"/>
          </a:xfrm>
          <a:prstGeom prst="rect">
            <a:avLst/>
          </a:prstGeom>
        </p:spPr>
      </p:pic>
    </p:spTree>
    <p:extLst>
      <p:ext uri="{BB962C8B-B14F-4D97-AF65-F5344CB8AC3E}">
        <p14:creationId xmlns:p14="http://schemas.microsoft.com/office/powerpoint/2010/main" val="22414051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7C2272CC-552E-42F4-7258-A8AC009DE120}"/>
              </a:ext>
            </a:extLst>
          </p:cNvPr>
          <p:cNvSpPr txBox="1"/>
          <p:nvPr/>
        </p:nvSpPr>
        <p:spPr>
          <a:xfrm>
            <a:off x="246898" y="1105836"/>
            <a:ext cx="9389387" cy="646331"/>
          </a:xfrm>
          <a:prstGeom prst="rect">
            <a:avLst/>
          </a:prstGeom>
          <a:noFill/>
        </p:spPr>
        <p:txBody>
          <a:bodyPr wrap="square" rtlCol="0">
            <a:spAutoFit/>
          </a:bodyP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fontAlgn="base"/>
            <a:r>
              <a:rPr lang="en-AU" sz="1200" dirty="0">
                <a:solidFill>
                  <a:srgbClr val="0C244C"/>
                </a:solidFill>
                <a:latin typeface="Arial" panose="020B0604020202020204" pitchFamily="34" charset="0"/>
                <a:cs typeface="Arial" panose="020B0604020202020204" pitchFamily="34" charset="0"/>
              </a:rPr>
              <a:t>Use this page to create a mind-map or infographic that shows and explains the relationship between the </a:t>
            </a:r>
            <a:r>
              <a:rPr lang="en-AU" sz="1200" dirty="0" err="1">
                <a:solidFill>
                  <a:srgbClr val="0C244C"/>
                </a:solidFill>
                <a:latin typeface="Arial" panose="020B0604020202020204" pitchFamily="34" charset="0"/>
                <a:cs typeface="Arial" panose="020B0604020202020204" pitchFamily="34" charset="0"/>
              </a:rPr>
              <a:t>Laudato</a:t>
            </a:r>
            <a:r>
              <a:rPr lang="en-AU" sz="1200" dirty="0">
                <a:solidFill>
                  <a:srgbClr val="0C244C"/>
                </a:solidFill>
                <a:latin typeface="Arial" panose="020B0604020202020204" pitchFamily="34" charset="0"/>
                <a:cs typeface="Arial" panose="020B0604020202020204" pitchFamily="34" charset="0"/>
              </a:rPr>
              <a:t> Si’ Goal ‘Adoption of Sustainable Lifestyles’ and the Catholic Social Teachings. The </a:t>
            </a:r>
            <a:r>
              <a:rPr lang="en-AU" sz="1200" dirty="0" err="1">
                <a:solidFill>
                  <a:srgbClr val="0C244C"/>
                </a:solidFill>
                <a:latin typeface="Arial" panose="020B0604020202020204" pitchFamily="34" charset="0"/>
                <a:cs typeface="Arial" panose="020B0604020202020204" pitchFamily="34" charset="0"/>
              </a:rPr>
              <a:t>Laudato</a:t>
            </a:r>
            <a:r>
              <a:rPr lang="en-AU" sz="1200" dirty="0">
                <a:solidFill>
                  <a:srgbClr val="0C244C"/>
                </a:solidFill>
                <a:latin typeface="Arial" panose="020B0604020202020204" pitchFamily="34" charset="0"/>
                <a:cs typeface="Arial" panose="020B0604020202020204" pitchFamily="34" charset="0"/>
              </a:rPr>
              <a:t> Si’ Goal may link to more than one Catholic Social Teaching.</a:t>
            </a:r>
          </a:p>
          <a:p>
            <a:endParaRPr lang="en-AU" sz="1200" dirty="0">
              <a:latin typeface="Arial" panose="020B0604020202020204" pitchFamily="34" charset="0"/>
            </a:endParaRPr>
          </a:p>
        </p:txBody>
      </p:sp>
      <p:sp>
        <p:nvSpPr>
          <p:cNvPr id="4" name="Rectangle 3">
            <a:extLst>
              <a:ext uri="{FF2B5EF4-FFF2-40B4-BE49-F238E27FC236}">
                <a16:creationId xmlns:a16="http://schemas.microsoft.com/office/drawing/2014/main" id="{208C6183-1255-4661-8E24-5B4AACD4BA75}"/>
              </a:ext>
            </a:extLst>
          </p:cNvPr>
          <p:cNvSpPr/>
          <p:nvPr/>
        </p:nvSpPr>
        <p:spPr>
          <a:xfrm>
            <a:off x="246898" y="819456"/>
            <a:ext cx="3437672" cy="369332"/>
          </a:xfrm>
          <a:prstGeom prst="rect">
            <a:avLst/>
          </a:prstGeom>
        </p:spPr>
        <p:txBody>
          <a:bodyPr wrap="none">
            <a:spAutoFit/>
          </a:bodyPr>
          <a:lstStyle/>
          <a:p>
            <a:pPr fontAlgn="base">
              <a:spcBef>
                <a:spcPts val="0"/>
              </a:spcBef>
              <a:spcAft>
                <a:spcPts val="600"/>
              </a:spcAft>
            </a:pPr>
            <a:r>
              <a:rPr lang="en-AU" b="1" dirty="0">
                <a:solidFill>
                  <a:srgbClr val="D86075"/>
                </a:solidFill>
                <a:latin typeface="Arial" panose="020B0604020202020204" pitchFamily="34" charset="0"/>
                <a:cs typeface="Arial"/>
              </a:rPr>
              <a:t>Catholic Social Teaching Link</a:t>
            </a:r>
          </a:p>
        </p:txBody>
      </p:sp>
      <p:sp>
        <p:nvSpPr>
          <p:cNvPr id="11" name="Title 1">
            <a:extLst>
              <a:ext uri="{FF2B5EF4-FFF2-40B4-BE49-F238E27FC236}">
                <a16:creationId xmlns:a16="http://schemas.microsoft.com/office/drawing/2014/main" id="{ADAF394D-FD3B-424D-A485-795B5773D74A}"/>
              </a:ext>
            </a:extLst>
          </p:cNvPr>
          <p:cNvSpPr>
            <a:spLocks noGrp="1"/>
          </p:cNvSpPr>
          <p:nvPr>
            <p:ph type="ctrTitle"/>
          </p:nvPr>
        </p:nvSpPr>
        <p:spPr>
          <a:xfrm>
            <a:off x="895788" y="48418"/>
            <a:ext cx="7697346" cy="685304"/>
          </a:xfrm>
        </p:spPr>
        <p:txBody>
          <a:bodyPr lIns="91440" tIns="45720" rIns="91440" bIns="4572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2000" dirty="0">
                <a:solidFill>
                  <a:srgbClr val="0C244C"/>
                </a:solidFill>
                <a:latin typeface="Arial"/>
                <a:cs typeface="Arial"/>
              </a:rPr>
              <a:t>Goal 4: ADOPTION OF SUSTAINABLE LIFESTYLES</a:t>
            </a:r>
          </a:p>
        </p:txBody>
      </p:sp>
      <p:pic>
        <p:nvPicPr>
          <p:cNvPr id="12" name="Picture 11" descr="Icon&#10;&#10;Description automatically generated">
            <a:extLst>
              <a:ext uri="{FF2B5EF4-FFF2-40B4-BE49-F238E27FC236}">
                <a16:creationId xmlns:a16="http://schemas.microsoft.com/office/drawing/2014/main" id="{3CEBF73F-02B8-48F9-8580-82C0F495F59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51930" y="32879"/>
            <a:ext cx="643858" cy="643858"/>
          </a:xfrm>
          <a:prstGeom prst="rect">
            <a:avLst/>
          </a:prstGeom>
        </p:spPr>
      </p:pic>
      <p:sp>
        <p:nvSpPr>
          <p:cNvPr id="17" name="Rectangle: Rounded Corners 16">
            <a:extLst>
              <a:ext uri="{FF2B5EF4-FFF2-40B4-BE49-F238E27FC236}">
                <a16:creationId xmlns:a16="http://schemas.microsoft.com/office/drawing/2014/main" id="{4B470C12-9FA0-4E63-A9F3-6BF05DC4C9B7}"/>
              </a:ext>
            </a:extLst>
          </p:cNvPr>
          <p:cNvSpPr/>
          <p:nvPr/>
        </p:nvSpPr>
        <p:spPr>
          <a:xfrm>
            <a:off x="4198917" y="3163767"/>
            <a:ext cx="1508166" cy="1020800"/>
          </a:xfrm>
          <a:prstGeom prst="roundRect">
            <a:avLst/>
          </a:prstGeom>
          <a:solidFill>
            <a:srgbClr val="C3DDD7"/>
          </a:solidFill>
          <a:ln w="28575">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algn="ctr"/>
            <a:r>
              <a:rPr lang="en-AU" sz="1182" b="1" dirty="0">
                <a:solidFill>
                  <a:schemeClr val="bg2">
                    <a:lumMod val="10000"/>
                  </a:schemeClr>
                </a:solidFill>
                <a:latin typeface="Arial" panose="020B0604020202020204" pitchFamily="34" charset="0"/>
                <a:cs typeface="Arial" panose="020B0604020202020204" pitchFamily="34" charset="0"/>
              </a:rPr>
              <a:t>ADOPTION OF SUSTAINABLE LIFESTYLES</a:t>
            </a:r>
          </a:p>
        </p:txBody>
      </p:sp>
    </p:spTree>
    <p:extLst>
      <p:ext uri="{BB962C8B-B14F-4D97-AF65-F5344CB8AC3E}">
        <p14:creationId xmlns:p14="http://schemas.microsoft.com/office/powerpoint/2010/main" val="12615541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FEEEDBD-FF0D-F9C7-09FD-0758B22194BB}"/>
              </a:ext>
            </a:extLst>
          </p:cNvPr>
          <p:cNvSpPr>
            <a:spLocks noGrp="1"/>
          </p:cNvSpPr>
          <p:nvPr>
            <p:ph type="body" sz="quarter" idx="10"/>
          </p:nvPr>
        </p:nvSpPr>
        <p:spPr/>
        <p:txBody>
          <a:bodyPr lIns="77228" tIns="38614" rIns="77228" bIns="38614" anchor="t"/>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a:spcAft>
                <a:spcPts val="1200"/>
              </a:spcAft>
            </a:pPr>
            <a:r>
              <a:rPr lang="en-AU" sz="1400" dirty="0">
                <a:solidFill>
                  <a:srgbClr val="0C244C"/>
                </a:solidFill>
                <a:latin typeface="Arial" panose="020B0604020202020204" pitchFamily="34" charset="0"/>
                <a:cs typeface="Arial"/>
              </a:rPr>
              <a:t>This workbook has been created to deepen your understanding of each of the </a:t>
            </a:r>
            <a:r>
              <a:rPr lang="en-AU" sz="1400" dirty="0" err="1">
                <a:solidFill>
                  <a:srgbClr val="0C244C"/>
                </a:solidFill>
                <a:latin typeface="Arial" panose="020B0604020202020204" pitchFamily="34" charset="0"/>
                <a:cs typeface="Arial"/>
              </a:rPr>
              <a:t>Laudato</a:t>
            </a:r>
            <a:r>
              <a:rPr lang="en-AU" sz="1400" dirty="0">
                <a:solidFill>
                  <a:srgbClr val="0C244C"/>
                </a:solidFill>
                <a:latin typeface="Arial" panose="020B0604020202020204" pitchFamily="34" charset="0"/>
                <a:cs typeface="Arial"/>
              </a:rPr>
              <a:t> Si’ Goals. It is designed to be used alongside The </a:t>
            </a:r>
            <a:r>
              <a:rPr lang="en-AU" sz="1400" dirty="0" err="1">
                <a:solidFill>
                  <a:srgbClr val="0C244C"/>
                </a:solidFill>
                <a:latin typeface="Arial" panose="020B0604020202020204" pitchFamily="34" charset="0"/>
                <a:cs typeface="Arial"/>
              </a:rPr>
              <a:t>Laudato</a:t>
            </a:r>
            <a:r>
              <a:rPr lang="en-AU" sz="1400" dirty="0">
                <a:solidFill>
                  <a:srgbClr val="0C244C"/>
                </a:solidFill>
                <a:latin typeface="Arial" panose="020B0604020202020204" pitchFamily="34" charset="0"/>
                <a:cs typeface="Arial"/>
              </a:rPr>
              <a:t> Si’ Goals PowerPoint presentation. </a:t>
            </a:r>
          </a:p>
          <a:p>
            <a:r>
              <a:rPr lang="en-AU" sz="1400" b="1" dirty="0">
                <a:solidFill>
                  <a:srgbClr val="0C244C"/>
                </a:solidFill>
                <a:latin typeface="Arial" panose="020B0604020202020204" pitchFamily="34" charset="0"/>
              </a:rPr>
              <a:t>The workbook contains:</a:t>
            </a:r>
          </a:p>
          <a:p>
            <a:pPr marL="144780" indent="-144780">
              <a:buFont typeface="Arial" panose="020B0604020202020204" pitchFamily="34" charset="0"/>
              <a:buChar char="•"/>
            </a:pPr>
            <a:r>
              <a:rPr lang="en-AU" sz="1400" i="1" dirty="0">
                <a:solidFill>
                  <a:srgbClr val="0C244C"/>
                </a:solidFill>
                <a:latin typeface="Arial" panose="020B0604020202020204" pitchFamily="34" charset="0"/>
                <a:cs typeface="Arial"/>
              </a:rPr>
              <a:t>A case study that aligns with each of the action Goals </a:t>
            </a:r>
            <a:r>
              <a:rPr lang="en-AU" sz="1400" dirty="0">
                <a:solidFill>
                  <a:srgbClr val="0C244C"/>
                </a:solidFill>
                <a:latin typeface="Arial" panose="020B0604020202020204" pitchFamily="34" charset="0"/>
                <a:cs typeface="Arial"/>
              </a:rPr>
              <a:t>– these case studies explore the various ways Caritas Australia is working with its partners to achieve each of the Goals in various parts of the world. </a:t>
            </a:r>
            <a:endParaRPr lang="en-AU" sz="1400" dirty="0">
              <a:solidFill>
                <a:srgbClr val="0C244C"/>
              </a:solidFill>
              <a:latin typeface="Arial" panose="020B0604020202020204" pitchFamily="34" charset="0"/>
              <a:cs typeface="Arial" panose="020B0604020202020204" pitchFamily="34" charset="0"/>
            </a:endParaRPr>
          </a:p>
          <a:p>
            <a:pPr marL="144780" indent="-144780">
              <a:buFont typeface="Arial" panose="020B0604020202020204" pitchFamily="34" charset="0"/>
              <a:buChar char="•"/>
            </a:pPr>
            <a:r>
              <a:rPr lang="en-AU" sz="1400" i="1" dirty="0">
                <a:solidFill>
                  <a:srgbClr val="0C244C"/>
                </a:solidFill>
                <a:latin typeface="Arial" panose="020B0604020202020204" pitchFamily="34" charset="0"/>
                <a:cs typeface="Arial"/>
              </a:rPr>
              <a:t>Activities</a:t>
            </a:r>
            <a:r>
              <a:rPr lang="en-AU" sz="1400" dirty="0">
                <a:solidFill>
                  <a:srgbClr val="0C244C"/>
                </a:solidFill>
                <a:latin typeface="Arial" panose="020B0604020202020204" pitchFamily="34" charset="0"/>
                <a:cs typeface="Arial"/>
              </a:rPr>
              <a:t> – These activities will ask you to reflect on the case study, as well as explore where the Goals fit into our world. </a:t>
            </a:r>
            <a:endParaRPr lang="en-AU" sz="1400" dirty="0">
              <a:solidFill>
                <a:srgbClr val="0C244C"/>
              </a:solidFill>
              <a:latin typeface="Arial" panose="020B0604020202020204" pitchFamily="34" charset="0"/>
              <a:cs typeface="Arial" panose="020B0604020202020204" pitchFamily="34" charset="0"/>
            </a:endParaRPr>
          </a:p>
          <a:p>
            <a:pPr marL="144780" indent="-144780">
              <a:buFont typeface="Arial" panose="020B0604020202020204" pitchFamily="34" charset="0"/>
              <a:buChar char="•"/>
            </a:pPr>
            <a:r>
              <a:rPr lang="en-AU" sz="1400" i="1" dirty="0">
                <a:solidFill>
                  <a:srgbClr val="0C244C"/>
                </a:solidFill>
                <a:latin typeface="Arial" panose="020B0604020202020204" pitchFamily="34" charset="0"/>
                <a:cs typeface="Arial"/>
              </a:rPr>
              <a:t>Action Planner </a:t>
            </a:r>
            <a:r>
              <a:rPr lang="en-AU" sz="1400" dirty="0">
                <a:solidFill>
                  <a:srgbClr val="0C244C"/>
                </a:solidFill>
                <a:latin typeface="Arial" panose="020B0604020202020204" pitchFamily="34" charset="0"/>
                <a:cs typeface="Arial"/>
              </a:rPr>
              <a:t>– Plan how you could put each of the </a:t>
            </a:r>
            <a:r>
              <a:rPr lang="en-AU" sz="1400" dirty="0" err="1">
                <a:solidFill>
                  <a:srgbClr val="0C244C"/>
                </a:solidFill>
                <a:latin typeface="Arial" panose="020B0604020202020204" pitchFamily="34" charset="0"/>
                <a:cs typeface="Arial"/>
              </a:rPr>
              <a:t>Laudato</a:t>
            </a:r>
            <a:r>
              <a:rPr lang="en-AU" sz="1400" dirty="0">
                <a:solidFill>
                  <a:srgbClr val="0C244C"/>
                </a:solidFill>
                <a:latin typeface="Arial" panose="020B0604020202020204" pitchFamily="34" charset="0"/>
                <a:cs typeface="Arial"/>
              </a:rPr>
              <a:t> Si’ Goals into action in your school or local community.</a:t>
            </a:r>
          </a:p>
          <a:p>
            <a:pPr marL="144780" indent="-144780">
              <a:spcAft>
                <a:spcPts val="1800"/>
              </a:spcAft>
              <a:buFont typeface="Arial" panose="020B0604020202020204" pitchFamily="34" charset="0"/>
              <a:buChar char="•"/>
            </a:pPr>
            <a:r>
              <a:rPr lang="en-AU" sz="1400" i="1" dirty="0">
                <a:solidFill>
                  <a:srgbClr val="0C244C"/>
                </a:solidFill>
                <a:latin typeface="Arial" panose="020B0604020202020204" pitchFamily="34" charset="0"/>
                <a:cs typeface="Arial"/>
              </a:rPr>
              <a:t>Catholic Social Teaching Link </a:t>
            </a:r>
            <a:r>
              <a:rPr lang="en-AU" sz="1400" dirty="0">
                <a:solidFill>
                  <a:srgbClr val="0C244C"/>
                </a:solidFill>
                <a:latin typeface="Arial" panose="020B0604020202020204" pitchFamily="34" charset="0"/>
                <a:cs typeface="Arial"/>
              </a:rPr>
              <a:t>– The </a:t>
            </a:r>
            <a:r>
              <a:rPr lang="en-AU" sz="1400" dirty="0" err="1">
                <a:solidFill>
                  <a:srgbClr val="0C244C"/>
                </a:solidFill>
                <a:latin typeface="Arial" panose="020B0604020202020204" pitchFamily="34" charset="0"/>
                <a:cs typeface="Arial"/>
              </a:rPr>
              <a:t>Laudato</a:t>
            </a:r>
            <a:r>
              <a:rPr lang="en-AU" sz="1400" dirty="0">
                <a:solidFill>
                  <a:srgbClr val="0C244C"/>
                </a:solidFill>
                <a:latin typeface="Arial" panose="020B0604020202020204" pitchFamily="34" charset="0"/>
                <a:cs typeface="Arial"/>
              </a:rPr>
              <a:t> Si’ Goals contain elements that draw from the principles of Catholic Social Teaching. This activity will require you to explore the various links that exist. Use the Catholic Social Teaching guide (located on page 3 of this workbook) to help you complete the activity. </a:t>
            </a:r>
            <a:endParaRPr lang="en-AU" sz="1400" b="1" dirty="0">
              <a:latin typeface="Arial" panose="020B0604020202020204" pitchFamily="34" charset="0"/>
            </a:endParaRPr>
          </a:p>
          <a:p>
            <a:r>
              <a:rPr lang="en-US" sz="1400" dirty="0">
                <a:solidFill>
                  <a:srgbClr val="0C244C"/>
                </a:solidFill>
                <a:latin typeface="Arial" panose="020B0604020202020204" pitchFamily="34" charset="0"/>
              </a:rPr>
              <a:t>Learning about global social and ecological justice issues can be overwhelming. If you are feeling worried or upset about anything you have learnt about through this resource, make sure you talk to your teacher or trusted adult. They can share your concerns</a:t>
            </a:r>
            <a:r>
              <a:rPr lang="en-US" sz="1400" dirty="0">
                <a:latin typeface="Arial" panose="020B0604020202020204" pitchFamily="34" charset="0"/>
              </a:rPr>
              <a:t> </a:t>
            </a:r>
            <a:r>
              <a:rPr lang="en-US" sz="1400" dirty="0">
                <a:solidFill>
                  <a:srgbClr val="0C244C"/>
                </a:solidFill>
                <a:latin typeface="Arial" panose="020B0604020202020204" pitchFamily="34" charset="0"/>
              </a:rPr>
              <a:t>via our</a:t>
            </a:r>
            <a:r>
              <a:rPr lang="en-US" sz="1400" dirty="0">
                <a:latin typeface="Arial" panose="020B0604020202020204" pitchFamily="34" charset="0"/>
              </a:rPr>
              <a:t> </a:t>
            </a:r>
            <a:r>
              <a:rPr lang="en-US" sz="1400" dirty="0">
                <a:solidFill>
                  <a:srgbClr val="0563C1"/>
                </a:solidFill>
                <a:latin typeface="Arial" panose="020B0604020202020204" pitchFamily="34" charset="0"/>
                <a:cs typeface="Arial" panose="020B0604020202020204" pitchFamily="34" charset="0"/>
                <a:hlinkClick r:id="rId2"/>
              </a:rPr>
              <a:t>website</a:t>
            </a:r>
            <a:r>
              <a:rPr lang="en-US" sz="1400" dirty="0">
                <a:latin typeface="Arial" panose="020B0604020202020204" pitchFamily="34" charset="0"/>
              </a:rPr>
              <a:t>. </a:t>
            </a:r>
          </a:p>
          <a:p>
            <a:pPr marL="984250"/>
            <a:endParaRPr lang="en-US" sz="1400" dirty="0">
              <a:latin typeface="Arial" panose="020B0604020202020204" pitchFamily="34" charset="0"/>
            </a:endParaRPr>
          </a:p>
          <a:p>
            <a:pPr marL="803275"/>
            <a:r>
              <a:rPr lang="en-US" sz="1400" dirty="0">
                <a:solidFill>
                  <a:srgbClr val="0C244C"/>
                </a:solidFill>
                <a:latin typeface="Arial" panose="020B0604020202020204" pitchFamily="34" charset="0"/>
              </a:rPr>
              <a:t>Do you have an idea for how Caritas Australia can improve our school resources? We would love to hear it! Please email </a:t>
            </a:r>
            <a:r>
              <a:rPr lang="en-US" sz="1400" dirty="0">
                <a:latin typeface="Arial" panose="020B0604020202020204" pitchFamily="34" charset="0"/>
                <a:hlinkClick r:id="rId3"/>
              </a:rPr>
              <a:t>education@caritas.org.au</a:t>
            </a:r>
            <a:r>
              <a:rPr lang="en-US" sz="1400" dirty="0">
                <a:latin typeface="Arial" panose="020B0604020202020204" pitchFamily="34" charset="0"/>
              </a:rPr>
              <a:t> </a:t>
            </a:r>
            <a:br>
              <a:rPr lang="en-US" sz="1100" dirty="0">
                <a:latin typeface="Arial" panose="020B0604020202020204" pitchFamily="34" charset="0"/>
              </a:rPr>
            </a:br>
            <a:endParaRPr lang="en-AU" sz="1200" dirty="0">
              <a:solidFill>
                <a:srgbClr val="0C244C"/>
              </a:solidFill>
              <a:latin typeface="Arial" panose="020B0604020202020204" pitchFamily="34" charset="0"/>
              <a:cs typeface="Arial" panose="020B0604020202020204" pitchFamily="34" charset="0"/>
            </a:endParaRPr>
          </a:p>
          <a:p>
            <a:pPr marL="144780" indent="-144780">
              <a:spcAft>
                <a:spcPts val="1200"/>
              </a:spcAft>
              <a:buFont typeface="Arial" panose="020B0604020202020204" pitchFamily="34" charset="0"/>
              <a:buChar char="•"/>
            </a:pPr>
            <a:endParaRPr lang="en-AU" sz="1200" dirty="0">
              <a:solidFill>
                <a:srgbClr val="0C244C"/>
              </a:solidFill>
              <a:latin typeface="Arial" panose="020B0604020202020204" pitchFamily="34" charset="0"/>
              <a:cs typeface="Arial" panose="020B0604020202020204" pitchFamily="34" charset="0"/>
            </a:endParaRPr>
          </a:p>
        </p:txBody>
      </p:sp>
      <p:sp>
        <p:nvSpPr>
          <p:cNvPr id="5" name="Text Placeholder 2">
            <a:extLst>
              <a:ext uri="{FF2B5EF4-FFF2-40B4-BE49-F238E27FC236}">
                <a16:creationId xmlns:a16="http://schemas.microsoft.com/office/drawing/2014/main" id="{2D420248-8AF7-5ECE-6140-B4A777EA77EF}"/>
              </a:ext>
            </a:extLst>
          </p:cNvPr>
          <p:cNvSpPr txBox="1">
            <a:spLocks/>
          </p:cNvSpPr>
          <p:nvPr/>
        </p:nvSpPr>
        <p:spPr>
          <a:xfrm>
            <a:off x="255038" y="446209"/>
            <a:ext cx="7886268" cy="574116"/>
          </a:xfrm>
          <a:prstGeom prst="rect">
            <a:avLst/>
          </a:prstGeom>
        </p:spPr>
        <p:txBody>
          <a:bodyPr lIns="91440" tIns="45720" rIns="91440" bIns="45720" anchor="t"/>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endParaRPr lang="en-AU" sz="1800" dirty="0">
              <a:solidFill>
                <a:srgbClr val="D86075"/>
              </a:solidFill>
              <a:latin typeface="Arial" panose="020B0604020202020204" pitchFamily="34" charset="0"/>
              <a:cs typeface="Arial" panose="020B0604020202020204" pitchFamily="34" charset="0"/>
            </a:endParaRPr>
          </a:p>
        </p:txBody>
      </p:sp>
      <p:pic>
        <p:nvPicPr>
          <p:cNvPr id="2" name="Picture 2" descr="A picture containing text, indoor&#10;&#10;Description automatically generated">
            <a:extLst>
              <a:ext uri="{FF2B5EF4-FFF2-40B4-BE49-F238E27FC236}">
                <a16:creationId xmlns:a16="http://schemas.microsoft.com/office/drawing/2014/main" id="{350E8C48-2497-45A4-E1CF-39DBA14EF9C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12650" b="15034"/>
          <a:stretch/>
        </p:blipFill>
        <p:spPr>
          <a:xfrm>
            <a:off x="1884480" y="5816013"/>
            <a:ext cx="5991090" cy="544812"/>
          </a:xfrm>
          <a:prstGeom prst="rect">
            <a:avLst/>
          </a:prstGeom>
        </p:spPr>
      </p:pic>
      <p:pic>
        <p:nvPicPr>
          <p:cNvPr id="6" name="Graphic 5" descr="Person with idea outline">
            <a:extLst>
              <a:ext uri="{FF2B5EF4-FFF2-40B4-BE49-F238E27FC236}">
                <a16:creationId xmlns:a16="http://schemas.microsoft.com/office/drawing/2014/main" id="{8CDBBD88-5FFE-42E5-87DC-D29D9AE9715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45957" y="4839502"/>
            <a:ext cx="574116" cy="574116"/>
          </a:xfrm>
          <a:prstGeom prst="rect">
            <a:avLst/>
          </a:prstGeom>
        </p:spPr>
      </p:pic>
      <p:sp>
        <p:nvSpPr>
          <p:cNvPr id="9" name="Title 1">
            <a:extLst>
              <a:ext uri="{FF2B5EF4-FFF2-40B4-BE49-F238E27FC236}">
                <a16:creationId xmlns:a16="http://schemas.microsoft.com/office/drawing/2014/main" id="{AFC6E3BE-D556-464B-A217-97D786176084}"/>
              </a:ext>
            </a:extLst>
          </p:cNvPr>
          <p:cNvSpPr txBox="1">
            <a:spLocks/>
          </p:cNvSpPr>
          <p:nvPr/>
        </p:nvSpPr>
        <p:spPr>
          <a:xfrm>
            <a:off x="264420" y="4477"/>
            <a:ext cx="6982320" cy="759403"/>
          </a:xfrm>
          <a:prstGeom prst="rect">
            <a:avLst/>
          </a:prstGeom>
        </p:spPr>
        <p:txBody>
          <a:bodyPr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2365" b="1" dirty="0">
                <a:solidFill>
                  <a:srgbClr val="0C244C"/>
                </a:solidFill>
                <a:latin typeface="Arial" panose="020B0604020202020204" pitchFamily="34" charset="0"/>
              </a:rPr>
              <a:t>INFORMATION</a:t>
            </a:r>
          </a:p>
        </p:txBody>
      </p:sp>
    </p:spTree>
    <p:extLst>
      <p:ext uri="{BB962C8B-B14F-4D97-AF65-F5344CB8AC3E}">
        <p14:creationId xmlns:p14="http://schemas.microsoft.com/office/powerpoint/2010/main" val="2618820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6A3F3D4-2917-BDA0-FBBE-876BC6BF3B5F}"/>
              </a:ext>
            </a:extLst>
          </p:cNvPr>
          <p:cNvSpPr>
            <a:spLocks noGrp="1"/>
          </p:cNvSpPr>
          <p:nvPr>
            <p:ph type="ctrTitle"/>
          </p:nvPr>
        </p:nvSpPr>
        <p:spPr>
          <a:xfrm>
            <a:off x="895788" y="48418"/>
            <a:ext cx="7697346" cy="685304"/>
          </a:xfrm>
        </p:spPr>
        <p:txBody>
          <a:bodyPr lIns="91440" tIns="45720" rIns="91440" bIns="4572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2000" dirty="0">
                <a:solidFill>
                  <a:srgbClr val="0C244C"/>
                </a:solidFill>
                <a:latin typeface="Arial"/>
                <a:cs typeface="Arial"/>
              </a:rPr>
              <a:t>Goal 5: ECOLOGICAL EDUCATION</a:t>
            </a:r>
          </a:p>
        </p:txBody>
      </p:sp>
      <p:sp>
        <p:nvSpPr>
          <p:cNvPr id="6" name="Text Placeholder 5">
            <a:extLst>
              <a:ext uri="{FF2B5EF4-FFF2-40B4-BE49-F238E27FC236}">
                <a16:creationId xmlns:a16="http://schemas.microsoft.com/office/drawing/2014/main" id="{81DE636C-A667-62B6-9869-5A5472B6EDFE}"/>
              </a:ext>
            </a:extLst>
          </p:cNvPr>
          <p:cNvSpPr>
            <a:spLocks noGrp="1"/>
          </p:cNvSpPr>
          <p:nvPr>
            <p:ph type="body" sz="quarter" idx="10"/>
          </p:nvPr>
        </p:nvSpPr>
        <p:spPr>
          <a:xfrm>
            <a:off x="255037" y="902264"/>
            <a:ext cx="7984723" cy="5464053"/>
          </a:xfrm>
        </p:spPr>
        <p:txBody>
          <a:bodyPr lIns="91440" tIns="45720" rIns="91440" bIns="45720" anchor="t"/>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fontAlgn="base">
              <a:spcBef>
                <a:spcPts val="0"/>
              </a:spcBef>
              <a:spcAft>
                <a:spcPts val="600"/>
              </a:spcAft>
            </a:pPr>
            <a:r>
              <a:rPr lang="en-AU" sz="1800" b="1" dirty="0">
                <a:solidFill>
                  <a:srgbClr val="D86075"/>
                </a:solidFill>
                <a:latin typeface="Arial" panose="020B0604020202020204" pitchFamily="34" charset="0"/>
                <a:cs typeface="Arial"/>
              </a:rPr>
              <a:t>Case Study: </a:t>
            </a:r>
            <a:r>
              <a:rPr lang="en-AU" sz="1800" b="1" dirty="0" err="1">
                <a:solidFill>
                  <a:srgbClr val="D86075"/>
                </a:solidFill>
                <a:latin typeface="Arial" panose="020B0604020202020204" pitchFamily="34" charset="0"/>
                <a:cs typeface="Arial"/>
              </a:rPr>
              <a:t>Shaniella’s</a:t>
            </a:r>
            <a:r>
              <a:rPr lang="en-AU" sz="1800" b="1" dirty="0">
                <a:solidFill>
                  <a:srgbClr val="D86075"/>
                </a:solidFill>
                <a:latin typeface="Arial" panose="020B0604020202020204" pitchFamily="34" charset="0"/>
                <a:cs typeface="Arial"/>
              </a:rPr>
              <a:t> Story</a:t>
            </a:r>
          </a:p>
          <a:p>
            <a:pPr fontAlgn="base">
              <a:spcBef>
                <a:spcPts val="0"/>
              </a:spcBef>
              <a:spcAft>
                <a:spcPts val="600"/>
              </a:spcAft>
            </a:pPr>
            <a:r>
              <a:rPr lang="en-US" sz="1150" dirty="0" err="1">
                <a:solidFill>
                  <a:srgbClr val="0C244C"/>
                </a:solidFill>
                <a:latin typeface="Arial" panose="020B0604020202020204" pitchFamily="34" charset="0"/>
                <a:cs typeface="Arial"/>
              </a:rPr>
              <a:t>Shaniella</a:t>
            </a:r>
            <a:r>
              <a:rPr lang="en-US" sz="1150" dirty="0">
                <a:solidFill>
                  <a:srgbClr val="0C244C"/>
                </a:solidFill>
                <a:latin typeface="Arial" panose="020B0604020202020204" pitchFamily="34" charset="0"/>
                <a:cs typeface="Arial"/>
              </a:rPr>
              <a:t>, grew up with her family in a village in the Solomon Islands’ southern Makira province. ​With the poverty rate in Makira province at around 32 percent, she knew that without relevant job skills, she would struggle to earn a living.​​ Girls’ and women’s participation in secondary education, training and employment in the Solomon Islands is significantly lower compared to male students. In 2020, </a:t>
            </a:r>
            <a:r>
              <a:rPr lang="en-US" sz="1150" dirty="0" err="1">
                <a:solidFill>
                  <a:srgbClr val="0C244C"/>
                </a:solidFill>
                <a:latin typeface="Arial" panose="020B0604020202020204" pitchFamily="34" charset="0"/>
                <a:cs typeface="Arial"/>
              </a:rPr>
              <a:t>Shaniella</a:t>
            </a:r>
            <a:r>
              <a:rPr lang="en-US" sz="1150" dirty="0">
                <a:solidFill>
                  <a:srgbClr val="0C244C"/>
                </a:solidFill>
                <a:latin typeface="Arial" panose="020B0604020202020204" pitchFamily="34" charset="0"/>
                <a:cs typeface="Arial"/>
              </a:rPr>
              <a:t> decided to move away from home to study at a Rural Training Centre outside the capital, Honiara. The vocational school is supported by Caritas Australia Solomon Islands (CASI), through the Happy, Healthy, Holistic Community Development program. ​​</a:t>
            </a:r>
          </a:p>
          <a:p>
            <a:pPr fontAlgn="base">
              <a:spcBef>
                <a:spcPts val="0"/>
              </a:spcBef>
              <a:spcAft>
                <a:spcPts val="600"/>
              </a:spcAft>
            </a:pPr>
            <a:r>
              <a:rPr lang="en-US" sz="1150" dirty="0" err="1">
                <a:solidFill>
                  <a:srgbClr val="0C244C"/>
                </a:solidFill>
                <a:latin typeface="Arial" panose="020B0604020202020204" pitchFamily="34" charset="0"/>
                <a:cs typeface="Arial"/>
              </a:rPr>
              <a:t>Shaniella</a:t>
            </a:r>
            <a:r>
              <a:rPr lang="en-US" sz="1150" dirty="0">
                <a:solidFill>
                  <a:srgbClr val="0C244C"/>
                </a:solidFill>
                <a:latin typeface="Arial" panose="020B0604020202020204" pitchFamily="34" charset="0"/>
                <a:cs typeface="Arial"/>
              </a:rPr>
              <a:t> chose to study hospitality and tourism, in addition to compulsory subjects, like life skills, cooking, sewing and agricultural production.​ However, the school is in a particularly disaster-prone area of the Solomon Islands. Not long after </a:t>
            </a:r>
            <a:r>
              <a:rPr lang="en-US" sz="1150" dirty="0" err="1">
                <a:solidFill>
                  <a:srgbClr val="0C244C"/>
                </a:solidFill>
                <a:latin typeface="Arial" panose="020B0604020202020204" pitchFamily="34" charset="0"/>
                <a:cs typeface="Arial"/>
              </a:rPr>
              <a:t>Shaniella</a:t>
            </a:r>
            <a:r>
              <a:rPr lang="en-US" sz="1150" dirty="0">
                <a:solidFill>
                  <a:srgbClr val="0C244C"/>
                </a:solidFill>
                <a:latin typeface="Arial" panose="020B0604020202020204" pitchFamily="34" charset="0"/>
                <a:cs typeface="Arial"/>
              </a:rPr>
              <a:t> started, the school was hit by a landslide, flooding, and a cyclone, all in quick succession.​</a:t>
            </a:r>
          </a:p>
          <a:p>
            <a:pPr fontAlgn="base">
              <a:spcBef>
                <a:spcPts val="0"/>
              </a:spcBef>
              <a:spcAft>
                <a:spcPts val="600"/>
              </a:spcAft>
            </a:pPr>
            <a:r>
              <a:rPr lang="en-US" sz="1150" dirty="0">
                <a:solidFill>
                  <a:srgbClr val="0C244C"/>
                </a:solidFill>
                <a:latin typeface="Arial" panose="020B0604020202020204" pitchFamily="34" charset="0"/>
                <a:cs typeface="Arial"/>
              </a:rPr>
              <a:t>The landslide destroyed the school’s main source of water, a gravity-fed system, and it also damaged school buildings and devastated the garden which the school relies on for food.​​</a:t>
            </a:r>
          </a:p>
          <a:p>
            <a:pPr fontAlgn="base">
              <a:spcBef>
                <a:spcPts val="0"/>
              </a:spcBef>
              <a:spcAft>
                <a:spcPts val="600"/>
              </a:spcAft>
            </a:pPr>
            <a:r>
              <a:rPr lang="en-US" sz="1150" dirty="0">
                <a:solidFill>
                  <a:srgbClr val="0C244C"/>
                </a:solidFill>
                <a:latin typeface="Arial" panose="020B0604020202020204" pitchFamily="34" charset="0"/>
                <a:cs typeface="Arial"/>
              </a:rPr>
              <a:t>Caritas Australia Solomon Islands (CASI) was able to help the school to install eight water tanks. This restored students’ access to clean drinking water and the ablution block. The tanks also supply water to nearby schools, health </a:t>
            </a:r>
            <a:r>
              <a:rPr lang="en-US" sz="1150" dirty="0" err="1">
                <a:solidFill>
                  <a:srgbClr val="0C244C"/>
                </a:solidFill>
                <a:latin typeface="Arial" panose="020B0604020202020204" pitchFamily="34" charset="0"/>
                <a:cs typeface="Arial"/>
              </a:rPr>
              <a:t>centres</a:t>
            </a:r>
            <a:r>
              <a:rPr lang="en-US" sz="1150" dirty="0">
                <a:solidFill>
                  <a:srgbClr val="0C244C"/>
                </a:solidFill>
                <a:latin typeface="Arial" panose="020B0604020202020204" pitchFamily="34" charset="0"/>
                <a:cs typeface="Arial"/>
              </a:rPr>
              <a:t> and the wider community. CASI then supported the school by providing it with improved planting materials, 200 chickens, and training in agricultural skills and poultry management, to help it to boost its food security.​ ​To ensure that the school is better prepared to respond to future disasters, CASI also ran Disaster Risk Reduction (DRR) training workshops, raising awareness about risks in the school’s environment, evacuation procedures and how to respond during an emergency. It provided additional support when the COVID-19 pandemic hit, by helping the school to improve hygiene practices to prevent the spread of coronavirus.​​</a:t>
            </a:r>
          </a:p>
          <a:p>
            <a:pPr fontAlgn="base">
              <a:spcBef>
                <a:spcPts val="0"/>
              </a:spcBef>
              <a:spcAft>
                <a:spcPts val="600"/>
              </a:spcAft>
            </a:pPr>
            <a:r>
              <a:rPr lang="en-US" sz="1150" dirty="0">
                <a:solidFill>
                  <a:srgbClr val="0C244C"/>
                </a:solidFill>
                <a:latin typeface="Arial" panose="020B0604020202020204" pitchFamily="34" charset="0"/>
                <a:cs typeface="Arial"/>
              </a:rPr>
              <a:t>Around 80 students, teachers and community members have directly benefitted from this program so far, with around 2000 people benefitting indirectly.​​ Now, </a:t>
            </a:r>
            <a:r>
              <a:rPr lang="en-US" sz="1150" dirty="0" err="1">
                <a:solidFill>
                  <a:srgbClr val="0C244C"/>
                </a:solidFill>
                <a:latin typeface="Arial" panose="020B0604020202020204" pitchFamily="34" charset="0"/>
                <a:cs typeface="Arial"/>
              </a:rPr>
              <a:t>Shaniella</a:t>
            </a:r>
            <a:r>
              <a:rPr lang="en-US" sz="1150" dirty="0">
                <a:solidFill>
                  <a:srgbClr val="0C244C"/>
                </a:solidFill>
                <a:latin typeface="Arial" panose="020B0604020202020204" pitchFamily="34" charset="0"/>
                <a:cs typeface="Arial"/>
              </a:rPr>
              <a:t> can complete her job skills training, with enough water and food to eat, as well as better hygiene and sanitation. ​She is improving her ability to earn an income, learning skills which will expand her job opportunities. The school community has increased and diversified its crop supply and its number of poultry has quadrupled. Students are also better prepared to respond when disaster strikes thanks to the ecological education they have received. ​​</a:t>
            </a:r>
          </a:p>
          <a:p>
            <a:pPr fontAlgn="base">
              <a:spcBef>
                <a:spcPts val="0"/>
              </a:spcBef>
              <a:spcAft>
                <a:spcPts val="600"/>
              </a:spcAft>
            </a:pPr>
            <a:r>
              <a:rPr lang="en-US" sz="1200" dirty="0">
                <a:solidFill>
                  <a:srgbClr val="0C244C"/>
                </a:solidFill>
                <a:latin typeface="Arial" panose="020B0604020202020204" pitchFamily="34" charset="0"/>
                <a:cs typeface="Arial"/>
              </a:rPr>
              <a:t> </a:t>
            </a:r>
          </a:p>
          <a:p>
            <a:pPr>
              <a:spcBef>
                <a:spcPts val="0"/>
              </a:spcBef>
              <a:spcAft>
                <a:spcPts val="600"/>
              </a:spcAft>
            </a:pPr>
            <a:endParaRPr lang="en-AU" sz="1200" dirty="0">
              <a:latin typeface="Arial" panose="020B0604020202020204" pitchFamily="34" charset="0"/>
            </a:endParaRPr>
          </a:p>
        </p:txBody>
      </p:sp>
      <p:pic>
        <p:nvPicPr>
          <p:cNvPr id="7" name="Picture 6" descr="Icon&#10;&#10;Description automatically generated">
            <a:extLst>
              <a:ext uri="{FF2B5EF4-FFF2-40B4-BE49-F238E27FC236}">
                <a16:creationId xmlns:a16="http://schemas.microsoft.com/office/drawing/2014/main" id="{572978E1-36B9-46C6-899A-221722C5514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55037" y="112858"/>
            <a:ext cx="675092" cy="556424"/>
          </a:xfrm>
          <a:prstGeom prst="rect">
            <a:avLst/>
          </a:prstGeom>
        </p:spPr>
      </p:pic>
      <p:sp>
        <p:nvSpPr>
          <p:cNvPr id="8" name="Round Single Corner Rectangle 10" descr="A young woman sitting at her desk at school">
            <a:extLst>
              <a:ext uri="{FF2B5EF4-FFF2-40B4-BE49-F238E27FC236}">
                <a16:creationId xmlns:a16="http://schemas.microsoft.com/office/drawing/2014/main" id="{9AA76C3B-B63D-40BC-8EAA-E81640DFBF2E}"/>
              </a:ext>
            </a:extLst>
          </p:cNvPr>
          <p:cNvSpPr/>
          <p:nvPr/>
        </p:nvSpPr>
        <p:spPr>
          <a:xfrm>
            <a:off x="8411641" y="901804"/>
            <a:ext cx="1201387" cy="1492955"/>
          </a:xfrm>
          <a:prstGeom prst="round1Rect">
            <a:avLst>
              <a:gd name="adj" fmla="val 0"/>
            </a:avLst>
          </a:prstGeom>
          <a:blipFill>
            <a:blip r:embed="rId4"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algn="ctr"/>
            <a:endParaRPr lang="en-US" sz="2177" dirty="0">
              <a:latin typeface="Arial" panose="020B0604020202020204" pitchFamily="34" charset="0"/>
            </a:endParaRPr>
          </a:p>
        </p:txBody>
      </p:sp>
      <p:sp>
        <p:nvSpPr>
          <p:cNvPr id="9" name="Round Single Corner Rectangle 10" descr="A young woman washing her hands at a water tank in the Solomon Islands">
            <a:extLst>
              <a:ext uri="{FF2B5EF4-FFF2-40B4-BE49-F238E27FC236}">
                <a16:creationId xmlns:a16="http://schemas.microsoft.com/office/drawing/2014/main" id="{49C2A6D6-D13D-4D50-A13E-A0C0AB090875}"/>
              </a:ext>
            </a:extLst>
          </p:cNvPr>
          <p:cNvSpPr/>
          <p:nvPr/>
        </p:nvSpPr>
        <p:spPr>
          <a:xfrm>
            <a:off x="8411640" y="2638620"/>
            <a:ext cx="1201387" cy="1536858"/>
          </a:xfrm>
          <a:prstGeom prst="round1Rect">
            <a:avLst>
              <a:gd name="adj" fmla="val 0"/>
            </a:avLst>
          </a:prstGeom>
          <a:blipFill>
            <a:blip r:embed="rId5"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algn="ctr"/>
            <a:endParaRPr lang="en-US" sz="2177" dirty="0">
              <a:latin typeface="Arial" panose="020B0604020202020204" pitchFamily="34" charset="0"/>
            </a:endParaRPr>
          </a:p>
        </p:txBody>
      </p:sp>
      <p:sp>
        <p:nvSpPr>
          <p:cNvPr id="10" name="Round Single Corner Rectangle 10" descr="A young woman holding up a newly sprouted plant in her hands">
            <a:extLst>
              <a:ext uri="{FF2B5EF4-FFF2-40B4-BE49-F238E27FC236}">
                <a16:creationId xmlns:a16="http://schemas.microsoft.com/office/drawing/2014/main" id="{6A153C56-EAB2-471E-A119-32F2D30ECCB4}"/>
              </a:ext>
            </a:extLst>
          </p:cNvPr>
          <p:cNvSpPr/>
          <p:nvPr/>
        </p:nvSpPr>
        <p:spPr>
          <a:xfrm>
            <a:off x="8411641" y="4419339"/>
            <a:ext cx="1201387" cy="1536857"/>
          </a:xfrm>
          <a:prstGeom prst="round1Rect">
            <a:avLst>
              <a:gd name="adj" fmla="val 0"/>
            </a:avLst>
          </a:prstGeom>
          <a:blipFill>
            <a:blip r:embed="rId6"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algn="ctr"/>
            <a:endParaRPr lang="en-US" sz="2177" dirty="0">
              <a:latin typeface="Arial" panose="020B0604020202020204" pitchFamily="34" charset="0"/>
            </a:endParaRPr>
          </a:p>
        </p:txBody>
      </p:sp>
      <p:sp>
        <p:nvSpPr>
          <p:cNvPr id="11" name="TextBox 10">
            <a:extLst>
              <a:ext uri="{FF2B5EF4-FFF2-40B4-BE49-F238E27FC236}">
                <a16:creationId xmlns:a16="http://schemas.microsoft.com/office/drawing/2014/main" id="{D7B209B0-8F6B-4741-980B-BB9C85533C29}"/>
              </a:ext>
            </a:extLst>
          </p:cNvPr>
          <p:cNvSpPr txBox="1"/>
          <p:nvPr/>
        </p:nvSpPr>
        <p:spPr>
          <a:xfrm>
            <a:off x="255037" y="6261673"/>
            <a:ext cx="2364630" cy="238527"/>
          </a:xfrm>
          <a:prstGeom prst="rect">
            <a:avLst/>
          </a:prstGeom>
          <a:noFill/>
        </p:spPr>
        <p:txBody>
          <a:bodyPr wrap="square">
            <a:spAutoFit/>
          </a:bodyP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950" dirty="0">
                <a:solidFill>
                  <a:srgbClr val="0C244C"/>
                </a:solidFill>
                <a:latin typeface="Arial" panose="020B0604020202020204" pitchFamily="34" charset="0"/>
                <a:cs typeface="Arial" panose="020B0604020202020204" pitchFamily="34" charset="0"/>
              </a:rPr>
              <a:t>Photo: Neil </a:t>
            </a:r>
            <a:r>
              <a:rPr lang="en-AU" sz="950" dirty="0" err="1">
                <a:solidFill>
                  <a:srgbClr val="0C244C"/>
                </a:solidFill>
                <a:latin typeface="Arial" panose="020B0604020202020204" pitchFamily="34" charset="0"/>
                <a:cs typeface="Arial" panose="020B0604020202020204" pitchFamily="34" charset="0"/>
              </a:rPr>
              <a:t>Nuia</a:t>
            </a:r>
            <a:endParaRPr lang="en-AU" sz="950" dirty="0">
              <a:solidFill>
                <a:srgbClr val="0C244C"/>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8B3478AF-FBCF-4D32-A48B-7CA2FA519FFF}"/>
              </a:ext>
            </a:extLst>
          </p:cNvPr>
          <p:cNvSpPr txBox="1">
            <a:spLocks/>
          </p:cNvSpPr>
          <p:nvPr/>
        </p:nvSpPr>
        <p:spPr>
          <a:xfrm>
            <a:off x="7996531" y="5956197"/>
            <a:ext cx="2031608" cy="456151"/>
          </a:xfrm>
          <a:prstGeom prst="rect">
            <a:avLst/>
          </a:prstGeom>
          <a:noFill/>
        </p:spPr>
        <p:txBody>
          <a:bodyPr wrap="square">
            <a:spAutoFit/>
          </a:bodyP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algn="ctr"/>
            <a:r>
              <a:rPr lang="en-AU" sz="1182" dirty="0">
                <a:solidFill>
                  <a:schemeClr val="bg2">
                    <a:lumMod val="10000"/>
                  </a:schemeClr>
                </a:solidFill>
                <a:latin typeface="Arial" panose="020B0604020202020204" pitchFamily="34" charset="0"/>
                <a:cs typeface="Arial" panose="020B0604020202020204" pitchFamily="34" charset="0"/>
                <a:hlinkClick r:id="rId7"/>
              </a:rPr>
              <a:t>Click here to watch </a:t>
            </a:r>
            <a:r>
              <a:rPr lang="en-AU" sz="1182" dirty="0" err="1">
                <a:solidFill>
                  <a:schemeClr val="bg2">
                    <a:lumMod val="10000"/>
                  </a:schemeClr>
                </a:solidFill>
                <a:latin typeface="Arial" panose="020B0604020202020204" pitchFamily="34" charset="0"/>
                <a:cs typeface="Arial" panose="020B0604020202020204" pitchFamily="34" charset="0"/>
                <a:hlinkClick r:id="rId7"/>
              </a:rPr>
              <a:t>Shaniella’s</a:t>
            </a:r>
            <a:r>
              <a:rPr lang="en-AU" sz="1182" dirty="0">
                <a:solidFill>
                  <a:schemeClr val="bg2">
                    <a:lumMod val="10000"/>
                  </a:schemeClr>
                </a:solidFill>
                <a:latin typeface="Arial" panose="020B0604020202020204" pitchFamily="34" charset="0"/>
                <a:cs typeface="Arial" panose="020B0604020202020204" pitchFamily="34" charset="0"/>
                <a:hlinkClick r:id="rId7"/>
              </a:rPr>
              <a:t> story </a:t>
            </a:r>
            <a:endParaRPr lang="en-AU" sz="1182" dirty="0">
              <a:solidFill>
                <a:schemeClr val="bg2">
                  <a:lumMod val="1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164870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7C2272CC-552E-42F4-7258-A8AC009DE120}"/>
              </a:ext>
            </a:extLst>
          </p:cNvPr>
          <p:cNvSpPr txBox="1"/>
          <p:nvPr/>
        </p:nvSpPr>
        <p:spPr>
          <a:xfrm>
            <a:off x="273496" y="1329356"/>
            <a:ext cx="9389387" cy="5576911"/>
          </a:xfrm>
          <a:prstGeom prst="rect">
            <a:avLst/>
          </a:prstGeom>
          <a:noFill/>
        </p:spPr>
        <p:txBody>
          <a:bodyPr wrap="square" rtlCol="0">
            <a:spAutoFit/>
          </a:bodyP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marL="276523" indent="-276523" fontAlgn="base">
              <a:spcAft>
                <a:spcPts val="600"/>
              </a:spcAft>
              <a:buFont typeface="+mj-lt"/>
              <a:buAutoNum type="arabicPeriod"/>
            </a:pPr>
            <a:r>
              <a:rPr lang="en-AU" sz="1200" dirty="0">
                <a:solidFill>
                  <a:srgbClr val="0C244C"/>
                </a:solidFill>
                <a:latin typeface="Arial" panose="020B0604020202020204" pitchFamily="34" charset="0"/>
              </a:rPr>
              <a:t>Provide examples of how Caritas Australia Solomon Islands (CASI) supported </a:t>
            </a:r>
            <a:r>
              <a:rPr lang="en-AU" sz="1200" dirty="0" err="1">
                <a:solidFill>
                  <a:srgbClr val="0C244C"/>
                </a:solidFill>
                <a:latin typeface="Arial" panose="020B0604020202020204" pitchFamily="34" charset="0"/>
              </a:rPr>
              <a:t>Shaniella</a:t>
            </a:r>
            <a:r>
              <a:rPr lang="en-AU" sz="1200" dirty="0">
                <a:solidFill>
                  <a:srgbClr val="0C244C"/>
                </a:solidFill>
                <a:latin typeface="Arial" panose="020B0604020202020204" pitchFamily="34" charset="0"/>
              </a:rPr>
              <a:t> and her community to learn about sustainability practices.</a:t>
            </a:r>
          </a:p>
          <a:p>
            <a:pPr marL="276523" indent="-276523" fontAlgn="base">
              <a:spcAft>
                <a:spcPts val="600"/>
              </a:spcAft>
              <a:buFont typeface="+mj-lt"/>
              <a:buAutoNum type="arabicPeriod"/>
            </a:pPr>
            <a:endParaRPr lang="en-AU" sz="1200" dirty="0">
              <a:solidFill>
                <a:srgbClr val="0C244C"/>
              </a:solidFill>
              <a:latin typeface="Arial" panose="020B0604020202020204" pitchFamily="34" charset="0"/>
            </a:endParaRPr>
          </a:p>
          <a:p>
            <a:pPr marL="276523" indent="-276523" fontAlgn="base">
              <a:spcAft>
                <a:spcPts val="600"/>
              </a:spcAft>
              <a:buFont typeface="+mj-lt"/>
              <a:buAutoNum type="arabicPeriod"/>
            </a:pPr>
            <a:endParaRPr lang="en-AU" sz="1200" dirty="0">
              <a:solidFill>
                <a:srgbClr val="0C244C"/>
              </a:solidFill>
              <a:latin typeface="Arial" panose="020B0604020202020204" pitchFamily="34" charset="0"/>
            </a:endParaRPr>
          </a:p>
          <a:p>
            <a:pPr marL="276523" indent="-276523" fontAlgn="base">
              <a:spcAft>
                <a:spcPts val="600"/>
              </a:spcAft>
              <a:buFont typeface="+mj-lt"/>
              <a:buAutoNum type="arabicPeriod"/>
            </a:pPr>
            <a:endParaRPr lang="en-AU" sz="1200" dirty="0">
              <a:solidFill>
                <a:srgbClr val="0C244C"/>
              </a:solidFill>
              <a:latin typeface="Arial" panose="020B0604020202020204" pitchFamily="34" charset="0"/>
            </a:endParaRPr>
          </a:p>
          <a:p>
            <a:pPr marL="276523" indent="-276523" fontAlgn="base">
              <a:spcAft>
                <a:spcPts val="600"/>
              </a:spcAft>
              <a:buFont typeface="+mj-lt"/>
              <a:buAutoNum type="arabicPeriod"/>
            </a:pPr>
            <a:endParaRPr lang="en-AU" sz="1200" dirty="0">
              <a:solidFill>
                <a:srgbClr val="0C244C"/>
              </a:solidFill>
              <a:latin typeface="Arial" panose="020B0604020202020204" pitchFamily="34" charset="0"/>
            </a:endParaRPr>
          </a:p>
          <a:p>
            <a:pPr marL="276523" indent="-276523" fontAlgn="base">
              <a:spcAft>
                <a:spcPts val="600"/>
              </a:spcAft>
              <a:buFont typeface="+mj-lt"/>
              <a:buAutoNum type="arabicPeriod"/>
            </a:pPr>
            <a:endParaRPr lang="en-AU" sz="1200" dirty="0">
              <a:solidFill>
                <a:srgbClr val="0C244C"/>
              </a:solidFill>
              <a:latin typeface="Arial" panose="020B0604020202020204" pitchFamily="34" charset="0"/>
            </a:endParaRPr>
          </a:p>
          <a:p>
            <a:pPr marL="276523" indent="-276523" fontAlgn="base">
              <a:spcAft>
                <a:spcPts val="600"/>
              </a:spcAft>
              <a:buFont typeface="+mj-lt"/>
              <a:buAutoNum type="arabicPeriod"/>
            </a:pPr>
            <a:r>
              <a:rPr lang="en-AU" sz="1200" dirty="0">
                <a:solidFill>
                  <a:srgbClr val="0C244C"/>
                </a:solidFill>
                <a:latin typeface="Arial" panose="020B0604020202020204" pitchFamily="34" charset="0"/>
              </a:rPr>
              <a:t>Discuss the following statement – </a:t>
            </a:r>
            <a:r>
              <a:rPr lang="en-AU" sz="1200" i="1" dirty="0">
                <a:solidFill>
                  <a:srgbClr val="0C244C"/>
                </a:solidFill>
                <a:latin typeface="Arial" panose="020B0604020202020204" pitchFamily="34" charset="0"/>
              </a:rPr>
              <a:t>’Ecological education is fundamental to ecological justice.’</a:t>
            </a:r>
            <a:endParaRPr lang="en-AU" sz="1200" dirty="0">
              <a:solidFill>
                <a:srgbClr val="0C244C"/>
              </a:solidFill>
              <a:latin typeface="Arial" panose="020B0604020202020204" pitchFamily="34" charset="0"/>
            </a:endParaRPr>
          </a:p>
          <a:p>
            <a:pPr marL="276523" indent="-276523" fontAlgn="base">
              <a:spcAft>
                <a:spcPts val="600"/>
              </a:spcAft>
              <a:buFont typeface="+mj-lt"/>
              <a:buAutoNum type="arabicPeriod"/>
            </a:pPr>
            <a:endParaRPr lang="en-AU" sz="1200" dirty="0">
              <a:solidFill>
                <a:srgbClr val="0C244C"/>
              </a:solidFill>
              <a:latin typeface="Arial" panose="020B0604020202020204" pitchFamily="34" charset="0"/>
            </a:endParaRPr>
          </a:p>
          <a:p>
            <a:pPr marL="276523" indent="-276523" fontAlgn="base">
              <a:spcAft>
                <a:spcPts val="600"/>
              </a:spcAft>
              <a:buFont typeface="+mj-lt"/>
              <a:buAutoNum type="arabicPeriod"/>
            </a:pPr>
            <a:endParaRPr lang="en-AU" sz="1200" dirty="0">
              <a:solidFill>
                <a:srgbClr val="0C244C"/>
              </a:solidFill>
              <a:latin typeface="Arial" panose="020B0604020202020204" pitchFamily="34" charset="0"/>
            </a:endParaRPr>
          </a:p>
          <a:p>
            <a:pPr marL="276523" indent="-276523" fontAlgn="base">
              <a:spcAft>
                <a:spcPts val="600"/>
              </a:spcAft>
              <a:buFont typeface="+mj-lt"/>
              <a:buAutoNum type="arabicPeriod"/>
            </a:pPr>
            <a:endParaRPr lang="en-AU" sz="1200" dirty="0">
              <a:solidFill>
                <a:srgbClr val="0C244C"/>
              </a:solidFill>
              <a:latin typeface="Arial" panose="020B0604020202020204" pitchFamily="34" charset="0"/>
            </a:endParaRPr>
          </a:p>
          <a:p>
            <a:pPr marL="276523" indent="-276523" fontAlgn="base">
              <a:spcAft>
                <a:spcPts val="600"/>
              </a:spcAft>
              <a:buFont typeface="+mj-lt"/>
              <a:buAutoNum type="arabicPeriod"/>
            </a:pPr>
            <a:endParaRPr lang="en-AU" sz="1200" dirty="0">
              <a:solidFill>
                <a:srgbClr val="0C244C"/>
              </a:solidFill>
              <a:latin typeface="Arial" panose="020B0604020202020204" pitchFamily="34" charset="0"/>
            </a:endParaRPr>
          </a:p>
          <a:p>
            <a:pPr marL="276523" indent="-276523" fontAlgn="base">
              <a:spcAft>
                <a:spcPts val="600"/>
              </a:spcAft>
              <a:buFont typeface="+mj-lt"/>
              <a:buAutoNum type="arabicPeriod"/>
            </a:pPr>
            <a:endParaRPr lang="en-AU" sz="1200" dirty="0">
              <a:solidFill>
                <a:srgbClr val="0C244C"/>
              </a:solidFill>
              <a:latin typeface="Arial" panose="020B0604020202020204" pitchFamily="34" charset="0"/>
            </a:endParaRPr>
          </a:p>
          <a:p>
            <a:pPr marL="276523" indent="-276523" fontAlgn="base">
              <a:spcAft>
                <a:spcPts val="600"/>
              </a:spcAft>
              <a:buFont typeface="+mj-lt"/>
              <a:buAutoNum type="arabicPeriod"/>
            </a:pPr>
            <a:endParaRPr lang="en-AU" sz="1200" dirty="0">
              <a:solidFill>
                <a:srgbClr val="0C244C"/>
              </a:solidFill>
              <a:latin typeface="Arial" panose="020B0604020202020204" pitchFamily="34" charset="0"/>
            </a:endParaRPr>
          </a:p>
          <a:p>
            <a:pPr marL="276523" indent="-276523" fontAlgn="base">
              <a:spcAft>
                <a:spcPts val="600"/>
              </a:spcAft>
              <a:buFont typeface="+mj-lt"/>
              <a:buAutoNum type="arabicPeriod"/>
            </a:pPr>
            <a:r>
              <a:rPr lang="en-AU" sz="1200" dirty="0">
                <a:solidFill>
                  <a:srgbClr val="0C244C"/>
                </a:solidFill>
                <a:latin typeface="Arial" panose="020B0604020202020204" pitchFamily="34" charset="0"/>
              </a:rPr>
              <a:t>Caring for all creation is such an important idea and often taught across different subjects or seen in different areas at school. What subjects at school encourage you to learn about caring for the earth and each other? Can you recall an activity you completed in class, or an initiative run by your school, that taught how you can actively participate in caring for creation? Briefly explain it. </a:t>
            </a:r>
          </a:p>
          <a:p>
            <a:pPr marL="328295" indent="-328295" fontAlgn="base">
              <a:spcAft>
                <a:spcPts val="600"/>
              </a:spcAft>
            </a:pPr>
            <a:endParaRPr lang="en-AU" sz="1200" dirty="0">
              <a:solidFill>
                <a:srgbClr val="0C244C"/>
              </a:solidFill>
              <a:latin typeface="Arial" panose="020B0604020202020204" pitchFamily="34" charset="0"/>
              <a:cs typeface="Arial" panose="020B0604020202020204" pitchFamily="34" charset="0"/>
            </a:endParaRPr>
          </a:p>
          <a:p>
            <a:pPr marL="328295" indent="-328295" fontAlgn="base">
              <a:spcAft>
                <a:spcPts val="600"/>
              </a:spcAft>
            </a:pPr>
            <a:endParaRPr lang="en-AU" sz="1200" dirty="0">
              <a:solidFill>
                <a:srgbClr val="0C244C"/>
              </a:solidFill>
              <a:latin typeface="Arial" panose="020B0604020202020204" pitchFamily="34" charset="0"/>
              <a:cs typeface="Arial" panose="020B0604020202020204" pitchFamily="34" charset="0"/>
            </a:endParaRPr>
          </a:p>
          <a:p>
            <a:pPr marL="328295" indent="-328295" fontAlgn="base"/>
            <a:endParaRPr lang="en-AU" sz="1200" dirty="0">
              <a:solidFill>
                <a:srgbClr val="0C244C"/>
              </a:solidFill>
              <a:latin typeface="Arial" panose="020B0604020202020204" pitchFamily="34" charset="0"/>
              <a:cs typeface="Arial" panose="020B0604020202020204" pitchFamily="34" charset="0"/>
            </a:endParaRPr>
          </a:p>
          <a:p>
            <a:pPr marL="328295" indent="-328295" fontAlgn="base"/>
            <a:endParaRPr lang="en-AU" sz="1200" dirty="0">
              <a:solidFill>
                <a:srgbClr val="0C244C"/>
              </a:solidFill>
              <a:latin typeface="Arial" panose="020B0604020202020204" pitchFamily="34" charset="0"/>
              <a:cs typeface="Arial" panose="020B0604020202020204" pitchFamily="34" charset="0"/>
            </a:endParaRPr>
          </a:p>
          <a:p>
            <a:pPr>
              <a:lnSpc>
                <a:spcPct val="110000"/>
              </a:lnSpc>
            </a:pPr>
            <a:endParaRPr lang="en-AU" sz="1200" dirty="0">
              <a:solidFill>
                <a:srgbClr val="0C244C"/>
              </a:solidFill>
              <a:latin typeface="Arial" panose="020B0604020202020204" pitchFamily="34" charset="0"/>
            </a:endParaRPr>
          </a:p>
        </p:txBody>
      </p:sp>
      <p:sp>
        <p:nvSpPr>
          <p:cNvPr id="4" name="Rectangle 3">
            <a:extLst>
              <a:ext uri="{FF2B5EF4-FFF2-40B4-BE49-F238E27FC236}">
                <a16:creationId xmlns:a16="http://schemas.microsoft.com/office/drawing/2014/main" id="{208C6183-1255-4661-8E24-5B4AACD4BA75}"/>
              </a:ext>
            </a:extLst>
          </p:cNvPr>
          <p:cNvSpPr/>
          <p:nvPr/>
        </p:nvSpPr>
        <p:spPr>
          <a:xfrm>
            <a:off x="243116" y="960877"/>
            <a:ext cx="1210588" cy="369332"/>
          </a:xfrm>
          <a:prstGeom prst="rect">
            <a:avLst/>
          </a:prstGeom>
        </p:spPr>
        <p:txBody>
          <a:bodyPr wrap="none">
            <a:spAutoFit/>
          </a:bodyPr>
          <a:lstStyle/>
          <a:p>
            <a:pPr fontAlgn="base">
              <a:spcBef>
                <a:spcPts val="0"/>
              </a:spcBef>
              <a:spcAft>
                <a:spcPts val="600"/>
              </a:spcAft>
            </a:pPr>
            <a:r>
              <a:rPr lang="en-AU" b="1" dirty="0">
                <a:solidFill>
                  <a:srgbClr val="D86075"/>
                </a:solidFill>
                <a:latin typeface="Arial" panose="020B0604020202020204" pitchFamily="34" charset="0"/>
                <a:cs typeface="Arial"/>
              </a:rPr>
              <a:t>Activities</a:t>
            </a:r>
          </a:p>
        </p:txBody>
      </p:sp>
      <p:sp>
        <p:nvSpPr>
          <p:cNvPr id="10" name="Title 1">
            <a:extLst>
              <a:ext uri="{FF2B5EF4-FFF2-40B4-BE49-F238E27FC236}">
                <a16:creationId xmlns:a16="http://schemas.microsoft.com/office/drawing/2014/main" id="{F8CF8E34-2AAF-4BA5-A53E-B0E8639D12F3}"/>
              </a:ext>
            </a:extLst>
          </p:cNvPr>
          <p:cNvSpPr>
            <a:spLocks noGrp="1"/>
          </p:cNvSpPr>
          <p:nvPr>
            <p:ph type="ctrTitle"/>
          </p:nvPr>
        </p:nvSpPr>
        <p:spPr>
          <a:xfrm>
            <a:off x="895788" y="48418"/>
            <a:ext cx="7697346" cy="685304"/>
          </a:xfrm>
        </p:spPr>
        <p:txBody>
          <a:bodyPr lIns="91440" tIns="45720" rIns="91440" bIns="4572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2000" dirty="0">
                <a:solidFill>
                  <a:srgbClr val="0C244C"/>
                </a:solidFill>
                <a:latin typeface="Arial"/>
                <a:cs typeface="Arial"/>
              </a:rPr>
              <a:t>Goal 5: ECOLOGICAL EDUCATION</a:t>
            </a:r>
          </a:p>
        </p:txBody>
      </p:sp>
      <p:pic>
        <p:nvPicPr>
          <p:cNvPr id="11" name="Picture 10" descr="Icon&#10;&#10;Description automatically generated">
            <a:extLst>
              <a:ext uri="{FF2B5EF4-FFF2-40B4-BE49-F238E27FC236}">
                <a16:creationId xmlns:a16="http://schemas.microsoft.com/office/drawing/2014/main" id="{D9455FB2-2F48-4A36-A454-C748C36C4CF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55037" y="112858"/>
            <a:ext cx="675092" cy="556424"/>
          </a:xfrm>
          <a:prstGeom prst="rect">
            <a:avLst/>
          </a:prstGeom>
        </p:spPr>
      </p:pic>
    </p:spTree>
    <p:extLst>
      <p:ext uri="{BB962C8B-B14F-4D97-AF65-F5344CB8AC3E}">
        <p14:creationId xmlns:p14="http://schemas.microsoft.com/office/powerpoint/2010/main" val="2276987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2C12C298-2C7A-BC95-056E-B8E039E5205D}"/>
              </a:ext>
            </a:extLst>
          </p:cNvPr>
          <p:cNvGraphicFramePr>
            <a:graphicFrameLocks noGrp="1"/>
          </p:cNvGraphicFramePr>
          <p:nvPr>
            <p:extLst>
              <p:ext uri="{D42A27DB-BD31-4B8C-83A1-F6EECF244321}">
                <p14:modId xmlns:p14="http://schemas.microsoft.com/office/powerpoint/2010/main" val="989105489"/>
              </p:ext>
            </p:extLst>
          </p:nvPr>
        </p:nvGraphicFramePr>
        <p:xfrm>
          <a:off x="234898" y="304800"/>
          <a:ext cx="9426618" cy="6142485"/>
        </p:xfrm>
        <a:graphic>
          <a:graphicData uri="http://schemas.openxmlformats.org/drawingml/2006/table">
            <a:tbl>
              <a:tblPr/>
              <a:tblGrid>
                <a:gridCol w="1573582">
                  <a:extLst>
                    <a:ext uri="{9D8B030D-6E8A-4147-A177-3AD203B41FA5}">
                      <a16:colId xmlns:a16="http://schemas.microsoft.com/office/drawing/2014/main" val="878581868"/>
                    </a:ext>
                  </a:extLst>
                </a:gridCol>
                <a:gridCol w="7853036">
                  <a:extLst>
                    <a:ext uri="{9D8B030D-6E8A-4147-A177-3AD203B41FA5}">
                      <a16:colId xmlns:a16="http://schemas.microsoft.com/office/drawing/2014/main" val="2115209592"/>
                    </a:ext>
                  </a:extLst>
                </a:gridCol>
              </a:tblGrid>
              <a:tr h="731520">
                <a:tc>
                  <a:txBody>
                    <a:bodyPr/>
                    <a:lstStyle/>
                    <a:p>
                      <a:pPr algn="l" fontAlgn="auto"/>
                      <a:r>
                        <a:rPr lang="en-AU" sz="1400" b="1" i="0" dirty="0">
                          <a:solidFill>
                            <a:srgbClr val="0C244C"/>
                          </a:solidFill>
                          <a:effectLst/>
                          <a:latin typeface="Arial" panose="020B0604020202020204" pitchFamily="34" charset="0"/>
                        </a:rPr>
                        <a:t>​</a:t>
                      </a:r>
                    </a:p>
                  </a:txBody>
                  <a:tcPr marL="77908" marR="77908" marT="38954" marB="38954">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E0EFED"/>
                    </a:solidFill>
                  </a:tcPr>
                </a:tc>
                <a:tc>
                  <a:txBody>
                    <a:bodyPr/>
                    <a:lstStyle/>
                    <a:p>
                      <a:pPr algn="ctr" fontAlgn="base"/>
                      <a:r>
                        <a:rPr lang="en-AU" sz="1600" b="1" i="0" kern="1200" dirty="0">
                          <a:solidFill>
                            <a:srgbClr val="0C244C"/>
                          </a:solidFill>
                          <a:effectLst/>
                          <a:latin typeface="Arial" panose="020B0604020202020204" pitchFamily="34" charset="0"/>
                          <a:ea typeface="+mn-ea"/>
                          <a:cs typeface="Arial" panose="020B0604020202020204" pitchFamily="34" charset="0"/>
                        </a:rPr>
                        <a:t>ACTION PLANNER</a:t>
                      </a:r>
                      <a:br>
                        <a:rPr lang="en-AU" sz="1600" b="1" i="0" kern="1200" dirty="0">
                          <a:solidFill>
                            <a:srgbClr val="0C244C"/>
                          </a:solidFill>
                          <a:effectLst/>
                          <a:latin typeface="Arial" panose="020B0604020202020204" pitchFamily="34" charset="0"/>
                          <a:ea typeface="+mn-ea"/>
                          <a:cs typeface="Arial" panose="020B0604020202020204" pitchFamily="34" charset="0"/>
                        </a:rPr>
                      </a:br>
                      <a:r>
                        <a:rPr lang="en-AU" sz="1600" b="1" i="0" kern="1200" dirty="0">
                          <a:solidFill>
                            <a:srgbClr val="0C244C"/>
                          </a:solidFill>
                          <a:effectLst/>
                          <a:latin typeface="Arial" panose="020B0604020202020204" pitchFamily="34" charset="0"/>
                          <a:ea typeface="+mn-ea"/>
                          <a:cs typeface="Arial" panose="020B0604020202020204" pitchFamily="34" charset="0"/>
                        </a:rPr>
                        <a:t>Goal 5: Ecological Education</a:t>
                      </a:r>
                      <a:endParaRPr lang="en-AU" sz="1600" b="1" i="0" dirty="0">
                        <a:solidFill>
                          <a:srgbClr val="0C244C"/>
                        </a:solidFill>
                        <a:effectLst/>
                        <a:latin typeface="Arial" panose="020B0604020202020204" pitchFamily="34" charset="0"/>
                        <a:cs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E0EFED"/>
                    </a:solidFill>
                  </a:tcPr>
                </a:tc>
                <a:extLst>
                  <a:ext uri="{0D108BD9-81ED-4DB2-BD59-A6C34878D82A}">
                    <a16:rowId xmlns:a16="http://schemas.microsoft.com/office/drawing/2014/main" val="443447703"/>
                  </a:ext>
                </a:extLst>
              </a:tr>
              <a:tr h="1039692">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panose="020B0604020202020204" pitchFamily="34" charset="0"/>
                        </a:rPr>
                        <a:t>Explain the issue that exists and your planned action</a:t>
                      </a:r>
                      <a:r>
                        <a:rPr lang="en-AU" sz="1000" b="1" i="0" dirty="0">
                          <a:solidFill>
                            <a:srgbClr val="0C244C"/>
                          </a:solidFill>
                          <a:effectLst/>
                          <a:latin typeface="Arial" panose="020B0604020202020204" pitchFamily="34" charset="0"/>
                          <a:cs typeface="Arial" panose="020B0604020202020204" pitchFamily="34" charset="0"/>
                        </a:rPr>
                        <a:t>​</a:t>
                      </a:r>
                    </a:p>
                    <a:p>
                      <a:pPr algn="ctr" fontAlgn="auto"/>
                      <a:endParaRPr lang="en-AU" sz="1000" b="1" i="0" dirty="0">
                        <a:solidFill>
                          <a:srgbClr val="0C244C"/>
                        </a:solidFill>
                        <a:effectLst/>
                        <a:latin typeface="Arial" panose="020B0604020202020204" pitchFamily="34" charset="0"/>
                        <a:cs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C244C"/>
                        </a:solidFill>
                        <a:effectLst/>
                        <a:latin typeface="Arial" panose="020B0604020202020204" pitchFamily="34" charset="0"/>
                      </a:endParaRPr>
                    </a:p>
                    <a:p>
                      <a:pPr algn="ctr" fontAlgn="base"/>
                      <a:endParaRPr lang="en-AU" sz="1400" b="1" i="0" dirty="0">
                        <a:solidFill>
                          <a:srgbClr val="0C244C"/>
                        </a:solidFill>
                        <a:effectLst/>
                        <a:latin typeface="Arial" panose="020B0604020202020204" pitchFamily="34" charset="0"/>
                      </a:endParaRPr>
                    </a:p>
                    <a:p>
                      <a:pPr algn="ctr" fontAlgn="base"/>
                      <a:endParaRPr lang="en-AU" sz="1400" b="1" i="0" dirty="0">
                        <a:solidFill>
                          <a:srgbClr val="0C244C"/>
                        </a:solidFill>
                        <a:effectLst/>
                        <a:latin typeface="Arial" panose="020B0604020202020204" pitchFamily="34" charset="0"/>
                      </a:endParaRPr>
                    </a:p>
                    <a:p>
                      <a:pPr algn="ctr" fontAlgn="base"/>
                      <a:endParaRPr lang="en-AU" sz="1400" b="1"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4087518516"/>
                  </a:ext>
                </a:extLst>
              </a:tr>
              <a:tr h="353933">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panose="020B0604020202020204" pitchFamily="34" charset="0"/>
                        </a:rPr>
                        <a:t>When can it be done?</a:t>
                      </a:r>
                      <a:r>
                        <a:rPr lang="en-AU" sz="1000" b="1" i="0" dirty="0">
                          <a:solidFill>
                            <a:srgbClr val="0C244C"/>
                          </a:solidFill>
                          <a:effectLst/>
                          <a:latin typeface="Arial" panose="020B0604020202020204" pitchFamily="34" charset="0"/>
                          <a:cs typeface="Arial" panose="020B0604020202020204" pitchFamily="34" charset="0"/>
                        </a:rPr>
                        <a:t>​</a:t>
                      </a: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2587911427"/>
                  </a:ext>
                </a:extLst>
              </a:tr>
              <a:tr h="1027628">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endParaRPr lang="en-AU" sz="1000" b="0" i="0" dirty="0">
                        <a:solidFill>
                          <a:srgbClr val="0C244C"/>
                        </a:solidFill>
                        <a:effectLst/>
                        <a:latin typeface="Arial" panose="020B0604020202020204" pitchFamily="34" charset="0"/>
                        <a:cs typeface="Arial"/>
                      </a:endParaRPr>
                    </a:p>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a:rPr>
                        <a:t>What will you need to make it work?​</a:t>
                      </a:r>
                    </a:p>
                    <a:p>
                      <a:pPr algn="ctr" fontAlgn="auto"/>
                      <a:endParaRPr lang="en-AU" sz="1000" b="0" i="0" dirty="0">
                        <a:solidFill>
                          <a:srgbClr val="0C244C"/>
                        </a:solidFill>
                        <a:effectLst/>
                        <a:latin typeface="Arial" panose="020B0604020202020204" pitchFamily="34" charset="0"/>
                        <a:cs typeface="Arial"/>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0" i="0" dirty="0">
                        <a:solidFill>
                          <a:srgbClr val="0C244C"/>
                        </a:solidFill>
                        <a:effectLst/>
                        <a:latin typeface="Arial" panose="020B0604020202020204" pitchFamily="34" charset="0"/>
                      </a:endParaRPr>
                    </a:p>
                    <a:p>
                      <a:pPr algn="ctr" fontAlgn="base"/>
                      <a:endParaRPr lang="en-AU" sz="1400" b="0" i="0" dirty="0">
                        <a:solidFill>
                          <a:srgbClr val="0C244C"/>
                        </a:solidFill>
                        <a:effectLst/>
                        <a:latin typeface="Arial" panose="020B0604020202020204" pitchFamily="34" charset="0"/>
                      </a:endParaRPr>
                    </a:p>
                    <a:p>
                      <a:pPr algn="ctr" fontAlgn="base"/>
                      <a:endParaRPr lang="en-AU" sz="1400" b="0" i="0" dirty="0">
                        <a:solidFill>
                          <a:srgbClr val="0C244C"/>
                        </a:solidFill>
                        <a:effectLst/>
                        <a:latin typeface="Arial" panose="020B0604020202020204" pitchFamily="34" charset="0"/>
                      </a:endParaRPr>
                    </a:p>
                    <a:p>
                      <a:pPr algn="ctr" fontAlgn="base"/>
                      <a:endParaRPr lang="en-AU" sz="1400" b="0"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501988861"/>
                  </a:ext>
                </a:extLst>
              </a:tr>
              <a:tr h="758581">
                <a:tc>
                  <a:txBody>
                    <a:bodyPr/>
                    <a:lstStyle/>
                    <a:p>
                      <a:pPr algn="ctr" fontAlgn="base"/>
                      <a:endParaRPr lang="en-AU" sz="1000" b="0" i="0" dirty="0">
                        <a:solidFill>
                          <a:srgbClr val="0C244C"/>
                        </a:solidFill>
                        <a:effectLst/>
                        <a:latin typeface="Arial" panose="020B0604020202020204" pitchFamily="34" charset="0"/>
                        <a:cs typeface="Arial"/>
                      </a:endParaRPr>
                    </a:p>
                    <a:p>
                      <a:pPr algn="ctr" fontAlgn="base"/>
                      <a:r>
                        <a:rPr lang="en-AU" sz="1000" b="0" i="0" dirty="0">
                          <a:solidFill>
                            <a:srgbClr val="0C244C"/>
                          </a:solidFill>
                          <a:effectLst/>
                          <a:latin typeface="Arial" panose="020B0604020202020204" pitchFamily="34" charset="0"/>
                          <a:cs typeface="Arial"/>
                        </a:rPr>
                        <a:t>What are some </a:t>
                      </a:r>
                    </a:p>
                    <a:p>
                      <a:pPr algn="ctr" fontAlgn="base"/>
                      <a:r>
                        <a:rPr lang="en-AU" sz="1000" b="0" i="0" dirty="0">
                          <a:solidFill>
                            <a:srgbClr val="0C244C"/>
                          </a:solidFill>
                          <a:effectLst/>
                          <a:latin typeface="Arial" panose="020B0604020202020204" pitchFamily="34" charset="0"/>
                          <a:cs typeface="Arial"/>
                        </a:rPr>
                        <a:t>challenges you might face?​</a:t>
                      </a:r>
                    </a:p>
                    <a:p>
                      <a:pPr algn="ctr" fontAlgn="auto"/>
                      <a:endParaRPr lang="en-AU" sz="1000" b="0" i="0" dirty="0">
                        <a:solidFill>
                          <a:srgbClr val="0C244C"/>
                        </a:solidFill>
                        <a:effectLst/>
                        <a:latin typeface="Arial" panose="020B0604020202020204" pitchFamily="34" charset="0"/>
                        <a:cs typeface="Arial"/>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0"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3115539652"/>
                  </a:ext>
                </a:extLst>
              </a:tr>
              <a:tr h="1074902">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endParaRPr lang="en-AU" sz="1000" b="0" i="0" dirty="0">
                        <a:solidFill>
                          <a:srgbClr val="0C244C"/>
                        </a:solidFill>
                        <a:effectLst/>
                        <a:latin typeface="Arial" panose="020B0604020202020204" pitchFamily="34" charset="0"/>
                        <a:cs typeface="Arial" panose="020B0604020202020204" pitchFamily="34" charset="0"/>
                      </a:endParaRPr>
                    </a:p>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panose="020B0604020202020204" pitchFamily="34" charset="0"/>
                        </a:rPr>
                        <a:t>What questions do you have, and where can you go to answer them?</a:t>
                      </a:r>
                      <a:r>
                        <a:rPr lang="en-AU" sz="1000" b="1" i="0" dirty="0">
                          <a:solidFill>
                            <a:srgbClr val="0C244C"/>
                          </a:solidFill>
                          <a:effectLst/>
                          <a:latin typeface="Arial" panose="020B0604020202020204" pitchFamily="34" charset="0"/>
                          <a:cs typeface="Arial" panose="020B0604020202020204" pitchFamily="34" charset="0"/>
                        </a:rPr>
                        <a:t>​</a:t>
                      </a:r>
                    </a:p>
                    <a:p>
                      <a:pPr algn="ctr" fontAlgn="auto"/>
                      <a:endParaRPr lang="en-AU" sz="1000" b="1" i="0" dirty="0">
                        <a:solidFill>
                          <a:srgbClr val="0C244C"/>
                        </a:solidFill>
                        <a:effectLst/>
                        <a:latin typeface="Arial" panose="020B0604020202020204" pitchFamily="34" charset="0"/>
                        <a:cs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916688164"/>
                  </a:ext>
                </a:extLst>
              </a:tr>
              <a:tr h="1074902">
                <a:tc>
                  <a:txBody>
                    <a:bodyPr/>
                    <a:lstStyle/>
                    <a:p>
                      <a:pPr algn="ctr" fontAlgn="auto"/>
                      <a:r>
                        <a:rPr lang="en-AU" sz="1000" b="0" i="0" dirty="0">
                          <a:solidFill>
                            <a:srgbClr val="0C244C"/>
                          </a:solidFill>
                          <a:effectLst/>
                          <a:latin typeface="Arial" panose="020B0604020202020204" pitchFamily="34" charset="0"/>
                          <a:cs typeface="Arial" panose="020B0604020202020204" pitchFamily="34" charset="0"/>
                        </a:rPr>
                        <a:t>How will you know if you have been successful in achieving your objective?</a:t>
                      </a: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4103963777"/>
                  </a:ext>
                </a:extLst>
              </a:tr>
            </a:tbl>
          </a:graphicData>
        </a:graphic>
      </p:graphicFrame>
      <p:pic>
        <p:nvPicPr>
          <p:cNvPr id="5" name="Picture 4" descr="Icon&#10;&#10;Description automatically generated">
            <a:extLst>
              <a:ext uri="{FF2B5EF4-FFF2-40B4-BE49-F238E27FC236}">
                <a16:creationId xmlns:a16="http://schemas.microsoft.com/office/drawing/2014/main" id="{906935C5-7A33-45FA-BDD4-63697E8B444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0637" y="415030"/>
            <a:ext cx="675092" cy="556424"/>
          </a:xfrm>
          <a:prstGeom prst="rect">
            <a:avLst/>
          </a:prstGeom>
        </p:spPr>
      </p:pic>
    </p:spTree>
    <p:extLst>
      <p:ext uri="{BB962C8B-B14F-4D97-AF65-F5344CB8AC3E}">
        <p14:creationId xmlns:p14="http://schemas.microsoft.com/office/powerpoint/2010/main" val="8602017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7C2272CC-552E-42F4-7258-A8AC009DE120}"/>
              </a:ext>
            </a:extLst>
          </p:cNvPr>
          <p:cNvSpPr txBox="1"/>
          <p:nvPr/>
        </p:nvSpPr>
        <p:spPr>
          <a:xfrm>
            <a:off x="246898" y="1105836"/>
            <a:ext cx="9389387" cy="646331"/>
          </a:xfrm>
          <a:prstGeom prst="rect">
            <a:avLst/>
          </a:prstGeom>
          <a:noFill/>
        </p:spPr>
        <p:txBody>
          <a:bodyPr wrap="square" rtlCol="0">
            <a:spAutoFit/>
          </a:bodyP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fontAlgn="base"/>
            <a:r>
              <a:rPr lang="en-AU" sz="1200" dirty="0">
                <a:solidFill>
                  <a:srgbClr val="0C244C"/>
                </a:solidFill>
                <a:latin typeface="Arial" panose="020B0604020202020204" pitchFamily="34" charset="0"/>
                <a:cs typeface="Arial" panose="020B0604020202020204" pitchFamily="34" charset="0"/>
              </a:rPr>
              <a:t>Use this page to create a mind-map or infographic that shows and explains the relationship between the </a:t>
            </a:r>
            <a:r>
              <a:rPr lang="en-AU" sz="1200" dirty="0" err="1">
                <a:solidFill>
                  <a:srgbClr val="0C244C"/>
                </a:solidFill>
                <a:latin typeface="Arial" panose="020B0604020202020204" pitchFamily="34" charset="0"/>
                <a:cs typeface="Arial" panose="020B0604020202020204" pitchFamily="34" charset="0"/>
              </a:rPr>
              <a:t>Laudato</a:t>
            </a:r>
            <a:r>
              <a:rPr lang="en-AU" sz="1200" dirty="0">
                <a:solidFill>
                  <a:srgbClr val="0C244C"/>
                </a:solidFill>
                <a:latin typeface="Arial" panose="020B0604020202020204" pitchFamily="34" charset="0"/>
                <a:cs typeface="Arial" panose="020B0604020202020204" pitchFamily="34" charset="0"/>
              </a:rPr>
              <a:t> Si’ Goal ‘Ecological Education’ and the Catholic Social Teachings. The </a:t>
            </a:r>
            <a:r>
              <a:rPr lang="en-AU" sz="1200" dirty="0" err="1">
                <a:solidFill>
                  <a:srgbClr val="0C244C"/>
                </a:solidFill>
                <a:latin typeface="Arial" panose="020B0604020202020204" pitchFamily="34" charset="0"/>
                <a:cs typeface="Arial" panose="020B0604020202020204" pitchFamily="34" charset="0"/>
              </a:rPr>
              <a:t>Laudato</a:t>
            </a:r>
            <a:r>
              <a:rPr lang="en-AU" sz="1200" dirty="0">
                <a:solidFill>
                  <a:srgbClr val="0C244C"/>
                </a:solidFill>
                <a:latin typeface="Arial" panose="020B0604020202020204" pitchFamily="34" charset="0"/>
                <a:cs typeface="Arial" panose="020B0604020202020204" pitchFamily="34" charset="0"/>
              </a:rPr>
              <a:t> Si’ Goal may link to more than one Catholic Social Teaching.</a:t>
            </a:r>
          </a:p>
          <a:p>
            <a:endParaRPr lang="en-AU" sz="1200" dirty="0">
              <a:latin typeface="Arial" panose="020B0604020202020204" pitchFamily="34" charset="0"/>
            </a:endParaRPr>
          </a:p>
        </p:txBody>
      </p:sp>
      <p:sp>
        <p:nvSpPr>
          <p:cNvPr id="4" name="Rectangle 3">
            <a:extLst>
              <a:ext uri="{FF2B5EF4-FFF2-40B4-BE49-F238E27FC236}">
                <a16:creationId xmlns:a16="http://schemas.microsoft.com/office/drawing/2014/main" id="{208C6183-1255-4661-8E24-5B4AACD4BA75}"/>
              </a:ext>
            </a:extLst>
          </p:cNvPr>
          <p:cNvSpPr/>
          <p:nvPr/>
        </p:nvSpPr>
        <p:spPr>
          <a:xfrm>
            <a:off x="246898" y="819456"/>
            <a:ext cx="3437672" cy="369332"/>
          </a:xfrm>
          <a:prstGeom prst="rect">
            <a:avLst/>
          </a:prstGeom>
        </p:spPr>
        <p:txBody>
          <a:bodyPr wrap="none">
            <a:spAutoFit/>
          </a:bodyPr>
          <a:lstStyle/>
          <a:p>
            <a:pPr fontAlgn="base">
              <a:spcBef>
                <a:spcPts val="0"/>
              </a:spcBef>
              <a:spcAft>
                <a:spcPts val="600"/>
              </a:spcAft>
            </a:pPr>
            <a:r>
              <a:rPr lang="en-AU" b="1" dirty="0">
                <a:solidFill>
                  <a:srgbClr val="D86075"/>
                </a:solidFill>
                <a:latin typeface="Arial" panose="020B0604020202020204" pitchFamily="34" charset="0"/>
                <a:cs typeface="Arial"/>
              </a:rPr>
              <a:t>Catholic Social Teaching Link</a:t>
            </a:r>
          </a:p>
        </p:txBody>
      </p:sp>
      <p:sp>
        <p:nvSpPr>
          <p:cNvPr id="9" name="Title 1">
            <a:extLst>
              <a:ext uri="{FF2B5EF4-FFF2-40B4-BE49-F238E27FC236}">
                <a16:creationId xmlns:a16="http://schemas.microsoft.com/office/drawing/2014/main" id="{56566AC4-E3C6-4CCB-86EF-9F1DCE0C6E21}"/>
              </a:ext>
            </a:extLst>
          </p:cNvPr>
          <p:cNvSpPr>
            <a:spLocks noGrp="1"/>
          </p:cNvSpPr>
          <p:nvPr>
            <p:ph type="ctrTitle"/>
          </p:nvPr>
        </p:nvSpPr>
        <p:spPr>
          <a:xfrm>
            <a:off x="895788" y="48418"/>
            <a:ext cx="7697346" cy="685304"/>
          </a:xfrm>
        </p:spPr>
        <p:txBody>
          <a:bodyPr lIns="91440" tIns="45720" rIns="91440" bIns="4572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2000" dirty="0">
                <a:solidFill>
                  <a:srgbClr val="0C244C"/>
                </a:solidFill>
                <a:latin typeface="Arial"/>
                <a:cs typeface="Arial"/>
              </a:rPr>
              <a:t>Goal 5: ECOLOGICAL EDUCATION</a:t>
            </a:r>
          </a:p>
        </p:txBody>
      </p:sp>
      <p:pic>
        <p:nvPicPr>
          <p:cNvPr id="10" name="Picture 9" descr="Icon&#10;&#10;Description automatically generated">
            <a:extLst>
              <a:ext uri="{FF2B5EF4-FFF2-40B4-BE49-F238E27FC236}">
                <a16:creationId xmlns:a16="http://schemas.microsoft.com/office/drawing/2014/main" id="{A3D78C08-AFAE-4ED9-B9E7-A020B4CEEBE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55037" y="112858"/>
            <a:ext cx="675092" cy="556424"/>
          </a:xfrm>
          <a:prstGeom prst="rect">
            <a:avLst/>
          </a:prstGeom>
        </p:spPr>
      </p:pic>
      <p:sp>
        <p:nvSpPr>
          <p:cNvPr id="13" name="Rectangle: Rounded Corners 12">
            <a:extLst>
              <a:ext uri="{FF2B5EF4-FFF2-40B4-BE49-F238E27FC236}">
                <a16:creationId xmlns:a16="http://schemas.microsoft.com/office/drawing/2014/main" id="{D0297E9B-B24F-4900-825B-4004EF2C3FA6}"/>
              </a:ext>
            </a:extLst>
          </p:cNvPr>
          <p:cNvSpPr/>
          <p:nvPr/>
        </p:nvSpPr>
        <p:spPr>
          <a:xfrm>
            <a:off x="4198917" y="3163767"/>
            <a:ext cx="1508166" cy="1020800"/>
          </a:xfrm>
          <a:prstGeom prst="roundRect">
            <a:avLst/>
          </a:prstGeom>
          <a:solidFill>
            <a:srgbClr val="C3DDD7"/>
          </a:solidFill>
          <a:ln w="28575">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algn="ctr"/>
            <a:r>
              <a:rPr lang="en-AU" sz="1182" b="1" dirty="0">
                <a:solidFill>
                  <a:schemeClr val="bg2">
                    <a:lumMod val="10000"/>
                  </a:schemeClr>
                </a:solidFill>
                <a:latin typeface="Arial" panose="020B0604020202020204" pitchFamily="34" charset="0"/>
                <a:cs typeface="Arial" panose="020B0604020202020204" pitchFamily="34" charset="0"/>
              </a:rPr>
              <a:t>ECOLOGICAL EDUCATION</a:t>
            </a:r>
          </a:p>
        </p:txBody>
      </p:sp>
    </p:spTree>
    <p:extLst>
      <p:ext uri="{BB962C8B-B14F-4D97-AF65-F5344CB8AC3E}">
        <p14:creationId xmlns:p14="http://schemas.microsoft.com/office/powerpoint/2010/main" val="1928141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Narrow stone steps lead up into the lush green bush.">
            <a:extLst>
              <a:ext uri="{FF2B5EF4-FFF2-40B4-BE49-F238E27FC236}">
                <a16:creationId xmlns:a16="http://schemas.microsoft.com/office/drawing/2014/main" id="{C5143881-CF20-479C-96A9-5CFB79DCEBF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793338" y="1055077"/>
            <a:ext cx="3857625" cy="4922038"/>
          </a:xfrm>
          <a:prstGeom prst="rect">
            <a:avLst/>
          </a:prstGeom>
        </p:spPr>
      </p:pic>
      <p:sp>
        <p:nvSpPr>
          <p:cNvPr id="4" name="Title 1">
            <a:extLst>
              <a:ext uri="{FF2B5EF4-FFF2-40B4-BE49-F238E27FC236}">
                <a16:creationId xmlns:a16="http://schemas.microsoft.com/office/drawing/2014/main" id="{76A3F3D4-2917-BDA0-FBBE-876BC6BF3B5F}"/>
              </a:ext>
            </a:extLst>
          </p:cNvPr>
          <p:cNvSpPr>
            <a:spLocks noGrp="1"/>
          </p:cNvSpPr>
          <p:nvPr>
            <p:ph type="ctrTitle"/>
          </p:nvPr>
        </p:nvSpPr>
        <p:spPr>
          <a:xfrm>
            <a:off x="895788" y="48418"/>
            <a:ext cx="7697346" cy="685304"/>
          </a:xfrm>
        </p:spPr>
        <p:txBody>
          <a:bodyPr lIns="91440" tIns="45720" rIns="91440" bIns="4572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2000" dirty="0">
                <a:solidFill>
                  <a:srgbClr val="0C244C"/>
                </a:solidFill>
                <a:latin typeface="Arial"/>
                <a:cs typeface="Arial"/>
              </a:rPr>
              <a:t>Goal 6: ECOLOGICAL spirituality</a:t>
            </a:r>
          </a:p>
        </p:txBody>
      </p:sp>
      <p:sp>
        <p:nvSpPr>
          <p:cNvPr id="6" name="Text Placeholder 5">
            <a:extLst>
              <a:ext uri="{FF2B5EF4-FFF2-40B4-BE49-F238E27FC236}">
                <a16:creationId xmlns:a16="http://schemas.microsoft.com/office/drawing/2014/main" id="{81DE636C-A667-62B6-9869-5A5472B6EDFE}"/>
              </a:ext>
            </a:extLst>
          </p:cNvPr>
          <p:cNvSpPr>
            <a:spLocks noGrp="1"/>
          </p:cNvSpPr>
          <p:nvPr>
            <p:ph type="body" sz="quarter" idx="10"/>
          </p:nvPr>
        </p:nvSpPr>
        <p:spPr>
          <a:xfrm>
            <a:off x="255037" y="902264"/>
            <a:ext cx="5058643" cy="5464053"/>
          </a:xfrm>
        </p:spPr>
        <p:txBody>
          <a:bodyPr lIns="91440" tIns="45720" rIns="91440" bIns="45720" anchor="t"/>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fontAlgn="base">
              <a:spcBef>
                <a:spcPts val="0"/>
              </a:spcBef>
              <a:spcAft>
                <a:spcPts val="600"/>
              </a:spcAft>
            </a:pPr>
            <a:r>
              <a:rPr lang="en-AU" sz="1800" b="1" dirty="0">
                <a:solidFill>
                  <a:srgbClr val="D86075"/>
                </a:solidFill>
                <a:latin typeface="Arial" panose="020B0604020202020204" pitchFamily="34" charset="0"/>
                <a:cs typeface="Arial"/>
              </a:rPr>
              <a:t>Case Study: Walking with God Program</a:t>
            </a:r>
          </a:p>
          <a:p>
            <a:pPr>
              <a:spcAft>
                <a:spcPts val="600"/>
              </a:spcAft>
            </a:pPr>
            <a:r>
              <a:rPr lang="en-AU" sz="1200" dirty="0">
                <a:solidFill>
                  <a:srgbClr val="0C244C"/>
                </a:solidFill>
                <a:latin typeface="Arial" panose="020B0604020202020204" pitchFamily="34" charset="0"/>
                <a:ea typeface="Roboto Light" panose="02000000000000000000" pitchFamily="2" charset="0"/>
                <a:cs typeface="Arial" panose="020B0604020202020204" pitchFamily="34" charset="0"/>
              </a:rPr>
              <a:t>The Walking with God program, a program of Caritas Australia, aims to bring young adults together through prayer, reflection and dialogue within an inspiring natural setting. It provides a place where they can experience the presence of God within our environment and on Country</a:t>
            </a:r>
            <a:r>
              <a:rPr lang="en-AU" sz="1200" i="1" dirty="0">
                <a:solidFill>
                  <a:srgbClr val="0C244C"/>
                </a:solidFill>
                <a:latin typeface="Arial" panose="020B0604020202020204" pitchFamily="34" charset="0"/>
                <a:ea typeface="Roboto Light" panose="02000000000000000000" pitchFamily="2" charset="0"/>
                <a:cs typeface="Arial" panose="020B0604020202020204" pitchFamily="34" charset="0"/>
              </a:rPr>
              <a:t>. </a:t>
            </a:r>
          </a:p>
          <a:p>
            <a:pPr>
              <a:spcAft>
                <a:spcPts val="600"/>
              </a:spcAft>
            </a:pPr>
            <a:r>
              <a:rPr lang="en-AU" sz="1200" dirty="0">
                <a:solidFill>
                  <a:srgbClr val="0C244C"/>
                </a:solidFill>
                <a:latin typeface="Arial" panose="020B0604020202020204" pitchFamily="34" charset="0"/>
                <a:ea typeface="Roboto Light" panose="02000000000000000000" pitchFamily="2" charset="0"/>
                <a:cs typeface="Arial" panose="020B0604020202020204" pitchFamily="34" charset="0"/>
              </a:rPr>
              <a:t>It is a program that seeks to elevate young adults to aspirational leaders in the Church, fostering their interest in social and ecological justice through ministry and care for our common home. </a:t>
            </a:r>
          </a:p>
          <a:p>
            <a:pPr>
              <a:spcAft>
                <a:spcPts val="600"/>
              </a:spcAft>
            </a:pPr>
            <a:r>
              <a:rPr lang="en-AU" sz="1200" dirty="0">
                <a:solidFill>
                  <a:srgbClr val="0C244C"/>
                </a:solidFill>
                <a:latin typeface="Arial" panose="020B0604020202020204" pitchFamily="34" charset="0"/>
                <a:ea typeface="Roboto Light" panose="02000000000000000000" pitchFamily="2" charset="0"/>
                <a:cs typeface="Arial" panose="020B0604020202020204" pitchFamily="34" charset="0"/>
              </a:rPr>
              <a:t>The idea of a nature-based activity allows opportunity to incorporate Australian First Nations narratives of caring for Country encouraging a holistic and inclusive framework between social and ecological justice, and its connectiveness to living and sharing faith together. </a:t>
            </a:r>
            <a:endParaRPr lang="en-AU" sz="1200" dirty="0">
              <a:solidFill>
                <a:srgbClr val="0C244C"/>
              </a:solidFill>
              <a:latin typeface="Arial" panose="020B0604020202020204" pitchFamily="34" charset="0"/>
              <a:ea typeface="Roboto Light" panose="02000000000000000000" pitchFamily="2" charset="0"/>
              <a:cs typeface="Arial" panose="020B0604020202020204" pitchFamily="34" charset="0"/>
              <a:hlinkClick r:id="rId4">
                <a:extLst>
                  <a:ext uri="{A12FA001-AC4F-418D-AE19-62706E023703}">
                    <ahyp:hlinkClr xmlns:ahyp="http://schemas.microsoft.com/office/drawing/2018/hyperlinkcolor" val="tx"/>
                  </a:ext>
                </a:extLst>
              </a:hlinkClick>
            </a:endParaRPr>
          </a:p>
          <a:p>
            <a:pPr>
              <a:spcAft>
                <a:spcPts val="600"/>
              </a:spcAft>
            </a:pPr>
            <a:r>
              <a:rPr lang="en-AU" sz="1200" dirty="0">
                <a:solidFill>
                  <a:srgbClr val="0070C0"/>
                </a:solidFill>
                <a:latin typeface="Arial" panose="020B0604020202020204" pitchFamily="34" charset="0"/>
                <a:ea typeface="Roboto Light" panose="02000000000000000000" pitchFamily="2" charset="0"/>
                <a:cs typeface="Arial" panose="020B0604020202020204" pitchFamily="34" charset="0"/>
                <a:hlinkClick r:id="rId4">
                  <a:extLst>
                    <a:ext uri="{A12FA001-AC4F-418D-AE19-62706E023703}">
                      <ahyp:hlinkClr xmlns:ahyp="http://schemas.microsoft.com/office/drawing/2018/hyperlinkcolor" val="tx"/>
                    </a:ext>
                  </a:extLst>
                </a:hlinkClick>
              </a:rPr>
              <a:t>Read more about the Walking with God program here.</a:t>
            </a:r>
            <a:endParaRPr lang="en-AU" sz="1200" dirty="0">
              <a:solidFill>
                <a:srgbClr val="0070C0"/>
              </a:solidFill>
              <a:latin typeface="Arial" panose="020B0604020202020204" pitchFamily="34" charset="0"/>
              <a:ea typeface="Roboto Light" panose="02000000000000000000" pitchFamily="2" charset="0"/>
              <a:cs typeface="Arial" panose="020B0604020202020204" pitchFamily="34" charset="0"/>
            </a:endParaRPr>
          </a:p>
          <a:p>
            <a:pPr fontAlgn="base">
              <a:spcBef>
                <a:spcPts val="0"/>
              </a:spcBef>
              <a:spcAft>
                <a:spcPts val="600"/>
              </a:spcAft>
            </a:pPr>
            <a:r>
              <a:rPr lang="en-US" sz="1200" dirty="0">
                <a:solidFill>
                  <a:srgbClr val="05243F"/>
                </a:solidFill>
                <a:latin typeface="Arial" panose="020B0604020202020204" pitchFamily="34" charset="0"/>
                <a:cs typeface="Arial"/>
              </a:rPr>
              <a:t>​​</a:t>
            </a:r>
          </a:p>
          <a:p>
            <a:pPr fontAlgn="base">
              <a:spcBef>
                <a:spcPts val="0"/>
              </a:spcBef>
              <a:spcAft>
                <a:spcPts val="600"/>
              </a:spcAft>
            </a:pPr>
            <a:r>
              <a:rPr lang="en-US" sz="1200" dirty="0">
                <a:solidFill>
                  <a:srgbClr val="040C1A"/>
                </a:solidFill>
                <a:latin typeface="Arial" panose="020B0604020202020204" pitchFamily="34" charset="0"/>
                <a:cs typeface="Arial"/>
              </a:rPr>
              <a:t> </a:t>
            </a:r>
          </a:p>
          <a:p>
            <a:pPr>
              <a:spcBef>
                <a:spcPts val="0"/>
              </a:spcBef>
              <a:spcAft>
                <a:spcPts val="600"/>
              </a:spcAft>
            </a:pPr>
            <a:endParaRPr lang="en-AU" sz="1200" dirty="0">
              <a:latin typeface="Arial" panose="020B0604020202020204" pitchFamily="34" charset="0"/>
            </a:endParaRPr>
          </a:p>
        </p:txBody>
      </p:sp>
      <p:pic>
        <p:nvPicPr>
          <p:cNvPr id="13" name="Picture 12" descr="Logo, icon&#10;&#10;Description automatically generated">
            <a:extLst>
              <a:ext uri="{FF2B5EF4-FFF2-40B4-BE49-F238E27FC236}">
                <a16:creationId xmlns:a16="http://schemas.microsoft.com/office/drawing/2014/main" id="{34091953-75B7-4563-8016-8DEE23A253D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55037" y="97390"/>
            <a:ext cx="587359" cy="587359"/>
          </a:xfrm>
          <a:prstGeom prst="rect">
            <a:avLst/>
          </a:prstGeom>
        </p:spPr>
      </p:pic>
      <p:sp>
        <p:nvSpPr>
          <p:cNvPr id="15" name="TextBox 14">
            <a:extLst>
              <a:ext uri="{FF2B5EF4-FFF2-40B4-BE49-F238E27FC236}">
                <a16:creationId xmlns:a16="http://schemas.microsoft.com/office/drawing/2014/main" id="{D01C9AAC-4C34-43CB-9CB7-5B8F8B90B49B}"/>
              </a:ext>
            </a:extLst>
          </p:cNvPr>
          <p:cNvSpPr txBox="1"/>
          <p:nvPr/>
        </p:nvSpPr>
        <p:spPr>
          <a:xfrm>
            <a:off x="5720780" y="5977115"/>
            <a:ext cx="3799555" cy="238527"/>
          </a:xfrm>
          <a:prstGeom prst="rect">
            <a:avLst/>
          </a:prstGeom>
          <a:noFill/>
        </p:spPr>
        <p:txBody>
          <a:bodyPr wrap="square">
            <a:spAutoFit/>
          </a:bodyP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950" dirty="0">
                <a:solidFill>
                  <a:schemeClr val="bg2">
                    <a:lumMod val="10000"/>
                  </a:schemeClr>
                </a:solidFill>
                <a:latin typeface="Arial" panose="020B0604020202020204" pitchFamily="34" charset="0"/>
                <a:ea typeface="Roboto Light" panose="02000000000000000000" pitchFamily="2" charset="0"/>
                <a:cs typeface="Arial" panose="020B0604020202020204" pitchFamily="34" charset="0"/>
              </a:rPr>
              <a:t>Photo: Caritas Australia </a:t>
            </a:r>
          </a:p>
        </p:txBody>
      </p:sp>
    </p:spTree>
    <p:extLst>
      <p:ext uri="{BB962C8B-B14F-4D97-AF65-F5344CB8AC3E}">
        <p14:creationId xmlns:p14="http://schemas.microsoft.com/office/powerpoint/2010/main" val="12582890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7C2272CC-552E-42F4-7258-A8AC009DE120}"/>
              </a:ext>
            </a:extLst>
          </p:cNvPr>
          <p:cNvSpPr txBox="1"/>
          <p:nvPr/>
        </p:nvSpPr>
        <p:spPr>
          <a:xfrm>
            <a:off x="273496" y="1329356"/>
            <a:ext cx="9389387" cy="4576637"/>
          </a:xfrm>
          <a:prstGeom prst="rect">
            <a:avLst/>
          </a:prstGeom>
          <a:noFill/>
        </p:spPr>
        <p:txBody>
          <a:bodyPr wrap="square" rtlCol="0">
            <a:spAutoFit/>
          </a:bodyP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marL="276523" indent="-276523" fontAlgn="base">
              <a:spcAft>
                <a:spcPts val="600"/>
              </a:spcAft>
              <a:buFont typeface="+mj-lt"/>
              <a:buAutoNum type="arabicPeriod"/>
            </a:pPr>
            <a:r>
              <a:rPr lang="en-US" sz="1200" dirty="0">
                <a:solidFill>
                  <a:srgbClr val="0C244C"/>
                </a:solidFill>
                <a:latin typeface="Arial" panose="020B0604020202020204" pitchFamily="34" charset="0"/>
              </a:rPr>
              <a:t>Explain how the Walking With God program forms the hearts and minds of young adults in Australia.</a:t>
            </a:r>
          </a:p>
          <a:p>
            <a:pPr marL="276523" indent="-276523" fontAlgn="base">
              <a:spcAft>
                <a:spcPts val="600"/>
              </a:spcAft>
              <a:buFont typeface="+mj-lt"/>
              <a:buAutoNum type="arabicPeriod"/>
            </a:pPr>
            <a:endParaRPr lang="en-US" sz="1200" dirty="0">
              <a:solidFill>
                <a:srgbClr val="0C244C"/>
              </a:solidFill>
              <a:latin typeface="Arial" panose="020B0604020202020204" pitchFamily="34" charset="0"/>
            </a:endParaRPr>
          </a:p>
          <a:p>
            <a:pPr marL="276523" indent="-276523" fontAlgn="base">
              <a:spcAft>
                <a:spcPts val="600"/>
              </a:spcAft>
              <a:buFont typeface="+mj-lt"/>
              <a:buAutoNum type="arabicPeriod"/>
            </a:pPr>
            <a:endParaRPr lang="en-US" sz="1200" dirty="0">
              <a:solidFill>
                <a:srgbClr val="0C244C"/>
              </a:solidFill>
              <a:latin typeface="Arial" panose="020B0604020202020204" pitchFamily="34" charset="0"/>
            </a:endParaRPr>
          </a:p>
          <a:p>
            <a:pPr marL="276523" indent="-276523" fontAlgn="base">
              <a:spcAft>
                <a:spcPts val="600"/>
              </a:spcAft>
              <a:buFont typeface="+mj-lt"/>
              <a:buAutoNum type="arabicPeriod"/>
            </a:pPr>
            <a:endParaRPr lang="en-US" sz="1200" dirty="0">
              <a:solidFill>
                <a:srgbClr val="0C244C"/>
              </a:solidFill>
              <a:latin typeface="Arial" panose="020B0604020202020204" pitchFamily="34" charset="0"/>
            </a:endParaRPr>
          </a:p>
          <a:p>
            <a:pPr marL="276523" indent="-276523" fontAlgn="base">
              <a:spcAft>
                <a:spcPts val="600"/>
              </a:spcAft>
              <a:buFont typeface="+mj-lt"/>
              <a:buAutoNum type="arabicPeriod"/>
            </a:pPr>
            <a:endParaRPr lang="en-US" sz="1200" dirty="0">
              <a:solidFill>
                <a:srgbClr val="0C244C"/>
              </a:solidFill>
              <a:latin typeface="Arial" panose="020B0604020202020204" pitchFamily="34" charset="0"/>
            </a:endParaRPr>
          </a:p>
          <a:p>
            <a:pPr fontAlgn="base">
              <a:spcAft>
                <a:spcPts val="600"/>
              </a:spcAft>
            </a:pPr>
            <a:endParaRPr lang="en-US" sz="1200" dirty="0">
              <a:solidFill>
                <a:srgbClr val="0C244C"/>
              </a:solidFill>
              <a:latin typeface="Arial" panose="020B0604020202020204" pitchFamily="34" charset="0"/>
            </a:endParaRPr>
          </a:p>
          <a:p>
            <a:pPr marL="276523" indent="-276523" fontAlgn="base">
              <a:spcAft>
                <a:spcPts val="600"/>
              </a:spcAft>
              <a:buFont typeface="+mj-lt"/>
              <a:buAutoNum type="arabicPeriod" startAt="2"/>
            </a:pPr>
            <a:r>
              <a:rPr lang="en-US" sz="1200" dirty="0">
                <a:solidFill>
                  <a:srgbClr val="0C244C"/>
                </a:solidFill>
                <a:latin typeface="Arial" panose="020B0604020202020204" pitchFamily="34" charset="0"/>
              </a:rPr>
              <a:t>Go for a silent, mindful walk in nature and observe the wonders of God's creation. </a:t>
            </a:r>
          </a:p>
          <a:p>
            <a:pPr fontAlgn="base">
              <a:spcAft>
                <a:spcPts val="600"/>
              </a:spcAft>
            </a:pPr>
            <a:r>
              <a:rPr lang="en-US" sz="1200" dirty="0">
                <a:solidFill>
                  <a:srgbClr val="0C244C"/>
                </a:solidFill>
                <a:latin typeface="Arial" panose="020B0604020202020204" pitchFamily="34" charset="0"/>
              </a:rPr>
              <a:t>What took your eye and fascinated you the most?</a:t>
            </a:r>
          </a:p>
          <a:p>
            <a:pPr fontAlgn="base">
              <a:spcAft>
                <a:spcPts val="600"/>
              </a:spcAft>
            </a:pPr>
            <a:r>
              <a:rPr lang="en-US" sz="1200" dirty="0">
                <a:solidFill>
                  <a:srgbClr val="0C244C"/>
                </a:solidFill>
                <a:latin typeface="Arial" panose="020B0604020202020204" pitchFamily="34" charset="0"/>
              </a:rPr>
              <a:t>What sounds of nature did you hear?</a:t>
            </a:r>
          </a:p>
          <a:p>
            <a:pPr marL="276523" indent="-276523" fontAlgn="base">
              <a:spcAft>
                <a:spcPts val="600"/>
              </a:spcAft>
              <a:buFont typeface="+mj-lt"/>
              <a:buAutoNum type="arabicPeriod"/>
            </a:pPr>
            <a:endParaRPr lang="en-US" sz="1200" dirty="0">
              <a:solidFill>
                <a:srgbClr val="0C244C"/>
              </a:solidFill>
              <a:latin typeface="Arial" panose="020B0604020202020204" pitchFamily="34" charset="0"/>
            </a:endParaRPr>
          </a:p>
          <a:p>
            <a:pPr marL="276523" indent="-276523" fontAlgn="base">
              <a:spcAft>
                <a:spcPts val="600"/>
              </a:spcAft>
              <a:buFont typeface="+mj-lt"/>
              <a:buAutoNum type="arabicPeriod"/>
            </a:pPr>
            <a:endParaRPr lang="en-US" sz="1200" dirty="0">
              <a:solidFill>
                <a:srgbClr val="0C244C"/>
              </a:solidFill>
              <a:latin typeface="Arial" panose="020B0604020202020204" pitchFamily="34" charset="0"/>
            </a:endParaRPr>
          </a:p>
          <a:p>
            <a:pPr fontAlgn="base">
              <a:spcAft>
                <a:spcPts val="600"/>
              </a:spcAft>
            </a:pPr>
            <a:endParaRPr lang="en-US" sz="1200" dirty="0">
              <a:solidFill>
                <a:srgbClr val="0C244C"/>
              </a:solidFill>
              <a:latin typeface="Arial" panose="020B0604020202020204" pitchFamily="34" charset="0"/>
            </a:endParaRPr>
          </a:p>
          <a:p>
            <a:pPr marL="276523" indent="-276523" fontAlgn="base">
              <a:spcAft>
                <a:spcPts val="600"/>
              </a:spcAft>
              <a:buFont typeface="+mj-lt"/>
              <a:buAutoNum type="arabicPeriod"/>
            </a:pPr>
            <a:endParaRPr lang="en-US" sz="1200" dirty="0">
              <a:solidFill>
                <a:srgbClr val="0C244C"/>
              </a:solidFill>
              <a:latin typeface="Arial" panose="020B0604020202020204" pitchFamily="34" charset="0"/>
            </a:endParaRPr>
          </a:p>
          <a:p>
            <a:pPr fontAlgn="base">
              <a:spcAft>
                <a:spcPts val="600"/>
              </a:spcAft>
            </a:pPr>
            <a:r>
              <a:rPr lang="en-US" sz="1200" dirty="0">
                <a:solidFill>
                  <a:srgbClr val="0C244C"/>
                </a:solidFill>
                <a:latin typeface="Arial" panose="020B0604020202020204" pitchFamily="34" charset="0"/>
              </a:rPr>
              <a:t>3.      Write a poem or reflection or create a piece of art that creatively describes the connection between God and creation.</a:t>
            </a:r>
            <a:endParaRPr lang="en-AU" sz="1200" dirty="0">
              <a:solidFill>
                <a:srgbClr val="0C244C"/>
              </a:solidFill>
              <a:latin typeface="Arial" panose="020B0604020202020204" pitchFamily="34" charset="0"/>
              <a:cs typeface="Arial" panose="020B0604020202020204" pitchFamily="34" charset="0"/>
            </a:endParaRPr>
          </a:p>
          <a:p>
            <a:pPr marL="328295" indent="-328295" fontAlgn="base">
              <a:spcAft>
                <a:spcPts val="600"/>
              </a:spcAft>
            </a:pPr>
            <a:endParaRPr lang="en-AU" sz="1200" dirty="0">
              <a:solidFill>
                <a:srgbClr val="0C244C"/>
              </a:solidFill>
              <a:latin typeface="Arial" panose="020B0604020202020204" pitchFamily="34" charset="0"/>
              <a:cs typeface="Arial" panose="020B0604020202020204" pitchFamily="34" charset="0"/>
            </a:endParaRPr>
          </a:p>
          <a:p>
            <a:pPr marL="328295" indent="-328295" fontAlgn="base"/>
            <a:endParaRPr lang="en-AU" sz="1200" dirty="0">
              <a:solidFill>
                <a:srgbClr val="0C244C"/>
              </a:solidFill>
              <a:latin typeface="Arial" panose="020B0604020202020204" pitchFamily="34" charset="0"/>
              <a:cs typeface="Arial" panose="020B0604020202020204" pitchFamily="34" charset="0"/>
            </a:endParaRPr>
          </a:p>
          <a:p>
            <a:pPr marL="328295" indent="-328295" fontAlgn="base"/>
            <a:endParaRPr lang="en-AU" sz="1200" dirty="0">
              <a:solidFill>
                <a:srgbClr val="0C244C"/>
              </a:solidFill>
              <a:latin typeface="Arial" panose="020B0604020202020204" pitchFamily="34" charset="0"/>
              <a:cs typeface="Arial" panose="020B0604020202020204" pitchFamily="34" charset="0"/>
            </a:endParaRPr>
          </a:p>
          <a:p>
            <a:pPr>
              <a:lnSpc>
                <a:spcPct val="110000"/>
              </a:lnSpc>
            </a:pPr>
            <a:endParaRPr lang="en-AU" sz="1200" dirty="0">
              <a:solidFill>
                <a:srgbClr val="0C244C"/>
              </a:solidFill>
              <a:latin typeface="Arial" panose="020B0604020202020204" pitchFamily="34" charset="0"/>
            </a:endParaRPr>
          </a:p>
        </p:txBody>
      </p:sp>
      <p:sp>
        <p:nvSpPr>
          <p:cNvPr id="4" name="Rectangle 3">
            <a:extLst>
              <a:ext uri="{FF2B5EF4-FFF2-40B4-BE49-F238E27FC236}">
                <a16:creationId xmlns:a16="http://schemas.microsoft.com/office/drawing/2014/main" id="{208C6183-1255-4661-8E24-5B4AACD4BA75}"/>
              </a:ext>
            </a:extLst>
          </p:cNvPr>
          <p:cNvSpPr/>
          <p:nvPr/>
        </p:nvSpPr>
        <p:spPr>
          <a:xfrm>
            <a:off x="243116" y="960877"/>
            <a:ext cx="1210588" cy="369332"/>
          </a:xfrm>
          <a:prstGeom prst="rect">
            <a:avLst/>
          </a:prstGeom>
        </p:spPr>
        <p:txBody>
          <a:bodyPr wrap="none">
            <a:spAutoFit/>
          </a:bodyPr>
          <a:lstStyle/>
          <a:p>
            <a:pPr fontAlgn="base">
              <a:spcBef>
                <a:spcPts val="0"/>
              </a:spcBef>
              <a:spcAft>
                <a:spcPts val="600"/>
              </a:spcAft>
            </a:pPr>
            <a:r>
              <a:rPr lang="en-AU" b="1" dirty="0">
                <a:solidFill>
                  <a:srgbClr val="D86075"/>
                </a:solidFill>
                <a:latin typeface="Arial" panose="020B0604020202020204" pitchFamily="34" charset="0"/>
                <a:cs typeface="Arial"/>
              </a:rPr>
              <a:t>Activities</a:t>
            </a:r>
          </a:p>
        </p:txBody>
      </p:sp>
      <p:sp>
        <p:nvSpPr>
          <p:cNvPr id="8" name="Title 1">
            <a:extLst>
              <a:ext uri="{FF2B5EF4-FFF2-40B4-BE49-F238E27FC236}">
                <a16:creationId xmlns:a16="http://schemas.microsoft.com/office/drawing/2014/main" id="{EABB8A10-CA0B-4C18-956E-59C20500C381}"/>
              </a:ext>
            </a:extLst>
          </p:cNvPr>
          <p:cNvSpPr>
            <a:spLocks noGrp="1"/>
          </p:cNvSpPr>
          <p:nvPr>
            <p:ph type="ctrTitle"/>
          </p:nvPr>
        </p:nvSpPr>
        <p:spPr>
          <a:xfrm>
            <a:off x="895788" y="48418"/>
            <a:ext cx="7697346" cy="685304"/>
          </a:xfrm>
        </p:spPr>
        <p:txBody>
          <a:bodyPr lIns="91440" tIns="45720" rIns="91440" bIns="4572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2000" dirty="0">
                <a:solidFill>
                  <a:srgbClr val="0C244C"/>
                </a:solidFill>
                <a:latin typeface="Arial"/>
                <a:cs typeface="Arial"/>
              </a:rPr>
              <a:t>Goal 6: ECOLOGICAL spirituality</a:t>
            </a:r>
          </a:p>
        </p:txBody>
      </p:sp>
      <p:pic>
        <p:nvPicPr>
          <p:cNvPr id="9" name="Picture 8" descr="Logo, icon&#10;&#10;Description automatically generated">
            <a:extLst>
              <a:ext uri="{FF2B5EF4-FFF2-40B4-BE49-F238E27FC236}">
                <a16:creationId xmlns:a16="http://schemas.microsoft.com/office/drawing/2014/main" id="{23056550-5FAA-4AA2-B3BB-FF7D283A8A1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55037" y="97390"/>
            <a:ext cx="587359" cy="587359"/>
          </a:xfrm>
          <a:prstGeom prst="rect">
            <a:avLst/>
          </a:prstGeom>
        </p:spPr>
      </p:pic>
    </p:spTree>
    <p:extLst>
      <p:ext uri="{BB962C8B-B14F-4D97-AF65-F5344CB8AC3E}">
        <p14:creationId xmlns:p14="http://schemas.microsoft.com/office/powerpoint/2010/main" val="4991699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2C12C298-2C7A-BC95-056E-B8E039E5205D}"/>
              </a:ext>
            </a:extLst>
          </p:cNvPr>
          <p:cNvGraphicFramePr>
            <a:graphicFrameLocks noGrp="1"/>
          </p:cNvGraphicFramePr>
          <p:nvPr>
            <p:extLst>
              <p:ext uri="{D42A27DB-BD31-4B8C-83A1-F6EECF244321}">
                <p14:modId xmlns:p14="http://schemas.microsoft.com/office/powerpoint/2010/main" val="234124068"/>
              </p:ext>
            </p:extLst>
          </p:nvPr>
        </p:nvGraphicFramePr>
        <p:xfrm>
          <a:off x="234898" y="304800"/>
          <a:ext cx="9426618" cy="6142485"/>
        </p:xfrm>
        <a:graphic>
          <a:graphicData uri="http://schemas.openxmlformats.org/drawingml/2006/table">
            <a:tbl>
              <a:tblPr/>
              <a:tblGrid>
                <a:gridCol w="1573582">
                  <a:extLst>
                    <a:ext uri="{9D8B030D-6E8A-4147-A177-3AD203B41FA5}">
                      <a16:colId xmlns:a16="http://schemas.microsoft.com/office/drawing/2014/main" val="878581868"/>
                    </a:ext>
                  </a:extLst>
                </a:gridCol>
                <a:gridCol w="7853036">
                  <a:extLst>
                    <a:ext uri="{9D8B030D-6E8A-4147-A177-3AD203B41FA5}">
                      <a16:colId xmlns:a16="http://schemas.microsoft.com/office/drawing/2014/main" val="2115209592"/>
                    </a:ext>
                  </a:extLst>
                </a:gridCol>
              </a:tblGrid>
              <a:tr h="731520">
                <a:tc>
                  <a:txBody>
                    <a:bodyPr/>
                    <a:lstStyle/>
                    <a:p>
                      <a:pPr algn="l" fontAlgn="auto"/>
                      <a:r>
                        <a:rPr lang="en-AU" sz="1400" b="1" i="0" dirty="0">
                          <a:solidFill>
                            <a:srgbClr val="0C244C"/>
                          </a:solidFill>
                          <a:effectLst/>
                          <a:latin typeface="Arial" panose="020B0604020202020204" pitchFamily="34" charset="0"/>
                        </a:rPr>
                        <a:t>​</a:t>
                      </a:r>
                    </a:p>
                  </a:txBody>
                  <a:tcPr marL="77908" marR="77908" marT="38954" marB="38954">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E0EFED"/>
                    </a:solidFill>
                  </a:tcPr>
                </a:tc>
                <a:tc>
                  <a:txBody>
                    <a:bodyPr/>
                    <a:lstStyle/>
                    <a:p>
                      <a:pPr algn="ctr" fontAlgn="base"/>
                      <a:r>
                        <a:rPr lang="en-AU" sz="1600" b="1" i="0" kern="1200" dirty="0">
                          <a:solidFill>
                            <a:srgbClr val="0C244C"/>
                          </a:solidFill>
                          <a:effectLst/>
                          <a:latin typeface="Arial" panose="020B0604020202020204" pitchFamily="34" charset="0"/>
                          <a:ea typeface="+mn-ea"/>
                          <a:cs typeface="Arial" panose="020B0604020202020204" pitchFamily="34" charset="0"/>
                        </a:rPr>
                        <a:t>ACTION PLANNER</a:t>
                      </a:r>
                      <a:br>
                        <a:rPr lang="en-AU" sz="1600" b="1" i="0" kern="1200" dirty="0">
                          <a:solidFill>
                            <a:srgbClr val="0C244C"/>
                          </a:solidFill>
                          <a:effectLst/>
                          <a:latin typeface="Arial" panose="020B0604020202020204" pitchFamily="34" charset="0"/>
                          <a:ea typeface="+mn-ea"/>
                          <a:cs typeface="Arial" panose="020B0604020202020204" pitchFamily="34" charset="0"/>
                        </a:rPr>
                      </a:br>
                      <a:r>
                        <a:rPr lang="en-AU" sz="1600" b="1" i="0" kern="1200" dirty="0">
                          <a:solidFill>
                            <a:srgbClr val="0C244C"/>
                          </a:solidFill>
                          <a:effectLst/>
                          <a:latin typeface="Arial" panose="020B0604020202020204" pitchFamily="34" charset="0"/>
                          <a:ea typeface="+mn-ea"/>
                          <a:cs typeface="Arial" panose="020B0604020202020204" pitchFamily="34" charset="0"/>
                        </a:rPr>
                        <a:t>Goal 6: Ecological Spirituality</a:t>
                      </a:r>
                      <a:endParaRPr lang="en-AU" sz="1600" b="1" i="0" dirty="0">
                        <a:solidFill>
                          <a:srgbClr val="0C244C"/>
                        </a:solidFill>
                        <a:effectLst/>
                        <a:latin typeface="Arial" panose="020B0604020202020204" pitchFamily="34" charset="0"/>
                        <a:cs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E0EFED"/>
                    </a:solidFill>
                  </a:tcPr>
                </a:tc>
                <a:extLst>
                  <a:ext uri="{0D108BD9-81ED-4DB2-BD59-A6C34878D82A}">
                    <a16:rowId xmlns:a16="http://schemas.microsoft.com/office/drawing/2014/main" val="443447703"/>
                  </a:ext>
                </a:extLst>
              </a:tr>
              <a:tr h="1039692">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panose="020B0604020202020204" pitchFamily="34" charset="0"/>
                        </a:rPr>
                        <a:t>Explain the issue that exists and your planned action</a:t>
                      </a:r>
                      <a:r>
                        <a:rPr lang="en-AU" sz="1000" b="1" i="0" dirty="0">
                          <a:solidFill>
                            <a:srgbClr val="0C244C"/>
                          </a:solidFill>
                          <a:effectLst/>
                          <a:latin typeface="Arial" panose="020B0604020202020204" pitchFamily="34" charset="0"/>
                          <a:cs typeface="Arial" panose="020B0604020202020204" pitchFamily="34" charset="0"/>
                        </a:rPr>
                        <a:t>​</a:t>
                      </a:r>
                    </a:p>
                    <a:p>
                      <a:pPr algn="ctr" fontAlgn="auto"/>
                      <a:endParaRPr lang="en-AU" sz="1000" b="1" i="0" dirty="0">
                        <a:solidFill>
                          <a:srgbClr val="0C244C"/>
                        </a:solidFill>
                        <a:effectLst/>
                        <a:latin typeface="Arial" panose="020B0604020202020204" pitchFamily="34" charset="0"/>
                        <a:cs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C244C"/>
                        </a:solidFill>
                        <a:effectLst/>
                        <a:latin typeface="Arial" panose="020B0604020202020204" pitchFamily="34" charset="0"/>
                      </a:endParaRPr>
                    </a:p>
                    <a:p>
                      <a:pPr algn="ctr" fontAlgn="base"/>
                      <a:endParaRPr lang="en-AU" sz="1400" b="1" i="0" dirty="0">
                        <a:solidFill>
                          <a:srgbClr val="0C244C"/>
                        </a:solidFill>
                        <a:effectLst/>
                        <a:latin typeface="Arial" panose="020B0604020202020204" pitchFamily="34" charset="0"/>
                      </a:endParaRPr>
                    </a:p>
                    <a:p>
                      <a:pPr algn="ctr" fontAlgn="base"/>
                      <a:endParaRPr lang="en-AU" sz="1400" b="1" i="0" dirty="0">
                        <a:solidFill>
                          <a:srgbClr val="0C244C"/>
                        </a:solidFill>
                        <a:effectLst/>
                        <a:latin typeface="Arial" panose="020B0604020202020204" pitchFamily="34" charset="0"/>
                      </a:endParaRPr>
                    </a:p>
                    <a:p>
                      <a:pPr algn="ctr" fontAlgn="base"/>
                      <a:endParaRPr lang="en-AU" sz="1400" b="1"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4087518516"/>
                  </a:ext>
                </a:extLst>
              </a:tr>
              <a:tr h="353933">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panose="020B0604020202020204" pitchFamily="34" charset="0"/>
                        </a:rPr>
                        <a:t>When can it be done?</a:t>
                      </a:r>
                      <a:r>
                        <a:rPr lang="en-AU" sz="1000" b="1" i="0" dirty="0">
                          <a:solidFill>
                            <a:srgbClr val="0C244C"/>
                          </a:solidFill>
                          <a:effectLst/>
                          <a:latin typeface="Arial" panose="020B0604020202020204" pitchFamily="34" charset="0"/>
                          <a:cs typeface="Arial" panose="020B0604020202020204" pitchFamily="34" charset="0"/>
                        </a:rPr>
                        <a:t>​</a:t>
                      </a: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2587911427"/>
                  </a:ext>
                </a:extLst>
              </a:tr>
              <a:tr h="1027628">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endParaRPr lang="en-AU" sz="1000" b="0" i="0" dirty="0">
                        <a:solidFill>
                          <a:srgbClr val="0C244C"/>
                        </a:solidFill>
                        <a:effectLst/>
                        <a:latin typeface="Arial" panose="020B0604020202020204" pitchFamily="34" charset="0"/>
                        <a:cs typeface="Arial"/>
                      </a:endParaRPr>
                    </a:p>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a:rPr>
                        <a:t>What will you need to make it work?​</a:t>
                      </a:r>
                    </a:p>
                    <a:p>
                      <a:pPr algn="ctr" fontAlgn="auto"/>
                      <a:endParaRPr lang="en-AU" sz="1000" b="0" i="0" dirty="0">
                        <a:solidFill>
                          <a:srgbClr val="0C244C"/>
                        </a:solidFill>
                        <a:effectLst/>
                        <a:latin typeface="Arial" panose="020B0604020202020204" pitchFamily="34" charset="0"/>
                        <a:cs typeface="Arial"/>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0" i="0" dirty="0">
                        <a:solidFill>
                          <a:srgbClr val="0C244C"/>
                        </a:solidFill>
                        <a:effectLst/>
                        <a:latin typeface="Arial" panose="020B0604020202020204" pitchFamily="34" charset="0"/>
                      </a:endParaRPr>
                    </a:p>
                    <a:p>
                      <a:pPr algn="ctr" fontAlgn="base"/>
                      <a:endParaRPr lang="en-AU" sz="1400" b="0" i="0" dirty="0">
                        <a:solidFill>
                          <a:srgbClr val="0C244C"/>
                        </a:solidFill>
                        <a:effectLst/>
                        <a:latin typeface="Arial" panose="020B0604020202020204" pitchFamily="34" charset="0"/>
                      </a:endParaRPr>
                    </a:p>
                    <a:p>
                      <a:pPr algn="ctr" fontAlgn="base"/>
                      <a:endParaRPr lang="en-AU" sz="1400" b="0" i="0" dirty="0">
                        <a:solidFill>
                          <a:srgbClr val="0C244C"/>
                        </a:solidFill>
                        <a:effectLst/>
                        <a:latin typeface="Arial" panose="020B0604020202020204" pitchFamily="34" charset="0"/>
                      </a:endParaRPr>
                    </a:p>
                    <a:p>
                      <a:pPr algn="ctr" fontAlgn="base"/>
                      <a:endParaRPr lang="en-AU" sz="1400" b="0"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501988861"/>
                  </a:ext>
                </a:extLst>
              </a:tr>
              <a:tr h="758581">
                <a:tc>
                  <a:txBody>
                    <a:bodyPr/>
                    <a:lstStyle/>
                    <a:p>
                      <a:pPr algn="ctr" fontAlgn="base"/>
                      <a:endParaRPr lang="en-AU" sz="1000" b="0" i="0" dirty="0">
                        <a:solidFill>
                          <a:srgbClr val="0C244C"/>
                        </a:solidFill>
                        <a:effectLst/>
                        <a:latin typeface="Arial" panose="020B0604020202020204" pitchFamily="34" charset="0"/>
                        <a:cs typeface="Arial"/>
                      </a:endParaRPr>
                    </a:p>
                    <a:p>
                      <a:pPr algn="ctr" fontAlgn="base"/>
                      <a:r>
                        <a:rPr lang="en-AU" sz="1000" b="0" i="0" dirty="0">
                          <a:solidFill>
                            <a:srgbClr val="0C244C"/>
                          </a:solidFill>
                          <a:effectLst/>
                          <a:latin typeface="Arial" panose="020B0604020202020204" pitchFamily="34" charset="0"/>
                          <a:cs typeface="Arial"/>
                        </a:rPr>
                        <a:t>What are some </a:t>
                      </a:r>
                    </a:p>
                    <a:p>
                      <a:pPr algn="ctr" fontAlgn="base"/>
                      <a:r>
                        <a:rPr lang="en-AU" sz="1000" b="0" i="0" dirty="0">
                          <a:solidFill>
                            <a:srgbClr val="0C244C"/>
                          </a:solidFill>
                          <a:effectLst/>
                          <a:latin typeface="Arial" panose="020B0604020202020204" pitchFamily="34" charset="0"/>
                          <a:cs typeface="Arial"/>
                        </a:rPr>
                        <a:t>challenges you might face?​</a:t>
                      </a:r>
                    </a:p>
                    <a:p>
                      <a:pPr algn="ctr" fontAlgn="auto"/>
                      <a:endParaRPr lang="en-AU" sz="1000" b="0" i="0" dirty="0">
                        <a:solidFill>
                          <a:srgbClr val="0C244C"/>
                        </a:solidFill>
                        <a:effectLst/>
                        <a:latin typeface="Arial" panose="020B0604020202020204" pitchFamily="34" charset="0"/>
                        <a:cs typeface="Arial"/>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0"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3115539652"/>
                  </a:ext>
                </a:extLst>
              </a:tr>
              <a:tr h="1074902">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endParaRPr lang="en-AU" sz="1000" b="0" i="0" dirty="0">
                        <a:solidFill>
                          <a:srgbClr val="0C244C"/>
                        </a:solidFill>
                        <a:effectLst/>
                        <a:latin typeface="Arial" panose="020B0604020202020204" pitchFamily="34" charset="0"/>
                        <a:cs typeface="Arial" panose="020B0604020202020204" pitchFamily="34" charset="0"/>
                      </a:endParaRPr>
                    </a:p>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panose="020B0604020202020204" pitchFamily="34" charset="0"/>
                        </a:rPr>
                        <a:t>What questions do you have, and where can you go to answer them?</a:t>
                      </a:r>
                      <a:r>
                        <a:rPr lang="en-AU" sz="1000" b="1" i="0" dirty="0">
                          <a:solidFill>
                            <a:srgbClr val="0C244C"/>
                          </a:solidFill>
                          <a:effectLst/>
                          <a:latin typeface="Arial" panose="020B0604020202020204" pitchFamily="34" charset="0"/>
                          <a:cs typeface="Arial" panose="020B0604020202020204" pitchFamily="34" charset="0"/>
                        </a:rPr>
                        <a:t>​</a:t>
                      </a:r>
                    </a:p>
                    <a:p>
                      <a:pPr algn="ctr" fontAlgn="auto"/>
                      <a:endParaRPr lang="en-AU" sz="1000" b="1" i="0" dirty="0">
                        <a:solidFill>
                          <a:srgbClr val="0C244C"/>
                        </a:solidFill>
                        <a:effectLst/>
                        <a:latin typeface="Arial" panose="020B0604020202020204" pitchFamily="34" charset="0"/>
                        <a:cs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916688164"/>
                  </a:ext>
                </a:extLst>
              </a:tr>
              <a:tr h="1074902">
                <a:tc>
                  <a:txBody>
                    <a:bodyPr/>
                    <a:lstStyle/>
                    <a:p>
                      <a:pPr algn="ctr" fontAlgn="auto"/>
                      <a:r>
                        <a:rPr lang="en-AU" sz="1000" b="0" i="0" dirty="0">
                          <a:solidFill>
                            <a:srgbClr val="0C244C"/>
                          </a:solidFill>
                          <a:effectLst/>
                          <a:latin typeface="Arial" panose="020B0604020202020204" pitchFamily="34" charset="0"/>
                          <a:cs typeface="Arial" panose="020B0604020202020204" pitchFamily="34" charset="0"/>
                        </a:rPr>
                        <a:t>How will you know if you have been successful in achieving your objective?</a:t>
                      </a: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4103963777"/>
                  </a:ext>
                </a:extLst>
              </a:tr>
            </a:tbl>
          </a:graphicData>
        </a:graphic>
      </p:graphicFrame>
      <p:pic>
        <p:nvPicPr>
          <p:cNvPr id="4" name="Picture 3" descr="Logo, icon&#10;&#10;Description automatically generated">
            <a:extLst>
              <a:ext uri="{FF2B5EF4-FFF2-40B4-BE49-F238E27FC236}">
                <a16:creationId xmlns:a16="http://schemas.microsoft.com/office/drawing/2014/main" id="{206ED8F1-A5A0-41D5-AA39-D205299DD4E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1917" y="410715"/>
            <a:ext cx="587359" cy="587359"/>
          </a:xfrm>
          <a:prstGeom prst="rect">
            <a:avLst/>
          </a:prstGeom>
        </p:spPr>
      </p:pic>
    </p:spTree>
    <p:extLst>
      <p:ext uri="{BB962C8B-B14F-4D97-AF65-F5344CB8AC3E}">
        <p14:creationId xmlns:p14="http://schemas.microsoft.com/office/powerpoint/2010/main" val="23565912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7C2272CC-552E-42F4-7258-A8AC009DE120}"/>
              </a:ext>
            </a:extLst>
          </p:cNvPr>
          <p:cNvSpPr txBox="1"/>
          <p:nvPr/>
        </p:nvSpPr>
        <p:spPr>
          <a:xfrm>
            <a:off x="246898" y="1105836"/>
            <a:ext cx="9389387" cy="646331"/>
          </a:xfrm>
          <a:prstGeom prst="rect">
            <a:avLst/>
          </a:prstGeom>
          <a:noFill/>
        </p:spPr>
        <p:txBody>
          <a:bodyPr wrap="square" rtlCol="0">
            <a:spAutoFit/>
          </a:bodyP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fontAlgn="base"/>
            <a:r>
              <a:rPr lang="en-AU" sz="1200" dirty="0">
                <a:solidFill>
                  <a:srgbClr val="0C244C"/>
                </a:solidFill>
                <a:latin typeface="Arial" panose="020B0604020202020204" pitchFamily="34" charset="0"/>
                <a:cs typeface="Arial" panose="020B0604020202020204" pitchFamily="34" charset="0"/>
              </a:rPr>
              <a:t>Use this page to create a mind-map or infographic that shows and explains the relationship between the </a:t>
            </a:r>
            <a:r>
              <a:rPr lang="en-AU" sz="1200" dirty="0" err="1">
                <a:solidFill>
                  <a:srgbClr val="0C244C"/>
                </a:solidFill>
                <a:latin typeface="Arial" panose="020B0604020202020204" pitchFamily="34" charset="0"/>
                <a:cs typeface="Arial" panose="020B0604020202020204" pitchFamily="34" charset="0"/>
              </a:rPr>
              <a:t>Laudato</a:t>
            </a:r>
            <a:r>
              <a:rPr lang="en-AU" sz="1200" dirty="0">
                <a:solidFill>
                  <a:srgbClr val="0C244C"/>
                </a:solidFill>
                <a:latin typeface="Arial" panose="020B0604020202020204" pitchFamily="34" charset="0"/>
                <a:cs typeface="Arial" panose="020B0604020202020204" pitchFamily="34" charset="0"/>
              </a:rPr>
              <a:t> Si’ Goal ‘Ecological Spirituality’ and the Catholic Social Teachings. The </a:t>
            </a:r>
            <a:r>
              <a:rPr lang="en-AU" sz="1200" dirty="0" err="1">
                <a:solidFill>
                  <a:srgbClr val="0C244C"/>
                </a:solidFill>
                <a:latin typeface="Arial" panose="020B0604020202020204" pitchFamily="34" charset="0"/>
                <a:cs typeface="Arial" panose="020B0604020202020204" pitchFamily="34" charset="0"/>
              </a:rPr>
              <a:t>Laudato</a:t>
            </a:r>
            <a:r>
              <a:rPr lang="en-AU" sz="1200" dirty="0">
                <a:solidFill>
                  <a:srgbClr val="0C244C"/>
                </a:solidFill>
                <a:latin typeface="Arial" panose="020B0604020202020204" pitchFamily="34" charset="0"/>
                <a:cs typeface="Arial" panose="020B0604020202020204" pitchFamily="34" charset="0"/>
              </a:rPr>
              <a:t> Si’ Goal may link to more than one Catholic Social Teaching.</a:t>
            </a:r>
          </a:p>
          <a:p>
            <a:endParaRPr lang="en-AU" sz="1200" dirty="0">
              <a:latin typeface="Arial" panose="020B0604020202020204" pitchFamily="34" charset="0"/>
            </a:endParaRPr>
          </a:p>
        </p:txBody>
      </p:sp>
      <p:sp>
        <p:nvSpPr>
          <p:cNvPr id="4" name="Rectangle 3">
            <a:extLst>
              <a:ext uri="{FF2B5EF4-FFF2-40B4-BE49-F238E27FC236}">
                <a16:creationId xmlns:a16="http://schemas.microsoft.com/office/drawing/2014/main" id="{208C6183-1255-4661-8E24-5B4AACD4BA75}"/>
              </a:ext>
            </a:extLst>
          </p:cNvPr>
          <p:cNvSpPr/>
          <p:nvPr/>
        </p:nvSpPr>
        <p:spPr>
          <a:xfrm>
            <a:off x="246898" y="819456"/>
            <a:ext cx="3437672" cy="369332"/>
          </a:xfrm>
          <a:prstGeom prst="rect">
            <a:avLst/>
          </a:prstGeom>
        </p:spPr>
        <p:txBody>
          <a:bodyPr wrap="none">
            <a:spAutoFit/>
          </a:bodyPr>
          <a:lstStyle/>
          <a:p>
            <a:pPr fontAlgn="base">
              <a:spcBef>
                <a:spcPts val="0"/>
              </a:spcBef>
              <a:spcAft>
                <a:spcPts val="600"/>
              </a:spcAft>
            </a:pPr>
            <a:r>
              <a:rPr lang="en-AU" b="1" dirty="0">
                <a:solidFill>
                  <a:srgbClr val="D86075"/>
                </a:solidFill>
                <a:latin typeface="Arial" panose="020B0604020202020204" pitchFamily="34" charset="0"/>
                <a:cs typeface="Arial"/>
              </a:rPr>
              <a:t>Catholic Social Teaching Link</a:t>
            </a:r>
          </a:p>
        </p:txBody>
      </p:sp>
      <p:sp>
        <p:nvSpPr>
          <p:cNvPr id="13" name="Rectangle: Rounded Corners 12">
            <a:extLst>
              <a:ext uri="{FF2B5EF4-FFF2-40B4-BE49-F238E27FC236}">
                <a16:creationId xmlns:a16="http://schemas.microsoft.com/office/drawing/2014/main" id="{D0297E9B-B24F-4900-825B-4004EF2C3FA6}"/>
              </a:ext>
            </a:extLst>
          </p:cNvPr>
          <p:cNvSpPr/>
          <p:nvPr/>
        </p:nvSpPr>
        <p:spPr>
          <a:xfrm>
            <a:off x="4198917" y="3163767"/>
            <a:ext cx="1508166" cy="1020800"/>
          </a:xfrm>
          <a:prstGeom prst="roundRect">
            <a:avLst/>
          </a:prstGeom>
          <a:solidFill>
            <a:srgbClr val="C3DDD7"/>
          </a:solidFill>
          <a:ln w="28575">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algn="ctr"/>
            <a:r>
              <a:rPr lang="en-AU" sz="1182" b="1" dirty="0">
                <a:solidFill>
                  <a:schemeClr val="bg2">
                    <a:lumMod val="10000"/>
                  </a:schemeClr>
                </a:solidFill>
                <a:latin typeface="Arial" panose="020B0604020202020204" pitchFamily="34" charset="0"/>
                <a:cs typeface="Arial" panose="020B0604020202020204" pitchFamily="34" charset="0"/>
              </a:rPr>
              <a:t>ECOLOGICAL SPRITUALITY</a:t>
            </a:r>
          </a:p>
        </p:txBody>
      </p:sp>
      <p:sp>
        <p:nvSpPr>
          <p:cNvPr id="11" name="Title 1">
            <a:extLst>
              <a:ext uri="{FF2B5EF4-FFF2-40B4-BE49-F238E27FC236}">
                <a16:creationId xmlns:a16="http://schemas.microsoft.com/office/drawing/2014/main" id="{9AF1A08D-720F-4217-A472-D9E26C35BF9B}"/>
              </a:ext>
            </a:extLst>
          </p:cNvPr>
          <p:cNvSpPr>
            <a:spLocks noGrp="1"/>
          </p:cNvSpPr>
          <p:nvPr>
            <p:ph type="ctrTitle"/>
          </p:nvPr>
        </p:nvSpPr>
        <p:spPr>
          <a:xfrm>
            <a:off x="895788" y="48418"/>
            <a:ext cx="7697346" cy="685304"/>
          </a:xfrm>
        </p:spPr>
        <p:txBody>
          <a:bodyPr lIns="91440" tIns="45720" rIns="91440" bIns="4572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2000" dirty="0">
                <a:solidFill>
                  <a:srgbClr val="0C244C"/>
                </a:solidFill>
                <a:latin typeface="Arial"/>
                <a:cs typeface="Arial"/>
              </a:rPr>
              <a:t>Goal 6: ECOLOGICAL spirituality</a:t>
            </a:r>
          </a:p>
        </p:txBody>
      </p:sp>
      <p:pic>
        <p:nvPicPr>
          <p:cNvPr id="12" name="Picture 11" descr="Logo, icon&#10;&#10;Description automatically generated">
            <a:extLst>
              <a:ext uri="{FF2B5EF4-FFF2-40B4-BE49-F238E27FC236}">
                <a16:creationId xmlns:a16="http://schemas.microsoft.com/office/drawing/2014/main" id="{0C04307C-4A56-451B-875C-22CADD60341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55037" y="97390"/>
            <a:ext cx="587359" cy="587359"/>
          </a:xfrm>
          <a:prstGeom prst="rect">
            <a:avLst/>
          </a:prstGeom>
        </p:spPr>
      </p:pic>
    </p:spTree>
    <p:extLst>
      <p:ext uri="{BB962C8B-B14F-4D97-AF65-F5344CB8AC3E}">
        <p14:creationId xmlns:p14="http://schemas.microsoft.com/office/powerpoint/2010/main" val="24046550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5D0FA12-D439-46D5-BF94-6FB4C0CA6E25}"/>
              </a:ext>
            </a:extLst>
          </p:cNvPr>
          <p:cNvPicPr>
            <a:picLocks noChangeAspect="1"/>
          </p:cNvPicPr>
          <p:nvPr/>
        </p:nvPicPr>
        <p:blipFill>
          <a:blip r:embed="rId3"/>
          <a:stretch>
            <a:fillRect/>
          </a:stretch>
        </p:blipFill>
        <p:spPr>
          <a:xfrm>
            <a:off x="6666417" y="3634290"/>
            <a:ext cx="2998952" cy="1958406"/>
          </a:xfrm>
          <a:prstGeom prst="rect">
            <a:avLst/>
          </a:prstGeom>
        </p:spPr>
      </p:pic>
      <p:sp>
        <p:nvSpPr>
          <p:cNvPr id="4" name="Title 1">
            <a:extLst>
              <a:ext uri="{FF2B5EF4-FFF2-40B4-BE49-F238E27FC236}">
                <a16:creationId xmlns:a16="http://schemas.microsoft.com/office/drawing/2014/main" id="{76A3F3D4-2917-BDA0-FBBE-876BC6BF3B5F}"/>
              </a:ext>
            </a:extLst>
          </p:cNvPr>
          <p:cNvSpPr>
            <a:spLocks noGrp="1"/>
          </p:cNvSpPr>
          <p:nvPr>
            <p:ph type="ctrTitle"/>
          </p:nvPr>
        </p:nvSpPr>
        <p:spPr>
          <a:xfrm>
            <a:off x="895788" y="48418"/>
            <a:ext cx="7697346" cy="685304"/>
          </a:xfrm>
        </p:spPr>
        <p:txBody>
          <a:bodyPr lIns="91440" tIns="45720" rIns="91440" bIns="4572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2000" dirty="0">
                <a:solidFill>
                  <a:srgbClr val="0C244C"/>
                </a:solidFill>
                <a:latin typeface="Arial"/>
                <a:cs typeface="Arial"/>
              </a:rPr>
              <a:t>Goal 7: COMMUNITY RESILIENCE AND EMPOWERMENT</a:t>
            </a:r>
          </a:p>
        </p:txBody>
      </p:sp>
      <p:sp>
        <p:nvSpPr>
          <p:cNvPr id="6" name="Text Placeholder 5">
            <a:extLst>
              <a:ext uri="{FF2B5EF4-FFF2-40B4-BE49-F238E27FC236}">
                <a16:creationId xmlns:a16="http://schemas.microsoft.com/office/drawing/2014/main" id="{81DE636C-A667-62B6-9869-5A5472B6EDFE}"/>
              </a:ext>
            </a:extLst>
          </p:cNvPr>
          <p:cNvSpPr>
            <a:spLocks noGrp="1"/>
          </p:cNvSpPr>
          <p:nvPr>
            <p:ph type="body" sz="quarter" idx="10"/>
          </p:nvPr>
        </p:nvSpPr>
        <p:spPr>
          <a:xfrm>
            <a:off x="255037" y="902264"/>
            <a:ext cx="6348963" cy="5464053"/>
          </a:xfrm>
        </p:spPr>
        <p:txBody>
          <a:bodyPr lIns="91440" tIns="45720" rIns="91440" bIns="45720" anchor="t"/>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fontAlgn="base">
              <a:spcBef>
                <a:spcPts val="0"/>
              </a:spcBef>
              <a:spcAft>
                <a:spcPts val="600"/>
              </a:spcAft>
            </a:pPr>
            <a:r>
              <a:rPr lang="en-AU" sz="1800" b="1" dirty="0">
                <a:solidFill>
                  <a:srgbClr val="D86075"/>
                </a:solidFill>
                <a:latin typeface="Arial" panose="020B0604020202020204" pitchFamily="34" charset="0"/>
                <a:cs typeface="Arial"/>
              </a:rPr>
              <a:t>Case Study: </a:t>
            </a:r>
            <a:r>
              <a:rPr lang="en-AU" sz="1800" b="1" dirty="0" err="1">
                <a:solidFill>
                  <a:srgbClr val="D86075"/>
                </a:solidFill>
                <a:latin typeface="Arial" panose="020B0604020202020204" pitchFamily="34" charset="0"/>
                <a:cs typeface="Arial"/>
              </a:rPr>
              <a:t>Kioa</a:t>
            </a:r>
            <a:r>
              <a:rPr lang="en-AU" sz="1800" b="1" dirty="0">
                <a:solidFill>
                  <a:srgbClr val="D86075"/>
                </a:solidFill>
                <a:latin typeface="Arial" panose="020B0604020202020204" pitchFamily="34" charset="0"/>
                <a:cs typeface="Arial"/>
              </a:rPr>
              <a:t> Climate Energy Declaration </a:t>
            </a:r>
          </a:p>
          <a:p>
            <a:pPr fontAlgn="base">
              <a:spcBef>
                <a:spcPts val="0"/>
              </a:spcBef>
              <a:spcAft>
                <a:spcPts val="600"/>
              </a:spcAft>
            </a:pPr>
            <a:r>
              <a:rPr lang="en-US" sz="1150" dirty="0">
                <a:solidFill>
                  <a:srgbClr val="0C244C"/>
                </a:solidFill>
                <a:latin typeface="Arial" panose="020B0604020202020204" pitchFamily="34" charset="0"/>
                <a:cs typeface="Arial"/>
              </a:rPr>
              <a:t>Pacific Island countries made history with the first ever community-led climate declaration in the region. </a:t>
            </a:r>
          </a:p>
          <a:p>
            <a:pPr fontAlgn="base">
              <a:spcBef>
                <a:spcPts val="0"/>
              </a:spcBef>
              <a:spcAft>
                <a:spcPts val="600"/>
              </a:spcAft>
            </a:pPr>
            <a:r>
              <a:rPr lang="en-US" sz="1150" dirty="0">
                <a:solidFill>
                  <a:srgbClr val="0C244C"/>
                </a:solidFill>
                <a:latin typeface="Arial" panose="020B0604020202020204" pitchFamily="34" charset="0"/>
                <a:cs typeface="Arial"/>
              </a:rPr>
              <a:t>Caritas Oceania, as well as other major pacific civil society </a:t>
            </a:r>
            <a:r>
              <a:rPr lang="en-US" sz="1150" dirty="0" err="1">
                <a:solidFill>
                  <a:srgbClr val="0C244C"/>
                </a:solidFill>
                <a:latin typeface="Arial" panose="020B0604020202020204" pitchFamily="34" charset="0"/>
                <a:cs typeface="Arial"/>
              </a:rPr>
              <a:t>organisations</a:t>
            </a:r>
            <a:r>
              <a:rPr lang="en-US" sz="1150" dirty="0">
                <a:solidFill>
                  <a:srgbClr val="0C244C"/>
                </a:solidFill>
                <a:latin typeface="Arial" panose="020B0604020202020204" pitchFamily="34" charset="0"/>
                <a:cs typeface="Arial"/>
              </a:rPr>
              <a:t> and grassroots Pacific Island </a:t>
            </a:r>
            <a:r>
              <a:rPr lang="en-US" sz="1150" dirty="0" err="1">
                <a:solidFill>
                  <a:srgbClr val="0C244C"/>
                </a:solidFill>
                <a:latin typeface="Arial" panose="020B0604020202020204" pitchFamily="34" charset="0"/>
                <a:cs typeface="Arial"/>
              </a:rPr>
              <a:t>organisations</a:t>
            </a:r>
            <a:r>
              <a:rPr lang="en-US" sz="1150" dirty="0">
                <a:solidFill>
                  <a:srgbClr val="0C244C"/>
                </a:solidFill>
                <a:latin typeface="Arial" panose="020B0604020202020204" pitchFamily="34" charset="0"/>
                <a:cs typeface="Arial"/>
              </a:rPr>
              <a:t>, came together from the 17-19 October 2022 in Fiji to put together the </a:t>
            </a:r>
            <a:r>
              <a:rPr lang="en-US" sz="1150" dirty="0" err="1">
                <a:solidFill>
                  <a:srgbClr val="0C244C"/>
                </a:solidFill>
                <a:latin typeface="Arial" panose="020B0604020202020204" pitchFamily="34" charset="0"/>
                <a:cs typeface="Arial"/>
              </a:rPr>
              <a:t>Kioa</a:t>
            </a:r>
            <a:r>
              <a:rPr lang="en-US" sz="1150" dirty="0">
                <a:solidFill>
                  <a:srgbClr val="0C244C"/>
                </a:solidFill>
                <a:latin typeface="Arial" panose="020B0604020202020204" pitchFamily="34" charset="0"/>
                <a:cs typeface="Arial"/>
              </a:rPr>
              <a:t> Climate Emergency Declaration 2022.  </a:t>
            </a:r>
          </a:p>
          <a:p>
            <a:pPr fontAlgn="base">
              <a:spcBef>
                <a:spcPts val="0"/>
              </a:spcBef>
              <a:spcAft>
                <a:spcPts val="600"/>
              </a:spcAft>
            </a:pPr>
            <a:r>
              <a:rPr lang="en-US" sz="1150" dirty="0">
                <a:solidFill>
                  <a:srgbClr val="0C244C"/>
                </a:solidFill>
                <a:latin typeface="Arial" panose="020B0604020202020204" pitchFamily="34" charset="0"/>
                <a:cs typeface="Arial"/>
              </a:rPr>
              <a:t>The Pacific region has previously called for climate action with the Suva Climate Change Declaration (2015), </a:t>
            </a:r>
            <a:r>
              <a:rPr lang="en-US" sz="1150" dirty="0" err="1">
                <a:solidFill>
                  <a:srgbClr val="0C244C"/>
                </a:solidFill>
                <a:latin typeface="Arial" panose="020B0604020202020204" pitchFamily="34" charset="0"/>
                <a:cs typeface="Arial"/>
              </a:rPr>
              <a:t>Boe</a:t>
            </a:r>
            <a:r>
              <a:rPr lang="en-US" sz="1150" dirty="0">
                <a:solidFill>
                  <a:srgbClr val="0C244C"/>
                </a:solidFill>
                <a:latin typeface="Arial" panose="020B0604020202020204" pitchFamily="34" charset="0"/>
                <a:cs typeface="Arial"/>
              </a:rPr>
              <a:t> Declaration (2018), </a:t>
            </a:r>
            <a:r>
              <a:rPr lang="en-US" sz="1150" dirty="0" err="1">
                <a:solidFill>
                  <a:srgbClr val="0C244C"/>
                </a:solidFill>
                <a:latin typeface="Arial" panose="020B0604020202020204" pitchFamily="34" charset="0"/>
                <a:cs typeface="Arial"/>
              </a:rPr>
              <a:t>Kainaki</a:t>
            </a:r>
            <a:r>
              <a:rPr lang="en-US" sz="1150" dirty="0">
                <a:solidFill>
                  <a:srgbClr val="0C244C"/>
                </a:solidFill>
                <a:latin typeface="Arial" panose="020B0604020202020204" pitchFamily="34" charset="0"/>
                <a:cs typeface="Arial"/>
              </a:rPr>
              <a:t> II Declaration (2019) and the 2050 Blue Pacific Strategy (2022). Yet many of these declarations have been made by leaders, rather than </a:t>
            </a:r>
            <a:r>
              <a:rPr lang="en-US" sz="1150" dirty="0" err="1">
                <a:solidFill>
                  <a:srgbClr val="0C244C"/>
                </a:solidFill>
                <a:latin typeface="Arial" panose="020B0604020202020204" pitchFamily="34" charset="0"/>
                <a:cs typeface="Arial"/>
              </a:rPr>
              <a:t>organisations</a:t>
            </a:r>
            <a:r>
              <a:rPr lang="en-US" sz="1150" dirty="0">
                <a:solidFill>
                  <a:srgbClr val="0C244C"/>
                </a:solidFill>
                <a:latin typeface="Arial" panose="020B0604020202020204" pitchFamily="34" charset="0"/>
                <a:cs typeface="Arial"/>
              </a:rPr>
              <a:t> working with the communities who are most affected by climate change. </a:t>
            </a:r>
          </a:p>
          <a:p>
            <a:pPr fontAlgn="base">
              <a:spcBef>
                <a:spcPts val="0"/>
              </a:spcBef>
              <a:spcAft>
                <a:spcPts val="600"/>
              </a:spcAft>
            </a:pPr>
            <a:r>
              <a:rPr lang="en-AU" sz="1150" dirty="0">
                <a:solidFill>
                  <a:srgbClr val="0C244C"/>
                </a:solidFill>
                <a:latin typeface="Arial" panose="020B0604020202020204" pitchFamily="34" charset="0"/>
                <a:ea typeface="Roboto Light"/>
                <a:cs typeface="Arial"/>
              </a:rPr>
              <a:t>Small island nations in the Pacific account for around 0.5 per cent of the world’s greenhouse gas emissions</a:t>
            </a:r>
            <a:r>
              <a:rPr lang="en-AU" sz="1150" baseline="30000" dirty="0">
                <a:solidFill>
                  <a:srgbClr val="0C244C"/>
                </a:solidFill>
                <a:latin typeface="Arial" panose="020B0604020202020204" pitchFamily="34" charset="0"/>
                <a:ea typeface="Roboto Light"/>
                <a:cs typeface="Arial"/>
              </a:rPr>
              <a:t>1</a:t>
            </a:r>
            <a:r>
              <a:rPr lang="en-AU" sz="1150" dirty="0">
                <a:solidFill>
                  <a:srgbClr val="0C244C"/>
                </a:solidFill>
                <a:latin typeface="Arial" panose="020B0604020202020204" pitchFamily="34" charset="0"/>
                <a:ea typeface="Roboto Light"/>
                <a:cs typeface="Arial"/>
              </a:rPr>
              <a:t>, yet they are already facing rising sea levels, extreme weather events like cyclones and king tides, and other devastating consequences of climate change.   </a:t>
            </a:r>
            <a:endParaRPr lang="en-AU" sz="1150" dirty="0">
              <a:solidFill>
                <a:srgbClr val="0C244C"/>
              </a:solidFill>
              <a:latin typeface="Arial" panose="020B0604020202020204" pitchFamily="34" charset="0"/>
              <a:ea typeface="Roboto Light" panose="02000000000000000000" pitchFamily="2" charset="0"/>
              <a:cs typeface="Arial" panose="020B0604020202020204" pitchFamily="34" charset="0"/>
            </a:endParaRPr>
          </a:p>
          <a:p>
            <a:pPr>
              <a:spcBef>
                <a:spcPts val="0"/>
              </a:spcBef>
              <a:spcAft>
                <a:spcPts val="600"/>
              </a:spcAft>
            </a:pPr>
            <a:r>
              <a:rPr lang="en-AU" sz="1150" dirty="0">
                <a:solidFill>
                  <a:srgbClr val="0C244C"/>
                </a:solidFill>
                <a:latin typeface="Arial" panose="020B0604020202020204" pitchFamily="34" charset="0"/>
                <a:ea typeface="Roboto Light"/>
                <a:cs typeface="Arial"/>
              </a:rPr>
              <a:t>Countries in the Pacific are also facing the loss of coastal infrastructure and land, failure of key subsistence crops and coastal fisheries, the loss of crucial coral reefs and mangroves, and an increase in certain diseases. This has devastating impacts on culture and identity, as communities have lost their burial grounds, ancestral land, and traditional fishing grounds, with some forced to relocate.</a:t>
            </a:r>
          </a:p>
          <a:p>
            <a:pPr>
              <a:spcBef>
                <a:spcPts val="0"/>
              </a:spcBef>
              <a:spcAft>
                <a:spcPts val="0"/>
              </a:spcAft>
            </a:pPr>
            <a:r>
              <a:rPr lang="en-AU" sz="1150" dirty="0">
                <a:solidFill>
                  <a:srgbClr val="0C244C"/>
                </a:solidFill>
                <a:latin typeface="Arial" panose="020B0604020202020204" pitchFamily="34" charset="0"/>
                <a:ea typeface="Roboto Light"/>
                <a:cs typeface="Arial"/>
              </a:rPr>
              <a:t>The Declaration calls on international governments, including the Australian Government, to work towards a number of goals including:</a:t>
            </a:r>
            <a:endParaRPr lang="en-AU" sz="1150" dirty="0">
              <a:solidFill>
                <a:srgbClr val="0C244C"/>
              </a:solidFill>
              <a:latin typeface="Arial" panose="020B0604020202020204" pitchFamily="34" charset="0"/>
              <a:ea typeface="Roboto Light" panose="02000000000000000000" pitchFamily="2" charset="0"/>
              <a:cs typeface="Arial" panose="020B0604020202020204" pitchFamily="34" charset="0"/>
            </a:endParaRPr>
          </a:p>
          <a:p>
            <a:pPr marL="385445" indent="-171450">
              <a:spcBef>
                <a:spcPts val="0"/>
              </a:spcBef>
              <a:spcAft>
                <a:spcPts val="0"/>
              </a:spcAft>
              <a:buFont typeface="Arial" panose="020B0604020202020204" pitchFamily="34" charset="0"/>
              <a:buChar char="•"/>
            </a:pPr>
            <a:r>
              <a:rPr lang="en-AU" sz="1150" dirty="0">
                <a:solidFill>
                  <a:srgbClr val="0C244C"/>
                </a:solidFill>
                <a:latin typeface="Arial" panose="020B0604020202020204" pitchFamily="34" charset="0"/>
                <a:ea typeface="Roboto Light"/>
                <a:cs typeface="Arial"/>
              </a:rPr>
              <a:t>Mitigating and reducing greenhouse gas emissions</a:t>
            </a:r>
          </a:p>
          <a:p>
            <a:pPr marL="385445" indent="-171450">
              <a:spcBef>
                <a:spcPts val="0"/>
              </a:spcBef>
              <a:spcAft>
                <a:spcPts val="0"/>
              </a:spcAft>
              <a:buFont typeface="Arial" panose="020B0604020202020204" pitchFamily="34" charset="0"/>
              <a:buChar char="•"/>
            </a:pPr>
            <a:r>
              <a:rPr lang="en-AU" sz="1150" dirty="0">
                <a:solidFill>
                  <a:srgbClr val="0C244C"/>
                </a:solidFill>
                <a:latin typeface="Arial" panose="020B0604020202020204" pitchFamily="34" charset="0"/>
                <a:ea typeface="Roboto Light"/>
                <a:cs typeface="Arial"/>
              </a:rPr>
              <a:t>Financial support for community-led initiatives</a:t>
            </a:r>
          </a:p>
          <a:p>
            <a:pPr marL="385445" indent="-171450">
              <a:spcBef>
                <a:spcPts val="0"/>
              </a:spcBef>
              <a:spcAft>
                <a:spcPts val="0"/>
              </a:spcAft>
              <a:buFont typeface="Arial" panose="020B0604020202020204" pitchFamily="34" charset="0"/>
              <a:buChar char="•"/>
            </a:pPr>
            <a:r>
              <a:rPr lang="en-AU" sz="1150" dirty="0">
                <a:solidFill>
                  <a:srgbClr val="0C244C"/>
                </a:solidFill>
                <a:latin typeface="Arial" panose="020B0604020202020204" pitchFamily="34" charset="0"/>
                <a:ea typeface="Roboto Light"/>
                <a:cs typeface="Arial"/>
              </a:rPr>
              <a:t>The safe movement of peoples in the context of climate change</a:t>
            </a:r>
          </a:p>
          <a:p>
            <a:pPr marL="385445" indent="-171450">
              <a:spcBef>
                <a:spcPts val="0"/>
              </a:spcBef>
              <a:spcAft>
                <a:spcPts val="0"/>
              </a:spcAft>
              <a:buFont typeface="Arial" panose="020B0604020202020204" pitchFamily="34" charset="0"/>
              <a:buChar char="•"/>
            </a:pPr>
            <a:r>
              <a:rPr lang="en-AU" sz="1150" dirty="0">
                <a:solidFill>
                  <a:srgbClr val="0C244C"/>
                </a:solidFill>
                <a:latin typeface="Arial" panose="020B0604020202020204" pitchFamily="34" charset="0"/>
                <a:ea typeface="Roboto Light"/>
                <a:cs typeface="Arial"/>
              </a:rPr>
              <a:t>Accessible and equitable finance arrangements</a:t>
            </a:r>
          </a:p>
          <a:p>
            <a:pPr marL="385445" indent="-171450">
              <a:spcBef>
                <a:spcPts val="0"/>
              </a:spcBef>
              <a:spcAft>
                <a:spcPts val="0"/>
              </a:spcAft>
              <a:buFont typeface="Arial" panose="020B0604020202020204" pitchFamily="34" charset="0"/>
              <a:buChar char="•"/>
            </a:pPr>
            <a:r>
              <a:rPr lang="en-AU" sz="1150" dirty="0">
                <a:solidFill>
                  <a:srgbClr val="0C244C"/>
                </a:solidFill>
                <a:latin typeface="Arial" panose="020B0604020202020204" pitchFamily="34" charset="0"/>
                <a:ea typeface="Roboto Light"/>
                <a:cs typeface="Arial"/>
              </a:rPr>
              <a:t>Ocean policies</a:t>
            </a:r>
          </a:p>
          <a:p>
            <a:pPr marL="385445" indent="-171450">
              <a:spcBef>
                <a:spcPts val="0"/>
              </a:spcBef>
              <a:spcAft>
                <a:spcPts val="0"/>
              </a:spcAft>
              <a:buFont typeface="Arial" panose="020B0604020202020204" pitchFamily="34" charset="0"/>
              <a:buChar char="•"/>
            </a:pPr>
            <a:r>
              <a:rPr lang="en-AU" sz="1150" dirty="0">
                <a:solidFill>
                  <a:srgbClr val="0C244C"/>
                </a:solidFill>
                <a:latin typeface="Arial" panose="020B0604020202020204" pitchFamily="34" charset="0"/>
                <a:ea typeface="Roboto Light"/>
                <a:cs typeface="Arial"/>
              </a:rPr>
              <a:t>Inter-generational equity</a:t>
            </a:r>
          </a:p>
          <a:p>
            <a:pPr fontAlgn="base">
              <a:spcBef>
                <a:spcPts val="0"/>
              </a:spcBef>
              <a:spcAft>
                <a:spcPts val="600"/>
              </a:spcAft>
            </a:pPr>
            <a:endParaRPr lang="en-US" sz="1200" dirty="0">
              <a:solidFill>
                <a:srgbClr val="05243F"/>
              </a:solidFill>
              <a:latin typeface="Arial" panose="020B0604020202020204" pitchFamily="34" charset="0"/>
              <a:cs typeface="Arial"/>
            </a:endParaRPr>
          </a:p>
          <a:p>
            <a:pPr fontAlgn="base">
              <a:spcBef>
                <a:spcPts val="0"/>
              </a:spcBef>
              <a:spcAft>
                <a:spcPts val="600"/>
              </a:spcAft>
            </a:pPr>
            <a:r>
              <a:rPr lang="en-US" sz="1200" dirty="0">
                <a:solidFill>
                  <a:srgbClr val="040C1A"/>
                </a:solidFill>
                <a:latin typeface="Arial" panose="020B0604020202020204" pitchFamily="34" charset="0"/>
                <a:cs typeface="Arial"/>
              </a:rPr>
              <a:t> </a:t>
            </a:r>
          </a:p>
          <a:p>
            <a:pPr>
              <a:spcBef>
                <a:spcPts val="0"/>
              </a:spcBef>
              <a:spcAft>
                <a:spcPts val="600"/>
              </a:spcAft>
            </a:pPr>
            <a:endParaRPr lang="en-AU" sz="1200" dirty="0">
              <a:latin typeface="Arial" panose="020B0604020202020204" pitchFamily="34" charset="0"/>
            </a:endParaRPr>
          </a:p>
        </p:txBody>
      </p:sp>
      <p:pic>
        <p:nvPicPr>
          <p:cNvPr id="13" name="Picture 12" descr="Icon&#10;&#10;Description automatically generated">
            <a:extLst>
              <a:ext uri="{FF2B5EF4-FFF2-40B4-BE49-F238E27FC236}">
                <a16:creationId xmlns:a16="http://schemas.microsoft.com/office/drawing/2014/main" id="{0E1993D9-80F8-47E8-8714-70A6623660F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55037" y="90212"/>
            <a:ext cx="611267" cy="601716"/>
          </a:xfrm>
          <a:prstGeom prst="rect">
            <a:avLst/>
          </a:prstGeom>
        </p:spPr>
      </p:pic>
      <p:pic>
        <p:nvPicPr>
          <p:cNvPr id="14" name="Picture 2" descr="A large group of people sitting on a beach in Fiji">
            <a:extLst>
              <a:ext uri="{FF2B5EF4-FFF2-40B4-BE49-F238E27FC236}">
                <a16:creationId xmlns:a16="http://schemas.microsoft.com/office/drawing/2014/main" id="{234B422C-E48C-4728-B0F3-69AA9FFD0FCC}"/>
              </a:ext>
            </a:extLst>
          </p:cNvPr>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6633622" y="1332931"/>
            <a:ext cx="2998952" cy="1689984"/>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6977FEDB-9320-4CD1-BEB9-D7696254A064}"/>
              </a:ext>
            </a:extLst>
          </p:cNvPr>
          <p:cNvSpPr txBox="1"/>
          <p:nvPr/>
        </p:nvSpPr>
        <p:spPr>
          <a:xfrm>
            <a:off x="6842376" y="5868119"/>
            <a:ext cx="2647031" cy="274242"/>
          </a:xfrm>
          <a:prstGeom prst="rect">
            <a:avLst/>
          </a:prstGeom>
          <a:noFill/>
        </p:spPr>
        <p:txBody>
          <a:bodyPr wrap="square" rtlCol="0">
            <a:spAutoFit/>
          </a:bodyP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algn="ctr"/>
            <a:r>
              <a:rPr lang="en-AU" sz="1182" dirty="0">
                <a:solidFill>
                  <a:schemeClr val="bg2">
                    <a:lumMod val="10000"/>
                  </a:schemeClr>
                </a:solidFill>
                <a:latin typeface="Arial" panose="020B0604020202020204" pitchFamily="34" charset="0"/>
                <a:cs typeface="Arial" panose="020B0604020202020204" pitchFamily="34" charset="0"/>
                <a:hlinkClick r:id="rId6"/>
              </a:rPr>
              <a:t>Read the </a:t>
            </a:r>
            <a:r>
              <a:rPr lang="en-AU" sz="1182" dirty="0" err="1">
                <a:solidFill>
                  <a:schemeClr val="bg2">
                    <a:lumMod val="10000"/>
                  </a:schemeClr>
                </a:solidFill>
                <a:latin typeface="Arial" panose="020B0604020202020204" pitchFamily="34" charset="0"/>
                <a:cs typeface="Arial" panose="020B0604020202020204" pitchFamily="34" charset="0"/>
                <a:hlinkClick r:id="rId6"/>
              </a:rPr>
              <a:t>Kioa</a:t>
            </a:r>
            <a:r>
              <a:rPr lang="en-AU" sz="1182" dirty="0">
                <a:solidFill>
                  <a:schemeClr val="bg2">
                    <a:lumMod val="10000"/>
                  </a:schemeClr>
                </a:solidFill>
                <a:latin typeface="Arial" panose="020B0604020202020204" pitchFamily="34" charset="0"/>
                <a:cs typeface="Arial" panose="020B0604020202020204" pitchFamily="34" charset="0"/>
                <a:hlinkClick r:id="rId6"/>
              </a:rPr>
              <a:t> Declaration.</a:t>
            </a:r>
            <a:endParaRPr lang="en-AU" sz="1182" dirty="0">
              <a:solidFill>
                <a:schemeClr val="bg2">
                  <a:lumMod val="10000"/>
                </a:schemeClr>
              </a:solidFill>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A6BF7B04-BB47-42DE-AF94-E636320A59B4}"/>
              </a:ext>
            </a:extLst>
          </p:cNvPr>
          <p:cNvSpPr/>
          <p:nvPr/>
        </p:nvSpPr>
        <p:spPr>
          <a:xfrm>
            <a:off x="6761601" y="3741120"/>
            <a:ext cx="2808583" cy="1600438"/>
          </a:xfrm>
          <a:prstGeom prst="rect">
            <a:avLst/>
          </a:prstGeom>
        </p:spPr>
        <p:txBody>
          <a:bodyPr wrap="square">
            <a:spAutoFit/>
          </a:bodyPr>
          <a:lstStyle/>
          <a:p>
            <a:pPr>
              <a:spcAft>
                <a:spcPts val="600"/>
              </a:spcAft>
            </a:pPr>
            <a:r>
              <a:rPr lang="en-US" sz="1200" dirty="0">
                <a:solidFill>
                  <a:srgbClr val="0C244C"/>
                </a:solidFill>
                <a:latin typeface="Arial" panose="020B0604020202020204" pitchFamily="34" charset="0"/>
              </a:rPr>
              <a:t>“As a migrant community on the frontlines of the climate crisis, we have called our sisters and brothers of Pacific civil society to </a:t>
            </a:r>
            <a:r>
              <a:rPr lang="en-US" sz="1200" dirty="0" err="1">
                <a:solidFill>
                  <a:srgbClr val="0C244C"/>
                </a:solidFill>
                <a:latin typeface="Arial" panose="020B0604020202020204" pitchFamily="34" charset="0"/>
              </a:rPr>
              <a:t>talanoa</a:t>
            </a:r>
            <a:r>
              <a:rPr lang="en-US" sz="1200" dirty="0">
                <a:solidFill>
                  <a:srgbClr val="0C244C"/>
                </a:solidFill>
                <a:latin typeface="Arial" panose="020B0604020202020204" pitchFamily="34" charset="0"/>
              </a:rPr>
              <a:t> here, on our island, because it is about the fate of our very own people… Ours is a story about our ‘tears of resilience’.”</a:t>
            </a:r>
          </a:p>
          <a:p>
            <a:pPr algn="r"/>
            <a:r>
              <a:rPr lang="en-US" sz="900" dirty="0">
                <a:solidFill>
                  <a:srgbClr val="0C244C"/>
                </a:solidFill>
                <a:latin typeface="Arial" panose="020B0604020202020204" pitchFamily="34" charset="0"/>
              </a:rPr>
              <a:t>People of </a:t>
            </a:r>
            <a:r>
              <a:rPr lang="en-US" sz="900" dirty="0" err="1">
                <a:solidFill>
                  <a:srgbClr val="0C244C"/>
                </a:solidFill>
                <a:latin typeface="Arial" panose="020B0604020202020204" pitchFamily="34" charset="0"/>
              </a:rPr>
              <a:t>Kioa</a:t>
            </a:r>
            <a:r>
              <a:rPr lang="en-US" sz="900" dirty="0">
                <a:solidFill>
                  <a:srgbClr val="0C244C"/>
                </a:solidFill>
                <a:latin typeface="Arial" panose="020B0604020202020204" pitchFamily="34" charset="0"/>
              </a:rPr>
              <a:t>, excerpt from the </a:t>
            </a:r>
            <a:r>
              <a:rPr lang="en-US" sz="900" dirty="0" err="1">
                <a:solidFill>
                  <a:srgbClr val="0C244C"/>
                </a:solidFill>
                <a:latin typeface="Arial" panose="020B0604020202020204" pitchFamily="34" charset="0"/>
              </a:rPr>
              <a:t>Kioa</a:t>
            </a:r>
            <a:r>
              <a:rPr lang="en-US" sz="900" dirty="0">
                <a:solidFill>
                  <a:srgbClr val="0C244C"/>
                </a:solidFill>
                <a:latin typeface="Arial" panose="020B0604020202020204" pitchFamily="34" charset="0"/>
              </a:rPr>
              <a:t> Declaration</a:t>
            </a:r>
            <a:endParaRPr lang="en-US" sz="900" i="0" dirty="0">
              <a:solidFill>
                <a:srgbClr val="0C244C"/>
              </a:solidFill>
              <a:effectLst/>
              <a:latin typeface="Arial" panose="020B0604020202020204" pitchFamily="34" charset="0"/>
            </a:endParaRPr>
          </a:p>
        </p:txBody>
      </p:sp>
      <p:sp>
        <p:nvSpPr>
          <p:cNvPr id="3" name="Rectangle 2">
            <a:extLst>
              <a:ext uri="{FF2B5EF4-FFF2-40B4-BE49-F238E27FC236}">
                <a16:creationId xmlns:a16="http://schemas.microsoft.com/office/drawing/2014/main" id="{5339D178-487A-44CF-9589-F0AD63C62696}"/>
              </a:ext>
            </a:extLst>
          </p:cNvPr>
          <p:cNvSpPr/>
          <p:nvPr/>
        </p:nvSpPr>
        <p:spPr>
          <a:xfrm>
            <a:off x="207026" y="6250901"/>
            <a:ext cx="1776448" cy="230832"/>
          </a:xfrm>
          <a:prstGeom prst="rect">
            <a:avLst/>
          </a:prstGeom>
        </p:spPr>
        <p:txBody>
          <a:bodyPr wrap="none">
            <a:spAutoFit/>
          </a:bodyPr>
          <a:lstStyle/>
          <a:p>
            <a:pPr>
              <a:spcBef>
                <a:spcPts val="0"/>
              </a:spcBef>
              <a:spcAft>
                <a:spcPts val="600"/>
              </a:spcAft>
            </a:pPr>
            <a:r>
              <a:rPr lang="en-AU" sz="900" baseline="30000" dirty="0">
                <a:solidFill>
                  <a:srgbClr val="05243F"/>
                </a:solidFill>
                <a:latin typeface="Arial" panose="020B0604020202020204" pitchFamily="34" charset="0"/>
                <a:ea typeface="Roboto Light"/>
                <a:cs typeface="Arial" panose="020B0604020202020204" pitchFamily="34" charset="0"/>
              </a:rPr>
              <a:t>1 </a:t>
            </a:r>
            <a:r>
              <a:rPr lang="en-AU" sz="900" baseline="30000" dirty="0">
                <a:solidFill>
                  <a:srgbClr val="05243F"/>
                </a:solidFill>
                <a:latin typeface="Arial" panose="020B0604020202020204" pitchFamily="34" charset="0"/>
                <a:ea typeface="Roboto Light"/>
                <a:cs typeface="Arial" panose="020B0604020202020204" pitchFamily="34" charset="0"/>
                <a:hlinkClick r:id="rId7"/>
              </a:rPr>
              <a:t>Intergovernmental Panel on Climate Change</a:t>
            </a:r>
            <a:endParaRPr lang="en-AU" sz="900" dirty="0">
              <a:solidFill>
                <a:srgbClr val="05243F"/>
              </a:solidFill>
              <a:latin typeface="Arial" panose="020B0604020202020204" pitchFamily="34" charset="0"/>
              <a:ea typeface="Roboto Light"/>
              <a:cs typeface="Arial" panose="020B0604020202020204" pitchFamily="34" charset="0"/>
            </a:endParaRPr>
          </a:p>
        </p:txBody>
      </p:sp>
      <p:sp>
        <p:nvSpPr>
          <p:cNvPr id="5" name="Rectangle 4">
            <a:extLst>
              <a:ext uri="{FF2B5EF4-FFF2-40B4-BE49-F238E27FC236}">
                <a16:creationId xmlns:a16="http://schemas.microsoft.com/office/drawing/2014/main" id="{4AEF0AC5-888A-4C30-9534-8CB02BA3A9A4}"/>
              </a:ext>
            </a:extLst>
          </p:cNvPr>
          <p:cNvSpPr/>
          <p:nvPr/>
        </p:nvSpPr>
        <p:spPr>
          <a:xfrm>
            <a:off x="6529723" y="2990914"/>
            <a:ext cx="1358064" cy="238527"/>
          </a:xfrm>
          <a:prstGeom prst="rect">
            <a:avLst/>
          </a:prstGeom>
        </p:spPr>
        <p:txBody>
          <a:bodyPr wrap="none">
            <a:spAutoFit/>
          </a:bodyPr>
          <a:lstStyle/>
          <a:p>
            <a:pPr lvl="0" defTabSz="914400">
              <a:defRPr/>
            </a:pPr>
            <a:r>
              <a:rPr lang="en-AU" sz="950" dirty="0">
                <a:solidFill>
                  <a:srgbClr val="0C244C"/>
                </a:solidFill>
                <a:latin typeface="Arial" panose="020B0604020202020204" pitchFamily="34" charset="0"/>
              </a:rPr>
              <a:t>Photo: Miriam </a:t>
            </a:r>
            <a:r>
              <a:rPr lang="en-AU" sz="950" dirty="0" err="1">
                <a:solidFill>
                  <a:srgbClr val="0C244C"/>
                </a:solidFill>
                <a:latin typeface="Arial" panose="020B0604020202020204" pitchFamily="34" charset="0"/>
              </a:rPr>
              <a:t>Deprez</a:t>
            </a:r>
            <a:endParaRPr lang="en-AU" sz="950" dirty="0">
              <a:solidFill>
                <a:srgbClr val="0C244C"/>
              </a:solidFill>
              <a:latin typeface="Arial" panose="020B0604020202020204" pitchFamily="34" charset="0"/>
            </a:endParaRPr>
          </a:p>
        </p:txBody>
      </p:sp>
    </p:spTree>
    <p:extLst>
      <p:ext uri="{BB962C8B-B14F-4D97-AF65-F5344CB8AC3E}">
        <p14:creationId xmlns:p14="http://schemas.microsoft.com/office/powerpoint/2010/main" val="11813714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7C2272CC-552E-42F4-7258-A8AC009DE120}"/>
              </a:ext>
            </a:extLst>
          </p:cNvPr>
          <p:cNvSpPr txBox="1"/>
          <p:nvPr/>
        </p:nvSpPr>
        <p:spPr>
          <a:xfrm>
            <a:off x="273496" y="1329356"/>
            <a:ext cx="9389387" cy="4422749"/>
          </a:xfrm>
          <a:prstGeom prst="rect">
            <a:avLst/>
          </a:prstGeom>
          <a:noFill/>
        </p:spPr>
        <p:txBody>
          <a:bodyPr wrap="square" rtlCol="0">
            <a:spAutoFit/>
          </a:bodyP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marL="276523" indent="-276523" fontAlgn="base">
              <a:spcAft>
                <a:spcPts val="600"/>
              </a:spcAft>
              <a:buFont typeface="+mj-lt"/>
              <a:buAutoNum type="arabicPeriod"/>
            </a:pPr>
            <a:r>
              <a:rPr lang="en-US" sz="1200" dirty="0">
                <a:solidFill>
                  <a:srgbClr val="0C244C"/>
                </a:solidFill>
                <a:latin typeface="Arial" panose="020B0604020202020204" pitchFamily="34" charset="0"/>
              </a:rPr>
              <a:t>How is community resilience and empowerment demonstrated through the </a:t>
            </a:r>
            <a:r>
              <a:rPr lang="en-US" sz="1200" dirty="0" err="1">
                <a:solidFill>
                  <a:srgbClr val="0C244C"/>
                </a:solidFill>
                <a:latin typeface="Arial" panose="020B0604020202020204" pitchFamily="34" charset="0"/>
              </a:rPr>
              <a:t>Kioa</a:t>
            </a:r>
            <a:r>
              <a:rPr lang="en-US" sz="1200" dirty="0">
                <a:solidFill>
                  <a:srgbClr val="0C244C"/>
                </a:solidFill>
                <a:latin typeface="Arial" panose="020B0604020202020204" pitchFamily="34" charset="0"/>
              </a:rPr>
              <a:t> Climate Energy Declaration?</a:t>
            </a:r>
          </a:p>
          <a:p>
            <a:pPr marL="276523" indent="-276523" fontAlgn="base">
              <a:spcAft>
                <a:spcPts val="600"/>
              </a:spcAft>
              <a:buFont typeface="+mj-lt"/>
              <a:buAutoNum type="arabicPeriod"/>
            </a:pPr>
            <a:endParaRPr lang="en-US" sz="1200" dirty="0">
              <a:solidFill>
                <a:srgbClr val="0C244C"/>
              </a:solidFill>
              <a:latin typeface="Arial" panose="020B0604020202020204" pitchFamily="34" charset="0"/>
            </a:endParaRPr>
          </a:p>
          <a:p>
            <a:pPr marL="228600" indent="-228600" fontAlgn="base">
              <a:spcAft>
                <a:spcPts val="600"/>
              </a:spcAft>
              <a:buFont typeface="+mj-lt"/>
              <a:buAutoNum type="arabicPeriod"/>
            </a:pPr>
            <a:endParaRPr lang="en-US" sz="1200" dirty="0">
              <a:solidFill>
                <a:srgbClr val="0C244C"/>
              </a:solidFill>
              <a:latin typeface="Arial" panose="020B0604020202020204" pitchFamily="34" charset="0"/>
            </a:endParaRPr>
          </a:p>
          <a:p>
            <a:pPr marL="276523" indent="-276523" fontAlgn="base">
              <a:spcAft>
                <a:spcPts val="600"/>
              </a:spcAft>
              <a:buFont typeface="+mj-lt"/>
              <a:buAutoNum type="arabicPeriod"/>
            </a:pPr>
            <a:endParaRPr lang="en-US" sz="1200" dirty="0">
              <a:solidFill>
                <a:srgbClr val="0C244C"/>
              </a:solidFill>
              <a:latin typeface="Arial" panose="020B0604020202020204" pitchFamily="34" charset="0"/>
            </a:endParaRPr>
          </a:p>
          <a:p>
            <a:pPr marL="276523" indent="-276523" fontAlgn="base">
              <a:spcAft>
                <a:spcPts val="600"/>
              </a:spcAft>
              <a:buFont typeface="+mj-lt"/>
              <a:buAutoNum type="arabicPeriod"/>
            </a:pPr>
            <a:endParaRPr lang="en-US" sz="1200" dirty="0">
              <a:solidFill>
                <a:srgbClr val="0C244C"/>
              </a:solidFill>
              <a:latin typeface="Arial" panose="020B0604020202020204" pitchFamily="34" charset="0"/>
            </a:endParaRPr>
          </a:p>
          <a:p>
            <a:pPr marL="276523" indent="-276523" fontAlgn="base">
              <a:spcAft>
                <a:spcPts val="600"/>
              </a:spcAft>
              <a:buFont typeface="+mj-lt"/>
              <a:buAutoNum type="arabicPeriod"/>
            </a:pPr>
            <a:r>
              <a:rPr lang="en-US" sz="1200" dirty="0">
                <a:solidFill>
                  <a:srgbClr val="0C244C"/>
                </a:solidFill>
                <a:latin typeface="Arial" panose="020B0604020202020204" pitchFamily="34" charset="0"/>
              </a:rPr>
              <a:t>Why do you think it is important that communities are provided with opportunities to participate in decision making around ecological issues? What difference do you think it might make to the outcome?</a:t>
            </a:r>
          </a:p>
          <a:p>
            <a:pPr marL="276523" indent="-276523" fontAlgn="base">
              <a:spcAft>
                <a:spcPts val="600"/>
              </a:spcAft>
              <a:buFont typeface="+mj-lt"/>
              <a:buAutoNum type="arabicPeriod"/>
            </a:pPr>
            <a:endParaRPr lang="en-US" sz="1200" dirty="0">
              <a:solidFill>
                <a:srgbClr val="0C244C"/>
              </a:solidFill>
              <a:latin typeface="Arial" panose="020B0604020202020204" pitchFamily="34" charset="0"/>
            </a:endParaRPr>
          </a:p>
          <a:p>
            <a:pPr marL="276523" indent="-276523" fontAlgn="base">
              <a:spcAft>
                <a:spcPts val="600"/>
              </a:spcAft>
              <a:buFont typeface="+mj-lt"/>
              <a:buAutoNum type="arabicPeriod"/>
            </a:pPr>
            <a:endParaRPr lang="en-US" sz="1200" dirty="0">
              <a:solidFill>
                <a:srgbClr val="0C244C"/>
              </a:solidFill>
              <a:latin typeface="Arial" panose="020B0604020202020204" pitchFamily="34" charset="0"/>
            </a:endParaRPr>
          </a:p>
          <a:p>
            <a:pPr marL="228600" indent="-228600" fontAlgn="base">
              <a:spcAft>
                <a:spcPts val="600"/>
              </a:spcAft>
              <a:buFont typeface="+mj-lt"/>
              <a:buAutoNum type="arabicPeriod"/>
            </a:pPr>
            <a:endParaRPr lang="en-US" sz="1200" dirty="0">
              <a:solidFill>
                <a:srgbClr val="0C244C"/>
              </a:solidFill>
              <a:latin typeface="Arial" panose="020B0604020202020204" pitchFamily="34" charset="0"/>
            </a:endParaRPr>
          </a:p>
          <a:p>
            <a:pPr marL="276523" indent="-276523" fontAlgn="base">
              <a:spcAft>
                <a:spcPts val="600"/>
              </a:spcAft>
              <a:buFont typeface="+mj-lt"/>
              <a:buAutoNum type="arabicPeriod"/>
            </a:pPr>
            <a:endParaRPr lang="en-US" sz="1200" dirty="0">
              <a:solidFill>
                <a:srgbClr val="0C244C"/>
              </a:solidFill>
              <a:latin typeface="Arial" panose="020B0604020202020204" pitchFamily="34" charset="0"/>
            </a:endParaRPr>
          </a:p>
          <a:p>
            <a:pPr marL="276523" indent="-276523" fontAlgn="base">
              <a:spcAft>
                <a:spcPts val="600"/>
              </a:spcAft>
              <a:buFont typeface="+mj-lt"/>
              <a:buAutoNum type="arabicPeriod"/>
            </a:pPr>
            <a:r>
              <a:rPr lang="en-US" sz="1200" dirty="0">
                <a:solidFill>
                  <a:srgbClr val="0C244C"/>
                </a:solidFill>
                <a:latin typeface="Arial" panose="020B0604020202020204" pitchFamily="34" charset="0"/>
              </a:rPr>
              <a:t>What are your gifts and talents? What are some ways that you could use your gifts and talents to create awareness for social and ecological issues that exist on a local, national or global scale? </a:t>
            </a:r>
          </a:p>
          <a:p>
            <a:pPr marL="328295" indent="-328295" fontAlgn="base">
              <a:spcAft>
                <a:spcPts val="600"/>
              </a:spcAft>
            </a:pPr>
            <a:endParaRPr lang="en-AU" sz="1200" dirty="0">
              <a:solidFill>
                <a:srgbClr val="0C244C"/>
              </a:solidFill>
              <a:latin typeface="Arial" panose="020B0604020202020204" pitchFamily="34" charset="0"/>
              <a:cs typeface="Arial" panose="020B0604020202020204" pitchFamily="34" charset="0"/>
            </a:endParaRPr>
          </a:p>
          <a:p>
            <a:pPr marL="328295" indent="-328295" fontAlgn="base">
              <a:spcAft>
                <a:spcPts val="600"/>
              </a:spcAft>
            </a:pPr>
            <a:endParaRPr lang="en-AU" sz="1200" dirty="0">
              <a:solidFill>
                <a:srgbClr val="0C244C"/>
              </a:solidFill>
              <a:latin typeface="Arial" panose="020B0604020202020204" pitchFamily="34" charset="0"/>
              <a:cs typeface="Arial" panose="020B0604020202020204" pitchFamily="34" charset="0"/>
            </a:endParaRPr>
          </a:p>
          <a:p>
            <a:pPr marL="328295" indent="-328295" fontAlgn="base"/>
            <a:endParaRPr lang="en-AU" sz="1200" dirty="0">
              <a:solidFill>
                <a:srgbClr val="0C244C"/>
              </a:solidFill>
              <a:latin typeface="Arial" panose="020B0604020202020204" pitchFamily="34" charset="0"/>
              <a:cs typeface="Arial" panose="020B0604020202020204" pitchFamily="34" charset="0"/>
            </a:endParaRPr>
          </a:p>
          <a:p>
            <a:pPr marL="328295" indent="-328295" fontAlgn="base"/>
            <a:endParaRPr lang="en-AU" sz="1200" dirty="0">
              <a:solidFill>
                <a:srgbClr val="0C244C"/>
              </a:solidFill>
              <a:latin typeface="Arial" panose="020B0604020202020204" pitchFamily="34" charset="0"/>
              <a:cs typeface="Arial" panose="020B0604020202020204" pitchFamily="34" charset="0"/>
            </a:endParaRPr>
          </a:p>
          <a:p>
            <a:pPr>
              <a:lnSpc>
                <a:spcPct val="110000"/>
              </a:lnSpc>
            </a:pPr>
            <a:endParaRPr lang="en-AU" sz="1200" dirty="0">
              <a:solidFill>
                <a:srgbClr val="0C244C"/>
              </a:solidFill>
              <a:latin typeface="Arial" panose="020B0604020202020204" pitchFamily="34" charset="0"/>
            </a:endParaRPr>
          </a:p>
        </p:txBody>
      </p:sp>
      <p:sp>
        <p:nvSpPr>
          <p:cNvPr id="4" name="Rectangle 3">
            <a:extLst>
              <a:ext uri="{FF2B5EF4-FFF2-40B4-BE49-F238E27FC236}">
                <a16:creationId xmlns:a16="http://schemas.microsoft.com/office/drawing/2014/main" id="{208C6183-1255-4661-8E24-5B4AACD4BA75}"/>
              </a:ext>
            </a:extLst>
          </p:cNvPr>
          <p:cNvSpPr/>
          <p:nvPr/>
        </p:nvSpPr>
        <p:spPr>
          <a:xfrm>
            <a:off x="243116" y="960877"/>
            <a:ext cx="1210588" cy="369332"/>
          </a:xfrm>
          <a:prstGeom prst="rect">
            <a:avLst/>
          </a:prstGeom>
        </p:spPr>
        <p:txBody>
          <a:bodyPr wrap="none">
            <a:spAutoFit/>
          </a:bodyPr>
          <a:lstStyle/>
          <a:p>
            <a:pPr fontAlgn="base">
              <a:spcBef>
                <a:spcPts val="0"/>
              </a:spcBef>
              <a:spcAft>
                <a:spcPts val="600"/>
              </a:spcAft>
            </a:pPr>
            <a:r>
              <a:rPr lang="en-AU" b="1" dirty="0">
                <a:solidFill>
                  <a:srgbClr val="D86075"/>
                </a:solidFill>
                <a:latin typeface="Arial" panose="020B0604020202020204" pitchFamily="34" charset="0"/>
                <a:cs typeface="Arial"/>
              </a:rPr>
              <a:t>Activities</a:t>
            </a:r>
          </a:p>
        </p:txBody>
      </p:sp>
      <p:sp>
        <p:nvSpPr>
          <p:cNvPr id="8" name="Title 1">
            <a:extLst>
              <a:ext uri="{FF2B5EF4-FFF2-40B4-BE49-F238E27FC236}">
                <a16:creationId xmlns:a16="http://schemas.microsoft.com/office/drawing/2014/main" id="{406D9400-0CD0-487B-9782-B0E750A11346}"/>
              </a:ext>
            </a:extLst>
          </p:cNvPr>
          <p:cNvSpPr>
            <a:spLocks noGrp="1"/>
          </p:cNvSpPr>
          <p:nvPr>
            <p:ph type="ctrTitle"/>
          </p:nvPr>
        </p:nvSpPr>
        <p:spPr>
          <a:xfrm>
            <a:off x="895788" y="48418"/>
            <a:ext cx="7697346" cy="685304"/>
          </a:xfrm>
        </p:spPr>
        <p:txBody>
          <a:bodyPr lIns="91440" tIns="45720" rIns="91440" bIns="4572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2000" dirty="0">
                <a:solidFill>
                  <a:srgbClr val="0C244C"/>
                </a:solidFill>
                <a:latin typeface="Arial"/>
                <a:cs typeface="Arial"/>
              </a:rPr>
              <a:t>Goal 7: COMMUNITY RESILIENCE AND EMPOWERMENT</a:t>
            </a:r>
          </a:p>
        </p:txBody>
      </p:sp>
      <p:pic>
        <p:nvPicPr>
          <p:cNvPr id="9" name="Picture 8" descr="Icon&#10;&#10;Description automatically generated">
            <a:extLst>
              <a:ext uri="{FF2B5EF4-FFF2-40B4-BE49-F238E27FC236}">
                <a16:creationId xmlns:a16="http://schemas.microsoft.com/office/drawing/2014/main" id="{8D205EE8-8E61-4012-82AA-D2582B6C7DC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55037" y="90212"/>
            <a:ext cx="611267" cy="601716"/>
          </a:xfrm>
          <a:prstGeom prst="rect">
            <a:avLst/>
          </a:prstGeom>
        </p:spPr>
      </p:pic>
    </p:spTree>
    <p:extLst>
      <p:ext uri="{BB962C8B-B14F-4D97-AF65-F5344CB8AC3E}">
        <p14:creationId xmlns:p14="http://schemas.microsoft.com/office/powerpoint/2010/main" val="241717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Placeholder 25" descr="A smiling young woman with a group of students in Nepal.">
            <a:extLst>
              <a:ext uri="{FF2B5EF4-FFF2-40B4-BE49-F238E27FC236}">
                <a16:creationId xmlns:a16="http://schemas.microsoft.com/office/drawing/2014/main" id="{3D947A24-8010-77B2-9192-62FE3E4AAE36}"/>
              </a:ext>
            </a:extLst>
          </p:cNvPr>
          <p:cNvPicPr>
            <a:picLocks noGrp="1" noChangeAspect="1"/>
          </p:cNvPicPr>
          <p:nvPr>
            <p:ph type="pic" sz="quarter" idx="4294967295"/>
          </p:nvPr>
        </p:nvPicPr>
        <p:blipFill rotWithShape="1">
          <a:blip r:embed="rId2" cstate="print">
            <a:extLst>
              <a:ext uri="{28A0092B-C50C-407E-A947-70E740481C1C}">
                <a14:useLocalDpi xmlns:a14="http://schemas.microsoft.com/office/drawing/2010/main"/>
              </a:ext>
            </a:extLst>
          </a:blip>
          <a:srcRect/>
          <a:stretch/>
        </p:blipFill>
        <p:spPr>
          <a:xfrm>
            <a:off x="3644852" y="1830576"/>
            <a:ext cx="1168603" cy="1284103"/>
          </a:xfrm>
          <a:prstGeom prst="roundRect">
            <a:avLst/>
          </a:prstGeom>
        </p:spPr>
      </p:pic>
      <p:pic>
        <p:nvPicPr>
          <p:cNvPr id="24" name="Picture Placeholder 23" descr="A young woman holds up four pieces of her artwork.  ">
            <a:extLst>
              <a:ext uri="{FF2B5EF4-FFF2-40B4-BE49-F238E27FC236}">
                <a16:creationId xmlns:a16="http://schemas.microsoft.com/office/drawing/2014/main" id="{ED7D7AE6-CF95-4A26-8BB4-B3CB0F3D11C2}"/>
              </a:ext>
            </a:extLst>
          </p:cNvPr>
          <p:cNvPicPr>
            <a:picLocks noGrp="1" noChangeAspect="1"/>
          </p:cNvPicPr>
          <p:nvPr>
            <p:ph type="pic" sz="quarter" idx="4294967295"/>
          </p:nvPr>
        </p:nvPicPr>
        <p:blipFill rotWithShape="1">
          <a:blip r:embed="rId3" cstate="print">
            <a:extLst>
              <a:ext uri="{28A0092B-C50C-407E-A947-70E740481C1C}">
                <a14:useLocalDpi xmlns:a14="http://schemas.microsoft.com/office/drawing/2010/main"/>
              </a:ext>
            </a:extLst>
          </a:blip>
          <a:srcRect b="-1"/>
          <a:stretch/>
        </p:blipFill>
        <p:spPr>
          <a:xfrm>
            <a:off x="8550487" y="1825685"/>
            <a:ext cx="1188721" cy="1281854"/>
          </a:xfrm>
          <a:prstGeom prst="roundRect">
            <a:avLst/>
          </a:prstGeom>
          <a:blipFill>
            <a:blip r:embed="rId4" cstate="print">
              <a:extLst>
                <a:ext uri="{28A0092B-C50C-407E-A947-70E740481C1C}">
                  <a14:useLocalDpi xmlns:a14="http://schemas.microsoft.com/office/drawing/2010/main"/>
                </a:ext>
              </a:extLst>
            </a:blip>
            <a:stretch>
              <a:fillRect/>
            </a:stretch>
          </a:blipFill>
        </p:spPr>
      </p:pic>
      <p:sp>
        <p:nvSpPr>
          <p:cNvPr id="9" name="Text Placeholder 8">
            <a:extLst>
              <a:ext uri="{FF2B5EF4-FFF2-40B4-BE49-F238E27FC236}">
                <a16:creationId xmlns:a16="http://schemas.microsoft.com/office/drawing/2014/main" id="{D5C880F7-F6CF-BE33-F9B2-EB89AFAD1847}"/>
              </a:ext>
            </a:extLst>
          </p:cNvPr>
          <p:cNvSpPr>
            <a:spLocks noGrp="1"/>
          </p:cNvSpPr>
          <p:nvPr>
            <p:ph type="body" sz="quarter" idx="4294967295"/>
          </p:nvPr>
        </p:nvSpPr>
        <p:spPr>
          <a:xfrm>
            <a:off x="290454" y="1903010"/>
            <a:ext cx="3280165" cy="252316"/>
          </a:xfrm>
          <a:prstGeom prst="rect">
            <a:avLst/>
          </a:prstGeom>
        </p:spPr>
        <p:txBody>
          <a:bodyPr lIns="91440" tIns="45720" rIns="91440" bIns="45720" anchor="t"/>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marL="0" indent="0">
              <a:buNone/>
            </a:pPr>
            <a:r>
              <a:rPr lang="en-AU" sz="1400" b="1" dirty="0">
                <a:solidFill>
                  <a:srgbClr val="D86075"/>
                </a:solidFill>
                <a:latin typeface="Arial" panose="020B0604020202020204" pitchFamily="34" charset="0"/>
                <a:cs typeface="Arial"/>
              </a:rPr>
              <a:t>HUMAN DIGNITY</a:t>
            </a:r>
          </a:p>
        </p:txBody>
      </p:sp>
      <p:sp>
        <p:nvSpPr>
          <p:cNvPr id="10" name="Text Placeholder 9">
            <a:extLst>
              <a:ext uri="{FF2B5EF4-FFF2-40B4-BE49-F238E27FC236}">
                <a16:creationId xmlns:a16="http://schemas.microsoft.com/office/drawing/2014/main" id="{24A4DD4E-B786-8D13-0C8E-0DFF52C499F5}"/>
              </a:ext>
            </a:extLst>
          </p:cNvPr>
          <p:cNvSpPr>
            <a:spLocks noGrp="1"/>
          </p:cNvSpPr>
          <p:nvPr>
            <p:ph type="body" sz="quarter" idx="4294967295"/>
          </p:nvPr>
        </p:nvSpPr>
        <p:spPr>
          <a:xfrm>
            <a:off x="264420" y="2246607"/>
            <a:ext cx="3280165" cy="576233"/>
          </a:xfrm>
          <a:prstGeom prst="rect">
            <a:avLst/>
          </a:prstGeom>
        </p:spPr>
        <p:txBody>
          <a:bodyPr lIns="91440" tIns="45720" rIns="91440" bIns="45720" anchor="t"/>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marL="0" marR="95250" indent="0">
              <a:lnSpc>
                <a:spcPct val="110000"/>
              </a:lnSpc>
              <a:buNone/>
            </a:pPr>
            <a:r>
              <a:rPr lang="en-AU" sz="1050" dirty="0">
                <a:solidFill>
                  <a:srgbClr val="0C244C"/>
                </a:solidFill>
                <a:latin typeface="Arial" panose="020B0604020202020204" pitchFamily="34" charset="0"/>
                <a:cs typeface="Arial"/>
              </a:rPr>
              <a:t>We believe every human being is created in the image and likeness of God and therefore has inherent dignity that should always be safeguarded.</a:t>
            </a:r>
            <a:endParaRPr lang="en-US" sz="1050" dirty="0">
              <a:solidFill>
                <a:srgbClr val="0C244C"/>
              </a:solidFill>
              <a:latin typeface="Arial" panose="020B0604020202020204" pitchFamily="34" charset="0"/>
              <a:cs typeface="Arial"/>
            </a:endParaRPr>
          </a:p>
        </p:txBody>
      </p:sp>
      <p:sp>
        <p:nvSpPr>
          <p:cNvPr id="11" name="Text Placeholder 10">
            <a:extLst>
              <a:ext uri="{FF2B5EF4-FFF2-40B4-BE49-F238E27FC236}">
                <a16:creationId xmlns:a16="http://schemas.microsoft.com/office/drawing/2014/main" id="{508FCADF-5593-F8E1-3B1F-D52D1E587A63}"/>
              </a:ext>
            </a:extLst>
          </p:cNvPr>
          <p:cNvSpPr>
            <a:spLocks noGrp="1"/>
          </p:cNvSpPr>
          <p:nvPr>
            <p:ph type="body" sz="quarter" idx="4294967295"/>
          </p:nvPr>
        </p:nvSpPr>
        <p:spPr>
          <a:xfrm>
            <a:off x="5162407" y="1900149"/>
            <a:ext cx="3454590" cy="248190"/>
          </a:xfrm>
          <a:prstGeom prst="rect">
            <a:avLst/>
          </a:prstGeom>
        </p:spPr>
        <p:txBody>
          <a:bodyPr lIns="91440" tIns="45720" rIns="91440" bIns="45720" anchor="t"/>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marL="0" indent="0">
              <a:buNone/>
            </a:pPr>
            <a:r>
              <a:rPr lang="en-AU" sz="1400" b="1" dirty="0">
                <a:solidFill>
                  <a:srgbClr val="D86075"/>
                </a:solidFill>
                <a:latin typeface="Arial" panose="020B0604020202020204" pitchFamily="34" charset="0"/>
                <a:cs typeface="Arial"/>
              </a:rPr>
              <a:t>SUBSIDIARITY AND PARTICIPATION</a:t>
            </a:r>
          </a:p>
        </p:txBody>
      </p:sp>
      <p:sp>
        <p:nvSpPr>
          <p:cNvPr id="12" name="Text Placeholder 11">
            <a:extLst>
              <a:ext uri="{FF2B5EF4-FFF2-40B4-BE49-F238E27FC236}">
                <a16:creationId xmlns:a16="http://schemas.microsoft.com/office/drawing/2014/main" id="{095B044A-BACC-0A81-7786-4595AF1B814E}"/>
              </a:ext>
            </a:extLst>
          </p:cNvPr>
          <p:cNvSpPr>
            <a:spLocks noGrp="1"/>
          </p:cNvSpPr>
          <p:nvPr>
            <p:ph type="body" sz="quarter" idx="4294967295"/>
          </p:nvPr>
        </p:nvSpPr>
        <p:spPr>
          <a:xfrm>
            <a:off x="5160785" y="2162221"/>
            <a:ext cx="3311402" cy="580175"/>
          </a:xfrm>
          <a:prstGeom prst="rect">
            <a:avLst/>
          </a:prstGeom>
        </p:spPr>
        <p:txBody>
          <a:bodyPr lIns="91440" tIns="45720" rIns="91440" bIns="45720" anchor="t"/>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marL="0" marR="24130" indent="0">
              <a:lnSpc>
                <a:spcPct val="110000"/>
              </a:lnSpc>
              <a:buNone/>
            </a:pPr>
            <a:r>
              <a:rPr lang="en-AU" sz="1050" dirty="0">
                <a:solidFill>
                  <a:srgbClr val="0C244C"/>
                </a:solidFill>
                <a:latin typeface="Arial" panose="020B0604020202020204" pitchFamily="34" charset="0"/>
                <a:cs typeface="Arial"/>
              </a:rPr>
              <a:t>We believe all people have the right to participate in decisions that affect their lives. Subsidiarity requires that decisions are made by people closest and most affected by the issues and concerns of the community.</a:t>
            </a:r>
            <a:endParaRPr lang="en-US" sz="1050" dirty="0">
              <a:solidFill>
                <a:srgbClr val="0C244C"/>
              </a:solidFill>
              <a:latin typeface="Arial" panose="020B0604020202020204" pitchFamily="34" charset="0"/>
              <a:cs typeface="Arial"/>
            </a:endParaRPr>
          </a:p>
        </p:txBody>
      </p:sp>
      <p:sp>
        <p:nvSpPr>
          <p:cNvPr id="13" name="Text Placeholder 12">
            <a:extLst>
              <a:ext uri="{FF2B5EF4-FFF2-40B4-BE49-F238E27FC236}">
                <a16:creationId xmlns:a16="http://schemas.microsoft.com/office/drawing/2014/main" id="{0F316611-E9DA-072E-2CD5-46AD802ABC3C}"/>
              </a:ext>
            </a:extLst>
          </p:cNvPr>
          <p:cNvSpPr>
            <a:spLocks noGrp="1"/>
          </p:cNvSpPr>
          <p:nvPr>
            <p:ph type="body" sz="quarter" idx="4294967295"/>
          </p:nvPr>
        </p:nvSpPr>
        <p:spPr>
          <a:xfrm>
            <a:off x="1650370" y="3393447"/>
            <a:ext cx="2936853" cy="248400"/>
          </a:xfrm>
          <a:prstGeom prst="rect">
            <a:avLst/>
          </a:prstGeom>
        </p:spPr>
        <p:txBody>
          <a:bodyPr lIns="91440" tIns="45720" rIns="91440" bIns="45720" anchor="t"/>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marL="0" indent="0">
              <a:buNone/>
            </a:pPr>
            <a:r>
              <a:rPr lang="en-AU" sz="1400" b="1" dirty="0">
                <a:solidFill>
                  <a:srgbClr val="D86075"/>
                </a:solidFill>
                <a:latin typeface="Arial" panose="020B0604020202020204" pitchFamily="34" charset="0"/>
                <a:cs typeface="Arial"/>
              </a:rPr>
              <a:t>SOLIDARITY</a:t>
            </a:r>
          </a:p>
        </p:txBody>
      </p:sp>
      <p:sp>
        <p:nvSpPr>
          <p:cNvPr id="14" name="Text Placeholder 13">
            <a:extLst>
              <a:ext uri="{FF2B5EF4-FFF2-40B4-BE49-F238E27FC236}">
                <a16:creationId xmlns:a16="http://schemas.microsoft.com/office/drawing/2014/main" id="{B0639AD0-EDB8-796B-311D-FB80CE6A17DD}"/>
              </a:ext>
            </a:extLst>
          </p:cNvPr>
          <p:cNvSpPr>
            <a:spLocks noGrp="1"/>
          </p:cNvSpPr>
          <p:nvPr>
            <p:ph type="body" sz="quarter" idx="4294967295"/>
          </p:nvPr>
        </p:nvSpPr>
        <p:spPr>
          <a:xfrm>
            <a:off x="1620474" y="3656706"/>
            <a:ext cx="2936853" cy="639390"/>
          </a:xfrm>
          <a:prstGeom prst="rect">
            <a:avLst/>
          </a:prstGeom>
        </p:spPr>
        <p:txBody>
          <a:bodyPr lIns="91440" tIns="45720" rIns="91440" bIns="45720" anchor="t"/>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marL="0" marR="80010" indent="0">
              <a:lnSpc>
                <a:spcPct val="110000"/>
              </a:lnSpc>
              <a:buNone/>
            </a:pPr>
            <a:r>
              <a:rPr lang="en-AU" sz="1050" dirty="0">
                <a:solidFill>
                  <a:srgbClr val="0C244C"/>
                </a:solidFill>
                <a:latin typeface="Arial" panose="020B0604020202020204" pitchFamily="34" charset="0"/>
                <a:cs typeface="Arial"/>
              </a:rPr>
              <a:t>We believe we are part of one human family and have a responsibility to help each person achieve their full potential.</a:t>
            </a:r>
            <a:endParaRPr lang="en-US" sz="1050" dirty="0">
              <a:solidFill>
                <a:srgbClr val="0C244C"/>
              </a:solidFill>
              <a:latin typeface="Arial" panose="020B0604020202020204" pitchFamily="34" charset="0"/>
              <a:cs typeface="Arial"/>
            </a:endParaRPr>
          </a:p>
        </p:txBody>
      </p:sp>
      <p:sp>
        <p:nvSpPr>
          <p:cNvPr id="15" name="Text Placeholder 14">
            <a:extLst>
              <a:ext uri="{FF2B5EF4-FFF2-40B4-BE49-F238E27FC236}">
                <a16:creationId xmlns:a16="http://schemas.microsoft.com/office/drawing/2014/main" id="{DEC8F097-3CAD-4CA6-9D3F-3DD6C3D42279}"/>
              </a:ext>
            </a:extLst>
          </p:cNvPr>
          <p:cNvSpPr>
            <a:spLocks noGrp="1"/>
          </p:cNvSpPr>
          <p:nvPr>
            <p:ph type="body" sz="quarter" idx="4294967295"/>
          </p:nvPr>
        </p:nvSpPr>
        <p:spPr>
          <a:xfrm>
            <a:off x="6454046" y="3395008"/>
            <a:ext cx="3220077" cy="248400"/>
          </a:xfrm>
          <a:prstGeom prst="rect">
            <a:avLst/>
          </a:prstGeom>
        </p:spPr>
        <p:txBody>
          <a:bodyPr lIns="91440" tIns="45720" rIns="91440" bIns="45720" anchor="t"/>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marL="0" indent="0">
              <a:buNone/>
            </a:pPr>
            <a:r>
              <a:rPr lang="en-AU" sz="1400" b="1" dirty="0">
                <a:solidFill>
                  <a:srgbClr val="D86075"/>
                </a:solidFill>
                <a:latin typeface="Arial" panose="020B0604020202020204" pitchFamily="34" charset="0"/>
                <a:cs typeface="Arial"/>
              </a:rPr>
              <a:t>THE COMMON GOOD</a:t>
            </a:r>
          </a:p>
        </p:txBody>
      </p:sp>
      <p:sp>
        <p:nvSpPr>
          <p:cNvPr id="16" name="Text Placeholder 15">
            <a:extLst>
              <a:ext uri="{FF2B5EF4-FFF2-40B4-BE49-F238E27FC236}">
                <a16:creationId xmlns:a16="http://schemas.microsoft.com/office/drawing/2014/main" id="{D60103BD-E01A-FC9B-A6B3-8F6EC9CE31B5}"/>
              </a:ext>
            </a:extLst>
          </p:cNvPr>
          <p:cNvSpPr>
            <a:spLocks noGrp="1"/>
          </p:cNvSpPr>
          <p:nvPr>
            <p:ph type="body" sz="quarter" idx="4294967295"/>
          </p:nvPr>
        </p:nvSpPr>
        <p:spPr>
          <a:xfrm>
            <a:off x="6519131" y="3652457"/>
            <a:ext cx="3220077" cy="639390"/>
          </a:xfrm>
          <a:prstGeom prst="rect">
            <a:avLst/>
          </a:prstGeom>
        </p:spPr>
        <p:txBody>
          <a:bodyPr lIns="91440" tIns="45720" rIns="91440" bIns="45720" anchor="t"/>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marL="0" marR="10160" indent="0">
              <a:lnSpc>
                <a:spcPct val="110000"/>
              </a:lnSpc>
              <a:buNone/>
            </a:pPr>
            <a:r>
              <a:rPr lang="en-AU" sz="1050" dirty="0">
                <a:solidFill>
                  <a:srgbClr val="0C244C"/>
                </a:solidFill>
                <a:latin typeface="Arial" panose="020B0604020202020204" pitchFamily="34" charset="0"/>
                <a:cs typeface="Arial"/>
              </a:rPr>
              <a:t>We believe the good of each human person is intimately related to the good of the whole community. We are all responsible for each other.</a:t>
            </a:r>
            <a:endParaRPr lang="en-US" sz="1050" dirty="0">
              <a:solidFill>
                <a:srgbClr val="0C244C"/>
              </a:solidFill>
              <a:latin typeface="Arial" panose="020B0604020202020204" pitchFamily="34" charset="0"/>
              <a:cs typeface="Arial"/>
            </a:endParaRPr>
          </a:p>
        </p:txBody>
      </p:sp>
      <p:sp>
        <p:nvSpPr>
          <p:cNvPr id="17" name="Text Placeholder 16">
            <a:extLst>
              <a:ext uri="{FF2B5EF4-FFF2-40B4-BE49-F238E27FC236}">
                <a16:creationId xmlns:a16="http://schemas.microsoft.com/office/drawing/2014/main" id="{92B55D51-11F1-BD9E-D48F-C1873F73D148}"/>
              </a:ext>
            </a:extLst>
          </p:cNvPr>
          <p:cNvSpPr>
            <a:spLocks noGrp="1"/>
          </p:cNvSpPr>
          <p:nvPr>
            <p:ph type="body" sz="quarter" idx="4294967295"/>
          </p:nvPr>
        </p:nvSpPr>
        <p:spPr>
          <a:xfrm>
            <a:off x="290454" y="4773932"/>
            <a:ext cx="3280167" cy="248400"/>
          </a:xfrm>
          <a:prstGeom prst="rect">
            <a:avLst/>
          </a:prstGeom>
        </p:spPr>
        <p:txBody>
          <a:bodyPr lIns="91440" tIns="45720" rIns="91440" bIns="45720" anchor="t"/>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marL="0" indent="0">
              <a:buNone/>
            </a:pPr>
            <a:r>
              <a:rPr lang="en-AU" sz="1400" b="1" dirty="0">
                <a:solidFill>
                  <a:srgbClr val="D86075"/>
                </a:solidFill>
                <a:latin typeface="Arial" panose="020B0604020202020204" pitchFamily="34" charset="0"/>
                <a:cs typeface="Arial"/>
              </a:rPr>
              <a:t>PREFERENTIAL OPTION FOR THE POOR</a:t>
            </a:r>
          </a:p>
        </p:txBody>
      </p:sp>
      <p:sp>
        <p:nvSpPr>
          <p:cNvPr id="18" name="Text Placeholder 17">
            <a:extLst>
              <a:ext uri="{FF2B5EF4-FFF2-40B4-BE49-F238E27FC236}">
                <a16:creationId xmlns:a16="http://schemas.microsoft.com/office/drawing/2014/main" id="{BE3B36D0-E417-BA63-D5D2-6C30571AE295}"/>
              </a:ext>
            </a:extLst>
          </p:cNvPr>
          <p:cNvSpPr>
            <a:spLocks noGrp="1"/>
          </p:cNvSpPr>
          <p:nvPr>
            <p:ph type="body" sz="quarter" idx="4294967295"/>
          </p:nvPr>
        </p:nvSpPr>
        <p:spPr>
          <a:xfrm>
            <a:off x="290454" y="5230173"/>
            <a:ext cx="3280167" cy="636115"/>
          </a:xfrm>
          <a:prstGeom prst="rect">
            <a:avLst/>
          </a:prstGeom>
        </p:spPr>
        <p:txBody>
          <a:bodyPr lIns="91440" tIns="45720" rIns="91440" bIns="45720" anchor="t"/>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marL="0" marR="93980" indent="0">
              <a:lnSpc>
                <a:spcPct val="110000"/>
              </a:lnSpc>
              <a:buNone/>
            </a:pPr>
            <a:r>
              <a:rPr lang="en-AU" sz="1050" dirty="0">
                <a:solidFill>
                  <a:srgbClr val="0C244C"/>
                </a:solidFill>
                <a:latin typeface="Arial" panose="020B0604020202020204" pitchFamily="34" charset="0"/>
                <a:cs typeface="Arial"/>
              </a:rPr>
              <a:t>We believe in prioritising the women, men and children most vulnerable to extreme poverty and injustice.</a:t>
            </a:r>
            <a:endParaRPr lang="en-US" sz="1050" dirty="0">
              <a:solidFill>
                <a:srgbClr val="0C244C"/>
              </a:solidFill>
              <a:latin typeface="Arial" panose="020B0604020202020204" pitchFamily="34" charset="0"/>
              <a:cs typeface="Arial"/>
            </a:endParaRPr>
          </a:p>
        </p:txBody>
      </p:sp>
      <p:sp>
        <p:nvSpPr>
          <p:cNvPr id="19" name="Text Placeholder 18">
            <a:extLst>
              <a:ext uri="{FF2B5EF4-FFF2-40B4-BE49-F238E27FC236}">
                <a16:creationId xmlns:a16="http://schemas.microsoft.com/office/drawing/2014/main" id="{5C506255-EDEA-B692-A725-C27F58B43B03}"/>
              </a:ext>
            </a:extLst>
          </p:cNvPr>
          <p:cNvSpPr>
            <a:spLocks noGrp="1"/>
          </p:cNvSpPr>
          <p:nvPr>
            <p:ph type="body" sz="quarter" idx="4294967295"/>
          </p:nvPr>
        </p:nvSpPr>
        <p:spPr>
          <a:xfrm>
            <a:off x="5160784" y="4789111"/>
            <a:ext cx="3277818" cy="248400"/>
          </a:xfrm>
          <a:prstGeom prst="rect">
            <a:avLst/>
          </a:prstGeom>
        </p:spPr>
        <p:txBody>
          <a:bodyPr lIns="91440" tIns="45720" rIns="91440" bIns="45720" anchor="t"/>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marL="0" indent="0">
              <a:buNone/>
            </a:pPr>
            <a:r>
              <a:rPr lang="en-AU" sz="1400" b="1" dirty="0">
                <a:solidFill>
                  <a:srgbClr val="D86075"/>
                </a:solidFill>
                <a:latin typeface="Arial" panose="020B0604020202020204" pitchFamily="34" charset="0"/>
                <a:cs typeface="Arial"/>
              </a:rPr>
              <a:t>CARE FOR OUR COMMON HOME</a:t>
            </a:r>
          </a:p>
        </p:txBody>
      </p:sp>
      <p:sp>
        <p:nvSpPr>
          <p:cNvPr id="20" name="Text Placeholder 19">
            <a:extLst>
              <a:ext uri="{FF2B5EF4-FFF2-40B4-BE49-F238E27FC236}">
                <a16:creationId xmlns:a16="http://schemas.microsoft.com/office/drawing/2014/main" id="{2213FE5B-6848-FA11-8A2C-4266CAC83F2A}"/>
              </a:ext>
            </a:extLst>
          </p:cNvPr>
          <p:cNvSpPr>
            <a:spLocks noGrp="1"/>
          </p:cNvSpPr>
          <p:nvPr>
            <p:ph type="body" sz="quarter" idx="4294967295"/>
          </p:nvPr>
        </p:nvSpPr>
        <p:spPr>
          <a:xfrm>
            <a:off x="5160784" y="5039397"/>
            <a:ext cx="3329886" cy="623102"/>
          </a:xfrm>
          <a:prstGeom prst="rect">
            <a:avLst/>
          </a:prstGeom>
        </p:spPr>
        <p:txBody>
          <a:bodyPr lIns="91440" tIns="45720" rIns="91440" bIns="45720" anchor="t"/>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marL="0" marR="22860" indent="0">
              <a:lnSpc>
                <a:spcPct val="110000"/>
              </a:lnSpc>
              <a:buNone/>
            </a:pPr>
            <a:r>
              <a:rPr lang="en-AU" sz="1050" dirty="0">
                <a:solidFill>
                  <a:srgbClr val="0C244C"/>
                </a:solidFill>
                <a:latin typeface="Arial" panose="020B0604020202020204" pitchFamily="34" charset="0"/>
                <a:cs typeface="Arial"/>
              </a:rPr>
              <a:t>We believe that care for our common home is vital for the common good of all people. We believe a true ecological approach is a social approach. We are to be protectors of creation and of one another.</a:t>
            </a:r>
            <a:endParaRPr lang="en-US" sz="1050" dirty="0">
              <a:solidFill>
                <a:srgbClr val="0C244C"/>
              </a:solidFill>
              <a:latin typeface="Arial" panose="020B0604020202020204" pitchFamily="34" charset="0"/>
              <a:cs typeface="Arial"/>
            </a:endParaRPr>
          </a:p>
        </p:txBody>
      </p:sp>
      <p:sp>
        <p:nvSpPr>
          <p:cNvPr id="21" name="Text Placeholder 20">
            <a:extLst>
              <a:ext uri="{FF2B5EF4-FFF2-40B4-BE49-F238E27FC236}">
                <a16:creationId xmlns:a16="http://schemas.microsoft.com/office/drawing/2014/main" id="{45C1460F-AA10-D4AD-9F2F-55BBEFF6F393}"/>
              </a:ext>
            </a:extLst>
          </p:cNvPr>
          <p:cNvSpPr>
            <a:spLocks noGrp="1"/>
          </p:cNvSpPr>
          <p:nvPr>
            <p:ph type="body" sz="quarter" idx="4294967295"/>
          </p:nvPr>
        </p:nvSpPr>
        <p:spPr>
          <a:xfrm>
            <a:off x="172944" y="6247434"/>
            <a:ext cx="9043127" cy="213012"/>
          </a:xfrm>
          <a:prstGeom prst="rect">
            <a:avLst/>
          </a:prstGeom>
        </p:spPr>
        <p:txBody>
          <a:bodyPr lIns="84406" tIns="42203" rIns="84406" bIns="42203" numCol="1" spcCol="0" anchor="t"/>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indent="0">
              <a:buNone/>
            </a:pPr>
            <a:r>
              <a:rPr lang="en-AU" sz="950" dirty="0">
                <a:solidFill>
                  <a:srgbClr val="0C244C"/>
                </a:solidFill>
                <a:latin typeface="Arial" panose="020B0604020202020204" pitchFamily="34" charset="0"/>
                <a:ea typeface="Roboto Light"/>
                <a:cs typeface="Arial" panose="020B0604020202020204" pitchFamily="34" charset="0"/>
              </a:rPr>
              <a:t>Photo: Phan Tan Lam/Caritas Australia (middle left). Remaining photos by Richard Wainwright/Caritas Australia.</a:t>
            </a:r>
            <a:endParaRPr lang="en-AU" sz="950" dirty="0">
              <a:solidFill>
                <a:srgbClr val="0C244C"/>
              </a:solidFill>
              <a:latin typeface="Arial" panose="020B0604020202020204" pitchFamily="34" charset="0"/>
              <a:cs typeface="Arial" panose="020B0604020202020204" pitchFamily="34" charset="0"/>
            </a:endParaRPr>
          </a:p>
        </p:txBody>
      </p:sp>
      <p:sp>
        <p:nvSpPr>
          <p:cNvPr id="23" name="Text Placeholder 22">
            <a:extLst>
              <a:ext uri="{FF2B5EF4-FFF2-40B4-BE49-F238E27FC236}">
                <a16:creationId xmlns:a16="http://schemas.microsoft.com/office/drawing/2014/main" id="{19503D0B-E405-CDD7-2BD0-F3063F0FB5BB}"/>
              </a:ext>
            </a:extLst>
          </p:cNvPr>
          <p:cNvSpPr txBox="1">
            <a:spLocks noGrp="1"/>
          </p:cNvSpPr>
          <p:nvPr>
            <p:ph type="body" sz="quarter" idx="4294967295"/>
          </p:nvPr>
        </p:nvSpPr>
        <p:spPr>
          <a:xfrm>
            <a:off x="264419" y="904033"/>
            <a:ext cx="9538961" cy="852107"/>
          </a:xfrm>
          <a:prstGeom prst="rect">
            <a:avLst/>
          </a:prstGeom>
          <a:noFill/>
        </p:spPr>
        <p:txBody>
          <a:bodyPr wrap="square" lIns="84406" tIns="42203" rIns="84406" bIns="42203" numCol="1" spcCol="0" rtlCol="0" anchor="t">
            <a:spAutoFit/>
          </a:bodyP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marR="4445" indent="0">
              <a:lnSpc>
                <a:spcPct val="100000"/>
              </a:lnSpc>
              <a:buNone/>
            </a:pPr>
            <a:r>
              <a:rPr lang="en-AU" sz="1100" dirty="0">
                <a:solidFill>
                  <a:srgbClr val="0C244C"/>
                </a:solidFill>
                <a:latin typeface="Arial" panose="020B0604020202020204" pitchFamily="34" charset="0"/>
                <a:ea typeface="Roboto Light"/>
                <a:cs typeface="Arial"/>
              </a:rPr>
              <a:t>Catholic Social Teaching (CST) principles cover all spheres of life – the economic, political, ecological, personal and spiritual. The principles are inspired by scripture and the writings of the Pope and other Catholic leaders about social issues. Many of the </a:t>
            </a:r>
            <a:r>
              <a:rPr lang="en-AU" sz="1100" dirty="0" err="1">
                <a:solidFill>
                  <a:srgbClr val="0C244C"/>
                </a:solidFill>
                <a:latin typeface="Arial" panose="020B0604020202020204" pitchFamily="34" charset="0"/>
                <a:ea typeface="Roboto Light"/>
                <a:cs typeface="Arial"/>
              </a:rPr>
              <a:t>Laudato</a:t>
            </a:r>
            <a:r>
              <a:rPr lang="en-AU" sz="1100" dirty="0">
                <a:solidFill>
                  <a:srgbClr val="0C244C"/>
                </a:solidFill>
                <a:latin typeface="Arial" panose="020B0604020202020204" pitchFamily="34" charset="0"/>
                <a:ea typeface="Roboto Light"/>
                <a:cs typeface="Arial"/>
              </a:rPr>
              <a:t> Si’ Goals draw from the Catholic Social Teaching principles.</a:t>
            </a:r>
            <a:endParaRPr lang="en-US" sz="1100" dirty="0">
              <a:solidFill>
                <a:srgbClr val="0C244C"/>
              </a:solidFill>
              <a:latin typeface="Arial" panose="020B0604020202020204" pitchFamily="34" charset="0"/>
              <a:cs typeface="Arial"/>
            </a:endParaRPr>
          </a:p>
          <a:p>
            <a:pPr marR="67310" indent="0">
              <a:lnSpc>
                <a:spcPct val="100000"/>
              </a:lnSpc>
              <a:spcAft>
                <a:spcPts val="100"/>
              </a:spcAft>
              <a:buNone/>
            </a:pPr>
            <a:r>
              <a:rPr lang="en-AU" sz="1100" b="1" dirty="0">
                <a:solidFill>
                  <a:srgbClr val="0C244C"/>
                </a:solidFill>
                <a:latin typeface="Arial" panose="020B0604020202020204" pitchFamily="34" charset="0"/>
                <a:ea typeface="Roboto"/>
                <a:cs typeface="Arial"/>
              </a:rPr>
              <a:t>Caritas Australia’s work is shaped by the tradition of Catholic Social Teaching.</a:t>
            </a:r>
            <a:endParaRPr lang="en-AU" sz="1100" dirty="0">
              <a:solidFill>
                <a:srgbClr val="0C244C"/>
              </a:solidFill>
              <a:latin typeface="Arial" panose="020B0604020202020204" pitchFamily="34" charset="0"/>
              <a:ea typeface="Roboto"/>
              <a:cs typeface="Arial"/>
            </a:endParaRPr>
          </a:p>
        </p:txBody>
      </p:sp>
      <p:pic>
        <p:nvPicPr>
          <p:cNvPr id="44" name="Picture Placeholder 43" descr="A young woman standing on a bridge in Nepal.">
            <a:extLst>
              <a:ext uri="{FF2B5EF4-FFF2-40B4-BE49-F238E27FC236}">
                <a16:creationId xmlns:a16="http://schemas.microsoft.com/office/drawing/2014/main" id="{0E998211-C827-AB9C-F954-684503D9893D}"/>
              </a:ext>
            </a:extLst>
          </p:cNvPr>
          <p:cNvPicPr>
            <a:picLocks noGrp="1" noChangeAspect="1"/>
          </p:cNvPicPr>
          <p:nvPr>
            <p:ph type="pic" sz="quarter" idx="4294967295"/>
          </p:nvPr>
        </p:nvPicPr>
        <p:blipFill>
          <a:blip r:embed="rId5" cstate="print">
            <a:extLst>
              <a:ext uri="{28A0092B-C50C-407E-A947-70E740481C1C}">
                <a14:useLocalDpi xmlns:a14="http://schemas.microsoft.com/office/drawing/2010/main"/>
              </a:ext>
            </a:extLst>
          </a:blip>
          <a:srcRect/>
          <a:stretch>
            <a:fillRect/>
          </a:stretch>
        </p:blipFill>
        <p:spPr>
          <a:xfrm>
            <a:off x="3626174" y="4717389"/>
            <a:ext cx="1184400" cy="1283677"/>
          </a:xfrm>
          <a:prstGeom prst="roundRect">
            <a:avLst/>
          </a:prstGeom>
        </p:spPr>
      </p:pic>
      <p:pic>
        <p:nvPicPr>
          <p:cNvPr id="48" name="Picture Placeholder 47" descr="A pair of hands holding dry soil.  ">
            <a:extLst>
              <a:ext uri="{FF2B5EF4-FFF2-40B4-BE49-F238E27FC236}">
                <a16:creationId xmlns:a16="http://schemas.microsoft.com/office/drawing/2014/main" id="{1FDE1FF1-1C06-324B-C4B5-E09C9D303347}"/>
              </a:ext>
            </a:extLst>
          </p:cNvPr>
          <p:cNvPicPr>
            <a:picLocks noGrp="1" noChangeAspect="1"/>
          </p:cNvPicPr>
          <p:nvPr>
            <p:ph type="pic" sz="quarter" idx="4294967295"/>
          </p:nvPr>
        </p:nvPicPr>
        <p:blipFill>
          <a:blip r:embed="rId6" cstate="print">
            <a:extLst>
              <a:ext uri="{28A0092B-C50C-407E-A947-70E740481C1C}">
                <a14:useLocalDpi xmlns:a14="http://schemas.microsoft.com/office/drawing/2010/main"/>
              </a:ext>
            </a:extLst>
          </a:blip>
          <a:srcRect/>
          <a:stretch>
            <a:fillRect/>
          </a:stretch>
        </p:blipFill>
        <p:spPr>
          <a:xfrm>
            <a:off x="8550598" y="4717390"/>
            <a:ext cx="1188721" cy="1283677"/>
          </a:xfrm>
          <a:prstGeom prst="roundRect">
            <a:avLst/>
          </a:prstGeom>
        </p:spPr>
      </p:pic>
      <p:pic>
        <p:nvPicPr>
          <p:cNvPr id="5" name="Picture Placeholder 4" descr="A smiling woman holding a chicken.">
            <a:extLst>
              <a:ext uri="{FF2B5EF4-FFF2-40B4-BE49-F238E27FC236}">
                <a16:creationId xmlns:a16="http://schemas.microsoft.com/office/drawing/2014/main" id="{A055F606-38FB-45BE-A162-D52A2B767C76}"/>
              </a:ext>
            </a:extLst>
          </p:cNvPr>
          <p:cNvPicPr>
            <a:picLocks noGrp="1" noChangeAspect="1"/>
          </p:cNvPicPr>
          <p:nvPr>
            <p:ph type="pic" sz="quarter" idx="4294967295"/>
          </p:nvPr>
        </p:nvPicPr>
        <p:blipFill>
          <a:blip r:embed="rId7" cstate="print">
            <a:extLst>
              <a:ext uri="{28A0092B-C50C-407E-A947-70E740481C1C}">
                <a14:useLocalDpi xmlns:a14="http://schemas.microsoft.com/office/drawing/2010/main"/>
              </a:ext>
            </a:extLst>
          </a:blip>
          <a:srcRect/>
          <a:stretch>
            <a:fillRect/>
          </a:stretch>
        </p:blipFill>
        <p:spPr>
          <a:xfrm>
            <a:off x="5088731" y="3272927"/>
            <a:ext cx="1205399" cy="1279976"/>
          </a:xfrm>
          <a:prstGeom prst="roundRect">
            <a:avLst/>
          </a:prstGeom>
        </p:spPr>
      </p:pic>
      <p:pic>
        <p:nvPicPr>
          <p:cNvPr id="56" name="Picture Placeholder 55" descr="A smiling husband and wife inside their home. ">
            <a:extLst>
              <a:ext uri="{FF2B5EF4-FFF2-40B4-BE49-F238E27FC236}">
                <a16:creationId xmlns:a16="http://schemas.microsoft.com/office/drawing/2014/main" id="{9CE932A9-7524-530F-196E-BD3539B3987A}"/>
              </a:ext>
            </a:extLst>
          </p:cNvPr>
          <p:cNvPicPr>
            <a:picLocks noGrp="1" noChangeAspect="1"/>
          </p:cNvPicPr>
          <p:nvPr>
            <p:ph type="pic" sz="quarter" idx="4294967295"/>
          </p:nvPr>
        </p:nvPicPr>
        <p:blipFill>
          <a:blip r:embed="rId8" cstate="print">
            <a:extLst>
              <a:ext uri="{28A0092B-C50C-407E-A947-70E740481C1C}">
                <a14:useLocalDpi xmlns:a14="http://schemas.microsoft.com/office/drawing/2010/main"/>
              </a:ext>
            </a:extLst>
          </a:blip>
          <a:srcRect/>
          <a:stretch>
            <a:fillRect/>
          </a:stretch>
        </p:blipFill>
        <p:spPr>
          <a:xfrm>
            <a:off x="172944" y="3265817"/>
            <a:ext cx="1255470" cy="1287086"/>
          </a:xfrm>
          <a:prstGeom prst="roundRect">
            <a:avLst/>
          </a:prstGeom>
        </p:spPr>
      </p:pic>
      <p:sp>
        <p:nvSpPr>
          <p:cNvPr id="35" name="Title 1">
            <a:extLst>
              <a:ext uri="{FF2B5EF4-FFF2-40B4-BE49-F238E27FC236}">
                <a16:creationId xmlns:a16="http://schemas.microsoft.com/office/drawing/2014/main" id="{60DC7CF2-01F2-D8F0-16CC-39C96B99F6DD}"/>
              </a:ext>
            </a:extLst>
          </p:cNvPr>
          <p:cNvSpPr txBox="1">
            <a:spLocks/>
          </p:cNvSpPr>
          <p:nvPr/>
        </p:nvSpPr>
        <p:spPr>
          <a:xfrm>
            <a:off x="264420" y="4477"/>
            <a:ext cx="6982320" cy="759403"/>
          </a:xfrm>
          <a:prstGeom prst="rect">
            <a:avLst/>
          </a:prstGeom>
        </p:spPr>
        <p:txBody>
          <a:bodyPr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2365" b="1" dirty="0">
                <a:solidFill>
                  <a:srgbClr val="0C244C"/>
                </a:solidFill>
                <a:latin typeface="Arial" panose="020B0604020202020204" pitchFamily="34" charset="0"/>
              </a:rPr>
              <a:t>CATHOLIC SOCIAL TEACHING GUIDE</a:t>
            </a:r>
          </a:p>
        </p:txBody>
      </p:sp>
    </p:spTree>
    <p:extLst>
      <p:ext uri="{BB962C8B-B14F-4D97-AF65-F5344CB8AC3E}">
        <p14:creationId xmlns:p14="http://schemas.microsoft.com/office/powerpoint/2010/main" val="14541914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2C12C298-2C7A-BC95-056E-B8E039E5205D}"/>
              </a:ext>
            </a:extLst>
          </p:cNvPr>
          <p:cNvGraphicFramePr>
            <a:graphicFrameLocks noGrp="1"/>
          </p:cNvGraphicFramePr>
          <p:nvPr>
            <p:extLst>
              <p:ext uri="{D42A27DB-BD31-4B8C-83A1-F6EECF244321}">
                <p14:modId xmlns:p14="http://schemas.microsoft.com/office/powerpoint/2010/main" val="3732960561"/>
              </p:ext>
            </p:extLst>
          </p:nvPr>
        </p:nvGraphicFramePr>
        <p:xfrm>
          <a:off x="234898" y="304800"/>
          <a:ext cx="9426618" cy="6142485"/>
        </p:xfrm>
        <a:graphic>
          <a:graphicData uri="http://schemas.openxmlformats.org/drawingml/2006/table">
            <a:tbl>
              <a:tblPr/>
              <a:tblGrid>
                <a:gridCol w="1573582">
                  <a:extLst>
                    <a:ext uri="{9D8B030D-6E8A-4147-A177-3AD203B41FA5}">
                      <a16:colId xmlns:a16="http://schemas.microsoft.com/office/drawing/2014/main" val="878581868"/>
                    </a:ext>
                  </a:extLst>
                </a:gridCol>
                <a:gridCol w="7853036">
                  <a:extLst>
                    <a:ext uri="{9D8B030D-6E8A-4147-A177-3AD203B41FA5}">
                      <a16:colId xmlns:a16="http://schemas.microsoft.com/office/drawing/2014/main" val="2115209592"/>
                    </a:ext>
                  </a:extLst>
                </a:gridCol>
              </a:tblGrid>
              <a:tr h="731520">
                <a:tc>
                  <a:txBody>
                    <a:bodyPr/>
                    <a:lstStyle/>
                    <a:p>
                      <a:pPr algn="l" fontAlgn="auto"/>
                      <a:r>
                        <a:rPr lang="en-AU" sz="1400" b="1" i="0" dirty="0">
                          <a:solidFill>
                            <a:srgbClr val="0C244C"/>
                          </a:solidFill>
                          <a:effectLst/>
                          <a:latin typeface="Arial" panose="020B0604020202020204" pitchFamily="34" charset="0"/>
                        </a:rPr>
                        <a:t>​</a:t>
                      </a:r>
                    </a:p>
                  </a:txBody>
                  <a:tcPr marL="77908" marR="77908" marT="38954" marB="38954">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E0EFED"/>
                    </a:solidFill>
                  </a:tcPr>
                </a:tc>
                <a:tc>
                  <a:txBody>
                    <a:bodyPr/>
                    <a:lstStyle/>
                    <a:p>
                      <a:pPr algn="ctr" fontAlgn="base"/>
                      <a:r>
                        <a:rPr lang="en-AU" sz="1600" b="1" i="0" kern="1200" dirty="0">
                          <a:solidFill>
                            <a:srgbClr val="0C244C"/>
                          </a:solidFill>
                          <a:effectLst/>
                          <a:latin typeface="Arial" panose="020B0604020202020204" pitchFamily="34" charset="0"/>
                          <a:ea typeface="+mn-ea"/>
                          <a:cs typeface="Arial" panose="020B0604020202020204" pitchFamily="34" charset="0"/>
                        </a:rPr>
                        <a:t>ACTION PLANNER</a:t>
                      </a:r>
                      <a:br>
                        <a:rPr lang="en-AU" sz="1600" b="1" i="0" kern="1200" dirty="0">
                          <a:solidFill>
                            <a:srgbClr val="0C244C"/>
                          </a:solidFill>
                          <a:effectLst/>
                          <a:latin typeface="Arial" panose="020B0604020202020204" pitchFamily="34" charset="0"/>
                          <a:ea typeface="+mn-ea"/>
                          <a:cs typeface="Arial" panose="020B0604020202020204" pitchFamily="34" charset="0"/>
                        </a:rPr>
                      </a:br>
                      <a:r>
                        <a:rPr lang="en-AU" sz="1600" b="1" i="0" kern="1200" dirty="0">
                          <a:solidFill>
                            <a:srgbClr val="0C244C"/>
                          </a:solidFill>
                          <a:effectLst/>
                          <a:latin typeface="Arial" panose="020B0604020202020204" pitchFamily="34" charset="0"/>
                          <a:ea typeface="+mn-ea"/>
                          <a:cs typeface="Arial" panose="020B0604020202020204" pitchFamily="34" charset="0"/>
                        </a:rPr>
                        <a:t>Goal 7: Community Resilience and Empowerment</a:t>
                      </a:r>
                      <a:endParaRPr lang="en-AU" sz="1600" b="1" i="0" dirty="0">
                        <a:solidFill>
                          <a:srgbClr val="0C244C"/>
                        </a:solidFill>
                        <a:effectLst/>
                        <a:latin typeface="Arial" panose="020B0604020202020204" pitchFamily="34" charset="0"/>
                        <a:cs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E0EFED"/>
                    </a:solidFill>
                  </a:tcPr>
                </a:tc>
                <a:extLst>
                  <a:ext uri="{0D108BD9-81ED-4DB2-BD59-A6C34878D82A}">
                    <a16:rowId xmlns:a16="http://schemas.microsoft.com/office/drawing/2014/main" val="443447703"/>
                  </a:ext>
                </a:extLst>
              </a:tr>
              <a:tr h="1039692">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panose="020B0604020202020204" pitchFamily="34" charset="0"/>
                        </a:rPr>
                        <a:t>Explain the issue that exists and your planned action</a:t>
                      </a:r>
                      <a:r>
                        <a:rPr lang="en-AU" sz="1000" b="1" i="0" dirty="0">
                          <a:solidFill>
                            <a:srgbClr val="0C244C"/>
                          </a:solidFill>
                          <a:effectLst/>
                          <a:latin typeface="Arial" panose="020B0604020202020204" pitchFamily="34" charset="0"/>
                          <a:cs typeface="Arial" panose="020B0604020202020204" pitchFamily="34" charset="0"/>
                        </a:rPr>
                        <a:t>​</a:t>
                      </a:r>
                    </a:p>
                    <a:p>
                      <a:pPr algn="ctr" fontAlgn="auto"/>
                      <a:endParaRPr lang="en-AU" sz="1000" b="1" i="0" dirty="0">
                        <a:solidFill>
                          <a:srgbClr val="0C244C"/>
                        </a:solidFill>
                        <a:effectLst/>
                        <a:latin typeface="Arial" panose="020B0604020202020204" pitchFamily="34" charset="0"/>
                        <a:cs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C244C"/>
                        </a:solidFill>
                        <a:effectLst/>
                        <a:latin typeface="Arial" panose="020B0604020202020204" pitchFamily="34" charset="0"/>
                      </a:endParaRPr>
                    </a:p>
                    <a:p>
                      <a:pPr algn="ctr" fontAlgn="base"/>
                      <a:endParaRPr lang="en-AU" sz="1400" b="1" i="0" dirty="0">
                        <a:solidFill>
                          <a:srgbClr val="0C244C"/>
                        </a:solidFill>
                        <a:effectLst/>
                        <a:latin typeface="Arial" panose="020B0604020202020204" pitchFamily="34" charset="0"/>
                      </a:endParaRPr>
                    </a:p>
                    <a:p>
                      <a:pPr algn="ctr" fontAlgn="base"/>
                      <a:endParaRPr lang="en-AU" sz="1400" b="1" i="0" dirty="0">
                        <a:solidFill>
                          <a:srgbClr val="0C244C"/>
                        </a:solidFill>
                        <a:effectLst/>
                        <a:latin typeface="Arial" panose="020B0604020202020204" pitchFamily="34" charset="0"/>
                      </a:endParaRPr>
                    </a:p>
                    <a:p>
                      <a:pPr algn="ctr" fontAlgn="base"/>
                      <a:endParaRPr lang="en-AU" sz="1400" b="1"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4087518516"/>
                  </a:ext>
                </a:extLst>
              </a:tr>
              <a:tr h="353933">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panose="020B0604020202020204" pitchFamily="34" charset="0"/>
                        </a:rPr>
                        <a:t>When can it be done?</a:t>
                      </a:r>
                      <a:r>
                        <a:rPr lang="en-AU" sz="1000" b="1" i="0" dirty="0">
                          <a:solidFill>
                            <a:srgbClr val="0C244C"/>
                          </a:solidFill>
                          <a:effectLst/>
                          <a:latin typeface="Arial" panose="020B0604020202020204" pitchFamily="34" charset="0"/>
                          <a:cs typeface="Arial" panose="020B0604020202020204" pitchFamily="34" charset="0"/>
                        </a:rPr>
                        <a:t>​</a:t>
                      </a: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2587911427"/>
                  </a:ext>
                </a:extLst>
              </a:tr>
              <a:tr h="1027628">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endParaRPr lang="en-AU" sz="1000" b="0" i="0" dirty="0">
                        <a:solidFill>
                          <a:srgbClr val="0C244C"/>
                        </a:solidFill>
                        <a:effectLst/>
                        <a:latin typeface="Arial" panose="020B0604020202020204" pitchFamily="34" charset="0"/>
                        <a:cs typeface="Arial"/>
                      </a:endParaRPr>
                    </a:p>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a:rPr>
                        <a:t>What will you need to make it work?​</a:t>
                      </a:r>
                    </a:p>
                    <a:p>
                      <a:pPr algn="ctr" fontAlgn="auto"/>
                      <a:endParaRPr lang="en-AU" sz="1000" b="0" i="0" dirty="0">
                        <a:solidFill>
                          <a:srgbClr val="0C244C"/>
                        </a:solidFill>
                        <a:effectLst/>
                        <a:latin typeface="Arial" panose="020B0604020202020204" pitchFamily="34" charset="0"/>
                        <a:cs typeface="Arial"/>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0" i="0" dirty="0">
                        <a:solidFill>
                          <a:srgbClr val="0C244C"/>
                        </a:solidFill>
                        <a:effectLst/>
                        <a:latin typeface="Arial" panose="020B0604020202020204" pitchFamily="34" charset="0"/>
                      </a:endParaRPr>
                    </a:p>
                    <a:p>
                      <a:pPr algn="ctr" fontAlgn="base"/>
                      <a:endParaRPr lang="en-AU" sz="1400" b="0" i="0" dirty="0">
                        <a:solidFill>
                          <a:srgbClr val="0C244C"/>
                        </a:solidFill>
                        <a:effectLst/>
                        <a:latin typeface="Arial" panose="020B0604020202020204" pitchFamily="34" charset="0"/>
                      </a:endParaRPr>
                    </a:p>
                    <a:p>
                      <a:pPr algn="ctr" fontAlgn="base"/>
                      <a:endParaRPr lang="en-AU" sz="1400" b="0" i="0" dirty="0">
                        <a:solidFill>
                          <a:srgbClr val="0C244C"/>
                        </a:solidFill>
                        <a:effectLst/>
                        <a:latin typeface="Arial" panose="020B0604020202020204" pitchFamily="34" charset="0"/>
                      </a:endParaRPr>
                    </a:p>
                    <a:p>
                      <a:pPr algn="ctr" fontAlgn="base"/>
                      <a:endParaRPr lang="en-AU" sz="1400" b="0"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501988861"/>
                  </a:ext>
                </a:extLst>
              </a:tr>
              <a:tr h="758581">
                <a:tc>
                  <a:txBody>
                    <a:bodyPr/>
                    <a:lstStyle/>
                    <a:p>
                      <a:pPr algn="ctr" fontAlgn="base"/>
                      <a:endParaRPr lang="en-AU" sz="1000" b="0" i="0" dirty="0">
                        <a:solidFill>
                          <a:srgbClr val="0C244C"/>
                        </a:solidFill>
                        <a:effectLst/>
                        <a:latin typeface="Arial" panose="020B0604020202020204" pitchFamily="34" charset="0"/>
                        <a:cs typeface="Arial"/>
                      </a:endParaRPr>
                    </a:p>
                    <a:p>
                      <a:pPr algn="ctr" fontAlgn="base"/>
                      <a:r>
                        <a:rPr lang="en-AU" sz="1000" b="0" i="0" dirty="0">
                          <a:solidFill>
                            <a:srgbClr val="0C244C"/>
                          </a:solidFill>
                          <a:effectLst/>
                          <a:latin typeface="Arial" panose="020B0604020202020204" pitchFamily="34" charset="0"/>
                          <a:cs typeface="Arial"/>
                        </a:rPr>
                        <a:t>What are some </a:t>
                      </a:r>
                    </a:p>
                    <a:p>
                      <a:pPr algn="ctr" fontAlgn="base"/>
                      <a:r>
                        <a:rPr lang="en-AU" sz="1000" b="0" i="0" dirty="0">
                          <a:solidFill>
                            <a:srgbClr val="0C244C"/>
                          </a:solidFill>
                          <a:effectLst/>
                          <a:latin typeface="Arial" panose="020B0604020202020204" pitchFamily="34" charset="0"/>
                          <a:cs typeface="Arial"/>
                        </a:rPr>
                        <a:t>challenges you might face?​</a:t>
                      </a:r>
                    </a:p>
                    <a:p>
                      <a:pPr algn="ctr" fontAlgn="auto"/>
                      <a:endParaRPr lang="en-AU" sz="1000" b="0" i="0" dirty="0">
                        <a:solidFill>
                          <a:srgbClr val="0C244C"/>
                        </a:solidFill>
                        <a:effectLst/>
                        <a:latin typeface="Arial" panose="020B0604020202020204" pitchFamily="34" charset="0"/>
                        <a:cs typeface="Arial"/>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0"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3115539652"/>
                  </a:ext>
                </a:extLst>
              </a:tr>
              <a:tr h="1074902">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endParaRPr lang="en-AU" sz="1000" b="0" i="0" dirty="0">
                        <a:solidFill>
                          <a:srgbClr val="0C244C"/>
                        </a:solidFill>
                        <a:effectLst/>
                        <a:latin typeface="Arial" panose="020B0604020202020204" pitchFamily="34" charset="0"/>
                        <a:cs typeface="Arial" panose="020B0604020202020204" pitchFamily="34" charset="0"/>
                      </a:endParaRPr>
                    </a:p>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panose="020B0604020202020204" pitchFamily="34" charset="0"/>
                        </a:rPr>
                        <a:t>What questions do you have, and where can you go to answer them?</a:t>
                      </a:r>
                      <a:r>
                        <a:rPr lang="en-AU" sz="1000" b="1" i="0" dirty="0">
                          <a:solidFill>
                            <a:srgbClr val="0C244C"/>
                          </a:solidFill>
                          <a:effectLst/>
                          <a:latin typeface="Arial" panose="020B0604020202020204" pitchFamily="34" charset="0"/>
                          <a:cs typeface="Arial" panose="020B0604020202020204" pitchFamily="34" charset="0"/>
                        </a:rPr>
                        <a:t>​</a:t>
                      </a:r>
                    </a:p>
                    <a:p>
                      <a:pPr algn="ctr" fontAlgn="auto"/>
                      <a:endParaRPr lang="en-AU" sz="1000" b="1" i="0" dirty="0">
                        <a:solidFill>
                          <a:srgbClr val="0C244C"/>
                        </a:solidFill>
                        <a:effectLst/>
                        <a:latin typeface="Arial" panose="020B0604020202020204" pitchFamily="34" charset="0"/>
                        <a:cs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916688164"/>
                  </a:ext>
                </a:extLst>
              </a:tr>
              <a:tr h="1074902">
                <a:tc>
                  <a:txBody>
                    <a:bodyPr/>
                    <a:lstStyle/>
                    <a:p>
                      <a:pPr algn="ctr" fontAlgn="auto"/>
                      <a:r>
                        <a:rPr lang="en-AU" sz="1000" b="0" i="0" dirty="0">
                          <a:solidFill>
                            <a:srgbClr val="0C244C"/>
                          </a:solidFill>
                          <a:effectLst/>
                          <a:latin typeface="Arial" panose="020B0604020202020204" pitchFamily="34" charset="0"/>
                          <a:cs typeface="Arial" panose="020B0604020202020204" pitchFamily="34" charset="0"/>
                        </a:rPr>
                        <a:t>How will you know if you have been successful in achieving your objective?</a:t>
                      </a: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C244C"/>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4103963777"/>
                  </a:ext>
                </a:extLst>
              </a:tr>
            </a:tbl>
          </a:graphicData>
        </a:graphic>
      </p:graphicFrame>
      <p:pic>
        <p:nvPicPr>
          <p:cNvPr id="4" name="Picture 3" descr="Icon&#10;&#10;Description automatically generated">
            <a:extLst>
              <a:ext uri="{FF2B5EF4-FFF2-40B4-BE49-F238E27FC236}">
                <a16:creationId xmlns:a16="http://schemas.microsoft.com/office/drawing/2014/main" id="{7FE31EBF-3AE5-44DC-9F11-7D29E6ADF72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71597" y="410715"/>
            <a:ext cx="611267" cy="601716"/>
          </a:xfrm>
          <a:prstGeom prst="rect">
            <a:avLst/>
          </a:prstGeom>
        </p:spPr>
      </p:pic>
    </p:spTree>
    <p:extLst>
      <p:ext uri="{BB962C8B-B14F-4D97-AF65-F5344CB8AC3E}">
        <p14:creationId xmlns:p14="http://schemas.microsoft.com/office/powerpoint/2010/main" val="10105418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7C2272CC-552E-42F4-7258-A8AC009DE120}"/>
              </a:ext>
            </a:extLst>
          </p:cNvPr>
          <p:cNvSpPr txBox="1"/>
          <p:nvPr/>
        </p:nvSpPr>
        <p:spPr>
          <a:xfrm>
            <a:off x="246898" y="1105836"/>
            <a:ext cx="9389387" cy="830997"/>
          </a:xfrm>
          <a:prstGeom prst="rect">
            <a:avLst/>
          </a:prstGeom>
          <a:noFill/>
        </p:spPr>
        <p:txBody>
          <a:bodyPr wrap="square" rtlCol="0">
            <a:spAutoFit/>
          </a:bodyP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fontAlgn="base"/>
            <a:r>
              <a:rPr lang="en-AU" sz="1200" dirty="0">
                <a:solidFill>
                  <a:srgbClr val="0C244C"/>
                </a:solidFill>
                <a:latin typeface="Arial" panose="020B0604020202020204" pitchFamily="34" charset="0"/>
                <a:cs typeface="Arial" panose="020B0604020202020204" pitchFamily="34" charset="0"/>
              </a:rPr>
              <a:t>Use this page to create a mind-map or infographic that shows and explains the relationship between the </a:t>
            </a:r>
            <a:r>
              <a:rPr lang="en-AU" sz="1200" dirty="0" err="1">
                <a:solidFill>
                  <a:srgbClr val="0C244C"/>
                </a:solidFill>
                <a:latin typeface="Arial" panose="020B0604020202020204" pitchFamily="34" charset="0"/>
                <a:cs typeface="Arial" panose="020B0604020202020204" pitchFamily="34" charset="0"/>
              </a:rPr>
              <a:t>Laudato</a:t>
            </a:r>
            <a:r>
              <a:rPr lang="en-AU" sz="1200" dirty="0">
                <a:solidFill>
                  <a:srgbClr val="0C244C"/>
                </a:solidFill>
                <a:latin typeface="Arial" panose="020B0604020202020204" pitchFamily="34" charset="0"/>
                <a:cs typeface="Arial" panose="020B0604020202020204" pitchFamily="34" charset="0"/>
              </a:rPr>
              <a:t> Si’ Goal ‘Community Resilience and Empowerment’ and the Catholic Social Teachings. The </a:t>
            </a:r>
            <a:r>
              <a:rPr lang="en-AU" sz="1200" dirty="0" err="1">
                <a:solidFill>
                  <a:srgbClr val="0C244C"/>
                </a:solidFill>
                <a:latin typeface="Arial" panose="020B0604020202020204" pitchFamily="34" charset="0"/>
                <a:cs typeface="Arial" panose="020B0604020202020204" pitchFamily="34" charset="0"/>
              </a:rPr>
              <a:t>Laudato</a:t>
            </a:r>
            <a:r>
              <a:rPr lang="en-AU" sz="1200" dirty="0">
                <a:solidFill>
                  <a:srgbClr val="0C244C"/>
                </a:solidFill>
                <a:latin typeface="Arial" panose="020B0604020202020204" pitchFamily="34" charset="0"/>
                <a:cs typeface="Arial" panose="020B0604020202020204" pitchFamily="34" charset="0"/>
              </a:rPr>
              <a:t> Si’ Goal may link to more than one Catholic Social Teaching.</a:t>
            </a:r>
          </a:p>
          <a:p>
            <a:endParaRPr lang="en-AU" sz="1200" dirty="0">
              <a:latin typeface="Arial" panose="020B0604020202020204" pitchFamily="34" charset="0"/>
            </a:endParaRPr>
          </a:p>
        </p:txBody>
      </p:sp>
      <p:sp>
        <p:nvSpPr>
          <p:cNvPr id="4" name="Rectangle 3">
            <a:extLst>
              <a:ext uri="{FF2B5EF4-FFF2-40B4-BE49-F238E27FC236}">
                <a16:creationId xmlns:a16="http://schemas.microsoft.com/office/drawing/2014/main" id="{208C6183-1255-4661-8E24-5B4AACD4BA75}"/>
              </a:ext>
            </a:extLst>
          </p:cNvPr>
          <p:cNvSpPr/>
          <p:nvPr/>
        </p:nvSpPr>
        <p:spPr>
          <a:xfrm>
            <a:off x="246898" y="819456"/>
            <a:ext cx="3437672" cy="369332"/>
          </a:xfrm>
          <a:prstGeom prst="rect">
            <a:avLst/>
          </a:prstGeom>
        </p:spPr>
        <p:txBody>
          <a:bodyPr wrap="none">
            <a:spAutoFit/>
          </a:bodyPr>
          <a:lstStyle/>
          <a:p>
            <a:pPr fontAlgn="base">
              <a:spcBef>
                <a:spcPts val="0"/>
              </a:spcBef>
              <a:spcAft>
                <a:spcPts val="600"/>
              </a:spcAft>
            </a:pPr>
            <a:r>
              <a:rPr lang="en-AU" b="1" dirty="0">
                <a:solidFill>
                  <a:srgbClr val="D86075"/>
                </a:solidFill>
                <a:latin typeface="Arial" panose="020B0604020202020204" pitchFamily="34" charset="0"/>
                <a:cs typeface="Arial"/>
              </a:rPr>
              <a:t>Catholic Social Teaching Link</a:t>
            </a:r>
          </a:p>
        </p:txBody>
      </p:sp>
      <p:sp>
        <p:nvSpPr>
          <p:cNvPr id="13" name="Rectangle: Rounded Corners 12">
            <a:extLst>
              <a:ext uri="{FF2B5EF4-FFF2-40B4-BE49-F238E27FC236}">
                <a16:creationId xmlns:a16="http://schemas.microsoft.com/office/drawing/2014/main" id="{D0297E9B-B24F-4900-825B-4004EF2C3FA6}"/>
              </a:ext>
            </a:extLst>
          </p:cNvPr>
          <p:cNvSpPr/>
          <p:nvPr/>
        </p:nvSpPr>
        <p:spPr>
          <a:xfrm>
            <a:off x="4198917" y="3163767"/>
            <a:ext cx="1508166" cy="1020800"/>
          </a:xfrm>
          <a:prstGeom prst="roundRect">
            <a:avLst/>
          </a:prstGeom>
          <a:solidFill>
            <a:srgbClr val="C3DDD7"/>
          </a:solidFill>
          <a:ln w="28575">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algn="ctr"/>
            <a:r>
              <a:rPr lang="en-AU" sz="1182" b="1" dirty="0">
                <a:solidFill>
                  <a:schemeClr val="bg2">
                    <a:lumMod val="10000"/>
                  </a:schemeClr>
                </a:solidFill>
                <a:latin typeface="Arial" panose="020B0604020202020204" pitchFamily="34" charset="0"/>
                <a:cs typeface="Arial" panose="020B0604020202020204" pitchFamily="34" charset="0"/>
              </a:rPr>
              <a:t>COMMUNITY RESILIENCE AND EMPOWERMENT</a:t>
            </a:r>
          </a:p>
        </p:txBody>
      </p:sp>
      <p:sp>
        <p:nvSpPr>
          <p:cNvPr id="11" name="Title 1">
            <a:extLst>
              <a:ext uri="{FF2B5EF4-FFF2-40B4-BE49-F238E27FC236}">
                <a16:creationId xmlns:a16="http://schemas.microsoft.com/office/drawing/2014/main" id="{DE463F99-3C2D-4F14-A874-DDD1DDDE7A12}"/>
              </a:ext>
            </a:extLst>
          </p:cNvPr>
          <p:cNvSpPr>
            <a:spLocks noGrp="1"/>
          </p:cNvSpPr>
          <p:nvPr>
            <p:ph type="ctrTitle"/>
          </p:nvPr>
        </p:nvSpPr>
        <p:spPr>
          <a:xfrm>
            <a:off x="895788" y="48418"/>
            <a:ext cx="7697346" cy="685304"/>
          </a:xfrm>
        </p:spPr>
        <p:txBody>
          <a:bodyPr lIns="91440" tIns="45720" rIns="91440" bIns="4572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2000" dirty="0">
                <a:solidFill>
                  <a:srgbClr val="0C244C"/>
                </a:solidFill>
                <a:latin typeface="Arial"/>
                <a:cs typeface="Arial"/>
              </a:rPr>
              <a:t>Goal 7: COMMUNITY RESILIENCE AND EMPOWERMENT</a:t>
            </a:r>
          </a:p>
        </p:txBody>
      </p:sp>
      <p:pic>
        <p:nvPicPr>
          <p:cNvPr id="12" name="Picture 11" descr="Icon&#10;&#10;Description automatically generated">
            <a:extLst>
              <a:ext uri="{FF2B5EF4-FFF2-40B4-BE49-F238E27FC236}">
                <a16:creationId xmlns:a16="http://schemas.microsoft.com/office/drawing/2014/main" id="{8B76D8E5-3C5B-4002-9B8D-AAB22D112B6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55037" y="90212"/>
            <a:ext cx="611267" cy="601716"/>
          </a:xfrm>
          <a:prstGeom prst="rect">
            <a:avLst/>
          </a:prstGeom>
        </p:spPr>
      </p:pic>
    </p:spTree>
    <p:extLst>
      <p:ext uri="{BB962C8B-B14F-4D97-AF65-F5344CB8AC3E}">
        <p14:creationId xmlns:p14="http://schemas.microsoft.com/office/powerpoint/2010/main" val="24847110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6A3F3D4-2917-BDA0-FBBE-876BC6BF3B5F}"/>
              </a:ext>
            </a:extLst>
          </p:cNvPr>
          <p:cNvSpPr>
            <a:spLocks noGrp="1"/>
          </p:cNvSpPr>
          <p:nvPr>
            <p:ph type="ctrTitle"/>
          </p:nvPr>
        </p:nvSpPr>
        <p:spPr>
          <a:xfrm>
            <a:off x="895788" y="48418"/>
            <a:ext cx="7697346" cy="685304"/>
          </a:xfrm>
        </p:spPr>
        <p:txBody>
          <a:bodyPr lIns="91440" tIns="45720" rIns="91440" bIns="4572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2000" dirty="0">
                <a:solidFill>
                  <a:srgbClr val="0C244C"/>
                </a:solidFill>
                <a:latin typeface="Arial"/>
                <a:cs typeface="Arial"/>
              </a:rPr>
              <a:t>Goal 1: Response to the cry of the earth</a:t>
            </a:r>
          </a:p>
        </p:txBody>
      </p:sp>
      <p:sp>
        <p:nvSpPr>
          <p:cNvPr id="6" name="Text Placeholder 5">
            <a:extLst>
              <a:ext uri="{FF2B5EF4-FFF2-40B4-BE49-F238E27FC236}">
                <a16:creationId xmlns:a16="http://schemas.microsoft.com/office/drawing/2014/main" id="{81DE636C-A667-62B6-9869-5A5472B6EDFE}"/>
              </a:ext>
            </a:extLst>
          </p:cNvPr>
          <p:cNvSpPr>
            <a:spLocks noGrp="1"/>
          </p:cNvSpPr>
          <p:nvPr>
            <p:ph type="body" sz="quarter" idx="10"/>
          </p:nvPr>
        </p:nvSpPr>
        <p:spPr>
          <a:xfrm>
            <a:off x="255037" y="902264"/>
            <a:ext cx="7771363" cy="5464053"/>
          </a:xfrm>
        </p:spPr>
        <p:txBody>
          <a:bodyPr lIns="91440" tIns="45720" rIns="91440" bIns="45720" anchor="t"/>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fontAlgn="base">
              <a:spcBef>
                <a:spcPts val="0"/>
              </a:spcBef>
              <a:spcAft>
                <a:spcPts val="600"/>
              </a:spcAft>
            </a:pPr>
            <a:r>
              <a:rPr lang="en-AU" sz="1800" b="1" dirty="0">
                <a:solidFill>
                  <a:srgbClr val="D86075"/>
                </a:solidFill>
                <a:latin typeface="Arial" panose="020B0604020202020204" pitchFamily="34" charset="0"/>
                <a:cs typeface="Arial"/>
              </a:rPr>
              <a:t>Case Study: Priscilla’s Story</a:t>
            </a:r>
          </a:p>
          <a:p>
            <a:pPr fontAlgn="base">
              <a:spcBef>
                <a:spcPts val="0"/>
              </a:spcBef>
              <a:spcAft>
                <a:spcPts val="600"/>
              </a:spcAft>
            </a:pPr>
            <a:r>
              <a:rPr lang="en-AU" sz="1200" b="0" i="0" u="none" strike="noStrike" dirty="0">
                <a:solidFill>
                  <a:srgbClr val="0C244C"/>
                </a:solidFill>
                <a:effectLst/>
                <a:latin typeface="Arial" panose="020B0604020202020204" pitchFamily="34" charset="0"/>
                <a:cs typeface="Arial"/>
              </a:rPr>
              <a:t>Priscilla (59) lives with her husband Charles (68) and two of their grandchildren, </a:t>
            </a:r>
            <a:r>
              <a:rPr lang="en-AU" sz="1200" b="0" i="0" u="none" strike="noStrike" dirty="0" err="1">
                <a:solidFill>
                  <a:srgbClr val="0C244C"/>
                </a:solidFill>
                <a:effectLst/>
                <a:latin typeface="Arial" panose="020B0604020202020204" pitchFamily="34" charset="0"/>
                <a:cs typeface="Arial"/>
              </a:rPr>
              <a:t>Obry</a:t>
            </a:r>
            <a:r>
              <a:rPr lang="en-AU" sz="1200" b="0" i="0" u="none" strike="noStrike" dirty="0">
                <a:solidFill>
                  <a:srgbClr val="0C244C"/>
                </a:solidFill>
                <a:effectLst/>
                <a:latin typeface="Arial" panose="020B0604020202020204" pitchFamily="34" charset="0"/>
                <a:cs typeface="Arial"/>
              </a:rPr>
              <a:t> (8) and Jayden (7), in the Hwange region, in north-western Zimbabwe. Climate change is presenting unprecedented challenges for people living in the most vulnerable and remote communities in Zimbabwe. </a:t>
            </a:r>
            <a:r>
              <a:rPr lang="en-US" sz="1200" b="0" i="0" dirty="0">
                <a:solidFill>
                  <a:srgbClr val="0C244C"/>
                </a:solidFill>
                <a:effectLst/>
                <a:latin typeface="Arial" panose="020B0604020202020204" pitchFamily="34" charset="0"/>
                <a:cs typeface="Arial"/>
              </a:rPr>
              <a:t>​</a:t>
            </a:r>
            <a:endParaRPr lang="en-US" sz="1200" dirty="0">
              <a:solidFill>
                <a:srgbClr val="0C244C"/>
              </a:solidFill>
              <a:latin typeface="Arial" panose="020B0604020202020204" pitchFamily="34" charset="0"/>
              <a:cs typeface="Arial"/>
            </a:endParaRPr>
          </a:p>
          <a:p>
            <a:pPr fontAlgn="base">
              <a:spcBef>
                <a:spcPts val="0"/>
              </a:spcBef>
              <a:spcAft>
                <a:spcPts val="600"/>
              </a:spcAft>
            </a:pPr>
            <a:r>
              <a:rPr lang="en-AU" sz="1200" b="0" i="0" u="none" strike="noStrike" dirty="0">
                <a:solidFill>
                  <a:srgbClr val="0C244C"/>
                </a:solidFill>
                <a:effectLst/>
                <a:latin typeface="Arial" panose="020B0604020202020204" pitchFamily="34" charset="0"/>
              </a:rPr>
              <a:t>In Hwange, the impacts of climate change can be seen in the unpredictable rainfall patterns, prolonged dry spells, poor agricultural soils and high temperatures in the region. Food insecurity is increasing and farming as a form of income is becoming even harder. Many are at risk of extreme hunger. </a:t>
            </a:r>
            <a:r>
              <a:rPr lang="en-US" sz="1200" b="0" i="0" dirty="0">
                <a:solidFill>
                  <a:srgbClr val="0C244C"/>
                </a:solidFill>
                <a:effectLst/>
                <a:latin typeface="Arial" panose="020B0604020202020204" pitchFamily="34" charset="0"/>
              </a:rPr>
              <a:t>​</a:t>
            </a:r>
            <a:endParaRPr lang="en-US" sz="1200" b="0" i="0" dirty="0">
              <a:solidFill>
                <a:srgbClr val="0C244C"/>
              </a:solidFill>
              <a:effectLst/>
              <a:latin typeface="Arial" panose="020B0604020202020204" pitchFamily="34" charset="0"/>
              <a:cs typeface="Arial" panose="020B0604020202020204" pitchFamily="34" charset="0"/>
            </a:endParaRPr>
          </a:p>
          <a:p>
            <a:pPr fontAlgn="base">
              <a:spcBef>
                <a:spcPts val="0"/>
              </a:spcBef>
              <a:spcAft>
                <a:spcPts val="600"/>
              </a:spcAft>
            </a:pPr>
            <a:r>
              <a:rPr lang="en-AU" sz="1200" b="0" i="0" dirty="0">
                <a:solidFill>
                  <a:srgbClr val="0C244C"/>
                </a:solidFill>
                <a:effectLst/>
                <a:latin typeface="Arial" panose="020B0604020202020204" pitchFamily="34" charset="0"/>
              </a:rPr>
              <a:t>​</a:t>
            </a:r>
            <a:r>
              <a:rPr lang="en-AU" sz="1200" b="0" i="0" u="none" strike="noStrike" dirty="0">
                <a:solidFill>
                  <a:srgbClr val="0C244C"/>
                </a:solidFill>
                <a:effectLst/>
                <a:latin typeface="Arial" panose="020B0604020202020204" pitchFamily="34" charset="0"/>
              </a:rPr>
              <a:t>In 2019, Priscilla joined the Zimbabwe Integrated Community Development Program, implemented by partner Caritas Hwange and funded by Caritas Australia. </a:t>
            </a:r>
            <a:r>
              <a:rPr lang="en-US" sz="1200" b="0" i="0" dirty="0">
                <a:solidFill>
                  <a:srgbClr val="0C244C"/>
                </a:solidFill>
                <a:effectLst/>
                <a:latin typeface="Arial" panose="020B0604020202020204" pitchFamily="34" charset="0"/>
              </a:rPr>
              <a:t>​</a:t>
            </a:r>
            <a:endParaRPr lang="en-US" sz="1200" b="0" i="0" dirty="0">
              <a:solidFill>
                <a:srgbClr val="0C244C"/>
              </a:solidFill>
              <a:effectLst/>
              <a:latin typeface="Arial" panose="020B0604020202020204" pitchFamily="34" charset="0"/>
              <a:cs typeface="Arial" panose="020B0604020202020204" pitchFamily="34" charset="0"/>
            </a:endParaRPr>
          </a:p>
          <a:p>
            <a:pPr fontAlgn="base">
              <a:spcBef>
                <a:spcPts val="0"/>
              </a:spcBef>
              <a:spcAft>
                <a:spcPts val="600"/>
              </a:spcAft>
            </a:pPr>
            <a:r>
              <a:rPr lang="en-AU" sz="1200" b="0" i="0" u="none" strike="noStrike" dirty="0">
                <a:solidFill>
                  <a:srgbClr val="0C244C"/>
                </a:solidFill>
                <a:effectLst/>
                <a:latin typeface="Arial" panose="020B0604020202020204" pitchFamily="34" charset="0"/>
              </a:rPr>
              <a:t>Through the program, Priscilla and her community learnt conservation farming techniques to grow drought-resistant crops to help mitigate the effects of climate change.  Priscilla was able to produce a bumper harvest in her first year of practicing in conservation farming! </a:t>
            </a:r>
            <a:r>
              <a:rPr lang="en-US" sz="1200" b="0" i="0" dirty="0">
                <a:solidFill>
                  <a:srgbClr val="0C244C"/>
                </a:solidFill>
                <a:effectLst/>
                <a:latin typeface="Arial" panose="020B0604020202020204" pitchFamily="34" charset="0"/>
              </a:rPr>
              <a:t>​</a:t>
            </a:r>
            <a:endParaRPr lang="en-US" sz="1200" b="0" i="0" dirty="0">
              <a:solidFill>
                <a:srgbClr val="0C244C"/>
              </a:solidFill>
              <a:effectLst/>
              <a:latin typeface="Arial" panose="020B0604020202020204" pitchFamily="34" charset="0"/>
              <a:cs typeface="Arial" panose="020B0604020202020204" pitchFamily="34" charset="0"/>
            </a:endParaRPr>
          </a:p>
          <a:p>
            <a:pPr fontAlgn="base">
              <a:spcBef>
                <a:spcPts val="0"/>
              </a:spcBef>
              <a:spcAft>
                <a:spcPts val="600"/>
              </a:spcAft>
            </a:pPr>
            <a:r>
              <a:rPr lang="en-AU" sz="1200" b="0" i="0" dirty="0">
                <a:solidFill>
                  <a:srgbClr val="0C244C"/>
                </a:solidFill>
                <a:effectLst/>
                <a:latin typeface="Arial" panose="020B0604020202020204" pitchFamily="34" charset="0"/>
              </a:rPr>
              <a:t>​</a:t>
            </a:r>
            <a:r>
              <a:rPr lang="en-AU" sz="1200" b="0" i="0" u="none" strike="noStrike" dirty="0">
                <a:solidFill>
                  <a:srgbClr val="0C244C"/>
                </a:solidFill>
                <a:effectLst/>
                <a:latin typeface="Arial" panose="020B0604020202020204" pitchFamily="34" charset="0"/>
              </a:rPr>
              <a:t>“Our biggest challenge as a family was mainly food insecurity due to the farming method we used. We would use an ox-drawn hoe, and this resulted in different germination rates of our crops,” Priscilla said. “However, Caritas Hwange came in with the idea of implementing </a:t>
            </a:r>
            <a:r>
              <a:rPr lang="en-AU" sz="1200" b="0" i="0" u="none" strike="noStrike" dirty="0" err="1">
                <a:solidFill>
                  <a:srgbClr val="0C244C"/>
                </a:solidFill>
                <a:effectLst/>
                <a:latin typeface="Arial" panose="020B0604020202020204" pitchFamily="34" charset="0"/>
              </a:rPr>
              <a:t>Gachompo</a:t>
            </a:r>
            <a:r>
              <a:rPr lang="en-AU" sz="1200" b="0" i="0" u="none" strike="noStrike" dirty="0">
                <a:solidFill>
                  <a:srgbClr val="0C244C"/>
                </a:solidFill>
                <a:effectLst/>
                <a:latin typeface="Arial" panose="020B0604020202020204" pitchFamily="34" charset="0"/>
              </a:rPr>
              <a:t> (conservation farming), which tremendously improved our crop germination rates hence the yields. The introduction of </a:t>
            </a:r>
            <a:r>
              <a:rPr lang="en-AU" sz="1200" b="0" i="0" u="none" strike="noStrike" dirty="0" err="1">
                <a:solidFill>
                  <a:srgbClr val="0C244C"/>
                </a:solidFill>
                <a:effectLst/>
                <a:latin typeface="Arial" panose="020B0604020202020204" pitchFamily="34" charset="0"/>
              </a:rPr>
              <a:t>Gachompo</a:t>
            </a:r>
            <a:r>
              <a:rPr lang="en-AU" sz="1200" b="0" i="0" u="none" strike="noStrike" dirty="0">
                <a:solidFill>
                  <a:srgbClr val="0C244C"/>
                </a:solidFill>
                <a:effectLst/>
                <a:latin typeface="Arial" panose="020B0604020202020204" pitchFamily="34" charset="0"/>
              </a:rPr>
              <a:t> also meant reduced use of livestock for farming and more time for them to graze.”  </a:t>
            </a:r>
            <a:endParaRPr lang="en-US" sz="1200" dirty="0">
              <a:solidFill>
                <a:srgbClr val="0C244C"/>
              </a:solidFill>
              <a:latin typeface="Arial" panose="020B0604020202020204" pitchFamily="34" charset="0"/>
              <a:cs typeface="Arial" panose="020B0604020202020204" pitchFamily="34" charset="0"/>
            </a:endParaRPr>
          </a:p>
          <a:p>
            <a:pPr fontAlgn="base">
              <a:spcBef>
                <a:spcPts val="0"/>
              </a:spcBef>
              <a:spcAft>
                <a:spcPts val="600"/>
              </a:spcAft>
            </a:pPr>
            <a:r>
              <a:rPr lang="en-AU" sz="1200" b="0" i="0" u="none" strike="noStrike" dirty="0">
                <a:solidFill>
                  <a:srgbClr val="0C244C"/>
                </a:solidFill>
                <a:effectLst/>
                <a:latin typeface="Arial" panose="020B0604020202020204" pitchFamily="34" charset="0"/>
              </a:rPr>
              <a:t>With her new-found knowledge, Priscilla helped train and support other farmers in her community to learn techniques to produce better yields too.  “We are very happy to have been introduced to conservation farming. Even for those who have no knowledge of it, we try to assist them. That’s why we work in groups,” Priscilla said.  </a:t>
            </a:r>
            <a:r>
              <a:rPr lang="en-US" sz="1200" b="0" i="0" dirty="0">
                <a:solidFill>
                  <a:srgbClr val="0C244C"/>
                </a:solidFill>
                <a:effectLst/>
                <a:latin typeface="Arial" panose="020B0604020202020204" pitchFamily="34" charset="0"/>
              </a:rPr>
              <a:t>​</a:t>
            </a:r>
            <a:endParaRPr lang="en-AU" sz="1200" b="0" i="0" dirty="0">
              <a:solidFill>
                <a:srgbClr val="0C244C"/>
              </a:solidFill>
              <a:effectLst/>
              <a:latin typeface="Arial" panose="020B0604020202020204" pitchFamily="34" charset="0"/>
              <a:cs typeface="Arial" panose="020B0604020202020204" pitchFamily="34" charset="0"/>
            </a:endParaRPr>
          </a:p>
          <a:p>
            <a:pPr fontAlgn="base">
              <a:spcBef>
                <a:spcPts val="0"/>
              </a:spcBef>
              <a:spcAft>
                <a:spcPts val="600"/>
              </a:spcAft>
            </a:pPr>
            <a:r>
              <a:rPr lang="en-AU" sz="1200" b="0" i="0" u="none" strike="noStrike" dirty="0">
                <a:solidFill>
                  <a:srgbClr val="0C244C"/>
                </a:solidFill>
                <a:effectLst/>
                <a:latin typeface="Arial" panose="020B0604020202020204" pitchFamily="34" charset="0"/>
              </a:rPr>
              <a:t>The work of Caritas Hwange means that Priscilla has the techniques, tools and resources she needs to build resilience and support her family during this current food crisis.</a:t>
            </a:r>
            <a:r>
              <a:rPr lang="en-US" sz="1200" b="0" i="0" dirty="0">
                <a:solidFill>
                  <a:srgbClr val="0C244C"/>
                </a:solidFill>
                <a:effectLst/>
                <a:latin typeface="Arial" panose="020B0604020202020204" pitchFamily="34" charset="0"/>
              </a:rPr>
              <a:t>​</a:t>
            </a:r>
            <a:endParaRPr lang="en-AU" sz="1200" b="0" i="0" dirty="0">
              <a:solidFill>
                <a:srgbClr val="0C244C"/>
              </a:solidFill>
              <a:effectLst/>
              <a:latin typeface="Arial" panose="020B0604020202020204" pitchFamily="34" charset="0"/>
              <a:cs typeface="Arial" panose="020B0604020202020204" pitchFamily="34" charset="0"/>
            </a:endParaRPr>
          </a:p>
          <a:p>
            <a:pPr>
              <a:spcBef>
                <a:spcPts val="0"/>
              </a:spcBef>
              <a:spcAft>
                <a:spcPts val="600"/>
              </a:spcAft>
            </a:pPr>
            <a:endParaRPr lang="en-AU" sz="1200" dirty="0">
              <a:latin typeface="Arial" panose="020B0604020202020204" pitchFamily="34" charset="0"/>
            </a:endParaRPr>
          </a:p>
        </p:txBody>
      </p:sp>
      <p:sp>
        <p:nvSpPr>
          <p:cNvPr id="5" name="Text Placeholder 2">
            <a:extLst>
              <a:ext uri="{FF2B5EF4-FFF2-40B4-BE49-F238E27FC236}">
                <a16:creationId xmlns:a16="http://schemas.microsoft.com/office/drawing/2014/main" id="{2D420248-8AF7-5ECE-6140-B4A777EA77EF}"/>
              </a:ext>
            </a:extLst>
          </p:cNvPr>
          <p:cNvSpPr txBox="1">
            <a:spLocks/>
          </p:cNvSpPr>
          <p:nvPr/>
        </p:nvSpPr>
        <p:spPr>
          <a:xfrm>
            <a:off x="895788" y="451210"/>
            <a:ext cx="7886268" cy="574116"/>
          </a:xfrm>
          <a:prstGeom prst="rect">
            <a:avLst/>
          </a:prstGeom>
        </p:spPr>
        <p:txBody>
          <a:bodyPr lIns="91440" tIns="45720" rIns="91440" bIns="45720" anchor="t"/>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marL="0" indent="0">
              <a:buNone/>
            </a:pPr>
            <a:endParaRPr lang="en-AU" sz="1800" dirty="0">
              <a:solidFill>
                <a:srgbClr val="D86075"/>
              </a:solidFill>
              <a:latin typeface="Arial"/>
              <a:cs typeface="Arial"/>
            </a:endParaRPr>
          </a:p>
        </p:txBody>
      </p:sp>
      <p:sp>
        <p:nvSpPr>
          <p:cNvPr id="7" name="Round Single Corner Rectangle 10" descr="A smiling woman holds millet in her storeroom in Zimbabwe &#10;">
            <a:extLst>
              <a:ext uri="{FF2B5EF4-FFF2-40B4-BE49-F238E27FC236}">
                <a16:creationId xmlns:a16="http://schemas.microsoft.com/office/drawing/2014/main" id="{DDBCE8A1-0DC8-EBEB-0D7E-E5C0C397CDCF}"/>
              </a:ext>
            </a:extLst>
          </p:cNvPr>
          <p:cNvSpPr/>
          <p:nvPr/>
        </p:nvSpPr>
        <p:spPr>
          <a:xfrm>
            <a:off x="8253837" y="2627047"/>
            <a:ext cx="1228206" cy="1579418"/>
          </a:xfrm>
          <a:prstGeom prst="round1Rect">
            <a:avLst>
              <a:gd name="adj" fmla="val 0"/>
            </a:avLst>
          </a:prstGeom>
          <a:blipFill>
            <a:blip r:embed="rId3"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algn="ctr"/>
            <a:endParaRPr lang="en-US" sz="2177" dirty="0">
              <a:latin typeface="Arial" panose="020B0604020202020204" pitchFamily="34" charset="0"/>
            </a:endParaRPr>
          </a:p>
        </p:txBody>
      </p:sp>
      <p:sp>
        <p:nvSpPr>
          <p:cNvPr id="8" name="Round Single Corner Rectangle 10" descr="A woman watering vegetables in a garden in Zimbabwe.  ">
            <a:extLst>
              <a:ext uri="{FF2B5EF4-FFF2-40B4-BE49-F238E27FC236}">
                <a16:creationId xmlns:a16="http://schemas.microsoft.com/office/drawing/2014/main" id="{D325B697-4C12-A98E-2300-6E46BEE4101D}"/>
              </a:ext>
            </a:extLst>
          </p:cNvPr>
          <p:cNvSpPr/>
          <p:nvPr/>
        </p:nvSpPr>
        <p:spPr>
          <a:xfrm>
            <a:off x="8262258" y="4302922"/>
            <a:ext cx="1229909" cy="1579418"/>
          </a:xfrm>
          <a:prstGeom prst="round1Rect">
            <a:avLst>
              <a:gd name="adj" fmla="val 0"/>
            </a:avLst>
          </a:prstGeom>
          <a:blipFill>
            <a:blip r:embed="rId4" cstate="print">
              <a:extLst>
                <a:ext uri="{28A0092B-C50C-407E-A947-70E740481C1C}">
                  <a14:useLocalDpi xmlns:a14="http://schemas.microsoft.com/office/drawing/2010/main"/>
                </a:ext>
              </a:extLst>
            </a:blip>
            <a:stretch>
              <a:fillRect t="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algn="ctr"/>
            <a:endParaRPr lang="en-US" sz="2177" dirty="0">
              <a:latin typeface="Arial" panose="020B0604020202020204" pitchFamily="34" charset="0"/>
            </a:endParaRPr>
          </a:p>
        </p:txBody>
      </p:sp>
      <p:sp>
        <p:nvSpPr>
          <p:cNvPr id="9" name="Round Single Corner Rectangle 10" descr="A woman standing in a field of drought-affected millet in Zimbabwe.">
            <a:extLst>
              <a:ext uri="{FF2B5EF4-FFF2-40B4-BE49-F238E27FC236}">
                <a16:creationId xmlns:a16="http://schemas.microsoft.com/office/drawing/2014/main" id="{F6E38005-EA9F-A8BB-B927-598A2F63723E}"/>
              </a:ext>
            </a:extLst>
          </p:cNvPr>
          <p:cNvSpPr/>
          <p:nvPr/>
        </p:nvSpPr>
        <p:spPr>
          <a:xfrm>
            <a:off x="8252134" y="988249"/>
            <a:ext cx="1229909" cy="1579418"/>
          </a:xfrm>
          <a:prstGeom prst="round1Rect">
            <a:avLst>
              <a:gd name="adj" fmla="val 0"/>
            </a:avLst>
          </a:prstGeom>
          <a:blipFill>
            <a:blip r:embed="rId5"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algn="ctr"/>
            <a:endParaRPr lang="en-US" sz="2177" dirty="0">
              <a:latin typeface="Arial" panose="020B0604020202020204" pitchFamily="34" charset="0"/>
            </a:endParaRPr>
          </a:p>
        </p:txBody>
      </p:sp>
      <p:sp>
        <p:nvSpPr>
          <p:cNvPr id="16" name="TextBox 15">
            <a:extLst>
              <a:ext uri="{FF2B5EF4-FFF2-40B4-BE49-F238E27FC236}">
                <a16:creationId xmlns:a16="http://schemas.microsoft.com/office/drawing/2014/main" id="{584320DF-3C3E-2BF8-AE0A-5F12A3F1C999}"/>
              </a:ext>
            </a:extLst>
          </p:cNvPr>
          <p:cNvSpPr txBox="1">
            <a:spLocks/>
          </p:cNvSpPr>
          <p:nvPr/>
        </p:nvSpPr>
        <p:spPr>
          <a:xfrm>
            <a:off x="7881882" y="5845263"/>
            <a:ext cx="1977436" cy="456151"/>
          </a:xfrm>
          <a:prstGeom prst="rect">
            <a:avLst/>
          </a:prstGeom>
          <a:noFill/>
        </p:spPr>
        <p:txBody>
          <a:bodyPr wrap="square">
            <a:spAutoFit/>
          </a:bodyP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algn="ctr"/>
            <a:r>
              <a:rPr lang="en-AU" sz="1182" dirty="0">
                <a:solidFill>
                  <a:schemeClr val="bg2">
                    <a:lumMod val="10000"/>
                  </a:schemeClr>
                </a:solidFill>
                <a:latin typeface="Arial" panose="020B0604020202020204" pitchFamily="34" charset="0"/>
                <a:cs typeface="Arial" panose="020B0604020202020204" pitchFamily="34" charset="0"/>
                <a:hlinkClick r:id="rId6"/>
              </a:rPr>
              <a:t>Click here to watch Priscilla’s story </a:t>
            </a:r>
            <a:endParaRPr lang="en-AU" sz="1182" dirty="0">
              <a:solidFill>
                <a:schemeClr val="bg2">
                  <a:lumMod val="10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74592FCC-0690-61E3-7C02-0674E6730AAA}"/>
              </a:ext>
            </a:extLst>
          </p:cNvPr>
          <p:cNvSpPr txBox="1"/>
          <p:nvPr/>
        </p:nvSpPr>
        <p:spPr>
          <a:xfrm>
            <a:off x="255036" y="6190229"/>
            <a:ext cx="3643723" cy="238527"/>
          </a:xfrm>
          <a:prstGeom prst="rect">
            <a:avLst/>
          </a:prstGeom>
          <a:noFill/>
        </p:spPr>
        <p:txBody>
          <a:bodyPr wrap="square">
            <a:spAutoFit/>
          </a:bodyP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950" dirty="0">
                <a:solidFill>
                  <a:srgbClr val="0C244C"/>
                </a:solidFill>
                <a:latin typeface="Arial" panose="020B0604020202020204" pitchFamily="34" charset="0"/>
                <a:cs typeface="Arial" panose="020B0604020202020204" pitchFamily="34" charset="0"/>
              </a:rPr>
              <a:t>Photo: Richard Wainwright/Caritas Australia</a:t>
            </a:r>
          </a:p>
        </p:txBody>
      </p:sp>
      <p:pic>
        <p:nvPicPr>
          <p:cNvPr id="3" name="Picture 2" descr="Icon&#10;&#10;Description automatically generated">
            <a:extLst>
              <a:ext uri="{FF2B5EF4-FFF2-40B4-BE49-F238E27FC236}">
                <a16:creationId xmlns:a16="http://schemas.microsoft.com/office/drawing/2014/main" id="{C4085670-7F94-5C46-B8F4-C56815624A1F}"/>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46898" y="104772"/>
            <a:ext cx="648890" cy="574116"/>
          </a:xfrm>
          <a:prstGeom prst="rect">
            <a:avLst/>
          </a:prstGeom>
        </p:spPr>
      </p:pic>
    </p:spTree>
    <p:extLst>
      <p:ext uri="{BB962C8B-B14F-4D97-AF65-F5344CB8AC3E}">
        <p14:creationId xmlns:p14="http://schemas.microsoft.com/office/powerpoint/2010/main" val="33285587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7C2272CC-552E-42F4-7258-A8AC009DE120}"/>
              </a:ext>
            </a:extLst>
          </p:cNvPr>
          <p:cNvSpPr txBox="1"/>
          <p:nvPr/>
        </p:nvSpPr>
        <p:spPr>
          <a:xfrm>
            <a:off x="273496" y="1329356"/>
            <a:ext cx="9590737" cy="471860"/>
          </a:xfrm>
          <a:prstGeom prst="rect">
            <a:avLst/>
          </a:prstGeom>
          <a:noFill/>
        </p:spPr>
        <p:txBody>
          <a:bodyPr wrap="square" rtlCol="0">
            <a:spAutoFit/>
          </a:bodyP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marL="218914" indent="-218914"/>
            <a:r>
              <a:rPr lang="en-AU" sz="1200" dirty="0">
                <a:solidFill>
                  <a:srgbClr val="0C244C"/>
                </a:solidFill>
                <a:latin typeface="Arial" panose="020B0604020202020204" pitchFamily="34" charset="0"/>
                <a:cs typeface="Arial" panose="020B0604020202020204" pitchFamily="34" charset="0"/>
              </a:rPr>
              <a:t>1.  Explain how Caritas Australia is responding to the cry of the earth through supporting Priscilla and her community</a:t>
            </a:r>
            <a:r>
              <a:rPr lang="en-AU" sz="1200" dirty="0">
                <a:solidFill>
                  <a:srgbClr val="0C244C"/>
                </a:solidFill>
                <a:latin typeface="Arial" panose="020B0604020202020204" pitchFamily="34" charset="0"/>
              </a:rPr>
              <a:t>.</a:t>
            </a:r>
          </a:p>
          <a:p>
            <a:endParaRPr lang="en-AU" sz="1200" dirty="0">
              <a:solidFill>
                <a:srgbClr val="0C244C"/>
              </a:solidFill>
              <a:latin typeface="Arial" panose="020B0604020202020204" pitchFamily="34" charset="0"/>
            </a:endParaRPr>
          </a:p>
        </p:txBody>
      </p:sp>
      <p:sp>
        <p:nvSpPr>
          <p:cNvPr id="17" name="TextBox 16">
            <a:extLst>
              <a:ext uri="{FF2B5EF4-FFF2-40B4-BE49-F238E27FC236}">
                <a16:creationId xmlns:a16="http://schemas.microsoft.com/office/drawing/2014/main" id="{BB0DB6CE-AE76-2790-2839-C87ADE155DDB}"/>
              </a:ext>
            </a:extLst>
          </p:cNvPr>
          <p:cNvSpPr txBox="1"/>
          <p:nvPr/>
        </p:nvSpPr>
        <p:spPr>
          <a:xfrm>
            <a:off x="243117" y="2624859"/>
            <a:ext cx="9252576" cy="461665"/>
          </a:xfrm>
          <a:prstGeom prst="rect">
            <a:avLst/>
          </a:prstGeom>
          <a:noFill/>
        </p:spPr>
        <p:txBody>
          <a:bodyPr wrap="square">
            <a:spAutoFit/>
          </a:bodyP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marL="218914" indent="-218914"/>
            <a:r>
              <a:rPr lang="en-AU" sz="1200" dirty="0">
                <a:solidFill>
                  <a:srgbClr val="0C244C"/>
                </a:solidFill>
                <a:latin typeface="Arial" panose="020B0604020202020204" pitchFamily="34" charset="0"/>
                <a:cs typeface="Arial" panose="020B0604020202020204" pitchFamily="34" charset="0"/>
              </a:rPr>
              <a:t>2.  Create an infographic or mind map that explains the responsibility of different groups in responding to the cry of the earth. Groups include individuals, businesses and different levels of government. </a:t>
            </a:r>
          </a:p>
        </p:txBody>
      </p:sp>
      <p:sp>
        <p:nvSpPr>
          <p:cNvPr id="19" name="TextBox 18">
            <a:extLst>
              <a:ext uri="{FF2B5EF4-FFF2-40B4-BE49-F238E27FC236}">
                <a16:creationId xmlns:a16="http://schemas.microsoft.com/office/drawing/2014/main" id="{D61B7DB0-9BBD-D05F-5467-904520928369}"/>
              </a:ext>
            </a:extLst>
          </p:cNvPr>
          <p:cNvSpPr txBox="1"/>
          <p:nvPr/>
        </p:nvSpPr>
        <p:spPr>
          <a:xfrm>
            <a:off x="243116" y="3431351"/>
            <a:ext cx="9252576" cy="1400383"/>
          </a:xfrm>
          <a:prstGeom prst="rect">
            <a:avLst/>
          </a:prstGeom>
          <a:noFill/>
        </p:spPr>
        <p:txBody>
          <a:bodyPr wrap="square">
            <a:spAutoFit/>
          </a:bodyP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marL="218914" indent="-218914" fontAlgn="base">
              <a:spcAft>
                <a:spcPts val="1452"/>
              </a:spcAft>
            </a:pPr>
            <a:r>
              <a:rPr lang="en-AU" sz="1200" dirty="0">
                <a:solidFill>
                  <a:srgbClr val="0C244C"/>
                </a:solidFill>
                <a:latin typeface="Arial" panose="020B0604020202020204" pitchFamily="34" charset="0"/>
                <a:cs typeface="Arial" panose="020B0604020202020204" pitchFamily="34" charset="0"/>
              </a:rPr>
              <a:t>3.  Through the Integrated Community Development Program, Priscilla and her community learnt conservation farming techniques to grow drought-resistant crops to help mitigate the effects of climate change.  </a:t>
            </a:r>
            <a:r>
              <a:rPr lang="en-US" sz="1200" dirty="0">
                <a:solidFill>
                  <a:srgbClr val="0C244C"/>
                </a:solidFill>
                <a:latin typeface="Arial" panose="020B0604020202020204" pitchFamily="34" charset="0"/>
                <a:cs typeface="Arial" panose="020B0604020202020204" pitchFamily="34" charset="0"/>
              </a:rPr>
              <a:t>​</a:t>
            </a:r>
          </a:p>
          <a:p>
            <a:pPr marL="860294" indent="-207392" fontAlgn="base">
              <a:spcAft>
                <a:spcPts val="1452"/>
              </a:spcAft>
              <a:buFont typeface="Arial" panose="020B0604020202020204" pitchFamily="34" charset="0"/>
              <a:buChar char="•"/>
            </a:pPr>
            <a:r>
              <a:rPr lang="en-AU" sz="1200" dirty="0">
                <a:solidFill>
                  <a:srgbClr val="0C244C"/>
                </a:solidFill>
                <a:latin typeface="Arial" panose="020B0604020202020204" pitchFamily="34" charset="0"/>
                <a:cs typeface="Arial" panose="020B0604020202020204" pitchFamily="34" charset="0"/>
              </a:rPr>
              <a:t>​Summarise the principles of conservation agriculture using the following </a:t>
            </a:r>
            <a:r>
              <a:rPr lang="en-AU" sz="1200" u="sng" dirty="0">
                <a:solidFill>
                  <a:srgbClr val="0070C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link</a:t>
            </a:r>
            <a:r>
              <a:rPr lang="en-AU" sz="1200" dirty="0">
                <a:solidFill>
                  <a:srgbClr val="0C244C"/>
                </a:solidFill>
                <a:latin typeface="Arial" panose="020B0604020202020204" pitchFamily="34" charset="0"/>
                <a:cs typeface="Arial" panose="020B0604020202020204" pitchFamily="34" charset="0"/>
              </a:rPr>
              <a:t>. </a:t>
            </a:r>
            <a:r>
              <a:rPr lang="en-US" sz="1200" dirty="0">
                <a:solidFill>
                  <a:srgbClr val="0C244C"/>
                </a:solidFill>
                <a:latin typeface="Arial" panose="020B0604020202020204" pitchFamily="34" charset="0"/>
                <a:cs typeface="Arial" panose="020B0604020202020204" pitchFamily="34" charset="0"/>
              </a:rPr>
              <a:t>​</a:t>
            </a:r>
          </a:p>
          <a:p>
            <a:pPr marL="860294" indent="-207392" fontAlgn="base">
              <a:spcAft>
                <a:spcPts val="1452"/>
              </a:spcAft>
              <a:buFont typeface="Arial" panose="020B0604020202020204" pitchFamily="34" charset="0"/>
              <a:buChar char="•"/>
            </a:pPr>
            <a:r>
              <a:rPr lang="en-AU" sz="1200" dirty="0">
                <a:solidFill>
                  <a:srgbClr val="0C244C"/>
                </a:solidFill>
                <a:latin typeface="Arial" panose="020B0604020202020204" pitchFamily="34" charset="0"/>
                <a:cs typeface="Arial" panose="020B0604020202020204" pitchFamily="34" charset="0"/>
              </a:rPr>
              <a:t>Research the ways we can use conservation techniques in our own home or school gardens (such as types of soils to use, water conservation methods, etc). Reflect on whether these are at practice in your own home or school garden. </a:t>
            </a:r>
          </a:p>
        </p:txBody>
      </p:sp>
      <p:sp>
        <p:nvSpPr>
          <p:cNvPr id="9" name="Title 1">
            <a:extLst>
              <a:ext uri="{FF2B5EF4-FFF2-40B4-BE49-F238E27FC236}">
                <a16:creationId xmlns:a16="http://schemas.microsoft.com/office/drawing/2014/main" id="{A390FFE7-0DC9-4D32-9E0D-087EB33F1B2E}"/>
              </a:ext>
            </a:extLst>
          </p:cNvPr>
          <p:cNvSpPr>
            <a:spLocks noGrp="1"/>
          </p:cNvSpPr>
          <p:nvPr>
            <p:ph type="ctrTitle"/>
          </p:nvPr>
        </p:nvSpPr>
        <p:spPr>
          <a:xfrm>
            <a:off x="895788" y="48418"/>
            <a:ext cx="7697346" cy="685304"/>
          </a:xfrm>
        </p:spPr>
        <p:txBody>
          <a:bodyPr lIns="91440" tIns="45720" rIns="91440" bIns="4572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2000" dirty="0">
                <a:solidFill>
                  <a:srgbClr val="0C244C"/>
                </a:solidFill>
                <a:latin typeface="Arial"/>
                <a:cs typeface="Arial"/>
              </a:rPr>
              <a:t>Goal 1: Response to the cry of the earth</a:t>
            </a:r>
          </a:p>
        </p:txBody>
      </p:sp>
      <p:pic>
        <p:nvPicPr>
          <p:cNvPr id="10" name="Picture 9" descr="Icon&#10;&#10;Description automatically generated">
            <a:extLst>
              <a:ext uri="{FF2B5EF4-FFF2-40B4-BE49-F238E27FC236}">
                <a16:creationId xmlns:a16="http://schemas.microsoft.com/office/drawing/2014/main" id="{9DD601E5-2C03-4889-955B-FC8463762DD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46898" y="104772"/>
            <a:ext cx="648890" cy="574116"/>
          </a:xfrm>
          <a:prstGeom prst="rect">
            <a:avLst/>
          </a:prstGeom>
        </p:spPr>
      </p:pic>
      <p:sp>
        <p:nvSpPr>
          <p:cNvPr id="4" name="Rectangle 3">
            <a:extLst>
              <a:ext uri="{FF2B5EF4-FFF2-40B4-BE49-F238E27FC236}">
                <a16:creationId xmlns:a16="http://schemas.microsoft.com/office/drawing/2014/main" id="{208C6183-1255-4661-8E24-5B4AACD4BA75}"/>
              </a:ext>
            </a:extLst>
          </p:cNvPr>
          <p:cNvSpPr/>
          <p:nvPr/>
        </p:nvSpPr>
        <p:spPr>
          <a:xfrm>
            <a:off x="243116" y="960877"/>
            <a:ext cx="1210588" cy="369332"/>
          </a:xfrm>
          <a:prstGeom prst="rect">
            <a:avLst/>
          </a:prstGeom>
        </p:spPr>
        <p:txBody>
          <a:bodyPr wrap="none">
            <a:spAutoFit/>
          </a:bodyPr>
          <a:lstStyle/>
          <a:p>
            <a:pPr fontAlgn="base">
              <a:spcBef>
                <a:spcPts val="0"/>
              </a:spcBef>
              <a:spcAft>
                <a:spcPts val="600"/>
              </a:spcAft>
            </a:pPr>
            <a:r>
              <a:rPr lang="en-AU" b="1" dirty="0">
                <a:solidFill>
                  <a:srgbClr val="D86075"/>
                </a:solidFill>
                <a:latin typeface="Arial" panose="020B0604020202020204" pitchFamily="34" charset="0"/>
                <a:cs typeface="Arial"/>
              </a:rPr>
              <a:t>Activities</a:t>
            </a:r>
          </a:p>
        </p:txBody>
      </p:sp>
    </p:spTree>
    <p:extLst>
      <p:ext uri="{BB962C8B-B14F-4D97-AF65-F5344CB8AC3E}">
        <p14:creationId xmlns:p14="http://schemas.microsoft.com/office/powerpoint/2010/main" val="19078822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2C12C298-2C7A-BC95-056E-B8E039E5205D}"/>
              </a:ext>
            </a:extLst>
          </p:cNvPr>
          <p:cNvGraphicFramePr>
            <a:graphicFrameLocks noGrp="1"/>
          </p:cNvGraphicFramePr>
          <p:nvPr>
            <p:extLst>
              <p:ext uri="{D42A27DB-BD31-4B8C-83A1-F6EECF244321}">
                <p14:modId xmlns:p14="http://schemas.microsoft.com/office/powerpoint/2010/main" val="2230689833"/>
              </p:ext>
            </p:extLst>
          </p:nvPr>
        </p:nvGraphicFramePr>
        <p:xfrm>
          <a:off x="234898" y="304800"/>
          <a:ext cx="9426618" cy="6142485"/>
        </p:xfrm>
        <a:graphic>
          <a:graphicData uri="http://schemas.openxmlformats.org/drawingml/2006/table">
            <a:tbl>
              <a:tblPr/>
              <a:tblGrid>
                <a:gridCol w="1573582">
                  <a:extLst>
                    <a:ext uri="{9D8B030D-6E8A-4147-A177-3AD203B41FA5}">
                      <a16:colId xmlns:a16="http://schemas.microsoft.com/office/drawing/2014/main" val="878581868"/>
                    </a:ext>
                  </a:extLst>
                </a:gridCol>
                <a:gridCol w="7853036">
                  <a:extLst>
                    <a:ext uri="{9D8B030D-6E8A-4147-A177-3AD203B41FA5}">
                      <a16:colId xmlns:a16="http://schemas.microsoft.com/office/drawing/2014/main" val="2115209592"/>
                    </a:ext>
                  </a:extLst>
                </a:gridCol>
              </a:tblGrid>
              <a:tr h="731520">
                <a:tc>
                  <a:txBody>
                    <a:bodyPr/>
                    <a:lstStyle/>
                    <a:p>
                      <a:pPr algn="l" fontAlgn="auto"/>
                      <a:r>
                        <a:rPr lang="en-AU" sz="1400" b="1" i="0" dirty="0">
                          <a:solidFill>
                            <a:srgbClr val="05243F"/>
                          </a:solidFill>
                          <a:effectLst/>
                          <a:latin typeface="Arial" panose="020B0604020202020204" pitchFamily="34" charset="0"/>
                        </a:rPr>
                        <a:t>​</a:t>
                      </a:r>
                    </a:p>
                  </a:txBody>
                  <a:tcPr marL="77908" marR="77908" marT="38954" marB="38954">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E0EFED"/>
                    </a:solidFill>
                  </a:tcPr>
                </a:tc>
                <a:tc>
                  <a:txBody>
                    <a:bodyPr/>
                    <a:lstStyle/>
                    <a:p>
                      <a:pPr algn="ctr" fontAlgn="base"/>
                      <a:r>
                        <a:rPr lang="en-AU" sz="1600" b="1" i="0" kern="1200" dirty="0">
                          <a:solidFill>
                            <a:srgbClr val="0C244C"/>
                          </a:solidFill>
                          <a:effectLst/>
                          <a:latin typeface="Arial" panose="020B0604020202020204" pitchFamily="34" charset="0"/>
                          <a:ea typeface="+mn-ea"/>
                          <a:cs typeface="Arial" panose="020B0604020202020204" pitchFamily="34" charset="0"/>
                        </a:rPr>
                        <a:t>ACTION PLANNER</a:t>
                      </a:r>
                      <a:br>
                        <a:rPr lang="en-AU" sz="1600" b="1" i="0" kern="1200" dirty="0">
                          <a:solidFill>
                            <a:srgbClr val="0C244C"/>
                          </a:solidFill>
                          <a:effectLst/>
                          <a:latin typeface="Arial" panose="020B0604020202020204" pitchFamily="34" charset="0"/>
                          <a:ea typeface="+mn-ea"/>
                          <a:cs typeface="Arial" panose="020B0604020202020204" pitchFamily="34" charset="0"/>
                        </a:rPr>
                      </a:br>
                      <a:r>
                        <a:rPr lang="en-AU" sz="1600" b="1" i="0" kern="1200" dirty="0">
                          <a:solidFill>
                            <a:srgbClr val="0C244C"/>
                          </a:solidFill>
                          <a:effectLst/>
                          <a:latin typeface="Arial" panose="020B0604020202020204" pitchFamily="34" charset="0"/>
                          <a:ea typeface="+mn-ea"/>
                          <a:cs typeface="Arial" panose="020B0604020202020204" pitchFamily="34" charset="0"/>
                        </a:rPr>
                        <a:t>Goal 1:​ Response to the Cry of the Earth</a:t>
                      </a:r>
                      <a:endParaRPr lang="en-AU" sz="1600" b="1" i="0" dirty="0">
                        <a:solidFill>
                          <a:srgbClr val="0C244C"/>
                        </a:solidFill>
                        <a:effectLst/>
                        <a:latin typeface="Arial" panose="020B0604020202020204" pitchFamily="34" charset="0"/>
                        <a:cs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E0EFED"/>
                    </a:solidFill>
                  </a:tcPr>
                </a:tc>
                <a:extLst>
                  <a:ext uri="{0D108BD9-81ED-4DB2-BD59-A6C34878D82A}">
                    <a16:rowId xmlns:a16="http://schemas.microsoft.com/office/drawing/2014/main" val="443447703"/>
                  </a:ext>
                </a:extLst>
              </a:tr>
              <a:tr h="1039692">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panose="020B0604020202020204" pitchFamily="34" charset="0"/>
                        </a:rPr>
                        <a:t>Explain the issue that exists and your planned action</a:t>
                      </a:r>
                      <a:r>
                        <a:rPr lang="en-AU" sz="1000" b="1" i="0" dirty="0">
                          <a:solidFill>
                            <a:srgbClr val="0C244C"/>
                          </a:solidFill>
                          <a:effectLst/>
                          <a:latin typeface="Arial" panose="020B0604020202020204" pitchFamily="34" charset="0"/>
                          <a:cs typeface="Arial" panose="020B0604020202020204" pitchFamily="34" charset="0"/>
                        </a:rPr>
                        <a:t>​</a:t>
                      </a:r>
                    </a:p>
                    <a:p>
                      <a:pPr algn="ctr" fontAlgn="auto"/>
                      <a:endParaRPr lang="en-AU" sz="1000" b="1" i="0" dirty="0">
                        <a:solidFill>
                          <a:srgbClr val="0C244C"/>
                        </a:solidFill>
                        <a:effectLst/>
                        <a:latin typeface="Arial" panose="020B0604020202020204" pitchFamily="34" charset="0"/>
                        <a:cs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5243F"/>
                        </a:solidFill>
                        <a:effectLst/>
                        <a:latin typeface="Arial" panose="020B0604020202020204" pitchFamily="34" charset="0"/>
                      </a:endParaRPr>
                    </a:p>
                    <a:p>
                      <a:pPr algn="ctr" fontAlgn="base"/>
                      <a:endParaRPr lang="en-AU" sz="1400" b="1" i="0" dirty="0">
                        <a:solidFill>
                          <a:srgbClr val="05243F"/>
                        </a:solidFill>
                        <a:effectLst/>
                        <a:latin typeface="Arial" panose="020B0604020202020204" pitchFamily="34" charset="0"/>
                      </a:endParaRPr>
                    </a:p>
                    <a:p>
                      <a:pPr algn="ctr" fontAlgn="base"/>
                      <a:endParaRPr lang="en-AU" sz="1400" b="1" i="0" dirty="0">
                        <a:solidFill>
                          <a:srgbClr val="05243F"/>
                        </a:solidFill>
                        <a:effectLst/>
                        <a:latin typeface="Arial" panose="020B0604020202020204" pitchFamily="34" charset="0"/>
                      </a:endParaRPr>
                    </a:p>
                    <a:p>
                      <a:pPr algn="ctr" fontAlgn="base"/>
                      <a:endParaRPr lang="en-AU" sz="1400" b="1" i="0" dirty="0">
                        <a:solidFill>
                          <a:srgbClr val="05243F"/>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4087518516"/>
                  </a:ext>
                </a:extLst>
              </a:tr>
              <a:tr h="353933">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panose="020B0604020202020204" pitchFamily="34" charset="0"/>
                        </a:rPr>
                        <a:t>When can it be done?</a:t>
                      </a:r>
                      <a:r>
                        <a:rPr lang="en-AU" sz="1000" b="1" i="0" dirty="0">
                          <a:solidFill>
                            <a:srgbClr val="0C244C"/>
                          </a:solidFill>
                          <a:effectLst/>
                          <a:latin typeface="Arial" panose="020B0604020202020204" pitchFamily="34" charset="0"/>
                          <a:cs typeface="Arial" panose="020B0604020202020204" pitchFamily="34" charset="0"/>
                        </a:rPr>
                        <a:t>​</a:t>
                      </a: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5243F"/>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2587911427"/>
                  </a:ext>
                </a:extLst>
              </a:tr>
              <a:tr h="1027628">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endParaRPr lang="en-AU" sz="1000" b="0" i="0" dirty="0">
                        <a:solidFill>
                          <a:srgbClr val="0C244C"/>
                        </a:solidFill>
                        <a:effectLst/>
                        <a:latin typeface="Arial" panose="020B0604020202020204" pitchFamily="34" charset="0"/>
                        <a:cs typeface="Arial"/>
                      </a:endParaRPr>
                    </a:p>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a:rPr>
                        <a:t>What will you need to make it work?​</a:t>
                      </a:r>
                    </a:p>
                    <a:p>
                      <a:pPr algn="ctr" fontAlgn="auto"/>
                      <a:endParaRPr lang="en-AU" sz="1000" b="0" i="0" dirty="0">
                        <a:solidFill>
                          <a:srgbClr val="0C244C"/>
                        </a:solidFill>
                        <a:effectLst/>
                        <a:latin typeface="Arial" panose="020B0604020202020204" pitchFamily="34" charset="0"/>
                        <a:cs typeface="Arial"/>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0" i="0" dirty="0">
                        <a:solidFill>
                          <a:srgbClr val="05243F"/>
                        </a:solidFill>
                        <a:effectLst/>
                        <a:latin typeface="Arial" panose="020B0604020202020204" pitchFamily="34" charset="0"/>
                      </a:endParaRPr>
                    </a:p>
                    <a:p>
                      <a:pPr algn="ctr" fontAlgn="base"/>
                      <a:endParaRPr lang="en-AU" sz="1400" b="0" i="0" dirty="0">
                        <a:solidFill>
                          <a:srgbClr val="05243F"/>
                        </a:solidFill>
                        <a:effectLst/>
                        <a:latin typeface="Arial" panose="020B0604020202020204" pitchFamily="34" charset="0"/>
                      </a:endParaRPr>
                    </a:p>
                    <a:p>
                      <a:pPr algn="ctr" fontAlgn="base"/>
                      <a:endParaRPr lang="en-AU" sz="1400" b="0" i="0" dirty="0">
                        <a:solidFill>
                          <a:srgbClr val="05243F"/>
                        </a:solidFill>
                        <a:effectLst/>
                        <a:latin typeface="Arial" panose="020B0604020202020204" pitchFamily="34" charset="0"/>
                      </a:endParaRPr>
                    </a:p>
                    <a:p>
                      <a:pPr algn="ctr" fontAlgn="base"/>
                      <a:endParaRPr lang="en-AU" sz="1400" b="0" i="0" dirty="0">
                        <a:solidFill>
                          <a:srgbClr val="05243F"/>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501988861"/>
                  </a:ext>
                </a:extLst>
              </a:tr>
              <a:tr h="758581">
                <a:tc>
                  <a:txBody>
                    <a:bodyPr/>
                    <a:lstStyle/>
                    <a:p>
                      <a:pPr algn="ctr" fontAlgn="base"/>
                      <a:endParaRPr lang="en-AU" sz="1000" b="0" i="0" dirty="0">
                        <a:solidFill>
                          <a:srgbClr val="0C244C"/>
                        </a:solidFill>
                        <a:effectLst/>
                        <a:latin typeface="Arial" panose="020B0604020202020204" pitchFamily="34" charset="0"/>
                        <a:cs typeface="Arial"/>
                      </a:endParaRPr>
                    </a:p>
                    <a:p>
                      <a:pPr algn="ctr" fontAlgn="base"/>
                      <a:r>
                        <a:rPr lang="en-AU" sz="1000" b="0" i="0" dirty="0">
                          <a:solidFill>
                            <a:srgbClr val="0C244C"/>
                          </a:solidFill>
                          <a:effectLst/>
                          <a:latin typeface="Arial" panose="020B0604020202020204" pitchFamily="34" charset="0"/>
                          <a:cs typeface="Arial"/>
                        </a:rPr>
                        <a:t>What are some </a:t>
                      </a:r>
                    </a:p>
                    <a:p>
                      <a:pPr algn="ctr" fontAlgn="base"/>
                      <a:r>
                        <a:rPr lang="en-AU" sz="1000" b="0" i="0" dirty="0">
                          <a:solidFill>
                            <a:srgbClr val="0C244C"/>
                          </a:solidFill>
                          <a:effectLst/>
                          <a:latin typeface="Arial" panose="020B0604020202020204" pitchFamily="34" charset="0"/>
                          <a:cs typeface="Arial"/>
                        </a:rPr>
                        <a:t>challenges you might face?​</a:t>
                      </a:r>
                    </a:p>
                    <a:p>
                      <a:pPr algn="ctr" fontAlgn="auto"/>
                      <a:endParaRPr lang="en-AU" sz="1000" b="0" i="0" dirty="0">
                        <a:solidFill>
                          <a:srgbClr val="0C244C"/>
                        </a:solidFill>
                        <a:effectLst/>
                        <a:latin typeface="Arial" panose="020B0604020202020204" pitchFamily="34" charset="0"/>
                        <a:cs typeface="Arial"/>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0" i="0" dirty="0">
                        <a:solidFill>
                          <a:srgbClr val="05243F"/>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3115539652"/>
                  </a:ext>
                </a:extLst>
              </a:tr>
              <a:tr h="1074902">
                <a:tc>
                  <a:txBody>
                    <a:bodyPr/>
                    <a:lstStyle/>
                    <a:p>
                      <a:pPr marL="0" marR="0" lvl="0" indent="0" algn="ctr" defTabSz="425265" rtl="0" eaLnBrk="1" fontAlgn="auto" latinLnBrk="0" hangingPunct="1">
                        <a:lnSpc>
                          <a:spcPct val="100000"/>
                        </a:lnSpc>
                        <a:spcBef>
                          <a:spcPts val="0"/>
                        </a:spcBef>
                        <a:spcAft>
                          <a:spcPts val="0"/>
                        </a:spcAft>
                        <a:buClrTx/>
                        <a:buSzTx/>
                        <a:buFontTx/>
                        <a:buNone/>
                        <a:tabLst/>
                        <a:defRPr/>
                      </a:pPr>
                      <a:endParaRPr lang="en-AU" sz="1000" b="0" i="0" dirty="0">
                        <a:solidFill>
                          <a:srgbClr val="0C244C"/>
                        </a:solidFill>
                        <a:effectLst/>
                        <a:latin typeface="Arial" panose="020B0604020202020204" pitchFamily="34" charset="0"/>
                        <a:cs typeface="Arial" panose="020B0604020202020204" pitchFamily="34" charset="0"/>
                      </a:endParaRPr>
                    </a:p>
                    <a:p>
                      <a:pPr marL="0" marR="0" lvl="0" indent="0" algn="ctr" defTabSz="425265" rtl="0" eaLnBrk="1" fontAlgn="auto" latinLnBrk="0" hangingPunct="1">
                        <a:lnSpc>
                          <a:spcPct val="100000"/>
                        </a:lnSpc>
                        <a:spcBef>
                          <a:spcPts val="0"/>
                        </a:spcBef>
                        <a:spcAft>
                          <a:spcPts val="0"/>
                        </a:spcAft>
                        <a:buClrTx/>
                        <a:buSzTx/>
                        <a:buFontTx/>
                        <a:buNone/>
                        <a:tabLst/>
                        <a:defRPr/>
                      </a:pPr>
                      <a:r>
                        <a:rPr lang="en-AU" sz="1000" b="0" i="0" dirty="0">
                          <a:solidFill>
                            <a:srgbClr val="0C244C"/>
                          </a:solidFill>
                          <a:effectLst/>
                          <a:latin typeface="Arial" panose="020B0604020202020204" pitchFamily="34" charset="0"/>
                          <a:cs typeface="Arial" panose="020B0604020202020204" pitchFamily="34" charset="0"/>
                        </a:rPr>
                        <a:t>What questions do you have, and where can you go to answer them?</a:t>
                      </a:r>
                      <a:r>
                        <a:rPr lang="en-AU" sz="1000" b="1" i="0" dirty="0">
                          <a:solidFill>
                            <a:srgbClr val="0C244C"/>
                          </a:solidFill>
                          <a:effectLst/>
                          <a:latin typeface="Arial" panose="020B0604020202020204" pitchFamily="34" charset="0"/>
                          <a:cs typeface="Arial" panose="020B0604020202020204" pitchFamily="34" charset="0"/>
                        </a:rPr>
                        <a:t>​</a:t>
                      </a:r>
                    </a:p>
                    <a:p>
                      <a:pPr algn="ctr" fontAlgn="auto"/>
                      <a:endParaRPr lang="en-AU" sz="1000" b="1" i="0" dirty="0">
                        <a:solidFill>
                          <a:srgbClr val="0C244C"/>
                        </a:solidFill>
                        <a:effectLst/>
                        <a:latin typeface="Arial" panose="020B0604020202020204" pitchFamily="34" charset="0"/>
                        <a:cs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5243F"/>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916688164"/>
                  </a:ext>
                </a:extLst>
              </a:tr>
              <a:tr h="1074902">
                <a:tc>
                  <a:txBody>
                    <a:bodyPr/>
                    <a:lstStyle/>
                    <a:p>
                      <a:pPr algn="ctr" fontAlgn="auto"/>
                      <a:r>
                        <a:rPr lang="en-AU" sz="1000" b="0" i="0" dirty="0">
                          <a:solidFill>
                            <a:srgbClr val="0C244C"/>
                          </a:solidFill>
                          <a:effectLst/>
                          <a:latin typeface="Arial" panose="020B0604020202020204" pitchFamily="34" charset="0"/>
                          <a:cs typeface="Arial" panose="020B0604020202020204" pitchFamily="34" charset="0"/>
                        </a:rPr>
                        <a:t>How will you know if you have been successful in achieving your objective?</a:t>
                      </a: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solidFill>
                      <a:srgbClr val="F5F1EC"/>
                    </a:solidFill>
                  </a:tcPr>
                </a:tc>
                <a:tc>
                  <a:txBody>
                    <a:bodyPr/>
                    <a:lstStyle/>
                    <a:p>
                      <a:pPr algn="ctr" fontAlgn="base"/>
                      <a:endParaRPr lang="en-AU" sz="1400" b="1" i="0" dirty="0">
                        <a:solidFill>
                          <a:srgbClr val="05243F"/>
                        </a:solidFill>
                        <a:effectLst/>
                        <a:latin typeface="Arial" panose="020B0604020202020204" pitchFamily="34" charset="0"/>
                      </a:endParaRPr>
                    </a:p>
                  </a:txBody>
                  <a:tcPr marL="77908" marR="77908" marT="38954" marB="38954" anchor="ctr">
                    <a:lnL w="13173" cap="flat" cmpd="sng" algn="ctr">
                      <a:solidFill>
                        <a:srgbClr val="05243F"/>
                      </a:solidFill>
                      <a:prstDash val="solid"/>
                      <a:round/>
                      <a:headEnd type="none" w="med" len="med"/>
                      <a:tailEnd type="none" w="med" len="med"/>
                    </a:lnL>
                    <a:lnR w="13173" cap="flat" cmpd="sng" algn="ctr">
                      <a:solidFill>
                        <a:srgbClr val="05243F"/>
                      </a:solidFill>
                      <a:prstDash val="solid"/>
                      <a:round/>
                      <a:headEnd type="none" w="med" len="med"/>
                      <a:tailEnd type="none" w="med" len="med"/>
                    </a:lnR>
                    <a:lnT w="13173" cap="flat" cmpd="sng" algn="ctr">
                      <a:solidFill>
                        <a:srgbClr val="05243F"/>
                      </a:solidFill>
                      <a:prstDash val="solid"/>
                      <a:round/>
                      <a:headEnd type="none" w="med" len="med"/>
                      <a:tailEnd type="none" w="med" len="med"/>
                    </a:lnT>
                    <a:lnB w="13173" cap="flat" cmpd="sng" algn="ctr">
                      <a:solidFill>
                        <a:srgbClr val="05243F"/>
                      </a:solidFill>
                      <a:prstDash val="solid"/>
                      <a:round/>
                      <a:headEnd type="none" w="med" len="med"/>
                      <a:tailEnd type="none" w="med" len="med"/>
                    </a:lnB>
                    <a:noFill/>
                  </a:tcPr>
                </a:tc>
                <a:extLst>
                  <a:ext uri="{0D108BD9-81ED-4DB2-BD59-A6C34878D82A}">
                    <a16:rowId xmlns:a16="http://schemas.microsoft.com/office/drawing/2014/main" val="4103963777"/>
                  </a:ext>
                </a:extLst>
              </a:tr>
            </a:tbl>
          </a:graphicData>
        </a:graphic>
      </p:graphicFrame>
      <p:pic>
        <p:nvPicPr>
          <p:cNvPr id="9" name="Picture 8" descr="Icon&#10;&#10;Description automatically generated">
            <a:extLst>
              <a:ext uri="{FF2B5EF4-FFF2-40B4-BE49-F238E27FC236}">
                <a16:creationId xmlns:a16="http://schemas.microsoft.com/office/drawing/2014/main" id="{ABEED1BF-C2EE-4E1A-9208-280D60A4913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9995" y="410715"/>
            <a:ext cx="648890" cy="574116"/>
          </a:xfrm>
          <a:prstGeom prst="rect">
            <a:avLst/>
          </a:prstGeom>
        </p:spPr>
      </p:pic>
    </p:spTree>
    <p:extLst>
      <p:ext uri="{BB962C8B-B14F-4D97-AF65-F5344CB8AC3E}">
        <p14:creationId xmlns:p14="http://schemas.microsoft.com/office/powerpoint/2010/main" val="14098082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7C2272CC-552E-42F4-7258-A8AC009DE120}"/>
              </a:ext>
            </a:extLst>
          </p:cNvPr>
          <p:cNvSpPr txBox="1"/>
          <p:nvPr/>
        </p:nvSpPr>
        <p:spPr>
          <a:xfrm>
            <a:off x="246898" y="1105836"/>
            <a:ext cx="9389387" cy="646331"/>
          </a:xfrm>
          <a:prstGeom prst="rect">
            <a:avLst/>
          </a:prstGeom>
          <a:noFill/>
        </p:spPr>
        <p:txBody>
          <a:bodyPr wrap="square" rtlCol="0">
            <a:spAutoFit/>
          </a:bodyP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fontAlgn="base"/>
            <a:r>
              <a:rPr lang="en-AU" sz="1200" dirty="0">
                <a:solidFill>
                  <a:srgbClr val="0C244C"/>
                </a:solidFill>
                <a:latin typeface="Arial" panose="020B0604020202020204" pitchFamily="34" charset="0"/>
                <a:cs typeface="Arial" panose="020B0604020202020204" pitchFamily="34" charset="0"/>
              </a:rPr>
              <a:t>Use this page to create a mind-map or infographic that shows and explains the relationship between the </a:t>
            </a:r>
            <a:r>
              <a:rPr lang="en-AU" sz="1200" dirty="0" err="1">
                <a:solidFill>
                  <a:srgbClr val="0C244C"/>
                </a:solidFill>
                <a:latin typeface="Arial" panose="020B0604020202020204" pitchFamily="34" charset="0"/>
                <a:cs typeface="Arial" panose="020B0604020202020204" pitchFamily="34" charset="0"/>
              </a:rPr>
              <a:t>Laudato</a:t>
            </a:r>
            <a:r>
              <a:rPr lang="en-AU" sz="1200" dirty="0">
                <a:solidFill>
                  <a:srgbClr val="0C244C"/>
                </a:solidFill>
                <a:latin typeface="Arial" panose="020B0604020202020204" pitchFamily="34" charset="0"/>
                <a:cs typeface="Arial" panose="020B0604020202020204" pitchFamily="34" charset="0"/>
              </a:rPr>
              <a:t> Si’ Goal ‘Response to the Cry of the Earth’ and the Catholic Social Teachings. The </a:t>
            </a:r>
            <a:r>
              <a:rPr lang="en-AU" sz="1200" dirty="0" err="1">
                <a:solidFill>
                  <a:srgbClr val="0C244C"/>
                </a:solidFill>
                <a:latin typeface="Arial" panose="020B0604020202020204" pitchFamily="34" charset="0"/>
                <a:cs typeface="Arial" panose="020B0604020202020204" pitchFamily="34" charset="0"/>
              </a:rPr>
              <a:t>Laudato</a:t>
            </a:r>
            <a:r>
              <a:rPr lang="en-AU" sz="1200" dirty="0">
                <a:solidFill>
                  <a:srgbClr val="0C244C"/>
                </a:solidFill>
                <a:latin typeface="Arial" panose="020B0604020202020204" pitchFamily="34" charset="0"/>
                <a:cs typeface="Arial" panose="020B0604020202020204" pitchFamily="34" charset="0"/>
              </a:rPr>
              <a:t> Si’ Goal may link to more than one Catholic Social Teaching.</a:t>
            </a:r>
          </a:p>
          <a:p>
            <a:endParaRPr lang="en-AU" sz="1200" dirty="0">
              <a:latin typeface="Arial" panose="020B0604020202020204" pitchFamily="34" charset="0"/>
            </a:endParaRPr>
          </a:p>
        </p:txBody>
      </p:sp>
      <p:sp>
        <p:nvSpPr>
          <p:cNvPr id="9" name="Title 1">
            <a:extLst>
              <a:ext uri="{FF2B5EF4-FFF2-40B4-BE49-F238E27FC236}">
                <a16:creationId xmlns:a16="http://schemas.microsoft.com/office/drawing/2014/main" id="{A390FFE7-0DC9-4D32-9E0D-087EB33F1B2E}"/>
              </a:ext>
            </a:extLst>
          </p:cNvPr>
          <p:cNvSpPr>
            <a:spLocks noGrp="1"/>
          </p:cNvSpPr>
          <p:nvPr>
            <p:ph type="ctrTitle"/>
          </p:nvPr>
        </p:nvSpPr>
        <p:spPr>
          <a:xfrm>
            <a:off x="895788" y="48418"/>
            <a:ext cx="7697346" cy="685304"/>
          </a:xfrm>
        </p:spPr>
        <p:txBody>
          <a:bodyPr lIns="91440" tIns="45720" rIns="91440" bIns="4572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2000" dirty="0">
                <a:solidFill>
                  <a:srgbClr val="0C244C"/>
                </a:solidFill>
                <a:latin typeface="Arial"/>
                <a:cs typeface="Arial"/>
              </a:rPr>
              <a:t>Goal 1: Response to the cry of the earth</a:t>
            </a:r>
          </a:p>
        </p:txBody>
      </p:sp>
      <p:pic>
        <p:nvPicPr>
          <p:cNvPr id="10" name="Picture 9" descr="Icon&#10;&#10;Description automatically generated">
            <a:extLst>
              <a:ext uri="{FF2B5EF4-FFF2-40B4-BE49-F238E27FC236}">
                <a16:creationId xmlns:a16="http://schemas.microsoft.com/office/drawing/2014/main" id="{9DD601E5-2C03-4889-955B-FC8463762DD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46898" y="104772"/>
            <a:ext cx="648890" cy="574116"/>
          </a:xfrm>
          <a:prstGeom prst="rect">
            <a:avLst/>
          </a:prstGeom>
        </p:spPr>
      </p:pic>
      <p:sp>
        <p:nvSpPr>
          <p:cNvPr id="4" name="Rectangle 3">
            <a:extLst>
              <a:ext uri="{FF2B5EF4-FFF2-40B4-BE49-F238E27FC236}">
                <a16:creationId xmlns:a16="http://schemas.microsoft.com/office/drawing/2014/main" id="{208C6183-1255-4661-8E24-5B4AACD4BA75}"/>
              </a:ext>
            </a:extLst>
          </p:cNvPr>
          <p:cNvSpPr/>
          <p:nvPr/>
        </p:nvSpPr>
        <p:spPr>
          <a:xfrm>
            <a:off x="246898" y="819456"/>
            <a:ext cx="3437672" cy="369332"/>
          </a:xfrm>
          <a:prstGeom prst="rect">
            <a:avLst/>
          </a:prstGeom>
        </p:spPr>
        <p:txBody>
          <a:bodyPr wrap="none">
            <a:spAutoFit/>
          </a:bodyPr>
          <a:lstStyle/>
          <a:p>
            <a:pPr fontAlgn="base">
              <a:spcBef>
                <a:spcPts val="0"/>
              </a:spcBef>
              <a:spcAft>
                <a:spcPts val="600"/>
              </a:spcAft>
            </a:pPr>
            <a:r>
              <a:rPr lang="en-AU" b="1" dirty="0">
                <a:solidFill>
                  <a:srgbClr val="D86075"/>
                </a:solidFill>
                <a:latin typeface="Arial" panose="020B0604020202020204" pitchFamily="34" charset="0"/>
                <a:cs typeface="Arial"/>
              </a:rPr>
              <a:t>Catholic Social Teaching Link</a:t>
            </a:r>
          </a:p>
        </p:txBody>
      </p:sp>
      <p:sp>
        <p:nvSpPr>
          <p:cNvPr id="8" name="Rectangle: Rounded Corners 7">
            <a:extLst>
              <a:ext uri="{FF2B5EF4-FFF2-40B4-BE49-F238E27FC236}">
                <a16:creationId xmlns:a16="http://schemas.microsoft.com/office/drawing/2014/main" id="{E8552086-B1AD-467D-BD57-FBF20CE1F259}"/>
              </a:ext>
            </a:extLst>
          </p:cNvPr>
          <p:cNvSpPr/>
          <p:nvPr/>
        </p:nvSpPr>
        <p:spPr>
          <a:xfrm>
            <a:off x="4272753" y="3076519"/>
            <a:ext cx="1508166" cy="1020800"/>
          </a:xfrm>
          <a:prstGeom prst="roundRect">
            <a:avLst/>
          </a:prstGeom>
          <a:solidFill>
            <a:srgbClr val="C3DDD7"/>
          </a:solidFill>
          <a:ln w="28575">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algn="ctr"/>
            <a:r>
              <a:rPr lang="en-AU" sz="1182" b="1" dirty="0">
                <a:solidFill>
                  <a:schemeClr val="bg2">
                    <a:lumMod val="10000"/>
                  </a:schemeClr>
                </a:solidFill>
                <a:latin typeface="Arial" panose="020B0604020202020204" pitchFamily="34" charset="0"/>
                <a:cs typeface="Arial" panose="020B0604020202020204" pitchFamily="34" charset="0"/>
              </a:rPr>
              <a:t>RESPONSE TO THE CRY OF THE EARTH</a:t>
            </a:r>
          </a:p>
        </p:txBody>
      </p:sp>
    </p:spTree>
    <p:extLst>
      <p:ext uri="{BB962C8B-B14F-4D97-AF65-F5344CB8AC3E}">
        <p14:creationId xmlns:p14="http://schemas.microsoft.com/office/powerpoint/2010/main" val="26576270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6A3F3D4-2917-BDA0-FBBE-876BC6BF3B5F}"/>
              </a:ext>
            </a:extLst>
          </p:cNvPr>
          <p:cNvSpPr>
            <a:spLocks noGrp="1"/>
          </p:cNvSpPr>
          <p:nvPr>
            <p:ph type="ctrTitle"/>
          </p:nvPr>
        </p:nvSpPr>
        <p:spPr>
          <a:xfrm>
            <a:off x="895788" y="48418"/>
            <a:ext cx="7697346" cy="685304"/>
          </a:xfrm>
        </p:spPr>
        <p:txBody>
          <a:bodyPr lIns="91440" tIns="45720" rIns="91440" bIns="4572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2000" dirty="0">
                <a:solidFill>
                  <a:srgbClr val="0C244C"/>
                </a:solidFill>
                <a:latin typeface="Arial"/>
                <a:cs typeface="Arial"/>
              </a:rPr>
              <a:t>Goal 1: Response to the cry of the poor</a:t>
            </a:r>
          </a:p>
        </p:txBody>
      </p:sp>
      <p:sp>
        <p:nvSpPr>
          <p:cNvPr id="6" name="Text Placeholder 5">
            <a:extLst>
              <a:ext uri="{FF2B5EF4-FFF2-40B4-BE49-F238E27FC236}">
                <a16:creationId xmlns:a16="http://schemas.microsoft.com/office/drawing/2014/main" id="{81DE636C-A667-62B6-9869-5A5472B6EDFE}"/>
              </a:ext>
            </a:extLst>
          </p:cNvPr>
          <p:cNvSpPr>
            <a:spLocks noGrp="1"/>
          </p:cNvSpPr>
          <p:nvPr>
            <p:ph type="body" sz="quarter" idx="10"/>
          </p:nvPr>
        </p:nvSpPr>
        <p:spPr>
          <a:xfrm>
            <a:off x="255037" y="902264"/>
            <a:ext cx="7771363" cy="5464053"/>
          </a:xfrm>
        </p:spPr>
        <p:txBody>
          <a:bodyPr lIns="91440" tIns="45720" rIns="91440" bIns="45720" anchor="t"/>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fontAlgn="base">
              <a:spcBef>
                <a:spcPts val="0"/>
              </a:spcBef>
              <a:spcAft>
                <a:spcPts val="600"/>
              </a:spcAft>
            </a:pPr>
            <a:r>
              <a:rPr lang="en-AU" sz="1800" b="1" dirty="0">
                <a:solidFill>
                  <a:srgbClr val="D86075"/>
                </a:solidFill>
                <a:latin typeface="Arial" panose="020B0604020202020204" pitchFamily="34" charset="0"/>
                <a:cs typeface="Arial"/>
              </a:rPr>
              <a:t>Case Study: Bute and </a:t>
            </a:r>
            <a:r>
              <a:rPr lang="en-AU" sz="1800" b="1" dirty="0" err="1">
                <a:solidFill>
                  <a:srgbClr val="D86075"/>
                </a:solidFill>
                <a:latin typeface="Arial" panose="020B0604020202020204" pitchFamily="34" charset="0"/>
                <a:cs typeface="Arial"/>
              </a:rPr>
              <a:t>Burre’s</a:t>
            </a:r>
            <a:r>
              <a:rPr lang="en-AU" sz="1800" b="1" dirty="0">
                <a:solidFill>
                  <a:srgbClr val="D86075"/>
                </a:solidFill>
                <a:latin typeface="Arial" panose="020B0604020202020204" pitchFamily="34" charset="0"/>
                <a:cs typeface="Arial"/>
              </a:rPr>
              <a:t> Story</a:t>
            </a:r>
          </a:p>
          <a:p>
            <a:pPr fontAlgn="base">
              <a:spcBef>
                <a:spcPts val="0"/>
              </a:spcBef>
              <a:spcAft>
                <a:spcPts val="600"/>
              </a:spcAft>
            </a:pPr>
            <a:r>
              <a:rPr lang="en-AU" sz="1150" dirty="0">
                <a:solidFill>
                  <a:srgbClr val="0C244C"/>
                </a:solidFill>
                <a:latin typeface="Arial" panose="020B0604020202020204" pitchFamily="34" charset="0"/>
              </a:rPr>
              <a:t>Drought and conflict have left record numbers of people in the Horn of Africa in urgent need of humanitarian aid. As international food and fuel prices skyrocket because of the ongoing effects of the COVID-19 pandemic and the conflict in Ukraine, vulnerable families are being left behind. Many of the most marginalised are facing hunger and even starvation after another year of failed crops, forcing them to slaughter or sell any remaining livestock. Ethiopia is experiencing an intense drought that has destroyed crops and livestock across the country.  ​</a:t>
            </a:r>
            <a:endParaRPr lang="en-US" sz="1150" dirty="0">
              <a:solidFill>
                <a:srgbClr val="0C244C"/>
              </a:solidFill>
              <a:latin typeface="Arial" panose="020B0604020202020204" pitchFamily="34" charset="0"/>
            </a:endParaRPr>
          </a:p>
          <a:p>
            <a:pPr fontAlgn="base">
              <a:spcBef>
                <a:spcPts val="0"/>
              </a:spcBef>
              <a:spcAft>
                <a:spcPts val="600"/>
              </a:spcAft>
            </a:pPr>
            <a:r>
              <a:rPr lang="en-AU" sz="1150" dirty="0">
                <a:solidFill>
                  <a:srgbClr val="0C244C"/>
                </a:solidFill>
                <a:latin typeface="Arial" panose="020B0604020202020204" pitchFamily="34" charset="0"/>
                <a:cs typeface="Arial"/>
              </a:rPr>
              <a:t>Bute is a village elder living in southern Ethiopia with his wife, </a:t>
            </a:r>
            <a:r>
              <a:rPr lang="en-AU" sz="1150" dirty="0" err="1">
                <a:solidFill>
                  <a:srgbClr val="0C244C"/>
                </a:solidFill>
                <a:latin typeface="Arial" panose="020B0604020202020204" pitchFamily="34" charset="0"/>
                <a:cs typeface="Arial"/>
              </a:rPr>
              <a:t>Burre</a:t>
            </a:r>
            <a:r>
              <a:rPr lang="en-AU" sz="1150" dirty="0">
                <a:solidFill>
                  <a:srgbClr val="0C244C"/>
                </a:solidFill>
                <a:latin typeface="Arial" panose="020B0604020202020204" pitchFamily="34" charset="0"/>
                <a:cs typeface="Arial"/>
              </a:rPr>
              <a:t>. ​Bute and </a:t>
            </a:r>
            <a:r>
              <a:rPr lang="en-AU" sz="1150" dirty="0" err="1">
                <a:solidFill>
                  <a:srgbClr val="0C244C"/>
                </a:solidFill>
                <a:latin typeface="Arial" panose="020B0604020202020204" pitchFamily="34" charset="0"/>
                <a:cs typeface="Arial"/>
              </a:rPr>
              <a:t>Burre</a:t>
            </a:r>
            <a:r>
              <a:rPr lang="en-AU" sz="1150" dirty="0">
                <a:solidFill>
                  <a:srgbClr val="0C244C"/>
                </a:solidFill>
                <a:latin typeface="Arial" panose="020B0604020202020204" pitchFamily="34" charset="0"/>
                <a:cs typeface="Arial"/>
              </a:rPr>
              <a:t> have experienced many droughts, but this one is by far the worst they have seen in their lifetime. </a:t>
            </a:r>
            <a:r>
              <a:rPr lang="en-US" sz="1150" dirty="0">
                <a:solidFill>
                  <a:srgbClr val="0C244C"/>
                </a:solidFill>
                <a:latin typeface="Arial" panose="020B0604020202020204" pitchFamily="34" charset="0"/>
                <a:cs typeface="Arial"/>
              </a:rPr>
              <a:t>​</a:t>
            </a:r>
            <a:r>
              <a:rPr lang="en-AU" sz="1150" dirty="0">
                <a:solidFill>
                  <a:srgbClr val="0C244C"/>
                </a:solidFill>
                <a:latin typeface="Arial" panose="020B0604020202020204" pitchFamily="34" charset="0"/>
                <a:cs typeface="Arial"/>
              </a:rPr>
              <a:t>Before the current drought, the couple had 2,000 livestock in two stables, including donkeys, goats and cows. The grass was green and there were plenty of pasture for their livestock. They used to harvest sorghum and maize, with enough water from the nearby river to irrigate their crops.  </a:t>
            </a:r>
            <a:r>
              <a:rPr lang="en-US" sz="1150" dirty="0">
                <a:solidFill>
                  <a:srgbClr val="0C244C"/>
                </a:solidFill>
                <a:latin typeface="Arial" panose="020B0604020202020204" pitchFamily="34" charset="0"/>
                <a:cs typeface="Arial"/>
              </a:rPr>
              <a:t>​</a:t>
            </a:r>
            <a:endParaRPr lang="en-AU" sz="1150" dirty="0">
              <a:solidFill>
                <a:srgbClr val="0C244C"/>
              </a:solidFill>
              <a:latin typeface="Arial" panose="020B0604020202020204" pitchFamily="34" charset="0"/>
              <a:cs typeface="Arial"/>
            </a:endParaRPr>
          </a:p>
          <a:p>
            <a:pPr fontAlgn="base">
              <a:spcBef>
                <a:spcPts val="0"/>
              </a:spcBef>
              <a:spcAft>
                <a:spcPts val="600"/>
              </a:spcAft>
            </a:pPr>
            <a:r>
              <a:rPr lang="en-AU" sz="1150" dirty="0">
                <a:solidFill>
                  <a:srgbClr val="0C244C"/>
                </a:solidFill>
                <a:latin typeface="Arial" panose="020B0604020202020204" pitchFamily="34" charset="0"/>
              </a:rPr>
              <a:t>“We used to have lots of milk and meat to eat, and now we have almost nothing. We feel very sad and frustrated. The life we used to live and enjoy is completely gone,” Bute said.  </a:t>
            </a:r>
            <a:r>
              <a:rPr lang="en-US" sz="1150" dirty="0">
                <a:solidFill>
                  <a:srgbClr val="0C244C"/>
                </a:solidFill>
                <a:latin typeface="Arial" panose="020B0604020202020204" pitchFamily="34" charset="0"/>
              </a:rPr>
              <a:t>​</a:t>
            </a:r>
            <a:endParaRPr lang="en-AU" sz="1150" dirty="0">
              <a:solidFill>
                <a:srgbClr val="0C244C"/>
              </a:solidFill>
              <a:latin typeface="Arial" panose="020B0604020202020204" pitchFamily="34" charset="0"/>
              <a:cs typeface="Arial" panose="020B0604020202020204" pitchFamily="34" charset="0"/>
            </a:endParaRPr>
          </a:p>
          <a:p>
            <a:pPr fontAlgn="base">
              <a:spcBef>
                <a:spcPts val="0"/>
              </a:spcBef>
              <a:spcAft>
                <a:spcPts val="600"/>
              </a:spcAft>
            </a:pPr>
            <a:r>
              <a:rPr lang="en-AU" sz="1150" dirty="0">
                <a:solidFill>
                  <a:srgbClr val="0C244C"/>
                </a:solidFill>
                <a:latin typeface="Arial" panose="020B0604020202020204" pitchFamily="34" charset="0"/>
                <a:cs typeface="Arial"/>
              </a:rPr>
              <a:t>Bute and </a:t>
            </a:r>
            <a:r>
              <a:rPr lang="en-AU" sz="1150" dirty="0" err="1">
                <a:solidFill>
                  <a:srgbClr val="0C244C"/>
                </a:solidFill>
                <a:latin typeface="Arial" panose="020B0604020202020204" pitchFamily="34" charset="0"/>
                <a:cs typeface="Arial"/>
              </a:rPr>
              <a:t>Burre’s</a:t>
            </a:r>
            <a:r>
              <a:rPr lang="en-AU" sz="1150" dirty="0">
                <a:solidFill>
                  <a:srgbClr val="0C244C"/>
                </a:solidFill>
                <a:latin typeface="Arial" panose="020B0604020202020204" pitchFamily="34" charset="0"/>
                <a:cs typeface="Arial"/>
              </a:rPr>
              <a:t> family used to live near Lake Turkana, which provided water for their crops. But when Lake Turkana flooded, Bute and </a:t>
            </a:r>
            <a:r>
              <a:rPr lang="en-AU" sz="1150" dirty="0" err="1">
                <a:solidFill>
                  <a:srgbClr val="0C244C"/>
                </a:solidFill>
                <a:latin typeface="Arial" panose="020B0604020202020204" pitchFamily="34" charset="0"/>
                <a:cs typeface="Arial"/>
              </a:rPr>
              <a:t>Burre</a:t>
            </a:r>
            <a:r>
              <a:rPr lang="en-AU" sz="1150" dirty="0">
                <a:solidFill>
                  <a:srgbClr val="0C244C"/>
                </a:solidFill>
                <a:latin typeface="Arial" panose="020B0604020202020204" pitchFamily="34" charset="0"/>
                <a:cs typeface="Arial"/>
              </a:rPr>
              <a:t> lost their house, their crops and all their possessions overnight. Along with many members of their community, Bute and </a:t>
            </a:r>
            <a:r>
              <a:rPr lang="en-AU" sz="1150" dirty="0" err="1">
                <a:solidFill>
                  <a:srgbClr val="0C244C"/>
                </a:solidFill>
                <a:latin typeface="Arial" panose="020B0604020202020204" pitchFamily="34" charset="0"/>
                <a:cs typeface="Arial"/>
              </a:rPr>
              <a:t>Burre</a:t>
            </a:r>
            <a:r>
              <a:rPr lang="en-AU" sz="1150" dirty="0">
                <a:solidFill>
                  <a:srgbClr val="0C244C"/>
                </a:solidFill>
                <a:latin typeface="Arial" panose="020B0604020202020204" pitchFamily="34" charset="0"/>
                <a:cs typeface="Arial"/>
              </a:rPr>
              <a:t> had to relocate to drier, desert land.  </a:t>
            </a:r>
            <a:r>
              <a:rPr lang="en-US" sz="1150" dirty="0">
                <a:solidFill>
                  <a:srgbClr val="0C244C"/>
                </a:solidFill>
                <a:latin typeface="Arial" panose="020B0604020202020204" pitchFamily="34" charset="0"/>
                <a:cs typeface="Arial"/>
              </a:rPr>
              <a:t>​</a:t>
            </a:r>
            <a:r>
              <a:rPr lang="en-AU" sz="1150" dirty="0">
                <a:solidFill>
                  <a:srgbClr val="0C244C"/>
                </a:solidFill>
                <a:latin typeface="Arial" panose="020B0604020202020204" pitchFamily="34" charset="0"/>
                <a:cs typeface="Arial"/>
              </a:rPr>
              <a:t>During the last three years, rainfall in this area of southern Ethiopia has been erratic, with long periods without any rain. This meant that farmers and pastoralists are unable to grow any crops or feed their livestock. </a:t>
            </a:r>
            <a:r>
              <a:rPr lang="en-US" sz="1150" dirty="0">
                <a:solidFill>
                  <a:srgbClr val="0C244C"/>
                </a:solidFill>
                <a:latin typeface="Arial" panose="020B0604020202020204" pitchFamily="34" charset="0"/>
                <a:cs typeface="Arial"/>
              </a:rPr>
              <a:t>​</a:t>
            </a:r>
            <a:r>
              <a:rPr lang="en-AU" sz="1150" dirty="0">
                <a:solidFill>
                  <a:srgbClr val="0C244C"/>
                </a:solidFill>
                <a:latin typeface="Arial" panose="020B0604020202020204" pitchFamily="34" charset="0"/>
                <a:cs typeface="Arial"/>
              </a:rPr>
              <a:t>Due to the impacts of recurrent drought and desert locust-related damage, most people living in Bute and </a:t>
            </a:r>
            <a:r>
              <a:rPr lang="en-AU" sz="1150" dirty="0" err="1">
                <a:solidFill>
                  <a:srgbClr val="0C244C"/>
                </a:solidFill>
                <a:latin typeface="Arial" panose="020B0604020202020204" pitchFamily="34" charset="0"/>
                <a:cs typeface="Arial"/>
              </a:rPr>
              <a:t>Burre’s</a:t>
            </a:r>
            <a:r>
              <a:rPr lang="en-AU" sz="1150" dirty="0">
                <a:solidFill>
                  <a:srgbClr val="0C244C"/>
                </a:solidFill>
                <a:latin typeface="Arial" panose="020B0604020202020204" pitchFamily="34" charset="0"/>
                <a:cs typeface="Arial"/>
              </a:rPr>
              <a:t> community are heavily reliant on humanitarian aid for survival.​ </a:t>
            </a:r>
            <a:r>
              <a:rPr lang="en-US" sz="1150" dirty="0">
                <a:solidFill>
                  <a:srgbClr val="0C244C"/>
                </a:solidFill>
                <a:latin typeface="Arial" panose="020B0604020202020204" pitchFamily="34" charset="0"/>
                <a:cs typeface="Arial"/>
              </a:rPr>
              <a:t>​</a:t>
            </a:r>
            <a:r>
              <a:rPr lang="en-AU" sz="1150" dirty="0">
                <a:solidFill>
                  <a:srgbClr val="0C244C"/>
                </a:solidFill>
                <a:latin typeface="Arial" panose="020B0604020202020204" pitchFamily="34" charset="0"/>
                <a:cs typeface="Arial"/>
              </a:rPr>
              <a:t>Bute and </a:t>
            </a:r>
            <a:r>
              <a:rPr lang="en-AU" sz="1150" dirty="0" err="1">
                <a:solidFill>
                  <a:srgbClr val="0C244C"/>
                </a:solidFill>
                <a:latin typeface="Arial" panose="020B0604020202020204" pitchFamily="34" charset="0"/>
                <a:cs typeface="Arial"/>
              </a:rPr>
              <a:t>Burre’s</a:t>
            </a:r>
            <a:r>
              <a:rPr lang="en-AU" sz="1150" dirty="0">
                <a:solidFill>
                  <a:srgbClr val="0C244C"/>
                </a:solidFill>
                <a:latin typeface="Arial" panose="020B0604020202020204" pitchFamily="34" charset="0"/>
                <a:cs typeface="Arial"/>
              </a:rPr>
              <a:t> seven adult children have left in search of food and it has been more than a year since they last saw them. ​</a:t>
            </a:r>
          </a:p>
          <a:p>
            <a:pPr fontAlgn="base">
              <a:spcBef>
                <a:spcPts val="0"/>
              </a:spcBef>
              <a:spcAft>
                <a:spcPts val="600"/>
              </a:spcAft>
            </a:pPr>
            <a:r>
              <a:rPr lang="en-AU" sz="1150" dirty="0">
                <a:solidFill>
                  <a:srgbClr val="0C244C"/>
                </a:solidFill>
                <a:latin typeface="Arial" panose="020B0604020202020204" pitchFamily="34" charset="0"/>
                <a:cs typeface="Arial"/>
              </a:rPr>
              <a:t>Communities across eastern Africa are facing hunger caused by conflict, rising food prices and one of the worst droughts in 40 years. Over 81.6 million people are facing high acute food insecurity across eastern Africa. Approximately 7 million children under 5 years are acutely malnourished in Ethiopia alone. With your support, Caritas Australia is working with Caritas Ethiopia to provide urgent food and emergency water to drought-affected communities. </a:t>
            </a:r>
          </a:p>
          <a:p>
            <a:pPr>
              <a:spcBef>
                <a:spcPts val="0"/>
              </a:spcBef>
              <a:spcAft>
                <a:spcPts val="600"/>
              </a:spcAft>
            </a:pPr>
            <a:endParaRPr lang="en-AU" sz="1200" dirty="0">
              <a:latin typeface="Arial" panose="020B0604020202020204" pitchFamily="34" charset="0"/>
            </a:endParaRPr>
          </a:p>
        </p:txBody>
      </p:sp>
      <p:sp>
        <p:nvSpPr>
          <p:cNvPr id="5" name="Text Placeholder 2">
            <a:extLst>
              <a:ext uri="{FF2B5EF4-FFF2-40B4-BE49-F238E27FC236}">
                <a16:creationId xmlns:a16="http://schemas.microsoft.com/office/drawing/2014/main" id="{2D420248-8AF7-5ECE-6140-B4A777EA77EF}"/>
              </a:ext>
            </a:extLst>
          </p:cNvPr>
          <p:cNvSpPr txBox="1">
            <a:spLocks/>
          </p:cNvSpPr>
          <p:nvPr/>
        </p:nvSpPr>
        <p:spPr>
          <a:xfrm>
            <a:off x="895788" y="451210"/>
            <a:ext cx="7886268" cy="574116"/>
          </a:xfrm>
          <a:prstGeom prst="rect">
            <a:avLst/>
          </a:prstGeom>
        </p:spPr>
        <p:txBody>
          <a:bodyPr lIns="91440" tIns="45720" rIns="91440" bIns="45720" anchor="t"/>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marL="0" indent="0">
              <a:buNone/>
            </a:pPr>
            <a:endParaRPr lang="en-AU" sz="1800" dirty="0">
              <a:solidFill>
                <a:srgbClr val="D86075"/>
              </a:solidFill>
              <a:latin typeface="Arial"/>
              <a:cs typeface="Arial"/>
            </a:endParaRPr>
          </a:p>
        </p:txBody>
      </p:sp>
      <p:sp>
        <p:nvSpPr>
          <p:cNvPr id="12" name="Round Single Corner Rectangle 10" descr="Four men carry large sacks of grain on their heads as they climb up wooden steps">
            <a:extLst>
              <a:ext uri="{FF2B5EF4-FFF2-40B4-BE49-F238E27FC236}">
                <a16:creationId xmlns:a16="http://schemas.microsoft.com/office/drawing/2014/main" id="{9561BC22-E795-4593-AA43-67B5CDD81350}"/>
              </a:ext>
            </a:extLst>
          </p:cNvPr>
          <p:cNvSpPr/>
          <p:nvPr/>
        </p:nvSpPr>
        <p:spPr>
          <a:xfrm>
            <a:off x="8205416" y="4705640"/>
            <a:ext cx="1414264" cy="1664715"/>
          </a:xfrm>
          <a:prstGeom prst="round1Rect">
            <a:avLst>
              <a:gd name="adj" fmla="val 0"/>
            </a:avLst>
          </a:prstGeom>
          <a: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l="-6109" t="1" r="-7897" b="-988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algn="ctr"/>
            <a:endParaRPr lang="en-US" sz="2177" dirty="0">
              <a:latin typeface="Arial" panose="020B0604020202020204" pitchFamily="34" charset="0"/>
            </a:endParaRPr>
          </a:p>
        </p:txBody>
      </p:sp>
      <p:sp>
        <p:nvSpPr>
          <p:cNvPr id="13" name="Round Single Corner Rectangle 10" descr="A man sits with hands clasped on knees. Dry landscape in the background.">
            <a:extLst>
              <a:ext uri="{FF2B5EF4-FFF2-40B4-BE49-F238E27FC236}">
                <a16:creationId xmlns:a16="http://schemas.microsoft.com/office/drawing/2014/main" id="{D098493C-CA02-4E98-9B0C-518B4313C60F}"/>
              </a:ext>
            </a:extLst>
          </p:cNvPr>
          <p:cNvSpPr/>
          <p:nvPr/>
        </p:nvSpPr>
        <p:spPr>
          <a:xfrm>
            <a:off x="8205416" y="963224"/>
            <a:ext cx="1414264" cy="1664714"/>
          </a:xfrm>
          <a:prstGeom prst="round1Rect">
            <a:avLst>
              <a:gd name="adj" fmla="val 0"/>
            </a:avLst>
          </a:prstGeom>
          <a:blipFill>
            <a:blip r:embed="rId5" cstate="print">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algn="ctr"/>
            <a:endParaRPr lang="en-US" sz="2177" dirty="0">
              <a:latin typeface="Arial" panose="020B0604020202020204" pitchFamily="34" charset="0"/>
            </a:endParaRPr>
          </a:p>
        </p:txBody>
      </p:sp>
      <p:sp>
        <p:nvSpPr>
          <p:cNvPr id="14" name="TextBox 13">
            <a:extLst>
              <a:ext uri="{FF2B5EF4-FFF2-40B4-BE49-F238E27FC236}">
                <a16:creationId xmlns:a16="http://schemas.microsoft.com/office/drawing/2014/main" id="{732430AF-E007-4141-BE1B-E2713F681EEB}"/>
              </a:ext>
            </a:extLst>
          </p:cNvPr>
          <p:cNvSpPr txBox="1"/>
          <p:nvPr/>
        </p:nvSpPr>
        <p:spPr>
          <a:xfrm>
            <a:off x="255036" y="6262633"/>
            <a:ext cx="7632819" cy="238527"/>
          </a:xfrm>
          <a:prstGeom prst="rect">
            <a:avLst/>
          </a:prstGeom>
          <a:noFill/>
        </p:spPr>
        <p:txBody>
          <a:bodyPr wrap="square">
            <a:spAutoFit/>
          </a:bodyP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950" dirty="0">
                <a:solidFill>
                  <a:srgbClr val="0C244C"/>
                </a:solidFill>
                <a:latin typeface="Arial" panose="020B0604020202020204" pitchFamily="34" charset="0"/>
                <a:cs typeface="Arial" panose="020B0604020202020204" pitchFamily="34" charset="0"/>
              </a:rPr>
              <a:t>Photo (top and middle): Zacharias </a:t>
            </a:r>
            <a:r>
              <a:rPr lang="en-AU" sz="950" dirty="0" err="1">
                <a:solidFill>
                  <a:srgbClr val="0C244C"/>
                </a:solidFill>
                <a:latin typeface="Arial" panose="020B0604020202020204" pitchFamily="34" charset="0"/>
                <a:cs typeface="Arial" panose="020B0604020202020204" pitchFamily="34" charset="0"/>
              </a:rPr>
              <a:t>Abubeker</a:t>
            </a:r>
            <a:r>
              <a:rPr lang="en-AU" sz="950" dirty="0">
                <a:solidFill>
                  <a:srgbClr val="0C244C"/>
                </a:solidFill>
                <a:latin typeface="Arial" panose="020B0604020202020204" pitchFamily="34" charset="0"/>
                <a:cs typeface="Arial" panose="020B0604020202020204" pitchFamily="34" charset="0"/>
              </a:rPr>
              <a:t>/Caritas Australia. Photo: (bottom): CRS</a:t>
            </a:r>
          </a:p>
        </p:txBody>
      </p:sp>
      <p:pic>
        <p:nvPicPr>
          <p:cNvPr id="15" name="Picture 14" descr="Icon&#10;&#10;Description automatically generated">
            <a:extLst>
              <a:ext uri="{FF2B5EF4-FFF2-40B4-BE49-F238E27FC236}">
                <a16:creationId xmlns:a16="http://schemas.microsoft.com/office/drawing/2014/main" id="{F7E29AFE-BC32-4EC9-BB56-46D25DFBF4E5}"/>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73497" y="137234"/>
            <a:ext cx="583460" cy="583460"/>
          </a:xfrm>
          <a:prstGeom prst="rect">
            <a:avLst/>
          </a:prstGeom>
        </p:spPr>
      </p:pic>
      <p:pic>
        <p:nvPicPr>
          <p:cNvPr id="3" name="Picture 2" descr="An Ethiopian woman sits in her hut preparing a pot of tea over a small fire.&#10;">
            <a:extLst>
              <a:ext uri="{FF2B5EF4-FFF2-40B4-BE49-F238E27FC236}">
                <a16:creationId xmlns:a16="http://schemas.microsoft.com/office/drawing/2014/main" id="{C32E3FB9-7766-4F77-9A73-65F4C092E180}"/>
              </a:ext>
            </a:extLst>
          </p:cNvPr>
          <p:cNvPicPr>
            <a:picLocks noChangeAspect="1"/>
          </p:cNvPicPr>
          <p:nvPr/>
        </p:nvPicPr>
        <p:blipFill rotWithShape="1">
          <a:blip r:embed="rId8" cstate="print">
            <a:extLst>
              <a:ext uri="{BEBA8EAE-BF5A-486C-A8C5-ECC9F3942E4B}">
                <a14:imgProps xmlns:a14="http://schemas.microsoft.com/office/drawing/2010/main">
                  <a14:imgLayer r:embed="rId9">
                    <a14:imgEffect>
                      <a14:sharpenSoften amount="25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8205415" y="2718911"/>
            <a:ext cx="1414264" cy="1879825"/>
          </a:xfrm>
          <a:prstGeom prst="rect">
            <a:avLst/>
          </a:prstGeom>
        </p:spPr>
      </p:pic>
    </p:spTree>
    <p:extLst>
      <p:ext uri="{BB962C8B-B14F-4D97-AF65-F5344CB8AC3E}">
        <p14:creationId xmlns:p14="http://schemas.microsoft.com/office/powerpoint/2010/main" val="22425301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7C2272CC-552E-42F4-7258-A8AC009DE120}"/>
              </a:ext>
            </a:extLst>
          </p:cNvPr>
          <p:cNvSpPr txBox="1"/>
          <p:nvPr/>
        </p:nvSpPr>
        <p:spPr>
          <a:xfrm>
            <a:off x="273496" y="1329356"/>
            <a:ext cx="9389387" cy="4410118"/>
          </a:xfrm>
          <a:prstGeom prst="rect">
            <a:avLst/>
          </a:prstGeom>
          <a:noFill/>
        </p:spPr>
        <p:txBody>
          <a:bodyPr wrap="square" rtlCol="0">
            <a:spAutoFit/>
          </a:bodyP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pPr marL="276225" indent="-276225" fontAlgn="base">
              <a:lnSpc>
                <a:spcPct val="110000"/>
              </a:lnSpc>
              <a:spcAft>
                <a:spcPts val="1452"/>
              </a:spcAft>
              <a:buFont typeface="+mj-lt"/>
              <a:buAutoNum type="arabicPeriod"/>
            </a:pPr>
            <a:r>
              <a:rPr lang="en-AU" sz="1200" dirty="0">
                <a:solidFill>
                  <a:srgbClr val="0C244C"/>
                </a:solidFill>
                <a:latin typeface="Arial" panose="020B0604020202020204" pitchFamily="34" charset="0"/>
                <a:cs typeface="Arial"/>
              </a:rPr>
              <a:t>Explain how the effects of climate change have impacted the livelihoods of those living in vulnerable communities in the Horn of Africa. </a:t>
            </a:r>
            <a:endParaRPr lang="en-US" sz="1200" dirty="0">
              <a:solidFill>
                <a:srgbClr val="0C244C"/>
              </a:solidFill>
              <a:latin typeface="Arial" panose="020B0604020202020204" pitchFamily="34" charset="0"/>
            </a:endParaRPr>
          </a:p>
          <a:p>
            <a:pPr marL="276523" indent="-276523" fontAlgn="base">
              <a:lnSpc>
                <a:spcPct val="110000"/>
              </a:lnSpc>
              <a:spcAft>
                <a:spcPts val="1452"/>
              </a:spcAft>
              <a:buFont typeface="+mj-lt"/>
              <a:buAutoNum type="arabicPeriod"/>
            </a:pPr>
            <a:endParaRPr lang="en-AU" sz="1200" dirty="0">
              <a:solidFill>
                <a:srgbClr val="0C244C"/>
              </a:solidFill>
              <a:latin typeface="Arial" panose="020B0604020202020204" pitchFamily="34" charset="0"/>
            </a:endParaRPr>
          </a:p>
          <a:p>
            <a:pPr marL="276523" indent="-276523" fontAlgn="base">
              <a:lnSpc>
                <a:spcPct val="110000"/>
              </a:lnSpc>
              <a:spcAft>
                <a:spcPts val="1452"/>
              </a:spcAft>
              <a:buFont typeface="+mj-lt"/>
              <a:buAutoNum type="arabicPeriod"/>
            </a:pPr>
            <a:endParaRPr lang="en-AU" sz="1200" dirty="0">
              <a:solidFill>
                <a:srgbClr val="0C244C"/>
              </a:solidFill>
              <a:latin typeface="Arial" panose="020B0604020202020204" pitchFamily="34" charset="0"/>
            </a:endParaRPr>
          </a:p>
          <a:p>
            <a:pPr marL="276523" indent="-276523" fontAlgn="base">
              <a:lnSpc>
                <a:spcPct val="110000"/>
              </a:lnSpc>
              <a:spcAft>
                <a:spcPts val="1452"/>
              </a:spcAft>
              <a:buFont typeface="+mj-lt"/>
              <a:buAutoNum type="arabicPeriod"/>
            </a:pPr>
            <a:endParaRPr lang="en-AU" sz="1200" dirty="0">
              <a:solidFill>
                <a:srgbClr val="0C244C"/>
              </a:solidFill>
              <a:latin typeface="Arial" panose="020B0604020202020204" pitchFamily="34" charset="0"/>
            </a:endParaRPr>
          </a:p>
          <a:p>
            <a:pPr marL="276523" indent="-276523" fontAlgn="base">
              <a:lnSpc>
                <a:spcPct val="110000"/>
              </a:lnSpc>
              <a:buFont typeface="+mj-lt"/>
              <a:buAutoNum type="arabicPeriod"/>
            </a:pPr>
            <a:r>
              <a:rPr lang="en-AU" sz="1200" i="1" dirty="0">
                <a:solidFill>
                  <a:srgbClr val="0C244C"/>
                </a:solidFill>
                <a:latin typeface="Arial" panose="020B0604020202020204" pitchFamily="34" charset="0"/>
              </a:rPr>
              <a:t>“Today, however, we have to realise that a true ecological approach always becomes a social approach; it must integrate questions of justice in debates on the environment, so as to hear both the cry of the earth and the cry of the poor.”   </a:t>
            </a:r>
          </a:p>
          <a:p>
            <a:pPr algn="r" fontAlgn="base">
              <a:lnSpc>
                <a:spcPct val="110000"/>
              </a:lnSpc>
              <a:spcAft>
                <a:spcPts val="600"/>
              </a:spcAft>
            </a:pPr>
            <a:r>
              <a:rPr lang="en-AU" sz="1200" dirty="0">
                <a:solidFill>
                  <a:srgbClr val="0C244C"/>
                </a:solidFill>
                <a:latin typeface="Arial" panose="020B0604020202020204" pitchFamily="34" charset="0"/>
              </a:rPr>
              <a:t>Pope Francis, </a:t>
            </a:r>
            <a:r>
              <a:rPr lang="en-AU" sz="1200" i="1" dirty="0" err="1">
                <a:solidFill>
                  <a:srgbClr val="0C244C"/>
                </a:solidFill>
                <a:latin typeface="Arial" panose="020B0604020202020204" pitchFamily="34" charset="0"/>
              </a:rPr>
              <a:t>Laudato</a:t>
            </a:r>
            <a:r>
              <a:rPr lang="en-AU" sz="1200" i="1" dirty="0">
                <a:solidFill>
                  <a:srgbClr val="0C244C"/>
                </a:solidFill>
                <a:latin typeface="Arial" panose="020B0604020202020204" pitchFamily="34" charset="0"/>
              </a:rPr>
              <a:t> Si’ </a:t>
            </a:r>
            <a:r>
              <a:rPr lang="en-AU" sz="1200" dirty="0">
                <a:solidFill>
                  <a:srgbClr val="0C244C"/>
                </a:solidFill>
                <a:latin typeface="Arial" panose="020B0604020202020204" pitchFamily="34" charset="0"/>
              </a:rPr>
              <a:t>n29</a:t>
            </a:r>
          </a:p>
          <a:p>
            <a:pPr fontAlgn="base">
              <a:lnSpc>
                <a:spcPct val="110000"/>
              </a:lnSpc>
              <a:spcAft>
                <a:spcPts val="1452"/>
              </a:spcAft>
            </a:pPr>
            <a:r>
              <a:rPr lang="en-AU" sz="1200" dirty="0">
                <a:solidFill>
                  <a:srgbClr val="0C244C"/>
                </a:solidFill>
                <a:latin typeface="Arial" panose="020B0604020202020204" pitchFamily="34" charset="0"/>
              </a:rPr>
              <a:t>Referring to the quote above, discuss the relationship between responding to the cry of the earth and responding to the cry of the poor.</a:t>
            </a:r>
          </a:p>
          <a:p>
            <a:pPr fontAlgn="base">
              <a:lnSpc>
                <a:spcPct val="110000"/>
              </a:lnSpc>
              <a:spcAft>
                <a:spcPts val="1452"/>
              </a:spcAft>
            </a:pPr>
            <a:endParaRPr lang="en-AU" sz="1200" dirty="0">
              <a:solidFill>
                <a:srgbClr val="0C244C"/>
              </a:solidFill>
              <a:latin typeface="Arial" panose="020B0604020202020204" pitchFamily="34" charset="0"/>
            </a:endParaRPr>
          </a:p>
          <a:p>
            <a:pPr fontAlgn="base">
              <a:lnSpc>
                <a:spcPct val="110000"/>
              </a:lnSpc>
              <a:spcAft>
                <a:spcPts val="1452"/>
              </a:spcAft>
            </a:pPr>
            <a:endParaRPr lang="en-AU" sz="1200" dirty="0">
              <a:solidFill>
                <a:srgbClr val="0C244C"/>
              </a:solidFill>
              <a:latin typeface="Arial" panose="020B0604020202020204" pitchFamily="34" charset="0"/>
            </a:endParaRPr>
          </a:p>
          <a:p>
            <a:pPr fontAlgn="base">
              <a:lnSpc>
                <a:spcPct val="110000"/>
              </a:lnSpc>
              <a:spcAft>
                <a:spcPts val="1452"/>
              </a:spcAft>
            </a:pPr>
            <a:r>
              <a:rPr lang="en-AU" sz="1200" dirty="0">
                <a:solidFill>
                  <a:srgbClr val="0C244C"/>
                </a:solidFill>
                <a:latin typeface="Arial" panose="020B0604020202020204" pitchFamily="34" charset="0"/>
              </a:rPr>
              <a:t>3.      How are you responding to the cry of the poor through supporting organisations like Caritas Australia?</a:t>
            </a:r>
          </a:p>
          <a:p>
            <a:pPr>
              <a:lnSpc>
                <a:spcPct val="110000"/>
              </a:lnSpc>
            </a:pPr>
            <a:endParaRPr lang="en-AU" sz="1200" dirty="0">
              <a:solidFill>
                <a:srgbClr val="0C244C"/>
              </a:solidFill>
              <a:latin typeface="Arial" panose="020B0604020202020204" pitchFamily="34" charset="0"/>
            </a:endParaRPr>
          </a:p>
        </p:txBody>
      </p:sp>
      <p:sp>
        <p:nvSpPr>
          <p:cNvPr id="9" name="Title 1">
            <a:extLst>
              <a:ext uri="{FF2B5EF4-FFF2-40B4-BE49-F238E27FC236}">
                <a16:creationId xmlns:a16="http://schemas.microsoft.com/office/drawing/2014/main" id="{A390FFE7-0DC9-4D32-9E0D-087EB33F1B2E}"/>
              </a:ext>
            </a:extLst>
          </p:cNvPr>
          <p:cNvSpPr>
            <a:spLocks noGrp="1"/>
          </p:cNvSpPr>
          <p:nvPr>
            <p:ph type="ctrTitle"/>
          </p:nvPr>
        </p:nvSpPr>
        <p:spPr>
          <a:xfrm>
            <a:off x="895788" y="48418"/>
            <a:ext cx="7697346" cy="685304"/>
          </a:xfrm>
        </p:spPr>
        <p:txBody>
          <a:bodyPr lIns="91440" tIns="45720" rIns="91440" bIns="45720" anchor="ctr"/>
          <a:lstStyle>
            <a:defPPr>
              <a:defRPr lang="en-US"/>
            </a:defPPr>
            <a:lvl1pPr marL="0" algn="l" defTabSz="404485" rtl="0" eaLnBrk="1" latinLnBrk="0" hangingPunct="1">
              <a:defRPr sz="1592" kern="1200">
                <a:solidFill>
                  <a:schemeClr val="tx1"/>
                </a:solidFill>
                <a:latin typeface="+mn-lt"/>
                <a:ea typeface="+mn-ea"/>
                <a:cs typeface="+mn-cs"/>
              </a:defRPr>
            </a:lvl1pPr>
            <a:lvl2pPr marL="404485" algn="l" defTabSz="404485" rtl="0" eaLnBrk="1" latinLnBrk="0" hangingPunct="1">
              <a:defRPr sz="1592" kern="1200">
                <a:solidFill>
                  <a:schemeClr val="tx1"/>
                </a:solidFill>
                <a:latin typeface="+mn-lt"/>
                <a:ea typeface="+mn-ea"/>
                <a:cs typeface="+mn-cs"/>
              </a:defRPr>
            </a:lvl2pPr>
            <a:lvl3pPr marL="808970" algn="l" defTabSz="404485" rtl="0" eaLnBrk="1" latinLnBrk="0" hangingPunct="1">
              <a:defRPr sz="1592" kern="1200">
                <a:solidFill>
                  <a:schemeClr val="tx1"/>
                </a:solidFill>
                <a:latin typeface="+mn-lt"/>
                <a:ea typeface="+mn-ea"/>
                <a:cs typeface="+mn-cs"/>
              </a:defRPr>
            </a:lvl3pPr>
            <a:lvl4pPr marL="1213455" algn="l" defTabSz="404485" rtl="0" eaLnBrk="1" latinLnBrk="0" hangingPunct="1">
              <a:defRPr sz="1592" kern="1200">
                <a:solidFill>
                  <a:schemeClr val="tx1"/>
                </a:solidFill>
                <a:latin typeface="+mn-lt"/>
                <a:ea typeface="+mn-ea"/>
                <a:cs typeface="+mn-cs"/>
              </a:defRPr>
            </a:lvl4pPr>
            <a:lvl5pPr marL="1617939" algn="l" defTabSz="404485" rtl="0" eaLnBrk="1" latinLnBrk="0" hangingPunct="1">
              <a:defRPr sz="1592" kern="1200">
                <a:solidFill>
                  <a:schemeClr val="tx1"/>
                </a:solidFill>
                <a:latin typeface="+mn-lt"/>
                <a:ea typeface="+mn-ea"/>
                <a:cs typeface="+mn-cs"/>
              </a:defRPr>
            </a:lvl5pPr>
            <a:lvl6pPr marL="2022424" algn="l" defTabSz="404485" rtl="0" eaLnBrk="1" latinLnBrk="0" hangingPunct="1">
              <a:defRPr sz="1592" kern="1200">
                <a:solidFill>
                  <a:schemeClr val="tx1"/>
                </a:solidFill>
                <a:latin typeface="+mn-lt"/>
                <a:ea typeface="+mn-ea"/>
                <a:cs typeface="+mn-cs"/>
              </a:defRPr>
            </a:lvl6pPr>
            <a:lvl7pPr marL="2426909" algn="l" defTabSz="404485" rtl="0" eaLnBrk="1" latinLnBrk="0" hangingPunct="1">
              <a:defRPr sz="1592" kern="1200">
                <a:solidFill>
                  <a:schemeClr val="tx1"/>
                </a:solidFill>
                <a:latin typeface="+mn-lt"/>
                <a:ea typeface="+mn-ea"/>
                <a:cs typeface="+mn-cs"/>
              </a:defRPr>
            </a:lvl7pPr>
            <a:lvl8pPr marL="2831394" algn="l" defTabSz="404485" rtl="0" eaLnBrk="1" latinLnBrk="0" hangingPunct="1">
              <a:defRPr sz="1592" kern="1200">
                <a:solidFill>
                  <a:schemeClr val="tx1"/>
                </a:solidFill>
                <a:latin typeface="+mn-lt"/>
                <a:ea typeface="+mn-ea"/>
                <a:cs typeface="+mn-cs"/>
              </a:defRPr>
            </a:lvl8pPr>
            <a:lvl9pPr marL="3235879" algn="l" defTabSz="404485" rtl="0" eaLnBrk="1" latinLnBrk="0" hangingPunct="1">
              <a:defRPr sz="1592" kern="1200">
                <a:solidFill>
                  <a:schemeClr val="tx1"/>
                </a:solidFill>
                <a:latin typeface="+mn-lt"/>
                <a:ea typeface="+mn-ea"/>
                <a:cs typeface="+mn-cs"/>
              </a:defRPr>
            </a:lvl9pPr>
          </a:lstStyle>
          <a:p>
            <a:r>
              <a:rPr lang="en-AU" sz="2000" dirty="0">
                <a:solidFill>
                  <a:srgbClr val="0C244C"/>
                </a:solidFill>
                <a:latin typeface="Arial"/>
                <a:cs typeface="Arial"/>
              </a:rPr>
              <a:t>Goal 1: Response to the cry of the POOR</a:t>
            </a:r>
          </a:p>
        </p:txBody>
      </p:sp>
      <p:sp>
        <p:nvSpPr>
          <p:cNvPr id="4" name="Rectangle 3">
            <a:extLst>
              <a:ext uri="{FF2B5EF4-FFF2-40B4-BE49-F238E27FC236}">
                <a16:creationId xmlns:a16="http://schemas.microsoft.com/office/drawing/2014/main" id="{208C6183-1255-4661-8E24-5B4AACD4BA75}"/>
              </a:ext>
            </a:extLst>
          </p:cNvPr>
          <p:cNvSpPr/>
          <p:nvPr/>
        </p:nvSpPr>
        <p:spPr>
          <a:xfrm>
            <a:off x="243116" y="960877"/>
            <a:ext cx="1095172" cy="369332"/>
          </a:xfrm>
          <a:prstGeom prst="rect">
            <a:avLst/>
          </a:prstGeom>
        </p:spPr>
        <p:txBody>
          <a:bodyPr wrap="none">
            <a:spAutoFit/>
          </a:bodyPr>
          <a:lstStyle/>
          <a:p>
            <a:pPr fontAlgn="base">
              <a:spcBef>
                <a:spcPts val="0"/>
              </a:spcBef>
              <a:spcAft>
                <a:spcPts val="600"/>
              </a:spcAft>
            </a:pPr>
            <a:r>
              <a:rPr lang="en-AU" dirty="0">
                <a:solidFill>
                  <a:srgbClr val="D86075"/>
                </a:solidFill>
                <a:latin typeface="Arial" panose="020B0604020202020204" pitchFamily="34" charset="0"/>
                <a:cs typeface="Arial"/>
              </a:rPr>
              <a:t>Activities</a:t>
            </a:r>
          </a:p>
        </p:txBody>
      </p:sp>
      <p:pic>
        <p:nvPicPr>
          <p:cNvPr id="8" name="Picture 7" descr="Icon&#10;&#10;Description automatically generated">
            <a:extLst>
              <a:ext uri="{FF2B5EF4-FFF2-40B4-BE49-F238E27FC236}">
                <a16:creationId xmlns:a16="http://schemas.microsoft.com/office/drawing/2014/main" id="{7EF795E6-B680-4D76-BA8C-7E88138692B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73497" y="137234"/>
            <a:ext cx="583460" cy="583460"/>
          </a:xfrm>
          <a:prstGeom prst="rect">
            <a:avLst/>
          </a:prstGeom>
        </p:spPr>
      </p:pic>
    </p:spTree>
    <p:extLst>
      <p:ext uri="{BB962C8B-B14F-4D97-AF65-F5344CB8AC3E}">
        <p14:creationId xmlns:p14="http://schemas.microsoft.com/office/powerpoint/2010/main" val="3111263385"/>
      </p:ext>
    </p:extLst>
  </p:cSld>
  <p:clrMapOvr>
    <a:masterClrMapping/>
  </p:clrMapOvr>
</p:sld>
</file>

<file path=ppt/theme/theme1.xml><?xml version="1.0" encoding="utf-8"?>
<a:theme xmlns:a="http://schemas.openxmlformats.org/drawingml/2006/main" name="Education Colours PPT theme">
  <a:themeElements>
    <a:clrScheme name="Education Colours">
      <a:dk1>
        <a:srgbClr val="63B1A4"/>
      </a:dk1>
      <a:lt1>
        <a:sysClr val="window" lastClr="FFFFFF"/>
      </a:lt1>
      <a:dk2>
        <a:srgbClr val="C3DDD7"/>
      </a:dk2>
      <a:lt2>
        <a:srgbClr val="E7E6E6"/>
      </a:lt2>
      <a:accent1>
        <a:srgbClr val="762000"/>
      </a:accent1>
      <a:accent2>
        <a:srgbClr val="05243F"/>
      </a:accent2>
      <a:accent3>
        <a:srgbClr val="004851"/>
      </a:accent3>
      <a:accent4>
        <a:srgbClr val="E5DBCB"/>
      </a:accent4>
      <a:accent5>
        <a:srgbClr val="DF918A"/>
      </a:accent5>
      <a:accent6>
        <a:srgbClr val="D86075"/>
      </a:accent6>
      <a:hlink>
        <a:srgbClr val="48A1FA"/>
      </a:hlink>
      <a:folHlink>
        <a:srgbClr val="034A90"/>
      </a:folHlink>
    </a:clrScheme>
    <a:fontScheme name="Roboto">
      <a:majorFont>
        <a:latin typeface="Roboto Medium"/>
        <a:ea typeface=""/>
        <a:cs typeface=""/>
      </a:majorFont>
      <a:minorFont>
        <a:latin typeface="Robo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ducation Colours PPT theme" id="{8BD223F7-A7E7-4B24-AF0D-0E2E023E3089}" vid="{E6BF20CA-F81A-4FEE-96D1-7838E57D8CC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A5B4263F7BA4B4FB1DEE6AB7F3265F0" ma:contentTypeVersion="36" ma:contentTypeDescription="Create a new document." ma:contentTypeScope="" ma:versionID="749d50841259068563e761e2feb9de11">
  <xsd:schema xmlns:xsd="http://www.w3.org/2001/XMLSchema" xmlns:xs="http://www.w3.org/2001/XMLSchema" xmlns:p="http://schemas.microsoft.com/office/2006/metadata/properties" xmlns:ns2="a74f41e8-2c9a-4a9a-8a86-1b2eca9cb15f" xmlns:ns3="http://schemas.microsoft.com/sharepoint/v3/fields" xmlns:ns4="d0426e0c-4a75-4487-8a8c-05f70a1c3a62" targetNamespace="http://schemas.microsoft.com/office/2006/metadata/properties" ma:root="true" ma:fieldsID="61e94646948ac0b72fb0fae39d36c74b" ns2:_="" ns3:_="" ns4:_="">
    <xsd:import namespace="a74f41e8-2c9a-4a9a-8a86-1b2eca9cb15f"/>
    <xsd:import namespace="http://schemas.microsoft.com/sharepoint/v3/fields"/>
    <xsd:import namespace="d0426e0c-4a75-4487-8a8c-05f70a1c3a62"/>
    <xsd:element name="properties">
      <xsd:complexType>
        <xsd:sequence>
          <xsd:element name="documentManagement">
            <xsd:complexType>
              <xsd:all>
                <xsd:element ref="ns2:Calendar_x0020_Year" minOccurs="0"/>
                <xsd:element ref="ns2:Document_x0020_Status" minOccurs="0"/>
                <xsd:element ref="ns3:_ResourceType" minOccurs="0"/>
                <xsd:element ref="ns4:bc52f877b74e4892aa9edc07f5db4423" minOccurs="0"/>
                <xsd:element ref="ns2:TaxCatchAll" minOccurs="0"/>
                <xsd:element ref="ns4:MediaServiceMetadata" minOccurs="0"/>
                <xsd:element ref="ns4:MediaServiceFastMetadata" minOccurs="0"/>
                <xsd:element ref="ns4:MediaServiceDateTaken" minOccurs="0"/>
                <xsd:element ref="ns4:MediaLengthInSeconds" minOccurs="0"/>
                <xsd:element ref="ns4:lcf76f155ced4ddcb4097134ff3c332f" minOccurs="0"/>
                <xsd:element ref="ns4:MediaServiceGenerationTime" minOccurs="0"/>
                <xsd:element ref="ns4:MediaServiceEventHashCode" minOccurs="0"/>
                <xsd:element ref="ns4:MediaServiceOCR" minOccurs="0"/>
                <xsd:element ref="ns2:TaxKeywordTaxHTField" minOccurs="0"/>
                <xsd:element ref="ns4:Cross_x002d_Curriculum_x0020_Priorities" minOccurs="0"/>
                <xsd:element ref="ns4:General_x0020_Capabilities" minOccurs="0"/>
                <xsd:element ref="ns2:SharedWithUsers" minOccurs="0"/>
                <xsd:element ref="ns2:SharedWithDetails" minOccurs="0"/>
                <xsd:element ref="ns4:ResourcesType" minOccurs="0"/>
                <xsd:element ref="ns4:ResourceAudience" minOccurs="0"/>
                <xsd:element ref="ns4:ResourceTopic" minOccurs="0"/>
                <xsd:element ref="ns4:Curriculum" minOccurs="0"/>
                <xsd:element ref="ns4:Term"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4f41e8-2c9a-4a9a-8a86-1b2eca9cb15f" elementFormDefault="qualified">
    <xsd:import namespace="http://schemas.microsoft.com/office/2006/documentManagement/types"/>
    <xsd:import namespace="http://schemas.microsoft.com/office/infopath/2007/PartnerControls"/>
    <xsd:element name="Calendar_x0020_Year" ma:index="8" nillable="true" ma:displayName="Calendar Year" ma:list="{efc841cf-c008-4849-acd6-eb31f33685a0}" ma:internalName="Calendar_x0020_Year" ma:showField="CalendarYear" ma:web="a74f41e8-2c9a-4a9a-8a86-1b2eca9cb15f">
      <xsd:simpleType>
        <xsd:restriction base="dms:Lookup"/>
      </xsd:simpleType>
    </xsd:element>
    <xsd:element name="Document_x0020_Status" ma:index="9" nillable="true" ma:displayName="Document Status" ma:list="{c6e27091-794f-4218-8873-7e1e6bc71942}" ma:internalName="Document_x0020_Status" ma:showField="Documentstatus" ma:web="a74f41e8-2c9a-4a9a-8a86-1b2eca9cb15f">
      <xsd:simpleType>
        <xsd:restriction base="dms:Lookup"/>
      </xsd:simpleType>
    </xsd:element>
    <xsd:element name="TaxCatchAll" ma:index="13" nillable="true" ma:displayName="Taxonomy Catch All Column" ma:hidden="true" ma:list="{0f3ffeea-cf0c-4ca3-804a-6fa494fe2746}" ma:internalName="TaxCatchAll" ma:showField="CatchAllData" ma:web="a74f41e8-2c9a-4a9a-8a86-1b2eca9cb15f">
      <xsd:complexType>
        <xsd:complexContent>
          <xsd:extension base="dms:MultiChoiceLookup">
            <xsd:sequence>
              <xsd:element name="Value" type="dms:Lookup" maxOccurs="unbounded" minOccurs="0" nillable="true"/>
            </xsd:sequence>
          </xsd:extension>
        </xsd:complexContent>
      </xsd:complexType>
    </xsd:element>
    <xsd:element name="TaxKeywordTaxHTField" ma:index="24" nillable="true" ma:taxonomy="true" ma:internalName="TaxKeywordTaxHTField" ma:taxonomyFieldName="TaxKeyword" ma:displayName="Enterprise Keywords" ma:fieldId="{23f27201-bee3-471e-b2e7-b64fd8b7ca38}" ma:taxonomyMulti="true" ma:sspId="fba56b17-20de-4e09-aefb-c97c0efd6dbe" ma:termSetId="00000000-0000-0000-0000-000000000000" ma:anchorId="00000000-0000-0000-0000-000000000000" ma:open="true" ma:isKeyword="true">
      <xsd:complexType>
        <xsd:sequence>
          <xsd:element ref="pc:Terms" minOccurs="0" maxOccurs="1"/>
        </xsd:sequence>
      </xsd:complexType>
    </xsd:element>
    <xsd:element name="SharedWithUsers" ma:index="2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ResourceType" ma:index="10" nillable="true" ma:displayName="Resource Type" ma:description="A set of categories, functions, genres or aggregation levels" ma:internalName="_ResourceTyp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0426e0c-4a75-4487-8a8c-05f70a1c3a62" elementFormDefault="qualified">
    <xsd:import namespace="http://schemas.microsoft.com/office/2006/documentManagement/types"/>
    <xsd:import namespace="http://schemas.microsoft.com/office/infopath/2007/PartnerControls"/>
    <xsd:element name="bc52f877b74e4892aa9edc07f5db4423" ma:index="12" nillable="true" ma:taxonomy="true" ma:internalName="bc52f877b74e4892aa9edc07f5db4423" ma:taxonomyFieldName="Topic" ma:displayName="Topic" ma:default="" ma:fieldId="{bc52f877-b74e-4892-aa9e-dc07f5db4423}" ma:sspId="fba56b17-20de-4e09-aefb-c97c0efd6dbe" ma:termSetId="43fe0924-5d85-4bf5-8df1-467cebe12fdd" ma:anchorId="00000000-0000-0000-0000-000000000000" ma:open="false" ma:isKeyword="false">
      <xsd:complexType>
        <xsd:sequence>
          <xsd:element ref="pc:Terms" minOccurs="0" maxOccurs="1"/>
        </xsd:sequence>
      </xsd:complexType>
    </xsd:element>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Cross_x002d_Curriculum_x0020_Priorities" ma:index="25" nillable="true" ma:displayName="Cross-Curriculum Priorities" ma:format="Dropdown" ma:internalName="Cross_x002d_Curriculum_x0020_Priorities">
      <xsd:complexType>
        <xsd:complexContent>
          <xsd:extension base="dms:MultiChoice">
            <xsd:sequence>
              <xsd:element name="Value" maxOccurs="unbounded" minOccurs="0" nillable="true">
                <xsd:simpleType>
                  <xsd:restriction base="dms:Choice">
                    <xsd:enumeration value="Aboriginal and Torres Strait Islander Histories and Cultures"/>
                    <xsd:enumeration value="Asia and Australia's Engagement with Asia"/>
                    <xsd:enumeration value="Sustainability"/>
                  </xsd:restriction>
                </xsd:simpleType>
              </xsd:element>
            </xsd:sequence>
          </xsd:extension>
        </xsd:complexContent>
      </xsd:complexType>
    </xsd:element>
    <xsd:element name="General_x0020_Capabilities" ma:index="26" nillable="true" ma:displayName="General Capabilities" ma:format="Dropdown" ma:internalName="General_x0020_Capabilities">
      <xsd:complexType>
        <xsd:complexContent>
          <xsd:extension base="dms:MultiChoice">
            <xsd:sequence>
              <xsd:element name="Value" maxOccurs="unbounded" minOccurs="0" nillable="true">
                <xsd:simpleType>
                  <xsd:restriction base="dms:Choice">
                    <xsd:enumeration value="Literacy"/>
                    <xsd:enumeration value="Numeracy"/>
                    <xsd:enumeration value="Information and Communication Technology (ICT) Capability"/>
                    <xsd:enumeration value="Critical and Creative Thinking"/>
                    <xsd:enumeration value="Personal and Social Capability"/>
                    <xsd:enumeration value="Ethical Understanding"/>
                    <xsd:enumeration value="Intercultural Understanding"/>
                  </xsd:restriction>
                </xsd:simpleType>
              </xsd:element>
            </xsd:sequence>
          </xsd:extension>
        </xsd:complexContent>
      </xsd:complexType>
    </xsd:element>
    <xsd:element name="ResourcesType" ma:index="29" nillable="true" ma:displayName="Resources Type" ma:format="Dropdown" ma:internalName="ResourcesType">
      <xsd:complexType>
        <xsd:complexContent>
          <xsd:extension base="dms:MultiChoice">
            <xsd:sequence>
              <xsd:element name="Value" maxOccurs="unbounded" minOccurs="0" nillable="true">
                <xsd:simpleType>
                  <xsd:restriction base="dms:Choice">
                    <xsd:enumeration value="Assembly"/>
                    <xsd:enumeration value="Fact Sheet and Report"/>
                    <xsd:enumeration value="Film"/>
                    <xsd:enumeration value="Fundraising"/>
                    <xsd:enumeration value="Game"/>
                    <xsd:enumeration value="Guide"/>
                    <xsd:enumeration value="Image"/>
                    <xsd:enumeration value="Lesson and Unit"/>
                    <xsd:enumeration value="Poster"/>
                    <xsd:enumeration value="Prayer / Reflection"/>
                    <xsd:enumeration value="Quiz"/>
                    <xsd:enumeration value="Case Study"/>
                  </xsd:restriction>
                </xsd:simpleType>
              </xsd:element>
            </xsd:sequence>
          </xsd:extension>
        </xsd:complexContent>
      </xsd:complexType>
    </xsd:element>
    <xsd:element name="ResourceAudience" ma:index="30" nillable="true" ma:displayName="Resource Audience" ma:format="Dropdown" ma:internalName="ResourceAudience">
      <xsd:complexType>
        <xsd:complexContent>
          <xsd:extension base="dms:MultiChoice">
            <xsd:sequence>
              <xsd:element name="Value" maxOccurs="unbounded" minOccurs="0" nillable="true">
                <xsd:simpleType>
                  <xsd:restriction base="dms:Choice">
                    <xsd:enumeration value="Lower Primary F-2"/>
                    <xsd:enumeration value="Middle primary 3-4"/>
                    <xsd:enumeration value="Upper Primary 5-6"/>
                    <xsd:enumeration value="Upper Primary 3-6"/>
                    <xsd:enumeration value="Secondary"/>
                    <xsd:enumeration value="Youth"/>
                    <xsd:enumeration value="Parish"/>
                    <xsd:enumeration value="Teacher"/>
                    <xsd:enumeration value="Choice 9"/>
                  </xsd:restriction>
                </xsd:simpleType>
              </xsd:element>
            </xsd:sequence>
          </xsd:extension>
        </xsd:complexContent>
      </xsd:complexType>
    </xsd:element>
    <xsd:element name="ResourceTopic" ma:index="31" nillable="true" ma:displayName="Resource Topic" ma:format="Dropdown" ma:internalName="ResourceTopic">
      <xsd:complexType>
        <xsd:complexContent>
          <xsd:extension base="dms:MultiChoice">
            <xsd:sequence>
              <xsd:element name="Value" maxOccurs="unbounded" minOccurs="0" nillable="true">
                <xsd:simpleType>
                  <xsd:restriction base="dms:Choice">
                    <xsd:enumeration value="About Caritas"/>
                    <xsd:enumeration value="Advocacy and Campaigns"/>
                    <xsd:enumeration value="Catholic Identity"/>
                    <xsd:enumeration value="Catholic Social Teaching"/>
                    <xsd:enumeration value="Disability"/>
                    <xsd:enumeration value="Emergencies"/>
                    <xsd:enumeration value="Environment, Climate Justice, DRR"/>
                    <xsd:enumeration value="Food Security and Agriculture"/>
                    <xsd:enumeration value="Gender Equality / Women"/>
                    <xsd:enumeration value="Health"/>
                    <xsd:enumeration value="Human Trafficking, Modern Slavery and Fair Trade"/>
                    <xsd:enumeration value="Indigenous Peoples"/>
                    <xsd:enumeration value="Laudato Si'"/>
                    <xsd:enumeration value="Peace and Conflict"/>
                    <xsd:enumeration value="Poverty"/>
                    <xsd:enumeration value="Project Compassion"/>
                    <xsd:enumeration value="Refugees and Forced Migration"/>
                    <xsd:enumeration value="Sustainable Development Goals and Human Rights"/>
                    <xsd:enumeration value="Water and Sanitation"/>
                    <xsd:enumeration value="Religion"/>
                    <xsd:enumeration value="First Nations Australians"/>
                    <xsd:enumeration value="Choice 22"/>
                  </xsd:restriction>
                </xsd:simpleType>
              </xsd:element>
            </xsd:sequence>
          </xsd:extension>
        </xsd:complexContent>
      </xsd:complexType>
    </xsd:element>
    <xsd:element name="Curriculum" ma:index="32" nillable="true" ma:displayName="Curriculum" ma:format="Dropdown" ma:internalName="Curriculum">
      <xsd:complexType>
        <xsd:complexContent>
          <xsd:extension base="dms:MultiChoice">
            <xsd:sequence>
              <xsd:element name="Value" maxOccurs="unbounded" minOccurs="0" nillable="true">
                <xsd:simpleType>
                  <xsd:restriction base="dms:Choice">
                    <xsd:enumeration value="Civics and Citizenship"/>
                    <xsd:enumeration value="Economics and Business"/>
                    <xsd:enumeration value="English"/>
                    <xsd:enumeration value="Geography"/>
                    <xsd:enumeration value="HASS"/>
                    <xsd:enumeration value="Health and PE"/>
                    <xsd:enumeration value="History"/>
                    <xsd:enumeration value="Languages"/>
                    <xsd:enumeration value="Mathematics"/>
                    <xsd:enumeration value="Religious Education"/>
                    <xsd:enumeration value="Science"/>
                    <xsd:enumeration value="Technologies "/>
                    <xsd:enumeration value="Choice 13"/>
                  </xsd:restriction>
                </xsd:simpleType>
              </xsd:element>
            </xsd:sequence>
          </xsd:extension>
        </xsd:complexContent>
      </xsd:complexType>
    </xsd:element>
    <xsd:element name="Term" ma:index="33" nillable="true" ma:displayName="Term" ma:format="Dropdown" ma:internalName="Term">
      <xsd:complexType>
        <xsd:complexContent>
          <xsd:extension base="dms:MultiChoice">
            <xsd:sequence>
              <xsd:element name="Value" maxOccurs="unbounded" minOccurs="0" nillable="true">
                <xsd:simpleType>
                  <xsd:restriction base="dms:Choice">
                    <xsd:enumeration value="Term 1 "/>
                    <xsd:enumeration value="Term 2"/>
                    <xsd:enumeration value="Term 3"/>
                    <xsd:enumeration value="Term 4"/>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a74f41e8-2c9a-4a9a-8a86-1b2eca9cb15f" xsi:nil="true"/>
    <Calendar_x0020_Year xmlns="a74f41e8-2c9a-4a9a-8a86-1b2eca9cb15f" xsi:nil="true"/>
    <bc52f877b74e4892aa9edc07f5db4423 xmlns="d0426e0c-4a75-4487-8a8c-05f70a1c3a62">
      <Terms xmlns="http://schemas.microsoft.com/office/infopath/2007/PartnerControls"/>
    </bc52f877b74e4892aa9edc07f5db4423>
    <_ResourceType xmlns="http://schemas.microsoft.com/sharepoint/v3/fields" xsi:nil="true"/>
    <Document_x0020_Status xmlns="a74f41e8-2c9a-4a9a-8a86-1b2eca9cb15f" xsi:nil="true"/>
    <MediaLengthInSeconds xmlns="d0426e0c-4a75-4487-8a8c-05f70a1c3a62" xsi:nil="true"/>
    <lcf76f155ced4ddcb4097134ff3c332f xmlns="d0426e0c-4a75-4487-8a8c-05f70a1c3a62">
      <Terms xmlns="http://schemas.microsoft.com/office/infopath/2007/PartnerControls"/>
    </lcf76f155ced4ddcb4097134ff3c332f>
    <TaxKeywordTaxHTField xmlns="a74f41e8-2c9a-4a9a-8a86-1b2eca9cb15f">
      <Terms xmlns="http://schemas.microsoft.com/office/infopath/2007/PartnerControls"/>
    </TaxKeywordTaxHTField>
    <Cross_x002d_Curriculum_x0020_Priorities xmlns="d0426e0c-4a75-4487-8a8c-05f70a1c3a62" xsi:nil="true"/>
    <Curriculum xmlns="d0426e0c-4a75-4487-8a8c-05f70a1c3a62" xsi:nil="true"/>
    <General_x0020_Capabilities xmlns="d0426e0c-4a75-4487-8a8c-05f70a1c3a62" xsi:nil="true"/>
    <Term xmlns="d0426e0c-4a75-4487-8a8c-05f70a1c3a62" xsi:nil="true"/>
    <ResourcesType xmlns="d0426e0c-4a75-4487-8a8c-05f70a1c3a62" xsi:nil="true"/>
    <ResourceAudience xmlns="d0426e0c-4a75-4487-8a8c-05f70a1c3a62" xsi:nil="true"/>
    <ResourceTopic xmlns="d0426e0c-4a75-4487-8a8c-05f70a1c3a62" xsi:nil="true"/>
  </documentManagement>
</p:properties>
</file>

<file path=customXml/itemProps1.xml><?xml version="1.0" encoding="utf-8"?>
<ds:datastoreItem xmlns:ds="http://schemas.openxmlformats.org/officeDocument/2006/customXml" ds:itemID="{5402ADB0-97C5-4ADB-912F-670AA67F4527}">
  <ds:schemaRefs>
    <ds:schemaRef ds:uri="http://schemas.microsoft.com/sharepoint/v3/contenttype/forms"/>
  </ds:schemaRefs>
</ds:datastoreItem>
</file>

<file path=customXml/itemProps2.xml><?xml version="1.0" encoding="utf-8"?>
<ds:datastoreItem xmlns:ds="http://schemas.openxmlformats.org/officeDocument/2006/customXml" ds:itemID="{60323252-06CC-4A93-9B05-CE562DC736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74f41e8-2c9a-4a9a-8a86-1b2eca9cb15f"/>
    <ds:schemaRef ds:uri="http://schemas.microsoft.com/sharepoint/v3/fields"/>
    <ds:schemaRef ds:uri="d0426e0c-4a75-4487-8a8c-05f70a1c3a6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DB9A1ED-15E2-4F9D-AF70-55D002EDE42E}">
  <ds:schemaRefs>
    <ds:schemaRef ds:uri="http://schemas.microsoft.com/office/2006/documentManagement/types"/>
    <ds:schemaRef ds:uri="a74f41e8-2c9a-4a9a-8a86-1b2eca9cb15f"/>
    <ds:schemaRef ds:uri="http://purl.org/dc/dcmitype/"/>
    <ds:schemaRef ds:uri="http://schemas.microsoft.com/office/2006/metadata/properties"/>
    <ds:schemaRef ds:uri="http://schemas.microsoft.com/office/infopath/2007/PartnerControls"/>
    <ds:schemaRef ds:uri="http://www.w3.org/XML/1998/namespace"/>
    <ds:schemaRef ds:uri="http://purl.org/dc/elements/1.1/"/>
    <ds:schemaRef ds:uri="http://schemas.openxmlformats.org/package/2006/metadata/core-properties"/>
    <ds:schemaRef ds:uri="d0426e0c-4a75-4487-8a8c-05f70a1c3a62"/>
    <ds:schemaRef ds:uri="http://schemas.microsoft.com/sharepoint/v3/field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340</TotalTime>
  <Words>5887</Words>
  <Application>Microsoft Office PowerPoint</Application>
  <PresentationFormat>A4 Paper (210x297 mm)</PresentationFormat>
  <Paragraphs>393</Paragraphs>
  <Slides>31</Slides>
  <Notes>28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Arial</vt:lpstr>
      <vt:lpstr>Calibri</vt:lpstr>
      <vt:lpstr>Roboto</vt:lpstr>
      <vt:lpstr>Roboto Light</vt:lpstr>
      <vt:lpstr>Roboto Medium</vt:lpstr>
      <vt:lpstr>Wingdings</vt:lpstr>
      <vt:lpstr>Education Colours PPT theme</vt:lpstr>
      <vt:lpstr>The laudato si’ goals</vt:lpstr>
      <vt:lpstr>PowerPoint Presentation</vt:lpstr>
      <vt:lpstr>PowerPoint Presentation</vt:lpstr>
      <vt:lpstr>Goal 1: Response to the cry of the earth</vt:lpstr>
      <vt:lpstr>Goal 1: Response to the cry of the earth</vt:lpstr>
      <vt:lpstr>PowerPoint Presentation</vt:lpstr>
      <vt:lpstr>Goal 1: Response to the cry of the earth</vt:lpstr>
      <vt:lpstr>Goal 1: Response to the cry of the poor</vt:lpstr>
      <vt:lpstr>Goal 1: Response to the cry of the POOR</vt:lpstr>
      <vt:lpstr>PowerPoint Presentation</vt:lpstr>
      <vt:lpstr>Goal 1: Response to the cry of the poor</vt:lpstr>
      <vt:lpstr>Goal 3: Ecological economics</vt:lpstr>
      <vt:lpstr>Goal 3: Ecological economics</vt:lpstr>
      <vt:lpstr>PowerPoint Presentation</vt:lpstr>
      <vt:lpstr>Goal 3: Ecological economics</vt:lpstr>
      <vt:lpstr>Goal 4: ADOPTION OF SUSTAINABLE LIFESTYLES</vt:lpstr>
      <vt:lpstr>Goal 4: ADOPTION OF SUSTAINABLE LIFESTYLES</vt:lpstr>
      <vt:lpstr>PowerPoint Presentation</vt:lpstr>
      <vt:lpstr>Goal 4: ADOPTION OF SUSTAINABLE LIFESTYLES</vt:lpstr>
      <vt:lpstr>Goal 5: ECOLOGICAL EDUCATION</vt:lpstr>
      <vt:lpstr>Goal 5: ECOLOGICAL EDUCATION</vt:lpstr>
      <vt:lpstr>PowerPoint Presentation</vt:lpstr>
      <vt:lpstr>Goal 5: ECOLOGICAL EDUCATION</vt:lpstr>
      <vt:lpstr>Goal 6: ECOLOGICAL spirituality</vt:lpstr>
      <vt:lpstr>Goal 6: ECOLOGICAL spirituality</vt:lpstr>
      <vt:lpstr>PowerPoint Presentation</vt:lpstr>
      <vt:lpstr>Goal 6: ECOLOGICAL spirituality</vt:lpstr>
      <vt:lpstr>Goal 7: COMMUNITY RESILIENCE AND EMPOWERMENT</vt:lpstr>
      <vt:lpstr>Goal 7: COMMUNITY RESILIENCE AND EMPOWERMENT</vt:lpstr>
      <vt:lpstr>PowerPoint Presentation</vt:lpstr>
      <vt:lpstr>Goal 7: COMMUNITY RESILIENCE AND EMPOWERMENT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Ellie Wong</dc:creator>
  <cp:lastModifiedBy>Nicole Dobrohotoff</cp:lastModifiedBy>
  <cp:revision>21</cp:revision>
  <dcterms:created xsi:type="dcterms:W3CDTF">2020-12-03T01:21:15Z</dcterms:created>
  <dcterms:modified xsi:type="dcterms:W3CDTF">2023-05-17T02:49:03Z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0x0101007A5B4263F7BA4B4FB1DEE6AB7F3265F0</vt:lpwstr>
  </property>
  <property fmtid="{D5CDD505-2E9C-101B-9397-08002B2CF9AE}" pid="3" name="_ExtendedDescription">
    <vt:lpwstr/>
  </property>
  <property fmtid="{D5CDD505-2E9C-101B-9397-08002B2CF9AE}" pid="4" name="MediaServiceImageTags">
    <vt:lpwstr/>
  </property>
  <property fmtid="{D5CDD505-2E9C-101B-9397-08002B2CF9AE}" pid="5" name="Topic">
    <vt:lpwstr/>
  </property>
  <property fmtid="{D5CDD505-2E9C-101B-9397-08002B2CF9AE}" pid="6" name="xd_ProgID">
    <vt:lpwstr/>
  </property>
  <property fmtid="{D5CDD505-2E9C-101B-9397-08002B2CF9AE}" pid="7" name="TemplateUrl">
    <vt:lpwstr/>
  </property>
  <property fmtid="{D5CDD505-2E9C-101B-9397-08002B2CF9AE}" pid="8" name="ComplianceAssetId">
    <vt:lpwstr/>
  </property>
  <property fmtid="{D5CDD505-2E9C-101B-9397-08002B2CF9AE}" pid="9" name="TriggerFlowInfo">
    <vt:lpwstr/>
  </property>
  <property fmtid="{D5CDD505-2E9C-101B-9397-08002B2CF9AE}" pid="10" name="xd_Signature">
    <vt:bool>false</vt:bool>
  </property>
  <property fmtid="{D5CDD505-2E9C-101B-9397-08002B2CF9AE}" pid="11" name="TaxKeyword">
    <vt:lpwstr/>
  </property>
</Properties>
</file>