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4"/>
    <p:sldMasterId id="2147483648" r:id="rId5"/>
    <p:sldMasterId id="2147483697" r:id="rId6"/>
  </p:sldMasterIdLst>
  <p:notesMasterIdLst>
    <p:notesMasterId r:id="rId22"/>
  </p:notesMasterIdLst>
  <p:handoutMasterIdLst>
    <p:handoutMasterId r:id="rId23"/>
  </p:handoutMasterIdLst>
  <p:sldIdLst>
    <p:sldId id="478" r:id="rId7"/>
    <p:sldId id="312" r:id="rId8"/>
    <p:sldId id="328" r:id="rId9"/>
    <p:sldId id="322" r:id="rId10"/>
    <p:sldId id="352" r:id="rId11"/>
    <p:sldId id="358" r:id="rId12"/>
    <p:sldId id="353" r:id="rId13"/>
    <p:sldId id="359" r:id="rId14"/>
    <p:sldId id="356" r:id="rId15"/>
    <p:sldId id="360" r:id="rId16"/>
    <p:sldId id="355" r:id="rId17"/>
    <p:sldId id="362" r:id="rId18"/>
    <p:sldId id="357" r:id="rId19"/>
    <p:sldId id="361" r:id="rId20"/>
    <p:sldId id="34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orient="horz" pos="2251" userDrawn="1">
          <p15:clr>
            <a:srgbClr val="A4A3A4"/>
          </p15:clr>
        </p15:guide>
        <p15:guide id="3" pos="575" userDrawn="1">
          <p15:clr>
            <a:srgbClr val="A4A3A4"/>
          </p15:clr>
        </p15:guide>
        <p15:guide id="4" pos="71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 Rebekah Pryor" initials="DRP" lastIdx="3" clrIdx="0">
    <p:extLst>
      <p:ext uri="{19B8F6BF-5375-455C-9EA6-DF929625EA0E}">
        <p15:presenceInfo xmlns:p15="http://schemas.microsoft.com/office/powerpoint/2012/main" userId="S-1-5-21-568877940-3399399001-4121681156-74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51"/>
    <a:srgbClr val="FFFFFF"/>
    <a:srgbClr val="7F7F7F"/>
    <a:srgbClr val="D9E4E5"/>
    <a:srgbClr val="006A8A"/>
    <a:srgbClr val="B92E1B"/>
    <a:srgbClr val="000000"/>
    <a:srgbClr val="A7170B"/>
    <a:srgbClr val="A7170A"/>
    <a:srgbClr val="BC2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2" autoAdjust="0"/>
    <p:restoredTop sz="95959" autoAdjust="0"/>
  </p:normalViewPr>
  <p:slideViewPr>
    <p:cSldViewPr snapToObjects="1" showGuides="1">
      <p:cViewPr varScale="1">
        <p:scale>
          <a:sx n="109" d="100"/>
          <a:sy n="109" d="100"/>
        </p:scale>
        <p:origin x="62" y="216"/>
      </p:cViewPr>
      <p:guideLst>
        <p:guide orient="horz" pos="3974"/>
        <p:guide orient="horz" pos="2251"/>
        <p:guide pos="575"/>
        <p:guide pos="7105"/>
      </p:guideLst>
    </p:cSldViewPr>
  </p:slideViewPr>
  <p:outlineViewPr>
    <p:cViewPr>
      <p:scale>
        <a:sx n="33" d="100"/>
        <a:sy n="33" d="100"/>
      </p:scale>
      <p:origin x="0" y="-1060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120" d="100"/>
          <a:sy n="120" d="100"/>
        </p:scale>
        <p:origin x="-616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 Rebekah Pryor" userId="8d859597-0c52-4ddc-b3e3-bd9b1ef69f34" providerId="ADAL" clId="{A044FC87-5448-49CA-B387-D4DE54568F87}"/>
    <pc:docChg chg="custSel modSld">
      <pc:chgData name="Dr Rebekah Pryor" userId="8d859597-0c52-4ddc-b3e3-bd9b1ef69f34" providerId="ADAL" clId="{A044FC87-5448-49CA-B387-D4DE54568F87}" dt="2023-05-24T00:54:22.872" v="38"/>
      <pc:docMkLst>
        <pc:docMk/>
      </pc:docMkLst>
      <pc:sldChg chg="modSp addCm modCm">
        <pc:chgData name="Dr Rebekah Pryor" userId="8d859597-0c52-4ddc-b3e3-bd9b1ef69f34" providerId="ADAL" clId="{A044FC87-5448-49CA-B387-D4DE54568F87}" dt="2023-05-24T00:54:22.872" v="38"/>
        <pc:sldMkLst>
          <pc:docMk/>
          <pc:sldMk cId="393831356" sldId="312"/>
        </pc:sldMkLst>
        <pc:spChg chg="mod">
          <ac:chgData name="Dr Rebekah Pryor" userId="8d859597-0c52-4ddc-b3e3-bd9b1ef69f34" providerId="ADAL" clId="{A044FC87-5448-49CA-B387-D4DE54568F87}" dt="2023-05-24T00:53:46.510" v="36" actId="113"/>
          <ac:spMkLst>
            <pc:docMk/>
            <pc:sldMk cId="393831356" sldId="312"/>
            <ac:spMk id="2" creationId="{00000000-0000-0000-0000-000000000000}"/>
          </ac:spMkLst>
        </pc:spChg>
      </pc:sldChg>
      <pc:sldChg chg="modSp">
        <pc:chgData name="Dr Rebekah Pryor" userId="8d859597-0c52-4ddc-b3e3-bd9b1ef69f34" providerId="ADAL" clId="{A044FC87-5448-49CA-B387-D4DE54568F87}" dt="2023-05-24T00:45:34.032" v="5" actId="255"/>
        <pc:sldMkLst>
          <pc:docMk/>
          <pc:sldMk cId="3867532329" sldId="322"/>
        </pc:sldMkLst>
        <pc:spChg chg="mod">
          <ac:chgData name="Dr Rebekah Pryor" userId="8d859597-0c52-4ddc-b3e3-bd9b1ef69f34" providerId="ADAL" clId="{A044FC87-5448-49CA-B387-D4DE54568F87}" dt="2023-05-24T00:45:34.032" v="5" actId="255"/>
          <ac:spMkLst>
            <pc:docMk/>
            <pc:sldMk cId="3867532329" sldId="322"/>
            <ac:spMk id="9" creationId="{00000000-0000-0000-0000-000000000000}"/>
          </ac:spMkLst>
        </pc:spChg>
        <pc:spChg chg="mod">
          <ac:chgData name="Dr Rebekah Pryor" userId="8d859597-0c52-4ddc-b3e3-bd9b1ef69f34" providerId="ADAL" clId="{A044FC87-5448-49CA-B387-D4DE54568F87}" dt="2023-05-24T00:45:26.188" v="4" actId="20577"/>
          <ac:spMkLst>
            <pc:docMk/>
            <pc:sldMk cId="3867532329" sldId="322"/>
            <ac:spMk id="11" creationId="{00000000-0000-0000-0000-000000000000}"/>
          </ac:spMkLst>
        </pc:spChg>
      </pc:sldChg>
      <pc:sldChg chg="modSp addCm modCm">
        <pc:chgData name="Dr Rebekah Pryor" userId="8d859597-0c52-4ddc-b3e3-bd9b1ef69f34" providerId="ADAL" clId="{A044FC87-5448-49CA-B387-D4DE54568F87}" dt="2023-05-24T00:53:10.854" v="34"/>
        <pc:sldMkLst>
          <pc:docMk/>
          <pc:sldMk cId="4236948578" sldId="328"/>
        </pc:sldMkLst>
        <pc:spChg chg="mod">
          <ac:chgData name="Dr Rebekah Pryor" userId="8d859597-0c52-4ddc-b3e3-bd9b1ef69f34" providerId="ADAL" clId="{A044FC87-5448-49CA-B387-D4DE54568F87}" dt="2023-05-24T00:44:53.155" v="3" actId="313"/>
          <ac:spMkLst>
            <pc:docMk/>
            <pc:sldMk cId="4236948578" sldId="328"/>
            <ac:spMk id="9" creationId="{F5C4ECE1-6DA6-490C-A977-58895477D76A}"/>
          </ac:spMkLst>
        </pc:spChg>
      </pc:sldChg>
      <pc:sldChg chg="modSp">
        <pc:chgData name="Dr Rebekah Pryor" userId="8d859597-0c52-4ddc-b3e3-bd9b1ef69f34" providerId="ADAL" clId="{A044FC87-5448-49CA-B387-D4DE54568F87}" dt="2023-05-24T00:45:43.427" v="6" actId="14100"/>
        <pc:sldMkLst>
          <pc:docMk/>
          <pc:sldMk cId="2026923303" sldId="352"/>
        </pc:sldMkLst>
        <pc:spChg chg="mod">
          <ac:chgData name="Dr Rebekah Pryor" userId="8d859597-0c52-4ddc-b3e3-bd9b1ef69f34" providerId="ADAL" clId="{A044FC87-5448-49CA-B387-D4DE54568F87}" dt="2023-05-24T00:45:43.427" v="6" actId="14100"/>
          <ac:spMkLst>
            <pc:docMk/>
            <pc:sldMk cId="2026923303" sldId="352"/>
            <ac:spMk id="8" creationId="{756BA19E-16F5-4D61-AA1A-10CC07ACA386}"/>
          </ac:spMkLst>
        </pc:spChg>
      </pc:sldChg>
      <pc:sldChg chg="modSp">
        <pc:chgData name="Dr Rebekah Pryor" userId="8d859597-0c52-4ddc-b3e3-bd9b1ef69f34" providerId="ADAL" clId="{A044FC87-5448-49CA-B387-D4DE54568F87}" dt="2023-05-24T00:47:00.279" v="15" actId="1036"/>
        <pc:sldMkLst>
          <pc:docMk/>
          <pc:sldMk cId="590997988" sldId="353"/>
        </pc:sldMkLst>
        <pc:spChg chg="mod">
          <ac:chgData name="Dr Rebekah Pryor" userId="8d859597-0c52-4ddc-b3e3-bd9b1ef69f34" providerId="ADAL" clId="{A044FC87-5448-49CA-B387-D4DE54568F87}" dt="2023-05-24T00:47:00.279" v="15" actId="1036"/>
          <ac:spMkLst>
            <pc:docMk/>
            <pc:sldMk cId="590997988" sldId="353"/>
            <ac:spMk id="8" creationId="{EAFCBB2B-8254-43C6-94A2-2026B4C9E030}"/>
          </ac:spMkLst>
        </pc:spChg>
      </pc:sldChg>
      <pc:sldChg chg="modSp">
        <pc:chgData name="Dr Rebekah Pryor" userId="8d859597-0c52-4ddc-b3e3-bd9b1ef69f34" providerId="ADAL" clId="{A044FC87-5448-49CA-B387-D4DE54568F87}" dt="2023-05-24T00:48:42.006" v="23" actId="14100"/>
        <pc:sldMkLst>
          <pc:docMk/>
          <pc:sldMk cId="4138105342" sldId="355"/>
        </pc:sldMkLst>
        <pc:spChg chg="mod">
          <ac:chgData name="Dr Rebekah Pryor" userId="8d859597-0c52-4ddc-b3e3-bd9b1ef69f34" providerId="ADAL" clId="{A044FC87-5448-49CA-B387-D4DE54568F87}" dt="2023-05-24T00:48:42.006" v="23" actId="14100"/>
          <ac:spMkLst>
            <pc:docMk/>
            <pc:sldMk cId="4138105342" sldId="355"/>
            <ac:spMk id="2" creationId="{F845A2EE-B5FB-41D8-8469-773CF29A77BE}"/>
          </ac:spMkLst>
        </pc:spChg>
      </pc:sldChg>
      <pc:sldChg chg="modSp">
        <pc:chgData name="Dr Rebekah Pryor" userId="8d859597-0c52-4ddc-b3e3-bd9b1ef69f34" providerId="ADAL" clId="{A044FC87-5448-49CA-B387-D4DE54568F87}" dt="2023-05-24T00:47:59.311" v="21" actId="14100"/>
        <pc:sldMkLst>
          <pc:docMk/>
          <pc:sldMk cId="1878996427" sldId="356"/>
        </pc:sldMkLst>
        <pc:spChg chg="mod">
          <ac:chgData name="Dr Rebekah Pryor" userId="8d859597-0c52-4ddc-b3e3-bd9b1ef69f34" providerId="ADAL" clId="{A044FC87-5448-49CA-B387-D4DE54568F87}" dt="2023-05-24T00:47:59.311" v="21" actId="14100"/>
          <ac:spMkLst>
            <pc:docMk/>
            <pc:sldMk cId="1878996427" sldId="356"/>
            <ac:spMk id="8" creationId="{A7E25127-1557-410E-8D85-CB425258787D}"/>
          </ac:spMkLst>
        </pc:spChg>
      </pc:sldChg>
      <pc:sldChg chg="modSp">
        <pc:chgData name="Dr Rebekah Pryor" userId="8d859597-0c52-4ddc-b3e3-bd9b1ef69f34" providerId="ADAL" clId="{A044FC87-5448-49CA-B387-D4DE54568F87}" dt="2023-05-24T00:49:58.960" v="26" actId="20577"/>
        <pc:sldMkLst>
          <pc:docMk/>
          <pc:sldMk cId="1332634344" sldId="357"/>
        </pc:sldMkLst>
        <pc:spChg chg="mod">
          <ac:chgData name="Dr Rebekah Pryor" userId="8d859597-0c52-4ddc-b3e3-bd9b1ef69f34" providerId="ADAL" clId="{A044FC87-5448-49CA-B387-D4DE54568F87}" dt="2023-05-24T00:49:58.960" v="26" actId="20577"/>
          <ac:spMkLst>
            <pc:docMk/>
            <pc:sldMk cId="1332634344" sldId="357"/>
            <ac:spMk id="8" creationId="{71FD9095-07D5-4C5F-89C4-65D29C30DEE2}"/>
          </ac:spMkLst>
        </pc:spChg>
      </pc:sldChg>
      <pc:sldChg chg="modSp">
        <pc:chgData name="Dr Rebekah Pryor" userId="8d859597-0c52-4ddc-b3e3-bd9b1ef69f34" providerId="ADAL" clId="{A044FC87-5448-49CA-B387-D4DE54568F87}" dt="2023-05-24T00:46:24.156" v="10" actId="255"/>
        <pc:sldMkLst>
          <pc:docMk/>
          <pc:sldMk cId="2705061686" sldId="358"/>
        </pc:sldMkLst>
        <pc:spChg chg="mod">
          <ac:chgData name="Dr Rebekah Pryor" userId="8d859597-0c52-4ddc-b3e3-bd9b1ef69f34" providerId="ADAL" clId="{A044FC87-5448-49CA-B387-D4DE54568F87}" dt="2023-05-24T00:46:24.156" v="10" actId="255"/>
          <ac:spMkLst>
            <pc:docMk/>
            <pc:sldMk cId="2705061686" sldId="358"/>
            <ac:spMk id="9" creationId="{00000000-0000-0000-0000-000000000000}"/>
          </ac:spMkLst>
        </pc:spChg>
        <pc:spChg chg="mod">
          <ac:chgData name="Dr Rebekah Pryor" userId="8d859597-0c52-4ddc-b3e3-bd9b1ef69f34" providerId="ADAL" clId="{A044FC87-5448-49CA-B387-D4DE54568F87}" dt="2023-05-24T00:46:17.934" v="9" actId="6549"/>
          <ac:spMkLst>
            <pc:docMk/>
            <pc:sldMk cId="2705061686" sldId="358"/>
            <ac:spMk id="11" creationId="{00000000-0000-0000-0000-000000000000}"/>
          </ac:spMkLst>
        </pc:spChg>
      </pc:sldChg>
      <pc:sldChg chg="modSp">
        <pc:chgData name="Dr Rebekah Pryor" userId="8d859597-0c52-4ddc-b3e3-bd9b1ef69f34" providerId="ADAL" clId="{A044FC87-5448-49CA-B387-D4DE54568F87}" dt="2023-05-24T00:47:49.418" v="20" actId="255"/>
        <pc:sldMkLst>
          <pc:docMk/>
          <pc:sldMk cId="3511846958" sldId="359"/>
        </pc:sldMkLst>
        <pc:spChg chg="mod">
          <ac:chgData name="Dr Rebekah Pryor" userId="8d859597-0c52-4ddc-b3e3-bd9b1ef69f34" providerId="ADAL" clId="{A044FC87-5448-49CA-B387-D4DE54568F87}" dt="2023-05-24T00:47:49.418" v="20" actId="255"/>
          <ac:spMkLst>
            <pc:docMk/>
            <pc:sldMk cId="3511846958" sldId="359"/>
            <ac:spMk id="9" creationId="{00000000-0000-0000-0000-000000000000}"/>
          </ac:spMkLst>
        </pc:spChg>
        <pc:spChg chg="mod">
          <ac:chgData name="Dr Rebekah Pryor" userId="8d859597-0c52-4ddc-b3e3-bd9b1ef69f34" providerId="ADAL" clId="{A044FC87-5448-49CA-B387-D4DE54568F87}" dt="2023-05-24T00:47:31.269" v="19" actId="20577"/>
          <ac:spMkLst>
            <pc:docMk/>
            <pc:sldMk cId="3511846958" sldId="359"/>
            <ac:spMk id="11" creationId="{00000000-0000-0000-0000-000000000000}"/>
          </ac:spMkLst>
        </pc:spChg>
      </pc:sldChg>
      <pc:sldChg chg="modSp">
        <pc:chgData name="Dr Rebekah Pryor" userId="8d859597-0c52-4ddc-b3e3-bd9b1ef69f34" providerId="ADAL" clId="{A044FC87-5448-49CA-B387-D4DE54568F87}" dt="2023-05-24T00:48:30.129" v="22" actId="255"/>
        <pc:sldMkLst>
          <pc:docMk/>
          <pc:sldMk cId="4097163932" sldId="360"/>
        </pc:sldMkLst>
        <pc:spChg chg="mod">
          <ac:chgData name="Dr Rebekah Pryor" userId="8d859597-0c52-4ddc-b3e3-bd9b1ef69f34" providerId="ADAL" clId="{A044FC87-5448-49CA-B387-D4DE54568F87}" dt="2023-05-24T00:48:30.129" v="22" actId="255"/>
          <ac:spMkLst>
            <pc:docMk/>
            <pc:sldMk cId="4097163932" sldId="360"/>
            <ac:spMk id="9" creationId="{00000000-0000-0000-0000-000000000000}"/>
          </ac:spMkLst>
        </pc:spChg>
      </pc:sldChg>
      <pc:sldChg chg="modSp">
        <pc:chgData name="Dr Rebekah Pryor" userId="8d859597-0c52-4ddc-b3e3-bd9b1ef69f34" providerId="ADAL" clId="{A044FC87-5448-49CA-B387-D4DE54568F87}" dt="2023-05-24T00:50:21.988" v="30" actId="255"/>
        <pc:sldMkLst>
          <pc:docMk/>
          <pc:sldMk cId="81747574" sldId="361"/>
        </pc:sldMkLst>
        <pc:spChg chg="mod">
          <ac:chgData name="Dr Rebekah Pryor" userId="8d859597-0c52-4ddc-b3e3-bd9b1ef69f34" providerId="ADAL" clId="{A044FC87-5448-49CA-B387-D4DE54568F87}" dt="2023-05-24T00:50:21.988" v="30" actId="255"/>
          <ac:spMkLst>
            <pc:docMk/>
            <pc:sldMk cId="81747574" sldId="361"/>
            <ac:spMk id="9" creationId="{00000000-0000-0000-0000-000000000000}"/>
          </ac:spMkLst>
        </pc:spChg>
        <pc:spChg chg="mod">
          <ac:chgData name="Dr Rebekah Pryor" userId="8d859597-0c52-4ddc-b3e3-bd9b1ef69f34" providerId="ADAL" clId="{A044FC87-5448-49CA-B387-D4DE54568F87}" dt="2023-05-24T00:50:10.122" v="29" actId="20577"/>
          <ac:spMkLst>
            <pc:docMk/>
            <pc:sldMk cId="81747574" sldId="361"/>
            <ac:spMk id="11" creationId="{00000000-0000-0000-0000-000000000000}"/>
          </ac:spMkLst>
        </pc:spChg>
      </pc:sldChg>
      <pc:sldChg chg="modSp addCm modCm">
        <pc:chgData name="Dr Rebekah Pryor" userId="8d859597-0c52-4ddc-b3e3-bd9b1ef69f34" providerId="ADAL" clId="{A044FC87-5448-49CA-B387-D4DE54568F87}" dt="2023-05-24T00:52:35.340" v="32"/>
        <pc:sldMkLst>
          <pc:docMk/>
          <pc:sldMk cId="3324100559" sldId="362"/>
        </pc:sldMkLst>
        <pc:spChg chg="mod">
          <ac:chgData name="Dr Rebekah Pryor" userId="8d859597-0c52-4ddc-b3e3-bd9b1ef69f34" providerId="ADAL" clId="{A044FC87-5448-49CA-B387-D4DE54568F87}" dt="2023-05-24T00:49:07.638" v="24" actId="255"/>
          <ac:spMkLst>
            <pc:docMk/>
            <pc:sldMk cId="3324100559" sldId="362"/>
            <ac:spMk id="9" creationId="{00000000-0000-0000-0000-000000000000}"/>
          </ac:spMkLst>
        </pc:spChg>
        <pc:spChg chg="mod">
          <ac:chgData name="Dr Rebekah Pryor" userId="8d859597-0c52-4ddc-b3e3-bd9b1ef69f34" providerId="ADAL" clId="{A044FC87-5448-49CA-B387-D4DE54568F87}" dt="2023-05-24T00:49:11.590" v="25" actId="20577"/>
          <ac:spMkLst>
            <pc:docMk/>
            <pc:sldMk cId="3324100559" sldId="362"/>
            <ac:spMk id="11" creationId="{00000000-0000-0000-0000-000000000000}"/>
          </ac:spMkLst>
        </pc:spChg>
      </pc:sldChg>
    </pc:docChg>
  </pc:docChgLst>
  <pc:docChgLst>
    <pc:chgData name="Nicole Dobrohotoff" userId="2dc4cf58-dc7e-422a-950b-38460c74cb76" providerId="ADAL" clId="{8CFB49DF-C485-4639-ACE4-65FA40D4C0E3}"/>
    <pc:docChg chg="custSel addSld delSld modSld sldOrd">
      <pc:chgData name="Nicole Dobrohotoff" userId="2dc4cf58-dc7e-422a-950b-38460c74cb76" providerId="ADAL" clId="{8CFB49DF-C485-4639-ACE4-65FA40D4C0E3}" dt="2023-05-24T02:34:24.722" v="364"/>
      <pc:docMkLst>
        <pc:docMk/>
      </pc:docMkLst>
      <pc:sldChg chg="modSp delCm">
        <pc:chgData name="Nicole Dobrohotoff" userId="2dc4cf58-dc7e-422a-950b-38460c74cb76" providerId="ADAL" clId="{8CFB49DF-C485-4639-ACE4-65FA40D4C0E3}" dt="2023-05-24T02:32:53.920" v="341"/>
        <pc:sldMkLst>
          <pc:docMk/>
          <pc:sldMk cId="393831356" sldId="312"/>
        </pc:sldMkLst>
        <pc:spChg chg="mod">
          <ac:chgData name="Nicole Dobrohotoff" userId="2dc4cf58-dc7e-422a-950b-38460c74cb76" providerId="ADAL" clId="{8CFB49DF-C485-4639-ACE4-65FA40D4C0E3}" dt="2023-05-24T02:32:51.245" v="340" actId="113"/>
          <ac:spMkLst>
            <pc:docMk/>
            <pc:sldMk cId="393831356" sldId="312"/>
            <ac:spMk id="2" creationId="{00000000-0000-0000-0000-000000000000}"/>
          </ac:spMkLst>
        </pc:spChg>
      </pc:sldChg>
      <pc:sldChg chg="modSp">
        <pc:chgData name="Nicole Dobrohotoff" userId="2dc4cf58-dc7e-422a-950b-38460c74cb76" providerId="ADAL" clId="{8CFB49DF-C485-4639-ACE4-65FA40D4C0E3}" dt="2023-05-23T07:03:47.743" v="150" actId="6549"/>
        <pc:sldMkLst>
          <pc:docMk/>
          <pc:sldMk cId="3867532329" sldId="322"/>
        </pc:sldMkLst>
        <pc:spChg chg="mod">
          <ac:chgData name="Nicole Dobrohotoff" userId="2dc4cf58-dc7e-422a-950b-38460c74cb76" providerId="ADAL" clId="{8CFB49DF-C485-4639-ACE4-65FA40D4C0E3}" dt="2023-05-23T07:03:47.743" v="150" actId="6549"/>
          <ac:spMkLst>
            <pc:docMk/>
            <pc:sldMk cId="3867532329" sldId="322"/>
            <ac:spMk id="11" creationId="{00000000-0000-0000-0000-000000000000}"/>
          </ac:spMkLst>
        </pc:spChg>
      </pc:sldChg>
      <pc:sldChg chg="modSp delCm">
        <pc:chgData name="Nicole Dobrohotoff" userId="2dc4cf58-dc7e-422a-950b-38460c74cb76" providerId="ADAL" clId="{8CFB49DF-C485-4639-ACE4-65FA40D4C0E3}" dt="2023-05-24T02:33:10.242" v="356" actId="20577"/>
        <pc:sldMkLst>
          <pc:docMk/>
          <pc:sldMk cId="4236948578" sldId="328"/>
        </pc:sldMkLst>
        <pc:spChg chg="mod">
          <ac:chgData name="Nicole Dobrohotoff" userId="2dc4cf58-dc7e-422a-950b-38460c74cb76" providerId="ADAL" clId="{8CFB49DF-C485-4639-ACE4-65FA40D4C0E3}" dt="2023-05-24T02:33:10.242" v="356" actId="20577"/>
          <ac:spMkLst>
            <pc:docMk/>
            <pc:sldMk cId="4236948578" sldId="328"/>
            <ac:spMk id="18" creationId="{00000000-0000-0000-0000-000000000000}"/>
          </ac:spMkLst>
        </pc:spChg>
      </pc:sldChg>
      <pc:sldChg chg="ord">
        <pc:chgData name="Nicole Dobrohotoff" userId="2dc4cf58-dc7e-422a-950b-38460c74cb76" providerId="ADAL" clId="{8CFB49DF-C485-4639-ACE4-65FA40D4C0E3}" dt="2023-05-23T07:17:11.508" v="339"/>
        <pc:sldMkLst>
          <pc:docMk/>
          <pc:sldMk cId="4138105342" sldId="355"/>
        </pc:sldMkLst>
      </pc:sldChg>
      <pc:sldChg chg="modSp">
        <pc:chgData name="Nicole Dobrohotoff" userId="2dc4cf58-dc7e-422a-950b-38460c74cb76" providerId="ADAL" clId="{8CFB49DF-C485-4639-ACE4-65FA40D4C0E3}" dt="2023-05-23T06:50:21.857" v="7"/>
        <pc:sldMkLst>
          <pc:docMk/>
          <pc:sldMk cId="2705061686" sldId="358"/>
        </pc:sldMkLst>
        <pc:spChg chg="mod">
          <ac:chgData name="Nicole Dobrohotoff" userId="2dc4cf58-dc7e-422a-950b-38460c74cb76" providerId="ADAL" clId="{8CFB49DF-C485-4639-ACE4-65FA40D4C0E3}" dt="2023-05-23T06:50:21.857" v="7"/>
          <ac:spMkLst>
            <pc:docMk/>
            <pc:sldMk cId="2705061686" sldId="358"/>
            <ac:spMk id="11" creationId="{00000000-0000-0000-0000-000000000000}"/>
          </ac:spMkLst>
        </pc:spChg>
      </pc:sldChg>
      <pc:sldChg chg="modSp">
        <pc:chgData name="Nicole Dobrohotoff" userId="2dc4cf58-dc7e-422a-950b-38460c74cb76" providerId="ADAL" clId="{8CFB49DF-C485-4639-ACE4-65FA40D4C0E3}" dt="2023-05-23T06:51:08.092" v="24" actId="20577"/>
        <pc:sldMkLst>
          <pc:docMk/>
          <pc:sldMk cId="3511846958" sldId="359"/>
        </pc:sldMkLst>
        <pc:spChg chg="mod">
          <ac:chgData name="Nicole Dobrohotoff" userId="2dc4cf58-dc7e-422a-950b-38460c74cb76" providerId="ADAL" clId="{8CFB49DF-C485-4639-ACE4-65FA40D4C0E3}" dt="2023-05-23T06:51:08.092" v="24" actId="20577"/>
          <ac:spMkLst>
            <pc:docMk/>
            <pc:sldMk cId="3511846958" sldId="359"/>
            <ac:spMk id="11" creationId="{00000000-0000-0000-0000-000000000000}"/>
          </ac:spMkLst>
        </pc:spChg>
      </pc:sldChg>
      <pc:sldChg chg="modSp">
        <pc:chgData name="Nicole Dobrohotoff" userId="2dc4cf58-dc7e-422a-950b-38460c74cb76" providerId="ADAL" clId="{8CFB49DF-C485-4639-ACE4-65FA40D4C0E3}" dt="2023-05-23T07:09:09.227" v="208" actId="20577"/>
        <pc:sldMkLst>
          <pc:docMk/>
          <pc:sldMk cId="4097163932" sldId="360"/>
        </pc:sldMkLst>
        <pc:spChg chg="mod">
          <ac:chgData name="Nicole Dobrohotoff" userId="2dc4cf58-dc7e-422a-950b-38460c74cb76" providerId="ADAL" clId="{8CFB49DF-C485-4639-ACE4-65FA40D4C0E3}" dt="2023-05-23T07:09:09.227" v="208" actId="20577"/>
          <ac:spMkLst>
            <pc:docMk/>
            <pc:sldMk cId="4097163932" sldId="360"/>
            <ac:spMk id="11" creationId="{00000000-0000-0000-0000-000000000000}"/>
          </ac:spMkLst>
        </pc:spChg>
      </pc:sldChg>
      <pc:sldChg chg="addSp delSp modSp">
        <pc:chgData name="Nicole Dobrohotoff" userId="2dc4cf58-dc7e-422a-950b-38460c74cb76" providerId="ADAL" clId="{8CFB49DF-C485-4639-ACE4-65FA40D4C0E3}" dt="2023-05-24T02:33:55.952" v="359"/>
        <pc:sldMkLst>
          <pc:docMk/>
          <pc:sldMk cId="81747574" sldId="361"/>
        </pc:sldMkLst>
        <pc:spChg chg="add">
          <ac:chgData name="Nicole Dobrohotoff" userId="2dc4cf58-dc7e-422a-950b-38460c74cb76" providerId="ADAL" clId="{8CFB49DF-C485-4639-ACE4-65FA40D4C0E3}" dt="2023-05-24T02:33:55.952" v="359"/>
          <ac:spMkLst>
            <pc:docMk/>
            <pc:sldMk cId="81747574" sldId="361"/>
            <ac:spMk id="7" creationId="{125C323E-3D10-4373-A5D3-54222CC3EB97}"/>
          </ac:spMkLst>
        </pc:spChg>
        <pc:spChg chg="del">
          <ac:chgData name="Nicole Dobrohotoff" userId="2dc4cf58-dc7e-422a-950b-38460c74cb76" providerId="ADAL" clId="{8CFB49DF-C485-4639-ACE4-65FA40D4C0E3}" dt="2023-05-24T02:33:54.797" v="358" actId="478"/>
          <ac:spMkLst>
            <pc:docMk/>
            <pc:sldMk cId="81747574" sldId="361"/>
            <ac:spMk id="9" creationId="{00000000-0000-0000-0000-000000000000}"/>
          </ac:spMkLst>
        </pc:spChg>
        <pc:spChg chg="del">
          <ac:chgData name="Nicole Dobrohotoff" userId="2dc4cf58-dc7e-422a-950b-38460c74cb76" providerId="ADAL" clId="{8CFB49DF-C485-4639-ACE4-65FA40D4C0E3}" dt="2023-05-24T02:33:53.230" v="357" actId="478"/>
          <ac:spMkLst>
            <pc:docMk/>
            <pc:sldMk cId="81747574" sldId="361"/>
            <ac:spMk id="10" creationId="{00000000-0000-0000-0000-000000000000}"/>
          </ac:spMkLst>
        </pc:spChg>
        <pc:spChg chg="mod">
          <ac:chgData name="Nicole Dobrohotoff" userId="2dc4cf58-dc7e-422a-950b-38460c74cb76" providerId="ADAL" clId="{8CFB49DF-C485-4639-ACE4-65FA40D4C0E3}" dt="2023-05-23T07:15:54.987" v="338" actId="20577"/>
          <ac:spMkLst>
            <pc:docMk/>
            <pc:sldMk cId="81747574" sldId="361"/>
            <ac:spMk id="11" creationId="{00000000-0000-0000-0000-000000000000}"/>
          </ac:spMkLst>
        </pc:spChg>
        <pc:spChg chg="add">
          <ac:chgData name="Nicole Dobrohotoff" userId="2dc4cf58-dc7e-422a-950b-38460c74cb76" providerId="ADAL" clId="{8CFB49DF-C485-4639-ACE4-65FA40D4C0E3}" dt="2023-05-24T02:33:55.952" v="359"/>
          <ac:spMkLst>
            <pc:docMk/>
            <pc:sldMk cId="81747574" sldId="361"/>
            <ac:spMk id="12" creationId="{2DC9D0E4-40BD-4D1B-BA5E-2ED09E067A62}"/>
          </ac:spMkLst>
        </pc:spChg>
        <pc:spChg chg="add">
          <ac:chgData name="Nicole Dobrohotoff" userId="2dc4cf58-dc7e-422a-950b-38460c74cb76" providerId="ADAL" clId="{8CFB49DF-C485-4639-ACE4-65FA40D4C0E3}" dt="2023-05-24T02:33:55.952" v="359"/>
          <ac:spMkLst>
            <pc:docMk/>
            <pc:sldMk cId="81747574" sldId="361"/>
            <ac:spMk id="13" creationId="{8AE66D00-F9A4-4F33-B088-B6419FCCA209}"/>
          </ac:spMkLst>
        </pc:spChg>
      </pc:sldChg>
      <pc:sldChg chg="addSp delSp modSp ord delCm">
        <pc:chgData name="Nicole Dobrohotoff" userId="2dc4cf58-dc7e-422a-950b-38460c74cb76" providerId="ADAL" clId="{8CFB49DF-C485-4639-ACE4-65FA40D4C0E3}" dt="2023-05-24T02:34:24.722" v="364"/>
        <pc:sldMkLst>
          <pc:docMk/>
          <pc:sldMk cId="3324100559" sldId="362"/>
        </pc:sldMkLst>
        <pc:spChg chg="add del mod">
          <ac:chgData name="Nicole Dobrohotoff" userId="2dc4cf58-dc7e-422a-950b-38460c74cb76" providerId="ADAL" clId="{8CFB49DF-C485-4639-ACE4-65FA40D4C0E3}" dt="2023-05-23T06:56:16.371" v="138" actId="478"/>
          <ac:spMkLst>
            <pc:docMk/>
            <pc:sldMk cId="3324100559" sldId="362"/>
            <ac:spMk id="2" creationId="{20DFBAC5-FED9-421A-920D-E4186A752258}"/>
          </ac:spMkLst>
        </pc:spChg>
        <pc:spChg chg="del mod">
          <ac:chgData name="Nicole Dobrohotoff" userId="2dc4cf58-dc7e-422a-950b-38460c74cb76" providerId="ADAL" clId="{8CFB49DF-C485-4639-ACE4-65FA40D4C0E3}" dt="2023-05-24T02:34:20.451" v="362" actId="478"/>
          <ac:spMkLst>
            <pc:docMk/>
            <pc:sldMk cId="3324100559" sldId="362"/>
            <ac:spMk id="9" creationId="{00000000-0000-0000-0000-000000000000}"/>
          </ac:spMkLst>
        </pc:spChg>
        <pc:spChg chg="del mod">
          <ac:chgData name="Nicole Dobrohotoff" userId="2dc4cf58-dc7e-422a-950b-38460c74cb76" providerId="ADAL" clId="{8CFB49DF-C485-4639-ACE4-65FA40D4C0E3}" dt="2023-05-24T02:34:18.449" v="361" actId="478"/>
          <ac:spMkLst>
            <pc:docMk/>
            <pc:sldMk cId="3324100559" sldId="362"/>
            <ac:spMk id="10" creationId="{00000000-0000-0000-0000-000000000000}"/>
          </ac:spMkLst>
        </pc:spChg>
        <pc:spChg chg="mod">
          <ac:chgData name="Nicole Dobrohotoff" userId="2dc4cf58-dc7e-422a-950b-38460c74cb76" providerId="ADAL" clId="{8CFB49DF-C485-4639-ACE4-65FA40D4C0E3}" dt="2023-05-23T06:56:12.265" v="137" actId="6549"/>
          <ac:spMkLst>
            <pc:docMk/>
            <pc:sldMk cId="3324100559" sldId="362"/>
            <ac:spMk id="11" creationId="{00000000-0000-0000-0000-000000000000}"/>
          </ac:spMkLst>
        </pc:spChg>
        <pc:spChg chg="add del mod">
          <ac:chgData name="Nicole Dobrohotoff" userId="2dc4cf58-dc7e-422a-950b-38460c74cb76" providerId="ADAL" clId="{8CFB49DF-C485-4639-ACE4-65FA40D4C0E3}" dt="2023-05-24T02:34:17.330" v="360" actId="478"/>
          <ac:spMkLst>
            <pc:docMk/>
            <pc:sldMk cId="3324100559" sldId="362"/>
            <ac:spMk id="12" creationId="{EFE2C11C-8D32-4D2D-AA2F-E00DAA49091E}"/>
          </ac:spMkLst>
        </pc:spChg>
        <pc:spChg chg="add">
          <ac:chgData name="Nicole Dobrohotoff" userId="2dc4cf58-dc7e-422a-950b-38460c74cb76" providerId="ADAL" clId="{8CFB49DF-C485-4639-ACE4-65FA40D4C0E3}" dt="2023-05-24T02:34:22.222" v="363"/>
          <ac:spMkLst>
            <pc:docMk/>
            <pc:sldMk cId="3324100559" sldId="362"/>
            <ac:spMk id="13" creationId="{E8C17AFA-3D80-4B0B-BFD8-F6A7A69CB35E}"/>
          </ac:spMkLst>
        </pc:spChg>
        <pc:spChg chg="add">
          <ac:chgData name="Nicole Dobrohotoff" userId="2dc4cf58-dc7e-422a-950b-38460c74cb76" providerId="ADAL" clId="{8CFB49DF-C485-4639-ACE4-65FA40D4C0E3}" dt="2023-05-24T02:34:22.222" v="363"/>
          <ac:spMkLst>
            <pc:docMk/>
            <pc:sldMk cId="3324100559" sldId="362"/>
            <ac:spMk id="14" creationId="{F9CD4087-4E71-4750-9FBD-5061C8792689}"/>
          </ac:spMkLst>
        </pc:spChg>
      </pc:sldChg>
      <pc:sldChg chg="add del">
        <pc:chgData name="Nicole Dobrohotoff" userId="2dc4cf58-dc7e-422a-950b-38460c74cb76" providerId="ADAL" clId="{8CFB49DF-C485-4639-ACE4-65FA40D4C0E3}" dt="2023-05-23T06:57:05.218" v="140"/>
        <pc:sldMkLst>
          <pc:docMk/>
          <pc:sldMk cId="2449733358" sldId="363"/>
        </pc:sldMkLst>
      </pc:sldChg>
      <pc:sldChg chg="add">
        <pc:chgData name="Nicole Dobrohotoff" userId="2dc4cf58-dc7e-422a-950b-38460c74cb76" providerId="ADAL" clId="{8CFB49DF-C485-4639-ACE4-65FA40D4C0E3}" dt="2023-05-23T06:58:00.491" v="141"/>
        <pc:sldMkLst>
          <pc:docMk/>
          <pc:sldMk cId="4159516301" sldId="4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01E1-AFEE-AA40-B9D6-E7C3110FECAB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89D6-08F4-9246-8340-6E1C330F9F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1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Word cloud produced with tagxedo.com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8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6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2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09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8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0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8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5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7270C-4AD2-3848-B52F-626C968E72C5}"/>
              </a:ext>
            </a:extLst>
          </p:cNvPr>
          <p:cNvSpPr txBox="1"/>
          <p:nvPr userDrawn="1"/>
        </p:nvSpPr>
        <p:spPr>
          <a:xfrm>
            <a:off x="13552370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03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4" y="251732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384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D1CEC8-FE6C-C547-8A44-EA0E876652E9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4" y="251732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8" name="Freeform: Shape 6">
              <a:extLst>
                <a:ext uri="{FF2B5EF4-FFF2-40B4-BE49-F238E27FC236}">
                  <a16:creationId xmlns:a16="http://schemas.microsoft.com/office/drawing/2014/main" id="{7B32C52B-801B-C247-90DF-E05E9D49F22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5AB615-4C18-914D-8AC1-6B779BB3533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0" name="Freeform: Shape 7">
                <a:extLst>
                  <a:ext uri="{FF2B5EF4-FFF2-40B4-BE49-F238E27FC236}">
                    <a16:creationId xmlns:a16="http://schemas.microsoft.com/office/drawing/2014/main" id="{7A8CDFC4-1C1E-4848-B87C-A6BB053FF887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1" name="Freeform: Shape 8">
                <a:extLst>
                  <a:ext uri="{FF2B5EF4-FFF2-40B4-BE49-F238E27FC236}">
                    <a16:creationId xmlns:a16="http://schemas.microsoft.com/office/drawing/2014/main" id="{43A62944-0409-8E44-9C40-AB5870860DE5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2" name="Freeform: Shape 9">
                <a:extLst>
                  <a:ext uri="{FF2B5EF4-FFF2-40B4-BE49-F238E27FC236}">
                    <a16:creationId xmlns:a16="http://schemas.microsoft.com/office/drawing/2014/main" id="{96733F5D-E834-6745-A36D-EC5FE82ECD3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3" name="Freeform: Shape 10">
                <a:extLst>
                  <a:ext uri="{FF2B5EF4-FFF2-40B4-BE49-F238E27FC236}">
                    <a16:creationId xmlns:a16="http://schemas.microsoft.com/office/drawing/2014/main" id="{C94B10BE-C81B-E24A-8B6A-1545902DFB5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851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4" y="251732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6638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4" y="251732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774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1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D86075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3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975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1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C3DDD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3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91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1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3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72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1" y="3234682"/>
            <a:ext cx="9887699" cy="760364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149080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3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3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97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20" y="-1990884"/>
            <a:ext cx="4680520" cy="1105579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70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60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463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3739021" y="-1990885"/>
            <a:ext cx="4680521" cy="1105579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60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1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013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013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01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3552370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3724209" y="-1990884"/>
            <a:ext cx="4680520" cy="1105579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1948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76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5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70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111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95DA3EC-004A-4445-AD27-45ABC57A49A9}"/>
              </a:ext>
            </a:extLst>
          </p:cNvPr>
          <p:cNvSpPr/>
          <p:nvPr/>
        </p:nvSpPr>
        <p:spPr>
          <a:xfrm rot="16200000">
            <a:off x="3739021" y="-1990885"/>
            <a:ext cx="4680521" cy="1105579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60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5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21" y="-1990885"/>
            <a:ext cx="4680521" cy="11055791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60" y="1628800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969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7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5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8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7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6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848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5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8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7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6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7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7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5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8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7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6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7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1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5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F9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8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7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6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7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55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F711F4-D177-4B62-9D06-415FC7F79700}"/>
              </a:ext>
            </a:extLst>
          </p:cNvPr>
          <p:cNvSpPr/>
          <p:nvPr userDrawn="1"/>
        </p:nvSpPr>
        <p:spPr>
          <a:xfrm>
            <a:off x="4511824" y="0"/>
            <a:ext cx="7680175" cy="6309320"/>
          </a:xfrm>
          <a:prstGeom prst="rect">
            <a:avLst/>
          </a:prstGeom>
          <a:solidFill>
            <a:srgbClr val="004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 userDrawn="1"/>
        </p:nvSpPr>
        <p:spPr>
          <a:xfrm>
            <a:off x="1" y="-27384"/>
            <a:ext cx="6192011" cy="6912768"/>
          </a:xfrm>
          <a:prstGeom prst="round1Rect">
            <a:avLst>
              <a:gd name="adj" fmla="val 23287"/>
            </a:avLst>
          </a:prstGeom>
          <a:solidFill>
            <a:srgbClr val="D9E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7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412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7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5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7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389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7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5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7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04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6168008" cy="6237312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7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8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675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5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335360" y="1916832"/>
            <a:ext cx="5328592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7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875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10445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338347"/>
            <a:ext cx="6087237" cy="8191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713">
                <a:solidFill>
                  <a:schemeClr val="bg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55D99-04FC-9E43-8704-13C14E52B367}"/>
              </a:ext>
            </a:extLst>
          </p:cNvPr>
          <p:cNvSpPr txBox="1"/>
          <p:nvPr userDrawn="1"/>
        </p:nvSpPr>
        <p:spPr>
          <a:xfrm>
            <a:off x="13552370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973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3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91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3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9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5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785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3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91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3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9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5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39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3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91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3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9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5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23104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3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91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3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9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5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13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7314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1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3" y="382352"/>
            <a:ext cx="9217024" cy="504056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75" dirty="0">
                <a:solidFill>
                  <a:srgbClr val="D86075"/>
                </a:solidFill>
              </a:rPr>
              <a:t>Click to edit Master title style</a:t>
            </a:r>
            <a:endParaRPr lang="en-US" sz="2475" dirty="0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0902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1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16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1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3" y="382352"/>
            <a:ext cx="9217024" cy="504056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75" dirty="0">
                <a:solidFill>
                  <a:srgbClr val="0C244C"/>
                </a:solidFill>
              </a:rPr>
              <a:t>Click to edit Master title style</a:t>
            </a:r>
            <a:endParaRPr lang="en-US" sz="2475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249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1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3" y="382352"/>
            <a:ext cx="9217024" cy="504056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2475" dirty="0">
                <a:solidFill>
                  <a:srgbClr val="0C244C"/>
                </a:solidFill>
              </a:rPr>
              <a:t>Click to edit Master title style</a:t>
            </a:r>
            <a:endParaRPr lang="en-US" sz="2475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57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1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7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40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0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70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598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400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663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824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867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1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4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7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7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9678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1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4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7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7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29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1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4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7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7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3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90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1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4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7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7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4" y="0"/>
            <a:ext cx="1170555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665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1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4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7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7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3265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197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31"/>
            <a:ext cx="10732779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9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0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2192000" cy="2204863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7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49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31"/>
            <a:ext cx="10732779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9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674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31"/>
            <a:ext cx="10732779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9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8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4" y="0"/>
            <a:ext cx="11644207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31"/>
            <a:ext cx="10732779" cy="5813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8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9" y="1612490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5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41"/>
              </a:spcBef>
              <a:buFontTx/>
              <a:buNone/>
              <a:defRPr sz="135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3pPr>
            <a:lvl4pPr marL="243000" indent="-128588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4pPr>
            <a:lvl5pPr marL="334125" indent="-101250">
              <a:spcBef>
                <a:spcPts val="141"/>
              </a:spcBef>
              <a:buFont typeface="Arial"/>
              <a:buChar char="•"/>
              <a:defRPr sz="135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55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4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3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713">
                <a:solidFill>
                  <a:schemeClr val="bg1"/>
                </a:solidFill>
                <a:latin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074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27384"/>
            <a:ext cx="12192000" cy="63367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1251736" y="1336495"/>
            <a:ext cx="4071888" cy="4944532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3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713">
                <a:solidFill>
                  <a:schemeClr val="bg1"/>
                </a:solidFill>
                <a:latin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7449" y="2118083"/>
            <a:ext cx="4128459" cy="29523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350" b="0">
                <a:solidFill>
                  <a:schemeClr val="bg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544988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5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3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713">
                <a:solidFill>
                  <a:schemeClr val="bg1"/>
                </a:solidFill>
                <a:latin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1251736" y="1336495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35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90" y="643930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56604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23735" y="2004540"/>
            <a:ext cx="4944532" cy="26485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350" b="1">
                <a:solidFill>
                  <a:schemeClr val="bg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185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23735" y="2276875"/>
            <a:ext cx="4944532" cy="6987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30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257175" indent="0">
              <a:buFontTx/>
              <a:buNone/>
              <a:defRPr sz="788">
                <a:latin typeface=""/>
              </a:defRPr>
            </a:lvl2pPr>
            <a:lvl3pPr marL="514350" indent="0">
              <a:buFontTx/>
              <a:buNone/>
              <a:defRPr sz="788">
                <a:latin typeface=""/>
              </a:defRPr>
            </a:lvl3pPr>
            <a:lvl4pPr marL="771525" indent="0">
              <a:buFontTx/>
              <a:buNone/>
              <a:defRPr sz="788">
                <a:latin typeface=""/>
              </a:defRPr>
            </a:lvl4pPr>
            <a:lvl5pPr marL="1028700" indent="0">
              <a:buFontTx/>
              <a:buNone/>
              <a:defRPr sz="788">
                <a:latin typeface=""/>
              </a:defRPr>
            </a:lvl5pPr>
          </a:lstStyle>
          <a:p>
            <a:pPr lvl="0"/>
            <a:r>
              <a:rPr lang="en-AU" dirty="0"/>
              <a:t>Thank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350" b="0" i="0" kern="1200" spc="169" dirty="0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40" y="2076412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71"/>
            <a:ext cx="3053808" cy="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831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523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D4CBE5-4DCB-4A44-BE5E-2607C2075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75" y="1578054"/>
            <a:ext cx="11144250" cy="4422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238096-96B3-B943-89ED-70DA7328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0" y="535781"/>
            <a:ext cx="7385832" cy="562570"/>
          </a:xfrm>
          <a:prstGeom prst="rect">
            <a:avLst/>
          </a:prstGeom>
        </p:spPr>
        <p:txBody>
          <a:bodyPr/>
          <a:lstStyle>
            <a:lvl1pPr>
              <a:defRPr sz="2672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9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7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4564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478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4648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3" name="Picture 2" descr="CaritasAU_MasterLogo-tagline_H_REV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1" y="5862205"/>
            <a:ext cx="3524036" cy="473509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83267" y="2433240"/>
            <a:ext cx="2918884" cy="2147888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617277" y="2433240"/>
            <a:ext cx="2918884" cy="2147888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706825" y="2433240"/>
            <a:ext cx="2918884" cy="2147888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2912758" y="0"/>
            <a:ext cx="72968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/>
              <a:t>Placing images and cropping</a:t>
            </a:r>
          </a:p>
          <a:p>
            <a:pPr marL="0" indent="0">
              <a:buFontTx/>
              <a:buNone/>
            </a:pPr>
            <a:r>
              <a:rPr lang="en-US" sz="1600" b="0" baseline="0" dirty="0"/>
              <a:t>When placing images they may at first be placed into the image box small or inappropriately cropped, for example a persons head cropped off. </a:t>
            </a:r>
          </a:p>
          <a:p>
            <a:pPr marL="0" indent="0">
              <a:buFontTx/>
              <a:buNone/>
            </a:pPr>
            <a:r>
              <a:rPr lang="en-US" sz="1600" b="0" baseline="0" dirty="0"/>
              <a:t>To fix this please follow these steps:</a:t>
            </a:r>
          </a:p>
          <a:p>
            <a:pPr marL="285750" indent="-285750">
              <a:buFont typeface="Arial"/>
              <a:buChar char="•"/>
            </a:pPr>
            <a:r>
              <a:rPr lang="en-US" sz="1600" b="0" baseline="0" dirty="0"/>
              <a:t>Format picture click on the crop button</a:t>
            </a:r>
          </a:p>
          <a:p>
            <a:pPr marL="285750" indent="-285750">
              <a:buFont typeface="Arial"/>
              <a:buChar char="•"/>
            </a:pPr>
            <a:r>
              <a:rPr lang="en-US" sz="1600" b="0" baseline="0" dirty="0"/>
              <a:t>Select ‘crop to fill’. This will allow you to resize the image without moving the picture box</a:t>
            </a:r>
          </a:p>
          <a:p>
            <a:pPr marL="285750" indent="-285750">
              <a:buFont typeface="Arial"/>
              <a:buChar char="•"/>
            </a:pPr>
            <a:r>
              <a:rPr lang="en-US" sz="1600" b="0" baseline="0" dirty="0"/>
              <a:t>When resizing an image always hold the ‘shift’ key and drag the image larger from the corners. This will scale the image proportionately.</a:t>
            </a:r>
          </a:p>
          <a:p>
            <a:pPr marL="285750" indent="-285750">
              <a:buFont typeface="Arial"/>
              <a:buChar char="•"/>
            </a:pPr>
            <a:r>
              <a:rPr lang="en-US" sz="1600" b="0" baseline="0" dirty="0"/>
              <a:t>You can move the resized image within the picture box to find the best crop.</a:t>
            </a:r>
          </a:p>
          <a:p>
            <a:pPr marL="285750" indent="-285750">
              <a:buFont typeface="Arial"/>
              <a:buChar char="•"/>
            </a:pPr>
            <a:endParaRPr lang="en-US" sz="1600" b="0" baseline="0" dirty="0"/>
          </a:p>
          <a:p>
            <a:pPr marL="0" indent="0">
              <a:buFontTx/>
              <a:buNone/>
            </a:pPr>
            <a:endParaRPr lang="en-US" sz="1600" b="0" baseline="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7633525" y="149403"/>
            <a:ext cx="65287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/>
              <a:t>How to change the font format</a:t>
            </a:r>
          </a:p>
          <a:p>
            <a:pPr marL="0" indent="0">
              <a:buFontTx/>
              <a:buNone/>
            </a:pPr>
            <a:r>
              <a:rPr lang="en-US" sz="1600" b="0" baseline="0" dirty="0"/>
              <a:t>Minimum body copy font size: 18pt</a:t>
            </a:r>
          </a:p>
          <a:p>
            <a:pPr marL="0" indent="0">
              <a:buFontTx/>
              <a:buNone/>
            </a:pPr>
            <a:r>
              <a:rPr lang="en-US" sz="1600" b="0" baseline="0" dirty="0"/>
              <a:t>Styles have been setup within the </a:t>
            </a:r>
            <a:r>
              <a:rPr lang="en-US" sz="1600" b="0" baseline="0" dirty="0" err="1"/>
              <a:t>powerpoint</a:t>
            </a:r>
            <a:r>
              <a:rPr lang="en-US" sz="1600" b="0" baseline="0" dirty="0"/>
              <a:t> to allow you to use Subheadings, body copy, bullet points. </a:t>
            </a:r>
          </a:p>
          <a:p>
            <a:pPr marL="0" indent="0">
              <a:buFontTx/>
              <a:buNone/>
            </a:pPr>
            <a:r>
              <a:rPr lang="en-US" sz="1600" b="0" baseline="0" dirty="0"/>
              <a:t>To change the font style use the paragraph indent buttons (Not the tab key) to switch between styles.</a:t>
            </a:r>
          </a:p>
          <a:p>
            <a:pPr marL="0" indent="0">
              <a:buFontTx/>
              <a:buNone/>
            </a:pPr>
            <a:r>
              <a:rPr lang="en-US" sz="1600" b="1" baseline="0" dirty="0"/>
              <a:t>Indent 1: </a:t>
            </a:r>
            <a:r>
              <a:rPr lang="en-US" sz="1600" b="0" baseline="0" dirty="0"/>
              <a:t>body copy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/>
              <a:t>Indent 2: </a:t>
            </a:r>
            <a:r>
              <a:rPr lang="en-US" sz="1600" b="0" baseline="0" dirty="0"/>
              <a:t>Subheadings</a:t>
            </a:r>
          </a:p>
          <a:p>
            <a:pPr marL="0" indent="0">
              <a:buFontTx/>
              <a:buNone/>
            </a:pPr>
            <a:r>
              <a:rPr lang="en-US" sz="1600" b="1" baseline="0" dirty="0"/>
              <a:t>Indent 3: </a:t>
            </a:r>
            <a:r>
              <a:rPr lang="en-US" sz="1600" b="0" baseline="0" dirty="0"/>
              <a:t>bullet points first level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/>
              <a:t>Indent 4: </a:t>
            </a:r>
            <a:r>
              <a:rPr lang="en-US" sz="1600" b="0" baseline="0" dirty="0"/>
              <a:t>bullet points second level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0" dirty="0"/>
              <a:t>Indent 5: </a:t>
            </a:r>
            <a:r>
              <a:rPr lang="en-US" sz="1600" b="0" baseline="0" dirty="0"/>
              <a:t>bullet points third level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3274196" y="-2304271"/>
            <a:ext cx="6528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/>
              <a:t>Felt Tip Roman </a:t>
            </a:r>
            <a:r>
              <a:rPr lang="en-US" sz="1600" b="0" baseline="0" dirty="0"/>
              <a:t>will need to be purchased for the story font for this presentation to be used correctly.</a:t>
            </a:r>
          </a:p>
          <a:p>
            <a:pPr marL="285750" indent="-285750">
              <a:buFont typeface="Arial"/>
              <a:buChar char="•"/>
            </a:pPr>
            <a:r>
              <a:rPr lang="en-US" sz="1600" b="0" baseline="0" dirty="0"/>
              <a:t>Please contact Caritas Australia Communications team for details of where to purchase.</a:t>
            </a:r>
          </a:p>
          <a:p>
            <a:pPr marL="285750" indent="-285750">
              <a:buFont typeface="Arial"/>
              <a:buChar char="•"/>
            </a:pPr>
            <a:r>
              <a:rPr lang="en-US" sz="1600" b="0" baseline="0" dirty="0"/>
              <a:t>Can be purchased from </a:t>
            </a:r>
            <a:r>
              <a:rPr lang="en-US" sz="1600" b="1" baseline="0" dirty="0" err="1"/>
              <a:t>myfonts.com</a:t>
            </a:r>
            <a:r>
              <a:rPr lang="en-US" sz="1600" b="0" baseline="0" dirty="0"/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b="0" baseline="0" dirty="0"/>
              <a:t>Search: Felt tip Roman</a:t>
            </a:r>
          </a:p>
          <a:p>
            <a:pPr marL="0" indent="0">
              <a:buFontTx/>
              <a:buNone/>
            </a:pPr>
            <a:endParaRPr lang="en-US" sz="1600" b="0" baseline="0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7633525" y="3518885"/>
            <a:ext cx="6528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/>
              <a:t>Presentation </a:t>
            </a:r>
            <a:r>
              <a:rPr lang="en-US" sz="1600" b="1" baseline="0" dirty="0" err="1"/>
              <a:t>colours</a:t>
            </a:r>
            <a:endParaRPr lang="en-US" sz="1600" b="1" baseline="0" dirty="0"/>
          </a:p>
          <a:p>
            <a:pPr marL="0" indent="0">
              <a:buFontTx/>
              <a:buNone/>
            </a:pPr>
            <a:r>
              <a:rPr lang="en-US" sz="1600" b="0" baseline="0" dirty="0" err="1"/>
              <a:t>Colours</a:t>
            </a:r>
            <a:r>
              <a:rPr lang="en-US" sz="1600" b="0" baseline="0" dirty="0"/>
              <a:t> within the presentation can change but should be selected from the Caritas Australia brand book </a:t>
            </a:r>
            <a:r>
              <a:rPr lang="en-US" sz="1600" b="1" baseline="0" dirty="0"/>
              <a:t>dark </a:t>
            </a:r>
            <a:r>
              <a:rPr lang="en-US" sz="1600" b="1" baseline="0" dirty="0" err="1"/>
              <a:t>colours</a:t>
            </a:r>
            <a:r>
              <a:rPr lang="en-US" sz="1600" b="1" baseline="0" dirty="0"/>
              <a:t>.</a:t>
            </a:r>
          </a:p>
          <a:p>
            <a:pPr marL="0" indent="0">
              <a:buFontTx/>
              <a:buNone/>
            </a:pPr>
            <a:endParaRPr lang="en-US" sz="1600" b="1" baseline="0" dirty="0"/>
          </a:p>
          <a:p>
            <a:pPr marL="0" indent="0">
              <a:buFontTx/>
              <a:buNone/>
            </a:pPr>
            <a:r>
              <a:rPr lang="en-US" sz="1600" b="1" baseline="0" dirty="0"/>
              <a:t>NOTE: </a:t>
            </a:r>
            <a:r>
              <a:rPr lang="en-US" sz="1600" b="0" baseline="0" dirty="0"/>
              <a:t>If you choose to change the </a:t>
            </a:r>
            <a:r>
              <a:rPr lang="en-US" sz="1600" b="0" baseline="0" dirty="0" err="1"/>
              <a:t>colours</a:t>
            </a:r>
            <a:r>
              <a:rPr lang="en-US" sz="1600" b="0" baseline="0" dirty="0"/>
              <a:t> within the presentation please ensure that every slide is consistent.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7633525" y="5589240"/>
            <a:ext cx="6528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/>
              <a:t>Changing background </a:t>
            </a:r>
            <a:r>
              <a:rPr lang="en-US" sz="1600" b="1" baseline="0" dirty="0" err="1"/>
              <a:t>colours</a:t>
            </a:r>
            <a:endParaRPr lang="en-US" sz="1600" b="1" baseline="0" dirty="0"/>
          </a:p>
          <a:p>
            <a:pPr marL="0" indent="0">
              <a:buFontTx/>
              <a:buNone/>
            </a:pPr>
            <a:r>
              <a:rPr lang="en-US" sz="1600" b="0" baseline="0" dirty="0"/>
              <a:t>When you wish to change the background colour of title or voice box slides please change using the Master page (View &gt; Master &gt; Slide Master). Right click on each background of the slide and selection ‘Format Background’. A background colour can be selected from this pop up menu.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7633526" y="-2304271"/>
            <a:ext cx="70087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/>
              <a:t>How to delete instructions</a:t>
            </a:r>
          </a:p>
          <a:p>
            <a:r>
              <a:rPr lang="en-US" sz="1600" b="1" dirty="0"/>
              <a:t>1: </a:t>
            </a:r>
            <a:r>
              <a:rPr lang="en-US" sz="1600" dirty="0"/>
              <a:t>Select the </a:t>
            </a:r>
            <a:r>
              <a:rPr lang="en-US" sz="1600" b="1" dirty="0"/>
              <a:t>View</a:t>
            </a:r>
            <a:r>
              <a:rPr lang="en-US" sz="1600" dirty="0"/>
              <a:t> drop down menu in main menus tab;</a:t>
            </a:r>
          </a:p>
          <a:p>
            <a:r>
              <a:rPr lang="en-US" sz="1600" b="1" dirty="0"/>
              <a:t>2: </a:t>
            </a:r>
            <a:r>
              <a:rPr lang="en-US" sz="1600" dirty="0"/>
              <a:t>Move you mouse onto </a:t>
            </a:r>
            <a:r>
              <a:rPr lang="en-US" sz="1600" b="1" dirty="0"/>
              <a:t>Master</a:t>
            </a:r>
            <a:r>
              <a:rPr lang="en-US" sz="1600" dirty="0"/>
              <a:t>;</a:t>
            </a:r>
          </a:p>
          <a:p>
            <a:r>
              <a:rPr lang="en-US" sz="1600" b="1" dirty="0"/>
              <a:t>3: </a:t>
            </a:r>
            <a:r>
              <a:rPr lang="en-US" sz="1600" dirty="0"/>
              <a:t>Click the </a:t>
            </a:r>
            <a:r>
              <a:rPr lang="en-US" sz="1600" b="1" dirty="0"/>
              <a:t>Slide Master</a:t>
            </a:r>
            <a:endParaRPr lang="en-US" sz="1600" dirty="0"/>
          </a:p>
          <a:p>
            <a:r>
              <a:rPr lang="en-US" sz="1600" b="1" dirty="0"/>
              <a:t>4: </a:t>
            </a:r>
            <a:r>
              <a:rPr lang="en-US" sz="1600" dirty="0"/>
              <a:t>Within the Master page</a:t>
            </a:r>
            <a:r>
              <a:rPr lang="en-US" sz="1600" baseline="0" dirty="0"/>
              <a:t>s</a:t>
            </a:r>
            <a:r>
              <a:rPr lang="en-US" sz="1600" dirty="0"/>
              <a:t> select each slide and delete instructions</a:t>
            </a:r>
            <a:r>
              <a:rPr lang="en-US" sz="1600" baseline="0" dirty="0"/>
              <a:t> within each slide.</a:t>
            </a:r>
          </a:p>
          <a:p>
            <a:endParaRPr lang="en-US" sz="1600" baseline="0" dirty="0"/>
          </a:p>
          <a:p>
            <a:r>
              <a:rPr lang="en-US" sz="1600" b="1" baseline="0" dirty="0"/>
              <a:t>NOTE: </a:t>
            </a:r>
            <a:r>
              <a:rPr lang="en-US" sz="1600" baseline="0" dirty="0"/>
              <a:t>Please ensure you are not working with the Caritas template file</a:t>
            </a:r>
            <a:endParaRPr lang="en-US" sz="16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2912758" y="3363276"/>
            <a:ext cx="65287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Tx/>
              <a:buNone/>
            </a:pPr>
            <a:r>
              <a:rPr lang="en-US" sz="1600" b="1" baseline="0" dirty="0"/>
              <a:t>Saving Felt tip font as an image</a:t>
            </a:r>
          </a:p>
          <a:p>
            <a:pPr marL="0" indent="0">
              <a:buFontTx/>
              <a:buNone/>
            </a:pPr>
            <a:r>
              <a:rPr lang="en-US" sz="1600" b="0" baseline="0" dirty="0"/>
              <a:t>As felt tip isn’t a system font it will not display correctly on computers that do not have the font installed. Please complete the following steps to save the final copy as an image:</a:t>
            </a:r>
          </a:p>
          <a:p>
            <a:pPr marL="0" indent="0">
              <a:buFontTx/>
              <a:buNone/>
            </a:pPr>
            <a:endParaRPr lang="en-US" sz="1600" b="0" baseline="0" dirty="0"/>
          </a:p>
          <a:p>
            <a:pPr marL="342900" indent="-342900">
              <a:buFont typeface="+mj-lt"/>
              <a:buAutoNum type="arabicPeriod"/>
            </a:pPr>
            <a:r>
              <a:rPr lang="en-US" sz="1600" b="0" baseline="0" dirty="0"/>
              <a:t>Write quote or copy into the voice box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b="0" baseline="0" dirty="0"/>
              <a:t>When copy is final complete the next steps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baseline="0" dirty="0"/>
              <a:t>Right click on the text box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baseline="0" dirty="0"/>
              <a:t>Select</a:t>
            </a:r>
            <a:r>
              <a:rPr lang="en-US" sz="1600" b="1" baseline="0" dirty="0"/>
              <a:t> Save as Picture…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baseline="0" dirty="0"/>
              <a:t>Save image to your desktop as a PNG file and name appropriately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baseline="0" dirty="0"/>
              <a:t>Insert saved image into presentation and position it over where the typed copy 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baseline="0" dirty="0"/>
              <a:t>Drag original copy off the presentation to save for future edits.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0" baseline="0" dirty="0"/>
              <a:t>Resize the </a:t>
            </a:r>
            <a:r>
              <a:rPr lang="en-US" sz="1600" b="0" baseline="0" dirty="0" err="1"/>
              <a:t>coloured</a:t>
            </a:r>
            <a:r>
              <a:rPr lang="en-US" sz="1600" b="0" baseline="0" dirty="0"/>
              <a:t> voice box to appropriately fit the content.</a:t>
            </a:r>
          </a:p>
        </p:txBody>
      </p:sp>
    </p:spTree>
    <p:extLst>
      <p:ext uri="{BB962C8B-B14F-4D97-AF65-F5344CB8AC3E}">
        <p14:creationId xmlns:p14="http://schemas.microsoft.com/office/powerpoint/2010/main" val="2926139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- descrip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464800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2" name="Picture 1" descr="CaritasAU_MasterLogo-descriptor_H_REV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5858212"/>
            <a:ext cx="3840427" cy="477501"/>
          </a:xfrm>
          <a:prstGeom prst="rect">
            <a:avLst/>
          </a:prstGeom>
        </p:spPr>
      </p:pic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83267" y="2433240"/>
            <a:ext cx="2918884" cy="2147888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617277" y="2433240"/>
            <a:ext cx="2918884" cy="2147888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706825" y="2433240"/>
            <a:ext cx="2918884" cy="2147888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77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3" name="Picture 2" descr="CaritasAU_MasterLogo-tagline_H_REV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1" y="5862205"/>
            <a:ext cx="3524036" cy="473509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2060849"/>
            <a:ext cx="10608997" cy="1468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19403" y="5516563"/>
            <a:ext cx="5952661" cy="8191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417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4 images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9403" y="2539166"/>
            <a:ext cx="10608997" cy="13218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3871598"/>
            <a:ext cx="10608997" cy="12135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19403" y="5864868"/>
            <a:ext cx="5952661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pic>
        <p:nvPicPr>
          <p:cNvPr id="2" name="Picture 1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1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5415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487055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0336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58694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4 images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9403" y="2539166"/>
            <a:ext cx="10608997" cy="132188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3871598"/>
            <a:ext cx="10608997" cy="1213586"/>
          </a:xfrm>
          <a:prstGeom prst="rect">
            <a:avLst/>
          </a:prstGeom>
        </p:spPr>
        <p:txBody>
          <a:bodyPr numCol="2" spcCol="360000"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19403" y="5864868"/>
            <a:ext cx="5952661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pic>
        <p:nvPicPr>
          <p:cNvPr id="2" name="Picture 1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1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5415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487055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0336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58694" y="642242"/>
            <a:ext cx="2500379" cy="1850655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33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n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19403" y="5864868"/>
            <a:ext cx="5952661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2060849"/>
            <a:ext cx="10608997" cy="14684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5590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r donations can 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19403" y="5864868"/>
            <a:ext cx="5952661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863600" y="2050447"/>
            <a:ext cx="5616443" cy="361080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12335" y="2078818"/>
            <a:ext cx="2116067" cy="1566206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212335" y="3861048"/>
            <a:ext cx="2116067" cy="1566206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766157" y="2078818"/>
            <a:ext cx="2116067" cy="1566206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766157" y="3861048"/>
            <a:ext cx="2116067" cy="1566206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76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n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719403" y="5864868"/>
            <a:ext cx="5952661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2060849"/>
            <a:ext cx="10608997" cy="1468437"/>
          </a:xfrm>
          <a:prstGeom prst="rect">
            <a:avLst/>
          </a:prstGeom>
        </p:spPr>
        <p:txBody>
          <a:bodyPr numCol="2" spcCol="180000"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52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1 lrg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761809"/>
            <a:ext cx="5376597" cy="388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383866" y="5301209"/>
            <a:ext cx="4944532" cy="3468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383867" y="1762126"/>
            <a:ext cx="4944533" cy="3395663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57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7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019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117559" y="5301209"/>
            <a:ext cx="4970996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863600" y="5301209"/>
            <a:ext cx="4848357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63600" y="476250"/>
            <a:ext cx="4944533" cy="2260600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6001" y="476250"/>
            <a:ext cx="5210841" cy="4680943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63600" y="2898905"/>
            <a:ext cx="4944533" cy="2260600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2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voice box">
    <p:bg>
      <p:bgPr>
        <a:solidFill>
          <a:srgbClr val="006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85" y="188641"/>
            <a:ext cx="11762316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06A8A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761809"/>
            <a:ext cx="5376597" cy="388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576053" y="1988840"/>
            <a:ext cx="4416491" cy="3384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 baseline="0">
                <a:solidFill>
                  <a:schemeClr val="bg1"/>
                </a:solidFill>
                <a:latin typeface="Felt Tip Roman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765" y="1842874"/>
            <a:ext cx="4863636" cy="367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64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voice box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itasAU_MasterLogo-tagline_H_POS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2" y="5864869"/>
            <a:ext cx="3504209" cy="470845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761809"/>
            <a:ext cx="5376597" cy="388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2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117559" y="5301209"/>
            <a:ext cx="5210840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5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7056107" y="1628801"/>
            <a:ext cx="4416491" cy="10432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 baseline="0">
                <a:solidFill>
                  <a:schemeClr val="bg1"/>
                </a:solidFill>
                <a:latin typeface="Felt Tip Roman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1" y="2420888"/>
            <a:ext cx="5210841" cy="2736900"/>
          </a:xfrm>
          <a:prstGeom prst="rect">
            <a:avLst/>
          </a:prstGeom>
        </p:spPr>
        <p:txBody>
          <a:bodyPr vert="horz"/>
          <a:lstStyle>
            <a:lvl1pPr>
              <a:defRPr sz="105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54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,table,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9852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ice bo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"/>
          <p:cNvSpPr>
            <a:spLocks noChangeArrowheads="1"/>
          </p:cNvSpPr>
          <p:nvPr userDrawn="1"/>
        </p:nvSpPr>
        <p:spPr bwMode="auto">
          <a:xfrm>
            <a:off x="3407702" y="1329760"/>
            <a:ext cx="5376597" cy="3827432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791744" y="1551288"/>
            <a:ext cx="4608512" cy="3384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 b="0" i="0" baseline="0">
                <a:solidFill>
                  <a:srgbClr val="C1333C"/>
                </a:solidFill>
                <a:latin typeface="Felt Tip Roman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6660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ighligh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166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voic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050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6768075" y="6558556"/>
            <a:ext cx="5210840" cy="4708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000">
                <a:solidFill>
                  <a:schemeClr val="tx1"/>
                </a:solidFill>
                <a:latin typeface="Arial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1055620" y="3800047"/>
            <a:ext cx="3456384" cy="25202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 i="0" baseline="0">
                <a:solidFill>
                  <a:schemeClr val="bg1"/>
                </a:solidFill>
                <a:latin typeface="Felt Tip Roman"/>
              </a:defRPr>
            </a:lvl1pPr>
            <a:lvl2pPr marL="457200" indent="0">
              <a:buFontTx/>
              <a:buNone/>
              <a:defRPr sz="1400">
                <a:latin typeface=""/>
              </a:defRPr>
            </a:lvl2pPr>
            <a:lvl3pPr marL="914400" indent="0">
              <a:buFontTx/>
              <a:buNone/>
              <a:defRPr sz="1400">
                <a:latin typeface=""/>
              </a:defRPr>
            </a:lvl3pPr>
            <a:lvl4pPr marL="1371600" indent="0">
              <a:buFontTx/>
              <a:buNone/>
              <a:defRPr sz="1400">
                <a:latin typeface=""/>
              </a:defRPr>
            </a:lvl4pPr>
            <a:lvl5pPr marL="1828800" indent="0">
              <a:buFontTx/>
              <a:buNone/>
              <a:defRPr sz="1400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8619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line voice bo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glin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459" y="1475748"/>
            <a:ext cx="6241888" cy="282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017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itasAU_MasterLogo-tagline_H_REV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191" y="5862205"/>
            <a:ext cx="3524036" cy="47350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Last updated: </a:t>
            </a:r>
            <a:fld id="{EE8934FF-BD4A-0141-A604-8E0ACB03DCC7}" type="datetimeFigureOut">
              <a:rPr lang="en-US" smtClean="0"/>
              <a:pPr/>
              <a:t>5/24/2023</a:t>
            </a:fld>
            <a:endParaRPr lang="en-US" dirty="0"/>
          </a:p>
        </p:txBody>
      </p:sp>
      <p:pic>
        <p:nvPicPr>
          <p:cNvPr id="6" name="Picture 5" descr="Thank you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659" y="2393594"/>
            <a:ext cx="6144359" cy="14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002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escrip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Last updated: </a:t>
            </a:r>
            <a:fld id="{EE8934FF-BD4A-0141-A604-8E0ACB03DCC7}" type="datetimeFigureOut">
              <a:rPr lang="en-US" smtClean="0"/>
              <a:pPr/>
              <a:t>5/24/2023</a:t>
            </a:fld>
            <a:endParaRPr lang="en-US" dirty="0"/>
          </a:p>
        </p:txBody>
      </p:sp>
      <p:pic>
        <p:nvPicPr>
          <p:cNvPr id="5" name="Picture 4" descr="CaritasAU_MasterLogo-descriptor_H_REV_CMYK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5858212"/>
            <a:ext cx="3840427" cy="477501"/>
          </a:xfrm>
          <a:prstGeom prst="rect">
            <a:avLst/>
          </a:prstGeom>
        </p:spPr>
      </p:pic>
      <p:pic>
        <p:nvPicPr>
          <p:cNvPr id="6" name="Picture 5" descr="Thank you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659" y="2393594"/>
            <a:ext cx="6144359" cy="145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8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2192000" cy="220486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7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946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/>
          <p:cNvSpPr>
            <a:spLocks noChangeArrowheads="1"/>
          </p:cNvSpPr>
          <p:nvPr userDrawn="1"/>
        </p:nvSpPr>
        <p:spPr bwMode="auto">
          <a:xfrm>
            <a:off x="1452835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E3CA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4" name="Freeform 1"/>
          <p:cNvSpPr>
            <a:spLocks noChangeArrowheads="1"/>
          </p:cNvSpPr>
          <p:nvPr userDrawn="1"/>
        </p:nvSpPr>
        <p:spPr bwMode="auto">
          <a:xfrm>
            <a:off x="2663128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D9894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" name="Freeform 1"/>
          <p:cNvSpPr>
            <a:spLocks noChangeArrowheads="1"/>
          </p:cNvSpPr>
          <p:nvPr userDrawn="1"/>
        </p:nvSpPr>
        <p:spPr bwMode="auto">
          <a:xfrm>
            <a:off x="3873422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3C6B2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6" name="Freeform 1"/>
          <p:cNvSpPr>
            <a:spLocks noChangeArrowheads="1"/>
          </p:cNvSpPr>
          <p:nvPr userDrawn="1"/>
        </p:nvSpPr>
        <p:spPr bwMode="auto">
          <a:xfrm>
            <a:off x="5083715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85882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7" name="Freeform 1"/>
          <p:cNvSpPr>
            <a:spLocks noChangeArrowheads="1"/>
          </p:cNvSpPr>
          <p:nvPr userDrawn="1"/>
        </p:nvSpPr>
        <p:spPr bwMode="auto">
          <a:xfrm>
            <a:off x="6294008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A3401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" name="Freeform 1"/>
          <p:cNvSpPr>
            <a:spLocks noChangeArrowheads="1"/>
          </p:cNvSpPr>
          <p:nvPr userDrawn="1"/>
        </p:nvSpPr>
        <p:spPr bwMode="auto">
          <a:xfrm>
            <a:off x="7504302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006A8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9" name="Freeform 1"/>
          <p:cNvSpPr>
            <a:spLocks noChangeArrowheads="1"/>
          </p:cNvSpPr>
          <p:nvPr userDrawn="1"/>
        </p:nvSpPr>
        <p:spPr bwMode="auto">
          <a:xfrm>
            <a:off x="8714595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006C7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9924888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86005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1" name="Freeform 1"/>
          <p:cNvSpPr>
            <a:spLocks noChangeArrowheads="1"/>
          </p:cNvSpPr>
          <p:nvPr userDrawn="1"/>
        </p:nvSpPr>
        <p:spPr bwMode="auto">
          <a:xfrm>
            <a:off x="11091348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6E3A6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2" name="Freeform 1"/>
          <p:cNvSpPr>
            <a:spLocks noChangeArrowheads="1"/>
          </p:cNvSpPr>
          <p:nvPr userDrawn="1"/>
        </p:nvSpPr>
        <p:spPr bwMode="auto">
          <a:xfrm>
            <a:off x="242542" y="105273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B92E1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5" name="Freeform 1"/>
          <p:cNvSpPr>
            <a:spLocks noChangeArrowheads="1"/>
          </p:cNvSpPr>
          <p:nvPr userDrawn="1"/>
        </p:nvSpPr>
        <p:spPr bwMode="auto">
          <a:xfrm>
            <a:off x="1452835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F7E8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6" name="Freeform 1"/>
          <p:cNvSpPr>
            <a:spLocks noChangeArrowheads="1"/>
          </p:cNvSpPr>
          <p:nvPr userDrawn="1"/>
        </p:nvSpPr>
        <p:spPr bwMode="auto">
          <a:xfrm>
            <a:off x="2663128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EFC91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7" name="Freeform 1"/>
          <p:cNvSpPr>
            <a:spLocks noChangeArrowheads="1"/>
          </p:cNvSpPr>
          <p:nvPr userDrawn="1"/>
        </p:nvSpPr>
        <p:spPr bwMode="auto">
          <a:xfrm>
            <a:off x="3873422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A1C03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8" name="Freeform 1"/>
          <p:cNvSpPr>
            <a:spLocks noChangeArrowheads="1"/>
          </p:cNvSpPr>
          <p:nvPr userDrawn="1"/>
        </p:nvSpPr>
        <p:spPr bwMode="auto">
          <a:xfrm>
            <a:off x="5083715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B5AF0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19" name="Freeform 1"/>
          <p:cNvSpPr>
            <a:spLocks noChangeArrowheads="1"/>
          </p:cNvSpPr>
          <p:nvPr userDrawn="1"/>
        </p:nvSpPr>
        <p:spPr bwMode="auto">
          <a:xfrm>
            <a:off x="6294008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CA977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0" name="Freeform 1"/>
          <p:cNvSpPr>
            <a:spLocks noChangeArrowheads="1"/>
          </p:cNvSpPr>
          <p:nvPr userDrawn="1"/>
        </p:nvSpPr>
        <p:spPr bwMode="auto">
          <a:xfrm>
            <a:off x="7504302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83C4F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1" name="Freeform 1"/>
          <p:cNvSpPr>
            <a:spLocks noChangeArrowheads="1"/>
          </p:cNvSpPr>
          <p:nvPr userDrawn="1"/>
        </p:nvSpPr>
        <p:spPr bwMode="auto">
          <a:xfrm>
            <a:off x="8714595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86AEB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2" name="Freeform 1"/>
          <p:cNvSpPr>
            <a:spLocks noChangeArrowheads="1"/>
          </p:cNvSpPr>
          <p:nvPr userDrawn="1"/>
        </p:nvSpPr>
        <p:spPr bwMode="auto">
          <a:xfrm>
            <a:off x="9924888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C4006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3" name="Freeform 1"/>
          <p:cNvSpPr>
            <a:spLocks noChangeArrowheads="1"/>
          </p:cNvSpPr>
          <p:nvPr userDrawn="1"/>
        </p:nvSpPr>
        <p:spPr bwMode="auto">
          <a:xfrm>
            <a:off x="11091348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895297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4" name="Freeform 1"/>
          <p:cNvSpPr>
            <a:spLocks noChangeArrowheads="1"/>
          </p:cNvSpPr>
          <p:nvPr userDrawn="1"/>
        </p:nvSpPr>
        <p:spPr bwMode="auto">
          <a:xfrm>
            <a:off x="242542" y="2708920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D0673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6" name="Freeform 1"/>
          <p:cNvSpPr>
            <a:spLocks noChangeArrowheads="1"/>
          </p:cNvSpPr>
          <p:nvPr userDrawn="1"/>
        </p:nvSpPr>
        <p:spPr bwMode="auto">
          <a:xfrm>
            <a:off x="1452835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FCEB8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7" name="Freeform 1"/>
          <p:cNvSpPr>
            <a:spLocks noChangeArrowheads="1"/>
          </p:cNvSpPr>
          <p:nvPr userDrawn="1"/>
        </p:nvSpPr>
        <p:spPr bwMode="auto">
          <a:xfrm>
            <a:off x="2663128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EFC97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8" name="Freeform 1"/>
          <p:cNvSpPr>
            <a:spLocks noChangeArrowheads="1"/>
          </p:cNvSpPr>
          <p:nvPr userDrawn="1"/>
        </p:nvSpPr>
        <p:spPr bwMode="auto">
          <a:xfrm>
            <a:off x="3873422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D3DF9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9" name="Freeform 1"/>
          <p:cNvSpPr>
            <a:spLocks noChangeArrowheads="1"/>
          </p:cNvSpPr>
          <p:nvPr userDrawn="1"/>
        </p:nvSpPr>
        <p:spPr bwMode="auto">
          <a:xfrm>
            <a:off x="5083715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DDE17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0" name="Freeform 1"/>
          <p:cNvSpPr>
            <a:spLocks noChangeArrowheads="1"/>
          </p:cNvSpPr>
          <p:nvPr userDrawn="1"/>
        </p:nvSpPr>
        <p:spPr bwMode="auto">
          <a:xfrm>
            <a:off x="6294008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DCC17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1" name="Freeform 1"/>
          <p:cNvSpPr>
            <a:spLocks noChangeArrowheads="1"/>
          </p:cNvSpPr>
          <p:nvPr userDrawn="1"/>
        </p:nvSpPr>
        <p:spPr bwMode="auto">
          <a:xfrm>
            <a:off x="7504302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BADDF8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2" name="Freeform 1"/>
          <p:cNvSpPr>
            <a:spLocks noChangeArrowheads="1"/>
          </p:cNvSpPr>
          <p:nvPr userDrawn="1"/>
        </p:nvSpPr>
        <p:spPr bwMode="auto">
          <a:xfrm>
            <a:off x="8714595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C8E1D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3" name="Freeform 1"/>
          <p:cNvSpPr>
            <a:spLocks noChangeArrowheads="1"/>
          </p:cNvSpPr>
          <p:nvPr userDrawn="1"/>
        </p:nvSpPr>
        <p:spPr bwMode="auto">
          <a:xfrm>
            <a:off x="9924888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DE9CB7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4" name="Freeform 1"/>
          <p:cNvSpPr>
            <a:spLocks noChangeArrowheads="1"/>
          </p:cNvSpPr>
          <p:nvPr userDrawn="1"/>
        </p:nvSpPr>
        <p:spPr bwMode="auto">
          <a:xfrm>
            <a:off x="11091348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DECAE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5" name="Freeform 1"/>
          <p:cNvSpPr>
            <a:spLocks noChangeArrowheads="1"/>
          </p:cNvSpPr>
          <p:nvPr userDrawn="1"/>
        </p:nvSpPr>
        <p:spPr bwMode="auto">
          <a:xfrm>
            <a:off x="242542" y="4559996"/>
            <a:ext cx="864493" cy="669204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rgbClr val="E8BAB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6" name="Rectangle 35"/>
          <p:cNvSpPr/>
          <p:nvPr userDrawn="1"/>
        </p:nvSpPr>
        <p:spPr>
          <a:xfrm>
            <a:off x="249387" y="1700808"/>
            <a:ext cx="7120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185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46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27</a:t>
            </a:r>
            <a:endParaRPr lang="en-US" sz="1400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1452835" y="17008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227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202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0</a:t>
            </a:r>
            <a:endParaRPr lang="en-US" sz="1400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2663128" y="17008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217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137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76</a:t>
            </a:r>
            <a:endParaRPr lang="en-US" sz="1400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3873422" y="17008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60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107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43</a:t>
            </a:r>
            <a:endParaRPr lang="en-US" sz="1400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5083715" y="17008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133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136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37</a:t>
            </a:r>
            <a:endParaRPr lang="en-US" sz="1400" dirty="0"/>
          </a:p>
        </p:txBody>
      </p:sp>
      <p:sp>
        <p:nvSpPr>
          <p:cNvPr id="42" name="Rectangle 41"/>
          <p:cNvSpPr/>
          <p:nvPr userDrawn="1"/>
        </p:nvSpPr>
        <p:spPr>
          <a:xfrm>
            <a:off x="6294008" y="1700808"/>
            <a:ext cx="7120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163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64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28</a:t>
            </a:r>
            <a:endParaRPr lang="en-US" sz="1400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7504302" y="17008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106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138</a:t>
            </a:r>
            <a:endParaRPr lang="en-US" sz="1400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8714595" y="17008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108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113</a:t>
            </a:r>
            <a:endParaRPr lang="en-US" sz="1400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9924888" y="1700808"/>
            <a:ext cx="7120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134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91</a:t>
            </a:r>
            <a:endParaRPr lang="en-US" sz="1400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11091349" y="1700808"/>
            <a:ext cx="69871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110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58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110</a:t>
            </a:r>
            <a:endParaRPr lang="en-US" sz="1400" dirty="0"/>
          </a:p>
        </p:txBody>
      </p:sp>
      <p:sp>
        <p:nvSpPr>
          <p:cNvPr id="47" name="Rectangle 46"/>
          <p:cNvSpPr/>
          <p:nvPr userDrawn="1"/>
        </p:nvSpPr>
        <p:spPr>
          <a:xfrm>
            <a:off x="249387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208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103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61</a:t>
            </a:r>
            <a:endParaRPr lang="en-US" sz="1400" dirty="0"/>
          </a:p>
        </p:txBody>
      </p:sp>
      <p:sp>
        <p:nvSpPr>
          <p:cNvPr id="48" name="Rectangle 47"/>
          <p:cNvSpPr/>
          <p:nvPr userDrawn="1"/>
        </p:nvSpPr>
        <p:spPr>
          <a:xfrm>
            <a:off x="1452835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247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232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0</a:t>
            </a:r>
            <a:endParaRPr lang="en-US" sz="1400" dirty="0"/>
          </a:p>
        </p:txBody>
      </p:sp>
      <p:sp>
        <p:nvSpPr>
          <p:cNvPr id="49" name="Rectangle 48"/>
          <p:cNvSpPr/>
          <p:nvPr userDrawn="1"/>
        </p:nvSpPr>
        <p:spPr>
          <a:xfrm>
            <a:off x="2663128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239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201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19</a:t>
            </a:r>
            <a:endParaRPr lang="en-US" sz="1400" dirty="0"/>
          </a:p>
        </p:txBody>
      </p:sp>
      <p:sp>
        <p:nvSpPr>
          <p:cNvPr id="50" name="Rectangle 49"/>
          <p:cNvSpPr/>
          <p:nvPr userDrawn="1"/>
        </p:nvSpPr>
        <p:spPr>
          <a:xfrm>
            <a:off x="3873422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161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192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53</a:t>
            </a:r>
            <a:endParaRPr lang="en-US" sz="1400" dirty="0"/>
          </a:p>
        </p:txBody>
      </p:sp>
      <p:sp>
        <p:nvSpPr>
          <p:cNvPr id="51" name="Rectangle 50"/>
          <p:cNvSpPr/>
          <p:nvPr userDrawn="1"/>
        </p:nvSpPr>
        <p:spPr>
          <a:xfrm>
            <a:off x="5083715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181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175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11</a:t>
            </a:r>
            <a:endParaRPr lang="en-US" sz="1400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6294008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202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151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123</a:t>
            </a:r>
            <a:endParaRPr lang="en-US" sz="1400" dirty="0"/>
          </a:p>
        </p:txBody>
      </p:sp>
      <p:sp>
        <p:nvSpPr>
          <p:cNvPr id="53" name="Rectangle 52"/>
          <p:cNvSpPr/>
          <p:nvPr userDrawn="1"/>
        </p:nvSpPr>
        <p:spPr>
          <a:xfrm>
            <a:off x="7504302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131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196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240</a:t>
            </a:r>
            <a:endParaRPr lang="en-US" sz="1400" dirty="0"/>
          </a:p>
        </p:txBody>
      </p:sp>
      <p:sp>
        <p:nvSpPr>
          <p:cNvPr id="54" name="Rectangle 53"/>
          <p:cNvSpPr/>
          <p:nvPr userDrawn="1"/>
        </p:nvSpPr>
        <p:spPr>
          <a:xfrm>
            <a:off x="8714595" y="3429000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134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174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179</a:t>
            </a:r>
            <a:endParaRPr lang="en-US" sz="1400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9924888" y="3429000"/>
            <a:ext cx="7120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196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110</a:t>
            </a:r>
            <a:endParaRPr lang="en-US" sz="1400" dirty="0"/>
          </a:p>
        </p:txBody>
      </p:sp>
      <p:sp>
        <p:nvSpPr>
          <p:cNvPr id="56" name="Rectangle 55"/>
          <p:cNvSpPr/>
          <p:nvPr userDrawn="1"/>
        </p:nvSpPr>
        <p:spPr>
          <a:xfrm>
            <a:off x="11091348" y="3429000"/>
            <a:ext cx="7120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137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82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151</a:t>
            </a:r>
            <a:endParaRPr lang="en-US" sz="1400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249387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232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186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185</a:t>
            </a:r>
            <a:endParaRPr lang="en-US" sz="1400" dirty="0"/>
          </a:p>
        </p:txBody>
      </p:sp>
      <p:sp>
        <p:nvSpPr>
          <p:cNvPr id="58" name="Rectangle 57"/>
          <p:cNvSpPr/>
          <p:nvPr userDrawn="1"/>
        </p:nvSpPr>
        <p:spPr>
          <a:xfrm>
            <a:off x="1452835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252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235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138</a:t>
            </a:r>
            <a:endParaRPr lang="en-US" sz="1400" dirty="0"/>
          </a:p>
        </p:txBody>
      </p:sp>
      <p:sp>
        <p:nvSpPr>
          <p:cNvPr id="59" name="Rectangle 58"/>
          <p:cNvSpPr/>
          <p:nvPr userDrawn="1"/>
        </p:nvSpPr>
        <p:spPr>
          <a:xfrm>
            <a:off x="2663128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239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201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123</a:t>
            </a:r>
            <a:endParaRPr lang="en-US" sz="1400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3873422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211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223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157</a:t>
            </a:r>
            <a:endParaRPr lang="en-US" sz="1400" dirty="0"/>
          </a:p>
        </p:txBody>
      </p:sp>
      <p:sp>
        <p:nvSpPr>
          <p:cNvPr id="61" name="Rectangle 60"/>
          <p:cNvSpPr/>
          <p:nvPr userDrawn="1"/>
        </p:nvSpPr>
        <p:spPr>
          <a:xfrm>
            <a:off x="5083715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221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225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124</a:t>
            </a:r>
            <a:endParaRPr lang="en-US" sz="1400" dirty="0"/>
          </a:p>
        </p:txBody>
      </p:sp>
      <p:sp>
        <p:nvSpPr>
          <p:cNvPr id="62" name="Rectangle 61"/>
          <p:cNvSpPr/>
          <p:nvPr userDrawn="1"/>
        </p:nvSpPr>
        <p:spPr>
          <a:xfrm>
            <a:off x="6294008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220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193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123</a:t>
            </a:r>
            <a:endParaRPr lang="en-US" sz="1400" dirty="0"/>
          </a:p>
        </p:txBody>
      </p:sp>
      <p:sp>
        <p:nvSpPr>
          <p:cNvPr id="63" name="Rectangle 62"/>
          <p:cNvSpPr/>
          <p:nvPr userDrawn="1"/>
        </p:nvSpPr>
        <p:spPr>
          <a:xfrm>
            <a:off x="7504302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186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221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248</a:t>
            </a:r>
            <a:endParaRPr lang="en-US" sz="1400" dirty="0"/>
          </a:p>
        </p:txBody>
      </p:sp>
      <p:sp>
        <p:nvSpPr>
          <p:cNvPr id="64" name="Rectangle 63"/>
          <p:cNvSpPr/>
          <p:nvPr userDrawn="1"/>
        </p:nvSpPr>
        <p:spPr>
          <a:xfrm>
            <a:off x="8714595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200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225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223</a:t>
            </a:r>
            <a:endParaRPr lang="en-US" sz="1400" dirty="0"/>
          </a:p>
        </p:txBody>
      </p:sp>
      <p:sp>
        <p:nvSpPr>
          <p:cNvPr id="65" name="Rectangle 64"/>
          <p:cNvSpPr/>
          <p:nvPr userDrawn="1"/>
        </p:nvSpPr>
        <p:spPr>
          <a:xfrm>
            <a:off x="9924888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222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156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183</a:t>
            </a:r>
            <a:endParaRPr lang="en-US" sz="1400" dirty="0"/>
          </a:p>
        </p:txBody>
      </p:sp>
      <p:sp>
        <p:nvSpPr>
          <p:cNvPr id="66" name="Rectangle 65"/>
          <p:cNvSpPr/>
          <p:nvPr userDrawn="1"/>
        </p:nvSpPr>
        <p:spPr>
          <a:xfrm>
            <a:off x="11091348" y="5301208"/>
            <a:ext cx="7216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 222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 202 </a:t>
            </a:r>
            <a:b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4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226</a:t>
            </a:r>
            <a:endParaRPr lang="en-US" sz="1400" dirty="0"/>
          </a:p>
        </p:txBody>
      </p:sp>
      <p:sp>
        <p:nvSpPr>
          <p:cNvPr id="67" name="Rectangle 66"/>
          <p:cNvSpPr/>
          <p:nvPr userDrawn="1"/>
        </p:nvSpPr>
        <p:spPr>
          <a:xfrm>
            <a:off x="156119" y="658223"/>
            <a:ext cx="9861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Strawberry</a:t>
            </a:r>
            <a:endParaRPr lang="en-US" sz="1200" b="1" dirty="0"/>
          </a:p>
        </p:txBody>
      </p:sp>
      <p:sp>
        <p:nvSpPr>
          <p:cNvPr id="68" name="Rectangle 67"/>
          <p:cNvSpPr/>
          <p:nvPr userDrawn="1"/>
        </p:nvSpPr>
        <p:spPr>
          <a:xfrm>
            <a:off x="1519830" y="658223"/>
            <a:ext cx="6896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Lemon</a:t>
            </a:r>
            <a:endParaRPr lang="en-US" sz="1200" b="1" dirty="0"/>
          </a:p>
        </p:txBody>
      </p:sp>
      <p:sp>
        <p:nvSpPr>
          <p:cNvPr id="69" name="Rectangle 68"/>
          <p:cNvSpPr/>
          <p:nvPr userDrawn="1"/>
        </p:nvSpPr>
        <p:spPr>
          <a:xfrm>
            <a:off x="2627464" y="658223"/>
            <a:ext cx="8691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Mandarin</a:t>
            </a:r>
            <a:endParaRPr lang="en-US" sz="1200" b="1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4069261" y="655014"/>
            <a:ext cx="5437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Lime</a:t>
            </a:r>
            <a:endParaRPr lang="en-US" sz="1200" b="1" dirty="0"/>
          </a:p>
        </p:txBody>
      </p:sp>
      <p:sp>
        <p:nvSpPr>
          <p:cNvPr id="71" name="Rectangle 70"/>
          <p:cNvSpPr/>
          <p:nvPr userDrawn="1"/>
        </p:nvSpPr>
        <p:spPr>
          <a:xfrm>
            <a:off x="5211463" y="655014"/>
            <a:ext cx="5613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Olive</a:t>
            </a:r>
            <a:endParaRPr lang="en-US" sz="1200" b="1" dirty="0"/>
          </a:p>
        </p:txBody>
      </p:sp>
      <p:sp>
        <p:nvSpPr>
          <p:cNvPr id="72" name="Rectangle 71"/>
          <p:cNvSpPr/>
          <p:nvPr userDrawn="1"/>
        </p:nvSpPr>
        <p:spPr>
          <a:xfrm>
            <a:off x="6279996" y="655014"/>
            <a:ext cx="938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Cinnamon</a:t>
            </a:r>
            <a:endParaRPr lang="en-US" sz="1200" b="1" dirty="0"/>
          </a:p>
        </p:txBody>
      </p:sp>
      <p:sp>
        <p:nvSpPr>
          <p:cNvPr id="73" name="Rectangle 72"/>
          <p:cNvSpPr/>
          <p:nvPr userDrawn="1"/>
        </p:nvSpPr>
        <p:spPr>
          <a:xfrm>
            <a:off x="7531575" y="655014"/>
            <a:ext cx="901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Blueberry</a:t>
            </a:r>
            <a:endParaRPr lang="en-US" sz="1200" b="1" dirty="0"/>
          </a:p>
        </p:txBody>
      </p:sp>
      <p:sp>
        <p:nvSpPr>
          <p:cNvPr id="74" name="Rectangle 73"/>
          <p:cNvSpPr/>
          <p:nvPr userDrawn="1"/>
        </p:nvSpPr>
        <p:spPr>
          <a:xfrm>
            <a:off x="8786902" y="655014"/>
            <a:ext cx="6799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Thyme</a:t>
            </a:r>
            <a:endParaRPr lang="en-US" sz="1200" b="1" dirty="0"/>
          </a:p>
        </p:txBody>
      </p:sp>
      <p:sp>
        <p:nvSpPr>
          <p:cNvPr id="75" name="Rectangle 74"/>
          <p:cNvSpPr/>
          <p:nvPr userDrawn="1"/>
        </p:nvSpPr>
        <p:spPr>
          <a:xfrm>
            <a:off x="10069244" y="655014"/>
            <a:ext cx="583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Berry</a:t>
            </a:r>
            <a:endParaRPr lang="en-US" sz="1200" b="1" dirty="0"/>
          </a:p>
        </p:txBody>
      </p:sp>
      <p:sp>
        <p:nvSpPr>
          <p:cNvPr id="76" name="Rectangle 75"/>
          <p:cNvSpPr/>
          <p:nvPr userDrawn="1"/>
        </p:nvSpPr>
        <p:spPr>
          <a:xfrm>
            <a:off x="11217399" y="655014"/>
            <a:ext cx="5613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Plum</a:t>
            </a:r>
          </a:p>
        </p:txBody>
      </p:sp>
      <p:sp>
        <p:nvSpPr>
          <p:cNvPr id="77" name="Rectangle 76"/>
          <p:cNvSpPr/>
          <p:nvPr userDrawn="1"/>
        </p:nvSpPr>
        <p:spPr>
          <a:xfrm>
            <a:off x="249387" y="76562"/>
            <a:ext cx="117064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Caritas Australia Colour Palette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284560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deo,table, graph slide">
    <p:bg>
      <p:bgPr>
        <a:solidFill>
          <a:srgbClr val="E3CA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27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ideo,table, graph slide">
    <p:bg>
      <p:bgPr>
        <a:solidFill>
          <a:srgbClr val="D989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10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ideo,table, graph slide">
    <p:bg>
      <p:bgPr>
        <a:solidFill>
          <a:srgbClr val="3C6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565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ideo,table, graph slide">
    <p:bg>
      <p:bgPr>
        <a:solidFill>
          <a:srgbClr val="8588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945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ideo,table, graph slide">
    <p:bg>
      <p:bgPr>
        <a:solidFill>
          <a:srgbClr val="A340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1898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berry_video,table, graph slide">
    <p:bg>
      <p:bgPr>
        <a:solidFill>
          <a:srgbClr val="006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304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berry_video,table, graph slide">
    <p:bg>
      <p:bgPr>
        <a:solidFill>
          <a:srgbClr val="006A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3981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yme_video,table, graph slide">
    <p:bg>
      <p:bgPr>
        <a:solidFill>
          <a:srgbClr val="006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28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y">
    <p:bg>
      <p:bgPr>
        <a:solidFill>
          <a:srgbClr val="860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88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5001"/>
            <a:ext cx="12192000" cy="3262313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4" y="251732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 sz="135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 sz="1350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1" y="6179419"/>
            <a:ext cx="232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440160"/>
          </a:xfrm>
          <a:prstGeom prst="rect">
            <a:avLst/>
          </a:prstGeom>
        </p:spPr>
        <p:txBody>
          <a:bodyPr anchor="b"/>
          <a:lstStyle>
            <a:lvl1pPr algn="l">
              <a:defRPr sz="3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24375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rry">
    <p:bg>
      <p:bgPr>
        <a:solidFill>
          <a:srgbClr val="860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728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um video,table, graph slide">
    <p:bg>
      <p:bgPr>
        <a:solidFill>
          <a:srgbClr val="6E3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/>
          <p:cNvSpPr>
            <a:spLocks noChangeArrowheads="1"/>
          </p:cNvSpPr>
          <p:nvPr userDrawn="1"/>
        </p:nvSpPr>
        <p:spPr bwMode="auto">
          <a:xfrm>
            <a:off x="287869" y="188640"/>
            <a:ext cx="11760793" cy="6480718"/>
          </a:xfrm>
          <a:custGeom>
            <a:avLst/>
            <a:gdLst>
              <a:gd name="T0" fmla="*/ 9400 w 9401"/>
              <a:gd name="T1" fmla="*/ 1710 h 9279"/>
              <a:gd name="T2" fmla="*/ 9400 w 9401"/>
              <a:gd name="T3" fmla="*/ 1710 h 9279"/>
              <a:gd name="T4" fmla="*/ 9400 w 9401"/>
              <a:gd name="T5" fmla="*/ 1587 h 9279"/>
              <a:gd name="T6" fmla="*/ 9360 w 9401"/>
              <a:gd name="T7" fmla="*/ 1547 h 9279"/>
              <a:gd name="T8" fmla="*/ 9360 w 9401"/>
              <a:gd name="T9" fmla="*/ 733 h 9279"/>
              <a:gd name="T10" fmla="*/ 9319 w 9401"/>
              <a:gd name="T11" fmla="*/ 245 h 9279"/>
              <a:gd name="T12" fmla="*/ 9157 w 9401"/>
              <a:gd name="T13" fmla="*/ 204 h 9279"/>
              <a:gd name="T14" fmla="*/ 8423 w 9401"/>
              <a:gd name="T15" fmla="*/ 163 h 9279"/>
              <a:gd name="T16" fmla="*/ 6918 w 9401"/>
              <a:gd name="T17" fmla="*/ 122 h 9279"/>
              <a:gd name="T18" fmla="*/ 6227 w 9401"/>
              <a:gd name="T19" fmla="*/ 82 h 9279"/>
              <a:gd name="T20" fmla="*/ 5942 w 9401"/>
              <a:gd name="T21" fmla="*/ 82 h 9279"/>
              <a:gd name="T22" fmla="*/ 4965 w 9401"/>
              <a:gd name="T23" fmla="*/ 0 h 9279"/>
              <a:gd name="T24" fmla="*/ 3460 w 9401"/>
              <a:gd name="T25" fmla="*/ 42 h 9279"/>
              <a:gd name="T26" fmla="*/ 2564 w 9401"/>
              <a:gd name="T27" fmla="*/ 42 h 9279"/>
              <a:gd name="T28" fmla="*/ 2401 w 9401"/>
              <a:gd name="T29" fmla="*/ 42 h 9279"/>
              <a:gd name="T30" fmla="*/ 1018 w 9401"/>
              <a:gd name="T31" fmla="*/ 163 h 9279"/>
              <a:gd name="T32" fmla="*/ 896 w 9401"/>
              <a:gd name="T33" fmla="*/ 163 h 9279"/>
              <a:gd name="T34" fmla="*/ 0 w 9401"/>
              <a:gd name="T35" fmla="*/ 245 h 9279"/>
              <a:gd name="T36" fmla="*/ 0 w 9401"/>
              <a:gd name="T37" fmla="*/ 1018 h 9279"/>
              <a:gd name="T38" fmla="*/ 42 w 9401"/>
              <a:gd name="T39" fmla="*/ 1139 h 9279"/>
              <a:gd name="T40" fmla="*/ 42 w 9401"/>
              <a:gd name="T41" fmla="*/ 4517 h 9279"/>
              <a:gd name="T42" fmla="*/ 82 w 9401"/>
              <a:gd name="T43" fmla="*/ 5168 h 9279"/>
              <a:gd name="T44" fmla="*/ 122 w 9401"/>
              <a:gd name="T45" fmla="*/ 6511 h 9279"/>
              <a:gd name="T46" fmla="*/ 163 w 9401"/>
              <a:gd name="T47" fmla="*/ 7854 h 9279"/>
              <a:gd name="T48" fmla="*/ 163 w 9401"/>
              <a:gd name="T49" fmla="*/ 8709 h 9279"/>
              <a:gd name="T50" fmla="*/ 204 w 9401"/>
              <a:gd name="T51" fmla="*/ 8912 h 9279"/>
              <a:gd name="T52" fmla="*/ 285 w 9401"/>
              <a:gd name="T53" fmla="*/ 8994 h 9279"/>
              <a:gd name="T54" fmla="*/ 1181 w 9401"/>
              <a:gd name="T55" fmla="*/ 9034 h 9279"/>
              <a:gd name="T56" fmla="*/ 1913 w 9401"/>
              <a:gd name="T57" fmla="*/ 9074 h 9279"/>
              <a:gd name="T58" fmla="*/ 2849 w 9401"/>
              <a:gd name="T59" fmla="*/ 9115 h 9279"/>
              <a:gd name="T60" fmla="*/ 4069 w 9401"/>
              <a:gd name="T61" fmla="*/ 9156 h 9279"/>
              <a:gd name="T62" fmla="*/ 4274 w 9401"/>
              <a:gd name="T63" fmla="*/ 9156 h 9279"/>
              <a:gd name="T64" fmla="*/ 4802 w 9401"/>
              <a:gd name="T65" fmla="*/ 9237 h 9279"/>
              <a:gd name="T66" fmla="*/ 5250 w 9401"/>
              <a:gd name="T67" fmla="*/ 9237 h 9279"/>
              <a:gd name="T68" fmla="*/ 5576 w 9401"/>
              <a:gd name="T69" fmla="*/ 9278 h 9279"/>
              <a:gd name="T70" fmla="*/ 7406 w 9401"/>
              <a:gd name="T71" fmla="*/ 9278 h 9279"/>
              <a:gd name="T72" fmla="*/ 7447 w 9401"/>
              <a:gd name="T73" fmla="*/ 9278 h 9279"/>
              <a:gd name="T74" fmla="*/ 7975 w 9401"/>
              <a:gd name="T75" fmla="*/ 9237 h 9279"/>
              <a:gd name="T76" fmla="*/ 8994 w 9401"/>
              <a:gd name="T77" fmla="*/ 9197 h 9279"/>
              <a:gd name="T78" fmla="*/ 9034 w 9401"/>
              <a:gd name="T79" fmla="*/ 8546 h 9279"/>
              <a:gd name="T80" fmla="*/ 9074 w 9401"/>
              <a:gd name="T81" fmla="*/ 8220 h 9279"/>
              <a:gd name="T82" fmla="*/ 9115 w 9401"/>
              <a:gd name="T83" fmla="*/ 7813 h 9279"/>
              <a:gd name="T84" fmla="*/ 9157 w 9401"/>
              <a:gd name="T85" fmla="*/ 7324 h 9279"/>
              <a:gd name="T86" fmla="*/ 9157 w 9401"/>
              <a:gd name="T87" fmla="*/ 6836 h 9279"/>
              <a:gd name="T88" fmla="*/ 9237 w 9401"/>
              <a:gd name="T89" fmla="*/ 5656 h 9279"/>
              <a:gd name="T90" fmla="*/ 9278 w 9401"/>
              <a:gd name="T91" fmla="*/ 4883 h 9279"/>
              <a:gd name="T92" fmla="*/ 9319 w 9401"/>
              <a:gd name="T93" fmla="*/ 3948 h 9279"/>
              <a:gd name="T94" fmla="*/ 9360 w 9401"/>
              <a:gd name="T95" fmla="*/ 3175 h 9279"/>
              <a:gd name="T96" fmla="*/ 9360 w 9401"/>
              <a:gd name="T97" fmla="*/ 2361 h 9279"/>
              <a:gd name="T98" fmla="*/ 9360 w 9401"/>
              <a:gd name="T99" fmla="*/ 1790 h 9279"/>
              <a:gd name="T100" fmla="*/ 9400 w 9401"/>
              <a:gd name="T101" fmla="*/ 1710 h 9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01" h="9279">
                <a:moveTo>
                  <a:pt x="9400" y="1710"/>
                </a:moveTo>
                <a:lnTo>
                  <a:pt x="9400" y="1710"/>
                </a:lnTo>
                <a:cubicBezTo>
                  <a:pt x="9400" y="1587"/>
                  <a:pt x="9400" y="1587"/>
                  <a:pt x="9400" y="1587"/>
                </a:cubicBezTo>
                <a:cubicBezTo>
                  <a:pt x="9400" y="1587"/>
                  <a:pt x="9360" y="1587"/>
                  <a:pt x="9360" y="1547"/>
                </a:cubicBezTo>
                <a:cubicBezTo>
                  <a:pt x="9360" y="1262"/>
                  <a:pt x="9360" y="977"/>
                  <a:pt x="9360" y="733"/>
                </a:cubicBezTo>
                <a:cubicBezTo>
                  <a:pt x="9360" y="570"/>
                  <a:pt x="9360" y="408"/>
                  <a:pt x="9319" y="245"/>
                </a:cubicBezTo>
                <a:cubicBezTo>
                  <a:pt x="9278" y="245"/>
                  <a:pt x="9237" y="204"/>
                  <a:pt x="9157" y="204"/>
                </a:cubicBezTo>
                <a:cubicBezTo>
                  <a:pt x="8912" y="204"/>
                  <a:pt x="8668" y="163"/>
                  <a:pt x="8423" y="163"/>
                </a:cubicBezTo>
                <a:cubicBezTo>
                  <a:pt x="7935" y="163"/>
                  <a:pt x="7447" y="122"/>
                  <a:pt x="6918" y="122"/>
                </a:cubicBezTo>
                <a:cubicBezTo>
                  <a:pt x="6715" y="122"/>
                  <a:pt x="6470" y="122"/>
                  <a:pt x="6227" y="82"/>
                </a:cubicBezTo>
                <a:cubicBezTo>
                  <a:pt x="6145" y="82"/>
                  <a:pt x="6022" y="82"/>
                  <a:pt x="5942" y="82"/>
                </a:cubicBezTo>
                <a:cubicBezTo>
                  <a:pt x="5616" y="42"/>
                  <a:pt x="5291" y="0"/>
                  <a:pt x="4965" y="0"/>
                </a:cubicBezTo>
                <a:cubicBezTo>
                  <a:pt x="4477" y="0"/>
                  <a:pt x="3948" y="0"/>
                  <a:pt x="3460" y="42"/>
                </a:cubicBezTo>
                <a:cubicBezTo>
                  <a:pt x="3175" y="42"/>
                  <a:pt x="2849" y="42"/>
                  <a:pt x="2564" y="42"/>
                </a:cubicBezTo>
                <a:cubicBezTo>
                  <a:pt x="2524" y="42"/>
                  <a:pt x="2441" y="42"/>
                  <a:pt x="2401" y="42"/>
                </a:cubicBezTo>
                <a:cubicBezTo>
                  <a:pt x="1913" y="82"/>
                  <a:pt x="1465" y="122"/>
                  <a:pt x="1018" y="163"/>
                </a:cubicBezTo>
                <a:cubicBezTo>
                  <a:pt x="977" y="163"/>
                  <a:pt x="936" y="163"/>
                  <a:pt x="896" y="163"/>
                </a:cubicBezTo>
                <a:cubicBezTo>
                  <a:pt x="611" y="163"/>
                  <a:pt x="326" y="204"/>
                  <a:pt x="0" y="245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42" y="1059"/>
                  <a:pt x="42" y="1099"/>
                  <a:pt x="42" y="1139"/>
                </a:cubicBezTo>
                <a:cubicBezTo>
                  <a:pt x="42" y="2279"/>
                  <a:pt x="42" y="3418"/>
                  <a:pt x="42" y="4517"/>
                </a:cubicBezTo>
                <a:cubicBezTo>
                  <a:pt x="42" y="4720"/>
                  <a:pt x="82" y="4965"/>
                  <a:pt x="82" y="5168"/>
                </a:cubicBezTo>
                <a:cubicBezTo>
                  <a:pt x="82" y="5616"/>
                  <a:pt x="122" y="6064"/>
                  <a:pt x="122" y="6511"/>
                </a:cubicBezTo>
                <a:cubicBezTo>
                  <a:pt x="122" y="6959"/>
                  <a:pt x="163" y="7406"/>
                  <a:pt x="163" y="7854"/>
                </a:cubicBezTo>
                <a:cubicBezTo>
                  <a:pt x="163" y="8138"/>
                  <a:pt x="163" y="8423"/>
                  <a:pt x="163" y="8709"/>
                </a:cubicBezTo>
                <a:cubicBezTo>
                  <a:pt x="163" y="8789"/>
                  <a:pt x="204" y="8831"/>
                  <a:pt x="204" y="8912"/>
                </a:cubicBezTo>
                <a:cubicBezTo>
                  <a:pt x="204" y="8952"/>
                  <a:pt x="245" y="8994"/>
                  <a:pt x="285" y="8994"/>
                </a:cubicBezTo>
                <a:cubicBezTo>
                  <a:pt x="570" y="8994"/>
                  <a:pt x="896" y="9034"/>
                  <a:pt x="1181" y="9034"/>
                </a:cubicBezTo>
                <a:cubicBezTo>
                  <a:pt x="1425" y="9074"/>
                  <a:pt x="1669" y="9074"/>
                  <a:pt x="1913" y="9074"/>
                </a:cubicBezTo>
                <a:cubicBezTo>
                  <a:pt x="2238" y="9074"/>
                  <a:pt x="2524" y="9115"/>
                  <a:pt x="2849" y="9115"/>
                </a:cubicBezTo>
                <a:cubicBezTo>
                  <a:pt x="3255" y="9156"/>
                  <a:pt x="3663" y="9156"/>
                  <a:pt x="4069" y="9156"/>
                </a:cubicBezTo>
                <a:cubicBezTo>
                  <a:pt x="4111" y="9156"/>
                  <a:pt x="4192" y="9156"/>
                  <a:pt x="4274" y="9156"/>
                </a:cubicBezTo>
                <a:cubicBezTo>
                  <a:pt x="4436" y="9197"/>
                  <a:pt x="4599" y="9197"/>
                  <a:pt x="4802" y="9237"/>
                </a:cubicBezTo>
                <a:cubicBezTo>
                  <a:pt x="4965" y="9237"/>
                  <a:pt x="5087" y="9237"/>
                  <a:pt x="5250" y="9237"/>
                </a:cubicBezTo>
                <a:cubicBezTo>
                  <a:pt x="5371" y="9237"/>
                  <a:pt x="5453" y="9278"/>
                  <a:pt x="5576" y="9278"/>
                </a:cubicBezTo>
                <a:cubicBezTo>
                  <a:pt x="7406" y="9278"/>
                  <a:pt x="7406" y="9278"/>
                  <a:pt x="7406" y="9278"/>
                </a:cubicBezTo>
                <a:cubicBezTo>
                  <a:pt x="7447" y="9278"/>
                  <a:pt x="7447" y="9278"/>
                  <a:pt x="7447" y="9278"/>
                </a:cubicBezTo>
                <a:cubicBezTo>
                  <a:pt x="7650" y="9278"/>
                  <a:pt x="7813" y="9237"/>
                  <a:pt x="7975" y="9237"/>
                </a:cubicBezTo>
                <a:cubicBezTo>
                  <a:pt x="8301" y="9237"/>
                  <a:pt x="8627" y="9237"/>
                  <a:pt x="8994" y="9197"/>
                </a:cubicBezTo>
                <a:cubicBezTo>
                  <a:pt x="8994" y="8994"/>
                  <a:pt x="9034" y="8789"/>
                  <a:pt x="9034" y="8546"/>
                </a:cubicBezTo>
                <a:cubicBezTo>
                  <a:pt x="9074" y="8464"/>
                  <a:pt x="9074" y="8343"/>
                  <a:pt x="9074" y="8220"/>
                </a:cubicBezTo>
                <a:cubicBezTo>
                  <a:pt x="9074" y="8058"/>
                  <a:pt x="9115" y="7935"/>
                  <a:pt x="9115" y="7813"/>
                </a:cubicBezTo>
                <a:cubicBezTo>
                  <a:pt x="9115" y="7650"/>
                  <a:pt x="9157" y="7487"/>
                  <a:pt x="9157" y="7324"/>
                </a:cubicBezTo>
                <a:cubicBezTo>
                  <a:pt x="9157" y="7162"/>
                  <a:pt x="9157" y="6999"/>
                  <a:pt x="9157" y="6836"/>
                </a:cubicBezTo>
                <a:cubicBezTo>
                  <a:pt x="9197" y="6430"/>
                  <a:pt x="9197" y="6064"/>
                  <a:pt x="9237" y="5656"/>
                </a:cubicBezTo>
                <a:cubicBezTo>
                  <a:pt x="9237" y="5413"/>
                  <a:pt x="9278" y="5128"/>
                  <a:pt x="9278" y="4883"/>
                </a:cubicBezTo>
                <a:cubicBezTo>
                  <a:pt x="9278" y="4557"/>
                  <a:pt x="9319" y="4274"/>
                  <a:pt x="9319" y="3948"/>
                </a:cubicBezTo>
                <a:cubicBezTo>
                  <a:pt x="9360" y="3703"/>
                  <a:pt x="9360" y="3418"/>
                  <a:pt x="9360" y="3175"/>
                </a:cubicBezTo>
                <a:cubicBezTo>
                  <a:pt x="9360" y="2889"/>
                  <a:pt x="9360" y="2646"/>
                  <a:pt x="9360" y="2361"/>
                </a:cubicBezTo>
                <a:cubicBezTo>
                  <a:pt x="9400" y="2198"/>
                  <a:pt x="9360" y="1995"/>
                  <a:pt x="9360" y="1790"/>
                </a:cubicBezTo>
                <a:cubicBezTo>
                  <a:pt x="9360" y="1790"/>
                  <a:pt x="9400" y="1750"/>
                  <a:pt x="9400" y="171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19403" y="413792"/>
            <a:ext cx="10608997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1333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19403" y="1938455"/>
            <a:ext cx="10608997" cy="439725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250"/>
              </a:spcBef>
              <a:buFontTx/>
              <a:buNone/>
              <a:defRPr sz="2400" cap="all">
                <a:solidFill>
                  <a:srgbClr val="C1333C"/>
                </a:solidFill>
                <a:latin typeface="Arial"/>
                <a:cs typeface="Arial"/>
              </a:defRPr>
            </a:lvl2pPr>
            <a:lvl3pPr marL="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 marL="432000" indent="-2286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 marL="594000" indent="-180000">
              <a:spcBef>
                <a:spcPts val="25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7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4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10848529" y="6414551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4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004851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10776521" y="6378548"/>
            <a:ext cx="1210692" cy="3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9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17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87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73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2" r:id="rId17"/>
    <p:sldLayoutId id="2147483669" r:id="rId18"/>
    <p:sldLayoutId id="2147483670" r:id="rId19"/>
    <p:sldLayoutId id="2147483671" r:id="rId20"/>
    <p:sldLayoutId id="2147483674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717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050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8C4E50-D9F3-456D-A715-2FF6B11FC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63508" y="1908729"/>
            <a:ext cx="8864983" cy="1964978"/>
          </a:xfrm>
        </p:spPr>
        <p:txBody>
          <a:bodyPr lIns="91440" tIns="45720" rIns="91440" bIns="45720" anchor="ctr"/>
          <a:lstStyle/>
          <a:p>
            <a:pPr algn="ctr">
              <a:tabLst>
                <a:tab pos="3227388" algn="l"/>
              </a:tabLst>
            </a:pPr>
            <a:r>
              <a:rPr lang="en-AU" sz="2800" b="1">
                <a:solidFill>
                  <a:srgbClr val="0C244C"/>
                </a:solidFill>
                <a:latin typeface="Arial"/>
                <a:ea typeface="Roboto Light"/>
                <a:cs typeface="Arial"/>
              </a:rPr>
              <a:t>First Nations people are advised that this resource and external links may contain images, voices and names of people who have died. </a:t>
            </a:r>
            <a:endParaRPr lang="en-AU" sz="2800">
              <a:solidFill>
                <a:srgbClr val="0C244C"/>
              </a:solidFill>
              <a:latin typeface="Arial"/>
              <a:ea typeface="Roboto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9516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711624" y="332656"/>
            <a:ext cx="0" cy="583205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395" y="616332"/>
            <a:ext cx="194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Reader</a:t>
            </a:r>
            <a:r>
              <a:rPr lang="en-AU" sz="3200" dirty="0">
                <a:solidFill>
                  <a:srgbClr val="004851"/>
                </a:solidFill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549" y="5373216"/>
            <a:ext cx="180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ALL: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4971" y="5373216"/>
            <a:ext cx="637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Lord hear our prayer.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1704" y="616332"/>
            <a:ext cx="78488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Loving God,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You help us see beyond what we need, to what is good for all people and our planet. May we care for the Earth, our common home, and work towards a world where everyone has their fair share.  </a:t>
            </a:r>
          </a:p>
          <a:p>
            <a:r>
              <a:rPr lang="en-AU" sz="3200" dirty="0">
                <a:solidFill>
                  <a:srgbClr val="004851"/>
                </a:solidFill>
              </a:rPr>
              <a:t>Lord hear us. </a:t>
            </a:r>
          </a:p>
        </p:txBody>
      </p:sp>
    </p:spTree>
    <p:extLst>
      <p:ext uri="{BB962C8B-B14F-4D97-AF65-F5344CB8AC3E}">
        <p14:creationId xmlns:p14="http://schemas.microsoft.com/office/powerpoint/2010/main" val="409716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3 First Nations women sit on a colouring mat outside preparing pandanus leaves for weaving. ">
            <a:extLst>
              <a:ext uri="{FF2B5EF4-FFF2-40B4-BE49-F238E27FC236}">
                <a16:creationId xmlns:a16="http://schemas.microsoft.com/office/drawing/2014/main" id="{AD369C01-7120-4878-AFE0-2F17AFE8F9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grpSp>
        <p:nvGrpSpPr>
          <p:cNvPr id="15" name="Group 14"/>
          <p:cNvGrpSpPr/>
          <p:nvPr/>
        </p:nvGrpSpPr>
        <p:grpSpPr>
          <a:xfrm>
            <a:off x="551384" y="332657"/>
            <a:ext cx="7560840" cy="1308050"/>
            <a:chOff x="-982693" y="332656"/>
            <a:chExt cx="7560840" cy="1308050"/>
          </a:xfrm>
        </p:grpSpPr>
        <p:sp>
          <p:nvSpPr>
            <p:cNvPr id="16" name="TextBox 15"/>
            <p:cNvSpPr txBox="1"/>
            <p:nvPr/>
          </p:nvSpPr>
          <p:spPr>
            <a:xfrm>
              <a:off x="-982693" y="332656"/>
              <a:ext cx="6984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400" dirty="0">
                  <a:solidFill>
                    <a:srgbClr val="FFFFFF"/>
                  </a:solidFill>
                </a:rPr>
                <a:t>WE BELIEVE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1883" y="862416"/>
              <a:ext cx="317459" cy="3166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957559" y="1179041"/>
              <a:ext cx="7535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IN SUBSIDIARITY AND PARTICIPATION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335360" y="270000"/>
            <a:ext cx="11593288" cy="6318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5A2EE-B5FB-41D8-8469-773CF29A77BE}"/>
              </a:ext>
            </a:extLst>
          </p:cNvPr>
          <p:cNvSpPr txBox="1"/>
          <p:nvPr/>
        </p:nvSpPr>
        <p:spPr>
          <a:xfrm>
            <a:off x="335360" y="6622105"/>
            <a:ext cx="1159328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Janice (left) is seated on a mat with her two young adult daughters, demonstrating how to prepare pandanus leaves for weaving. Photo: Richard Wainwright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413810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711624" y="332656"/>
            <a:ext cx="0" cy="583205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395" y="616332"/>
            <a:ext cx="194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Reader</a:t>
            </a:r>
            <a:r>
              <a:rPr lang="en-AU" sz="3200" dirty="0">
                <a:solidFill>
                  <a:srgbClr val="004851"/>
                </a:solidFill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1704" y="616332"/>
            <a:ext cx="78488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Loving God, </a:t>
            </a:r>
          </a:p>
          <a:p>
            <a:r>
              <a:rPr lang="en-AU" sz="3200" dirty="0">
                <a:solidFill>
                  <a:srgbClr val="004851"/>
                </a:solidFill>
              </a:rPr>
              <a:t>May all people have the opportunity to participate in the decisions that impact their own lives. </a:t>
            </a:r>
          </a:p>
          <a:p>
            <a:r>
              <a:rPr lang="en-AU" sz="3200" dirty="0">
                <a:solidFill>
                  <a:srgbClr val="004851"/>
                </a:solidFill>
              </a:rPr>
              <a:t>We give thanks for our many talents. Guide us as we create a just and peaceful world. </a:t>
            </a:r>
          </a:p>
          <a:p>
            <a:r>
              <a:rPr lang="en-AU" sz="3200" dirty="0">
                <a:solidFill>
                  <a:srgbClr val="004851"/>
                </a:solidFill>
              </a:rPr>
              <a:t>Lord hear us.</a:t>
            </a:r>
          </a:p>
          <a:p>
            <a:r>
              <a:rPr lang="en-AU" sz="3200" dirty="0">
                <a:solidFill>
                  <a:srgbClr val="004851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C17AFA-3D80-4B0B-BFD8-F6A7A69CB35E}"/>
              </a:ext>
            </a:extLst>
          </p:cNvPr>
          <p:cNvSpPr txBox="1"/>
          <p:nvPr/>
        </p:nvSpPr>
        <p:spPr>
          <a:xfrm>
            <a:off x="563549" y="5373216"/>
            <a:ext cx="180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ALL: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D4087-4E71-4750-9FBD-5061C8792689}"/>
              </a:ext>
            </a:extLst>
          </p:cNvPr>
          <p:cNvSpPr txBox="1"/>
          <p:nvPr/>
        </p:nvSpPr>
        <p:spPr>
          <a:xfrm>
            <a:off x="3434971" y="5373216"/>
            <a:ext cx="637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Lord hear our prayer.</a:t>
            </a:r>
          </a:p>
        </p:txBody>
      </p:sp>
    </p:spTree>
    <p:extLst>
      <p:ext uri="{BB962C8B-B14F-4D97-AF65-F5344CB8AC3E}">
        <p14:creationId xmlns:p14="http://schemas.microsoft.com/office/powerpoint/2010/main" val="3324100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Placeholder 43" descr="Woman sits among the mangrove seedlings hold an seedling in her hand.">
            <a:extLst>
              <a:ext uri="{FF2B5EF4-FFF2-40B4-BE49-F238E27FC236}">
                <a16:creationId xmlns:a16="http://schemas.microsoft.com/office/drawing/2014/main" id="{790556E1-DEB2-4224-B0B0-23C4B536E8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5" name="Group 14"/>
          <p:cNvGrpSpPr/>
          <p:nvPr/>
        </p:nvGrpSpPr>
        <p:grpSpPr>
          <a:xfrm>
            <a:off x="551384" y="332657"/>
            <a:ext cx="7560840" cy="1308050"/>
            <a:chOff x="-982693" y="332656"/>
            <a:chExt cx="7560840" cy="1308050"/>
          </a:xfrm>
        </p:grpSpPr>
        <p:sp>
          <p:nvSpPr>
            <p:cNvPr id="16" name="TextBox 15"/>
            <p:cNvSpPr txBox="1"/>
            <p:nvPr/>
          </p:nvSpPr>
          <p:spPr>
            <a:xfrm>
              <a:off x="-982693" y="332656"/>
              <a:ext cx="6984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400" dirty="0">
                  <a:solidFill>
                    <a:srgbClr val="FFFFFF"/>
                  </a:solidFill>
                </a:rPr>
                <a:t>WE BELIEVE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1883" y="862416"/>
              <a:ext cx="317459" cy="3166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957559" y="1179041"/>
              <a:ext cx="7535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IN CARE FOR OUR COMMON HOME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335360" y="270000"/>
            <a:ext cx="11593288" cy="6318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FD9095-07D5-4C5F-89C4-65D29C30DEE2}"/>
              </a:ext>
            </a:extLst>
          </p:cNvPr>
          <p:cNvSpPr txBox="1"/>
          <p:nvPr/>
        </p:nvSpPr>
        <p:spPr>
          <a:xfrm>
            <a:off x="335360" y="6622105"/>
            <a:ext cx="1159328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 dirty="0" err="1"/>
              <a:t>Aloma</a:t>
            </a:r>
            <a:r>
              <a:rPr lang="en-AU" sz="1000" dirty="0"/>
              <a:t> working to grow and nurture mangrove seedlings, to protect the community from the effects of natural disasters and storm surges in the Philippines. Photo: Richard Wainwright</a:t>
            </a:r>
          </a:p>
        </p:txBody>
      </p:sp>
    </p:spTree>
    <p:extLst>
      <p:ext uri="{BB962C8B-B14F-4D97-AF65-F5344CB8AC3E}">
        <p14:creationId xmlns:p14="http://schemas.microsoft.com/office/powerpoint/2010/main" val="1332634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711624" y="332656"/>
            <a:ext cx="0" cy="583205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395" y="616332"/>
            <a:ext cx="194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Reader</a:t>
            </a:r>
            <a:r>
              <a:rPr lang="en-AU" sz="3200" dirty="0">
                <a:solidFill>
                  <a:srgbClr val="004851"/>
                </a:solidFill>
              </a:rPr>
              <a:t>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1704" y="616332"/>
            <a:ext cx="78488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Loving God,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We thank you for your gift of our beautiful world and all living things.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May we always take good care of each other and the Earth </a:t>
            </a:r>
            <a:r>
              <a:rPr lang="en-US" sz="3200" i="1" dirty="0">
                <a:solidFill>
                  <a:srgbClr val="004851"/>
                </a:solidFill>
              </a:rPr>
              <a:t>now</a:t>
            </a:r>
            <a:r>
              <a:rPr lang="en-US" sz="3200" dirty="0">
                <a:solidFill>
                  <a:srgbClr val="004851"/>
                </a:solidFill>
              </a:rPr>
              <a:t>, so the future is hopeful for everyone: for us </a:t>
            </a:r>
            <a:r>
              <a:rPr lang="en-US" sz="3200" i="1" dirty="0">
                <a:solidFill>
                  <a:srgbClr val="004851"/>
                </a:solidFill>
              </a:rPr>
              <a:t>and</a:t>
            </a:r>
            <a:r>
              <a:rPr lang="en-US" sz="3200" dirty="0">
                <a:solidFill>
                  <a:srgbClr val="004851"/>
                </a:solidFill>
              </a:rPr>
              <a:t> for all future generations.​​</a:t>
            </a:r>
          </a:p>
          <a:p>
            <a:r>
              <a:rPr lang="en-AU" sz="3200" dirty="0">
                <a:solidFill>
                  <a:srgbClr val="004851"/>
                </a:solidFill>
              </a:rPr>
              <a:t>Lord hear us.</a:t>
            </a:r>
          </a:p>
          <a:p>
            <a:r>
              <a:rPr lang="en-AU" sz="3200" dirty="0">
                <a:solidFill>
                  <a:srgbClr val="004851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C323E-3D10-4373-A5D3-54222CC3EB97}"/>
              </a:ext>
            </a:extLst>
          </p:cNvPr>
          <p:cNvSpPr txBox="1"/>
          <p:nvPr/>
        </p:nvSpPr>
        <p:spPr>
          <a:xfrm>
            <a:off x="563549" y="4819218"/>
            <a:ext cx="180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ALL: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C9D0E4-40BD-4D1B-BA5E-2ED09E067A62}"/>
              </a:ext>
            </a:extLst>
          </p:cNvPr>
          <p:cNvSpPr txBox="1"/>
          <p:nvPr/>
        </p:nvSpPr>
        <p:spPr>
          <a:xfrm>
            <a:off x="3434971" y="5373216"/>
            <a:ext cx="637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Amen.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66D00-F9A4-4F33-B088-B6419FCCA209}"/>
              </a:ext>
            </a:extLst>
          </p:cNvPr>
          <p:cNvSpPr txBox="1"/>
          <p:nvPr/>
        </p:nvSpPr>
        <p:spPr>
          <a:xfrm>
            <a:off x="3427913" y="4788441"/>
            <a:ext cx="637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Lord hear our prayer.</a:t>
            </a:r>
          </a:p>
        </p:txBody>
      </p:sp>
    </p:spTree>
    <p:extLst>
      <p:ext uri="{BB962C8B-B14F-4D97-AF65-F5344CB8AC3E}">
        <p14:creationId xmlns:p14="http://schemas.microsoft.com/office/powerpoint/2010/main" val="81747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8480DE-7D7E-4430-8555-4E14A0B706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7890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087" y="980728"/>
            <a:ext cx="4608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solidFill>
                  <a:srgbClr val="004851"/>
                </a:solidFill>
              </a:rPr>
              <a:t>Catholic Social Teaching Prayer </a:t>
            </a:r>
          </a:p>
        </p:txBody>
      </p:sp>
      <p:pic>
        <p:nvPicPr>
          <p:cNvPr id="4" name="Picture 3" descr="graphic of word cloud.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574" y="839690"/>
            <a:ext cx="4608512" cy="47420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6320" y="5308079"/>
            <a:ext cx="187220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50" dirty="0">
                <a:solidFill>
                  <a:schemeClr val="bg1"/>
                </a:solidFill>
              </a:rPr>
              <a:t>Created with tagxedo.com</a:t>
            </a:r>
          </a:p>
        </p:txBody>
      </p:sp>
    </p:spTree>
    <p:extLst>
      <p:ext uri="{BB962C8B-B14F-4D97-AF65-F5344CB8AC3E}">
        <p14:creationId xmlns:p14="http://schemas.microsoft.com/office/powerpoint/2010/main" val="393831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women stands among tall plants she grows for natural medicine.">
            <a:extLst>
              <a:ext uri="{FF2B5EF4-FFF2-40B4-BE49-F238E27FC236}">
                <a16:creationId xmlns:a16="http://schemas.microsoft.com/office/drawing/2014/main" id="{0AB733B5-CEF2-4A17-B684-E203906293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grpSp>
        <p:nvGrpSpPr>
          <p:cNvPr id="15" name="Group 14"/>
          <p:cNvGrpSpPr/>
          <p:nvPr/>
        </p:nvGrpSpPr>
        <p:grpSpPr>
          <a:xfrm>
            <a:off x="551384" y="332657"/>
            <a:ext cx="7009910" cy="1308050"/>
            <a:chOff x="-982693" y="332656"/>
            <a:chExt cx="7009910" cy="1308050"/>
          </a:xfrm>
        </p:grpSpPr>
        <p:sp>
          <p:nvSpPr>
            <p:cNvPr id="16" name="TextBox 15"/>
            <p:cNvSpPr txBox="1"/>
            <p:nvPr/>
          </p:nvSpPr>
          <p:spPr>
            <a:xfrm>
              <a:off x="-982693" y="332656"/>
              <a:ext cx="6984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400" dirty="0">
                  <a:solidFill>
                    <a:srgbClr val="FFFFFF"/>
                  </a:solidFill>
                </a:rPr>
                <a:t>WE BELIEVE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1883" y="862416"/>
              <a:ext cx="317459" cy="3166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957559" y="1179041"/>
              <a:ext cx="6984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IN HUMAN DIGNITY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335360" y="270000"/>
            <a:ext cx="11593288" cy="6318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C4ECE1-6DA6-490C-A977-58895477D76A}"/>
              </a:ext>
            </a:extLst>
          </p:cNvPr>
          <p:cNvSpPr txBox="1"/>
          <p:nvPr/>
        </p:nvSpPr>
        <p:spPr>
          <a:xfrm>
            <a:off x="335360" y="6622105"/>
            <a:ext cx="1159328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 dirty="0">
                <a:ea typeface="Calibri" panose="020F0502020204030204" pitchFamily="34" charset="0"/>
                <a:cs typeface="Times New Roman" panose="02020603050405020304" pitchFamily="18" charset="0"/>
              </a:rPr>
              <a:t>Rosalie harvests plants used for natural medicine which she has grown in a neighbour’s garden near her home in </a:t>
            </a:r>
            <a:r>
              <a:rPr lang="en-AU" sz="1000" dirty="0" err="1">
                <a:ea typeface="Calibri" panose="020F0502020204030204" pitchFamily="34" charset="0"/>
                <a:cs typeface="Times New Roman" panose="02020603050405020304" pitchFamily="18" charset="0"/>
              </a:rPr>
              <a:t>Bukavu</a:t>
            </a:r>
            <a:r>
              <a:rPr lang="en-AU" sz="1000" dirty="0">
                <a:ea typeface="Calibri" panose="020F0502020204030204" pitchFamily="34" charset="0"/>
                <a:cs typeface="Times New Roman" panose="02020603050405020304" pitchFamily="18" charset="0"/>
              </a:rPr>
              <a:t>, eastern Democratic Republic of Congo. </a:t>
            </a:r>
            <a:r>
              <a:rPr lang="en-US" sz="1000" dirty="0"/>
              <a:t>Photo: Arlette </a:t>
            </a:r>
            <a:r>
              <a:rPr lang="en-US" sz="1000" dirty="0" err="1"/>
              <a:t>Bashizi</a:t>
            </a:r>
            <a:r>
              <a:rPr lang="en-US" sz="1000" dirty="0"/>
              <a:t> 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4236948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711624" y="332656"/>
            <a:ext cx="0" cy="583205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395" y="616332"/>
            <a:ext cx="194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Reader</a:t>
            </a:r>
            <a:r>
              <a:rPr lang="en-AU" sz="3200" dirty="0">
                <a:solidFill>
                  <a:srgbClr val="004851"/>
                </a:solidFill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1390" y="4653136"/>
            <a:ext cx="180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ALL: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2910" y="4653136"/>
            <a:ext cx="637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Lord hear our prayer.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1704" y="616332"/>
            <a:ext cx="78488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Loving God,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We believe that every person is created in your image and this makes us all very special.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May we always work to make things fair so all people can live a full and beautiful life.</a:t>
            </a:r>
          </a:p>
          <a:p>
            <a:r>
              <a:rPr lang="en-AU" sz="3200" dirty="0">
                <a:solidFill>
                  <a:srgbClr val="004851"/>
                </a:solidFill>
              </a:rPr>
              <a:t>Lord hear us.</a:t>
            </a:r>
          </a:p>
        </p:txBody>
      </p:sp>
    </p:spTree>
    <p:extLst>
      <p:ext uri="{BB962C8B-B14F-4D97-AF65-F5344CB8AC3E}">
        <p14:creationId xmlns:p14="http://schemas.microsoft.com/office/powerpoint/2010/main" val="3867532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family sit on the steps outside their home in rural India. 2 young children sit either side of their father. The mother cradles a young baby in her lap. ">
            <a:extLst>
              <a:ext uri="{FF2B5EF4-FFF2-40B4-BE49-F238E27FC236}">
                <a16:creationId xmlns:a16="http://schemas.microsoft.com/office/drawing/2014/main" id="{C78AC98C-6172-457C-A4C8-6F1F1A8143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grpSp>
        <p:nvGrpSpPr>
          <p:cNvPr id="15" name="Group 14"/>
          <p:cNvGrpSpPr/>
          <p:nvPr/>
        </p:nvGrpSpPr>
        <p:grpSpPr>
          <a:xfrm>
            <a:off x="551384" y="332657"/>
            <a:ext cx="7560840" cy="1308050"/>
            <a:chOff x="-982693" y="332656"/>
            <a:chExt cx="7560840" cy="1308050"/>
          </a:xfrm>
        </p:grpSpPr>
        <p:sp>
          <p:nvSpPr>
            <p:cNvPr id="16" name="TextBox 15"/>
            <p:cNvSpPr txBox="1"/>
            <p:nvPr/>
          </p:nvSpPr>
          <p:spPr>
            <a:xfrm>
              <a:off x="-982693" y="332656"/>
              <a:ext cx="6984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400" dirty="0">
                  <a:solidFill>
                    <a:srgbClr val="FFFFFF"/>
                  </a:solidFill>
                </a:rPr>
                <a:t>WE BELIEVE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1883" y="862416"/>
              <a:ext cx="317459" cy="3166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957559" y="1179041"/>
              <a:ext cx="7535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IN THE PREFERENTIAL OPTION FOR THE POOR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335360" y="270000"/>
            <a:ext cx="11593288" cy="6318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BA19E-16F5-4D61-AA1A-10CC07ACA386}"/>
              </a:ext>
            </a:extLst>
          </p:cNvPr>
          <p:cNvSpPr txBox="1"/>
          <p:nvPr/>
        </p:nvSpPr>
        <p:spPr>
          <a:xfrm>
            <a:off x="335360" y="6622105"/>
            <a:ext cx="1159328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Biru</a:t>
            </a:r>
            <a:r>
              <a:rPr lang="en-US" sz="1000" dirty="0"/>
              <a:t> and his wife </a:t>
            </a:r>
            <a:r>
              <a:rPr lang="en-US" sz="1000" dirty="0" err="1"/>
              <a:t>Budhni</a:t>
            </a:r>
            <a:r>
              <a:rPr lang="en-US" sz="1000" dirty="0"/>
              <a:t> sit with their children outside their house in their village in the state of Jharkhand, India. Photo: Sameer Bara</a:t>
            </a:r>
          </a:p>
        </p:txBody>
      </p:sp>
    </p:spTree>
    <p:extLst>
      <p:ext uri="{BB962C8B-B14F-4D97-AF65-F5344CB8AC3E}">
        <p14:creationId xmlns:p14="http://schemas.microsoft.com/office/powerpoint/2010/main" val="2026923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711624" y="332656"/>
            <a:ext cx="0" cy="583205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395" y="616332"/>
            <a:ext cx="194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Reader</a:t>
            </a:r>
            <a:r>
              <a:rPr lang="en-AU" sz="3200" dirty="0">
                <a:solidFill>
                  <a:srgbClr val="004851"/>
                </a:solidFill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549" y="5373216"/>
            <a:ext cx="180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ALL: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4971" y="5373216"/>
            <a:ext cx="637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Lord hear our prayer.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1704" y="616332"/>
            <a:ext cx="78488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Loving God,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May we always help other people who do not have what they need, such as food, clean water and a home.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Help us see what causes people to live in poverty and what we can do to make a difference. </a:t>
            </a:r>
          </a:p>
          <a:p>
            <a:r>
              <a:rPr lang="en-AU" sz="3200" dirty="0">
                <a:solidFill>
                  <a:srgbClr val="004851"/>
                </a:solidFill>
              </a:rPr>
              <a:t>Lord hear us.</a:t>
            </a:r>
          </a:p>
        </p:txBody>
      </p:sp>
    </p:spTree>
    <p:extLst>
      <p:ext uri="{BB962C8B-B14F-4D97-AF65-F5344CB8AC3E}">
        <p14:creationId xmlns:p14="http://schemas.microsoft.com/office/powerpoint/2010/main" val="270506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aritas Australia staff speak with local partner at a food distribution point. A crowd is gathered.">
            <a:extLst>
              <a:ext uri="{FF2B5EF4-FFF2-40B4-BE49-F238E27FC236}">
                <a16:creationId xmlns:a16="http://schemas.microsoft.com/office/drawing/2014/main" id="{26CD76CA-78E8-4DDC-B026-B1210C1381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5" name="Group 14"/>
          <p:cNvGrpSpPr/>
          <p:nvPr/>
        </p:nvGrpSpPr>
        <p:grpSpPr>
          <a:xfrm>
            <a:off x="551384" y="332657"/>
            <a:ext cx="7560840" cy="1308050"/>
            <a:chOff x="-982693" y="332656"/>
            <a:chExt cx="7560840" cy="1308050"/>
          </a:xfrm>
        </p:grpSpPr>
        <p:sp>
          <p:nvSpPr>
            <p:cNvPr id="16" name="TextBox 15"/>
            <p:cNvSpPr txBox="1"/>
            <p:nvPr/>
          </p:nvSpPr>
          <p:spPr>
            <a:xfrm>
              <a:off x="-982693" y="332656"/>
              <a:ext cx="6984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400" dirty="0">
                  <a:solidFill>
                    <a:srgbClr val="FFFFFF"/>
                  </a:solidFill>
                </a:rPr>
                <a:t>WE BELIEVE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1883" y="862416"/>
              <a:ext cx="317459" cy="3166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957559" y="1179041"/>
              <a:ext cx="7535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IN SOLIDARITY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335360" y="270000"/>
            <a:ext cx="11593288" cy="6318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CBB2B-8254-43C6-94A2-2026B4C9E030}"/>
              </a:ext>
            </a:extLst>
          </p:cNvPr>
          <p:cNvSpPr txBox="1"/>
          <p:nvPr/>
        </p:nvSpPr>
        <p:spPr>
          <a:xfrm>
            <a:off x="335360" y="6639163"/>
            <a:ext cx="1159328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Caritas Australia’s local partners help communities access supplies in the Horn of Africa. Photo: Caritas Australia </a:t>
            </a:r>
            <a:endParaRPr lang="en-AU" sz="1000" dirty="0"/>
          </a:p>
        </p:txBody>
      </p:sp>
    </p:spTree>
    <p:extLst>
      <p:ext uri="{BB962C8B-B14F-4D97-AF65-F5344CB8AC3E}">
        <p14:creationId xmlns:p14="http://schemas.microsoft.com/office/powerpoint/2010/main" val="59099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711624" y="332656"/>
            <a:ext cx="0" cy="5832053"/>
          </a:xfrm>
          <a:prstGeom prst="line">
            <a:avLst/>
          </a:prstGeom>
          <a:ln>
            <a:solidFill>
              <a:schemeClr val="bg1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7395" y="616332"/>
            <a:ext cx="1944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Reader</a:t>
            </a:r>
            <a:r>
              <a:rPr lang="en-AU" sz="3200" dirty="0">
                <a:solidFill>
                  <a:srgbClr val="004851"/>
                </a:solidFill>
              </a:rPr>
              <a:t>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549" y="5373216"/>
            <a:ext cx="180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004851"/>
                </a:solidFill>
              </a:rPr>
              <a:t>ALL: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34971" y="5373216"/>
            <a:ext cx="6375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Lord hear our prayer.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1704" y="616332"/>
            <a:ext cx="784885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4851"/>
                </a:solidFill>
              </a:rPr>
              <a:t>Loving God,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Help us see each other as members of one global human family, all equal in your eyes.  </a:t>
            </a:r>
          </a:p>
          <a:p>
            <a:r>
              <a:rPr lang="en-US" sz="3200" dirty="0">
                <a:solidFill>
                  <a:srgbClr val="004851"/>
                </a:solidFill>
              </a:rPr>
              <a:t>May we </a:t>
            </a:r>
            <a:r>
              <a:rPr lang="en-US" sz="3200" dirty="0" err="1">
                <a:solidFill>
                  <a:srgbClr val="004851"/>
                </a:solidFill>
              </a:rPr>
              <a:t>recognise</a:t>
            </a:r>
            <a:r>
              <a:rPr lang="en-US" sz="3200" dirty="0">
                <a:solidFill>
                  <a:srgbClr val="004851"/>
                </a:solidFill>
              </a:rPr>
              <a:t> the responsibilities we have to each other and always help each other be the best we can be.</a:t>
            </a:r>
          </a:p>
          <a:p>
            <a:r>
              <a:rPr lang="en-AU" sz="3200" dirty="0">
                <a:solidFill>
                  <a:srgbClr val="004851"/>
                </a:solidFill>
              </a:rPr>
              <a:t>Lord hear us.</a:t>
            </a:r>
          </a:p>
        </p:txBody>
      </p:sp>
    </p:spTree>
    <p:extLst>
      <p:ext uri="{BB962C8B-B14F-4D97-AF65-F5344CB8AC3E}">
        <p14:creationId xmlns:p14="http://schemas.microsoft.com/office/powerpoint/2010/main" val="351184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n African mother and three children wearing colourful clothing, sit reading a book together, in front of a mud brick hut.">
            <a:extLst>
              <a:ext uri="{FF2B5EF4-FFF2-40B4-BE49-F238E27FC236}">
                <a16:creationId xmlns:a16="http://schemas.microsoft.com/office/drawing/2014/main" id="{A86C5BB8-5311-4974-AA33-1E6E050400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grpSp>
        <p:nvGrpSpPr>
          <p:cNvPr id="15" name="Group 14"/>
          <p:cNvGrpSpPr/>
          <p:nvPr/>
        </p:nvGrpSpPr>
        <p:grpSpPr>
          <a:xfrm>
            <a:off x="551384" y="332657"/>
            <a:ext cx="7560840" cy="1308050"/>
            <a:chOff x="-982693" y="332656"/>
            <a:chExt cx="7560840" cy="1308050"/>
          </a:xfrm>
        </p:grpSpPr>
        <p:sp>
          <p:nvSpPr>
            <p:cNvPr id="16" name="TextBox 15"/>
            <p:cNvSpPr txBox="1"/>
            <p:nvPr/>
          </p:nvSpPr>
          <p:spPr>
            <a:xfrm>
              <a:off x="-982693" y="332656"/>
              <a:ext cx="69847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6400" dirty="0">
                  <a:solidFill>
                    <a:srgbClr val="FFFFFF"/>
                  </a:solidFill>
                </a:rPr>
                <a:t>WE BELIEVE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1883" y="862416"/>
              <a:ext cx="317459" cy="3166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957559" y="1179041"/>
              <a:ext cx="7535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400" dirty="0">
                  <a:solidFill>
                    <a:schemeClr val="bg1"/>
                  </a:solidFill>
                </a:rPr>
                <a:t>IN THE COMMON GOOD</a:t>
              </a: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335360" y="270000"/>
            <a:ext cx="11593288" cy="6318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25127-1557-410E-8D85-CB425258787D}"/>
              </a:ext>
            </a:extLst>
          </p:cNvPr>
          <p:cNvSpPr txBox="1"/>
          <p:nvPr/>
        </p:nvSpPr>
        <p:spPr>
          <a:xfrm>
            <a:off x="335360" y="6622105"/>
            <a:ext cx="11593288" cy="24622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AU" sz="1000" dirty="0"/>
              <a:t>Maria looks at school work with her children outside their home in Tanzania. Photo: August Lucky</a:t>
            </a:r>
          </a:p>
        </p:txBody>
      </p:sp>
    </p:spTree>
    <p:extLst>
      <p:ext uri="{BB962C8B-B14F-4D97-AF65-F5344CB8AC3E}">
        <p14:creationId xmlns:p14="http://schemas.microsoft.com/office/powerpoint/2010/main" val="1878996427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Caritas Colour Palette">
      <a:dk1>
        <a:srgbClr val="000000"/>
      </a:dk1>
      <a:lt1>
        <a:srgbClr val="FFFFFF"/>
      </a:lt1>
      <a:dk2>
        <a:srgbClr val="A7170A"/>
      </a:dk2>
      <a:lt2>
        <a:srgbClr val="FFFFFF"/>
      </a:lt2>
      <a:accent1>
        <a:srgbClr val="61A7E7"/>
      </a:accent1>
      <a:accent2>
        <a:srgbClr val="EBC012"/>
      </a:accent2>
      <a:accent3>
        <a:srgbClr val="91B728"/>
      </a:accent3>
      <a:accent4>
        <a:srgbClr val="753B85"/>
      </a:accent4>
      <a:accent5>
        <a:srgbClr val="710049"/>
      </a:accent5>
      <a:accent6>
        <a:srgbClr val="C4512F"/>
      </a:accent6>
      <a:hlink>
        <a:srgbClr val="0A5677"/>
      </a:hlink>
      <a:folHlink>
        <a:srgbClr val="749FA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noFill/>
        </a:ln>
        <a:effectLst/>
      </a:spPr>
      <a:bodyPr wrap="none" anchor="ctr"/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Caritas Colour Palette">
      <a:dk1>
        <a:srgbClr val="000000"/>
      </a:dk1>
      <a:lt1>
        <a:srgbClr val="FFFFFF"/>
      </a:lt1>
      <a:dk2>
        <a:srgbClr val="A7170A"/>
      </a:dk2>
      <a:lt2>
        <a:srgbClr val="FFFFFF"/>
      </a:lt2>
      <a:accent1>
        <a:srgbClr val="61A7E7"/>
      </a:accent1>
      <a:accent2>
        <a:srgbClr val="EBC012"/>
      </a:accent2>
      <a:accent3>
        <a:srgbClr val="91B728"/>
      </a:accent3>
      <a:accent4>
        <a:srgbClr val="753B85"/>
      </a:accent4>
      <a:accent5>
        <a:srgbClr val="710049"/>
      </a:accent5>
      <a:accent6>
        <a:srgbClr val="C4512F"/>
      </a:accent6>
      <a:hlink>
        <a:srgbClr val="0A5677"/>
      </a:hlink>
      <a:folHlink>
        <a:srgbClr val="749FA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>
          <a:noFill/>
        </a:ln>
        <a:effectLst/>
      </a:spPr>
      <a:bodyPr wrap="none" anchor="ctr"/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5B4263F7BA4B4FB1DEE6AB7F3265F0" ma:contentTypeVersion="36" ma:contentTypeDescription="Create a new document." ma:contentTypeScope="" ma:versionID="749d50841259068563e761e2feb9de11">
  <xsd:schema xmlns:xsd="http://www.w3.org/2001/XMLSchema" xmlns:xs="http://www.w3.org/2001/XMLSchema" xmlns:p="http://schemas.microsoft.com/office/2006/metadata/properties" xmlns:ns2="a74f41e8-2c9a-4a9a-8a86-1b2eca9cb15f" xmlns:ns3="http://schemas.microsoft.com/sharepoint/v3/fields" xmlns:ns4="d0426e0c-4a75-4487-8a8c-05f70a1c3a62" targetNamespace="http://schemas.microsoft.com/office/2006/metadata/properties" ma:root="true" ma:fieldsID="61e94646948ac0b72fb0fae39d36c74b" ns2:_="" ns3:_="" ns4:_="">
    <xsd:import namespace="a74f41e8-2c9a-4a9a-8a86-1b2eca9cb15f"/>
    <xsd:import namespace="http://schemas.microsoft.com/sharepoint/v3/fields"/>
    <xsd:import namespace="d0426e0c-4a75-4487-8a8c-05f70a1c3a62"/>
    <xsd:element name="properties">
      <xsd:complexType>
        <xsd:sequence>
          <xsd:element name="documentManagement">
            <xsd:complexType>
              <xsd:all>
                <xsd:element ref="ns2:Calendar_x0020_Year" minOccurs="0"/>
                <xsd:element ref="ns2:Document_x0020_Status" minOccurs="0"/>
                <xsd:element ref="ns3:_ResourceType" minOccurs="0"/>
                <xsd:element ref="ns4:bc52f877b74e4892aa9edc07f5db4423" minOccurs="0"/>
                <xsd:element ref="ns2:TaxCatchAll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lcf76f155ced4ddcb4097134ff3c332f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2:TaxKeywordTaxHTField" minOccurs="0"/>
                <xsd:element ref="ns4:Cross_x002d_Curriculum_x0020_Priorities" minOccurs="0"/>
                <xsd:element ref="ns4:General_x0020_Capabilities" minOccurs="0"/>
                <xsd:element ref="ns2:SharedWithUsers" minOccurs="0"/>
                <xsd:element ref="ns2:SharedWithDetails" minOccurs="0"/>
                <xsd:element ref="ns4:ResourcesType" minOccurs="0"/>
                <xsd:element ref="ns4:ResourceAudience" minOccurs="0"/>
                <xsd:element ref="ns4:ResourceTopic" minOccurs="0"/>
                <xsd:element ref="ns4:Curriculum" minOccurs="0"/>
                <xsd:element ref="ns4:Ter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Calendar_x0020_Year" ma:index="8" nillable="true" ma:displayName="Calendar Year" ma:list="{efc841cf-c008-4849-acd6-eb31f33685a0}" ma:internalName="Calendar_x0020_Year" ma:showField="CalendarYear" ma:web="a74f41e8-2c9a-4a9a-8a86-1b2eca9cb15f">
      <xsd:simpleType>
        <xsd:restriction base="dms:Lookup"/>
      </xsd:simpleType>
    </xsd:element>
    <xsd:element name="Document_x0020_Status" ma:index="9" nillable="true" ma:displayName="Document Status" ma:list="{c6e27091-794f-4218-8873-7e1e6bc71942}" ma:internalName="Document_x0020_Status" ma:showField="Documentstatus" ma:web="a74f41e8-2c9a-4a9a-8a86-1b2eca9cb15f">
      <xsd:simpleType>
        <xsd:restriction base="dms:Lookup"/>
      </xsd:simpleType>
    </xsd:element>
    <xsd:element name="TaxCatchAll" ma:index="13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fba56b17-20de-4e09-aefb-c97c0efd6db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sourceType" ma:index="10" nillable="true" ma:displayName="Resource Type" ma:description="A set of categories, functions, genres or aggregation levels" ma:internalName="_ResourceTyp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26e0c-4a75-4487-8a8c-05f70a1c3a62" elementFormDefault="qualified">
    <xsd:import namespace="http://schemas.microsoft.com/office/2006/documentManagement/types"/>
    <xsd:import namespace="http://schemas.microsoft.com/office/infopath/2007/PartnerControls"/>
    <xsd:element name="bc52f877b74e4892aa9edc07f5db4423" ma:index="12" nillable="true" ma:taxonomy="true" ma:internalName="bc52f877b74e4892aa9edc07f5db4423" ma:taxonomyFieldName="Topic" ma:displayName="Topic" ma:default="" ma:fieldId="{bc52f877-b74e-4892-aa9e-dc07f5db4423}" ma:sspId="fba56b17-20de-4e09-aefb-c97c0efd6dbe" ma:termSetId="43fe0924-5d85-4bf5-8df1-467cebe12fd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ross_x002d_Curriculum_x0020_Priorities" ma:index="25" nillable="true" ma:displayName="Cross-Curriculum Priorities" ma:format="Dropdown" ma:internalName="Cross_x002d_Curriculum_x0020_Prior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riginal and Torres Strait Islander Histories and Cultures"/>
                    <xsd:enumeration value="Asia and Australia's Engagement with Asia"/>
                    <xsd:enumeration value="Sustainability"/>
                  </xsd:restriction>
                </xsd:simpleType>
              </xsd:element>
            </xsd:sequence>
          </xsd:extension>
        </xsd:complexContent>
      </xsd:complexType>
    </xsd:element>
    <xsd:element name="General_x0020_Capabilities" ma:index="26" nillable="true" ma:displayName="General Capabilities" ma:format="Dropdown" ma:internalName="General_x0020_Capabilitie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iteracy"/>
                    <xsd:enumeration value="Numeracy"/>
                    <xsd:enumeration value="Information and Communication Technology (ICT) Capability"/>
                    <xsd:enumeration value="Critical and Creative Thinking"/>
                    <xsd:enumeration value="Personal and Social Capability"/>
                    <xsd:enumeration value="Ethical Understanding"/>
                    <xsd:enumeration value="Intercultural Understanding"/>
                  </xsd:restriction>
                </xsd:simpleType>
              </xsd:element>
            </xsd:sequence>
          </xsd:extension>
        </xsd:complexContent>
      </xsd:complexType>
    </xsd:element>
    <xsd:element name="ResourcesType" ma:index="29" nillable="true" ma:displayName="Resources Type" ma:format="Dropdown" ma:internalName="Resources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ssembly"/>
                    <xsd:enumeration value="Fact Sheet and Report"/>
                    <xsd:enumeration value="Film"/>
                    <xsd:enumeration value="Fundraising"/>
                    <xsd:enumeration value="Game"/>
                    <xsd:enumeration value="Guide"/>
                    <xsd:enumeration value="Image"/>
                    <xsd:enumeration value="Lesson and Unit"/>
                    <xsd:enumeration value="Poster"/>
                    <xsd:enumeration value="Prayer / Reflection"/>
                    <xsd:enumeration value="Quiz"/>
                    <xsd:enumeration value="Case Study"/>
                  </xsd:restriction>
                </xsd:simpleType>
              </xsd:element>
            </xsd:sequence>
          </xsd:extension>
        </xsd:complexContent>
      </xsd:complexType>
    </xsd:element>
    <xsd:element name="ResourceAudience" ma:index="30" nillable="true" ma:displayName="Resource Audience" ma:format="Dropdown" ma:internalName="Resource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ower Primary F-2"/>
                    <xsd:enumeration value="Middle primary 3-4"/>
                    <xsd:enumeration value="Upper Primary 5-6"/>
                    <xsd:enumeration value="Upper Primary 3-6"/>
                    <xsd:enumeration value="Secondary"/>
                    <xsd:enumeration value="Youth"/>
                    <xsd:enumeration value="Parish"/>
                    <xsd:enumeration value="Teacher"/>
                    <xsd:enumeration value="Choice 9"/>
                  </xsd:restriction>
                </xsd:simpleType>
              </xsd:element>
            </xsd:sequence>
          </xsd:extension>
        </xsd:complexContent>
      </xsd:complexType>
    </xsd:element>
    <xsd:element name="ResourceTopic" ma:index="31" nillable="true" ma:displayName="Resource Topic" ma:format="Dropdown" ma:internalName="ResourceTop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out Caritas"/>
                    <xsd:enumeration value="Advocacy and Campaigns"/>
                    <xsd:enumeration value="Catholic Identity"/>
                    <xsd:enumeration value="Catholic Social Teaching"/>
                    <xsd:enumeration value="Disability"/>
                    <xsd:enumeration value="Emergencies"/>
                    <xsd:enumeration value="Environment, Climate Justice, DRR"/>
                    <xsd:enumeration value="Food Security and Agriculture"/>
                    <xsd:enumeration value="Gender Equality / Women"/>
                    <xsd:enumeration value="Health"/>
                    <xsd:enumeration value="Human Trafficking, Modern Slavery and Fair Trade"/>
                    <xsd:enumeration value="Indigenous Peoples"/>
                    <xsd:enumeration value="Laudato Si'"/>
                    <xsd:enumeration value="Peace and Conflict"/>
                    <xsd:enumeration value="Poverty"/>
                    <xsd:enumeration value="Project Compassion"/>
                    <xsd:enumeration value="Refugees and Forced Migration"/>
                    <xsd:enumeration value="Sustainable Development Goals and Human Rights"/>
                    <xsd:enumeration value="Water and Sanitation"/>
                    <xsd:enumeration value="Religion"/>
                    <xsd:enumeration value="First Nations Australians"/>
                    <xsd:enumeration value="Choice 22"/>
                  </xsd:restriction>
                </xsd:simpleType>
              </xsd:element>
            </xsd:sequence>
          </xsd:extension>
        </xsd:complexContent>
      </xsd:complexType>
    </xsd:element>
    <xsd:element name="Curriculum" ma:index="32" nillable="true" ma:displayName="Curriculum" ma:format="Dropdown" ma:internalName="Curriculu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ivics and Citizenship"/>
                    <xsd:enumeration value="Economics and Business"/>
                    <xsd:enumeration value="English"/>
                    <xsd:enumeration value="Geography"/>
                    <xsd:enumeration value="HASS"/>
                    <xsd:enumeration value="Health and PE"/>
                    <xsd:enumeration value="History"/>
                    <xsd:enumeration value="Languages"/>
                    <xsd:enumeration value="Mathematics"/>
                    <xsd:enumeration value="Religious Education"/>
                    <xsd:enumeration value="Science"/>
                    <xsd:enumeration value="Technologies "/>
                    <xsd:enumeration value="Choice 13"/>
                  </xsd:restriction>
                </xsd:simpleType>
              </xsd:element>
            </xsd:sequence>
          </xsd:extension>
        </xsd:complexContent>
      </xsd:complexType>
    </xsd:element>
    <xsd:element name="Term" ma:index="33" nillable="true" ma:displayName="Term" ma:format="Dropdown" ma:internalName="Ter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Term 1 "/>
                    <xsd:enumeration value="Term 2"/>
                    <xsd:enumeration value="Term 3"/>
                    <xsd:enumeration value="Term 4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426e0c-4a75-4487-8a8c-05f70a1c3a62">
      <Terms xmlns="http://schemas.microsoft.com/office/infopath/2007/PartnerControls"/>
    </lcf76f155ced4ddcb4097134ff3c332f>
    <TaxCatchAll xmlns="a74f41e8-2c9a-4a9a-8a86-1b2eca9cb15f" xsi:nil="true"/>
    <TaxKeywordTaxHTField xmlns="a74f41e8-2c9a-4a9a-8a86-1b2eca9cb15f">
      <Terms xmlns="http://schemas.microsoft.com/office/infopath/2007/PartnerControls"/>
    </TaxKeywordTaxHTField>
    <MediaLengthInSeconds xmlns="d0426e0c-4a75-4487-8a8c-05f70a1c3a62" xsi:nil="true"/>
    <Calendar_x0020_Year xmlns="a74f41e8-2c9a-4a9a-8a86-1b2eca9cb15f" xsi:nil="true"/>
    <Cross_x002d_Curriculum_x0020_Priorities xmlns="d0426e0c-4a75-4487-8a8c-05f70a1c3a62" xsi:nil="true"/>
    <bc52f877b74e4892aa9edc07f5db4423 xmlns="d0426e0c-4a75-4487-8a8c-05f70a1c3a62">
      <Terms xmlns="http://schemas.microsoft.com/office/infopath/2007/PartnerControls"/>
    </bc52f877b74e4892aa9edc07f5db4423>
    <Curriculum xmlns="d0426e0c-4a75-4487-8a8c-05f70a1c3a62">
      <Value>Civics and Citizenship</Value>
    </Curriculum>
    <_ResourceType xmlns="http://schemas.microsoft.com/sharepoint/v3/fields" xsi:nil="true"/>
    <Document_x0020_Status xmlns="a74f41e8-2c9a-4a9a-8a86-1b2eca9cb15f">5</Document_x0020_Status>
    <General_x0020_Capabilities xmlns="d0426e0c-4a75-4487-8a8c-05f70a1c3a62">
      <Value>Literacy</Value>
    </General_x0020_Capabilities>
    <Term xmlns="d0426e0c-4a75-4487-8a8c-05f70a1c3a62" xsi:nil="true"/>
    <ResourcesType xmlns="d0426e0c-4a75-4487-8a8c-05f70a1c3a62">
      <Value>Prayer / Reflection</Value>
    </ResourcesType>
    <ResourceAudience xmlns="d0426e0c-4a75-4487-8a8c-05f70a1c3a62">
      <Value>Upper Primary 3-6</Value>
      <Value>Lower Primary F-2</Value>
      <Value>Middle primary 3-4</Value>
      <Value>Upper Primary 5-6</Value>
    </ResourceAudience>
    <ResourceTopic xmlns="d0426e0c-4a75-4487-8a8c-05f70a1c3a62">
      <Value>Catholic Social Teaching</Value>
    </ResourceTopic>
  </documentManagement>
</p:properties>
</file>

<file path=customXml/itemProps1.xml><?xml version="1.0" encoding="utf-8"?>
<ds:datastoreItem xmlns:ds="http://schemas.openxmlformats.org/officeDocument/2006/customXml" ds:itemID="{1B195072-A567-4DD0-A4FA-F565B92EEB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f41e8-2c9a-4a9a-8a86-1b2eca9cb15f"/>
    <ds:schemaRef ds:uri="http://schemas.microsoft.com/sharepoint/v3/fields"/>
    <ds:schemaRef ds:uri="d0426e0c-4a75-4487-8a8c-05f70a1c3a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C43CE-5DCF-4620-8B3F-BA4F741A26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935978-4C8E-439C-AAC7-A8AA83922BC7}">
  <ds:schemaRefs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a74f41e8-2c9a-4a9a-8a86-1b2eca9cb15f"/>
    <ds:schemaRef ds:uri="http://www.w3.org/XML/1998/namespace"/>
    <ds:schemaRef ds:uri="http://schemas.microsoft.com/office/infopath/2007/PartnerControls"/>
    <ds:schemaRef ds:uri="d0426e0c-4a75-4487-8a8c-05f70a1c3a62"/>
    <ds:schemaRef ds:uri="http://schemas.openxmlformats.org/package/2006/metadata/core-properties"/>
    <ds:schemaRef ds:uri="http://schemas.microsoft.com/sharepoint/v3/field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3192</TotalTime>
  <Words>598</Words>
  <Application>Microsoft Office PowerPoint</Application>
  <PresentationFormat>Widescreen</PresentationFormat>
  <Paragraphs>75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Felt Tip Roman</vt:lpstr>
      <vt:lpstr>Roboto Light</vt:lpstr>
      <vt:lpstr>Roboto Light</vt:lpstr>
      <vt:lpstr>Times New Roman</vt:lpstr>
      <vt:lpstr>Education PPT Template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CA1602 Caritas Master PPT presesntation v4.pptx</dc:title>
  <dc:creator>Nicole Dobrohotoff</dc:creator>
  <cp:lastModifiedBy>Nicole Dobrohotoff</cp:lastModifiedBy>
  <cp:revision>191</cp:revision>
  <dcterms:created xsi:type="dcterms:W3CDTF">2014-11-30T23:21:17Z</dcterms:created>
  <dcterms:modified xsi:type="dcterms:W3CDTF">2023-05-24T02:35:00Z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le">
    <vt:lpwstr>CA1602 Caritas Master PPT presesntation v4.pptx</vt:lpwstr>
  </property>
  <property fmtid="{D5CDD505-2E9C-101B-9397-08002B2CF9AE}" pid="3" name="Document Type">
    <vt:lpwstr>Templates</vt:lpwstr>
  </property>
  <property fmtid="{D5CDD505-2E9C-101B-9397-08002B2CF9AE}" pid="4" name="Document Status">
    <vt:lpwstr>34</vt:lpwstr>
  </property>
  <property fmtid="{D5CDD505-2E9C-101B-9397-08002B2CF9AE}" pid="5" name="ContentTypeId">
    <vt:lpwstr>0x0101007A5B4263F7BA4B4FB1DEE6AB7F3265F0</vt:lpwstr>
  </property>
  <property fmtid="{D5CDD505-2E9C-101B-9397-08002B2CF9AE}" pid="6" name="_dlc_DocIdItemGuid">
    <vt:lpwstr>25e017cb-d856-4dab-b76e-21bef1469f6f</vt:lpwstr>
  </property>
  <property fmtid="{D5CDD505-2E9C-101B-9397-08002B2CF9AE}" pid="7" name="Topic">
    <vt:lpwstr/>
  </property>
  <property fmtid="{D5CDD505-2E9C-101B-9397-08002B2CF9AE}" pid="8" name="Calendar Year">
    <vt:lpwstr>9</vt:lpwstr>
  </property>
  <property fmtid="{D5CDD505-2E9C-101B-9397-08002B2CF9AE}" pid="9" name="_ExtendedDescription">
    <vt:lpwstr/>
  </property>
  <property fmtid="{D5CDD505-2E9C-101B-9397-08002B2CF9AE}" pid="10" name="MediaServiceImageTags">
    <vt:lpwstr/>
  </property>
  <property fmtid="{D5CDD505-2E9C-101B-9397-08002B2CF9AE}" pid="11" name="TaxKeyword">
    <vt:lpwstr/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TriggerFlowInfo">
    <vt:lpwstr/>
  </property>
  <property fmtid="{D5CDD505-2E9C-101B-9397-08002B2CF9AE}" pid="16" name="xd_Signature">
    <vt:lpwstr/>
  </property>
  <property fmtid="{D5CDD505-2E9C-101B-9397-08002B2CF9AE}" pid="17" name="Audience">
    <vt:lpwstr>;#Lower Primary (F-2);#</vt:lpwstr>
  </property>
  <property fmtid="{D5CDD505-2E9C-101B-9397-08002B2CF9AE}" pid="18" name="Res Type">
    <vt:lpwstr>;#Assembly;#</vt:lpwstr>
  </property>
  <property fmtid="{D5CDD505-2E9C-101B-9397-08002B2CF9AE}" pid="19" name="Resource Topic">
    <vt:lpwstr>;#About Caritas;#</vt:lpwstr>
  </property>
</Properties>
</file>