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12"/>
  </p:notesMasterIdLst>
  <p:sldIdLst>
    <p:sldId id="273" r:id="rId5"/>
    <p:sldId id="276" r:id="rId6"/>
    <p:sldId id="277" r:id="rId7"/>
    <p:sldId id="278" r:id="rId8"/>
    <p:sldId id="279" r:id="rId9"/>
    <p:sldId id="280" r:id="rId10"/>
    <p:sldId id="281" r:id="rId11"/>
  </p:sldIdLst>
  <p:sldSz cx="6858000" cy="9906000" type="A4"/>
  <p:notesSz cx="6858000" cy="9144000"/>
  <p:defaultTextStyle>
    <a:defPPr>
      <a:defRPr lang="en-US"/>
    </a:defPPr>
    <a:lvl1pPr marL="0" algn="l" defTabSz="419938" rtl="0" eaLnBrk="1" latinLnBrk="0" hangingPunct="1">
      <a:defRPr sz="1653" kern="1200">
        <a:solidFill>
          <a:schemeClr val="tx1"/>
        </a:solidFill>
        <a:latin typeface="+mn-lt"/>
        <a:ea typeface="+mn-ea"/>
        <a:cs typeface="+mn-cs"/>
      </a:defRPr>
    </a:lvl1pPr>
    <a:lvl2pPr marL="419938" algn="l" defTabSz="419938" rtl="0" eaLnBrk="1" latinLnBrk="0" hangingPunct="1">
      <a:defRPr sz="1653" kern="1200">
        <a:solidFill>
          <a:schemeClr val="tx1"/>
        </a:solidFill>
        <a:latin typeface="+mn-lt"/>
        <a:ea typeface="+mn-ea"/>
        <a:cs typeface="+mn-cs"/>
      </a:defRPr>
    </a:lvl2pPr>
    <a:lvl3pPr marL="839876" algn="l" defTabSz="419938" rtl="0" eaLnBrk="1" latinLnBrk="0" hangingPunct="1">
      <a:defRPr sz="1653" kern="1200">
        <a:solidFill>
          <a:schemeClr val="tx1"/>
        </a:solidFill>
        <a:latin typeface="+mn-lt"/>
        <a:ea typeface="+mn-ea"/>
        <a:cs typeface="+mn-cs"/>
      </a:defRPr>
    </a:lvl3pPr>
    <a:lvl4pPr marL="1259815" algn="l" defTabSz="419938" rtl="0" eaLnBrk="1" latinLnBrk="0" hangingPunct="1">
      <a:defRPr sz="1653" kern="1200">
        <a:solidFill>
          <a:schemeClr val="tx1"/>
        </a:solidFill>
        <a:latin typeface="+mn-lt"/>
        <a:ea typeface="+mn-ea"/>
        <a:cs typeface="+mn-cs"/>
      </a:defRPr>
    </a:lvl4pPr>
    <a:lvl5pPr marL="1679753" algn="l" defTabSz="419938" rtl="0" eaLnBrk="1" latinLnBrk="0" hangingPunct="1">
      <a:defRPr sz="1653" kern="1200">
        <a:solidFill>
          <a:schemeClr val="tx1"/>
        </a:solidFill>
        <a:latin typeface="+mn-lt"/>
        <a:ea typeface="+mn-ea"/>
        <a:cs typeface="+mn-cs"/>
      </a:defRPr>
    </a:lvl5pPr>
    <a:lvl6pPr marL="2099691" algn="l" defTabSz="419938" rtl="0" eaLnBrk="1" latinLnBrk="0" hangingPunct="1">
      <a:defRPr sz="1653" kern="1200">
        <a:solidFill>
          <a:schemeClr val="tx1"/>
        </a:solidFill>
        <a:latin typeface="+mn-lt"/>
        <a:ea typeface="+mn-ea"/>
        <a:cs typeface="+mn-cs"/>
      </a:defRPr>
    </a:lvl6pPr>
    <a:lvl7pPr marL="2519629" algn="l" defTabSz="419938" rtl="0" eaLnBrk="1" latinLnBrk="0" hangingPunct="1">
      <a:defRPr sz="1653" kern="1200">
        <a:solidFill>
          <a:schemeClr val="tx1"/>
        </a:solidFill>
        <a:latin typeface="+mn-lt"/>
        <a:ea typeface="+mn-ea"/>
        <a:cs typeface="+mn-cs"/>
      </a:defRPr>
    </a:lvl7pPr>
    <a:lvl8pPr marL="2939567" algn="l" defTabSz="419938" rtl="0" eaLnBrk="1" latinLnBrk="0" hangingPunct="1">
      <a:defRPr sz="1653" kern="1200">
        <a:solidFill>
          <a:schemeClr val="tx1"/>
        </a:solidFill>
        <a:latin typeface="+mn-lt"/>
        <a:ea typeface="+mn-ea"/>
        <a:cs typeface="+mn-cs"/>
      </a:defRPr>
    </a:lvl8pPr>
    <a:lvl9pPr marL="3359506" algn="l" defTabSz="419938" rtl="0" eaLnBrk="1" latinLnBrk="0" hangingPunct="1">
      <a:defRPr sz="1653"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3" clrIdx="0">
    <p:extLst>
      <p:ext uri="{19B8F6BF-5375-455C-9EA6-DF929625EA0E}">
        <p15:presenceInfo xmlns:p15="http://schemas.microsoft.com/office/powerpoint/2012/main" userId="S-1-5-21-568877940-3399399001-4121681156-2163" providerId="AD"/>
      </p:ext>
    </p:extLst>
  </p:cmAuthor>
  <p:cmAuthor id="2" name="Sarah Latif" initials="SL" lastIdx="1" clrIdx="1">
    <p:extLst>
      <p:ext uri="{19B8F6BF-5375-455C-9EA6-DF929625EA0E}">
        <p15:presenceInfo xmlns:p15="http://schemas.microsoft.com/office/powerpoint/2012/main" userId="S::sarah.latif@caritas.org.au::baaf8b04-c794-4b3b-a150-e50428ae27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1A4"/>
    <a:srgbClr val="D86075"/>
    <a:srgbClr val="C3DDD7"/>
    <a:srgbClr val="DF91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49E05C-7F71-A020-4F17-35F087296480}" v="11" dt="2022-05-05T04:06:39.182"/>
    <p1510:client id="{5DD2C7B2-3DDE-8A34-470C-54B602C0F618}" v="120" dt="2022-05-05T01:03:54.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98" autoAdjust="0"/>
    <p:restoredTop sz="94631"/>
  </p:normalViewPr>
  <p:slideViewPr>
    <p:cSldViewPr snapToGrid="0" snapToObjects="1">
      <p:cViewPr>
        <p:scale>
          <a:sx n="96" d="100"/>
          <a:sy n="96" d="100"/>
        </p:scale>
        <p:origin x="2914" y="-7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Latif" userId="S::sarah.latif@caritas.org.au::baaf8b04-c794-4b3b-a150-e50428ae2701" providerId="AD" clId="Web-{2E49E05C-7F71-A020-4F17-35F087296480}"/>
    <pc:docChg chg="addSld delSld modSld addMainMaster delMainMaster modMainMaster">
      <pc:chgData name="Sarah Latif" userId="S::sarah.latif@caritas.org.au::baaf8b04-c794-4b3b-a150-e50428ae2701" providerId="AD" clId="Web-{2E49E05C-7F71-A020-4F17-35F087296480}" dt="2022-05-05T04:06:39.182" v="9"/>
      <pc:docMkLst>
        <pc:docMk/>
      </pc:docMkLst>
      <pc:sldChg chg="addSp delSp modSp">
        <pc:chgData name="Sarah Latif" userId="S::sarah.latif@caritas.org.au::baaf8b04-c794-4b3b-a150-e50428ae2701" providerId="AD" clId="Web-{2E49E05C-7F71-A020-4F17-35F087296480}" dt="2022-05-05T04:06:39.182" v="9"/>
        <pc:sldMkLst>
          <pc:docMk/>
          <pc:sldMk cId="4131482430" sldId="278"/>
        </pc:sldMkLst>
        <pc:spChg chg="add del">
          <ac:chgData name="Sarah Latif" userId="S::sarah.latif@caritas.org.au::baaf8b04-c794-4b3b-a150-e50428ae2701" providerId="AD" clId="Web-{2E49E05C-7F71-A020-4F17-35F087296480}" dt="2022-05-05T04:06:25.650" v="4"/>
          <ac:spMkLst>
            <pc:docMk/>
            <pc:sldMk cId="4131482430" sldId="278"/>
            <ac:spMk id="18" creationId="{22C3EFD7-4701-B08A-C09E-5001618F24C5}"/>
          </ac:spMkLst>
        </pc:spChg>
        <pc:spChg chg="add del">
          <ac:chgData name="Sarah Latif" userId="S::sarah.latif@caritas.org.au::baaf8b04-c794-4b3b-a150-e50428ae2701" providerId="AD" clId="Web-{2E49E05C-7F71-A020-4F17-35F087296480}" dt="2022-05-05T04:06:29.994" v="5"/>
          <ac:spMkLst>
            <pc:docMk/>
            <pc:sldMk cId="4131482430" sldId="278"/>
            <ac:spMk id="23" creationId="{EE61FAB5-0DF9-C9CE-6D7E-583B797362FC}"/>
          </ac:spMkLst>
        </pc:spChg>
        <pc:spChg chg="add del mod topLvl">
          <ac:chgData name="Sarah Latif" userId="S::sarah.latif@caritas.org.au::baaf8b04-c794-4b3b-a150-e50428ae2701" providerId="AD" clId="Web-{2E49E05C-7F71-A020-4F17-35F087296480}" dt="2022-05-05T04:06:36.354" v="7"/>
          <ac:spMkLst>
            <pc:docMk/>
            <pc:sldMk cId="4131482430" sldId="278"/>
            <ac:spMk id="25" creationId="{6631C1FE-3217-21F0-5AAB-2F82DF713DEC}"/>
          </ac:spMkLst>
        </pc:spChg>
        <pc:spChg chg="add">
          <ac:chgData name="Sarah Latif" userId="S::sarah.latif@caritas.org.au::baaf8b04-c794-4b3b-a150-e50428ae2701" providerId="AD" clId="Web-{2E49E05C-7F71-A020-4F17-35F087296480}" dt="2022-05-05T04:06:05.197" v="2"/>
          <ac:spMkLst>
            <pc:docMk/>
            <pc:sldMk cId="4131482430" sldId="278"/>
            <ac:spMk id="27" creationId="{4B616942-EBC4-7161-7496-4E617AA1A34D}"/>
          </ac:spMkLst>
        </pc:spChg>
        <pc:spChg chg="add">
          <ac:chgData name="Sarah Latif" userId="S::sarah.latif@caritas.org.au::baaf8b04-c794-4b3b-a150-e50428ae2701" providerId="AD" clId="Web-{2E49E05C-7F71-A020-4F17-35F087296480}" dt="2022-05-05T04:06:05.197" v="2"/>
          <ac:spMkLst>
            <pc:docMk/>
            <pc:sldMk cId="4131482430" sldId="278"/>
            <ac:spMk id="28" creationId="{E3F34D7E-62AE-1ABA-CE20-49E871D9EE1A}"/>
          </ac:spMkLst>
        </pc:spChg>
        <pc:spChg chg="add">
          <ac:chgData name="Sarah Latif" userId="S::sarah.latif@caritas.org.au::baaf8b04-c794-4b3b-a150-e50428ae2701" providerId="AD" clId="Web-{2E49E05C-7F71-A020-4F17-35F087296480}" dt="2022-05-05T04:06:05.197" v="2"/>
          <ac:spMkLst>
            <pc:docMk/>
            <pc:sldMk cId="4131482430" sldId="278"/>
            <ac:spMk id="29" creationId="{1F57502D-894F-81E4-EF95-24BFED600562}"/>
          </ac:spMkLst>
        </pc:spChg>
        <pc:spChg chg="add">
          <ac:chgData name="Sarah Latif" userId="S::sarah.latif@caritas.org.au::baaf8b04-c794-4b3b-a150-e50428ae2701" providerId="AD" clId="Web-{2E49E05C-7F71-A020-4F17-35F087296480}" dt="2022-05-05T04:06:05.197" v="2"/>
          <ac:spMkLst>
            <pc:docMk/>
            <pc:sldMk cId="4131482430" sldId="278"/>
            <ac:spMk id="30" creationId="{48ABB79B-BB54-F2DD-C96C-90C194E473D2}"/>
          </ac:spMkLst>
        </pc:spChg>
        <pc:grpChg chg="add del">
          <ac:chgData name="Sarah Latif" userId="S::sarah.latif@caritas.org.au::baaf8b04-c794-4b3b-a150-e50428ae2701" providerId="AD" clId="Web-{2E49E05C-7F71-A020-4F17-35F087296480}" dt="2022-05-05T04:06:36.354" v="7"/>
          <ac:grpSpMkLst>
            <pc:docMk/>
            <pc:sldMk cId="4131482430" sldId="278"/>
            <ac:grpSpMk id="24" creationId="{8B676420-E17B-52ED-0EBE-16364593B7C7}"/>
          </ac:grpSpMkLst>
        </pc:grpChg>
        <pc:grpChg chg="add del mod topLvl">
          <ac:chgData name="Sarah Latif" userId="S::sarah.latif@caritas.org.au::baaf8b04-c794-4b3b-a150-e50428ae2701" providerId="AD" clId="Web-{2E49E05C-7F71-A020-4F17-35F087296480}" dt="2022-05-05T04:06:39.182" v="9"/>
          <ac:grpSpMkLst>
            <pc:docMk/>
            <pc:sldMk cId="4131482430" sldId="278"/>
            <ac:grpSpMk id="26" creationId="{FC865E5B-0660-A632-996A-EE16503E6DFC}"/>
          </ac:grpSpMkLst>
        </pc:grpChg>
        <pc:picChg chg="add del">
          <ac:chgData name="Sarah Latif" userId="S::sarah.latif@caritas.org.au::baaf8b04-c794-4b3b-a150-e50428ae2701" providerId="AD" clId="Web-{2E49E05C-7F71-A020-4F17-35F087296480}" dt="2022-05-05T04:06:24.807" v="3"/>
          <ac:picMkLst>
            <pc:docMk/>
            <pc:sldMk cId="4131482430" sldId="278"/>
            <ac:picMk id="17" creationId="{80B39EA6-6901-B7A4-28E7-C15ACC41CF48}"/>
          </ac:picMkLst>
        </pc:picChg>
      </pc:sldChg>
      <pc:sldChg chg="add del">
        <pc:chgData name="Sarah Latif" userId="S::sarah.latif@caritas.org.au::baaf8b04-c794-4b3b-a150-e50428ae2701" providerId="AD" clId="Web-{2E49E05C-7F71-A020-4F17-35F087296480}" dt="2022-05-05T04:05:34.868" v="1"/>
        <pc:sldMkLst>
          <pc:docMk/>
          <pc:sldMk cId="3031896008" sldId="282"/>
        </pc:sldMkLst>
      </pc:sldChg>
      <pc:sldMasterChg chg="modSldLayout">
        <pc:chgData name="Sarah Latif" userId="S::sarah.latif@caritas.org.au::baaf8b04-c794-4b3b-a150-e50428ae2701" providerId="AD" clId="Web-{2E49E05C-7F71-A020-4F17-35F087296480}" dt="2022-05-05T04:05:34.868" v="1"/>
        <pc:sldMasterMkLst>
          <pc:docMk/>
          <pc:sldMasterMk cId="3761654225" sldId="2147483693"/>
        </pc:sldMasterMkLst>
        <pc:sldLayoutChg chg="replId">
          <pc:chgData name="Sarah Latif" userId="S::sarah.latif@caritas.org.au::baaf8b04-c794-4b3b-a150-e50428ae2701" providerId="AD" clId="Web-{2E49E05C-7F71-A020-4F17-35F087296480}" dt="2022-05-05T04:05:34.868" v="1"/>
          <pc:sldLayoutMkLst>
            <pc:docMk/>
            <pc:sldMasterMk cId="3761654225" sldId="2147483693"/>
            <pc:sldLayoutMk cId="554873449" sldId="2147483762"/>
          </pc:sldLayoutMkLst>
        </pc:sldLayoutChg>
        <pc:sldLayoutChg chg="replId">
          <pc:chgData name="Sarah Latif" userId="S::sarah.latif@caritas.org.au::baaf8b04-c794-4b3b-a150-e50428ae2701" providerId="AD" clId="Web-{2E49E05C-7F71-A020-4F17-35F087296480}" dt="2022-05-05T04:05:34.868" v="1"/>
          <pc:sldLayoutMkLst>
            <pc:docMk/>
            <pc:sldMasterMk cId="3761654225" sldId="2147483693"/>
            <pc:sldLayoutMk cId="1126080200" sldId="2147483765"/>
          </pc:sldLayoutMkLst>
        </pc:sldLayoutChg>
      </pc:sldMasterChg>
      <pc:sldMasterChg chg="add del addSldLayout delSldLayout">
        <pc:chgData name="Sarah Latif" userId="S::sarah.latif@caritas.org.au::baaf8b04-c794-4b3b-a150-e50428ae2701" providerId="AD" clId="Web-{2E49E05C-7F71-A020-4F17-35F087296480}" dt="2022-05-05T04:05:34.868" v="1"/>
        <pc:sldMasterMkLst>
          <pc:docMk/>
          <pc:sldMasterMk cId="746531459" sldId="2147483757"/>
        </pc:sldMasterMkLst>
        <pc:sldLayoutChg chg="add del">
          <pc:chgData name="Sarah Latif" userId="S::sarah.latif@caritas.org.au::baaf8b04-c794-4b3b-a150-e50428ae2701" providerId="AD" clId="Web-{2E49E05C-7F71-A020-4F17-35F087296480}" dt="2022-05-05T04:05:34.868" v="1"/>
          <pc:sldLayoutMkLst>
            <pc:docMk/>
            <pc:sldMasterMk cId="746531459" sldId="2147483757"/>
            <pc:sldLayoutMk cId="3452084236" sldId="214748376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581473441" sldId="214748376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110220694" sldId="214748376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66034745" sldId="214748376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074231507" sldId="214748376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4142145505" sldId="214748376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335587073" sldId="214748376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679445415" sldId="214748376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559159301" sldId="214748376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094552315" sldId="214748376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16494645" sldId="214748377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066208026" sldId="214748377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65890742" sldId="214748377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430024735" sldId="214748377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253262612" sldId="214748377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80161245" sldId="214748377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573867486" sldId="214748377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089626821" sldId="214748377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908590637" sldId="214748377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92075178" sldId="214748377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215757470" sldId="214748378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4167217785" sldId="214748378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385685824" sldId="214748378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49156126" sldId="214748378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691224781" sldId="214748378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67557592" sldId="214748378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247862362" sldId="214748378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613408745" sldId="214748378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765552693" sldId="214748378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701731345" sldId="214748378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376501532" sldId="214748379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758005161" sldId="214748379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105744720" sldId="214748379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995414125" sldId="214748379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695121399" sldId="214748379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576719399" sldId="214748379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465830249" sldId="214748379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652231702" sldId="214748379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187517654" sldId="214748379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835827348" sldId="214748379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379628721" sldId="214748380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416507985" sldId="214748380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523961558" sldId="214748380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199186604" sldId="214748380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407018369" sldId="214748380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485187192" sldId="214748380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071420903" sldId="214748380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316538050" sldId="214748380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927434995" sldId="214748380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828273626" sldId="214748380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57990577" sldId="214748381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4221840662" sldId="214748381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750629325" sldId="214748381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053761826" sldId="214748381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288340522" sldId="214748381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982222411" sldId="214748381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548691699" sldId="214748381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70195316" sldId="2147483819"/>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9664654" sldId="2147483820"/>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017650993" sldId="214748382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681087664" sldId="214748382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215812529" sldId="2147483823"/>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512853219" sldId="2147483824"/>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2432816606" sldId="2147483825"/>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814955867" sldId="2147483826"/>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727572745" sldId="2147483827"/>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354123172" sldId="2147483828"/>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1164469508" sldId="2147483831"/>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33745285" sldId="2147483832"/>
          </pc:sldLayoutMkLst>
        </pc:sldLayoutChg>
        <pc:sldLayoutChg chg="add del">
          <pc:chgData name="Sarah Latif" userId="S::sarah.latif@caritas.org.au::baaf8b04-c794-4b3b-a150-e50428ae2701" providerId="AD" clId="Web-{2E49E05C-7F71-A020-4F17-35F087296480}" dt="2022-05-05T04:05:34.868" v="1"/>
          <pc:sldLayoutMkLst>
            <pc:docMk/>
            <pc:sldMasterMk cId="746531459" sldId="2147483757"/>
            <pc:sldLayoutMk cId="3589067527" sldId="2147483833"/>
          </pc:sldLayoutMkLst>
        </pc:sldLayoutChg>
      </pc:sldMasterChg>
    </pc:docChg>
  </pc:docChgLst>
  <pc:docChgLst>
    <pc:chgData name="Sarah Latif" userId="baaf8b04-c794-4b3b-a150-e50428ae2701" providerId="ADAL" clId="{BEA16D36-8460-480B-8C2C-3539C78E8FF2}"/>
    <pc:docChg chg="undo custSel addSld delSld modSld">
      <pc:chgData name="Sarah Latif" userId="baaf8b04-c794-4b3b-a150-e50428ae2701" providerId="ADAL" clId="{BEA16D36-8460-480B-8C2C-3539C78E8FF2}" dt="2022-03-22T03:12:02.353" v="1587" actId="20577"/>
      <pc:docMkLst>
        <pc:docMk/>
      </pc:docMkLst>
      <pc:sldChg chg="addSp delSp modSp">
        <pc:chgData name="Sarah Latif" userId="baaf8b04-c794-4b3b-a150-e50428ae2701" providerId="ADAL" clId="{BEA16D36-8460-480B-8C2C-3539C78E8FF2}" dt="2022-03-22T02:15:04.180" v="128" actId="20577"/>
        <pc:sldMkLst>
          <pc:docMk/>
          <pc:sldMk cId="105673860" sldId="273"/>
        </pc:sldMkLst>
        <pc:spChg chg="del">
          <ac:chgData name="Sarah Latif" userId="baaf8b04-c794-4b3b-a150-e50428ae2701" providerId="ADAL" clId="{BEA16D36-8460-480B-8C2C-3539C78E8FF2}" dt="2022-03-22T02:02:31.378" v="1" actId="478"/>
          <ac:spMkLst>
            <pc:docMk/>
            <pc:sldMk cId="105673860" sldId="273"/>
            <ac:spMk id="2" creationId="{184A51D3-0D7C-4DC8-A326-D27ABCD02F35}"/>
          </ac:spMkLst>
        </pc:spChg>
        <pc:spChg chg="mod">
          <ac:chgData name="Sarah Latif" userId="baaf8b04-c794-4b3b-a150-e50428ae2701" providerId="ADAL" clId="{BEA16D36-8460-480B-8C2C-3539C78E8FF2}" dt="2022-03-22T02:02:42.734" v="39" actId="20577"/>
          <ac:spMkLst>
            <pc:docMk/>
            <pc:sldMk cId="105673860" sldId="273"/>
            <ac:spMk id="3" creationId="{C8D23C9C-9F75-439C-9624-4A38C1CF0CF9}"/>
          </ac:spMkLst>
        </pc:spChg>
        <pc:spChg chg="del">
          <ac:chgData name="Sarah Latif" userId="baaf8b04-c794-4b3b-a150-e50428ae2701" providerId="ADAL" clId="{BEA16D36-8460-480B-8C2C-3539C78E8FF2}" dt="2022-03-22T02:02:24.274" v="0" actId="478"/>
          <ac:spMkLst>
            <pc:docMk/>
            <pc:sldMk cId="105673860" sldId="273"/>
            <ac:spMk id="4" creationId="{8787DB6F-5A6B-4777-A42D-FB4117688C05}"/>
          </ac:spMkLst>
        </pc:spChg>
        <pc:spChg chg="add mod">
          <ac:chgData name="Sarah Latif" userId="baaf8b04-c794-4b3b-a150-e50428ae2701" providerId="ADAL" clId="{BEA16D36-8460-480B-8C2C-3539C78E8FF2}" dt="2022-03-22T02:07:47.768" v="49" actId="20577"/>
          <ac:spMkLst>
            <pc:docMk/>
            <pc:sldMk cId="105673860" sldId="273"/>
            <ac:spMk id="5" creationId="{E50F4C48-4F38-42EC-8095-E0312EE876F1}"/>
          </ac:spMkLst>
        </pc:spChg>
        <pc:spChg chg="add mod">
          <ac:chgData name="Sarah Latif" userId="baaf8b04-c794-4b3b-a150-e50428ae2701" providerId="ADAL" clId="{BEA16D36-8460-480B-8C2C-3539C78E8FF2}" dt="2022-03-22T02:11:52.057" v="99" actId="1076"/>
          <ac:spMkLst>
            <pc:docMk/>
            <pc:sldMk cId="105673860" sldId="273"/>
            <ac:spMk id="7" creationId="{4DE8E929-E0CB-4D93-BA31-67E1075991FB}"/>
          </ac:spMkLst>
        </pc:spChg>
        <pc:spChg chg="add mod">
          <ac:chgData name="Sarah Latif" userId="baaf8b04-c794-4b3b-a150-e50428ae2701" providerId="ADAL" clId="{BEA16D36-8460-480B-8C2C-3539C78E8FF2}" dt="2022-03-22T02:11:55.772" v="100" actId="1076"/>
          <ac:spMkLst>
            <pc:docMk/>
            <pc:sldMk cId="105673860" sldId="273"/>
            <ac:spMk id="8" creationId="{AD19C3A6-0D72-48A0-8AE5-46E015A0CF47}"/>
          </ac:spMkLst>
        </pc:spChg>
        <pc:spChg chg="add del">
          <ac:chgData name="Sarah Latif" userId="baaf8b04-c794-4b3b-a150-e50428ae2701" providerId="ADAL" clId="{BEA16D36-8460-480B-8C2C-3539C78E8FF2}" dt="2022-03-22T02:13:14.968" v="105"/>
          <ac:spMkLst>
            <pc:docMk/>
            <pc:sldMk cId="105673860" sldId="273"/>
            <ac:spMk id="10" creationId="{F51DE99F-A837-4422-88CF-F8ADF1158919}"/>
          </ac:spMkLst>
        </pc:spChg>
        <pc:spChg chg="add mod">
          <ac:chgData name="Sarah Latif" userId="baaf8b04-c794-4b3b-a150-e50428ae2701" providerId="ADAL" clId="{BEA16D36-8460-480B-8C2C-3539C78E8FF2}" dt="2022-03-22T02:14:13.211" v="119"/>
          <ac:spMkLst>
            <pc:docMk/>
            <pc:sldMk cId="105673860" sldId="273"/>
            <ac:spMk id="11" creationId="{E4CAC4DA-A606-4A09-9C7A-09384607BA65}"/>
          </ac:spMkLst>
        </pc:spChg>
        <pc:spChg chg="add mod">
          <ac:chgData name="Sarah Latif" userId="baaf8b04-c794-4b3b-a150-e50428ae2701" providerId="ADAL" clId="{BEA16D36-8460-480B-8C2C-3539C78E8FF2}" dt="2022-03-22T02:15:04.180" v="128" actId="20577"/>
          <ac:spMkLst>
            <pc:docMk/>
            <pc:sldMk cId="105673860" sldId="273"/>
            <ac:spMk id="12" creationId="{8B7FD121-0095-4DA8-9989-54068381DB7E}"/>
          </ac:spMkLst>
        </pc:spChg>
        <pc:picChg chg="add mod">
          <ac:chgData name="Sarah Latif" userId="baaf8b04-c794-4b3b-a150-e50428ae2701" providerId="ADAL" clId="{BEA16D36-8460-480B-8C2C-3539C78E8FF2}" dt="2022-03-22T02:09:00.119" v="57" actId="1076"/>
          <ac:picMkLst>
            <pc:docMk/>
            <pc:sldMk cId="105673860" sldId="273"/>
            <ac:picMk id="6" creationId="{6FCB353D-88DE-4CA5-9BFA-BF4CCD5B8C9A}"/>
          </ac:picMkLst>
        </pc:picChg>
        <pc:picChg chg="add mod">
          <ac:chgData name="Sarah Latif" userId="baaf8b04-c794-4b3b-a150-e50428ae2701" providerId="ADAL" clId="{BEA16D36-8460-480B-8C2C-3539C78E8FF2}" dt="2022-03-22T02:12:52.161" v="103" actId="1076"/>
          <ac:picMkLst>
            <pc:docMk/>
            <pc:sldMk cId="105673860" sldId="273"/>
            <ac:picMk id="9" creationId="{5F426F10-534B-43D3-9AF3-9773BF8086B4}"/>
          </ac:picMkLst>
        </pc:picChg>
      </pc:sldChg>
      <pc:sldChg chg="addSp delSp modSp add">
        <pc:chgData name="Sarah Latif" userId="baaf8b04-c794-4b3b-a150-e50428ae2701" providerId="ADAL" clId="{BEA16D36-8460-480B-8C2C-3539C78E8FF2}" dt="2022-03-22T02:24:48.380" v="268" actId="113"/>
        <pc:sldMkLst>
          <pc:docMk/>
          <pc:sldMk cId="3608610476" sldId="276"/>
        </pc:sldMkLst>
        <pc:spChg chg="add del">
          <ac:chgData name="Sarah Latif" userId="baaf8b04-c794-4b3b-a150-e50428ae2701" providerId="ADAL" clId="{BEA16D36-8460-480B-8C2C-3539C78E8FF2}" dt="2022-03-22T02:15:33.760" v="132" actId="478"/>
          <ac:spMkLst>
            <pc:docMk/>
            <pc:sldMk cId="3608610476" sldId="276"/>
            <ac:spMk id="2" creationId="{A717A2E6-CCD0-4676-855C-3073ED483067}"/>
          </ac:spMkLst>
        </pc:spChg>
        <pc:spChg chg="del">
          <ac:chgData name="Sarah Latif" userId="baaf8b04-c794-4b3b-a150-e50428ae2701" providerId="ADAL" clId="{BEA16D36-8460-480B-8C2C-3539C78E8FF2}" dt="2022-03-22T02:15:27.277" v="130" actId="478"/>
          <ac:spMkLst>
            <pc:docMk/>
            <pc:sldMk cId="3608610476" sldId="276"/>
            <ac:spMk id="5" creationId="{E50F4C48-4F38-42EC-8095-E0312EE876F1}"/>
          </ac:spMkLst>
        </pc:spChg>
        <pc:spChg chg="mod">
          <ac:chgData name="Sarah Latif" userId="baaf8b04-c794-4b3b-a150-e50428ae2701" providerId="ADAL" clId="{BEA16D36-8460-480B-8C2C-3539C78E8FF2}" dt="2022-03-22T02:21:56.487" v="211" actId="1076"/>
          <ac:spMkLst>
            <pc:docMk/>
            <pc:sldMk cId="3608610476" sldId="276"/>
            <ac:spMk id="7" creationId="{4DE8E929-E0CB-4D93-BA31-67E1075991FB}"/>
          </ac:spMkLst>
        </pc:spChg>
        <pc:spChg chg="del mod">
          <ac:chgData name="Sarah Latif" userId="baaf8b04-c794-4b3b-a150-e50428ae2701" providerId="ADAL" clId="{BEA16D36-8460-480B-8C2C-3539C78E8FF2}" dt="2022-03-22T02:20:33.062" v="199" actId="478"/>
          <ac:spMkLst>
            <pc:docMk/>
            <pc:sldMk cId="3608610476" sldId="276"/>
            <ac:spMk id="8" creationId="{AD19C3A6-0D72-48A0-8AE5-46E015A0CF47}"/>
          </ac:spMkLst>
        </pc:spChg>
        <pc:spChg chg="add mod">
          <ac:chgData name="Sarah Latif" userId="baaf8b04-c794-4b3b-a150-e50428ae2701" providerId="ADAL" clId="{BEA16D36-8460-480B-8C2C-3539C78E8FF2}" dt="2022-03-22T02:24:48.380" v="268" actId="113"/>
          <ac:spMkLst>
            <pc:docMk/>
            <pc:sldMk cId="3608610476" sldId="276"/>
            <ac:spMk id="10" creationId="{479936DC-0C36-44BB-B328-5CCD6F05E765}"/>
          </ac:spMkLst>
        </pc:spChg>
        <pc:spChg chg="del">
          <ac:chgData name="Sarah Latif" userId="baaf8b04-c794-4b3b-a150-e50428ae2701" providerId="ADAL" clId="{BEA16D36-8460-480B-8C2C-3539C78E8FF2}" dt="2022-03-22T02:22:02.623" v="213" actId="478"/>
          <ac:spMkLst>
            <pc:docMk/>
            <pc:sldMk cId="3608610476" sldId="276"/>
            <ac:spMk id="11" creationId="{E4CAC4DA-A606-4A09-9C7A-09384607BA65}"/>
          </ac:spMkLst>
        </pc:spChg>
        <pc:spChg chg="del">
          <ac:chgData name="Sarah Latif" userId="baaf8b04-c794-4b3b-a150-e50428ae2701" providerId="ADAL" clId="{BEA16D36-8460-480B-8C2C-3539C78E8FF2}" dt="2022-03-22T02:22:05.416" v="214" actId="478"/>
          <ac:spMkLst>
            <pc:docMk/>
            <pc:sldMk cId="3608610476" sldId="276"/>
            <ac:spMk id="12" creationId="{8B7FD121-0095-4DA8-9989-54068381DB7E}"/>
          </ac:spMkLst>
        </pc:spChg>
        <pc:spChg chg="add mod">
          <ac:chgData name="Sarah Latif" userId="baaf8b04-c794-4b3b-a150-e50428ae2701" providerId="ADAL" clId="{BEA16D36-8460-480B-8C2C-3539C78E8FF2}" dt="2022-03-22T02:24:40.605" v="266" actId="113"/>
          <ac:spMkLst>
            <pc:docMk/>
            <pc:sldMk cId="3608610476" sldId="276"/>
            <ac:spMk id="13" creationId="{E3F79FD5-D4CA-4442-856D-7BB877D4CF1A}"/>
          </ac:spMkLst>
        </pc:spChg>
        <pc:spChg chg="add del">
          <ac:chgData name="Sarah Latif" userId="baaf8b04-c794-4b3b-a150-e50428ae2701" providerId="ADAL" clId="{BEA16D36-8460-480B-8C2C-3539C78E8FF2}" dt="2022-03-22T02:22:16.603" v="216"/>
          <ac:spMkLst>
            <pc:docMk/>
            <pc:sldMk cId="3608610476" sldId="276"/>
            <ac:spMk id="16" creationId="{EB6161E8-9220-4586-84E4-EB30C4C47F71}"/>
          </ac:spMkLst>
        </pc:spChg>
        <pc:spChg chg="add mod">
          <ac:chgData name="Sarah Latif" userId="baaf8b04-c794-4b3b-a150-e50428ae2701" providerId="ADAL" clId="{BEA16D36-8460-480B-8C2C-3539C78E8FF2}" dt="2022-03-22T02:22:49.629" v="224" actId="122"/>
          <ac:spMkLst>
            <pc:docMk/>
            <pc:sldMk cId="3608610476" sldId="276"/>
            <ac:spMk id="17" creationId="{350E0A0B-0564-4F62-8A7E-FFDF8D197D97}"/>
          </ac:spMkLst>
        </pc:spChg>
        <pc:spChg chg="add mod">
          <ac:chgData name="Sarah Latif" userId="baaf8b04-c794-4b3b-a150-e50428ae2701" providerId="ADAL" clId="{BEA16D36-8460-480B-8C2C-3539C78E8FF2}" dt="2022-03-22T02:24:35.950" v="265" actId="113"/>
          <ac:spMkLst>
            <pc:docMk/>
            <pc:sldMk cId="3608610476" sldId="276"/>
            <ac:spMk id="19" creationId="{82CDDFDA-ADA0-4939-AF83-31846ABCD118}"/>
          </ac:spMkLst>
        </pc:spChg>
        <pc:picChg chg="add mod">
          <ac:chgData name="Sarah Latif" userId="baaf8b04-c794-4b3b-a150-e50428ae2701" providerId="ADAL" clId="{BEA16D36-8460-480B-8C2C-3539C78E8FF2}" dt="2022-03-22T02:16:56.176" v="137" actId="1076"/>
          <ac:picMkLst>
            <pc:docMk/>
            <pc:sldMk cId="3608610476" sldId="276"/>
            <ac:picMk id="4" creationId="{0FA9061F-01B2-43DC-B1D3-C60EF9B4FDF6}"/>
          </ac:picMkLst>
        </pc:picChg>
        <pc:picChg chg="del">
          <ac:chgData name="Sarah Latif" userId="baaf8b04-c794-4b3b-a150-e50428ae2701" providerId="ADAL" clId="{BEA16D36-8460-480B-8C2C-3539C78E8FF2}" dt="2022-03-22T02:21:31.686" v="203" actId="478"/>
          <ac:picMkLst>
            <pc:docMk/>
            <pc:sldMk cId="3608610476" sldId="276"/>
            <ac:picMk id="6" creationId="{6FCB353D-88DE-4CA5-9BFA-BF4CCD5B8C9A}"/>
          </ac:picMkLst>
        </pc:picChg>
        <pc:picChg chg="del">
          <ac:chgData name="Sarah Latif" userId="baaf8b04-c794-4b3b-a150-e50428ae2701" providerId="ADAL" clId="{BEA16D36-8460-480B-8C2C-3539C78E8FF2}" dt="2022-03-22T02:21:59.453" v="212" actId="478"/>
          <ac:picMkLst>
            <pc:docMk/>
            <pc:sldMk cId="3608610476" sldId="276"/>
            <ac:picMk id="9" creationId="{5F426F10-534B-43D3-9AF3-9773BF8086B4}"/>
          </ac:picMkLst>
        </pc:picChg>
        <pc:picChg chg="add mod">
          <ac:chgData name="Sarah Latif" userId="baaf8b04-c794-4b3b-a150-e50428ae2701" providerId="ADAL" clId="{BEA16D36-8460-480B-8C2C-3539C78E8FF2}" dt="2022-03-22T02:19:34.732" v="190" actId="1076"/>
          <ac:picMkLst>
            <pc:docMk/>
            <pc:sldMk cId="3608610476" sldId="276"/>
            <ac:picMk id="14" creationId="{6B6D0F8B-0D76-4332-9E4C-D289B545B9B1}"/>
          </ac:picMkLst>
        </pc:picChg>
        <pc:picChg chg="add mod">
          <ac:chgData name="Sarah Latif" userId="baaf8b04-c794-4b3b-a150-e50428ae2701" providerId="ADAL" clId="{BEA16D36-8460-480B-8C2C-3539C78E8FF2}" dt="2022-03-22T02:21:53.843" v="210" actId="1076"/>
          <ac:picMkLst>
            <pc:docMk/>
            <pc:sldMk cId="3608610476" sldId="276"/>
            <ac:picMk id="15" creationId="{1FC66718-A18C-4321-BCAC-814205666CF0}"/>
          </ac:picMkLst>
        </pc:picChg>
        <pc:picChg chg="add mod">
          <ac:chgData name="Sarah Latif" userId="baaf8b04-c794-4b3b-a150-e50428ae2701" providerId="ADAL" clId="{BEA16D36-8460-480B-8C2C-3539C78E8FF2}" dt="2022-03-22T02:23:38.712" v="229" actId="1076"/>
          <ac:picMkLst>
            <pc:docMk/>
            <pc:sldMk cId="3608610476" sldId="276"/>
            <ac:picMk id="18" creationId="{94024E13-2BDC-4A3F-9BBB-2DE7D358D79C}"/>
          </ac:picMkLst>
        </pc:picChg>
      </pc:sldChg>
      <pc:sldChg chg="addSp delSp modSp add">
        <pc:chgData name="Sarah Latif" userId="baaf8b04-c794-4b3b-a150-e50428ae2701" providerId="ADAL" clId="{BEA16D36-8460-480B-8C2C-3539C78E8FF2}" dt="2022-03-22T02:34:49.349" v="402" actId="20577"/>
        <pc:sldMkLst>
          <pc:docMk/>
          <pc:sldMk cId="578981383" sldId="277"/>
        </pc:sldMkLst>
        <pc:spChg chg="add del mod">
          <ac:chgData name="Sarah Latif" userId="baaf8b04-c794-4b3b-a150-e50428ae2701" providerId="ADAL" clId="{BEA16D36-8460-480B-8C2C-3539C78E8FF2}" dt="2022-03-22T02:28:28.471" v="330" actId="478"/>
          <ac:spMkLst>
            <pc:docMk/>
            <pc:sldMk cId="578981383" sldId="277"/>
            <ac:spMk id="5" creationId="{E37B880E-515F-404A-8385-1BCC6E2A6556}"/>
          </ac:spMkLst>
        </pc:spChg>
        <pc:spChg chg="add mod">
          <ac:chgData name="Sarah Latif" userId="baaf8b04-c794-4b3b-a150-e50428ae2701" providerId="ADAL" clId="{BEA16D36-8460-480B-8C2C-3539C78E8FF2}" dt="2022-03-22T02:34:49.349" v="402" actId="20577"/>
          <ac:spMkLst>
            <pc:docMk/>
            <pc:sldMk cId="578981383" sldId="277"/>
            <ac:spMk id="6" creationId="{B469915E-ED35-479D-A0F1-2C0EE5E60BC4}"/>
          </ac:spMkLst>
        </pc:spChg>
        <pc:spChg chg="del">
          <ac:chgData name="Sarah Latif" userId="baaf8b04-c794-4b3b-a150-e50428ae2701" providerId="ADAL" clId="{BEA16D36-8460-480B-8C2C-3539C78E8FF2}" dt="2022-03-22T02:27:43.485" v="320" actId="478"/>
          <ac:spMkLst>
            <pc:docMk/>
            <pc:sldMk cId="578981383" sldId="277"/>
            <ac:spMk id="7" creationId="{4DE8E929-E0CB-4D93-BA31-67E1075991FB}"/>
          </ac:spMkLst>
        </pc:spChg>
        <pc:spChg chg="add mod">
          <ac:chgData name="Sarah Latif" userId="baaf8b04-c794-4b3b-a150-e50428ae2701" providerId="ADAL" clId="{BEA16D36-8460-480B-8C2C-3539C78E8FF2}" dt="2022-03-22T02:32:28.466" v="383" actId="20577"/>
          <ac:spMkLst>
            <pc:docMk/>
            <pc:sldMk cId="578981383" sldId="277"/>
            <ac:spMk id="9" creationId="{A22256AB-2A8F-41C5-8F2D-276B598E8FD6}"/>
          </ac:spMkLst>
        </pc:spChg>
        <pc:spChg chg="mod">
          <ac:chgData name="Sarah Latif" userId="baaf8b04-c794-4b3b-a150-e50428ae2701" providerId="ADAL" clId="{BEA16D36-8460-480B-8C2C-3539C78E8FF2}" dt="2022-03-22T02:34:43.476" v="395" actId="20577"/>
          <ac:spMkLst>
            <pc:docMk/>
            <pc:sldMk cId="578981383" sldId="277"/>
            <ac:spMk id="10" creationId="{479936DC-0C36-44BB-B328-5CCD6F05E765}"/>
          </ac:spMkLst>
        </pc:spChg>
        <pc:spChg chg="add mod">
          <ac:chgData name="Sarah Latif" userId="baaf8b04-c794-4b3b-a150-e50428ae2701" providerId="ADAL" clId="{BEA16D36-8460-480B-8C2C-3539C78E8FF2}" dt="2022-03-22T02:32:45.947" v="393" actId="1076"/>
          <ac:spMkLst>
            <pc:docMk/>
            <pc:sldMk cId="578981383" sldId="277"/>
            <ac:spMk id="12" creationId="{5088D2A8-45C8-4F20-B8DD-EBCAFEE5E61A}"/>
          </ac:spMkLst>
        </pc:spChg>
        <pc:spChg chg="del">
          <ac:chgData name="Sarah Latif" userId="baaf8b04-c794-4b3b-a150-e50428ae2701" providerId="ADAL" clId="{BEA16D36-8460-480B-8C2C-3539C78E8FF2}" dt="2022-03-22T02:26:44.034" v="305" actId="478"/>
          <ac:spMkLst>
            <pc:docMk/>
            <pc:sldMk cId="578981383" sldId="277"/>
            <ac:spMk id="13" creationId="{E3F79FD5-D4CA-4442-856D-7BB877D4CF1A}"/>
          </ac:spMkLst>
        </pc:spChg>
        <pc:spChg chg="del">
          <ac:chgData name="Sarah Latif" userId="baaf8b04-c794-4b3b-a150-e50428ae2701" providerId="ADAL" clId="{BEA16D36-8460-480B-8C2C-3539C78E8FF2}" dt="2022-03-22T02:28:31.995" v="331" actId="478"/>
          <ac:spMkLst>
            <pc:docMk/>
            <pc:sldMk cId="578981383" sldId="277"/>
            <ac:spMk id="17" creationId="{350E0A0B-0564-4F62-8A7E-FFDF8D197D97}"/>
          </ac:spMkLst>
        </pc:spChg>
        <pc:spChg chg="del">
          <ac:chgData name="Sarah Latif" userId="baaf8b04-c794-4b3b-a150-e50428ae2701" providerId="ADAL" clId="{BEA16D36-8460-480B-8C2C-3539C78E8FF2}" dt="2022-03-22T02:30:52.475" v="357" actId="478"/>
          <ac:spMkLst>
            <pc:docMk/>
            <pc:sldMk cId="578981383" sldId="277"/>
            <ac:spMk id="19" creationId="{82CDDFDA-ADA0-4939-AF83-31846ABCD118}"/>
          </ac:spMkLst>
        </pc:spChg>
        <pc:picChg chg="add mod">
          <ac:chgData name="Sarah Latif" userId="baaf8b04-c794-4b3b-a150-e50428ae2701" providerId="ADAL" clId="{BEA16D36-8460-480B-8C2C-3539C78E8FF2}" dt="2022-03-22T02:26:07.772" v="276" actId="14100"/>
          <ac:picMkLst>
            <pc:docMk/>
            <pc:sldMk cId="578981383" sldId="277"/>
            <ac:picMk id="2" creationId="{B9E0AAA9-046A-4655-B29F-3C593CE58A6A}"/>
          </ac:picMkLst>
        </pc:picChg>
        <pc:picChg chg="del">
          <ac:chgData name="Sarah Latif" userId="baaf8b04-c794-4b3b-a150-e50428ae2701" providerId="ADAL" clId="{BEA16D36-8460-480B-8C2C-3539C78E8FF2}" dt="2022-03-22T02:25:32.193" v="270" actId="478"/>
          <ac:picMkLst>
            <pc:docMk/>
            <pc:sldMk cId="578981383" sldId="277"/>
            <ac:picMk id="4" creationId="{0FA9061F-01B2-43DC-B1D3-C60EF9B4FDF6}"/>
          </ac:picMkLst>
        </pc:picChg>
        <pc:picChg chg="add mod">
          <ac:chgData name="Sarah Latif" userId="baaf8b04-c794-4b3b-a150-e50428ae2701" providerId="ADAL" clId="{BEA16D36-8460-480B-8C2C-3539C78E8FF2}" dt="2022-03-22T02:29:38.395" v="336" actId="1076"/>
          <ac:picMkLst>
            <pc:docMk/>
            <pc:sldMk cId="578981383" sldId="277"/>
            <ac:picMk id="8" creationId="{B1DF6E34-C59A-412F-809D-0B2805C5B083}"/>
          </ac:picMkLst>
        </pc:picChg>
        <pc:picChg chg="add mod">
          <ac:chgData name="Sarah Latif" userId="baaf8b04-c794-4b3b-a150-e50428ae2701" providerId="ADAL" clId="{BEA16D36-8460-480B-8C2C-3539C78E8FF2}" dt="2022-03-22T02:31:36.100" v="365" actId="1076"/>
          <ac:picMkLst>
            <pc:docMk/>
            <pc:sldMk cId="578981383" sldId="277"/>
            <ac:picMk id="11" creationId="{F3800965-34E1-47B5-9A1E-5BF85C0BF9F0}"/>
          </ac:picMkLst>
        </pc:picChg>
        <pc:picChg chg="del">
          <ac:chgData name="Sarah Latif" userId="baaf8b04-c794-4b3b-a150-e50428ae2701" providerId="ADAL" clId="{BEA16D36-8460-480B-8C2C-3539C78E8FF2}" dt="2022-03-22T02:26:45.187" v="306" actId="478"/>
          <ac:picMkLst>
            <pc:docMk/>
            <pc:sldMk cId="578981383" sldId="277"/>
            <ac:picMk id="14" creationId="{6B6D0F8B-0D76-4332-9E4C-D289B545B9B1}"/>
          </ac:picMkLst>
        </pc:picChg>
        <pc:picChg chg="del">
          <ac:chgData name="Sarah Latif" userId="baaf8b04-c794-4b3b-a150-e50428ae2701" providerId="ADAL" clId="{BEA16D36-8460-480B-8C2C-3539C78E8FF2}" dt="2022-03-22T02:27:41.610" v="319" actId="478"/>
          <ac:picMkLst>
            <pc:docMk/>
            <pc:sldMk cId="578981383" sldId="277"/>
            <ac:picMk id="15" creationId="{1FC66718-A18C-4321-BCAC-814205666CF0}"/>
          </ac:picMkLst>
        </pc:picChg>
        <pc:picChg chg="del">
          <ac:chgData name="Sarah Latif" userId="baaf8b04-c794-4b3b-a150-e50428ae2701" providerId="ADAL" clId="{BEA16D36-8460-480B-8C2C-3539C78E8FF2}" dt="2022-03-22T02:30:49.598" v="356" actId="478"/>
          <ac:picMkLst>
            <pc:docMk/>
            <pc:sldMk cId="578981383" sldId="277"/>
            <ac:picMk id="18" creationId="{94024E13-2BDC-4A3F-9BBB-2DE7D358D79C}"/>
          </ac:picMkLst>
        </pc:picChg>
      </pc:sldChg>
      <pc:sldChg chg="addSp delSp modSp add">
        <pc:chgData name="Sarah Latif" userId="baaf8b04-c794-4b3b-a150-e50428ae2701" providerId="ADAL" clId="{BEA16D36-8460-480B-8C2C-3539C78E8FF2}" dt="2022-03-22T02:47:35.015" v="807" actId="14100"/>
        <pc:sldMkLst>
          <pc:docMk/>
          <pc:sldMk cId="4131482430" sldId="278"/>
        </pc:sldMkLst>
        <pc:spChg chg="del">
          <ac:chgData name="Sarah Latif" userId="baaf8b04-c794-4b3b-a150-e50428ae2701" providerId="ADAL" clId="{BEA16D36-8460-480B-8C2C-3539C78E8FF2}" dt="2022-03-22T02:35:04.280" v="404" actId="478"/>
          <ac:spMkLst>
            <pc:docMk/>
            <pc:sldMk cId="4131482430" sldId="278"/>
            <ac:spMk id="5" creationId="{E37B880E-515F-404A-8385-1BCC6E2A6556}"/>
          </ac:spMkLst>
        </pc:spChg>
        <pc:spChg chg="del">
          <ac:chgData name="Sarah Latif" userId="baaf8b04-c794-4b3b-a150-e50428ae2701" providerId="ADAL" clId="{BEA16D36-8460-480B-8C2C-3539C78E8FF2}" dt="2022-03-22T02:36:20.067" v="431" actId="478"/>
          <ac:spMkLst>
            <pc:docMk/>
            <pc:sldMk cId="4131482430" sldId="278"/>
            <ac:spMk id="6" creationId="{B469915E-ED35-479D-A0F1-2C0EE5E60BC4}"/>
          </ac:spMkLst>
        </pc:spChg>
        <pc:spChg chg="del">
          <ac:chgData name="Sarah Latif" userId="baaf8b04-c794-4b3b-a150-e50428ae2701" providerId="ADAL" clId="{BEA16D36-8460-480B-8C2C-3539C78E8FF2}" dt="2022-03-22T02:38:57.135" v="490" actId="478"/>
          <ac:spMkLst>
            <pc:docMk/>
            <pc:sldMk cId="4131482430" sldId="278"/>
            <ac:spMk id="9" creationId="{A22256AB-2A8F-41C5-8F2D-276B598E8FD6}"/>
          </ac:spMkLst>
        </pc:spChg>
        <pc:spChg chg="mod">
          <ac:chgData name="Sarah Latif" userId="baaf8b04-c794-4b3b-a150-e50428ae2701" providerId="ADAL" clId="{BEA16D36-8460-480B-8C2C-3539C78E8FF2}" dt="2022-03-22T02:38:14.210" v="483" actId="1076"/>
          <ac:spMkLst>
            <pc:docMk/>
            <pc:sldMk cId="4131482430" sldId="278"/>
            <ac:spMk id="10" creationId="{479936DC-0C36-44BB-B328-5CCD6F05E765}"/>
          </ac:spMkLst>
        </pc:spChg>
        <pc:spChg chg="del">
          <ac:chgData name="Sarah Latif" userId="baaf8b04-c794-4b3b-a150-e50428ae2701" providerId="ADAL" clId="{BEA16D36-8460-480B-8C2C-3539C78E8FF2}" dt="2022-03-22T02:38:57.135" v="490" actId="478"/>
          <ac:spMkLst>
            <pc:docMk/>
            <pc:sldMk cId="4131482430" sldId="278"/>
            <ac:spMk id="12" creationId="{5088D2A8-45C8-4F20-B8DD-EBCAFEE5E61A}"/>
          </ac:spMkLst>
        </pc:spChg>
        <pc:spChg chg="add mod">
          <ac:chgData name="Sarah Latif" userId="baaf8b04-c794-4b3b-a150-e50428ae2701" providerId="ADAL" clId="{BEA16D36-8460-480B-8C2C-3539C78E8FF2}" dt="2022-03-22T02:37:55.926" v="482" actId="20577"/>
          <ac:spMkLst>
            <pc:docMk/>
            <pc:sldMk cId="4131482430" sldId="278"/>
            <ac:spMk id="13" creationId="{91E405DC-86B1-4AA5-BEDE-2E1C2295BFC6}"/>
          </ac:spMkLst>
        </pc:spChg>
        <pc:spChg chg="add mod">
          <ac:chgData name="Sarah Latif" userId="baaf8b04-c794-4b3b-a150-e50428ae2701" providerId="ADAL" clId="{BEA16D36-8460-480B-8C2C-3539C78E8FF2}" dt="2022-03-22T02:39:52.643" v="517" actId="1076"/>
          <ac:spMkLst>
            <pc:docMk/>
            <pc:sldMk cId="4131482430" sldId="278"/>
            <ac:spMk id="15" creationId="{753F32D1-904C-4329-8253-DC6728DCE653}"/>
          </ac:spMkLst>
        </pc:spChg>
        <pc:spChg chg="add mod">
          <ac:chgData name="Sarah Latif" userId="baaf8b04-c794-4b3b-a150-e50428ae2701" providerId="ADAL" clId="{BEA16D36-8460-480B-8C2C-3539C78E8FF2}" dt="2022-03-22T02:41:38.595" v="668" actId="255"/>
          <ac:spMkLst>
            <pc:docMk/>
            <pc:sldMk cId="4131482430" sldId="278"/>
            <ac:spMk id="16" creationId="{E844AD8C-A94A-4CAF-A2EB-5482CEE48FE0}"/>
          </ac:spMkLst>
        </pc:spChg>
        <pc:spChg chg="add del">
          <ac:chgData name="Sarah Latif" userId="baaf8b04-c794-4b3b-a150-e50428ae2701" providerId="ADAL" clId="{BEA16D36-8460-480B-8C2C-3539C78E8FF2}" dt="2022-03-22T02:42:17.401" v="670"/>
          <ac:spMkLst>
            <pc:docMk/>
            <pc:sldMk cId="4131482430" sldId="278"/>
            <ac:spMk id="17" creationId="{97AA151D-F658-4011-ACF8-C5FAB9F997C5}"/>
          </ac:spMkLst>
        </pc:spChg>
        <pc:spChg chg="add mod">
          <ac:chgData name="Sarah Latif" userId="baaf8b04-c794-4b3b-a150-e50428ae2701" providerId="ADAL" clId="{BEA16D36-8460-480B-8C2C-3539C78E8FF2}" dt="2022-03-22T02:46:17.495" v="798" actId="20577"/>
          <ac:spMkLst>
            <pc:docMk/>
            <pc:sldMk cId="4131482430" sldId="278"/>
            <ac:spMk id="20" creationId="{C12B1046-710C-4732-AE38-8F69FFA9FFCB}"/>
          </ac:spMkLst>
        </pc:spChg>
        <pc:spChg chg="add mod">
          <ac:chgData name="Sarah Latif" userId="baaf8b04-c794-4b3b-a150-e50428ae2701" providerId="ADAL" clId="{BEA16D36-8460-480B-8C2C-3539C78E8FF2}" dt="2022-03-22T02:47:35.015" v="807" actId="14100"/>
          <ac:spMkLst>
            <pc:docMk/>
            <pc:sldMk cId="4131482430" sldId="278"/>
            <ac:spMk id="22" creationId="{7888339C-DE47-4084-8D86-7C40D2981864}"/>
          </ac:spMkLst>
        </pc:spChg>
        <pc:picChg chg="del">
          <ac:chgData name="Sarah Latif" userId="baaf8b04-c794-4b3b-a150-e50428ae2701" providerId="ADAL" clId="{BEA16D36-8460-480B-8C2C-3539C78E8FF2}" dt="2022-03-22T02:35:27.429" v="410" actId="478"/>
          <ac:picMkLst>
            <pc:docMk/>
            <pc:sldMk cId="4131482430" sldId="278"/>
            <ac:picMk id="2" creationId="{B9E0AAA9-046A-4655-B29F-3C593CE58A6A}"/>
          </ac:picMkLst>
        </pc:picChg>
        <pc:picChg chg="add mod">
          <ac:chgData name="Sarah Latif" userId="baaf8b04-c794-4b3b-a150-e50428ae2701" providerId="ADAL" clId="{BEA16D36-8460-480B-8C2C-3539C78E8FF2}" dt="2022-03-22T02:35:42.834" v="415" actId="1076"/>
          <ac:picMkLst>
            <pc:docMk/>
            <pc:sldMk cId="4131482430" sldId="278"/>
            <ac:picMk id="4" creationId="{CC2C63B2-9F3F-4286-9FE2-C8FAB5EFA6AA}"/>
          </ac:picMkLst>
        </pc:picChg>
        <pc:picChg chg="add mod">
          <ac:chgData name="Sarah Latif" userId="baaf8b04-c794-4b3b-a150-e50428ae2701" providerId="ADAL" clId="{BEA16D36-8460-480B-8C2C-3539C78E8FF2}" dt="2022-03-22T02:37:02.434" v="439" actId="14100"/>
          <ac:picMkLst>
            <pc:docMk/>
            <pc:sldMk cId="4131482430" sldId="278"/>
            <ac:picMk id="7" creationId="{92C44D5F-8AB5-457B-917B-64FDA1DA1F45}"/>
          </ac:picMkLst>
        </pc:picChg>
        <pc:picChg chg="del">
          <ac:chgData name="Sarah Latif" userId="baaf8b04-c794-4b3b-a150-e50428ae2701" providerId="ADAL" clId="{BEA16D36-8460-480B-8C2C-3539C78E8FF2}" dt="2022-03-22T02:38:57.135" v="490" actId="478"/>
          <ac:picMkLst>
            <pc:docMk/>
            <pc:sldMk cId="4131482430" sldId="278"/>
            <ac:picMk id="8" creationId="{B1DF6E34-C59A-412F-809D-0B2805C5B083}"/>
          </ac:picMkLst>
        </pc:picChg>
        <pc:picChg chg="del">
          <ac:chgData name="Sarah Latif" userId="baaf8b04-c794-4b3b-a150-e50428ae2701" providerId="ADAL" clId="{BEA16D36-8460-480B-8C2C-3539C78E8FF2}" dt="2022-03-22T02:38:57.135" v="490" actId="478"/>
          <ac:picMkLst>
            <pc:docMk/>
            <pc:sldMk cId="4131482430" sldId="278"/>
            <ac:picMk id="11" creationId="{F3800965-34E1-47B5-9A1E-5BF85C0BF9F0}"/>
          </ac:picMkLst>
        </pc:picChg>
        <pc:picChg chg="add mod">
          <ac:chgData name="Sarah Latif" userId="baaf8b04-c794-4b3b-a150-e50428ae2701" providerId="ADAL" clId="{BEA16D36-8460-480B-8C2C-3539C78E8FF2}" dt="2022-03-22T02:38:53.523" v="489" actId="14100"/>
          <ac:picMkLst>
            <pc:docMk/>
            <pc:sldMk cId="4131482430" sldId="278"/>
            <ac:picMk id="14" creationId="{A1639840-DE6E-47D9-93C7-763DFBF132C2}"/>
          </ac:picMkLst>
        </pc:picChg>
        <pc:picChg chg="add del">
          <ac:chgData name="Sarah Latif" userId="baaf8b04-c794-4b3b-a150-e50428ae2701" providerId="ADAL" clId="{BEA16D36-8460-480B-8C2C-3539C78E8FF2}" dt="2022-03-22T02:42:22.910" v="672"/>
          <ac:picMkLst>
            <pc:docMk/>
            <pc:sldMk cId="4131482430" sldId="278"/>
            <ac:picMk id="18" creationId="{62C2B2E2-04AB-465D-8BC6-B245FACA0817}"/>
          </ac:picMkLst>
        </pc:picChg>
        <pc:picChg chg="add mod">
          <ac:chgData name="Sarah Latif" userId="baaf8b04-c794-4b3b-a150-e50428ae2701" providerId="ADAL" clId="{BEA16D36-8460-480B-8C2C-3539C78E8FF2}" dt="2022-03-22T02:42:47.683" v="678" actId="1076"/>
          <ac:picMkLst>
            <pc:docMk/>
            <pc:sldMk cId="4131482430" sldId="278"/>
            <ac:picMk id="19" creationId="{6017C7AD-4ED6-4FC2-ACBB-C60F9DDA47FE}"/>
          </ac:picMkLst>
        </pc:picChg>
        <pc:picChg chg="add mod">
          <ac:chgData name="Sarah Latif" userId="baaf8b04-c794-4b3b-a150-e50428ae2701" providerId="ADAL" clId="{BEA16D36-8460-480B-8C2C-3539C78E8FF2}" dt="2022-03-22T02:45:58.582" v="793" actId="14100"/>
          <ac:picMkLst>
            <pc:docMk/>
            <pc:sldMk cId="4131482430" sldId="278"/>
            <ac:picMk id="21" creationId="{81E92E17-87B2-4B93-835C-2E9F0DD44A87}"/>
          </ac:picMkLst>
        </pc:picChg>
      </pc:sldChg>
      <pc:sldChg chg="addSp delSp modSp add">
        <pc:chgData name="Sarah Latif" userId="baaf8b04-c794-4b3b-a150-e50428ae2701" providerId="ADAL" clId="{BEA16D36-8460-480B-8C2C-3539C78E8FF2}" dt="2022-03-22T02:53:07.586" v="1027" actId="1076"/>
        <pc:sldMkLst>
          <pc:docMk/>
          <pc:sldMk cId="890192246" sldId="279"/>
        </pc:sldMkLst>
        <pc:spChg chg="mod">
          <ac:chgData name="Sarah Latif" userId="baaf8b04-c794-4b3b-a150-e50428ae2701" providerId="ADAL" clId="{BEA16D36-8460-480B-8C2C-3539C78E8FF2}" dt="2022-03-22T02:48:40.964" v="865" actId="20577"/>
          <ac:spMkLst>
            <pc:docMk/>
            <pc:sldMk cId="890192246" sldId="279"/>
            <ac:spMk id="10" creationId="{479936DC-0C36-44BB-B328-5CCD6F05E765}"/>
          </ac:spMkLst>
        </pc:spChg>
        <pc:spChg chg="mod">
          <ac:chgData name="Sarah Latif" userId="baaf8b04-c794-4b3b-a150-e50428ae2701" providerId="ADAL" clId="{BEA16D36-8460-480B-8C2C-3539C78E8FF2}" dt="2022-03-22T02:52:23.627" v="977" actId="14100"/>
          <ac:spMkLst>
            <pc:docMk/>
            <pc:sldMk cId="890192246" sldId="279"/>
            <ac:spMk id="13" creationId="{91E405DC-86B1-4AA5-BEDE-2E1C2295BFC6}"/>
          </ac:spMkLst>
        </pc:spChg>
        <pc:spChg chg="mod">
          <ac:chgData name="Sarah Latif" userId="baaf8b04-c794-4b3b-a150-e50428ae2701" providerId="ADAL" clId="{BEA16D36-8460-480B-8C2C-3539C78E8FF2}" dt="2022-03-22T02:50:40.248" v="948" actId="20577"/>
          <ac:spMkLst>
            <pc:docMk/>
            <pc:sldMk cId="890192246" sldId="279"/>
            <ac:spMk id="15" creationId="{753F32D1-904C-4329-8253-DC6728DCE653}"/>
          </ac:spMkLst>
        </pc:spChg>
        <pc:spChg chg="del">
          <ac:chgData name="Sarah Latif" userId="baaf8b04-c794-4b3b-a150-e50428ae2701" providerId="ADAL" clId="{BEA16D36-8460-480B-8C2C-3539C78E8FF2}" dt="2022-03-22T02:51:07.258" v="954" actId="478"/>
          <ac:spMkLst>
            <pc:docMk/>
            <pc:sldMk cId="890192246" sldId="279"/>
            <ac:spMk id="16" creationId="{E844AD8C-A94A-4CAF-A2EB-5482CEE48FE0}"/>
          </ac:spMkLst>
        </pc:spChg>
        <pc:spChg chg="mod">
          <ac:chgData name="Sarah Latif" userId="baaf8b04-c794-4b3b-a150-e50428ae2701" providerId="ADAL" clId="{BEA16D36-8460-480B-8C2C-3539C78E8FF2}" dt="2022-03-22T02:52:20.319" v="976" actId="14100"/>
          <ac:spMkLst>
            <pc:docMk/>
            <pc:sldMk cId="890192246" sldId="279"/>
            <ac:spMk id="20" creationId="{C12B1046-710C-4732-AE38-8F69FFA9FFCB}"/>
          </ac:spMkLst>
        </pc:spChg>
        <pc:spChg chg="mod">
          <ac:chgData name="Sarah Latif" userId="baaf8b04-c794-4b3b-a150-e50428ae2701" providerId="ADAL" clId="{BEA16D36-8460-480B-8C2C-3539C78E8FF2}" dt="2022-03-22T02:53:07.586" v="1027" actId="1076"/>
          <ac:spMkLst>
            <pc:docMk/>
            <pc:sldMk cId="890192246" sldId="279"/>
            <ac:spMk id="22" creationId="{7888339C-DE47-4084-8D86-7C40D2981864}"/>
          </ac:spMkLst>
        </pc:spChg>
        <pc:picChg chg="add mod">
          <ac:chgData name="Sarah Latif" userId="baaf8b04-c794-4b3b-a150-e50428ae2701" providerId="ADAL" clId="{BEA16D36-8460-480B-8C2C-3539C78E8FF2}" dt="2022-03-22T02:49:11.944" v="872" actId="1076"/>
          <ac:picMkLst>
            <pc:docMk/>
            <pc:sldMk cId="890192246" sldId="279"/>
            <ac:picMk id="2" creationId="{C1A78EC2-521E-4853-913F-CB7CD458D953}"/>
          </ac:picMkLst>
        </pc:picChg>
        <pc:picChg chg="del">
          <ac:chgData name="Sarah Latif" userId="baaf8b04-c794-4b3b-a150-e50428ae2701" providerId="ADAL" clId="{BEA16D36-8460-480B-8C2C-3539C78E8FF2}" dt="2022-03-22T02:48:51.544" v="866" actId="478"/>
          <ac:picMkLst>
            <pc:docMk/>
            <pc:sldMk cId="890192246" sldId="279"/>
            <ac:picMk id="4" creationId="{CC2C63B2-9F3F-4286-9FE2-C8FAB5EFA6AA}"/>
          </ac:picMkLst>
        </pc:picChg>
        <pc:picChg chg="add mod">
          <ac:chgData name="Sarah Latif" userId="baaf8b04-c794-4b3b-a150-e50428ae2701" providerId="ADAL" clId="{BEA16D36-8460-480B-8C2C-3539C78E8FF2}" dt="2022-03-22T02:49:47.525" v="882" actId="14100"/>
          <ac:picMkLst>
            <pc:docMk/>
            <pc:sldMk cId="890192246" sldId="279"/>
            <ac:picMk id="5" creationId="{AA724813-8819-466D-8962-F4AC7861F25A}"/>
          </ac:picMkLst>
        </pc:picChg>
        <pc:picChg chg="add mod">
          <ac:chgData name="Sarah Latif" userId="baaf8b04-c794-4b3b-a150-e50428ae2701" providerId="ADAL" clId="{BEA16D36-8460-480B-8C2C-3539C78E8FF2}" dt="2022-03-22T02:51:05.180" v="953" actId="1076"/>
          <ac:picMkLst>
            <pc:docMk/>
            <pc:sldMk cId="890192246" sldId="279"/>
            <ac:picMk id="6" creationId="{C71D4906-2885-4A21-83B7-9924C7AE8947}"/>
          </ac:picMkLst>
        </pc:picChg>
        <pc:picChg chg="del">
          <ac:chgData name="Sarah Latif" userId="baaf8b04-c794-4b3b-a150-e50428ae2701" providerId="ADAL" clId="{BEA16D36-8460-480B-8C2C-3539C78E8FF2}" dt="2022-03-22T02:49:15.777" v="873" actId="478"/>
          <ac:picMkLst>
            <pc:docMk/>
            <pc:sldMk cId="890192246" sldId="279"/>
            <ac:picMk id="7" creationId="{92C44D5F-8AB5-457B-917B-64FDA1DA1F45}"/>
          </ac:picMkLst>
        </pc:picChg>
        <pc:picChg chg="add mod">
          <ac:chgData name="Sarah Latif" userId="baaf8b04-c794-4b3b-a150-e50428ae2701" providerId="ADAL" clId="{BEA16D36-8460-480B-8C2C-3539C78E8FF2}" dt="2022-03-22T02:52:15.079" v="974" actId="14100"/>
          <ac:picMkLst>
            <pc:docMk/>
            <pc:sldMk cId="890192246" sldId="279"/>
            <ac:picMk id="8" creationId="{C2DA3106-27C2-43E8-8C85-3016748F0C3B}"/>
          </ac:picMkLst>
        </pc:picChg>
        <pc:picChg chg="add mod">
          <ac:chgData name="Sarah Latif" userId="baaf8b04-c794-4b3b-a150-e50428ae2701" providerId="ADAL" clId="{BEA16D36-8460-480B-8C2C-3539C78E8FF2}" dt="2022-03-22T02:53:04.835" v="1026" actId="14100"/>
          <ac:picMkLst>
            <pc:docMk/>
            <pc:sldMk cId="890192246" sldId="279"/>
            <ac:picMk id="9" creationId="{4C0111B9-F0FB-4E5D-B553-DF2E1F393F17}"/>
          </ac:picMkLst>
        </pc:picChg>
        <pc:picChg chg="del">
          <ac:chgData name="Sarah Latif" userId="baaf8b04-c794-4b3b-a150-e50428ae2701" providerId="ADAL" clId="{BEA16D36-8460-480B-8C2C-3539C78E8FF2}" dt="2022-03-22T02:50:19.528" v="895" actId="478"/>
          <ac:picMkLst>
            <pc:docMk/>
            <pc:sldMk cId="890192246" sldId="279"/>
            <ac:picMk id="14" creationId="{A1639840-DE6E-47D9-93C7-763DFBF132C2}"/>
          </ac:picMkLst>
        </pc:picChg>
        <pc:picChg chg="del">
          <ac:chgData name="Sarah Latif" userId="baaf8b04-c794-4b3b-a150-e50428ae2701" providerId="ADAL" clId="{BEA16D36-8460-480B-8C2C-3539C78E8FF2}" dt="2022-03-22T02:51:53.664" v="968" actId="478"/>
          <ac:picMkLst>
            <pc:docMk/>
            <pc:sldMk cId="890192246" sldId="279"/>
            <ac:picMk id="19" creationId="{6017C7AD-4ED6-4FC2-ACBB-C60F9DDA47FE}"/>
          </ac:picMkLst>
        </pc:picChg>
        <pc:picChg chg="del">
          <ac:chgData name="Sarah Latif" userId="baaf8b04-c794-4b3b-a150-e50428ae2701" providerId="ADAL" clId="{BEA16D36-8460-480B-8C2C-3539C78E8FF2}" dt="2022-03-22T02:52:44.834" v="1022" actId="478"/>
          <ac:picMkLst>
            <pc:docMk/>
            <pc:sldMk cId="890192246" sldId="279"/>
            <ac:picMk id="21" creationId="{81E92E17-87B2-4B93-835C-2E9F0DD44A87}"/>
          </ac:picMkLst>
        </pc:picChg>
      </pc:sldChg>
      <pc:sldChg chg="addSp delSp modSp add">
        <pc:chgData name="Sarah Latif" userId="baaf8b04-c794-4b3b-a150-e50428ae2701" providerId="ADAL" clId="{BEA16D36-8460-480B-8C2C-3539C78E8FF2}" dt="2022-03-22T03:00:54.579" v="1231" actId="1076"/>
        <pc:sldMkLst>
          <pc:docMk/>
          <pc:sldMk cId="2170503943" sldId="280"/>
        </pc:sldMkLst>
        <pc:spChg chg="mod">
          <ac:chgData name="Sarah Latif" userId="baaf8b04-c794-4b3b-a150-e50428ae2701" providerId="ADAL" clId="{BEA16D36-8460-480B-8C2C-3539C78E8FF2}" dt="2022-03-22T03:00:37.682" v="1226" actId="1076"/>
          <ac:spMkLst>
            <pc:docMk/>
            <pc:sldMk cId="2170503943" sldId="280"/>
            <ac:spMk id="10" creationId="{479936DC-0C36-44BB-B328-5CCD6F05E765}"/>
          </ac:spMkLst>
        </pc:spChg>
        <pc:spChg chg="mod">
          <ac:chgData name="Sarah Latif" userId="baaf8b04-c794-4b3b-a150-e50428ae2701" providerId="ADAL" clId="{BEA16D36-8460-480B-8C2C-3539C78E8FF2}" dt="2022-03-22T03:00:37.682" v="1226" actId="1076"/>
          <ac:spMkLst>
            <pc:docMk/>
            <pc:sldMk cId="2170503943" sldId="280"/>
            <ac:spMk id="13" creationId="{91E405DC-86B1-4AA5-BEDE-2E1C2295BFC6}"/>
          </ac:spMkLst>
        </pc:spChg>
        <pc:spChg chg="mod">
          <ac:chgData name="Sarah Latif" userId="baaf8b04-c794-4b3b-a150-e50428ae2701" providerId="ADAL" clId="{BEA16D36-8460-480B-8C2C-3539C78E8FF2}" dt="2022-03-22T03:00:37.682" v="1226" actId="1076"/>
          <ac:spMkLst>
            <pc:docMk/>
            <pc:sldMk cId="2170503943" sldId="280"/>
            <ac:spMk id="15" creationId="{753F32D1-904C-4329-8253-DC6728DCE653}"/>
          </ac:spMkLst>
        </pc:spChg>
        <pc:spChg chg="add mod">
          <ac:chgData name="Sarah Latif" userId="baaf8b04-c794-4b3b-a150-e50428ae2701" providerId="ADAL" clId="{BEA16D36-8460-480B-8C2C-3539C78E8FF2}" dt="2022-03-22T03:00:54.579" v="1231" actId="1076"/>
          <ac:spMkLst>
            <pc:docMk/>
            <pc:sldMk cId="2170503943" sldId="280"/>
            <ac:spMk id="16" creationId="{EBAA862C-84DD-455D-8EBD-C85B506E2141}"/>
          </ac:spMkLst>
        </pc:spChg>
        <pc:spChg chg="mod">
          <ac:chgData name="Sarah Latif" userId="baaf8b04-c794-4b3b-a150-e50428ae2701" providerId="ADAL" clId="{BEA16D36-8460-480B-8C2C-3539C78E8FF2}" dt="2022-03-22T03:00:37.682" v="1226" actId="1076"/>
          <ac:spMkLst>
            <pc:docMk/>
            <pc:sldMk cId="2170503943" sldId="280"/>
            <ac:spMk id="20" creationId="{C12B1046-710C-4732-AE38-8F69FFA9FFCB}"/>
          </ac:spMkLst>
        </pc:spChg>
        <pc:spChg chg="mod">
          <ac:chgData name="Sarah Latif" userId="baaf8b04-c794-4b3b-a150-e50428ae2701" providerId="ADAL" clId="{BEA16D36-8460-480B-8C2C-3539C78E8FF2}" dt="2022-03-22T03:00:37.682" v="1226" actId="1076"/>
          <ac:spMkLst>
            <pc:docMk/>
            <pc:sldMk cId="2170503943" sldId="280"/>
            <ac:spMk id="22" creationId="{7888339C-DE47-4084-8D86-7C40D2981864}"/>
          </ac:spMkLst>
        </pc:spChg>
        <pc:picChg chg="del">
          <ac:chgData name="Sarah Latif" userId="baaf8b04-c794-4b3b-a150-e50428ae2701" providerId="ADAL" clId="{BEA16D36-8460-480B-8C2C-3539C78E8FF2}" dt="2022-03-22T02:53:55.427" v="1053" actId="478"/>
          <ac:picMkLst>
            <pc:docMk/>
            <pc:sldMk cId="2170503943" sldId="280"/>
            <ac:picMk id="2" creationId="{C1A78EC2-521E-4853-913F-CB7CD458D953}"/>
          </ac:picMkLst>
        </pc:picChg>
        <pc:picChg chg="add mod">
          <ac:chgData name="Sarah Latif" userId="baaf8b04-c794-4b3b-a150-e50428ae2701" providerId="ADAL" clId="{BEA16D36-8460-480B-8C2C-3539C78E8FF2}" dt="2022-03-22T03:00:37.682" v="1226" actId="1076"/>
          <ac:picMkLst>
            <pc:docMk/>
            <pc:sldMk cId="2170503943" sldId="280"/>
            <ac:picMk id="4" creationId="{2C31B580-89A5-46BB-AA3B-BCEDF7E5714B}"/>
          </ac:picMkLst>
        </pc:picChg>
        <pc:picChg chg="del">
          <ac:chgData name="Sarah Latif" userId="baaf8b04-c794-4b3b-a150-e50428ae2701" providerId="ADAL" clId="{BEA16D36-8460-480B-8C2C-3539C78E8FF2}" dt="2022-03-22T02:55:34.209" v="1066" actId="478"/>
          <ac:picMkLst>
            <pc:docMk/>
            <pc:sldMk cId="2170503943" sldId="280"/>
            <ac:picMk id="5" creationId="{AA724813-8819-466D-8962-F4AC7861F25A}"/>
          </ac:picMkLst>
        </pc:picChg>
        <pc:picChg chg="del">
          <ac:chgData name="Sarah Latif" userId="baaf8b04-c794-4b3b-a150-e50428ae2701" providerId="ADAL" clId="{BEA16D36-8460-480B-8C2C-3539C78E8FF2}" dt="2022-03-22T02:56:14.048" v="1126" actId="478"/>
          <ac:picMkLst>
            <pc:docMk/>
            <pc:sldMk cId="2170503943" sldId="280"/>
            <ac:picMk id="6" creationId="{C71D4906-2885-4A21-83B7-9924C7AE8947}"/>
          </ac:picMkLst>
        </pc:picChg>
        <pc:picChg chg="add mod">
          <ac:chgData name="Sarah Latif" userId="baaf8b04-c794-4b3b-a150-e50428ae2701" providerId="ADAL" clId="{BEA16D36-8460-480B-8C2C-3539C78E8FF2}" dt="2022-03-22T03:00:37.682" v="1226" actId="1076"/>
          <ac:picMkLst>
            <pc:docMk/>
            <pc:sldMk cId="2170503943" sldId="280"/>
            <ac:picMk id="7" creationId="{BE35D843-C0AC-45CA-B1AD-EC1A190F41E8}"/>
          </ac:picMkLst>
        </pc:picChg>
        <pc:picChg chg="del">
          <ac:chgData name="Sarah Latif" userId="baaf8b04-c794-4b3b-a150-e50428ae2701" providerId="ADAL" clId="{BEA16D36-8460-480B-8C2C-3539C78E8FF2}" dt="2022-03-22T02:57:35.102" v="1152" actId="478"/>
          <ac:picMkLst>
            <pc:docMk/>
            <pc:sldMk cId="2170503943" sldId="280"/>
            <ac:picMk id="8" creationId="{C2DA3106-27C2-43E8-8C85-3016748F0C3B}"/>
          </ac:picMkLst>
        </pc:picChg>
        <pc:picChg chg="del">
          <ac:chgData name="Sarah Latif" userId="baaf8b04-c794-4b3b-a150-e50428ae2701" providerId="ADAL" clId="{BEA16D36-8460-480B-8C2C-3539C78E8FF2}" dt="2022-03-22T02:58:44.610" v="1200" actId="478"/>
          <ac:picMkLst>
            <pc:docMk/>
            <pc:sldMk cId="2170503943" sldId="280"/>
            <ac:picMk id="9" creationId="{4C0111B9-F0FB-4E5D-B553-DF2E1F393F17}"/>
          </ac:picMkLst>
        </pc:picChg>
        <pc:picChg chg="add mod">
          <ac:chgData name="Sarah Latif" userId="baaf8b04-c794-4b3b-a150-e50428ae2701" providerId="ADAL" clId="{BEA16D36-8460-480B-8C2C-3539C78E8FF2}" dt="2022-03-22T03:00:37.682" v="1226" actId="1076"/>
          <ac:picMkLst>
            <pc:docMk/>
            <pc:sldMk cId="2170503943" sldId="280"/>
            <ac:picMk id="11" creationId="{4F440C85-ADDA-4FD8-9040-B7E58579F6E4}"/>
          </ac:picMkLst>
        </pc:picChg>
        <pc:picChg chg="add mod">
          <ac:chgData name="Sarah Latif" userId="baaf8b04-c794-4b3b-a150-e50428ae2701" providerId="ADAL" clId="{BEA16D36-8460-480B-8C2C-3539C78E8FF2}" dt="2022-03-22T03:00:37.682" v="1226" actId="1076"/>
          <ac:picMkLst>
            <pc:docMk/>
            <pc:sldMk cId="2170503943" sldId="280"/>
            <ac:picMk id="12" creationId="{AFF58D99-6E6E-42FE-8F7E-A8299E63938C}"/>
          </ac:picMkLst>
        </pc:picChg>
        <pc:picChg chg="add mod">
          <ac:chgData name="Sarah Latif" userId="baaf8b04-c794-4b3b-a150-e50428ae2701" providerId="ADAL" clId="{BEA16D36-8460-480B-8C2C-3539C78E8FF2}" dt="2022-03-22T03:00:37.682" v="1226" actId="1076"/>
          <ac:picMkLst>
            <pc:docMk/>
            <pc:sldMk cId="2170503943" sldId="280"/>
            <ac:picMk id="14" creationId="{CFBF47D8-9DEA-42BA-98CD-E13815F19A37}"/>
          </ac:picMkLst>
        </pc:picChg>
        <pc:picChg chg="add mod">
          <ac:chgData name="Sarah Latif" userId="baaf8b04-c794-4b3b-a150-e50428ae2701" providerId="ADAL" clId="{BEA16D36-8460-480B-8C2C-3539C78E8FF2}" dt="2022-03-22T03:00:37.682" v="1226" actId="1076"/>
          <ac:picMkLst>
            <pc:docMk/>
            <pc:sldMk cId="2170503943" sldId="280"/>
            <ac:picMk id="17" creationId="{3BAC1ED1-96AA-4DC9-BC63-C4983628C065}"/>
          </ac:picMkLst>
        </pc:picChg>
      </pc:sldChg>
      <pc:sldChg chg="addSp delSp modSp add">
        <pc:chgData name="Sarah Latif" userId="baaf8b04-c794-4b3b-a150-e50428ae2701" providerId="ADAL" clId="{BEA16D36-8460-480B-8C2C-3539C78E8FF2}" dt="2022-03-22T03:12:02.353" v="1587" actId="20577"/>
        <pc:sldMkLst>
          <pc:docMk/>
          <pc:sldMk cId="356338048" sldId="281"/>
        </pc:sldMkLst>
        <pc:spChg chg="mod">
          <ac:chgData name="Sarah Latif" userId="baaf8b04-c794-4b3b-a150-e50428ae2701" providerId="ADAL" clId="{BEA16D36-8460-480B-8C2C-3539C78E8FF2}" dt="2022-03-22T03:10:40.163" v="1577" actId="1076"/>
          <ac:spMkLst>
            <pc:docMk/>
            <pc:sldMk cId="356338048" sldId="281"/>
            <ac:spMk id="10" creationId="{479936DC-0C36-44BB-B328-5CCD6F05E765}"/>
          </ac:spMkLst>
        </pc:spChg>
        <pc:spChg chg="mod">
          <ac:chgData name="Sarah Latif" userId="baaf8b04-c794-4b3b-a150-e50428ae2701" providerId="ADAL" clId="{BEA16D36-8460-480B-8C2C-3539C78E8FF2}" dt="2022-03-22T03:10:40.163" v="1577" actId="1076"/>
          <ac:spMkLst>
            <pc:docMk/>
            <pc:sldMk cId="356338048" sldId="281"/>
            <ac:spMk id="13" creationId="{91E405DC-86B1-4AA5-BEDE-2E1C2295BFC6}"/>
          </ac:spMkLst>
        </pc:spChg>
        <pc:spChg chg="mod">
          <ac:chgData name="Sarah Latif" userId="baaf8b04-c794-4b3b-a150-e50428ae2701" providerId="ADAL" clId="{BEA16D36-8460-480B-8C2C-3539C78E8FF2}" dt="2022-03-22T03:10:40.163" v="1577" actId="1076"/>
          <ac:spMkLst>
            <pc:docMk/>
            <pc:sldMk cId="356338048" sldId="281"/>
            <ac:spMk id="15" creationId="{753F32D1-904C-4329-8253-DC6728DCE653}"/>
          </ac:spMkLst>
        </pc:spChg>
        <pc:spChg chg="del">
          <ac:chgData name="Sarah Latif" userId="baaf8b04-c794-4b3b-a150-e50428ae2701" providerId="ADAL" clId="{BEA16D36-8460-480B-8C2C-3539C78E8FF2}" dt="2022-03-22T03:07:28.290" v="1496" actId="478"/>
          <ac:spMkLst>
            <pc:docMk/>
            <pc:sldMk cId="356338048" sldId="281"/>
            <ac:spMk id="16" creationId="{EBAA862C-84DD-455D-8EBD-C85B506E2141}"/>
          </ac:spMkLst>
        </pc:spChg>
        <pc:spChg chg="add mod">
          <ac:chgData name="Sarah Latif" userId="baaf8b04-c794-4b3b-a150-e50428ae2701" providerId="ADAL" clId="{BEA16D36-8460-480B-8C2C-3539C78E8FF2}" dt="2022-03-22T03:10:40.163" v="1577" actId="1076"/>
          <ac:spMkLst>
            <pc:docMk/>
            <pc:sldMk cId="356338048" sldId="281"/>
            <ac:spMk id="18" creationId="{463F04A2-506A-472E-81E8-FDB4A278A7F9}"/>
          </ac:spMkLst>
        </pc:spChg>
        <pc:spChg chg="add mod">
          <ac:chgData name="Sarah Latif" userId="baaf8b04-c794-4b3b-a150-e50428ae2701" providerId="ADAL" clId="{BEA16D36-8460-480B-8C2C-3539C78E8FF2}" dt="2022-03-22T03:10:40.163" v="1577" actId="1076"/>
          <ac:spMkLst>
            <pc:docMk/>
            <pc:sldMk cId="356338048" sldId="281"/>
            <ac:spMk id="19" creationId="{6A99758E-A13E-4BC9-88F5-D9552F8086EE}"/>
          </ac:spMkLst>
        </pc:spChg>
        <pc:spChg chg="mod">
          <ac:chgData name="Sarah Latif" userId="baaf8b04-c794-4b3b-a150-e50428ae2701" providerId="ADAL" clId="{BEA16D36-8460-480B-8C2C-3539C78E8FF2}" dt="2022-03-22T03:10:40.163" v="1577" actId="1076"/>
          <ac:spMkLst>
            <pc:docMk/>
            <pc:sldMk cId="356338048" sldId="281"/>
            <ac:spMk id="20" creationId="{C12B1046-710C-4732-AE38-8F69FFA9FFCB}"/>
          </ac:spMkLst>
        </pc:spChg>
        <pc:spChg chg="del mod">
          <ac:chgData name="Sarah Latif" userId="baaf8b04-c794-4b3b-a150-e50428ae2701" providerId="ADAL" clId="{BEA16D36-8460-480B-8C2C-3539C78E8FF2}" dt="2022-03-22T03:05:42.652" v="1407" actId="478"/>
          <ac:spMkLst>
            <pc:docMk/>
            <pc:sldMk cId="356338048" sldId="281"/>
            <ac:spMk id="22" creationId="{7888339C-DE47-4084-8D86-7C40D2981864}"/>
          </ac:spMkLst>
        </pc:spChg>
        <pc:spChg chg="add mod">
          <ac:chgData name="Sarah Latif" userId="baaf8b04-c794-4b3b-a150-e50428ae2701" providerId="ADAL" clId="{BEA16D36-8460-480B-8C2C-3539C78E8FF2}" dt="2022-03-22T03:12:02.353" v="1587" actId="20577"/>
          <ac:spMkLst>
            <pc:docMk/>
            <pc:sldMk cId="356338048" sldId="281"/>
            <ac:spMk id="23" creationId="{4985E4E7-6824-4387-9023-1A306E606491}"/>
          </ac:spMkLst>
        </pc:spChg>
        <pc:picChg chg="add mod">
          <ac:chgData name="Sarah Latif" userId="baaf8b04-c794-4b3b-a150-e50428ae2701" providerId="ADAL" clId="{BEA16D36-8460-480B-8C2C-3539C78E8FF2}" dt="2022-03-22T03:10:59.157" v="1581" actId="14100"/>
          <ac:picMkLst>
            <pc:docMk/>
            <pc:sldMk cId="356338048" sldId="281"/>
            <ac:picMk id="2" creationId="{066629B8-69BA-4F80-B1BE-60C4CA46B4CD}"/>
          </ac:picMkLst>
        </pc:picChg>
        <pc:picChg chg="del">
          <ac:chgData name="Sarah Latif" userId="baaf8b04-c794-4b3b-a150-e50428ae2701" providerId="ADAL" clId="{BEA16D36-8460-480B-8C2C-3539C78E8FF2}" dt="2022-03-22T03:01:19.681" v="1233" actId="478"/>
          <ac:picMkLst>
            <pc:docMk/>
            <pc:sldMk cId="356338048" sldId="281"/>
            <ac:picMk id="4" creationId="{2C31B580-89A5-46BB-AA3B-BCEDF7E5714B}"/>
          </ac:picMkLst>
        </pc:picChg>
        <pc:picChg chg="add mod">
          <ac:chgData name="Sarah Latif" userId="baaf8b04-c794-4b3b-a150-e50428ae2701" providerId="ADAL" clId="{BEA16D36-8460-480B-8C2C-3539C78E8FF2}" dt="2022-03-22T03:10:40.163" v="1577" actId="1076"/>
          <ac:picMkLst>
            <pc:docMk/>
            <pc:sldMk cId="356338048" sldId="281"/>
            <ac:picMk id="5" creationId="{AFE2D4DC-CCC2-4ACF-8E49-129FCC5A51D5}"/>
          </ac:picMkLst>
        </pc:picChg>
        <pc:picChg chg="add mod">
          <ac:chgData name="Sarah Latif" userId="baaf8b04-c794-4b3b-a150-e50428ae2701" providerId="ADAL" clId="{BEA16D36-8460-480B-8C2C-3539C78E8FF2}" dt="2022-03-22T03:10:40.163" v="1577" actId="1076"/>
          <ac:picMkLst>
            <pc:docMk/>
            <pc:sldMk cId="356338048" sldId="281"/>
            <ac:picMk id="6" creationId="{43B319DB-3458-456F-A00B-8121A1464B05}"/>
          </ac:picMkLst>
        </pc:picChg>
        <pc:picChg chg="del">
          <ac:chgData name="Sarah Latif" userId="baaf8b04-c794-4b3b-a150-e50428ae2701" providerId="ADAL" clId="{BEA16D36-8460-480B-8C2C-3539C78E8FF2}" dt="2022-03-22T03:02:05.301" v="1247" actId="478"/>
          <ac:picMkLst>
            <pc:docMk/>
            <pc:sldMk cId="356338048" sldId="281"/>
            <ac:picMk id="7" creationId="{BE35D843-C0AC-45CA-B1AD-EC1A190F41E8}"/>
          </ac:picMkLst>
        </pc:picChg>
        <pc:picChg chg="add mod">
          <ac:chgData name="Sarah Latif" userId="baaf8b04-c794-4b3b-a150-e50428ae2701" providerId="ADAL" clId="{BEA16D36-8460-480B-8C2C-3539C78E8FF2}" dt="2022-03-22T03:10:40.163" v="1577" actId="1076"/>
          <ac:picMkLst>
            <pc:docMk/>
            <pc:sldMk cId="356338048" sldId="281"/>
            <ac:picMk id="8" creationId="{DBAD17E3-EF95-475B-A84E-2458A68D73CD}"/>
          </ac:picMkLst>
        </pc:picChg>
        <pc:picChg chg="add mod">
          <ac:chgData name="Sarah Latif" userId="baaf8b04-c794-4b3b-a150-e50428ae2701" providerId="ADAL" clId="{BEA16D36-8460-480B-8C2C-3539C78E8FF2}" dt="2022-03-22T03:10:55.427" v="1580" actId="14100"/>
          <ac:picMkLst>
            <pc:docMk/>
            <pc:sldMk cId="356338048" sldId="281"/>
            <ac:picMk id="9" creationId="{2BCA288F-C8D4-4D7E-A6B4-8B9981476F1B}"/>
          </ac:picMkLst>
        </pc:picChg>
        <pc:picChg chg="del">
          <ac:chgData name="Sarah Latif" userId="baaf8b04-c794-4b3b-a150-e50428ae2701" providerId="ADAL" clId="{BEA16D36-8460-480B-8C2C-3539C78E8FF2}" dt="2022-03-22T03:02:32.302" v="1256" actId="478"/>
          <ac:picMkLst>
            <pc:docMk/>
            <pc:sldMk cId="356338048" sldId="281"/>
            <ac:picMk id="11" creationId="{4F440C85-ADDA-4FD8-9040-B7E58579F6E4}"/>
          </ac:picMkLst>
        </pc:picChg>
        <pc:picChg chg="del mod">
          <ac:chgData name="Sarah Latif" userId="baaf8b04-c794-4b3b-a150-e50428ae2701" providerId="ADAL" clId="{BEA16D36-8460-480B-8C2C-3539C78E8FF2}" dt="2022-03-22T03:03:54.201" v="1287" actId="478"/>
          <ac:picMkLst>
            <pc:docMk/>
            <pc:sldMk cId="356338048" sldId="281"/>
            <ac:picMk id="12" creationId="{AFF58D99-6E6E-42FE-8F7E-A8299E63938C}"/>
          </ac:picMkLst>
        </pc:picChg>
        <pc:picChg chg="del">
          <ac:chgData name="Sarah Latif" userId="baaf8b04-c794-4b3b-a150-e50428ae2701" providerId="ADAL" clId="{BEA16D36-8460-480B-8C2C-3539C78E8FF2}" dt="2022-03-22T03:05:20.906" v="1405" actId="478"/>
          <ac:picMkLst>
            <pc:docMk/>
            <pc:sldMk cId="356338048" sldId="281"/>
            <ac:picMk id="14" creationId="{CFBF47D8-9DEA-42BA-98CD-E13815F19A37}"/>
          </ac:picMkLst>
        </pc:picChg>
        <pc:picChg chg="del">
          <ac:chgData name="Sarah Latif" userId="baaf8b04-c794-4b3b-a150-e50428ae2701" providerId="ADAL" clId="{BEA16D36-8460-480B-8C2C-3539C78E8FF2}" dt="2022-03-22T03:07:21.036" v="1494" actId="478"/>
          <ac:picMkLst>
            <pc:docMk/>
            <pc:sldMk cId="356338048" sldId="281"/>
            <ac:picMk id="17" creationId="{3BAC1ED1-96AA-4DC9-BC63-C4983628C065}"/>
          </ac:picMkLst>
        </pc:picChg>
        <pc:picChg chg="add mod">
          <ac:chgData name="Sarah Latif" userId="baaf8b04-c794-4b3b-a150-e50428ae2701" providerId="ADAL" clId="{BEA16D36-8460-480B-8C2C-3539C78E8FF2}" dt="2022-03-22T03:11:11.211" v="1583" actId="1076"/>
          <ac:picMkLst>
            <pc:docMk/>
            <pc:sldMk cId="356338048" sldId="281"/>
            <ac:picMk id="21" creationId="{443B1D2D-257D-4241-8263-8BF57584684C}"/>
          </ac:picMkLst>
        </pc:picChg>
      </pc:sldChg>
    </pc:docChg>
  </pc:docChgLst>
  <pc:docChgLst>
    <pc:chgData name="Nicole Dobrohotoff" userId="S::nicoled@caritas.org.au::2dc4cf58-dc7e-422a-950b-38460c74cb76" providerId="AD" clId="Web-{5DD2C7B2-3DDE-8A34-470C-54B602C0F618}"/>
    <pc:docChg chg="modSld">
      <pc:chgData name="Nicole Dobrohotoff" userId="S::nicoled@caritas.org.au::2dc4cf58-dc7e-422a-950b-38460c74cb76" providerId="AD" clId="Web-{5DD2C7B2-3DDE-8A34-470C-54B602C0F618}" dt="2022-05-05T01:03:54.375" v="64" actId="1076"/>
      <pc:docMkLst>
        <pc:docMk/>
      </pc:docMkLst>
      <pc:sldChg chg="modSp">
        <pc:chgData name="Nicole Dobrohotoff" userId="S::nicoled@caritas.org.au::2dc4cf58-dc7e-422a-950b-38460c74cb76" providerId="AD" clId="Web-{5DD2C7B2-3DDE-8A34-470C-54B602C0F618}" dt="2022-05-05T01:02:44.088" v="53" actId="20577"/>
        <pc:sldMkLst>
          <pc:docMk/>
          <pc:sldMk cId="3608610476" sldId="276"/>
        </pc:sldMkLst>
        <pc:spChg chg="mod">
          <ac:chgData name="Nicole Dobrohotoff" userId="S::nicoled@caritas.org.au::2dc4cf58-dc7e-422a-950b-38460c74cb76" providerId="AD" clId="Web-{5DD2C7B2-3DDE-8A34-470C-54B602C0F618}" dt="2022-05-05T01:02:44.088" v="53" actId="20577"/>
          <ac:spMkLst>
            <pc:docMk/>
            <pc:sldMk cId="3608610476" sldId="276"/>
            <ac:spMk id="17" creationId="{350E0A0B-0564-4F62-8A7E-FFDF8D197D97}"/>
          </ac:spMkLst>
        </pc:spChg>
      </pc:sldChg>
      <pc:sldChg chg="modSp">
        <pc:chgData name="Nicole Dobrohotoff" userId="S::nicoled@caritas.org.au::2dc4cf58-dc7e-422a-950b-38460c74cb76" providerId="AD" clId="Web-{5DD2C7B2-3DDE-8A34-470C-54B602C0F618}" dt="2022-05-05T01:03:54.375" v="64" actId="1076"/>
        <pc:sldMkLst>
          <pc:docMk/>
          <pc:sldMk cId="578981383" sldId="277"/>
        </pc:sldMkLst>
        <pc:spChg chg="mod">
          <ac:chgData name="Nicole Dobrohotoff" userId="S::nicoled@caritas.org.au::2dc4cf58-dc7e-422a-950b-38460c74cb76" providerId="AD" clId="Web-{5DD2C7B2-3DDE-8A34-470C-54B602C0F618}" dt="2022-05-05T01:03:51.281" v="63" actId="1076"/>
          <ac:spMkLst>
            <pc:docMk/>
            <pc:sldMk cId="578981383" sldId="277"/>
            <ac:spMk id="5" creationId="{E37B880E-515F-404A-8385-1BCC6E2A6556}"/>
          </ac:spMkLst>
        </pc:spChg>
        <pc:spChg chg="mod">
          <ac:chgData name="Nicole Dobrohotoff" userId="S::nicoled@caritas.org.au::2dc4cf58-dc7e-422a-950b-38460c74cb76" providerId="AD" clId="Web-{5DD2C7B2-3DDE-8A34-470C-54B602C0F618}" dt="2022-05-05T01:03:54.375" v="64" actId="1076"/>
          <ac:spMkLst>
            <pc:docMk/>
            <pc:sldMk cId="578981383" sldId="277"/>
            <ac:spMk id="6" creationId="{B469915E-ED35-479D-A0F1-2C0EE5E60BC4}"/>
          </ac:spMkLst>
        </pc:spChg>
        <pc:spChg chg="mod">
          <ac:chgData name="Nicole Dobrohotoff" userId="S::nicoled@caritas.org.au::2dc4cf58-dc7e-422a-950b-38460c74cb76" providerId="AD" clId="Web-{5DD2C7B2-3DDE-8A34-470C-54B602C0F618}" dt="2022-05-05T01:03:46.874" v="60" actId="1076"/>
          <ac:spMkLst>
            <pc:docMk/>
            <pc:sldMk cId="578981383" sldId="277"/>
            <ac:spMk id="9" creationId="{A22256AB-2A8F-41C5-8F2D-276B598E8FD6}"/>
          </ac:spMkLst>
        </pc:spChg>
        <pc:spChg chg="mod">
          <ac:chgData name="Nicole Dobrohotoff" userId="S::nicoled@caritas.org.au::2dc4cf58-dc7e-422a-950b-38460c74cb76" providerId="AD" clId="Web-{5DD2C7B2-3DDE-8A34-470C-54B602C0F618}" dt="2022-05-05T01:03:46.905" v="62" actId="1076"/>
          <ac:spMkLst>
            <pc:docMk/>
            <pc:sldMk cId="578981383" sldId="277"/>
            <ac:spMk id="12" creationId="{5088D2A8-45C8-4F20-B8DD-EBCAFEE5E61A}"/>
          </ac:spMkLst>
        </pc:spChg>
        <pc:picChg chg="mod">
          <ac:chgData name="Nicole Dobrohotoff" userId="S::nicoled@caritas.org.au::2dc4cf58-dc7e-422a-950b-38460c74cb76" providerId="AD" clId="Web-{5DD2C7B2-3DDE-8A34-470C-54B602C0F618}" dt="2022-05-05T01:03:46.874" v="59" actId="1076"/>
          <ac:picMkLst>
            <pc:docMk/>
            <pc:sldMk cId="578981383" sldId="277"/>
            <ac:picMk id="8" creationId="{B1DF6E34-C59A-412F-809D-0B2805C5B083}"/>
          </ac:picMkLst>
        </pc:picChg>
        <pc:picChg chg="mod">
          <ac:chgData name="Nicole Dobrohotoff" userId="S::nicoled@caritas.org.au::2dc4cf58-dc7e-422a-950b-38460c74cb76" providerId="AD" clId="Web-{5DD2C7B2-3DDE-8A34-470C-54B602C0F618}" dt="2022-05-05T01:03:46.890" v="61" actId="1076"/>
          <ac:picMkLst>
            <pc:docMk/>
            <pc:sldMk cId="578981383" sldId="277"/>
            <ac:picMk id="11" creationId="{F3800965-34E1-47B5-9A1E-5BF85C0BF9F0}"/>
          </ac:picMkLst>
        </pc:picChg>
      </pc:sldChg>
    </pc:docChg>
  </pc:docChgLst>
  <pc:docChgLst>
    <pc:chgData name="Sarah Latif" userId="baaf8b04-c794-4b3b-a150-e50428ae2701" providerId="ADAL" clId="{43C306EB-7C82-4E60-8A8B-CB7DB0E37FC0}"/>
    <pc:docChg chg="modSld">
      <pc:chgData name="Sarah Latif" userId="baaf8b04-c794-4b3b-a150-e50428ae2701" providerId="ADAL" clId="{43C306EB-7C82-4E60-8A8B-CB7DB0E37FC0}" dt="2022-03-22T03:36:01.335" v="145" actId="20577"/>
      <pc:docMkLst>
        <pc:docMk/>
      </pc:docMkLst>
      <pc:sldChg chg="modSp">
        <pc:chgData name="Sarah Latif" userId="baaf8b04-c794-4b3b-a150-e50428ae2701" providerId="ADAL" clId="{43C306EB-7C82-4E60-8A8B-CB7DB0E37FC0}" dt="2022-03-22T03:36:01.335" v="145" actId="20577"/>
        <pc:sldMkLst>
          <pc:docMk/>
          <pc:sldMk cId="105673860" sldId="273"/>
        </pc:sldMkLst>
        <pc:spChg chg="mod">
          <ac:chgData name="Sarah Latif" userId="baaf8b04-c794-4b3b-a150-e50428ae2701" providerId="ADAL" clId="{43C306EB-7C82-4E60-8A8B-CB7DB0E37FC0}" dt="2022-03-22T03:36:01.335" v="145" actId="20577"/>
          <ac:spMkLst>
            <pc:docMk/>
            <pc:sldMk cId="105673860" sldId="273"/>
            <ac:spMk id="5" creationId="{E50F4C48-4F38-42EC-8095-E0312EE876F1}"/>
          </ac:spMkLst>
        </pc:spChg>
      </pc:sldChg>
    </pc:docChg>
  </pc:docChgLst>
  <pc:docChgLst>
    <pc:chgData name="Nicole Dobrohotoff" userId="2dc4cf58-dc7e-422a-950b-38460c74cb76" providerId="ADAL" clId="{6CDCDC1D-0953-4F1D-8D2F-4F9C95CDA942}"/>
    <pc:docChg chg="modSld">
      <pc:chgData name="Nicole Dobrohotoff" userId="2dc4cf58-dc7e-422a-950b-38460c74cb76" providerId="ADAL" clId="{6CDCDC1D-0953-4F1D-8D2F-4F9C95CDA942}" dt="2022-05-04T23:45:42.561" v="116" actId="20577"/>
      <pc:docMkLst>
        <pc:docMk/>
      </pc:docMkLst>
      <pc:sldChg chg="modSp">
        <pc:chgData name="Nicole Dobrohotoff" userId="2dc4cf58-dc7e-422a-950b-38460c74cb76" providerId="ADAL" clId="{6CDCDC1D-0953-4F1D-8D2F-4F9C95CDA942}" dt="2022-05-04T23:30:23.159" v="13" actId="20577"/>
        <pc:sldMkLst>
          <pc:docMk/>
          <pc:sldMk cId="105673860" sldId="273"/>
        </pc:sldMkLst>
        <pc:spChg chg="mod">
          <ac:chgData name="Nicole Dobrohotoff" userId="2dc4cf58-dc7e-422a-950b-38460c74cb76" providerId="ADAL" clId="{6CDCDC1D-0953-4F1D-8D2F-4F9C95CDA942}" dt="2022-05-04T23:27:10.326" v="12" actId="20577"/>
          <ac:spMkLst>
            <pc:docMk/>
            <pc:sldMk cId="105673860" sldId="273"/>
            <ac:spMk id="5" creationId="{E50F4C48-4F38-42EC-8095-E0312EE876F1}"/>
          </ac:spMkLst>
        </pc:spChg>
        <pc:spChg chg="mod">
          <ac:chgData name="Nicole Dobrohotoff" userId="2dc4cf58-dc7e-422a-950b-38460c74cb76" providerId="ADAL" clId="{6CDCDC1D-0953-4F1D-8D2F-4F9C95CDA942}" dt="2022-05-04T23:30:23.159" v="13" actId="20577"/>
          <ac:spMkLst>
            <pc:docMk/>
            <pc:sldMk cId="105673860" sldId="273"/>
            <ac:spMk id="7" creationId="{4DE8E929-E0CB-4D93-BA31-67E1075991FB}"/>
          </ac:spMkLst>
        </pc:spChg>
      </pc:sldChg>
      <pc:sldChg chg="modSp addCm delCm modCm">
        <pc:chgData name="Nicole Dobrohotoff" userId="2dc4cf58-dc7e-422a-950b-38460c74cb76" providerId="ADAL" clId="{6CDCDC1D-0953-4F1D-8D2F-4F9C95CDA942}" dt="2022-05-04T23:45:42.561" v="116" actId="20577"/>
        <pc:sldMkLst>
          <pc:docMk/>
          <pc:sldMk cId="3608610476" sldId="276"/>
        </pc:sldMkLst>
        <pc:spChg chg="mod">
          <ac:chgData name="Nicole Dobrohotoff" userId="2dc4cf58-dc7e-422a-950b-38460c74cb76" providerId="ADAL" clId="{6CDCDC1D-0953-4F1D-8D2F-4F9C95CDA942}" dt="2022-05-04T23:45:42.561" v="116" actId="20577"/>
          <ac:spMkLst>
            <pc:docMk/>
            <pc:sldMk cId="3608610476" sldId="276"/>
            <ac:spMk id="17" creationId="{350E0A0B-0564-4F62-8A7E-FFDF8D197D97}"/>
          </ac:spMkLst>
        </pc:spChg>
      </pc:sldChg>
      <pc:sldChg chg="modSp">
        <pc:chgData name="Nicole Dobrohotoff" userId="2dc4cf58-dc7e-422a-950b-38460c74cb76" providerId="ADAL" clId="{6CDCDC1D-0953-4F1D-8D2F-4F9C95CDA942}" dt="2022-05-04T23:37:25.564" v="17" actId="20577"/>
        <pc:sldMkLst>
          <pc:docMk/>
          <pc:sldMk cId="578981383" sldId="277"/>
        </pc:sldMkLst>
        <pc:spChg chg="mod">
          <ac:chgData name="Nicole Dobrohotoff" userId="2dc4cf58-dc7e-422a-950b-38460c74cb76" providerId="ADAL" clId="{6CDCDC1D-0953-4F1D-8D2F-4F9C95CDA942}" dt="2022-05-04T23:37:25.564" v="17" actId="20577"/>
          <ac:spMkLst>
            <pc:docMk/>
            <pc:sldMk cId="578981383" sldId="277"/>
            <ac:spMk id="5" creationId="{E37B880E-515F-404A-8385-1BCC6E2A6556}"/>
          </ac:spMkLst>
        </pc:spChg>
      </pc:sldChg>
      <pc:sldChg chg="modSp">
        <pc:chgData name="Nicole Dobrohotoff" userId="2dc4cf58-dc7e-422a-950b-38460c74cb76" providerId="ADAL" clId="{6CDCDC1D-0953-4F1D-8D2F-4F9C95CDA942}" dt="2022-05-04T23:39:21.625" v="30" actId="20577"/>
        <pc:sldMkLst>
          <pc:docMk/>
          <pc:sldMk cId="4131482430" sldId="278"/>
        </pc:sldMkLst>
        <pc:spChg chg="mod">
          <ac:chgData name="Nicole Dobrohotoff" userId="2dc4cf58-dc7e-422a-950b-38460c74cb76" providerId="ADAL" clId="{6CDCDC1D-0953-4F1D-8D2F-4F9C95CDA942}" dt="2022-05-04T23:38:14.368" v="18" actId="14100"/>
          <ac:spMkLst>
            <pc:docMk/>
            <pc:sldMk cId="4131482430" sldId="278"/>
            <ac:spMk id="13" creationId="{91E405DC-86B1-4AA5-BEDE-2E1C2295BFC6}"/>
          </ac:spMkLst>
        </pc:spChg>
        <pc:spChg chg="mod">
          <ac:chgData name="Nicole Dobrohotoff" userId="2dc4cf58-dc7e-422a-950b-38460c74cb76" providerId="ADAL" clId="{6CDCDC1D-0953-4F1D-8D2F-4F9C95CDA942}" dt="2022-05-04T23:38:24.224" v="19" actId="14100"/>
          <ac:spMkLst>
            <pc:docMk/>
            <pc:sldMk cId="4131482430" sldId="278"/>
            <ac:spMk id="15" creationId="{753F32D1-904C-4329-8253-DC6728DCE653}"/>
          </ac:spMkLst>
        </pc:spChg>
        <pc:spChg chg="mod">
          <ac:chgData name="Nicole Dobrohotoff" userId="2dc4cf58-dc7e-422a-950b-38460c74cb76" providerId="ADAL" clId="{6CDCDC1D-0953-4F1D-8D2F-4F9C95CDA942}" dt="2022-05-04T23:39:21.625" v="30" actId="20577"/>
          <ac:spMkLst>
            <pc:docMk/>
            <pc:sldMk cId="4131482430" sldId="278"/>
            <ac:spMk id="22" creationId="{7888339C-DE47-4084-8D86-7C40D2981864}"/>
          </ac:spMkLst>
        </pc:spChg>
      </pc:sldChg>
      <pc:sldChg chg="modSp">
        <pc:chgData name="Nicole Dobrohotoff" userId="2dc4cf58-dc7e-422a-950b-38460c74cb76" providerId="ADAL" clId="{6CDCDC1D-0953-4F1D-8D2F-4F9C95CDA942}" dt="2022-05-04T23:40:53.383" v="35" actId="20577"/>
        <pc:sldMkLst>
          <pc:docMk/>
          <pc:sldMk cId="2170503943" sldId="280"/>
        </pc:sldMkLst>
        <pc:spChg chg="mod">
          <ac:chgData name="Nicole Dobrohotoff" userId="2dc4cf58-dc7e-422a-950b-38460c74cb76" providerId="ADAL" clId="{6CDCDC1D-0953-4F1D-8D2F-4F9C95CDA942}" dt="2022-05-04T23:40:08.420" v="31" actId="14100"/>
          <ac:spMkLst>
            <pc:docMk/>
            <pc:sldMk cId="2170503943" sldId="280"/>
            <ac:spMk id="15" creationId="{753F32D1-904C-4329-8253-DC6728DCE653}"/>
          </ac:spMkLst>
        </pc:spChg>
        <pc:spChg chg="mod">
          <ac:chgData name="Nicole Dobrohotoff" userId="2dc4cf58-dc7e-422a-950b-38460c74cb76" providerId="ADAL" clId="{6CDCDC1D-0953-4F1D-8D2F-4F9C95CDA942}" dt="2022-05-04T23:40:53.383" v="35" actId="20577"/>
          <ac:spMkLst>
            <pc:docMk/>
            <pc:sldMk cId="2170503943" sldId="280"/>
            <ac:spMk id="22" creationId="{7888339C-DE47-4084-8D86-7C40D2981864}"/>
          </ac:spMkLst>
        </pc:spChg>
      </pc:sldChg>
      <pc:sldChg chg="modSp">
        <pc:chgData name="Nicole Dobrohotoff" userId="2dc4cf58-dc7e-422a-950b-38460c74cb76" providerId="ADAL" clId="{6CDCDC1D-0953-4F1D-8D2F-4F9C95CDA942}" dt="2022-05-04T23:42:15.593" v="46" actId="20577"/>
        <pc:sldMkLst>
          <pc:docMk/>
          <pc:sldMk cId="356338048" sldId="281"/>
        </pc:sldMkLst>
        <pc:spChg chg="mod">
          <ac:chgData name="Nicole Dobrohotoff" userId="2dc4cf58-dc7e-422a-950b-38460c74cb76" providerId="ADAL" clId="{6CDCDC1D-0953-4F1D-8D2F-4F9C95CDA942}" dt="2022-05-04T23:41:31.174" v="44" actId="20577"/>
          <ac:spMkLst>
            <pc:docMk/>
            <pc:sldMk cId="356338048" sldId="281"/>
            <ac:spMk id="10" creationId="{479936DC-0C36-44BB-B328-5CCD6F05E765}"/>
          </ac:spMkLst>
        </pc:spChg>
        <pc:spChg chg="mod">
          <ac:chgData name="Nicole Dobrohotoff" userId="2dc4cf58-dc7e-422a-950b-38460c74cb76" providerId="ADAL" clId="{6CDCDC1D-0953-4F1D-8D2F-4F9C95CDA942}" dt="2022-05-04T23:42:15.593" v="46" actId="20577"/>
          <ac:spMkLst>
            <pc:docMk/>
            <pc:sldMk cId="356338048" sldId="281"/>
            <ac:spMk id="15" creationId="{753F32D1-904C-4329-8253-DC6728DCE65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EACB0615-0494-4622-B15D-F53B2E00E1FC}" type="datetimeFigureOut">
              <a:rPr lang="en-AU" smtClean="0"/>
              <a:pPr/>
              <a:t>4/05/2022</a:t>
            </a:fld>
            <a:endParaRPr lang="en-AU" dirty="0"/>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A1FDF107-E10E-452A-BE35-A4329777F921}" type="slidenum">
              <a:rPr lang="en-AU" smtClean="0"/>
              <a:pPr/>
              <a:t>‹#›</a:t>
            </a:fld>
            <a:endParaRPr lang="en-AU" dirty="0"/>
          </a:p>
        </p:txBody>
      </p:sp>
    </p:spTree>
    <p:extLst>
      <p:ext uri="{BB962C8B-B14F-4D97-AF65-F5344CB8AC3E}">
        <p14:creationId xmlns:p14="http://schemas.microsoft.com/office/powerpoint/2010/main" val="1117628843"/>
      </p:ext>
    </p:extLst>
  </p:cSld>
  <p:clrMap bg1="lt1" tx1="dk1" bg2="lt2" tx2="dk2" accent1="accent1" accent2="accent2" accent3="accent3" accent4="accent4" accent5="accent5" accent6="accent6" hlink="hlink" folHlink="folHlink"/>
  <p:notesStyle>
    <a:lvl1pPr marL="0" algn="l" defTabSz="839876" rtl="0" eaLnBrk="1" latinLnBrk="0" hangingPunct="1">
      <a:defRPr sz="1102" kern="1200">
        <a:solidFill>
          <a:schemeClr val="tx1"/>
        </a:solidFill>
        <a:latin typeface="Arial" panose="020B0604020202020204" pitchFamily="34" charset="0"/>
        <a:ea typeface="+mn-ea"/>
        <a:cs typeface="+mn-cs"/>
      </a:defRPr>
    </a:lvl1pPr>
    <a:lvl2pPr marL="419938" algn="l" defTabSz="839876" rtl="0" eaLnBrk="1" latinLnBrk="0" hangingPunct="1">
      <a:defRPr sz="1102" kern="1200">
        <a:solidFill>
          <a:schemeClr val="tx1"/>
        </a:solidFill>
        <a:latin typeface="Arial" panose="020B0604020202020204" pitchFamily="34" charset="0"/>
        <a:ea typeface="+mn-ea"/>
        <a:cs typeface="+mn-cs"/>
      </a:defRPr>
    </a:lvl2pPr>
    <a:lvl3pPr marL="839876" algn="l" defTabSz="839876" rtl="0" eaLnBrk="1" latinLnBrk="0" hangingPunct="1">
      <a:defRPr sz="1102" kern="1200">
        <a:solidFill>
          <a:schemeClr val="tx1"/>
        </a:solidFill>
        <a:latin typeface="Arial" panose="020B0604020202020204" pitchFamily="34" charset="0"/>
        <a:ea typeface="+mn-ea"/>
        <a:cs typeface="+mn-cs"/>
      </a:defRPr>
    </a:lvl3pPr>
    <a:lvl4pPr marL="1259815" algn="l" defTabSz="839876" rtl="0" eaLnBrk="1" latinLnBrk="0" hangingPunct="1">
      <a:defRPr sz="1102" kern="1200">
        <a:solidFill>
          <a:schemeClr val="tx1"/>
        </a:solidFill>
        <a:latin typeface="Arial" panose="020B0604020202020204" pitchFamily="34" charset="0"/>
        <a:ea typeface="+mn-ea"/>
        <a:cs typeface="+mn-cs"/>
      </a:defRPr>
    </a:lvl4pPr>
    <a:lvl5pPr marL="1679753" algn="l" defTabSz="839876" rtl="0" eaLnBrk="1" latinLnBrk="0" hangingPunct="1">
      <a:defRPr sz="1102" kern="1200">
        <a:solidFill>
          <a:schemeClr val="tx1"/>
        </a:solidFill>
        <a:latin typeface="Arial" panose="020B0604020202020204" pitchFamily="34" charset="0"/>
        <a:ea typeface="+mn-ea"/>
        <a:cs typeface="+mn-cs"/>
      </a:defRPr>
    </a:lvl5pPr>
    <a:lvl6pPr marL="2099691" algn="l" defTabSz="839876" rtl="0" eaLnBrk="1" latinLnBrk="0" hangingPunct="1">
      <a:defRPr sz="1102" kern="1200">
        <a:solidFill>
          <a:schemeClr val="tx1"/>
        </a:solidFill>
        <a:latin typeface="+mn-lt"/>
        <a:ea typeface="+mn-ea"/>
        <a:cs typeface="+mn-cs"/>
      </a:defRPr>
    </a:lvl6pPr>
    <a:lvl7pPr marL="2519629" algn="l" defTabSz="839876" rtl="0" eaLnBrk="1" latinLnBrk="0" hangingPunct="1">
      <a:defRPr sz="1102" kern="1200">
        <a:solidFill>
          <a:schemeClr val="tx1"/>
        </a:solidFill>
        <a:latin typeface="+mn-lt"/>
        <a:ea typeface="+mn-ea"/>
        <a:cs typeface="+mn-cs"/>
      </a:defRPr>
    </a:lvl7pPr>
    <a:lvl8pPr marL="2939567" algn="l" defTabSz="839876" rtl="0" eaLnBrk="1" latinLnBrk="0" hangingPunct="1">
      <a:defRPr sz="1102" kern="1200">
        <a:solidFill>
          <a:schemeClr val="tx1"/>
        </a:solidFill>
        <a:latin typeface="+mn-lt"/>
        <a:ea typeface="+mn-ea"/>
        <a:cs typeface="+mn-cs"/>
      </a:defRPr>
    </a:lvl8pPr>
    <a:lvl9pPr marL="3359506" algn="l" defTabSz="839876" rtl="0" eaLnBrk="1" latinLnBrk="0" hangingPunct="1">
      <a:defRPr sz="110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1</a:t>
            </a:fld>
            <a:endParaRPr lang="en-AU" dirty="0"/>
          </a:p>
        </p:txBody>
      </p:sp>
    </p:spTree>
    <p:extLst>
      <p:ext uri="{BB962C8B-B14F-4D97-AF65-F5344CB8AC3E}">
        <p14:creationId xmlns:p14="http://schemas.microsoft.com/office/powerpoint/2010/main" val="31392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2</a:t>
            </a:fld>
            <a:endParaRPr lang="en-AU" dirty="0"/>
          </a:p>
        </p:txBody>
      </p:sp>
    </p:spTree>
    <p:extLst>
      <p:ext uri="{BB962C8B-B14F-4D97-AF65-F5344CB8AC3E}">
        <p14:creationId xmlns:p14="http://schemas.microsoft.com/office/powerpoint/2010/main" val="3571999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3</a:t>
            </a:fld>
            <a:endParaRPr lang="en-AU" dirty="0"/>
          </a:p>
        </p:txBody>
      </p:sp>
    </p:spTree>
    <p:extLst>
      <p:ext uri="{BB962C8B-B14F-4D97-AF65-F5344CB8AC3E}">
        <p14:creationId xmlns:p14="http://schemas.microsoft.com/office/powerpoint/2010/main" val="465638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4</a:t>
            </a:fld>
            <a:endParaRPr lang="en-AU" dirty="0"/>
          </a:p>
        </p:txBody>
      </p:sp>
    </p:spTree>
    <p:extLst>
      <p:ext uri="{BB962C8B-B14F-4D97-AF65-F5344CB8AC3E}">
        <p14:creationId xmlns:p14="http://schemas.microsoft.com/office/powerpoint/2010/main" val="2434793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5</a:t>
            </a:fld>
            <a:endParaRPr lang="en-AU" dirty="0"/>
          </a:p>
        </p:txBody>
      </p:sp>
    </p:spTree>
    <p:extLst>
      <p:ext uri="{BB962C8B-B14F-4D97-AF65-F5344CB8AC3E}">
        <p14:creationId xmlns:p14="http://schemas.microsoft.com/office/powerpoint/2010/main" val="2630646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6</a:t>
            </a:fld>
            <a:endParaRPr lang="en-AU" dirty="0"/>
          </a:p>
        </p:txBody>
      </p:sp>
    </p:spTree>
    <p:extLst>
      <p:ext uri="{BB962C8B-B14F-4D97-AF65-F5344CB8AC3E}">
        <p14:creationId xmlns:p14="http://schemas.microsoft.com/office/powerpoint/2010/main" val="3892791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7</a:t>
            </a:fld>
            <a:endParaRPr lang="en-AU" dirty="0"/>
          </a:p>
        </p:txBody>
      </p:sp>
    </p:spTree>
    <p:extLst>
      <p:ext uri="{BB962C8B-B14F-4D97-AF65-F5344CB8AC3E}">
        <p14:creationId xmlns:p14="http://schemas.microsoft.com/office/powerpoint/2010/main" val="2757334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6858000" cy="1843017"/>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370032" y="-588105"/>
            <a:ext cx="1959730" cy="2001235"/>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52680" y="1307510"/>
            <a:ext cx="5914701" cy="439757"/>
          </a:xfrm>
          <a:prstGeom prst="rect">
            <a:avLst/>
          </a:prstGeom>
        </p:spPr>
        <p:txBody>
          <a:bodyPr/>
          <a:lstStyle>
            <a:lvl1pPr marL="0" indent="0">
              <a:buNone/>
              <a:defRPr sz="2177">
                <a:solidFill>
                  <a:srgbClr val="C3DDD7"/>
                </a:solidFill>
                <a:latin typeface="Arial" panose="020B0604020202020204" pitchFamily="34" charset="0"/>
                <a:cs typeface="Arial" panose="020B0604020202020204" pitchFamily="34" charset="0"/>
              </a:defRPr>
            </a:lvl1pPr>
            <a:lvl2pPr marL="414772" indent="0">
              <a:buNone/>
              <a:defRPr sz="1814">
                <a:solidFill>
                  <a:schemeClr val="tx1">
                    <a:tint val="75000"/>
                  </a:schemeClr>
                </a:solidFill>
              </a:defRPr>
            </a:lvl2pPr>
            <a:lvl3pPr marL="829544" indent="0">
              <a:buNone/>
              <a:defRPr sz="1633">
                <a:solidFill>
                  <a:schemeClr val="tx1">
                    <a:tint val="75000"/>
                  </a:schemeClr>
                </a:solidFill>
              </a:defRPr>
            </a:lvl3pPr>
            <a:lvl4pPr marL="1244316" indent="0">
              <a:buNone/>
              <a:defRPr sz="1452">
                <a:solidFill>
                  <a:schemeClr val="tx1">
                    <a:tint val="75000"/>
                  </a:schemeClr>
                </a:solidFill>
              </a:defRPr>
            </a:lvl4pPr>
            <a:lvl5pPr marL="1659087" indent="0">
              <a:buNone/>
              <a:defRPr sz="1452">
                <a:solidFill>
                  <a:schemeClr val="tx1">
                    <a:tint val="75000"/>
                  </a:schemeClr>
                </a:solidFill>
              </a:defRPr>
            </a:lvl5pPr>
            <a:lvl6pPr marL="2073859" indent="0">
              <a:buNone/>
              <a:defRPr sz="1452">
                <a:solidFill>
                  <a:schemeClr val="tx1">
                    <a:tint val="75000"/>
                  </a:schemeClr>
                </a:solidFill>
              </a:defRPr>
            </a:lvl6pPr>
            <a:lvl7pPr marL="2488631" indent="0">
              <a:buNone/>
              <a:defRPr sz="1452">
                <a:solidFill>
                  <a:schemeClr val="tx1">
                    <a:tint val="75000"/>
                  </a:schemeClr>
                </a:solidFill>
              </a:defRPr>
            </a:lvl7pPr>
            <a:lvl8pPr marL="2903403" indent="0">
              <a:buNone/>
              <a:defRPr sz="1452">
                <a:solidFill>
                  <a:schemeClr val="tx1">
                    <a:tint val="75000"/>
                  </a:schemeClr>
                </a:solidFill>
              </a:defRPr>
            </a:lvl8pPr>
            <a:lvl9pPr marL="3318175" indent="0">
              <a:buNone/>
              <a:defRPr sz="1452">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216400" y="2035444"/>
            <a:ext cx="6431840" cy="7248398"/>
          </a:xfrm>
          <a:prstGeom prst="rect">
            <a:avLst/>
          </a:prstGeom>
        </p:spPr>
        <p:txBody>
          <a:bodyPr/>
          <a:lstStyle>
            <a:lvl1pPr>
              <a:defRPr sz="998">
                <a:latin typeface="Arial" panose="020B0604020202020204" pitchFamily="34" charset="0"/>
                <a:cs typeface="Arial" panose="020B0604020202020204" pitchFamily="34" charset="0"/>
              </a:defRPr>
            </a:lvl1pPr>
            <a:lvl2pPr>
              <a:defRPr sz="998">
                <a:latin typeface="Arial" panose="020B0604020202020204" pitchFamily="34" charset="0"/>
                <a:cs typeface="Arial" panose="020B0604020202020204" pitchFamily="34" charset="0"/>
              </a:defRPr>
            </a:lvl2pPr>
            <a:lvl3pPr>
              <a:defRPr sz="998">
                <a:latin typeface="Arial" panose="020B0604020202020204" pitchFamily="34" charset="0"/>
                <a:cs typeface="Arial" panose="020B0604020202020204" pitchFamily="34" charset="0"/>
              </a:defRPr>
            </a:lvl3pPr>
            <a:lvl4pPr>
              <a:defRPr sz="998">
                <a:latin typeface="Arial" panose="020B0604020202020204" pitchFamily="34" charset="0"/>
                <a:cs typeface="Arial" panose="020B0604020202020204" pitchFamily="34" charset="0"/>
              </a:defRPr>
            </a:lvl4pPr>
            <a:lvl5pPr>
              <a:defRPr sz="998">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126080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857250" y="5202947"/>
            <a:ext cx="5143500" cy="2391656"/>
          </a:xfrm>
          <a:prstGeom prst="rect">
            <a:avLst/>
          </a:prstGeom>
        </p:spPr>
        <p:txBody>
          <a:bodyPr/>
          <a:lstStyle>
            <a:lvl1pPr marL="0" indent="0" algn="ctr">
              <a:buNone/>
              <a:defRPr sz="1350">
                <a:solidFill>
                  <a:schemeClr val="bg1"/>
                </a:solidFill>
              </a:defRPr>
            </a:lvl1pPr>
            <a:lvl2pPr marL="192900" indent="0" algn="ctr">
              <a:buNone/>
              <a:defRPr sz="844"/>
            </a:lvl2pPr>
            <a:lvl3pPr marL="385800" indent="0" algn="ctr">
              <a:buNone/>
              <a:defRPr sz="759"/>
            </a:lvl3pPr>
            <a:lvl4pPr marL="578700" indent="0" algn="ctr">
              <a:buNone/>
              <a:defRPr sz="675"/>
            </a:lvl4pPr>
            <a:lvl5pPr marL="771600" indent="0" algn="ctr">
              <a:buNone/>
              <a:defRPr sz="675"/>
            </a:lvl5pPr>
            <a:lvl6pPr marL="964500" indent="0" algn="ctr">
              <a:buNone/>
              <a:defRPr sz="675"/>
            </a:lvl6pPr>
            <a:lvl7pPr marL="1157400" indent="0" algn="ctr">
              <a:buNone/>
              <a:defRPr sz="675"/>
            </a:lvl7pPr>
            <a:lvl8pPr marL="1350300" indent="0" algn="ctr">
              <a:buNone/>
              <a:defRPr sz="675"/>
            </a:lvl8pPr>
            <a:lvl9pPr marL="1543200" indent="0" algn="ctr">
              <a:buNone/>
              <a:defRPr sz="675"/>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857250" y="1621193"/>
            <a:ext cx="5143500" cy="3448756"/>
          </a:xfrm>
          <a:prstGeom prst="rect">
            <a:avLst/>
          </a:prstGeom>
        </p:spPr>
        <p:txBody>
          <a:bodyPr anchor="b"/>
          <a:lstStyle>
            <a:lvl1pPr algn="ctr">
              <a:defRPr sz="2531"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Tree>
    <p:extLst>
      <p:ext uri="{BB962C8B-B14F-4D97-AF65-F5344CB8AC3E}">
        <p14:creationId xmlns:p14="http://schemas.microsoft.com/office/powerpoint/2010/main" val="2645679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857250" y="5202947"/>
            <a:ext cx="5143500" cy="2391656"/>
          </a:xfrm>
          <a:prstGeom prst="rect">
            <a:avLst/>
          </a:prstGeom>
        </p:spPr>
        <p:txBody>
          <a:bodyPr/>
          <a:lstStyle>
            <a:lvl1pPr marL="0" indent="0" algn="ctr">
              <a:buNone/>
              <a:defRPr sz="1350">
                <a:solidFill>
                  <a:srgbClr val="0C244C"/>
                </a:solidFill>
              </a:defRPr>
            </a:lvl1pPr>
            <a:lvl2pPr marL="192900" indent="0" algn="ctr">
              <a:buNone/>
              <a:defRPr sz="844"/>
            </a:lvl2pPr>
            <a:lvl3pPr marL="385800" indent="0" algn="ctr">
              <a:buNone/>
              <a:defRPr sz="759"/>
            </a:lvl3pPr>
            <a:lvl4pPr marL="578700" indent="0" algn="ctr">
              <a:buNone/>
              <a:defRPr sz="675"/>
            </a:lvl4pPr>
            <a:lvl5pPr marL="771600" indent="0" algn="ctr">
              <a:buNone/>
              <a:defRPr sz="675"/>
            </a:lvl5pPr>
            <a:lvl6pPr marL="964500" indent="0" algn="ctr">
              <a:buNone/>
              <a:defRPr sz="675"/>
            </a:lvl6pPr>
            <a:lvl7pPr marL="1157400" indent="0" algn="ctr">
              <a:buNone/>
              <a:defRPr sz="675"/>
            </a:lvl7pPr>
            <a:lvl8pPr marL="1350300" indent="0" algn="ctr">
              <a:buNone/>
              <a:defRPr sz="675"/>
            </a:lvl8pPr>
            <a:lvl9pPr marL="1543200" indent="0" algn="ctr">
              <a:buNone/>
              <a:defRPr sz="675"/>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857250" y="1621193"/>
            <a:ext cx="5143500" cy="3448756"/>
          </a:xfrm>
          <a:prstGeom prst="rect">
            <a:avLst/>
          </a:prstGeom>
        </p:spPr>
        <p:txBody>
          <a:bodyPr anchor="b"/>
          <a:lstStyle>
            <a:lvl1pPr algn="ctr">
              <a:defRPr sz="2531" b="1" cap="all" baseline="0">
                <a:solidFill>
                  <a:schemeClr val="accent1"/>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Tree>
    <p:extLst>
      <p:ext uri="{BB962C8B-B14F-4D97-AF65-F5344CB8AC3E}">
        <p14:creationId xmlns:p14="http://schemas.microsoft.com/office/powerpoint/2010/main" val="4265919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310155" y="597699"/>
            <a:ext cx="6218881" cy="1026931"/>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US"/>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310155" y="1782288"/>
            <a:ext cx="6218881" cy="6395071"/>
          </a:xfrm>
          <a:prstGeom prst="rect">
            <a:avLst/>
          </a:prstGeom>
        </p:spPr>
        <p:txBody>
          <a:bodyPr/>
          <a:lstStyle>
            <a:lvl1pPr marL="0" indent="0">
              <a:buFontTx/>
              <a:buNone/>
              <a:defRPr sz="1125" cap="none" baseline="0">
                <a:solidFill>
                  <a:schemeClr val="bg1">
                    <a:lumMod val="95000"/>
                  </a:schemeClr>
                </a:solidFill>
                <a:latin typeface="Arial"/>
                <a:cs typeface="Arial"/>
              </a:defRPr>
            </a:lvl1pPr>
            <a:lvl2pPr marL="0" indent="0">
              <a:spcBef>
                <a:spcPts val="106"/>
              </a:spcBef>
              <a:buFontTx/>
              <a:buNone/>
              <a:defRPr sz="1125" cap="all">
                <a:solidFill>
                  <a:schemeClr val="bg1">
                    <a:lumMod val="95000"/>
                  </a:schemeClr>
                </a:solidFill>
                <a:latin typeface="Arial"/>
                <a:cs typeface="Arial"/>
              </a:defRPr>
            </a:lvl2pPr>
            <a:lvl3pPr marL="0" indent="-75945">
              <a:spcBef>
                <a:spcPts val="106"/>
              </a:spcBef>
              <a:buFont typeface="Arial"/>
              <a:buChar char="•"/>
              <a:defRPr sz="1125">
                <a:solidFill>
                  <a:schemeClr val="bg1">
                    <a:lumMod val="95000"/>
                  </a:schemeClr>
                </a:solidFill>
                <a:latin typeface="Arial"/>
                <a:cs typeface="Arial"/>
              </a:defRPr>
            </a:lvl3pPr>
            <a:lvl4pPr marL="182267" indent="-96450">
              <a:spcBef>
                <a:spcPts val="106"/>
              </a:spcBef>
              <a:buFont typeface="Arial"/>
              <a:buChar char="•"/>
              <a:defRPr sz="1125">
                <a:solidFill>
                  <a:schemeClr val="bg1">
                    <a:lumMod val="95000"/>
                  </a:schemeClr>
                </a:solidFill>
                <a:latin typeface="Arial"/>
                <a:cs typeface="Arial"/>
              </a:defRPr>
            </a:lvl4pPr>
            <a:lvl5pPr marL="250619" indent="-75945">
              <a:spcBef>
                <a:spcPts val="106"/>
              </a:spcBef>
              <a:buFont typeface="Arial"/>
              <a:buChar char="•"/>
              <a:defRPr sz="1125">
                <a:solidFill>
                  <a:schemeClr val="bg1">
                    <a:lumMod val="95000"/>
                  </a:schemeClr>
                </a:solidFill>
                <a:latin typeface="Arial"/>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310154" y="8385383"/>
            <a:ext cx="3424071" cy="508781"/>
          </a:xfrm>
          <a:prstGeom prst="rect">
            <a:avLst/>
          </a:prstGeom>
        </p:spPr>
        <p:txBody>
          <a:bodyPr anchor="b">
            <a:noAutofit/>
          </a:bodyPr>
          <a:lstStyle>
            <a:lvl1pPr marL="0" indent="0">
              <a:buFontTx/>
              <a:buNone/>
              <a:defRPr sz="534">
                <a:solidFill>
                  <a:schemeClr val="bg1"/>
                </a:solidFill>
                <a:latin typeface="Arial"/>
                <a:cs typeface="Arial"/>
              </a:defRPr>
            </a:lvl1pPr>
            <a:lvl2pPr marL="192900" indent="0">
              <a:buFontTx/>
              <a:buNone/>
              <a:defRPr sz="591">
                <a:latin typeface=""/>
              </a:defRPr>
            </a:lvl2pPr>
            <a:lvl3pPr marL="385800" indent="0">
              <a:buFontTx/>
              <a:buNone/>
              <a:defRPr sz="591">
                <a:latin typeface=""/>
              </a:defRPr>
            </a:lvl3pPr>
            <a:lvl4pPr marL="578700" indent="0">
              <a:buFontTx/>
              <a:buNone/>
              <a:defRPr sz="591">
                <a:latin typeface=""/>
              </a:defRPr>
            </a:lvl4pPr>
            <a:lvl5pPr marL="771600" indent="0">
              <a:buFontTx/>
              <a:buNone/>
              <a:defRPr sz="591">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Tree>
    <p:extLst>
      <p:ext uri="{BB962C8B-B14F-4D97-AF65-F5344CB8AC3E}">
        <p14:creationId xmlns:p14="http://schemas.microsoft.com/office/powerpoint/2010/main" val="85378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310155" y="597699"/>
            <a:ext cx="6218881" cy="1026931"/>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US"/>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310155" y="1782287"/>
            <a:ext cx="6218881" cy="6341426"/>
          </a:xfrm>
          <a:prstGeom prst="rect">
            <a:avLst/>
          </a:prstGeom>
        </p:spPr>
        <p:txBody>
          <a:bodyPr/>
          <a:lstStyle>
            <a:lvl1pPr marL="0" indent="0">
              <a:buFontTx/>
              <a:buNone/>
              <a:defRPr sz="1125" cap="none" baseline="0">
                <a:solidFill>
                  <a:srgbClr val="0C244C"/>
                </a:solidFill>
                <a:latin typeface="Arial"/>
                <a:cs typeface="Arial"/>
              </a:defRPr>
            </a:lvl1pPr>
            <a:lvl2pPr marL="0" indent="0">
              <a:spcBef>
                <a:spcPts val="106"/>
              </a:spcBef>
              <a:buFontTx/>
              <a:buNone/>
              <a:defRPr sz="1125" cap="all">
                <a:solidFill>
                  <a:srgbClr val="0C244C"/>
                </a:solidFill>
                <a:latin typeface="Arial"/>
                <a:cs typeface="Arial"/>
              </a:defRPr>
            </a:lvl2pPr>
            <a:lvl3pPr marL="0" indent="-75945">
              <a:spcBef>
                <a:spcPts val="106"/>
              </a:spcBef>
              <a:buFont typeface="Arial"/>
              <a:buChar char="•"/>
              <a:defRPr sz="1125">
                <a:solidFill>
                  <a:srgbClr val="0C244C"/>
                </a:solidFill>
                <a:latin typeface="Arial"/>
                <a:cs typeface="Arial"/>
              </a:defRPr>
            </a:lvl3pPr>
            <a:lvl4pPr marL="182267" indent="-96450">
              <a:spcBef>
                <a:spcPts val="106"/>
              </a:spcBef>
              <a:buFont typeface="Arial"/>
              <a:buChar char="•"/>
              <a:defRPr sz="1125">
                <a:solidFill>
                  <a:srgbClr val="0C244C"/>
                </a:solidFill>
                <a:latin typeface="Arial"/>
                <a:cs typeface="Arial"/>
              </a:defRPr>
            </a:lvl4pPr>
            <a:lvl5pPr marL="250619" indent="-75945">
              <a:spcBef>
                <a:spcPts val="106"/>
              </a:spcBef>
              <a:buFont typeface="Arial"/>
              <a:buChar char="•"/>
              <a:defRPr sz="1125">
                <a:solidFill>
                  <a:srgbClr val="0C244C"/>
                </a:solidFill>
                <a:latin typeface="Arial"/>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310154" y="8123715"/>
            <a:ext cx="3424071" cy="770450"/>
          </a:xfrm>
          <a:prstGeom prst="rect">
            <a:avLst/>
          </a:prstGeom>
        </p:spPr>
        <p:txBody>
          <a:bodyPr anchor="b">
            <a:noAutofit/>
          </a:bodyPr>
          <a:lstStyle>
            <a:lvl1pPr marL="0" indent="0">
              <a:buFontTx/>
              <a:buNone/>
              <a:defRPr sz="534">
                <a:solidFill>
                  <a:srgbClr val="0C244C"/>
                </a:solidFill>
                <a:latin typeface="Arial"/>
                <a:cs typeface="Arial"/>
              </a:defRPr>
            </a:lvl1pPr>
            <a:lvl2pPr marL="192900" indent="0">
              <a:buFontTx/>
              <a:buNone/>
              <a:defRPr sz="591">
                <a:latin typeface=""/>
              </a:defRPr>
            </a:lvl2pPr>
            <a:lvl3pPr marL="385800" indent="0">
              <a:buFontTx/>
              <a:buNone/>
              <a:defRPr sz="591">
                <a:latin typeface=""/>
              </a:defRPr>
            </a:lvl3pPr>
            <a:lvl4pPr marL="578700" indent="0">
              <a:buFontTx/>
              <a:buNone/>
              <a:defRPr sz="591">
                <a:latin typeface=""/>
              </a:defRPr>
            </a:lvl4pPr>
            <a:lvl5pPr marL="771600" indent="0">
              <a:buFontTx/>
              <a:buNone/>
              <a:defRPr sz="591">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Tree>
    <p:extLst>
      <p:ext uri="{BB962C8B-B14F-4D97-AF65-F5344CB8AC3E}">
        <p14:creationId xmlns:p14="http://schemas.microsoft.com/office/powerpoint/2010/main" val="3580769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3"/>
            <a:ext cx="6858000" cy="1667707"/>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012"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341144" y="270862"/>
            <a:ext cx="5143500" cy="956135"/>
          </a:xfrm>
          <a:prstGeom prst="rect">
            <a:avLst/>
          </a:prstGeom>
        </p:spPr>
        <p:txBody>
          <a:bodyPr anchor="ctr"/>
          <a:lstStyle>
            <a:lvl1pPr algn="l">
              <a:defRPr sz="225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p:cNvGrpSpPr>
          <p:nvPr/>
        </p:nvGrpSpPr>
        <p:grpSpPr>
          <a:xfrm>
            <a:off x="5664737" y="-440709"/>
            <a:ext cx="1632927" cy="1667706"/>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dirty="0"/>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673927"/>
            <a:ext cx="6858000" cy="7664092"/>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4120212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3"/>
            <a:ext cx="6858000" cy="3184802"/>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229990" y="552105"/>
            <a:ext cx="5143500" cy="2080232"/>
          </a:xfrm>
          <a:prstGeom prst="rect">
            <a:avLst/>
          </a:prstGeom>
        </p:spPr>
        <p:txBody>
          <a:bodyPr anchor="ctr"/>
          <a:lstStyle>
            <a:lvl1pPr algn="l">
              <a:defRPr sz="225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5852079" y="-487644"/>
            <a:ext cx="1215135" cy="3119981"/>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84443"/>
            <a:ext cx="6858000" cy="5825008"/>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3906090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3"/>
            <a:ext cx="6858000" cy="31848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229990" y="552105"/>
            <a:ext cx="5143500" cy="2080232"/>
          </a:xfrm>
          <a:prstGeom prst="rect">
            <a:avLst/>
          </a:prstGeom>
        </p:spPr>
        <p:txBody>
          <a:bodyPr anchor="ctr"/>
          <a:lstStyle>
            <a:lvl1pPr algn="l">
              <a:defRPr sz="225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5852079" y="-487644"/>
            <a:ext cx="1215135" cy="3119981"/>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3184443"/>
            <a:ext cx="6858000" cy="5825008"/>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3510100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4297222"/>
            <a:ext cx="6858000" cy="4712230"/>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5872857" y="3636127"/>
            <a:ext cx="1215135" cy="3119981"/>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4953"/>
            <a:ext cx="6858000" cy="4282270"/>
          </a:xfrm>
          <a:prstGeom prst="rect">
            <a:avLst/>
          </a:prstGeom>
        </p:spPr>
        <p:txBody>
          <a:bodyPr/>
          <a:lstStyle/>
          <a:p>
            <a:r>
              <a:rPr lang="en-US"/>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229990" y="4703255"/>
            <a:ext cx="5143500" cy="2080232"/>
          </a:xfrm>
          <a:prstGeom prst="rect">
            <a:avLst/>
          </a:prstGeom>
        </p:spPr>
        <p:txBody>
          <a:bodyPr anchor="t"/>
          <a:lstStyle>
            <a:lvl1pPr algn="l">
              <a:defRPr sz="225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4116025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4297222"/>
            <a:ext cx="6858000" cy="4712230"/>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5872857" y="3636127"/>
            <a:ext cx="1215135" cy="3119981"/>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229990" y="4703256"/>
            <a:ext cx="5143500" cy="1826390"/>
          </a:xfrm>
          <a:prstGeom prst="rect">
            <a:avLst/>
          </a:prstGeom>
        </p:spPr>
        <p:txBody>
          <a:bodyPr anchor="b"/>
          <a:lstStyle>
            <a:lvl1pPr algn="l">
              <a:defRPr sz="2250" b="1" cap="all" baseline="0">
                <a:solidFill>
                  <a:srgbClr val="0C244C"/>
                </a:solidFill>
              </a:defRPr>
            </a:lvl1pPr>
          </a:lstStyle>
          <a:p>
            <a:r>
              <a:rPr lang="en-US" dirty="0"/>
              <a:t>Click to edit </a:t>
            </a:r>
            <a:br>
              <a:rPr lang="en-US" dirty="0"/>
            </a:br>
            <a:r>
              <a:rPr lang="en-US" dirty="0"/>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953"/>
            <a:ext cx="6858000" cy="4282270"/>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16410492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97222"/>
            <a:ext cx="6858000" cy="4712230"/>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5872857" y="3636127"/>
            <a:ext cx="1215135" cy="3119981"/>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953"/>
            <a:ext cx="6858000" cy="4282270"/>
          </a:xfrm>
          <a:prstGeom prst="rect">
            <a:avLst/>
          </a:prstGeom>
        </p:spPr>
        <p:txBody>
          <a:bodyPr/>
          <a:lstStyle/>
          <a:p>
            <a:r>
              <a:rPr lang="en-US"/>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229990" y="4703256"/>
            <a:ext cx="5143500" cy="1826390"/>
          </a:xfrm>
          <a:prstGeom prst="rect">
            <a:avLst/>
          </a:prstGeom>
        </p:spPr>
        <p:txBody>
          <a:bodyPr anchor="b"/>
          <a:lstStyle>
            <a:lvl1pPr algn="l">
              <a:defRPr sz="225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877518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496637" y="1496635"/>
            <a:ext cx="9906001" cy="6912728"/>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5485611" y="9221293"/>
            <a:ext cx="1032993" cy="313365"/>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927821" y="-934806"/>
            <a:ext cx="4356821" cy="4449095"/>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5" name="Title 1">
            <a:extLst>
              <a:ext uri="{FF2B5EF4-FFF2-40B4-BE49-F238E27FC236}">
                <a16:creationId xmlns:a16="http://schemas.microsoft.com/office/drawing/2014/main" id="{2AB47AE7-0565-044F-8D47-1EEECA5483FA}"/>
              </a:ext>
            </a:extLst>
          </p:cNvPr>
          <p:cNvSpPr txBox="1">
            <a:spLocks/>
          </p:cNvSpPr>
          <p:nvPr userDrawn="1"/>
        </p:nvSpPr>
        <p:spPr>
          <a:xfrm>
            <a:off x="744945" y="3669717"/>
            <a:ext cx="5850533" cy="2161715"/>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4899" dirty="0">
                <a:latin typeface="Arial" panose="020B0604020202020204" pitchFamily="34" charset="0"/>
                <a:cs typeface="Arial" panose="020B0604020202020204" pitchFamily="34" charset="0"/>
              </a:rPr>
              <a:t>Click to edit </a:t>
            </a:r>
            <a:br>
              <a:rPr lang="en-US" sz="4899" dirty="0">
                <a:latin typeface="Arial" panose="020B0604020202020204" pitchFamily="34" charset="0"/>
                <a:cs typeface="Arial" panose="020B0604020202020204" pitchFamily="34" charset="0"/>
              </a:rPr>
            </a:br>
            <a:r>
              <a:rPr lang="en-US" sz="4899" dirty="0">
                <a:latin typeface="Arial" panose="020B0604020202020204" pitchFamily="34" charset="0"/>
                <a:cs typeface="Arial" panose="020B0604020202020204" pitchFamily="34" charset="0"/>
              </a:rPr>
              <a:t>Master title style</a:t>
            </a:r>
          </a:p>
        </p:txBody>
      </p:sp>
      <p:sp>
        <p:nvSpPr>
          <p:cNvPr id="16" name="Text Placeholder 2">
            <a:extLst>
              <a:ext uri="{FF2B5EF4-FFF2-40B4-BE49-F238E27FC236}">
                <a16:creationId xmlns:a16="http://schemas.microsoft.com/office/drawing/2014/main" id="{7C1079E5-4168-4247-984F-E4B85E0507CC}"/>
              </a:ext>
            </a:extLst>
          </p:cNvPr>
          <p:cNvSpPr>
            <a:spLocks noGrp="1"/>
          </p:cNvSpPr>
          <p:nvPr>
            <p:ph type="body" idx="1"/>
          </p:nvPr>
        </p:nvSpPr>
        <p:spPr>
          <a:xfrm>
            <a:off x="835982" y="6104027"/>
            <a:ext cx="5914701" cy="439757"/>
          </a:xfrm>
          <a:prstGeom prst="rect">
            <a:avLst/>
          </a:prstGeom>
        </p:spPr>
        <p:txBody>
          <a:bodyPr/>
          <a:lstStyle>
            <a:lvl1pPr marL="0" indent="0">
              <a:buNone/>
              <a:defRPr sz="2177">
                <a:solidFill>
                  <a:schemeClr val="bg1"/>
                </a:solidFill>
                <a:latin typeface="Arial" panose="020B0604020202020204" pitchFamily="34" charset="0"/>
                <a:cs typeface="Arial" panose="020B0604020202020204" pitchFamily="34" charset="0"/>
              </a:defRPr>
            </a:lvl1pPr>
            <a:lvl2pPr marL="414772" indent="0">
              <a:buNone/>
              <a:defRPr sz="1814">
                <a:solidFill>
                  <a:schemeClr val="tx1">
                    <a:tint val="75000"/>
                  </a:schemeClr>
                </a:solidFill>
              </a:defRPr>
            </a:lvl2pPr>
            <a:lvl3pPr marL="829544" indent="0">
              <a:buNone/>
              <a:defRPr sz="1633">
                <a:solidFill>
                  <a:schemeClr val="tx1">
                    <a:tint val="75000"/>
                  </a:schemeClr>
                </a:solidFill>
              </a:defRPr>
            </a:lvl3pPr>
            <a:lvl4pPr marL="1244316" indent="0">
              <a:buNone/>
              <a:defRPr sz="1452">
                <a:solidFill>
                  <a:schemeClr val="tx1">
                    <a:tint val="75000"/>
                  </a:schemeClr>
                </a:solidFill>
              </a:defRPr>
            </a:lvl4pPr>
            <a:lvl5pPr marL="1659087" indent="0">
              <a:buNone/>
              <a:defRPr sz="1452">
                <a:solidFill>
                  <a:schemeClr val="tx1">
                    <a:tint val="75000"/>
                  </a:schemeClr>
                </a:solidFill>
              </a:defRPr>
            </a:lvl5pPr>
            <a:lvl6pPr marL="2073859" indent="0">
              <a:buNone/>
              <a:defRPr sz="1452">
                <a:solidFill>
                  <a:schemeClr val="tx1">
                    <a:tint val="75000"/>
                  </a:schemeClr>
                </a:solidFill>
              </a:defRPr>
            </a:lvl6pPr>
            <a:lvl7pPr marL="2488631" indent="0">
              <a:buNone/>
              <a:defRPr sz="1452">
                <a:solidFill>
                  <a:schemeClr val="tx1">
                    <a:tint val="75000"/>
                  </a:schemeClr>
                </a:solidFill>
              </a:defRPr>
            </a:lvl7pPr>
            <a:lvl8pPr marL="2903403" indent="0">
              <a:buNone/>
              <a:defRPr sz="1452">
                <a:solidFill>
                  <a:schemeClr val="tx1">
                    <a:tint val="75000"/>
                  </a:schemeClr>
                </a:solidFill>
              </a:defRPr>
            </a:lvl8pPr>
            <a:lvl9pPr marL="3318175" indent="0">
              <a:buNone/>
              <a:defRPr sz="1452">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8405030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4297222"/>
            <a:ext cx="6858000" cy="47122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5872857" y="3636127"/>
            <a:ext cx="1215135" cy="3119981"/>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012"/>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012"/>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012"/>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012"/>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012"/>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4953"/>
            <a:ext cx="6858000" cy="4282270"/>
          </a:xfrm>
          <a:prstGeom prst="rect">
            <a:avLst/>
          </a:prstGeom>
        </p:spPr>
        <p:txBody>
          <a:bodyPr/>
          <a:lstStyle/>
          <a:p>
            <a:r>
              <a:rPr lang="en-US"/>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229990" y="4703256"/>
            <a:ext cx="5143500" cy="1826390"/>
          </a:xfrm>
          <a:prstGeom prst="rect">
            <a:avLst/>
          </a:prstGeom>
        </p:spPr>
        <p:txBody>
          <a:bodyPr anchor="b"/>
          <a:lstStyle>
            <a:lvl1pPr algn="l">
              <a:defRPr sz="2250" b="1" cap="all" baseline="0">
                <a:solidFill>
                  <a:srgbClr val="0C244C"/>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4265190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4297222"/>
            <a:ext cx="6858000" cy="4712230"/>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229990" y="4672320"/>
            <a:ext cx="5561830" cy="1098304"/>
          </a:xfrm>
          <a:prstGeom prst="rect">
            <a:avLst/>
          </a:prstGeom>
        </p:spPr>
        <p:txBody>
          <a:bodyPr anchor="b"/>
          <a:lstStyle>
            <a:lvl1pPr algn="l">
              <a:defRPr sz="2250" b="1" cap="all" baseline="0">
                <a:solidFill>
                  <a:srgbClr val="0C244C"/>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7623208" y="8925830"/>
            <a:ext cx="219932" cy="248081"/>
          </a:xfrm>
          <a:prstGeom prst="rect">
            <a:avLst/>
          </a:prstGeom>
          <a:noFill/>
        </p:spPr>
        <p:txBody>
          <a:bodyPr wrap="none" rtlCol="0">
            <a:spAutoFit/>
          </a:bodyPr>
          <a:lstStyle/>
          <a:p>
            <a:r>
              <a:rPr lang="en-US" sz="1012"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2"/>
            <a:ext cx="2260593" cy="4297221"/>
          </a:xfrm>
          <a:prstGeom prst="rect">
            <a:avLst/>
          </a:prstGeom>
        </p:spPr>
        <p:txBody>
          <a:bodyPr vert="horz"/>
          <a:lstStyle>
            <a:lvl1pPr>
              <a:defRPr sz="444">
                <a:latin typeface="Arial"/>
                <a:cs typeface="Arial"/>
              </a:defRPr>
            </a:lvl1pPr>
          </a:lstStyle>
          <a:p>
            <a:r>
              <a:rPr lang="en-US"/>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229990" y="5993115"/>
            <a:ext cx="6280215" cy="2704300"/>
          </a:xfrm>
          <a:prstGeom prst="rect">
            <a:avLst/>
          </a:prstGeom>
        </p:spPr>
        <p:txBody>
          <a:bodyPr/>
          <a:lstStyle>
            <a:lvl1pPr marL="0" indent="0">
              <a:buFontTx/>
              <a:buNone/>
              <a:defRPr sz="1125" b="0" cap="none" baseline="0">
                <a:solidFill>
                  <a:srgbClr val="0C244C"/>
                </a:solidFill>
                <a:latin typeface="Arial"/>
                <a:cs typeface="Arial"/>
              </a:defRPr>
            </a:lvl1pPr>
            <a:lvl2pPr marL="0" indent="0">
              <a:spcBef>
                <a:spcPts val="106"/>
              </a:spcBef>
              <a:buFontTx/>
              <a:buNone/>
              <a:defRPr sz="1125" cap="all">
                <a:solidFill>
                  <a:srgbClr val="0C244C"/>
                </a:solidFill>
                <a:latin typeface="Arial"/>
                <a:cs typeface="Arial"/>
              </a:defRPr>
            </a:lvl2pPr>
            <a:lvl3pPr marL="0" indent="-75945">
              <a:spcBef>
                <a:spcPts val="106"/>
              </a:spcBef>
              <a:buFont typeface="Arial"/>
              <a:buChar char="•"/>
              <a:defRPr sz="1125">
                <a:solidFill>
                  <a:srgbClr val="0C244C"/>
                </a:solidFill>
                <a:latin typeface="Arial"/>
                <a:cs typeface="Arial"/>
              </a:defRPr>
            </a:lvl3pPr>
            <a:lvl4pPr marL="182267" indent="-96450">
              <a:spcBef>
                <a:spcPts val="106"/>
              </a:spcBef>
              <a:buFont typeface="Arial"/>
              <a:buChar char="•"/>
              <a:defRPr sz="1125">
                <a:solidFill>
                  <a:srgbClr val="0C244C"/>
                </a:solidFill>
                <a:latin typeface="Arial"/>
                <a:cs typeface="Arial"/>
              </a:defRPr>
            </a:lvl4pPr>
            <a:lvl5pPr marL="250619" indent="-75945">
              <a:spcBef>
                <a:spcPts val="106"/>
              </a:spcBef>
              <a:buFont typeface="Arial"/>
              <a:buChar char="•"/>
              <a:defRPr sz="1125">
                <a:solidFill>
                  <a:srgbClr val="0C244C"/>
                </a:solidFill>
                <a:latin typeface="Arial"/>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2272725" y="2"/>
            <a:ext cx="2312550" cy="4297221"/>
          </a:xfrm>
          <a:prstGeom prst="rect">
            <a:avLst/>
          </a:prstGeom>
        </p:spPr>
        <p:txBody>
          <a:bodyPr vert="horz"/>
          <a:lstStyle>
            <a:lvl1pPr>
              <a:defRPr sz="444">
                <a:latin typeface="Arial"/>
                <a:cs typeface="Arial"/>
              </a:defRPr>
            </a:lvl1pPr>
          </a:lstStyle>
          <a:p>
            <a:r>
              <a:rPr lang="en-US"/>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4597408" y="2"/>
            <a:ext cx="2260593" cy="4297221"/>
          </a:xfrm>
          <a:prstGeom prst="rect">
            <a:avLst/>
          </a:prstGeom>
        </p:spPr>
        <p:txBody>
          <a:bodyPr vert="horz"/>
          <a:lstStyle>
            <a:lvl1pPr>
              <a:defRPr sz="444">
                <a:latin typeface="Arial"/>
                <a:cs typeface="Arial"/>
              </a:defRPr>
            </a:lvl1pPr>
          </a:lstStyle>
          <a:p>
            <a:r>
              <a:rPr lang="en-US"/>
              <a:t>Click icon to add picture</a:t>
            </a:r>
            <a:endParaRPr lang="en-US" dirty="0"/>
          </a:p>
        </p:txBody>
      </p:sp>
    </p:spTree>
    <p:extLst>
      <p:ext uri="{BB962C8B-B14F-4D97-AF65-F5344CB8AC3E}">
        <p14:creationId xmlns:p14="http://schemas.microsoft.com/office/powerpoint/2010/main" val="28853329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87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2"/>
            <a:ext cx="6858000" cy="8640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52682" y="1"/>
            <a:ext cx="5850533" cy="1127707"/>
          </a:xfrm>
          <a:prstGeom prst="rect">
            <a:avLst/>
          </a:prstGeom>
        </p:spPr>
        <p:txBody>
          <a:bodyPr anchor="ctr"/>
          <a:lstStyle>
            <a:lvl1pPr algn="l">
              <a:defRPr sz="2177"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5948375" y="-312686"/>
            <a:ext cx="1024162" cy="1045853"/>
            <a:chOff x="948154" y="2050047"/>
            <a:chExt cx="216025" cy="216025"/>
          </a:xfrm>
          <a:solidFill>
            <a:schemeClr val="accent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Tree>
    <p:extLst>
      <p:ext uri="{BB962C8B-B14F-4D97-AF65-F5344CB8AC3E}">
        <p14:creationId xmlns:p14="http://schemas.microsoft.com/office/powerpoint/2010/main" val="3748939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2"/>
            <a:ext cx="6858000" cy="1127706"/>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52682" y="25215"/>
            <a:ext cx="5850533" cy="989884"/>
          </a:xfrm>
          <a:prstGeom prst="rect">
            <a:avLst/>
          </a:prstGeom>
        </p:spPr>
        <p:txBody>
          <a:bodyPr anchor="ctr"/>
          <a:lstStyle>
            <a:lvl1pPr algn="l">
              <a:defRPr sz="2177"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5993257" y="-181807"/>
            <a:ext cx="1104317" cy="1127706"/>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216400" y="1263845"/>
            <a:ext cx="6431840" cy="8019999"/>
          </a:xfrm>
          <a:prstGeom prst="rect">
            <a:avLst/>
          </a:prstGeom>
        </p:spPr>
        <p:txBody>
          <a:bodyPr/>
          <a:lstStyle>
            <a:lvl1pPr>
              <a:defRPr sz="998">
                <a:solidFill>
                  <a:schemeClr val="accent2"/>
                </a:solidFill>
                <a:latin typeface="Arial" panose="020B0604020202020204" pitchFamily="34" charset="0"/>
                <a:cs typeface="Arial" panose="020B0604020202020204" pitchFamily="34" charset="0"/>
              </a:defRPr>
            </a:lvl1pPr>
            <a:lvl2pPr>
              <a:defRPr sz="998">
                <a:solidFill>
                  <a:schemeClr val="accent2"/>
                </a:solidFill>
                <a:latin typeface="Arial" panose="020B0604020202020204" pitchFamily="34" charset="0"/>
                <a:cs typeface="Arial" panose="020B0604020202020204" pitchFamily="34" charset="0"/>
              </a:defRPr>
            </a:lvl2pPr>
            <a:lvl3pPr>
              <a:defRPr sz="998">
                <a:solidFill>
                  <a:schemeClr val="accent2"/>
                </a:solidFill>
                <a:latin typeface="Arial" panose="020B0604020202020204" pitchFamily="34" charset="0"/>
                <a:cs typeface="Arial" panose="020B0604020202020204" pitchFamily="34" charset="0"/>
              </a:defRPr>
            </a:lvl3pPr>
            <a:lvl4pPr>
              <a:defRPr sz="998">
                <a:solidFill>
                  <a:schemeClr val="accent2"/>
                </a:solidFill>
                <a:latin typeface="Arial" panose="020B0604020202020204" pitchFamily="34" charset="0"/>
                <a:cs typeface="Arial" panose="020B0604020202020204" pitchFamily="34" charset="0"/>
              </a:defRPr>
            </a:lvl4pPr>
            <a:lvl5pPr>
              <a:defRPr sz="998">
                <a:solidFill>
                  <a:schemeClr val="accent2"/>
                </a:solidFill>
                <a:latin typeface="Arial" panose="020B0604020202020204" pitchFamily="34" charset="0"/>
                <a:cs typeface="Arial" panose="020B0604020202020204" pitchFamily="34" charset="0"/>
              </a:defRPr>
            </a:lvl5pPr>
          </a:lstStyle>
          <a:p>
            <a:pPr lvl="0"/>
            <a:r>
              <a:rPr lang="en-US"/>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005159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6858000" cy="1843017"/>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370032" y="-588105"/>
            <a:ext cx="1959730" cy="2001235"/>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D86075"/>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52680" y="1307510"/>
            <a:ext cx="5914701" cy="439757"/>
          </a:xfrm>
          <a:prstGeom prst="rect">
            <a:avLst/>
          </a:prstGeom>
        </p:spPr>
        <p:txBody>
          <a:bodyPr/>
          <a:lstStyle>
            <a:lvl1pPr marL="0" indent="0">
              <a:buNone/>
              <a:defRPr sz="2177">
                <a:solidFill>
                  <a:schemeClr val="accent2"/>
                </a:solidFill>
                <a:latin typeface="Arial" panose="020B0604020202020204" pitchFamily="34" charset="0"/>
                <a:cs typeface="Arial" panose="020B0604020202020204" pitchFamily="34" charset="0"/>
              </a:defRPr>
            </a:lvl1pPr>
            <a:lvl2pPr marL="414772" indent="0">
              <a:buNone/>
              <a:defRPr sz="1814">
                <a:solidFill>
                  <a:schemeClr val="tx1">
                    <a:tint val="75000"/>
                  </a:schemeClr>
                </a:solidFill>
              </a:defRPr>
            </a:lvl2pPr>
            <a:lvl3pPr marL="829544" indent="0">
              <a:buNone/>
              <a:defRPr sz="1633">
                <a:solidFill>
                  <a:schemeClr val="tx1">
                    <a:tint val="75000"/>
                  </a:schemeClr>
                </a:solidFill>
              </a:defRPr>
            </a:lvl3pPr>
            <a:lvl4pPr marL="1244316" indent="0">
              <a:buNone/>
              <a:defRPr sz="1452">
                <a:solidFill>
                  <a:schemeClr val="tx1">
                    <a:tint val="75000"/>
                  </a:schemeClr>
                </a:solidFill>
              </a:defRPr>
            </a:lvl4pPr>
            <a:lvl5pPr marL="1659087" indent="0">
              <a:buNone/>
              <a:defRPr sz="1452">
                <a:solidFill>
                  <a:schemeClr val="tx1">
                    <a:tint val="75000"/>
                  </a:schemeClr>
                </a:solidFill>
              </a:defRPr>
            </a:lvl5pPr>
            <a:lvl6pPr marL="2073859" indent="0">
              <a:buNone/>
              <a:defRPr sz="1452">
                <a:solidFill>
                  <a:schemeClr val="tx1">
                    <a:tint val="75000"/>
                  </a:schemeClr>
                </a:solidFill>
              </a:defRPr>
            </a:lvl6pPr>
            <a:lvl7pPr marL="2488631" indent="0">
              <a:buNone/>
              <a:defRPr sz="1452">
                <a:solidFill>
                  <a:schemeClr val="tx1">
                    <a:tint val="75000"/>
                  </a:schemeClr>
                </a:solidFill>
              </a:defRPr>
            </a:lvl7pPr>
            <a:lvl8pPr marL="2903403" indent="0">
              <a:buNone/>
              <a:defRPr sz="1452">
                <a:solidFill>
                  <a:schemeClr val="tx1">
                    <a:tint val="75000"/>
                  </a:schemeClr>
                </a:solidFill>
              </a:defRPr>
            </a:lvl8pPr>
            <a:lvl9pPr marL="3318175" indent="0">
              <a:buNone/>
              <a:defRPr sz="1452">
                <a:solidFill>
                  <a:schemeClr val="tx1">
                    <a:tint val="75000"/>
                  </a:schemeClr>
                </a:solidFill>
              </a:defRPr>
            </a:lvl9pPr>
          </a:lstStyle>
          <a:p>
            <a:pPr lvl="0"/>
            <a:r>
              <a:rPr lang="en-GB" dirty="0"/>
              <a:t>Click to edit Master text styles</a:t>
            </a:r>
          </a:p>
        </p:txBody>
      </p:sp>
      <p:sp>
        <p:nvSpPr>
          <p:cNvPr id="14" name="Text Placeholder 3">
            <a:extLst>
              <a:ext uri="{FF2B5EF4-FFF2-40B4-BE49-F238E27FC236}">
                <a16:creationId xmlns:a16="http://schemas.microsoft.com/office/drawing/2014/main" id="{9311C2DD-A66F-4B29-AFAC-F8DD4D3DA689}"/>
              </a:ext>
            </a:extLst>
          </p:cNvPr>
          <p:cNvSpPr>
            <a:spLocks noGrp="1"/>
          </p:cNvSpPr>
          <p:nvPr>
            <p:ph type="body" sz="quarter" idx="10"/>
          </p:nvPr>
        </p:nvSpPr>
        <p:spPr>
          <a:xfrm>
            <a:off x="216400" y="2035444"/>
            <a:ext cx="6431840" cy="7248398"/>
          </a:xfrm>
          <a:prstGeom prst="rect">
            <a:avLst/>
          </a:prstGeom>
        </p:spPr>
        <p:txBody>
          <a:bodyPr/>
          <a:lstStyle>
            <a:lvl1pPr>
              <a:defRPr sz="998">
                <a:solidFill>
                  <a:schemeClr val="accent2"/>
                </a:solidFill>
                <a:latin typeface="Arial" panose="020B0604020202020204" pitchFamily="34" charset="0"/>
                <a:cs typeface="Arial" panose="020B0604020202020204" pitchFamily="34" charset="0"/>
              </a:defRPr>
            </a:lvl1pPr>
            <a:lvl2pPr>
              <a:defRPr sz="998">
                <a:solidFill>
                  <a:schemeClr val="accent2"/>
                </a:solidFill>
                <a:latin typeface="Arial" panose="020B0604020202020204" pitchFamily="34" charset="0"/>
                <a:cs typeface="Arial" panose="020B0604020202020204" pitchFamily="34" charset="0"/>
              </a:defRPr>
            </a:lvl2pPr>
            <a:lvl3pPr>
              <a:defRPr sz="998">
                <a:solidFill>
                  <a:schemeClr val="accent2"/>
                </a:solidFill>
                <a:latin typeface="Arial" panose="020B0604020202020204" pitchFamily="34" charset="0"/>
                <a:cs typeface="Arial" panose="020B0604020202020204" pitchFamily="34" charset="0"/>
              </a:defRPr>
            </a:lvl3pPr>
            <a:lvl4pPr>
              <a:defRPr sz="998">
                <a:solidFill>
                  <a:schemeClr val="accent2"/>
                </a:solidFill>
                <a:latin typeface="Arial" panose="020B0604020202020204" pitchFamily="34" charset="0"/>
                <a:cs typeface="Arial" panose="020B0604020202020204" pitchFamily="34" charset="0"/>
              </a:defRPr>
            </a:lvl4pPr>
            <a:lvl5pPr>
              <a:defRPr sz="998">
                <a:solidFill>
                  <a:schemeClr val="accent2"/>
                </a:solidFill>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859169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3_Title and Content">
    <p:bg>
      <p:bgPr>
        <a:solidFill>
          <a:srgbClr val="C3DDD7"/>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88605" y="2135867"/>
            <a:ext cx="7635213" cy="620838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D86075"/>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5580335" y="-415571"/>
            <a:ext cx="1622329" cy="165668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Tree>
    <p:extLst>
      <p:ext uri="{BB962C8B-B14F-4D97-AF65-F5344CB8AC3E}">
        <p14:creationId xmlns:p14="http://schemas.microsoft.com/office/powerpoint/2010/main" val="4291079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6858000" cy="1843017"/>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370032" y="-588105"/>
            <a:ext cx="1959730" cy="2001235"/>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52680" y="1307510"/>
            <a:ext cx="5914701" cy="439757"/>
          </a:xfrm>
          <a:prstGeom prst="rect">
            <a:avLst/>
          </a:prstGeom>
        </p:spPr>
        <p:txBody>
          <a:bodyPr/>
          <a:lstStyle>
            <a:lvl1pPr marL="0" indent="0">
              <a:buNone/>
              <a:defRPr sz="2177">
                <a:solidFill>
                  <a:schemeClr val="bg1"/>
                </a:solidFill>
                <a:latin typeface="Arial" panose="020B0604020202020204" pitchFamily="34" charset="0"/>
                <a:cs typeface="Arial" panose="020B0604020202020204" pitchFamily="34" charset="0"/>
              </a:defRPr>
            </a:lvl1pPr>
            <a:lvl2pPr marL="414772" indent="0">
              <a:buNone/>
              <a:defRPr sz="1814">
                <a:solidFill>
                  <a:schemeClr val="tx1">
                    <a:tint val="75000"/>
                  </a:schemeClr>
                </a:solidFill>
              </a:defRPr>
            </a:lvl2pPr>
            <a:lvl3pPr marL="829544" indent="0">
              <a:buNone/>
              <a:defRPr sz="1633">
                <a:solidFill>
                  <a:schemeClr val="tx1">
                    <a:tint val="75000"/>
                  </a:schemeClr>
                </a:solidFill>
              </a:defRPr>
            </a:lvl3pPr>
            <a:lvl4pPr marL="1244316" indent="0">
              <a:buNone/>
              <a:defRPr sz="1452">
                <a:solidFill>
                  <a:schemeClr val="tx1">
                    <a:tint val="75000"/>
                  </a:schemeClr>
                </a:solidFill>
              </a:defRPr>
            </a:lvl4pPr>
            <a:lvl5pPr marL="1659087" indent="0">
              <a:buNone/>
              <a:defRPr sz="1452">
                <a:solidFill>
                  <a:schemeClr val="tx1">
                    <a:tint val="75000"/>
                  </a:schemeClr>
                </a:solidFill>
              </a:defRPr>
            </a:lvl5pPr>
            <a:lvl6pPr marL="2073859" indent="0">
              <a:buNone/>
              <a:defRPr sz="1452">
                <a:solidFill>
                  <a:schemeClr val="tx1">
                    <a:tint val="75000"/>
                  </a:schemeClr>
                </a:solidFill>
              </a:defRPr>
            </a:lvl6pPr>
            <a:lvl7pPr marL="2488631" indent="0">
              <a:buNone/>
              <a:defRPr sz="1452">
                <a:solidFill>
                  <a:schemeClr val="tx1">
                    <a:tint val="75000"/>
                  </a:schemeClr>
                </a:solidFill>
              </a:defRPr>
            </a:lvl7pPr>
            <a:lvl8pPr marL="2903403" indent="0">
              <a:buNone/>
              <a:defRPr sz="1452">
                <a:solidFill>
                  <a:schemeClr val="tx1">
                    <a:tint val="75000"/>
                  </a:schemeClr>
                </a:solidFill>
              </a:defRPr>
            </a:lvl8pPr>
            <a:lvl9pPr marL="3318175" indent="0">
              <a:buNone/>
              <a:defRPr sz="1452">
                <a:solidFill>
                  <a:schemeClr val="tx1">
                    <a:tint val="75000"/>
                  </a:schemeClr>
                </a:solidFill>
              </a:defRPr>
            </a:lvl9pPr>
          </a:lstStyle>
          <a:p>
            <a:pPr lvl="0"/>
            <a:r>
              <a:rPr lang="en-GB" dirty="0"/>
              <a:t>Click to edit Master text styles</a:t>
            </a:r>
          </a:p>
        </p:txBody>
      </p:sp>
      <p:sp>
        <p:nvSpPr>
          <p:cNvPr id="14" name="Text Placeholder 3">
            <a:extLst>
              <a:ext uri="{FF2B5EF4-FFF2-40B4-BE49-F238E27FC236}">
                <a16:creationId xmlns:a16="http://schemas.microsoft.com/office/drawing/2014/main" id="{8C150D4B-7635-412D-872F-C011639234BE}"/>
              </a:ext>
            </a:extLst>
          </p:cNvPr>
          <p:cNvSpPr>
            <a:spLocks noGrp="1"/>
          </p:cNvSpPr>
          <p:nvPr>
            <p:ph type="body" sz="quarter" idx="10"/>
          </p:nvPr>
        </p:nvSpPr>
        <p:spPr>
          <a:xfrm>
            <a:off x="216400" y="2035444"/>
            <a:ext cx="6431840" cy="7248398"/>
          </a:xfrm>
          <a:prstGeom prst="rect">
            <a:avLst/>
          </a:prstGeom>
        </p:spPr>
        <p:txBody>
          <a:bodyPr/>
          <a:lstStyle>
            <a:lvl1pPr>
              <a:defRPr sz="998">
                <a:solidFill>
                  <a:schemeClr val="accent2"/>
                </a:solidFill>
                <a:latin typeface="Arial" panose="020B0604020202020204" pitchFamily="34" charset="0"/>
                <a:cs typeface="Arial" panose="020B0604020202020204" pitchFamily="34" charset="0"/>
              </a:defRPr>
            </a:lvl1pPr>
            <a:lvl2pPr>
              <a:defRPr sz="998">
                <a:solidFill>
                  <a:schemeClr val="accent2"/>
                </a:solidFill>
                <a:latin typeface="Arial" panose="020B0604020202020204" pitchFamily="34" charset="0"/>
                <a:cs typeface="Arial" panose="020B0604020202020204" pitchFamily="34" charset="0"/>
              </a:defRPr>
            </a:lvl2pPr>
            <a:lvl3pPr>
              <a:defRPr sz="998">
                <a:solidFill>
                  <a:schemeClr val="accent2"/>
                </a:solidFill>
                <a:latin typeface="Arial" panose="020B0604020202020204" pitchFamily="34" charset="0"/>
                <a:cs typeface="Arial" panose="020B0604020202020204" pitchFamily="34" charset="0"/>
              </a:defRPr>
            </a:lvl3pPr>
            <a:lvl4pPr>
              <a:defRPr sz="998">
                <a:solidFill>
                  <a:schemeClr val="accent2"/>
                </a:solidFill>
                <a:latin typeface="Arial" panose="020B0604020202020204" pitchFamily="34" charset="0"/>
                <a:cs typeface="Arial" panose="020B0604020202020204" pitchFamily="34" charset="0"/>
              </a:defRPr>
            </a:lvl4pPr>
            <a:lvl5pPr>
              <a:defRPr sz="998">
                <a:solidFill>
                  <a:schemeClr val="accent2"/>
                </a:solidFill>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83989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6858000" cy="1332317"/>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5580335" y="-415571"/>
            <a:ext cx="1622329" cy="165668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
        <p:nvSpPr>
          <p:cNvPr id="16" name="Text Placeholder 3">
            <a:extLst>
              <a:ext uri="{FF2B5EF4-FFF2-40B4-BE49-F238E27FC236}">
                <a16:creationId xmlns:a16="http://schemas.microsoft.com/office/drawing/2014/main" id="{3034ADB1-2655-4817-96E0-9D87DC626123}"/>
              </a:ext>
            </a:extLst>
          </p:cNvPr>
          <p:cNvSpPr>
            <a:spLocks noGrp="1"/>
          </p:cNvSpPr>
          <p:nvPr>
            <p:ph type="body" sz="quarter" idx="10"/>
          </p:nvPr>
        </p:nvSpPr>
        <p:spPr>
          <a:xfrm>
            <a:off x="216400" y="1514124"/>
            <a:ext cx="6431840" cy="7769718"/>
          </a:xfrm>
          <a:prstGeom prst="rect">
            <a:avLst/>
          </a:prstGeom>
        </p:spPr>
        <p:txBody>
          <a:bodyPr/>
          <a:lstStyle>
            <a:lvl1pPr>
              <a:defRPr sz="998">
                <a:solidFill>
                  <a:schemeClr val="accent2"/>
                </a:solidFill>
                <a:latin typeface="Arial" panose="020B0604020202020204" pitchFamily="34" charset="0"/>
                <a:cs typeface="Arial" panose="020B0604020202020204" pitchFamily="34" charset="0"/>
              </a:defRPr>
            </a:lvl1pPr>
            <a:lvl2pPr>
              <a:defRPr sz="998">
                <a:solidFill>
                  <a:schemeClr val="accent2"/>
                </a:solidFill>
                <a:latin typeface="Arial" panose="020B0604020202020204" pitchFamily="34" charset="0"/>
                <a:cs typeface="Arial" panose="020B0604020202020204" pitchFamily="34" charset="0"/>
              </a:defRPr>
            </a:lvl2pPr>
            <a:lvl3pPr>
              <a:defRPr sz="998">
                <a:solidFill>
                  <a:schemeClr val="accent2"/>
                </a:solidFill>
                <a:latin typeface="Arial" panose="020B0604020202020204" pitchFamily="34" charset="0"/>
                <a:cs typeface="Arial" panose="020B0604020202020204" pitchFamily="34" charset="0"/>
              </a:defRPr>
            </a:lvl3pPr>
            <a:lvl4pPr>
              <a:defRPr sz="998">
                <a:solidFill>
                  <a:schemeClr val="accent2"/>
                </a:solidFill>
                <a:latin typeface="Arial" panose="020B0604020202020204" pitchFamily="34" charset="0"/>
                <a:cs typeface="Arial" panose="020B0604020202020204" pitchFamily="34" charset="0"/>
              </a:defRPr>
            </a:lvl4pPr>
            <a:lvl5pPr>
              <a:defRPr sz="998">
                <a:solidFill>
                  <a:schemeClr val="accent2"/>
                </a:solidFill>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49601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4_Title and Content">
    <p:bg>
      <p:bgPr>
        <a:solidFill>
          <a:srgbClr val="63B1A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88605" y="2135867"/>
            <a:ext cx="7635213" cy="620838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5"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52682" y="158814"/>
            <a:ext cx="5850533" cy="989884"/>
          </a:xfrm>
          <a:prstGeom prst="rect">
            <a:avLst/>
          </a:prstGeom>
        </p:spPr>
        <p:txBody>
          <a:bodyPr anchor="b"/>
          <a:lstStyle>
            <a:lvl1pPr algn="l">
              <a:defRPr sz="2722"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5580335" y="-415571"/>
            <a:ext cx="1622329" cy="165668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225" dirty="0">
                  <a:latin typeface="Arial" panose="020B0604020202020204" pitchFamily="34" charset="0"/>
                </a:endParaRPr>
              </a:p>
            </p:txBody>
          </p:sp>
        </p:grpSp>
      </p:grpSp>
    </p:spTree>
    <p:extLst>
      <p:ext uri="{BB962C8B-B14F-4D97-AF65-F5344CB8AC3E}">
        <p14:creationId xmlns:p14="http://schemas.microsoft.com/office/powerpoint/2010/main" val="2242305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bg object 17">
            <a:extLst>
              <a:ext uri="{FF2B5EF4-FFF2-40B4-BE49-F238E27FC236}">
                <a16:creationId xmlns:a16="http://schemas.microsoft.com/office/drawing/2014/main" id="{7532E607-F6A5-403B-978A-19B80CEC6B71}"/>
              </a:ext>
            </a:extLst>
          </p:cNvPr>
          <p:cNvSpPr/>
          <p:nvPr userDrawn="1"/>
        </p:nvSpPr>
        <p:spPr>
          <a:xfrm>
            <a:off x="0" y="9368253"/>
            <a:ext cx="6858000" cy="53774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225" dirty="0">
              <a:latin typeface="Arial" panose="020B0604020202020204" pitchFamily="34" charset="0"/>
            </a:endParaRPr>
          </a:p>
        </p:txBody>
      </p:sp>
      <p:pic>
        <p:nvPicPr>
          <p:cNvPr id="7" name="Picture 6">
            <a:extLst>
              <a:ext uri="{FF2B5EF4-FFF2-40B4-BE49-F238E27FC236}">
                <a16:creationId xmlns:a16="http://schemas.microsoft.com/office/drawing/2014/main" id="{C58DC5BF-5F57-4D67-9BE7-15556B3928E0}"/>
              </a:ext>
            </a:extLst>
          </p:cNvPr>
          <p:cNvPicPr>
            <a:picLocks noChangeAspect="1"/>
          </p:cNvPicPr>
          <p:nvPr userDrawn="1"/>
        </p:nvPicPr>
        <p:blipFill rotWithShape="1">
          <a:blip r:embed="rId24"/>
          <a:srcRect t="495" b="495"/>
          <a:stretch/>
        </p:blipFill>
        <p:spPr>
          <a:xfrm>
            <a:off x="5639227" y="9470586"/>
            <a:ext cx="1032993" cy="313365"/>
          </a:xfrm>
          <a:prstGeom prst="rect">
            <a:avLst/>
          </a:prstGeom>
        </p:spPr>
      </p:pic>
    </p:spTree>
    <p:extLst>
      <p:ext uri="{BB962C8B-B14F-4D97-AF65-F5344CB8AC3E}">
        <p14:creationId xmlns:p14="http://schemas.microsoft.com/office/powerpoint/2010/main" val="3761654225"/>
      </p:ext>
    </p:extLst>
  </p:cSld>
  <p:clrMap bg1="lt1" tx1="dk1" bg2="lt2" tx2="dk2" accent1="accent1" accent2="accent2" accent3="accent3" accent4="accent4" accent5="accent5" accent6="accent6" hlink="hlink" folHlink="folHlink"/>
  <p:sldLayoutIdLst>
    <p:sldLayoutId id="2147483765" r:id="rId1"/>
    <p:sldLayoutId id="2147483677" r:id="rId2"/>
    <p:sldLayoutId id="2147483691" r:id="rId3"/>
    <p:sldLayoutId id="2147483692" r:id="rId4"/>
    <p:sldLayoutId id="2147483678" r:id="rId5"/>
    <p:sldLayoutId id="2147483680" r:id="rId6"/>
    <p:sldLayoutId id="2147483682" r:id="rId7"/>
    <p:sldLayoutId id="2147483683" r:id="rId8"/>
    <p:sldLayoutId id="2147483684" r:id="rId9"/>
    <p:sldLayoutId id="2147483695" r:id="rId10"/>
    <p:sldLayoutId id="2147483696" r:id="rId11"/>
    <p:sldLayoutId id="2147483697" r:id="rId12"/>
    <p:sldLayoutId id="2147483698" r:id="rId13"/>
    <p:sldLayoutId id="2147483699" r:id="rId14"/>
    <p:sldLayoutId id="2147483702" r:id="rId15"/>
    <p:sldLayoutId id="2147483703" r:id="rId16"/>
    <p:sldLayoutId id="2147483704" r:id="rId17"/>
    <p:sldLayoutId id="2147483706" r:id="rId18"/>
    <p:sldLayoutId id="2147483707" r:id="rId19"/>
    <p:sldLayoutId id="2147483708" r:id="rId20"/>
    <p:sldLayoutId id="2147483710" r:id="rId21"/>
    <p:sldLayoutId id="2147483762" r:id="rId22"/>
  </p:sldLayoutIdLst>
  <p:txStyles>
    <p:titleStyle>
      <a:lvl1pPr algn="l" defTabSz="385800" rtl="0" eaLnBrk="1" latinLnBrk="0" hangingPunct="1">
        <a:lnSpc>
          <a:spcPct val="90000"/>
        </a:lnSpc>
        <a:spcBef>
          <a:spcPct val="0"/>
        </a:spcBef>
        <a:buNone/>
        <a:defRPr sz="1856" kern="1200">
          <a:solidFill>
            <a:schemeClr val="tx1"/>
          </a:solidFill>
          <a:latin typeface="+mj-lt"/>
          <a:ea typeface="+mj-ea"/>
          <a:cs typeface="+mj-cs"/>
        </a:defRPr>
      </a:lvl1pPr>
    </p:titleStyle>
    <p:bodyStyle>
      <a:lvl1pPr marL="96450" indent="-96450" algn="l" defTabSz="385800" rtl="0" eaLnBrk="1" latinLnBrk="0" hangingPunct="1">
        <a:lnSpc>
          <a:spcPct val="90000"/>
        </a:lnSpc>
        <a:spcBef>
          <a:spcPts val="422"/>
        </a:spcBef>
        <a:buFont typeface="Arial" panose="020B0604020202020204" pitchFamily="34" charset="0"/>
        <a:buChar char="•"/>
        <a:defRPr sz="1181" kern="1200">
          <a:solidFill>
            <a:schemeClr val="tx1"/>
          </a:solidFill>
          <a:latin typeface="+mn-lt"/>
          <a:ea typeface="+mn-ea"/>
          <a:cs typeface="+mn-cs"/>
        </a:defRPr>
      </a:lvl1pPr>
      <a:lvl2pPr marL="289350" indent="-96450" algn="l" defTabSz="385800" rtl="0" eaLnBrk="1" latinLnBrk="0" hangingPunct="1">
        <a:lnSpc>
          <a:spcPct val="90000"/>
        </a:lnSpc>
        <a:spcBef>
          <a:spcPts val="211"/>
        </a:spcBef>
        <a:buFont typeface="Arial" panose="020B0604020202020204" pitchFamily="34" charset="0"/>
        <a:buChar char="•"/>
        <a:defRPr sz="1012" kern="1200">
          <a:solidFill>
            <a:schemeClr val="tx1"/>
          </a:solidFill>
          <a:latin typeface="+mn-lt"/>
          <a:ea typeface="+mn-ea"/>
          <a:cs typeface="+mn-cs"/>
        </a:defRPr>
      </a:lvl2pPr>
      <a:lvl3pPr marL="482250" indent="-96450" algn="l" defTabSz="385800" rtl="0" eaLnBrk="1" latinLnBrk="0" hangingPunct="1">
        <a:lnSpc>
          <a:spcPct val="90000"/>
        </a:lnSpc>
        <a:spcBef>
          <a:spcPts val="211"/>
        </a:spcBef>
        <a:buFont typeface="Arial" panose="020B0604020202020204" pitchFamily="34" charset="0"/>
        <a:buChar char="•"/>
        <a:defRPr sz="844" kern="1200">
          <a:solidFill>
            <a:schemeClr val="tx1"/>
          </a:solidFill>
          <a:latin typeface="+mn-lt"/>
          <a:ea typeface="+mn-ea"/>
          <a:cs typeface="+mn-cs"/>
        </a:defRPr>
      </a:lvl3pPr>
      <a:lvl4pPr marL="6751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4pPr>
      <a:lvl5pPr marL="8680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5pPr>
      <a:lvl6pPr marL="10609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6pPr>
      <a:lvl7pPr marL="12538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7pPr>
      <a:lvl8pPr marL="14467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8pPr>
      <a:lvl9pPr marL="1639650" indent="-96450" algn="l" defTabSz="385800" rtl="0" eaLnBrk="1" latinLnBrk="0" hangingPunct="1">
        <a:lnSpc>
          <a:spcPct val="90000"/>
        </a:lnSpc>
        <a:spcBef>
          <a:spcPts val="211"/>
        </a:spcBef>
        <a:buFont typeface="Arial" panose="020B0604020202020204" pitchFamily="34" charset="0"/>
        <a:buChar char="•"/>
        <a:defRPr sz="759" kern="1200">
          <a:solidFill>
            <a:schemeClr val="tx1"/>
          </a:solidFill>
          <a:latin typeface="+mn-lt"/>
          <a:ea typeface="+mn-ea"/>
          <a:cs typeface="+mn-cs"/>
        </a:defRPr>
      </a:lvl9pPr>
    </p:bodyStyle>
    <p:otherStyle>
      <a:defPPr>
        <a:defRPr lang="en-US"/>
      </a:defPPr>
      <a:lvl1pPr marL="0" algn="l" defTabSz="385800" rtl="0" eaLnBrk="1" latinLnBrk="0" hangingPunct="1">
        <a:defRPr sz="759" kern="1200">
          <a:solidFill>
            <a:schemeClr val="tx1"/>
          </a:solidFill>
          <a:latin typeface="+mn-lt"/>
          <a:ea typeface="+mn-ea"/>
          <a:cs typeface="+mn-cs"/>
        </a:defRPr>
      </a:lvl1pPr>
      <a:lvl2pPr marL="192900" algn="l" defTabSz="385800" rtl="0" eaLnBrk="1" latinLnBrk="0" hangingPunct="1">
        <a:defRPr sz="759" kern="1200">
          <a:solidFill>
            <a:schemeClr val="tx1"/>
          </a:solidFill>
          <a:latin typeface="+mn-lt"/>
          <a:ea typeface="+mn-ea"/>
          <a:cs typeface="+mn-cs"/>
        </a:defRPr>
      </a:lvl2pPr>
      <a:lvl3pPr marL="385800" algn="l" defTabSz="385800" rtl="0" eaLnBrk="1" latinLnBrk="0" hangingPunct="1">
        <a:defRPr sz="759" kern="1200">
          <a:solidFill>
            <a:schemeClr val="tx1"/>
          </a:solidFill>
          <a:latin typeface="+mn-lt"/>
          <a:ea typeface="+mn-ea"/>
          <a:cs typeface="+mn-cs"/>
        </a:defRPr>
      </a:lvl3pPr>
      <a:lvl4pPr marL="578700" algn="l" defTabSz="385800" rtl="0" eaLnBrk="1" latinLnBrk="0" hangingPunct="1">
        <a:defRPr sz="759" kern="1200">
          <a:solidFill>
            <a:schemeClr val="tx1"/>
          </a:solidFill>
          <a:latin typeface="+mn-lt"/>
          <a:ea typeface="+mn-ea"/>
          <a:cs typeface="+mn-cs"/>
        </a:defRPr>
      </a:lvl4pPr>
      <a:lvl5pPr marL="771600" algn="l" defTabSz="385800" rtl="0" eaLnBrk="1" latinLnBrk="0" hangingPunct="1">
        <a:defRPr sz="759" kern="1200">
          <a:solidFill>
            <a:schemeClr val="tx1"/>
          </a:solidFill>
          <a:latin typeface="+mn-lt"/>
          <a:ea typeface="+mn-ea"/>
          <a:cs typeface="+mn-cs"/>
        </a:defRPr>
      </a:lvl5pPr>
      <a:lvl6pPr marL="964500" algn="l" defTabSz="385800" rtl="0" eaLnBrk="1" latinLnBrk="0" hangingPunct="1">
        <a:defRPr sz="759" kern="1200">
          <a:solidFill>
            <a:schemeClr val="tx1"/>
          </a:solidFill>
          <a:latin typeface="+mn-lt"/>
          <a:ea typeface="+mn-ea"/>
          <a:cs typeface="+mn-cs"/>
        </a:defRPr>
      </a:lvl6pPr>
      <a:lvl7pPr marL="1157400" algn="l" defTabSz="385800" rtl="0" eaLnBrk="1" latinLnBrk="0" hangingPunct="1">
        <a:defRPr sz="759" kern="1200">
          <a:solidFill>
            <a:schemeClr val="tx1"/>
          </a:solidFill>
          <a:latin typeface="+mn-lt"/>
          <a:ea typeface="+mn-ea"/>
          <a:cs typeface="+mn-cs"/>
        </a:defRPr>
      </a:lvl7pPr>
      <a:lvl8pPr marL="1350300" algn="l" defTabSz="385800" rtl="0" eaLnBrk="1" latinLnBrk="0" hangingPunct="1">
        <a:defRPr sz="759" kern="1200">
          <a:solidFill>
            <a:schemeClr val="tx1"/>
          </a:solidFill>
          <a:latin typeface="+mn-lt"/>
          <a:ea typeface="+mn-ea"/>
          <a:cs typeface="+mn-cs"/>
        </a:defRPr>
      </a:lvl8pPr>
      <a:lvl9pPr marL="1543200" algn="l" defTabSz="385800" rtl="0" eaLnBrk="1" latinLnBrk="0" hangingPunct="1">
        <a:defRPr sz="75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5" name="Rectangle 4">
            <a:extLst>
              <a:ext uri="{FF2B5EF4-FFF2-40B4-BE49-F238E27FC236}">
                <a16:creationId xmlns:a16="http://schemas.microsoft.com/office/drawing/2014/main" id="{E50F4C48-4F38-42EC-8095-E0312EE876F1}"/>
              </a:ext>
            </a:extLst>
          </p:cNvPr>
          <p:cNvSpPr/>
          <p:nvPr/>
        </p:nvSpPr>
        <p:spPr>
          <a:xfrm>
            <a:off x="208013" y="1079057"/>
            <a:ext cx="6441973" cy="3567067"/>
          </a:xfrm>
          <a:prstGeom prst="rect">
            <a:avLst/>
          </a:prstGeom>
        </p:spPr>
        <p:txBody>
          <a:bodyPr wrap="square">
            <a:spAutoFit/>
          </a:bodyPr>
          <a:lstStyle/>
          <a:p>
            <a:pPr>
              <a:spcBef>
                <a:spcPts val="130"/>
              </a:spcBef>
              <a:spcAft>
                <a:spcPts val="130"/>
              </a:spcAft>
            </a:pPr>
            <a:r>
              <a:rPr lang="en-AU" sz="1100" dirty="0">
                <a:solidFill>
                  <a:srgbClr val="000000"/>
                </a:solidFill>
                <a:cs typeface="Times New Roman" panose="02020603050405020304" pitchFamily="18" charset="0"/>
              </a:rPr>
              <a:t>This prayer service is designed for a teacher, a class, a school, a youth group or any group of people to reflect on and pray for the Sustainable Development Goals. It can be used at any time of the year or you might choose this to be your focus for Anti-Poverty Week in October. </a:t>
            </a:r>
          </a:p>
          <a:p>
            <a:pPr>
              <a:lnSpc>
                <a:spcPct val="150000"/>
              </a:lnSpc>
              <a:spcBef>
                <a:spcPts val="130"/>
              </a:spcBef>
              <a:spcAft>
                <a:spcPts val="130"/>
              </a:spcAft>
            </a:pPr>
            <a:endParaRPr lang="en-AU" sz="1100" dirty="0">
              <a:ea typeface="Calibri" panose="020F0502020204030204" pitchFamily="34" charset="0"/>
              <a:cs typeface="Times New Roman" panose="02020603050405020304" pitchFamily="18" charset="0"/>
            </a:endParaRPr>
          </a:p>
          <a:p>
            <a:pPr>
              <a:lnSpc>
                <a:spcPct val="150000"/>
              </a:lnSpc>
              <a:spcBef>
                <a:spcPts val="130"/>
              </a:spcBef>
              <a:spcAft>
                <a:spcPts val="130"/>
              </a:spcAft>
            </a:pPr>
            <a:r>
              <a:rPr lang="en-AU" sz="1100" b="1" dirty="0">
                <a:solidFill>
                  <a:srgbClr val="000000"/>
                </a:solidFill>
                <a:cs typeface="Times New Roman" panose="02020603050405020304" pitchFamily="18" charset="0"/>
              </a:rPr>
              <a:t>Theme:</a:t>
            </a:r>
            <a:r>
              <a:rPr lang="en-AU" sz="1100" dirty="0">
                <a:solidFill>
                  <a:srgbClr val="000000"/>
                </a:solidFill>
                <a:cs typeface="Times New Roman" panose="02020603050405020304" pitchFamily="18" charset="0"/>
              </a:rPr>
              <a:t> Sustainable Development Goals</a:t>
            </a:r>
            <a:endParaRPr lang="en-AU" sz="1100" dirty="0">
              <a:ea typeface="Calibri" panose="020F0502020204030204" pitchFamily="34" charset="0"/>
              <a:cs typeface="Times New Roman" panose="02020603050405020304" pitchFamily="18" charset="0"/>
            </a:endParaRPr>
          </a:p>
          <a:p>
            <a:pPr>
              <a:lnSpc>
                <a:spcPct val="150000"/>
              </a:lnSpc>
              <a:spcBef>
                <a:spcPts val="130"/>
              </a:spcBef>
              <a:spcAft>
                <a:spcPts val="130"/>
              </a:spcAft>
            </a:pPr>
            <a:r>
              <a:rPr lang="en-AU" sz="1100" b="1" dirty="0">
                <a:solidFill>
                  <a:srgbClr val="000000"/>
                </a:solidFill>
                <a:cs typeface="Times New Roman" panose="02020603050405020304" pitchFamily="18" charset="0"/>
              </a:rPr>
              <a:t>Desired outcomes: </a:t>
            </a:r>
            <a:r>
              <a:rPr lang="en-AU" sz="1100" dirty="0">
                <a:solidFill>
                  <a:srgbClr val="000000"/>
                </a:solidFill>
                <a:cs typeface="Times New Roman" panose="02020603050405020304" pitchFamily="18" charset="0"/>
              </a:rPr>
              <a:t>For participants to reflect on what the Sustainable Development Goals are, why they are important and how we can all work to achieve them. </a:t>
            </a:r>
            <a:endParaRPr lang="en-AU" sz="1100" dirty="0">
              <a:ea typeface="Calibri" panose="020F0502020204030204" pitchFamily="34" charset="0"/>
              <a:cs typeface="Times New Roman" panose="02020603050405020304" pitchFamily="18" charset="0"/>
            </a:endParaRPr>
          </a:p>
          <a:p>
            <a:pPr>
              <a:lnSpc>
                <a:spcPct val="150000"/>
              </a:lnSpc>
              <a:spcBef>
                <a:spcPts val="130"/>
              </a:spcBef>
              <a:spcAft>
                <a:spcPts val="130"/>
              </a:spcAft>
            </a:pPr>
            <a:r>
              <a:rPr lang="en-AU" sz="1100" b="1" dirty="0">
                <a:solidFill>
                  <a:srgbClr val="000000"/>
                </a:solidFill>
                <a:cs typeface="Times New Roman" panose="02020603050405020304" pitchFamily="18" charset="0"/>
              </a:rPr>
              <a:t>Time allocation:</a:t>
            </a:r>
            <a:r>
              <a:rPr lang="en-AU" sz="1100" dirty="0">
                <a:solidFill>
                  <a:srgbClr val="000000"/>
                </a:solidFill>
                <a:cs typeface="Times New Roman" panose="02020603050405020304" pitchFamily="18" charset="0"/>
              </a:rPr>
              <a:t>  20-30 minutes</a:t>
            </a:r>
            <a:endParaRPr lang="en-AU" sz="1100" dirty="0">
              <a:ea typeface="Calibri" panose="020F0502020204030204" pitchFamily="34" charset="0"/>
              <a:cs typeface="Times New Roman" panose="02020603050405020304" pitchFamily="18" charset="0"/>
            </a:endParaRPr>
          </a:p>
          <a:p>
            <a:pPr>
              <a:lnSpc>
                <a:spcPct val="150000"/>
              </a:lnSpc>
              <a:spcBef>
                <a:spcPts val="130"/>
              </a:spcBef>
              <a:spcAft>
                <a:spcPts val="130"/>
              </a:spcAft>
            </a:pPr>
            <a:r>
              <a:rPr lang="en-AU" sz="1100" b="1" dirty="0">
                <a:solidFill>
                  <a:srgbClr val="000000"/>
                </a:solidFill>
                <a:cs typeface="Times New Roman" panose="02020603050405020304" pitchFamily="18" charset="0"/>
              </a:rPr>
              <a:t>Readers: </a:t>
            </a:r>
            <a:r>
              <a:rPr lang="en-AU" sz="1100" dirty="0">
                <a:solidFill>
                  <a:srgbClr val="000000"/>
                </a:solidFill>
                <a:cs typeface="Times New Roman" panose="02020603050405020304" pitchFamily="18" charset="0"/>
              </a:rPr>
              <a:t>Choose your four readers and who the leader will be.</a:t>
            </a:r>
            <a:endParaRPr lang="en-AU" sz="1100" dirty="0">
              <a:ea typeface="Calibri" panose="020F0502020204030204" pitchFamily="34" charset="0"/>
              <a:cs typeface="Times New Roman" panose="02020603050405020304" pitchFamily="18" charset="0"/>
            </a:endParaRPr>
          </a:p>
          <a:p>
            <a:pPr>
              <a:lnSpc>
                <a:spcPct val="150000"/>
              </a:lnSpc>
              <a:spcBef>
                <a:spcPts val="130"/>
              </a:spcBef>
              <a:spcAft>
                <a:spcPts val="130"/>
              </a:spcAft>
            </a:pPr>
            <a:r>
              <a:rPr lang="en-AU" sz="1100" b="1" dirty="0">
                <a:solidFill>
                  <a:srgbClr val="000000"/>
                </a:solidFill>
                <a:cs typeface="Times New Roman" panose="02020603050405020304" pitchFamily="18" charset="0"/>
              </a:rPr>
              <a:t>Materials Required:</a:t>
            </a:r>
            <a:r>
              <a:rPr lang="en-AU" sz="1100" dirty="0">
                <a:solidFill>
                  <a:srgbClr val="000000"/>
                </a:solidFill>
                <a:cs typeface="Times New Roman" panose="02020603050405020304" pitchFamily="18" charset="0"/>
              </a:rPr>
              <a:t> Scripts for each reader and the leader, opening and closing song/hymn, PowerPoint, copy of this document for the PowerPoint controller. Suggestions for setting up the prayer space will be found in the Caritas Australia SDG Prayer Service Appendix document. </a:t>
            </a:r>
          </a:p>
          <a:p>
            <a:pPr>
              <a:lnSpc>
                <a:spcPct val="150000"/>
              </a:lnSpc>
              <a:spcBef>
                <a:spcPts val="130"/>
              </a:spcBef>
              <a:spcAft>
                <a:spcPts val="130"/>
              </a:spcAft>
            </a:pPr>
            <a:endParaRPr lang="en-AU" sz="1100" dirty="0">
              <a:solidFill>
                <a:srgbClr val="000000"/>
              </a:solidFill>
              <a:effectLst/>
              <a:ea typeface="Calibri" panose="020F0502020204030204" pitchFamily="34" charset="0"/>
              <a:cs typeface="Times New Roman" panose="02020603050405020304" pitchFamily="18" charset="0"/>
            </a:endParaRPr>
          </a:p>
          <a:p>
            <a:pPr>
              <a:lnSpc>
                <a:spcPct val="150000"/>
              </a:lnSpc>
              <a:spcBef>
                <a:spcPts val="130"/>
              </a:spcBef>
              <a:spcAft>
                <a:spcPts val="130"/>
              </a:spcAft>
            </a:pPr>
            <a:endParaRPr lang="en-AU" sz="1100" dirty="0">
              <a:effectLst/>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6FCB353D-88DE-4CA5-9BFA-BF4CCD5B8C9A}"/>
              </a:ext>
            </a:extLst>
          </p:cNvPr>
          <p:cNvPicPr>
            <a:picLocks noChangeAspect="1"/>
          </p:cNvPicPr>
          <p:nvPr/>
        </p:nvPicPr>
        <p:blipFill>
          <a:blip r:embed="rId3"/>
          <a:stretch>
            <a:fillRect/>
          </a:stretch>
        </p:blipFill>
        <p:spPr>
          <a:xfrm>
            <a:off x="329172" y="4396561"/>
            <a:ext cx="1978448" cy="1112877"/>
          </a:xfrm>
          <a:prstGeom prst="rect">
            <a:avLst/>
          </a:prstGeom>
        </p:spPr>
      </p:pic>
      <p:sp>
        <p:nvSpPr>
          <p:cNvPr id="7" name="Rectangle 6">
            <a:extLst>
              <a:ext uri="{FF2B5EF4-FFF2-40B4-BE49-F238E27FC236}">
                <a16:creationId xmlns:a16="http://schemas.microsoft.com/office/drawing/2014/main" id="{4DE8E929-E0CB-4D93-BA31-67E1075991FB}"/>
              </a:ext>
            </a:extLst>
          </p:cNvPr>
          <p:cNvSpPr/>
          <p:nvPr/>
        </p:nvSpPr>
        <p:spPr>
          <a:xfrm>
            <a:off x="2423392" y="4396561"/>
            <a:ext cx="3868504" cy="1277273"/>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2]</a:t>
            </a:r>
            <a:r>
              <a:rPr lang="en-AU" sz="1100" dirty="0">
                <a:solidFill>
                  <a:schemeClr val="bg2">
                    <a:lumMod val="10000"/>
                  </a:schemeClr>
                </a:solidFill>
                <a:latin typeface="Arial" panose="020B0604020202020204" pitchFamily="34" charset="0"/>
                <a:ea typeface="Calibri" panose="020F0502020204030204" pitchFamily="34" charset="0"/>
              </a:rPr>
              <a:t> Holding slide as group enters the prayer space.</a:t>
            </a:r>
          </a:p>
          <a:p>
            <a:endParaRPr lang="en-AU" sz="1100" dirty="0">
              <a:solidFill>
                <a:schemeClr val="bg2">
                  <a:lumMod val="10000"/>
                </a:schemeClr>
              </a:solidFill>
              <a:latin typeface="Arial" panose="020B0604020202020204" pitchFamily="34" charset="0"/>
            </a:endParaRPr>
          </a:p>
          <a:p>
            <a:r>
              <a:rPr lang="en-AU" sz="1100" b="1" dirty="0">
                <a:solidFill>
                  <a:schemeClr val="bg2">
                    <a:lumMod val="10000"/>
                  </a:schemeClr>
                </a:solidFill>
                <a:latin typeface="Arial" panose="020B0604020202020204" pitchFamily="34" charset="0"/>
              </a:rPr>
              <a:t>Leader: </a:t>
            </a:r>
            <a:r>
              <a:rPr lang="en-AU" sz="1100" dirty="0">
                <a:solidFill>
                  <a:schemeClr val="bg2">
                    <a:lumMod val="10000"/>
                  </a:schemeClr>
                </a:solidFill>
                <a:latin typeface="Arial" panose="020B0604020202020204" pitchFamily="34" charset="0"/>
              </a:rPr>
              <a:t>Welcome. </a:t>
            </a:r>
            <a:r>
              <a:rPr lang="en-AU" sz="1100" dirty="0">
                <a:solidFill>
                  <a:schemeClr val="bg2">
                    <a:lumMod val="10000"/>
                  </a:schemeClr>
                </a:solidFill>
                <a:ea typeface="Calibri" panose="020F0502020204030204" pitchFamily="34" charset="0"/>
                <a:cs typeface="Times New Roman" panose="02020603050405020304" pitchFamily="18" charset="0"/>
              </a:rPr>
              <a:t>We begin by acknowledging the traditional owners of this land, the __________ people, as a sign of our steps towards reconciliation with God and our neighbours.</a:t>
            </a:r>
          </a:p>
          <a:p>
            <a:endParaRPr lang="en-AU" sz="1100" dirty="0">
              <a:solidFill>
                <a:schemeClr val="bg2">
                  <a:lumMod val="10000"/>
                </a:schemeClr>
              </a:solidFill>
            </a:endParaRPr>
          </a:p>
        </p:txBody>
      </p:sp>
      <p:sp>
        <p:nvSpPr>
          <p:cNvPr id="8" name="Rectangle 7">
            <a:extLst>
              <a:ext uri="{FF2B5EF4-FFF2-40B4-BE49-F238E27FC236}">
                <a16:creationId xmlns:a16="http://schemas.microsoft.com/office/drawing/2014/main" id="{AD19C3A6-0D72-48A0-8AE5-46E015A0CF47}"/>
              </a:ext>
            </a:extLst>
          </p:cNvPr>
          <p:cNvSpPr/>
          <p:nvPr/>
        </p:nvSpPr>
        <p:spPr>
          <a:xfrm>
            <a:off x="208013" y="5472569"/>
            <a:ext cx="6199656" cy="622606"/>
          </a:xfrm>
          <a:prstGeom prst="rect">
            <a:avLst/>
          </a:prstGeom>
        </p:spPr>
        <p:txBody>
          <a:bodyPr wrap="square">
            <a:spAutoFit/>
          </a:bodyPr>
          <a:lstStyle/>
          <a:p>
            <a:pPr>
              <a:lnSpc>
                <a:spcPct val="107000"/>
              </a:lnSpc>
              <a:spcAft>
                <a:spcPts val="0"/>
              </a:spcAft>
            </a:pPr>
            <a:r>
              <a:rPr lang="en-AU" sz="1100" dirty="0">
                <a:solidFill>
                  <a:schemeClr val="bg2">
                    <a:lumMod val="10000"/>
                  </a:schemeClr>
                </a:solidFill>
                <a:ea typeface="Calibri" panose="020F0502020204030204" pitchFamily="34" charset="0"/>
                <a:cs typeface="Times New Roman" panose="02020603050405020304" pitchFamily="18" charset="0"/>
              </a:rPr>
              <a:t> </a:t>
            </a:r>
          </a:p>
          <a:p>
            <a:pPr>
              <a:lnSpc>
                <a:spcPct val="107000"/>
              </a:lnSpc>
              <a:spcAft>
                <a:spcPts val="0"/>
              </a:spcAft>
            </a:pPr>
            <a:r>
              <a:rPr lang="en-AU" sz="1100" dirty="0">
                <a:solidFill>
                  <a:schemeClr val="bg2">
                    <a:lumMod val="10000"/>
                  </a:schemeClr>
                </a:solidFill>
                <a:ea typeface="Calibri" panose="020F0502020204030204" pitchFamily="34" charset="0"/>
                <a:cs typeface="Times New Roman" panose="02020603050405020304" pitchFamily="18" charset="0"/>
              </a:rPr>
              <a:t>Let us remember that we are in the presence of our living God by making the sign of the cross. </a:t>
            </a:r>
          </a:p>
          <a:p>
            <a:pPr>
              <a:lnSpc>
                <a:spcPct val="107000"/>
              </a:lnSpc>
              <a:spcAft>
                <a:spcPts val="0"/>
              </a:spcAft>
            </a:pPr>
            <a:r>
              <a:rPr lang="en-AU" sz="1100" b="1" dirty="0">
                <a:solidFill>
                  <a:schemeClr val="bg2">
                    <a:lumMod val="10000"/>
                  </a:schemeClr>
                </a:solidFill>
                <a:ea typeface="Calibri" panose="020F0502020204030204" pitchFamily="34" charset="0"/>
                <a:cs typeface="Times New Roman" panose="02020603050405020304" pitchFamily="18" charset="0"/>
              </a:rPr>
              <a:t>All:</a:t>
            </a:r>
            <a:r>
              <a:rPr lang="en-AU" sz="1100" dirty="0">
                <a:solidFill>
                  <a:schemeClr val="bg2">
                    <a:lumMod val="10000"/>
                  </a:schemeClr>
                </a:solidFill>
                <a:ea typeface="Calibri" panose="020F0502020204030204" pitchFamily="34" charset="0"/>
                <a:cs typeface="Times New Roman" panose="02020603050405020304" pitchFamily="18" charset="0"/>
              </a:rPr>
              <a:t> In the name of the Father and of the Son and of the Holy Spirit. Amen.</a:t>
            </a:r>
            <a:endParaRPr lang="en-AU" sz="1100" dirty="0">
              <a:solidFill>
                <a:schemeClr val="bg2">
                  <a:lumMod val="10000"/>
                </a:schemeClr>
              </a:solidFill>
              <a:effectLst/>
              <a:ea typeface="Calibri" panose="020F050202020403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5F426F10-534B-43D3-9AF3-9773BF8086B4}"/>
              </a:ext>
            </a:extLst>
          </p:cNvPr>
          <p:cNvPicPr>
            <a:picLocks noChangeAspect="1"/>
          </p:cNvPicPr>
          <p:nvPr/>
        </p:nvPicPr>
        <p:blipFill>
          <a:blip r:embed="rId4"/>
          <a:stretch>
            <a:fillRect/>
          </a:stretch>
        </p:blipFill>
        <p:spPr>
          <a:xfrm>
            <a:off x="208013" y="6379684"/>
            <a:ext cx="1926883" cy="1083872"/>
          </a:xfrm>
          <a:prstGeom prst="rect">
            <a:avLst/>
          </a:prstGeom>
        </p:spPr>
      </p:pic>
      <p:sp>
        <p:nvSpPr>
          <p:cNvPr id="11" name="Rectangle 10">
            <a:extLst>
              <a:ext uri="{FF2B5EF4-FFF2-40B4-BE49-F238E27FC236}">
                <a16:creationId xmlns:a16="http://schemas.microsoft.com/office/drawing/2014/main" id="{E4CAC4DA-A606-4A09-9C7A-09384607BA65}"/>
              </a:ext>
            </a:extLst>
          </p:cNvPr>
          <p:cNvSpPr/>
          <p:nvPr/>
        </p:nvSpPr>
        <p:spPr>
          <a:xfrm>
            <a:off x="2423392" y="6500279"/>
            <a:ext cx="3868504" cy="1107996"/>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3</a:t>
            </a:r>
            <a:r>
              <a:rPr lang="en-AU" sz="1100" b="1" dirty="0">
                <a:solidFill>
                  <a:schemeClr val="bg2">
                    <a:lumMod val="10000"/>
                  </a:schemeClr>
                </a:solidFill>
                <a:ea typeface="Calibri" panose="020F0502020204030204" pitchFamily="34" charset="0"/>
              </a:rPr>
              <a:t>]</a:t>
            </a:r>
            <a:r>
              <a:rPr lang="en-AU" sz="1100" b="1" dirty="0">
                <a:solidFill>
                  <a:schemeClr val="bg2">
                    <a:lumMod val="10000"/>
                  </a:schemeClr>
                </a:solidFill>
              </a:rPr>
              <a:t> Leader:</a:t>
            </a:r>
            <a:r>
              <a:rPr lang="en-AU" sz="1100" dirty="0">
                <a:solidFill>
                  <a:schemeClr val="bg2">
                    <a:lumMod val="10000"/>
                  </a:schemeClr>
                </a:solidFill>
              </a:rPr>
              <a:t> Today we gather together to focus on the Sustainable Development Goals. These are 17 goals to achieve 3 extraordinary things by the year 2030: to end extreme poverty; fight inequality and injustice; and fix climate change. </a:t>
            </a:r>
          </a:p>
          <a:p>
            <a:r>
              <a:rPr lang="en-AU" sz="1100" dirty="0">
                <a:solidFill>
                  <a:schemeClr val="bg2">
                    <a:lumMod val="10000"/>
                  </a:schemeClr>
                </a:solidFill>
              </a:rPr>
              <a:t> </a:t>
            </a:r>
          </a:p>
        </p:txBody>
      </p:sp>
      <p:sp>
        <p:nvSpPr>
          <p:cNvPr id="12" name="Rectangle 11">
            <a:extLst>
              <a:ext uri="{FF2B5EF4-FFF2-40B4-BE49-F238E27FC236}">
                <a16:creationId xmlns:a16="http://schemas.microsoft.com/office/drawing/2014/main" id="{8B7FD121-0095-4DA8-9989-54068381DB7E}"/>
              </a:ext>
            </a:extLst>
          </p:cNvPr>
          <p:cNvSpPr/>
          <p:nvPr/>
        </p:nvSpPr>
        <p:spPr>
          <a:xfrm>
            <a:off x="208013" y="7551714"/>
            <a:ext cx="5952059" cy="1892826"/>
          </a:xfrm>
          <a:prstGeom prst="rect">
            <a:avLst/>
          </a:prstGeom>
        </p:spPr>
        <p:txBody>
          <a:bodyPr wrap="square">
            <a:spAutoFit/>
          </a:bodyPr>
          <a:lstStyle/>
          <a:p>
            <a:r>
              <a:rPr lang="en-AU" sz="1100" dirty="0">
                <a:solidFill>
                  <a:schemeClr val="bg2">
                    <a:lumMod val="10000"/>
                  </a:schemeClr>
                </a:solidFill>
              </a:rPr>
              <a:t>As people of faith we cannot sit idly by while millions of our sisters and brothers experience extreme poverty and injustice. The commitment to ‘leave no-one behind’ is a key feature of the Sustainable Development Goals and is inherent in having a preferential option for the poor, a key principle of Catholic Social Teaching. The goals are not considered to have been met if those who are most vulnerable and hard to reach are not included. </a:t>
            </a:r>
          </a:p>
          <a:p>
            <a:endParaRPr lang="en-AU" sz="1100" dirty="0">
              <a:solidFill>
                <a:schemeClr val="bg2">
                  <a:lumMod val="10000"/>
                </a:schemeClr>
              </a:solidFill>
            </a:endParaRPr>
          </a:p>
          <a:p>
            <a:r>
              <a:rPr lang="en-AU" sz="1100" dirty="0">
                <a:solidFill>
                  <a:schemeClr val="bg2">
                    <a:lumMod val="10000"/>
                  </a:schemeClr>
                </a:solidFill>
              </a:rPr>
              <a:t>The Sustainable Development Goals are universal. They are for everyone, everywhere. To achieve these goals, everyone needs to take part. Yes, that means all of us gathered here today.</a:t>
            </a:r>
          </a:p>
          <a:p>
            <a:endParaRPr lang="en-AU" sz="1800" dirty="0">
              <a:solidFill>
                <a:schemeClr val="bg2">
                  <a:lumMod val="10000"/>
                </a:schemeClr>
              </a:solidFill>
            </a:endParaRPr>
          </a:p>
        </p:txBody>
      </p:sp>
    </p:spTree>
    <p:extLst>
      <p:ext uri="{BB962C8B-B14F-4D97-AF65-F5344CB8AC3E}">
        <p14:creationId xmlns:p14="http://schemas.microsoft.com/office/powerpoint/2010/main" val="105673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7" name="Rectangle 6">
            <a:extLst>
              <a:ext uri="{FF2B5EF4-FFF2-40B4-BE49-F238E27FC236}">
                <a16:creationId xmlns:a16="http://schemas.microsoft.com/office/drawing/2014/main" id="{4DE8E929-E0CB-4D93-BA31-67E1075991FB}"/>
              </a:ext>
            </a:extLst>
          </p:cNvPr>
          <p:cNvSpPr/>
          <p:nvPr/>
        </p:nvSpPr>
        <p:spPr>
          <a:xfrm>
            <a:off x="2339979" y="4545945"/>
            <a:ext cx="3868504" cy="938719"/>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6]</a:t>
            </a:r>
            <a:r>
              <a:rPr lang="en-AU" sz="1100" dirty="0">
                <a:solidFill>
                  <a:schemeClr val="bg2">
                    <a:lumMod val="10000"/>
                  </a:schemeClr>
                </a:solidFill>
                <a:latin typeface="Arial" panose="020B0604020202020204" pitchFamily="34" charset="0"/>
                <a:ea typeface="Calibri" panose="020F0502020204030204" pitchFamily="34" charset="0"/>
              </a:rPr>
              <a:t> </a:t>
            </a:r>
            <a:r>
              <a:rPr lang="en-AU" sz="1100" b="1" dirty="0">
                <a:solidFill>
                  <a:schemeClr val="bg2">
                    <a:lumMod val="10000"/>
                  </a:schemeClr>
                </a:solidFill>
                <a:latin typeface="Arial" panose="020B0604020202020204" pitchFamily="34" charset="0"/>
                <a:ea typeface="Calibri" panose="020F0502020204030204" pitchFamily="34" charset="0"/>
              </a:rPr>
              <a:t>Leader: </a:t>
            </a:r>
            <a:r>
              <a:rPr lang="en-AU" sz="1100" dirty="0">
                <a:solidFill>
                  <a:schemeClr val="bg2">
                    <a:lumMod val="10000"/>
                  </a:schemeClr>
                </a:solidFill>
                <a:latin typeface="Arial" panose="020B0604020202020204" pitchFamily="34" charset="0"/>
                <a:ea typeface="Calibri" panose="020F0502020204030204" pitchFamily="34" charset="0"/>
              </a:rPr>
              <a:t>Justice and poverty are not new concerns for people of faith. We listen now to the words of the prophet Isaiah which reminds us that to live in right relationship with God, we need to live in right relationships with each other and be just to all.</a:t>
            </a:r>
            <a:endParaRPr lang="en-AU" sz="1100" dirty="0">
              <a:solidFill>
                <a:schemeClr val="bg2">
                  <a:lumMod val="10000"/>
                </a:schemeClr>
              </a:solidFill>
            </a:endParaRPr>
          </a:p>
        </p:txBody>
      </p:sp>
      <p:pic>
        <p:nvPicPr>
          <p:cNvPr id="4" name="Picture 3">
            <a:extLst>
              <a:ext uri="{FF2B5EF4-FFF2-40B4-BE49-F238E27FC236}">
                <a16:creationId xmlns:a16="http://schemas.microsoft.com/office/drawing/2014/main" id="{0FA9061F-01B2-43DC-B1D3-C60EF9B4FDF6}"/>
              </a:ext>
            </a:extLst>
          </p:cNvPr>
          <p:cNvPicPr>
            <a:picLocks noChangeAspect="1"/>
          </p:cNvPicPr>
          <p:nvPr/>
        </p:nvPicPr>
        <p:blipFill>
          <a:blip r:embed="rId3"/>
          <a:stretch>
            <a:fillRect/>
          </a:stretch>
        </p:blipFill>
        <p:spPr>
          <a:xfrm>
            <a:off x="361531" y="1204551"/>
            <a:ext cx="1946089" cy="1094675"/>
          </a:xfrm>
          <a:prstGeom prst="rect">
            <a:avLst/>
          </a:prstGeom>
        </p:spPr>
      </p:pic>
      <p:sp>
        <p:nvSpPr>
          <p:cNvPr id="10" name="Rectangle 9">
            <a:extLst>
              <a:ext uri="{FF2B5EF4-FFF2-40B4-BE49-F238E27FC236}">
                <a16:creationId xmlns:a16="http://schemas.microsoft.com/office/drawing/2014/main" id="{479936DC-0C36-44BB-B328-5CCD6F05E765}"/>
              </a:ext>
            </a:extLst>
          </p:cNvPr>
          <p:cNvSpPr/>
          <p:nvPr/>
        </p:nvSpPr>
        <p:spPr>
          <a:xfrm>
            <a:off x="2423392" y="1201624"/>
            <a:ext cx="1773242" cy="261610"/>
          </a:xfrm>
          <a:prstGeom prst="rect">
            <a:avLst/>
          </a:prstGeom>
        </p:spPr>
        <p:txBody>
          <a:bodyPr wrap="non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4]  Opening Song</a:t>
            </a:r>
            <a:endParaRPr lang="en-AU" sz="1100" b="1" dirty="0"/>
          </a:p>
        </p:txBody>
      </p:sp>
      <p:sp>
        <p:nvSpPr>
          <p:cNvPr id="13" name="Rectangle 12">
            <a:extLst>
              <a:ext uri="{FF2B5EF4-FFF2-40B4-BE49-F238E27FC236}">
                <a16:creationId xmlns:a16="http://schemas.microsoft.com/office/drawing/2014/main" id="{E3F79FD5-D4CA-4442-856D-7BB877D4CF1A}"/>
              </a:ext>
            </a:extLst>
          </p:cNvPr>
          <p:cNvSpPr/>
          <p:nvPr/>
        </p:nvSpPr>
        <p:spPr>
          <a:xfrm>
            <a:off x="2386808" y="2514669"/>
            <a:ext cx="4369592" cy="1954381"/>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5]</a:t>
            </a:r>
            <a:r>
              <a:rPr lang="en-AU" sz="1100" dirty="0">
                <a:solidFill>
                  <a:schemeClr val="bg2">
                    <a:lumMod val="10000"/>
                  </a:schemeClr>
                </a:solidFill>
                <a:latin typeface="Arial" panose="020B0604020202020204" pitchFamily="34" charset="0"/>
                <a:ea typeface="Calibri" panose="020F0502020204030204" pitchFamily="34" charset="0"/>
              </a:rPr>
              <a:t>  </a:t>
            </a:r>
            <a:r>
              <a:rPr lang="en-AU" sz="1100" b="1" dirty="0">
                <a:solidFill>
                  <a:schemeClr val="bg2">
                    <a:lumMod val="10000"/>
                  </a:schemeClr>
                </a:solidFill>
                <a:latin typeface="Arial" panose="020B0604020202020204" pitchFamily="34" charset="0"/>
                <a:ea typeface="Calibri" panose="020F0502020204030204" pitchFamily="34" charset="0"/>
              </a:rPr>
              <a:t>Opening Prayer</a:t>
            </a:r>
          </a:p>
          <a:p>
            <a:r>
              <a:rPr lang="en-AU" sz="1100" b="1" dirty="0">
                <a:solidFill>
                  <a:schemeClr val="bg2">
                    <a:lumMod val="10000"/>
                  </a:schemeClr>
                </a:solidFill>
              </a:rPr>
              <a:t>Reader 1:</a:t>
            </a:r>
            <a:r>
              <a:rPr lang="en-AU" sz="1100" dirty="0">
                <a:solidFill>
                  <a:schemeClr val="bg2">
                    <a:lumMod val="10000"/>
                  </a:schemeClr>
                </a:solidFill>
              </a:rPr>
              <a:t> Loving God, </a:t>
            </a:r>
          </a:p>
          <a:p>
            <a:r>
              <a:rPr lang="en-AU" sz="1100" dirty="0">
                <a:solidFill>
                  <a:schemeClr val="bg2">
                    <a:lumMod val="10000"/>
                  </a:schemeClr>
                </a:solidFill>
              </a:rPr>
              <a:t>Help us to be more engaged with you by opening ourselves up to your invitation to prayer, to be more loving to our neighbours and to be more respectful of our fragile earth. Help us to work together to achieve the Sustainable Development Goals and to be the generation that ends poverty and inequality and fixes climate change. </a:t>
            </a:r>
          </a:p>
          <a:p>
            <a:r>
              <a:rPr lang="en-AU" sz="1100" dirty="0">
                <a:solidFill>
                  <a:schemeClr val="bg2">
                    <a:lumMod val="10000"/>
                  </a:schemeClr>
                </a:solidFill>
              </a:rPr>
              <a:t>We ask this in your name. </a:t>
            </a:r>
          </a:p>
          <a:p>
            <a:r>
              <a:rPr lang="en-AU" sz="1100" b="1" dirty="0">
                <a:solidFill>
                  <a:schemeClr val="bg2">
                    <a:lumMod val="10000"/>
                  </a:schemeClr>
                </a:solidFill>
              </a:rPr>
              <a:t>All: Amen</a:t>
            </a:r>
            <a:endParaRPr lang="en-AU" sz="1100" dirty="0">
              <a:solidFill>
                <a:schemeClr val="bg2">
                  <a:lumMod val="10000"/>
                </a:schemeClr>
              </a:solidFill>
            </a:endParaRPr>
          </a:p>
          <a:p>
            <a:endParaRPr lang="en-AU" sz="1100" dirty="0"/>
          </a:p>
        </p:txBody>
      </p:sp>
      <p:pic>
        <p:nvPicPr>
          <p:cNvPr id="14" name="Picture 13">
            <a:extLst>
              <a:ext uri="{FF2B5EF4-FFF2-40B4-BE49-F238E27FC236}">
                <a16:creationId xmlns:a16="http://schemas.microsoft.com/office/drawing/2014/main" id="{6B6D0F8B-0D76-4332-9E4C-D289B545B9B1}"/>
              </a:ext>
            </a:extLst>
          </p:cNvPr>
          <p:cNvPicPr>
            <a:picLocks noChangeAspect="1"/>
          </p:cNvPicPr>
          <p:nvPr/>
        </p:nvPicPr>
        <p:blipFill>
          <a:blip r:embed="rId4"/>
          <a:stretch>
            <a:fillRect/>
          </a:stretch>
        </p:blipFill>
        <p:spPr>
          <a:xfrm>
            <a:off x="361531" y="2567600"/>
            <a:ext cx="1978448" cy="1112877"/>
          </a:xfrm>
          <a:prstGeom prst="rect">
            <a:avLst/>
          </a:prstGeom>
        </p:spPr>
      </p:pic>
      <p:pic>
        <p:nvPicPr>
          <p:cNvPr id="15" name="Picture 14">
            <a:extLst>
              <a:ext uri="{FF2B5EF4-FFF2-40B4-BE49-F238E27FC236}">
                <a16:creationId xmlns:a16="http://schemas.microsoft.com/office/drawing/2014/main" id="{1FC66718-A18C-4321-BCAC-814205666CF0}"/>
              </a:ext>
            </a:extLst>
          </p:cNvPr>
          <p:cNvPicPr>
            <a:picLocks noChangeAspect="1"/>
          </p:cNvPicPr>
          <p:nvPr/>
        </p:nvPicPr>
        <p:blipFill>
          <a:blip r:embed="rId5"/>
          <a:stretch>
            <a:fillRect/>
          </a:stretch>
        </p:blipFill>
        <p:spPr>
          <a:xfrm>
            <a:off x="333530" y="4459181"/>
            <a:ext cx="2029863" cy="1141798"/>
          </a:xfrm>
          <a:prstGeom prst="rect">
            <a:avLst/>
          </a:prstGeom>
        </p:spPr>
      </p:pic>
      <p:sp>
        <p:nvSpPr>
          <p:cNvPr id="17" name="Rectangle 16">
            <a:extLst>
              <a:ext uri="{FF2B5EF4-FFF2-40B4-BE49-F238E27FC236}">
                <a16:creationId xmlns:a16="http://schemas.microsoft.com/office/drawing/2014/main" id="{350E0A0B-0564-4F62-8A7E-FFDF8D197D97}"/>
              </a:ext>
            </a:extLst>
          </p:cNvPr>
          <p:cNvSpPr/>
          <p:nvPr/>
        </p:nvSpPr>
        <p:spPr>
          <a:xfrm>
            <a:off x="333529" y="5736453"/>
            <a:ext cx="5874953" cy="2123658"/>
          </a:xfrm>
          <a:prstGeom prst="rect">
            <a:avLst/>
          </a:prstGeom>
        </p:spPr>
        <p:txBody>
          <a:bodyPr wrap="square" lIns="91440" tIns="45720" rIns="91440" bIns="45720" anchor="t">
            <a:spAutoFit/>
          </a:bodyPr>
          <a:lstStyle/>
          <a:p>
            <a:r>
              <a:rPr lang="en-AU" sz="1100" b="1" dirty="0">
                <a:solidFill>
                  <a:schemeClr val="bg2">
                    <a:lumMod val="10000"/>
                  </a:schemeClr>
                </a:solidFill>
              </a:rPr>
              <a:t>                                                    Reader 2:  </a:t>
            </a:r>
            <a:r>
              <a:rPr lang="en-AU" sz="1100" dirty="0">
                <a:solidFill>
                  <a:schemeClr val="bg2">
                    <a:lumMod val="10000"/>
                  </a:schemeClr>
                </a:solidFill>
              </a:rPr>
              <a:t>A reading from prophet Isaiah (58: 9-10). </a:t>
            </a:r>
          </a:p>
          <a:p>
            <a:r>
              <a:rPr lang="en-AU" sz="900" i="1" dirty="0">
                <a:solidFill>
                  <a:schemeClr val="bg2">
                    <a:lumMod val="10000"/>
                  </a:schemeClr>
                </a:solidFill>
              </a:rPr>
              <a:t>                                                                New Revised Standard Version Catholic Edition (</a:t>
            </a:r>
            <a:r>
              <a:rPr lang="en-AU" sz="900" i="1" dirty="0">
                <a:solidFill>
                  <a:schemeClr val="bg2">
                    <a:lumMod val="10000"/>
                  </a:schemeClr>
                </a:solidFill>
                <a:ea typeface="Calibri"/>
                <a:cs typeface="Times New Roman"/>
              </a:rPr>
              <a:t>NRSVCE) </a:t>
            </a:r>
            <a:endParaRPr lang="en-AU" sz="900" i="1" dirty="0">
              <a:solidFill>
                <a:schemeClr val="bg2">
                  <a:lumMod val="10000"/>
                </a:schemeClr>
              </a:solidFill>
            </a:endParaRPr>
          </a:p>
          <a:p>
            <a:pPr algn="ctr"/>
            <a:endParaRPr lang="en-AU" sz="1100" dirty="0">
              <a:solidFill>
                <a:schemeClr val="bg2">
                  <a:lumMod val="10000"/>
                </a:schemeClr>
              </a:solidFill>
            </a:endParaRPr>
          </a:p>
          <a:p>
            <a:pPr algn="ctr"/>
            <a:r>
              <a:rPr lang="en-AU" sz="1100" dirty="0">
                <a:solidFill>
                  <a:schemeClr val="bg2">
                    <a:lumMod val="10000"/>
                  </a:schemeClr>
                </a:solidFill>
              </a:rPr>
              <a:t>Then you shall call, and the LORD will answer;</a:t>
            </a:r>
          </a:p>
          <a:p>
            <a:pPr algn="ctr"/>
            <a:r>
              <a:rPr lang="en-AU" sz="1100" dirty="0">
                <a:solidFill>
                  <a:schemeClr val="bg2">
                    <a:lumMod val="10000"/>
                  </a:schemeClr>
                </a:solidFill>
              </a:rPr>
              <a:t>    you shall cry for help, and he will say, Here I am.</a:t>
            </a:r>
          </a:p>
          <a:p>
            <a:pPr algn="ctr"/>
            <a:r>
              <a:rPr lang="en-AU" sz="1100" dirty="0">
                <a:solidFill>
                  <a:schemeClr val="bg2">
                    <a:lumMod val="10000"/>
                  </a:schemeClr>
                </a:solidFill>
              </a:rPr>
              <a:t>If you remove the yoke from among you,</a:t>
            </a:r>
          </a:p>
          <a:p>
            <a:pPr algn="ctr"/>
            <a:r>
              <a:rPr lang="en-AU" sz="1100" dirty="0">
                <a:solidFill>
                  <a:schemeClr val="bg2">
                    <a:lumMod val="10000"/>
                  </a:schemeClr>
                </a:solidFill>
              </a:rPr>
              <a:t>    the pointing of the finger, the speaking of evil,</a:t>
            </a:r>
          </a:p>
          <a:p>
            <a:pPr algn="ctr"/>
            <a:r>
              <a:rPr lang="en-AU" sz="1100" dirty="0">
                <a:solidFill>
                  <a:schemeClr val="bg2">
                    <a:lumMod val="10000"/>
                  </a:schemeClr>
                </a:solidFill>
              </a:rPr>
              <a:t>if you offer your food to the hungry</a:t>
            </a:r>
          </a:p>
          <a:p>
            <a:pPr algn="ctr"/>
            <a:r>
              <a:rPr lang="en-AU" sz="1100" dirty="0">
                <a:solidFill>
                  <a:schemeClr val="bg2">
                    <a:lumMod val="10000"/>
                  </a:schemeClr>
                </a:solidFill>
              </a:rPr>
              <a:t>    and satisfy the needs of the afflicted,</a:t>
            </a:r>
          </a:p>
          <a:p>
            <a:pPr algn="ctr"/>
            <a:r>
              <a:rPr lang="en-AU" sz="1100" dirty="0">
                <a:solidFill>
                  <a:schemeClr val="bg2">
                    <a:lumMod val="10000"/>
                  </a:schemeClr>
                </a:solidFill>
              </a:rPr>
              <a:t>then your light shall rise in the darkness</a:t>
            </a:r>
          </a:p>
          <a:p>
            <a:pPr algn="ctr"/>
            <a:r>
              <a:rPr lang="en-AU" sz="1100" dirty="0">
                <a:solidFill>
                  <a:schemeClr val="bg2">
                    <a:lumMod val="10000"/>
                  </a:schemeClr>
                </a:solidFill>
              </a:rPr>
              <a:t>    and your gloom be like the noonday.</a:t>
            </a:r>
          </a:p>
          <a:p>
            <a:pPr algn="ctr"/>
            <a:r>
              <a:rPr lang="en-AU" sz="1100" dirty="0">
                <a:solidFill>
                  <a:schemeClr val="bg2">
                    <a:lumMod val="10000"/>
                  </a:schemeClr>
                </a:solidFill>
              </a:rPr>
              <a:t>The word of the Lord. </a:t>
            </a:r>
          </a:p>
        </p:txBody>
      </p:sp>
      <p:pic>
        <p:nvPicPr>
          <p:cNvPr id="18" name="Picture 17">
            <a:extLst>
              <a:ext uri="{FF2B5EF4-FFF2-40B4-BE49-F238E27FC236}">
                <a16:creationId xmlns:a16="http://schemas.microsoft.com/office/drawing/2014/main" id="{94024E13-2BDC-4A3F-9BBB-2DE7D358D79C}"/>
              </a:ext>
            </a:extLst>
          </p:cNvPr>
          <p:cNvPicPr>
            <a:picLocks noChangeAspect="1"/>
          </p:cNvPicPr>
          <p:nvPr/>
        </p:nvPicPr>
        <p:blipFill>
          <a:blip r:embed="rId6"/>
          <a:stretch>
            <a:fillRect/>
          </a:stretch>
        </p:blipFill>
        <p:spPr>
          <a:xfrm>
            <a:off x="268219" y="7987723"/>
            <a:ext cx="2039401" cy="1147163"/>
          </a:xfrm>
          <a:prstGeom prst="rect">
            <a:avLst/>
          </a:prstGeom>
        </p:spPr>
      </p:pic>
      <p:sp>
        <p:nvSpPr>
          <p:cNvPr id="19" name="Rectangle 18">
            <a:extLst>
              <a:ext uri="{FF2B5EF4-FFF2-40B4-BE49-F238E27FC236}">
                <a16:creationId xmlns:a16="http://schemas.microsoft.com/office/drawing/2014/main" id="{82CDDFDA-ADA0-4939-AF83-31846ABCD118}"/>
              </a:ext>
            </a:extLst>
          </p:cNvPr>
          <p:cNvSpPr/>
          <p:nvPr/>
        </p:nvSpPr>
        <p:spPr>
          <a:xfrm>
            <a:off x="2559731" y="7916646"/>
            <a:ext cx="3429000" cy="1091517"/>
          </a:xfrm>
          <a:prstGeom prst="rect">
            <a:avLst/>
          </a:prstGeom>
        </p:spPr>
        <p:txBody>
          <a:bodyPr>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Times New Roman" panose="02020603050405020304" pitchFamily="18" charset="0"/>
                <a:cs typeface="Times New Roman" panose="02020603050405020304" pitchFamily="18" charset="0"/>
              </a:rPr>
              <a:t>[Slide 7] Gospel Acclamation</a:t>
            </a:r>
          </a:p>
          <a:p>
            <a:pPr>
              <a:lnSpc>
                <a:spcPct val="107000"/>
              </a:lnSpc>
              <a:spcAft>
                <a:spcPts val="800"/>
              </a:spcAft>
            </a:pPr>
            <a:r>
              <a:rPr lang="en-AU" sz="1100" dirty="0">
                <a:solidFill>
                  <a:schemeClr val="bg2">
                    <a:lumMod val="10000"/>
                  </a:schemeClr>
                </a:solidFill>
                <a:latin typeface="Arial" panose="020B0604020202020204" pitchFamily="34" charset="0"/>
                <a:ea typeface="Times New Roman" panose="02020603050405020304" pitchFamily="18" charset="0"/>
                <a:cs typeface="Times New Roman" panose="02020603050405020304" pitchFamily="18" charset="0"/>
              </a:rPr>
              <a:t>Alleluia, Alleluia, Alleluia</a:t>
            </a:r>
            <a:br>
              <a:rPr lang="en-AU" sz="1100" dirty="0">
                <a:solidFill>
                  <a:schemeClr val="bg2">
                    <a:lumMod val="10000"/>
                  </a:schemeClr>
                </a:solidFill>
                <a:latin typeface="Arial" panose="020B0604020202020204" pitchFamily="34" charset="0"/>
                <a:ea typeface="Times New Roman" panose="02020603050405020304" pitchFamily="18" charset="0"/>
                <a:cs typeface="Times New Roman" panose="02020603050405020304" pitchFamily="18" charset="0"/>
              </a:rPr>
            </a:br>
            <a:r>
              <a:rPr lang="en-AU" sz="1100" dirty="0">
                <a:solidFill>
                  <a:schemeClr val="bg2">
                    <a:lumMod val="10000"/>
                  </a:schemeClr>
                </a:solidFill>
                <a:latin typeface="Arial" panose="020B0604020202020204" pitchFamily="34" charset="0"/>
                <a:ea typeface="Times New Roman" panose="02020603050405020304" pitchFamily="18" charset="0"/>
                <a:cs typeface="Times New Roman" panose="02020603050405020304" pitchFamily="18" charset="0"/>
              </a:rPr>
              <a:t>God has sent me to bring good news to the poor, and to proclaim to all prisoners freedom. Alleluia, Alleluia, Alleluia</a:t>
            </a:r>
            <a:endParaRPr lang="en-AU" sz="1100" dirty="0">
              <a:solidFill>
                <a:schemeClr val="bg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8610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10" name="Rectangle 9">
            <a:extLst>
              <a:ext uri="{FF2B5EF4-FFF2-40B4-BE49-F238E27FC236}">
                <a16:creationId xmlns:a16="http://schemas.microsoft.com/office/drawing/2014/main" id="{479936DC-0C36-44BB-B328-5CCD6F05E765}"/>
              </a:ext>
            </a:extLst>
          </p:cNvPr>
          <p:cNvSpPr/>
          <p:nvPr/>
        </p:nvSpPr>
        <p:spPr>
          <a:xfrm>
            <a:off x="2423392" y="1298328"/>
            <a:ext cx="1920719" cy="261610"/>
          </a:xfrm>
          <a:prstGeom prst="rect">
            <a:avLst/>
          </a:prstGeom>
        </p:spPr>
        <p:txBody>
          <a:bodyPr wrap="non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8]  Gospel Reading</a:t>
            </a:r>
            <a:endParaRPr lang="en-AU" sz="1100" b="1" dirty="0"/>
          </a:p>
        </p:txBody>
      </p:sp>
      <p:pic>
        <p:nvPicPr>
          <p:cNvPr id="2" name="Picture 1">
            <a:extLst>
              <a:ext uri="{FF2B5EF4-FFF2-40B4-BE49-F238E27FC236}">
                <a16:creationId xmlns:a16="http://schemas.microsoft.com/office/drawing/2014/main" id="{B9E0AAA9-046A-4655-B29F-3C593CE58A6A}"/>
              </a:ext>
            </a:extLst>
          </p:cNvPr>
          <p:cNvPicPr>
            <a:picLocks noChangeAspect="1"/>
          </p:cNvPicPr>
          <p:nvPr/>
        </p:nvPicPr>
        <p:blipFill>
          <a:blip r:embed="rId3"/>
          <a:stretch>
            <a:fillRect/>
          </a:stretch>
        </p:blipFill>
        <p:spPr>
          <a:xfrm>
            <a:off x="361531" y="1103693"/>
            <a:ext cx="1975954" cy="1111474"/>
          </a:xfrm>
          <a:prstGeom prst="rect">
            <a:avLst/>
          </a:prstGeom>
        </p:spPr>
      </p:pic>
      <p:sp>
        <p:nvSpPr>
          <p:cNvPr id="5" name="Rectangle 4">
            <a:extLst>
              <a:ext uri="{FF2B5EF4-FFF2-40B4-BE49-F238E27FC236}">
                <a16:creationId xmlns:a16="http://schemas.microsoft.com/office/drawing/2014/main" id="{E37B880E-515F-404A-8385-1BCC6E2A6556}"/>
              </a:ext>
            </a:extLst>
          </p:cNvPr>
          <p:cNvSpPr/>
          <p:nvPr/>
        </p:nvSpPr>
        <p:spPr>
          <a:xfrm>
            <a:off x="362506" y="2950925"/>
            <a:ext cx="5965671" cy="3387787"/>
          </a:xfrm>
          <a:prstGeom prst="rect">
            <a:avLst/>
          </a:prstGeom>
        </p:spPr>
        <p:txBody>
          <a:bodyPr wrap="square">
            <a:spAutoFit/>
          </a:bodyPr>
          <a:lstStyle/>
          <a:p>
            <a:pPr>
              <a:lnSpc>
                <a:spcPct val="107000"/>
              </a:lnSpc>
              <a:spcAft>
                <a:spcPts val="800"/>
              </a:spcAft>
            </a:pPr>
            <a:r>
              <a:rPr lang="en-AU" sz="1100" dirty="0">
                <a:solidFill>
                  <a:schemeClr val="bg2">
                    <a:lumMod val="10000"/>
                  </a:schemeClr>
                </a:solidFill>
                <a:ea typeface="Times New Roman" panose="02020603050405020304" pitchFamily="18" charset="0"/>
                <a:cs typeface="Times New Roman" panose="02020603050405020304" pitchFamily="18" charset="0"/>
              </a:rPr>
              <a:t>When Jesus came to Nazareth, where he had been brought up, he went to the synagogue on the sabbath day, as was his custom. He stood up to read, and the scroll of the prophet Isaiah was given to him. He unrolled the scroll and found the place where it was written:</a:t>
            </a:r>
            <a:endParaRPr lang="en-AU" sz="1100" dirty="0">
              <a:solidFill>
                <a:schemeClr val="bg2">
                  <a:lumMod val="10000"/>
                </a:schemeClr>
              </a:solidFill>
              <a:ea typeface="Calibri" panose="020F0502020204030204" pitchFamily="34" charset="0"/>
              <a:cs typeface="Times New Roman" panose="02020603050405020304" pitchFamily="18" charset="0"/>
            </a:endParaRPr>
          </a:p>
          <a:p>
            <a:pPr>
              <a:lnSpc>
                <a:spcPct val="107000"/>
              </a:lnSpc>
              <a:spcAft>
                <a:spcPts val="800"/>
              </a:spcAft>
            </a:pPr>
            <a:r>
              <a:rPr lang="en-AU" sz="1100" dirty="0">
                <a:solidFill>
                  <a:schemeClr val="bg2">
                    <a:lumMod val="10000"/>
                  </a:schemeClr>
                </a:solidFill>
                <a:ea typeface="Times New Roman" panose="02020603050405020304" pitchFamily="18" charset="0"/>
                <a:cs typeface="Times New Roman" panose="02020603050405020304" pitchFamily="18" charset="0"/>
              </a:rPr>
              <a:t>“The Spirit of the Lord is upon me,</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    because he has anointed me</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        to bring good news to the poor.</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He has sent me to proclaim release to the captives</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    and recovery of sight to the blind,</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        to let the oppressed go free,</a:t>
            </a:r>
            <a:br>
              <a:rPr lang="en-AU" sz="1100" dirty="0">
                <a:solidFill>
                  <a:schemeClr val="bg2">
                    <a:lumMod val="10000"/>
                  </a:schemeClr>
                </a:solidFill>
                <a:ea typeface="Times New Roman" panose="02020603050405020304" pitchFamily="18" charset="0"/>
                <a:cs typeface="Times New Roman" panose="02020603050405020304" pitchFamily="18" charset="0"/>
              </a:rPr>
            </a:br>
            <a:r>
              <a:rPr lang="en-AU" sz="1100" dirty="0">
                <a:solidFill>
                  <a:schemeClr val="bg2">
                    <a:lumMod val="10000"/>
                  </a:schemeClr>
                </a:solidFill>
                <a:ea typeface="Times New Roman" panose="02020603050405020304" pitchFamily="18" charset="0"/>
                <a:cs typeface="Times New Roman" panose="02020603050405020304" pitchFamily="18" charset="0"/>
              </a:rPr>
              <a:t>to proclaim the year of the Lord’s </a:t>
            </a:r>
            <a:r>
              <a:rPr lang="en-AU" sz="1100" dirty="0" err="1">
                <a:solidFill>
                  <a:schemeClr val="bg2">
                    <a:lumMod val="10000"/>
                  </a:schemeClr>
                </a:solidFill>
                <a:ea typeface="Times New Roman" panose="02020603050405020304" pitchFamily="18" charset="0"/>
                <a:cs typeface="Times New Roman" panose="02020603050405020304" pitchFamily="18" charset="0"/>
              </a:rPr>
              <a:t>favor</a:t>
            </a:r>
            <a:r>
              <a:rPr lang="en-AU" sz="1100" dirty="0">
                <a:solidFill>
                  <a:schemeClr val="bg2">
                    <a:lumMod val="10000"/>
                  </a:schemeClr>
                </a:solidFill>
                <a:ea typeface="Times New Roman" panose="02020603050405020304" pitchFamily="18" charset="0"/>
                <a:cs typeface="Times New Roman" panose="02020603050405020304" pitchFamily="18" charset="0"/>
              </a:rPr>
              <a:t>.”</a:t>
            </a:r>
            <a:endParaRPr lang="en-AU" sz="1100" dirty="0">
              <a:solidFill>
                <a:schemeClr val="bg2">
                  <a:lumMod val="10000"/>
                </a:schemeClr>
              </a:solidFill>
              <a:ea typeface="Calibri" panose="020F0502020204030204" pitchFamily="34" charset="0"/>
              <a:cs typeface="Times New Roman" panose="02020603050405020304" pitchFamily="18" charset="0"/>
            </a:endParaRPr>
          </a:p>
          <a:p>
            <a:pPr>
              <a:lnSpc>
                <a:spcPct val="107000"/>
              </a:lnSpc>
              <a:spcAft>
                <a:spcPts val="800"/>
              </a:spcAft>
            </a:pPr>
            <a:r>
              <a:rPr lang="en-AU" sz="1100" dirty="0">
                <a:solidFill>
                  <a:schemeClr val="bg2">
                    <a:lumMod val="10000"/>
                  </a:schemeClr>
                </a:solidFill>
                <a:ea typeface="Times New Roman" panose="02020603050405020304" pitchFamily="18" charset="0"/>
                <a:cs typeface="Times New Roman" panose="02020603050405020304" pitchFamily="18" charset="0"/>
              </a:rPr>
              <a:t>And he rolled up the scroll, gave it back to the attendant, and sat down. The eyes of all in the synagogue were fixed on him. Then he began to say to them, “Today this scripture has been fulfilled in your hearing.” All spoke well of him and were amazed at the gracious words that came from his mouth. They said, “Is not this Joseph’s son?” </a:t>
            </a:r>
            <a:r>
              <a:rPr lang="en-AU" sz="1100" i="1" dirty="0">
                <a:solidFill>
                  <a:schemeClr val="bg2">
                    <a:lumMod val="10000"/>
                  </a:schemeClr>
                </a:solidFill>
                <a:ea typeface="Calibri" panose="020F0502020204030204" pitchFamily="34" charset="0"/>
                <a:cs typeface="Times New Roman" panose="02020603050405020304" pitchFamily="18" charset="0"/>
              </a:rPr>
              <a:t>                                                                                                                                                                                                                                                                                                                                                                                                                                                                                                                                                                                                                                                                                                                                                                                                                                                                                                                                                                                                                                                                                                                                                                                                                                                                                                                  </a:t>
            </a:r>
            <a:endParaRPr lang="en-AU" sz="1100" dirty="0">
              <a:solidFill>
                <a:schemeClr val="bg2">
                  <a:lumMod val="10000"/>
                </a:schemeClr>
              </a:solidFill>
              <a:ea typeface="Calibri" panose="020F0502020204030204" pitchFamily="34" charset="0"/>
              <a:cs typeface="Times New Roman" panose="02020603050405020304" pitchFamily="18" charset="0"/>
            </a:endParaRPr>
          </a:p>
          <a:p>
            <a:pPr>
              <a:lnSpc>
                <a:spcPct val="107000"/>
              </a:lnSpc>
              <a:spcAft>
                <a:spcPts val="800"/>
              </a:spcAft>
            </a:pPr>
            <a:r>
              <a:rPr lang="en-AU" sz="1100" dirty="0">
                <a:solidFill>
                  <a:schemeClr val="bg2">
                    <a:lumMod val="10000"/>
                  </a:schemeClr>
                </a:solidFill>
                <a:ea typeface="Calibri" panose="020F0502020204030204" pitchFamily="34" charset="0"/>
                <a:cs typeface="Times New Roman" panose="02020603050405020304" pitchFamily="18" charset="0"/>
              </a:rPr>
              <a:t>The Gospel of the Lord.</a:t>
            </a:r>
          </a:p>
          <a:p>
            <a:pPr>
              <a:lnSpc>
                <a:spcPct val="107000"/>
              </a:lnSpc>
              <a:spcAft>
                <a:spcPts val="800"/>
              </a:spcAft>
            </a:pPr>
            <a:r>
              <a:rPr lang="en-AU" sz="1100" b="1" dirty="0">
                <a:solidFill>
                  <a:schemeClr val="bg2">
                    <a:lumMod val="10000"/>
                  </a:schemeClr>
                </a:solidFill>
                <a:ea typeface="Calibri" panose="020F0502020204030204" pitchFamily="34" charset="0"/>
                <a:cs typeface="Times New Roman" panose="02020603050405020304" pitchFamily="18" charset="0"/>
              </a:rPr>
              <a:t>All: Thanks be to you Lord Jesus Christ.</a:t>
            </a:r>
            <a:endParaRPr lang="en-AU" sz="1100" dirty="0">
              <a:solidFill>
                <a:schemeClr val="bg2">
                  <a:lumMod val="10000"/>
                </a:schemeClr>
              </a:solidFill>
              <a:effectLst/>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B469915E-ED35-479D-A0F1-2C0EE5E60BC4}"/>
              </a:ext>
            </a:extLst>
          </p:cNvPr>
          <p:cNvSpPr/>
          <p:nvPr/>
        </p:nvSpPr>
        <p:spPr>
          <a:xfrm>
            <a:off x="365992" y="2476418"/>
            <a:ext cx="3875808" cy="441468"/>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ea typeface="Calibri" panose="020F0502020204030204" pitchFamily="34" charset="0"/>
                <a:cs typeface="Times New Roman" panose="02020603050405020304" pitchFamily="18" charset="0"/>
              </a:rPr>
              <a:t>Reader 3: </a:t>
            </a:r>
            <a:r>
              <a:rPr lang="en-AU" sz="1100" dirty="0">
                <a:solidFill>
                  <a:schemeClr val="bg2">
                    <a:lumMod val="10000"/>
                  </a:schemeClr>
                </a:solidFill>
                <a:ea typeface="Calibri" panose="020F0502020204030204" pitchFamily="34" charset="0"/>
                <a:cs typeface="Times New Roman" panose="02020603050405020304" pitchFamily="18" charset="0"/>
              </a:rPr>
              <a:t> A reading from the Gospel of Luke (4:16-22) NRSVCE </a:t>
            </a:r>
          </a:p>
        </p:txBody>
      </p:sp>
      <p:pic>
        <p:nvPicPr>
          <p:cNvPr id="8" name="Picture 7">
            <a:extLst>
              <a:ext uri="{FF2B5EF4-FFF2-40B4-BE49-F238E27FC236}">
                <a16:creationId xmlns:a16="http://schemas.microsoft.com/office/drawing/2014/main" id="{B1DF6E34-C59A-412F-809D-0B2805C5B083}"/>
              </a:ext>
            </a:extLst>
          </p:cNvPr>
          <p:cNvPicPr>
            <a:picLocks noChangeAspect="1"/>
          </p:cNvPicPr>
          <p:nvPr/>
        </p:nvPicPr>
        <p:blipFill>
          <a:blip r:embed="rId4"/>
          <a:stretch>
            <a:fillRect/>
          </a:stretch>
        </p:blipFill>
        <p:spPr>
          <a:xfrm>
            <a:off x="361531" y="6620541"/>
            <a:ext cx="1974091" cy="1110426"/>
          </a:xfrm>
          <a:prstGeom prst="rect">
            <a:avLst/>
          </a:prstGeom>
        </p:spPr>
      </p:pic>
      <p:sp>
        <p:nvSpPr>
          <p:cNvPr id="9" name="Rectangle 8">
            <a:extLst>
              <a:ext uri="{FF2B5EF4-FFF2-40B4-BE49-F238E27FC236}">
                <a16:creationId xmlns:a16="http://schemas.microsoft.com/office/drawing/2014/main" id="{A22256AB-2A8F-41C5-8F2D-276B598E8FD6}"/>
              </a:ext>
            </a:extLst>
          </p:cNvPr>
          <p:cNvSpPr/>
          <p:nvPr/>
        </p:nvSpPr>
        <p:spPr>
          <a:xfrm>
            <a:off x="2423392" y="6706394"/>
            <a:ext cx="4073077" cy="1107996"/>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9]  </a:t>
            </a:r>
            <a:r>
              <a:rPr lang="en-AU" sz="1100" b="1" dirty="0">
                <a:solidFill>
                  <a:schemeClr val="bg2">
                    <a:lumMod val="10000"/>
                  </a:schemeClr>
                </a:solidFill>
              </a:rPr>
              <a:t>Leader: </a:t>
            </a:r>
            <a:r>
              <a:rPr lang="en-AU" sz="1100" dirty="0">
                <a:solidFill>
                  <a:schemeClr val="bg2">
                    <a:lumMod val="10000"/>
                  </a:schemeClr>
                </a:solidFill>
              </a:rPr>
              <a:t>In silence let us take time to reflect on what we have heard. </a:t>
            </a:r>
          </a:p>
          <a:p>
            <a:r>
              <a:rPr lang="en-AU" sz="1100" dirty="0">
                <a:solidFill>
                  <a:schemeClr val="bg2">
                    <a:lumMod val="10000"/>
                  </a:schemeClr>
                </a:solidFill>
              </a:rPr>
              <a:t>How can we be the ‘good news’?</a:t>
            </a:r>
          </a:p>
          <a:p>
            <a:endParaRPr lang="en-AU" sz="1100" dirty="0">
              <a:solidFill>
                <a:schemeClr val="bg2">
                  <a:lumMod val="10000"/>
                </a:schemeClr>
              </a:solidFill>
            </a:endParaRPr>
          </a:p>
          <a:p>
            <a:r>
              <a:rPr lang="en-AU" sz="1100" dirty="0">
                <a:solidFill>
                  <a:schemeClr val="bg2">
                    <a:lumMod val="10000"/>
                  </a:schemeClr>
                </a:solidFill>
              </a:rPr>
              <a:t>Pause</a:t>
            </a:r>
          </a:p>
          <a:p>
            <a:endParaRPr lang="en-AU" sz="1100" b="1" dirty="0"/>
          </a:p>
        </p:txBody>
      </p:sp>
      <p:pic>
        <p:nvPicPr>
          <p:cNvPr id="11" name="Picture 10">
            <a:extLst>
              <a:ext uri="{FF2B5EF4-FFF2-40B4-BE49-F238E27FC236}">
                <a16:creationId xmlns:a16="http://schemas.microsoft.com/office/drawing/2014/main" id="{F3800965-34E1-47B5-9A1E-5BF85C0BF9F0}"/>
              </a:ext>
            </a:extLst>
          </p:cNvPr>
          <p:cNvPicPr>
            <a:picLocks noChangeAspect="1"/>
          </p:cNvPicPr>
          <p:nvPr/>
        </p:nvPicPr>
        <p:blipFill>
          <a:blip r:embed="rId5"/>
          <a:stretch>
            <a:fillRect/>
          </a:stretch>
        </p:blipFill>
        <p:spPr>
          <a:xfrm>
            <a:off x="333529" y="8153054"/>
            <a:ext cx="1974091" cy="1110426"/>
          </a:xfrm>
          <a:prstGeom prst="rect">
            <a:avLst/>
          </a:prstGeom>
        </p:spPr>
      </p:pic>
      <p:sp>
        <p:nvSpPr>
          <p:cNvPr id="12" name="Rectangle 11">
            <a:extLst>
              <a:ext uri="{FF2B5EF4-FFF2-40B4-BE49-F238E27FC236}">
                <a16:creationId xmlns:a16="http://schemas.microsoft.com/office/drawing/2014/main" id="{5088D2A8-45C8-4F20-B8DD-EBCAFEE5E61A}"/>
              </a:ext>
            </a:extLst>
          </p:cNvPr>
          <p:cNvSpPr/>
          <p:nvPr/>
        </p:nvSpPr>
        <p:spPr>
          <a:xfrm>
            <a:off x="2428632" y="8220730"/>
            <a:ext cx="3429000" cy="906338"/>
          </a:xfrm>
          <a:prstGeom prst="rect">
            <a:avLst/>
          </a:prstGeom>
        </p:spPr>
        <p:txBody>
          <a:bodyPr>
            <a:spAutoFit/>
          </a:bodyPr>
          <a:lstStyle/>
          <a:p>
            <a:pPr>
              <a:lnSpc>
                <a:spcPct val="107000"/>
              </a:lnSpc>
              <a:spcAft>
                <a:spcPts val="800"/>
              </a:spcAft>
            </a:pPr>
            <a:r>
              <a:rPr lang="en-AU" sz="1100" b="1" dirty="0">
                <a:solidFill>
                  <a:schemeClr val="bg2">
                    <a:lumMod val="10000"/>
                  </a:schemeClr>
                </a:solidFill>
                <a:ea typeface="Calibri" panose="020F0502020204030204" pitchFamily="34" charset="0"/>
                <a:cs typeface="Times New Roman" panose="02020603050405020304" pitchFamily="18" charset="0"/>
              </a:rPr>
              <a:t>[Slide 10] Leader: </a:t>
            </a:r>
            <a:r>
              <a:rPr lang="en-AU" sz="1100" dirty="0">
                <a:solidFill>
                  <a:schemeClr val="bg2">
                    <a:lumMod val="10000"/>
                  </a:schemeClr>
                </a:solidFill>
                <a:ea typeface="Calibri" panose="020F0502020204030204" pitchFamily="34" charset="0"/>
                <a:cs typeface="Times New Roman" panose="02020603050405020304" pitchFamily="18" charset="0"/>
              </a:rPr>
              <a:t>Do we contribute to the oppression of others- through what we say, what we buy, when we stay silent instead of speaking out? </a:t>
            </a:r>
          </a:p>
          <a:p>
            <a:pPr>
              <a:lnSpc>
                <a:spcPct val="107000"/>
              </a:lnSpc>
              <a:spcAft>
                <a:spcPts val="800"/>
              </a:spcAft>
            </a:pPr>
            <a:r>
              <a:rPr lang="en-AU" sz="1100" dirty="0">
                <a:solidFill>
                  <a:schemeClr val="bg2">
                    <a:lumMod val="10000"/>
                  </a:schemeClr>
                </a:solidFill>
                <a:ea typeface="Calibri" panose="020F0502020204030204" pitchFamily="34" charset="0"/>
                <a:cs typeface="Times New Roman" panose="02020603050405020304" pitchFamily="18" charset="0"/>
              </a:rPr>
              <a:t>Pause</a:t>
            </a:r>
            <a:endParaRPr lang="en-AU" sz="1100" dirty="0">
              <a:solidFill>
                <a:schemeClr val="bg2">
                  <a:lumMod val="10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8981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10" name="Rectangle 9">
            <a:extLst>
              <a:ext uri="{FF2B5EF4-FFF2-40B4-BE49-F238E27FC236}">
                <a16:creationId xmlns:a16="http://schemas.microsoft.com/office/drawing/2014/main" id="{479936DC-0C36-44BB-B328-5CCD6F05E765}"/>
              </a:ext>
            </a:extLst>
          </p:cNvPr>
          <p:cNvSpPr/>
          <p:nvPr/>
        </p:nvSpPr>
        <p:spPr>
          <a:xfrm>
            <a:off x="2423392" y="1422671"/>
            <a:ext cx="4096759" cy="769441"/>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11] Leader: </a:t>
            </a:r>
            <a:r>
              <a:rPr lang="en-AU" sz="1100" dirty="0">
                <a:solidFill>
                  <a:schemeClr val="bg2">
                    <a:lumMod val="10000"/>
                  </a:schemeClr>
                </a:solidFill>
              </a:rPr>
              <a:t>Do we sometimes find it easier to stay ‘blind’ to injustice?</a:t>
            </a:r>
          </a:p>
          <a:p>
            <a:endParaRPr lang="en-AU" sz="1100" b="1" dirty="0">
              <a:solidFill>
                <a:schemeClr val="bg2">
                  <a:lumMod val="10000"/>
                </a:schemeClr>
              </a:solidFill>
            </a:endParaRPr>
          </a:p>
          <a:p>
            <a:r>
              <a:rPr lang="en-AU" sz="1100" dirty="0">
                <a:solidFill>
                  <a:schemeClr val="bg2">
                    <a:lumMod val="10000"/>
                  </a:schemeClr>
                </a:solidFill>
              </a:rPr>
              <a:t>Pause</a:t>
            </a:r>
          </a:p>
        </p:txBody>
      </p:sp>
      <p:pic>
        <p:nvPicPr>
          <p:cNvPr id="4" name="Picture 3">
            <a:extLst>
              <a:ext uri="{FF2B5EF4-FFF2-40B4-BE49-F238E27FC236}">
                <a16:creationId xmlns:a16="http://schemas.microsoft.com/office/drawing/2014/main" id="{CC2C63B2-9F3F-4286-9FE2-C8FAB5EFA6AA}"/>
              </a:ext>
            </a:extLst>
          </p:cNvPr>
          <p:cNvPicPr>
            <a:picLocks noChangeAspect="1"/>
          </p:cNvPicPr>
          <p:nvPr/>
        </p:nvPicPr>
        <p:blipFill>
          <a:blip r:embed="rId3"/>
          <a:stretch>
            <a:fillRect/>
          </a:stretch>
        </p:blipFill>
        <p:spPr>
          <a:xfrm>
            <a:off x="337849" y="1264774"/>
            <a:ext cx="1969771" cy="1107996"/>
          </a:xfrm>
          <a:prstGeom prst="rect">
            <a:avLst/>
          </a:prstGeom>
        </p:spPr>
      </p:pic>
      <p:pic>
        <p:nvPicPr>
          <p:cNvPr id="7" name="Picture 6">
            <a:extLst>
              <a:ext uri="{FF2B5EF4-FFF2-40B4-BE49-F238E27FC236}">
                <a16:creationId xmlns:a16="http://schemas.microsoft.com/office/drawing/2014/main" id="{92C44D5F-8AB5-457B-917B-64FDA1DA1F45}"/>
              </a:ext>
            </a:extLst>
          </p:cNvPr>
          <p:cNvPicPr>
            <a:picLocks noChangeAspect="1"/>
          </p:cNvPicPr>
          <p:nvPr/>
        </p:nvPicPr>
        <p:blipFill>
          <a:blip r:embed="rId4"/>
          <a:stretch>
            <a:fillRect/>
          </a:stretch>
        </p:blipFill>
        <p:spPr>
          <a:xfrm>
            <a:off x="337849" y="2701473"/>
            <a:ext cx="1969771" cy="1107996"/>
          </a:xfrm>
          <a:prstGeom prst="rect">
            <a:avLst/>
          </a:prstGeom>
        </p:spPr>
      </p:pic>
      <p:sp>
        <p:nvSpPr>
          <p:cNvPr id="13" name="Rectangle 12">
            <a:extLst>
              <a:ext uri="{FF2B5EF4-FFF2-40B4-BE49-F238E27FC236}">
                <a16:creationId xmlns:a16="http://schemas.microsoft.com/office/drawing/2014/main" id="{91E405DC-86B1-4AA5-BEDE-2E1C2295BFC6}"/>
              </a:ext>
            </a:extLst>
          </p:cNvPr>
          <p:cNvSpPr/>
          <p:nvPr/>
        </p:nvSpPr>
        <p:spPr>
          <a:xfrm>
            <a:off x="2428631" y="2701473"/>
            <a:ext cx="4091519" cy="729239"/>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[Slide 12] </a:t>
            </a: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Leader: How can we open our eyes and hearts to the cry of the poor and the cry of the earth? </a:t>
            </a:r>
          </a:p>
          <a:p>
            <a:pPr>
              <a:lnSpc>
                <a:spcPct val="107000"/>
              </a:lnSpc>
              <a:spcAft>
                <a:spcPts val="800"/>
              </a:spcAft>
            </a:pPr>
            <a:r>
              <a:rPr lang="en-AU" sz="1100" dirty="0">
                <a:solidFill>
                  <a:schemeClr val="bg2">
                    <a:lumMod val="10000"/>
                  </a:schemeClr>
                </a:solidFill>
                <a:effectLst/>
                <a:latin typeface="Arial" panose="020B0604020202020204" pitchFamily="34" charset="0"/>
                <a:ea typeface="Calibri" panose="020F0502020204030204" pitchFamily="34" charset="0"/>
                <a:cs typeface="Times New Roman" panose="02020603050405020304" pitchFamily="18" charset="0"/>
              </a:rPr>
              <a:t>Pause</a:t>
            </a:r>
            <a:endParaRPr lang="en-AU" sz="1100" dirty="0">
              <a:solidFill>
                <a:schemeClr val="bg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A1639840-DE6E-47D9-93C7-763DFBF132C2}"/>
              </a:ext>
            </a:extLst>
          </p:cNvPr>
          <p:cNvPicPr>
            <a:picLocks noChangeAspect="1"/>
          </p:cNvPicPr>
          <p:nvPr/>
        </p:nvPicPr>
        <p:blipFill>
          <a:blip r:embed="rId5"/>
          <a:stretch>
            <a:fillRect/>
          </a:stretch>
        </p:blipFill>
        <p:spPr>
          <a:xfrm>
            <a:off x="330175" y="4138172"/>
            <a:ext cx="1969773" cy="1107997"/>
          </a:xfrm>
          <a:prstGeom prst="rect">
            <a:avLst/>
          </a:prstGeom>
        </p:spPr>
      </p:pic>
      <p:sp>
        <p:nvSpPr>
          <p:cNvPr id="15" name="Rectangle 14">
            <a:extLst>
              <a:ext uri="{FF2B5EF4-FFF2-40B4-BE49-F238E27FC236}">
                <a16:creationId xmlns:a16="http://schemas.microsoft.com/office/drawing/2014/main" id="{753F32D1-904C-4329-8253-DC6728DCE653}"/>
              </a:ext>
            </a:extLst>
          </p:cNvPr>
          <p:cNvSpPr/>
          <p:nvPr/>
        </p:nvSpPr>
        <p:spPr>
          <a:xfrm>
            <a:off x="2428632" y="4352836"/>
            <a:ext cx="4091518" cy="600164"/>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13] Leader: </a:t>
            </a:r>
            <a:r>
              <a:rPr lang="en-AU" sz="1100" dirty="0">
                <a:solidFill>
                  <a:schemeClr val="bg2">
                    <a:lumMod val="10000"/>
                  </a:schemeClr>
                </a:solidFill>
                <a:latin typeface="Arial" panose="020B0604020202020204" pitchFamily="34" charset="0"/>
                <a:ea typeface="Calibri" panose="020F0502020204030204" pitchFamily="34" charset="0"/>
              </a:rPr>
              <a:t>Let’s take a moment to imagine what the world would look like if the Sustainable Development Goals were achieved. </a:t>
            </a:r>
            <a:endParaRPr lang="en-AU" sz="1100" dirty="0">
              <a:solidFill>
                <a:schemeClr val="bg2">
                  <a:lumMod val="10000"/>
                </a:schemeClr>
              </a:solidFill>
            </a:endParaRPr>
          </a:p>
        </p:txBody>
      </p:sp>
      <p:sp>
        <p:nvSpPr>
          <p:cNvPr id="16" name="Rectangle 15">
            <a:extLst>
              <a:ext uri="{FF2B5EF4-FFF2-40B4-BE49-F238E27FC236}">
                <a16:creationId xmlns:a16="http://schemas.microsoft.com/office/drawing/2014/main" id="{E844AD8C-A94A-4CAF-A2EB-5482CEE48FE0}"/>
              </a:ext>
            </a:extLst>
          </p:cNvPr>
          <p:cNvSpPr/>
          <p:nvPr/>
        </p:nvSpPr>
        <p:spPr>
          <a:xfrm>
            <a:off x="330175" y="5487597"/>
            <a:ext cx="6189976" cy="430887"/>
          </a:xfrm>
          <a:prstGeom prst="rect">
            <a:avLst/>
          </a:prstGeom>
        </p:spPr>
        <p:txBody>
          <a:bodyPr wrap="square">
            <a:spAutoFit/>
          </a:bodyPr>
          <a:lstStyle/>
          <a:p>
            <a:r>
              <a:rPr lang="en-AU" sz="1100" i="1" dirty="0">
                <a:solidFill>
                  <a:schemeClr val="bg2">
                    <a:lumMod val="10000"/>
                  </a:schemeClr>
                </a:solidFill>
                <a:latin typeface="Arial" panose="020B0604020202020204" pitchFamily="34" charset="0"/>
                <a:ea typeface="Calibri" panose="020F0502020204030204" pitchFamily="34" charset="0"/>
              </a:rPr>
              <a:t>(Whilst playing some soft reflective music, slowly click through the SDG reflection slides 14-27, providing time for students to read and reflect.)</a:t>
            </a:r>
            <a:endParaRPr lang="en-AU" sz="1100" i="1" dirty="0">
              <a:solidFill>
                <a:schemeClr val="bg2">
                  <a:lumMod val="10000"/>
                </a:schemeClr>
              </a:solidFill>
            </a:endParaRPr>
          </a:p>
        </p:txBody>
      </p:sp>
      <p:pic>
        <p:nvPicPr>
          <p:cNvPr id="19" name="Picture 18">
            <a:extLst>
              <a:ext uri="{FF2B5EF4-FFF2-40B4-BE49-F238E27FC236}">
                <a16:creationId xmlns:a16="http://schemas.microsoft.com/office/drawing/2014/main" id="{6017C7AD-4ED6-4FC2-ACBB-C60F9DDA47FE}"/>
              </a:ext>
            </a:extLst>
          </p:cNvPr>
          <p:cNvPicPr>
            <a:picLocks noChangeAspect="1"/>
          </p:cNvPicPr>
          <p:nvPr/>
        </p:nvPicPr>
        <p:blipFill>
          <a:blip r:embed="rId6"/>
          <a:stretch>
            <a:fillRect/>
          </a:stretch>
        </p:blipFill>
        <p:spPr>
          <a:xfrm>
            <a:off x="330175" y="6104114"/>
            <a:ext cx="1969773" cy="1107998"/>
          </a:xfrm>
          <a:prstGeom prst="rect">
            <a:avLst/>
          </a:prstGeom>
        </p:spPr>
      </p:pic>
      <p:sp>
        <p:nvSpPr>
          <p:cNvPr id="20" name="Rectangle 19">
            <a:extLst>
              <a:ext uri="{FF2B5EF4-FFF2-40B4-BE49-F238E27FC236}">
                <a16:creationId xmlns:a16="http://schemas.microsoft.com/office/drawing/2014/main" id="{C12B1046-710C-4732-AE38-8F69FFA9FFCB}"/>
              </a:ext>
            </a:extLst>
          </p:cNvPr>
          <p:cNvSpPr/>
          <p:nvPr/>
        </p:nvSpPr>
        <p:spPr>
          <a:xfrm>
            <a:off x="2445880" y="6089131"/>
            <a:ext cx="4262928" cy="1277273"/>
          </a:xfrm>
          <a:prstGeom prst="rect">
            <a:avLst/>
          </a:prstGeom>
        </p:spPr>
        <p:txBody>
          <a:bodyPr wrap="square">
            <a:spAutoFit/>
          </a:bodyPr>
          <a:lstStyle/>
          <a:p>
            <a:r>
              <a:rPr lang="en-AU" sz="1100" b="1" dirty="0">
                <a:solidFill>
                  <a:schemeClr val="bg2">
                    <a:lumMod val="10000"/>
                  </a:schemeClr>
                </a:solidFill>
                <a:latin typeface="+mj-lt"/>
                <a:ea typeface="Calibri" panose="020F0502020204030204" pitchFamily="34" charset="0"/>
              </a:rPr>
              <a:t>[Slide 28] Leader: </a:t>
            </a:r>
            <a:r>
              <a:rPr lang="en-AU" sz="1100" dirty="0">
                <a:solidFill>
                  <a:schemeClr val="bg2">
                    <a:lumMod val="10000"/>
                  </a:schemeClr>
                </a:solidFill>
                <a:latin typeface="+mj-lt"/>
              </a:rPr>
              <a:t>‘Leaving no one behind’ is a strong commitment of solidarity. It recognises that we are all members of one human family. No matter where you are or what challenges you face, we will not leave you behind. </a:t>
            </a:r>
          </a:p>
          <a:p>
            <a:endParaRPr lang="en-AU" sz="1100" dirty="0">
              <a:solidFill>
                <a:schemeClr val="bg2">
                  <a:lumMod val="10000"/>
                </a:schemeClr>
              </a:solidFill>
              <a:latin typeface="+mj-lt"/>
            </a:endParaRPr>
          </a:p>
          <a:p>
            <a:r>
              <a:rPr lang="en-AU" sz="1100" dirty="0">
                <a:solidFill>
                  <a:schemeClr val="bg2">
                    <a:lumMod val="10000"/>
                  </a:schemeClr>
                </a:solidFill>
                <a:latin typeface="+mj-lt"/>
              </a:rPr>
              <a:t>The response to our prayer is: “We will leave no one behind”.</a:t>
            </a:r>
          </a:p>
          <a:p>
            <a:r>
              <a:rPr lang="en-AU" sz="1100" b="1" dirty="0">
                <a:solidFill>
                  <a:schemeClr val="bg2">
                    <a:lumMod val="10000"/>
                  </a:schemeClr>
                </a:solidFill>
                <a:latin typeface="+mj-lt"/>
                <a:ea typeface="Calibri" panose="020F0502020204030204" pitchFamily="34" charset="0"/>
              </a:rPr>
              <a:t> </a:t>
            </a:r>
            <a:endParaRPr lang="en-AU" sz="1100" dirty="0">
              <a:solidFill>
                <a:schemeClr val="bg2">
                  <a:lumMod val="10000"/>
                </a:schemeClr>
              </a:solidFill>
              <a:latin typeface="+mj-lt"/>
            </a:endParaRPr>
          </a:p>
        </p:txBody>
      </p:sp>
      <p:pic>
        <p:nvPicPr>
          <p:cNvPr id="21" name="Picture 20">
            <a:extLst>
              <a:ext uri="{FF2B5EF4-FFF2-40B4-BE49-F238E27FC236}">
                <a16:creationId xmlns:a16="http://schemas.microsoft.com/office/drawing/2014/main" id="{81E92E17-87B2-4B93-835C-2E9F0DD44A87}"/>
              </a:ext>
            </a:extLst>
          </p:cNvPr>
          <p:cNvPicPr>
            <a:picLocks noChangeAspect="1"/>
          </p:cNvPicPr>
          <p:nvPr/>
        </p:nvPicPr>
        <p:blipFill>
          <a:blip r:embed="rId7"/>
          <a:stretch>
            <a:fillRect/>
          </a:stretch>
        </p:blipFill>
        <p:spPr>
          <a:xfrm>
            <a:off x="337849" y="7492232"/>
            <a:ext cx="1969771" cy="1107996"/>
          </a:xfrm>
          <a:prstGeom prst="rect">
            <a:avLst/>
          </a:prstGeom>
        </p:spPr>
      </p:pic>
      <p:sp>
        <p:nvSpPr>
          <p:cNvPr id="22" name="Rectangle 21">
            <a:extLst>
              <a:ext uri="{FF2B5EF4-FFF2-40B4-BE49-F238E27FC236}">
                <a16:creationId xmlns:a16="http://schemas.microsoft.com/office/drawing/2014/main" id="{7888339C-DE47-4084-8D86-7C40D2981864}"/>
              </a:ext>
            </a:extLst>
          </p:cNvPr>
          <p:cNvSpPr/>
          <p:nvPr/>
        </p:nvSpPr>
        <p:spPr>
          <a:xfrm>
            <a:off x="2376327" y="7596612"/>
            <a:ext cx="4262928" cy="769441"/>
          </a:xfrm>
          <a:prstGeom prst="rect">
            <a:avLst/>
          </a:prstGeom>
        </p:spPr>
        <p:txBody>
          <a:bodyPr wrap="square">
            <a:spAutoFit/>
          </a:bodyPr>
          <a:lstStyle/>
          <a:p>
            <a:r>
              <a:rPr lang="en-AU" sz="1100" b="1" dirty="0">
                <a:solidFill>
                  <a:schemeClr val="bg2">
                    <a:lumMod val="10000"/>
                  </a:schemeClr>
                </a:solidFill>
                <a:ea typeface="Calibri" panose="020F0502020204030204" pitchFamily="34" charset="0"/>
              </a:rPr>
              <a:t>[Slide 29] Leader: </a:t>
            </a:r>
            <a:r>
              <a:rPr lang="en-AU" sz="1100" dirty="0">
                <a:solidFill>
                  <a:schemeClr val="bg2">
                    <a:lumMod val="10000"/>
                  </a:schemeClr>
                </a:solidFill>
              </a:rPr>
              <a:t>That our Church and its agencies such as Caritas Australia will be a source of light and hope continuing to proclaim the good news, striving to end poverty, uphold dignity and promote justice, we pray:</a:t>
            </a:r>
            <a:r>
              <a:rPr lang="en-AU" sz="1100" b="1" dirty="0">
                <a:solidFill>
                  <a:schemeClr val="bg2">
                    <a:lumMod val="10000"/>
                  </a:schemeClr>
                </a:solidFill>
                <a:ea typeface="Calibri" panose="020F0502020204030204" pitchFamily="34" charset="0"/>
              </a:rPr>
              <a:t> </a:t>
            </a:r>
            <a:endParaRPr lang="en-AU" sz="1100" dirty="0">
              <a:solidFill>
                <a:schemeClr val="bg2">
                  <a:lumMod val="10000"/>
                </a:schemeClr>
              </a:solidFill>
            </a:endParaRPr>
          </a:p>
        </p:txBody>
      </p:sp>
    </p:spTree>
    <p:extLst>
      <p:ext uri="{BB962C8B-B14F-4D97-AF65-F5344CB8AC3E}">
        <p14:creationId xmlns:p14="http://schemas.microsoft.com/office/powerpoint/2010/main" val="4131482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10" name="Rectangle 9">
            <a:extLst>
              <a:ext uri="{FF2B5EF4-FFF2-40B4-BE49-F238E27FC236}">
                <a16:creationId xmlns:a16="http://schemas.microsoft.com/office/drawing/2014/main" id="{479936DC-0C36-44BB-B328-5CCD6F05E765}"/>
              </a:ext>
            </a:extLst>
          </p:cNvPr>
          <p:cNvSpPr/>
          <p:nvPr/>
        </p:nvSpPr>
        <p:spPr>
          <a:xfrm>
            <a:off x="2423392" y="1422671"/>
            <a:ext cx="4096759" cy="261610"/>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30] Response: </a:t>
            </a:r>
            <a:r>
              <a:rPr lang="en-AU" sz="1100" dirty="0">
                <a:solidFill>
                  <a:schemeClr val="bg2">
                    <a:lumMod val="10000"/>
                  </a:schemeClr>
                </a:solidFill>
                <a:latin typeface="Arial" panose="020B0604020202020204" pitchFamily="34" charset="0"/>
                <a:ea typeface="Calibri" panose="020F0502020204030204" pitchFamily="34" charset="0"/>
              </a:rPr>
              <a:t>We will leave no one behind.</a:t>
            </a:r>
            <a:endParaRPr lang="en-AU" sz="1100" dirty="0">
              <a:solidFill>
                <a:schemeClr val="bg2">
                  <a:lumMod val="10000"/>
                </a:schemeClr>
              </a:solidFill>
            </a:endParaRPr>
          </a:p>
        </p:txBody>
      </p:sp>
      <p:sp>
        <p:nvSpPr>
          <p:cNvPr id="13" name="Rectangle 12">
            <a:extLst>
              <a:ext uri="{FF2B5EF4-FFF2-40B4-BE49-F238E27FC236}">
                <a16:creationId xmlns:a16="http://schemas.microsoft.com/office/drawing/2014/main" id="{91E405DC-86B1-4AA5-BEDE-2E1C2295BFC6}"/>
              </a:ext>
            </a:extLst>
          </p:cNvPr>
          <p:cNvSpPr/>
          <p:nvPr/>
        </p:nvSpPr>
        <p:spPr>
          <a:xfrm>
            <a:off x="2428631" y="2701473"/>
            <a:ext cx="4091519" cy="808876"/>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[Slide 31] </a:t>
            </a:r>
            <a:r>
              <a:rPr lang="en-AU" sz="1100" b="1" dirty="0">
                <a:solidFill>
                  <a:schemeClr val="bg2">
                    <a:lumMod val="10000"/>
                  </a:schemeClr>
                </a:solidFill>
                <a:latin typeface="+mj-lt"/>
                <a:ea typeface="Calibri" panose="020F0502020204030204" pitchFamily="34" charset="0"/>
                <a:cs typeface="Times New Roman" panose="02020603050405020304" pitchFamily="18" charset="0"/>
              </a:rPr>
              <a:t>Leader: </a:t>
            </a:r>
            <a:r>
              <a:rPr lang="en-AU" sz="1100" dirty="0">
                <a:solidFill>
                  <a:schemeClr val="bg2">
                    <a:lumMod val="10000"/>
                  </a:schemeClr>
                </a:solidFill>
                <a:latin typeface="+mj-lt"/>
              </a:rPr>
              <a:t>In a world where approximately 800 million people are experiencing extreme poverty and hunger and more than 6 million children die before their 5</a:t>
            </a:r>
            <a:r>
              <a:rPr lang="en-AU" sz="1100" baseline="30000" dirty="0">
                <a:solidFill>
                  <a:schemeClr val="bg2">
                    <a:lumMod val="10000"/>
                  </a:schemeClr>
                </a:solidFill>
                <a:latin typeface="+mj-lt"/>
              </a:rPr>
              <a:t>th</a:t>
            </a:r>
            <a:r>
              <a:rPr lang="en-AU" sz="1100" dirty="0">
                <a:solidFill>
                  <a:schemeClr val="bg2">
                    <a:lumMod val="10000"/>
                  </a:schemeClr>
                </a:solidFill>
                <a:latin typeface="+mj-lt"/>
              </a:rPr>
              <a:t> birthday, we pray:</a:t>
            </a:r>
            <a:br>
              <a:rPr lang="en-AU" dirty="0"/>
            </a:br>
            <a:endParaRPr lang="en-AU" sz="1100" dirty="0">
              <a:solidFill>
                <a:schemeClr val="bg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753F32D1-904C-4329-8253-DC6728DCE653}"/>
              </a:ext>
            </a:extLst>
          </p:cNvPr>
          <p:cNvSpPr/>
          <p:nvPr/>
        </p:nvSpPr>
        <p:spPr>
          <a:xfrm>
            <a:off x="2428632" y="4352836"/>
            <a:ext cx="3429000" cy="261610"/>
          </a:xfrm>
          <a:prstGeom prst="rect">
            <a:avLst/>
          </a:prstGeom>
        </p:spPr>
        <p:txBody>
          <a:bodyPr>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32] Response: </a:t>
            </a:r>
            <a:r>
              <a:rPr lang="en-AU" sz="1100" dirty="0">
                <a:solidFill>
                  <a:schemeClr val="bg2">
                    <a:lumMod val="10000"/>
                  </a:schemeClr>
                </a:solidFill>
                <a:latin typeface="Arial" panose="020B0604020202020204" pitchFamily="34" charset="0"/>
                <a:ea typeface="Calibri" panose="020F0502020204030204" pitchFamily="34" charset="0"/>
              </a:rPr>
              <a:t>We will leave no one behind. </a:t>
            </a:r>
            <a:endParaRPr lang="en-AU" sz="1100" dirty="0">
              <a:solidFill>
                <a:schemeClr val="bg2">
                  <a:lumMod val="10000"/>
                </a:schemeClr>
              </a:solidFill>
            </a:endParaRPr>
          </a:p>
        </p:txBody>
      </p:sp>
      <p:sp>
        <p:nvSpPr>
          <p:cNvPr id="20" name="Rectangle 19">
            <a:extLst>
              <a:ext uri="{FF2B5EF4-FFF2-40B4-BE49-F238E27FC236}">
                <a16:creationId xmlns:a16="http://schemas.microsoft.com/office/drawing/2014/main" id="{C12B1046-710C-4732-AE38-8F69FFA9FFCB}"/>
              </a:ext>
            </a:extLst>
          </p:cNvPr>
          <p:cNvSpPr/>
          <p:nvPr/>
        </p:nvSpPr>
        <p:spPr>
          <a:xfrm>
            <a:off x="2423392" y="5598586"/>
            <a:ext cx="4096759" cy="600164"/>
          </a:xfrm>
          <a:prstGeom prst="rect">
            <a:avLst/>
          </a:prstGeom>
        </p:spPr>
        <p:txBody>
          <a:bodyPr wrap="square">
            <a:spAutoFit/>
          </a:bodyPr>
          <a:lstStyle/>
          <a:p>
            <a:r>
              <a:rPr lang="en-AU" sz="1100" b="1" dirty="0">
                <a:solidFill>
                  <a:schemeClr val="bg2">
                    <a:lumMod val="10000"/>
                  </a:schemeClr>
                </a:solidFill>
                <a:latin typeface="+mj-lt"/>
                <a:ea typeface="Calibri" panose="020F0502020204030204" pitchFamily="34" charset="0"/>
              </a:rPr>
              <a:t>[Slide 33] Leader: </a:t>
            </a:r>
            <a:r>
              <a:rPr lang="en-AU" sz="1100" dirty="0">
                <a:solidFill>
                  <a:schemeClr val="bg2">
                    <a:lumMod val="10000"/>
                  </a:schemeClr>
                </a:solidFill>
                <a:latin typeface="+mj-lt"/>
              </a:rPr>
              <a:t>In a world where 57 million children don’t have the chance to go to school and women and girls continue to suffer discrimination and violence in all countries, we pray:</a:t>
            </a:r>
            <a:r>
              <a:rPr lang="en-AU" sz="1100" b="1" dirty="0">
                <a:solidFill>
                  <a:schemeClr val="bg2">
                    <a:lumMod val="10000"/>
                  </a:schemeClr>
                </a:solidFill>
                <a:latin typeface="+mj-lt"/>
                <a:ea typeface="Calibri" panose="020F0502020204030204" pitchFamily="34" charset="0"/>
              </a:rPr>
              <a:t> </a:t>
            </a:r>
            <a:endParaRPr lang="en-AU" sz="1100" dirty="0">
              <a:solidFill>
                <a:schemeClr val="bg2">
                  <a:lumMod val="10000"/>
                </a:schemeClr>
              </a:solidFill>
              <a:latin typeface="+mj-lt"/>
            </a:endParaRPr>
          </a:p>
        </p:txBody>
      </p:sp>
      <p:sp>
        <p:nvSpPr>
          <p:cNvPr id="22" name="Rectangle 21">
            <a:extLst>
              <a:ext uri="{FF2B5EF4-FFF2-40B4-BE49-F238E27FC236}">
                <a16:creationId xmlns:a16="http://schemas.microsoft.com/office/drawing/2014/main" id="{7888339C-DE47-4084-8D86-7C40D2981864}"/>
              </a:ext>
            </a:extLst>
          </p:cNvPr>
          <p:cNvSpPr/>
          <p:nvPr/>
        </p:nvSpPr>
        <p:spPr>
          <a:xfrm>
            <a:off x="2428632" y="7182890"/>
            <a:ext cx="4262928" cy="261610"/>
          </a:xfrm>
          <a:prstGeom prst="rect">
            <a:avLst/>
          </a:prstGeom>
        </p:spPr>
        <p:txBody>
          <a:bodyPr wrap="square">
            <a:spAutoFit/>
          </a:bodyPr>
          <a:lstStyle/>
          <a:p>
            <a:r>
              <a:rPr lang="en-AU" sz="1100" b="1" dirty="0">
                <a:solidFill>
                  <a:schemeClr val="bg2">
                    <a:lumMod val="10000"/>
                  </a:schemeClr>
                </a:solidFill>
                <a:ea typeface="Calibri" panose="020F0502020204030204" pitchFamily="34" charset="0"/>
              </a:rPr>
              <a:t>[Slide 34] Response: </a:t>
            </a:r>
            <a:r>
              <a:rPr lang="en-AU" sz="1100" dirty="0">
                <a:solidFill>
                  <a:schemeClr val="bg2">
                    <a:lumMod val="10000"/>
                  </a:schemeClr>
                </a:solidFill>
                <a:ea typeface="Calibri" panose="020F0502020204030204" pitchFamily="34" charset="0"/>
              </a:rPr>
              <a:t>We will leave no one behind.</a:t>
            </a:r>
            <a:endParaRPr lang="en-AU" sz="1100" dirty="0">
              <a:solidFill>
                <a:schemeClr val="bg2">
                  <a:lumMod val="10000"/>
                </a:schemeClr>
              </a:solidFill>
            </a:endParaRPr>
          </a:p>
        </p:txBody>
      </p:sp>
      <p:pic>
        <p:nvPicPr>
          <p:cNvPr id="2" name="Picture 1">
            <a:extLst>
              <a:ext uri="{FF2B5EF4-FFF2-40B4-BE49-F238E27FC236}">
                <a16:creationId xmlns:a16="http://schemas.microsoft.com/office/drawing/2014/main" id="{C1A78EC2-521E-4853-913F-CB7CD458D953}"/>
              </a:ext>
            </a:extLst>
          </p:cNvPr>
          <p:cNvPicPr>
            <a:picLocks noChangeAspect="1"/>
          </p:cNvPicPr>
          <p:nvPr/>
        </p:nvPicPr>
        <p:blipFill>
          <a:blip r:embed="rId3"/>
          <a:stretch>
            <a:fillRect/>
          </a:stretch>
        </p:blipFill>
        <p:spPr>
          <a:xfrm>
            <a:off x="337849" y="1200314"/>
            <a:ext cx="1969771" cy="1107996"/>
          </a:xfrm>
          <a:prstGeom prst="rect">
            <a:avLst/>
          </a:prstGeom>
        </p:spPr>
      </p:pic>
      <p:pic>
        <p:nvPicPr>
          <p:cNvPr id="5" name="Picture 4">
            <a:extLst>
              <a:ext uri="{FF2B5EF4-FFF2-40B4-BE49-F238E27FC236}">
                <a16:creationId xmlns:a16="http://schemas.microsoft.com/office/drawing/2014/main" id="{AA724813-8819-466D-8962-F4AC7861F25A}"/>
              </a:ext>
            </a:extLst>
          </p:cNvPr>
          <p:cNvPicPr>
            <a:picLocks noChangeAspect="1"/>
          </p:cNvPicPr>
          <p:nvPr/>
        </p:nvPicPr>
        <p:blipFill>
          <a:blip r:embed="rId4"/>
          <a:stretch>
            <a:fillRect/>
          </a:stretch>
        </p:blipFill>
        <p:spPr>
          <a:xfrm>
            <a:off x="330175" y="2607220"/>
            <a:ext cx="1969773" cy="1107997"/>
          </a:xfrm>
          <a:prstGeom prst="rect">
            <a:avLst/>
          </a:prstGeom>
        </p:spPr>
      </p:pic>
      <p:pic>
        <p:nvPicPr>
          <p:cNvPr id="6" name="Picture 5">
            <a:extLst>
              <a:ext uri="{FF2B5EF4-FFF2-40B4-BE49-F238E27FC236}">
                <a16:creationId xmlns:a16="http://schemas.microsoft.com/office/drawing/2014/main" id="{C71D4906-2885-4A21-83B7-9924C7AE8947}"/>
              </a:ext>
            </a:extLst>
          </p:cNvPr>
          <p:cNvPicPr>
            <a:picLocks noChangeAspect="1"/>
          </p:cNvPicPr>
          <p:nvPr/>
        </p:nvPicPr>
        <p:blipFill>
          <a:blip r:embed="rId5"/>
          <a:stretch>
            <a:fillRect/>
          </a:stretch>
        </p:blipFill>
        <p:spPr>
          <a:xfrm>
            <a:off x="330174" y="4072843"/>
            <a:ext cx="1969774" cy="1107998"/>
          </a:xfrm>
          <a:prstGeom prst="rect">
            <a:avLst/>
          </a:prstGeom>
        </p:spPr>
      </p:pic>
      <p:pic>
        <p:nvPicPr>
          <p:cNvPr id="8" name="Picture 7">
            <a:extLst>
              <a:ext uri="{FF2B5EF4-FFF2-40B4-BE49-F238E27FC236}">
                <a16:creationId xmlns:a16="http://schemas.microsoft.com/office/drawing/2014/main" id="{C2DA3106-27C2-43E8-8C85-3016748F0C3B}"/>
              </a:ext>
            </a:extLst>
          </p:cNvPr>
          <p:cNvPicPr>
            <a:picLocks noChangeAspect="1"/>
          </p:cNvPicPr>
          <p:nvPr/>
        </p:nvPicPr>
        <p:blipFill>
          <a:blip r:embed="rId6"/>
          <a:stretch>
            <a:fillRect/>
          </a:stretch>
        </p:blipFill>
        <p:spPr>
          <a:xfrm>
            <a:off x="337849" y="5524540"/>
            <a:ext cx="1962099" cy="1103681"/>
          </a:xfrm>
          <a:prstGeom prst="rect">
            <a:avLst/>
          </a:prstGeom>
        </p:spPr>
      </p:pic>
      <p:pic>
        <p:nvPicPr>
          <p:cNvPr id="9" name="Picture 8">
            <a:extLst>
              <a:ext uri="{FF2B5EF4-FFF2-40B4-BE49-F238E27FC236}">
                <a16:creationId xmlns:a16="http://schemas.microsoft.com/office/drawing/2014/main" id="{4C0111B9-F0FB-4E5D-B553-DF2E1F393F17}"/>
              </a:ext>
            </a:extLst>
          </p:cNvPr>
          <p:cNvPicPr>
            <a:picLocks noChangeAspect="1"/>
          </p:cNvPicPr>
          <p:nvPr/>
        </p:nvPicPr>
        <p:blipFill>
          <a:blip r:embed="rId7"/>
          <a:stretch>
            <a:fillRect/>
          </a:stretch>
        </p:blipFill>
        <p:spPr>
          <a:xfrm>
            <a:off x="330174" y="6945373"/>
            <a:ext cx="1977446" cy="1112314"/>
          </a:xfrm>
          <a:prstGeom prst="rect">
            <a:avLst/>
          </a:prstGeom>
        </p:spPr>
      </p:pic>
    </p:spTree>
    <p:extLst>
      <p:ext uri="{BB962C8B-B14F-4D97-AF65-F5344CB8AC3E}">
        <p14:creationId xmlns:p14="http://schemas.microsoft.com/office/powerpoint/2010/main" val="89019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10" name="Rectangle 9">
            <a:extLst>
              <a:ext uri="{FF2B5EF4-FFF2-40B4-BE49-F238E27FC236}">
                <a16:creationId xmlns:a16="http://schemas.microsoft.com/office/drawing/2014/main" id="{479936DC-0C36-44BB-B328-5CCD6F05E765}"/>
              </a:ext>
            </a:extLst>
          </p:cNvPr>
          <p:cNvSpPr/>
          <p:nvPr/>
        </p:nvSpPr>
        <p:spPr>
          <a:xfrm>
            <a:off x="2423392" y="1037950"/>
            <a:ext cx="4096759" cy="769441"/>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35] Leader: </a:t>
            </a:r>
            <a:r>
              <a:rPr lang="en-AU" sz="1100" dirty="0">
                <a:solidFill>
                  <a:schemeClr val="bg2">
                    <a:lumMod val="10000"/>
                  </a:schemeClr>
                </a:solidFill>
              </a:rPr>
              <a:t>In a world where </a:t>
            </a:r>
            <a:r>
              <a:rPr lang="en-US" sz="1100" dirty="0">
                <a:solidFill>
                  <a:schemeClr val="bg2">
                    <a:lumMod val="10000"/>
                  </a:schemeClr>
                </a:solidFill>
              </a:rPr>
              <a:t>663 million people are still without access to an improved water source and 2.4 billion people lack access to basic sanitation services, such as toilets or latrines, we pray: </a:t>
            </a:r>
            <a:endParaRPr lang="en-AU" sz="1100" dirty="0">
              <a:solidFill>
                <a:schemeClr val="bg2">
                  <a:lumMod val="10000"/>
                </a:schemeClr>
              </a:solidFill>
            </a:endParaRPr>
          </a:p>
        </p:txBody>
      </p:sp>
      <p:sp>
        <p:nvSpPr>
          <p:cNvPr id="13" name="Rectangle 12">
            <a:extLst>
              <a:ext uri="{FF2B5EF4-FFF2-40B4-BE49-F238E27FC236}">
                <a16:creationId xmlns:a16="http://schemas.microsoft.com/office/drawing/2014/main" id="{91E405DC-86B1-4AA5-BEDE-2E1C2295BFC6}"/>
              </a:ext>
            </a:extLst>
          </p:cNvPr>
          <p:cNvSpPr/>
          <p:nvPr/>
        </p:nvSpPr>
        <p:spPr>
          <a:xfrm>
            <a:off x="2428631" y="2791531"/>
            <a:ext cx="4091519" cy="446597"/>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[Slide 36] Response: </a:t>
            </a: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We will leave no one behind.</a:t>
            </a:r>
            <a:br>
              <a:rPr lang="en-AU" dirty="0"/>
            </a:br>
            <a:endParaRPr lang="en-AU" sz="1100" dirty="0">
              <a:solidFill>
                <a:schemeClr val="bg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753F32D1-904C-4329-8253-DC6728DCE653}"/>
              </a:ext>
            </a:extLst>
          </p:cNvPr>
          <p:cNvSpPr/>
          <p:nvPr/>
        </p:nvSpPr>
        <p:spPr>
          <a:xfrm>
            <a:off x="2428631" y="3968115"/>
            <a:ext cx="4091519" cy="600164"/>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37] Leader</a:t>
            </a:r>
            <a:r>
              <a:rPr lang="en-AU" sz="1100" b="1" dirty="0">
                <a:solidFill>
                  <a:schemeClr val="bg2">
                    <a:lumMod val="10000"/>
                  </a:schemeClr>
                </a:solidFill>
                <a:latin typeface="+mj-lt"/>
                <a:ea typeface="Calibri" panose="020F0502020204030204" pitchFamily="34" charset="0"/>
              </a:rPr>
              <a:t>: </a:t>
            </a:r>
            <a:r>
              <a:rPr lang="en-AU" sz="1100" dirty="0">
                <a:solidFill>
                  <a:schemeClr val="bg2">
                    <a:lumMod val="10000"/>
                  </a:schemeClr>
                </a:solidFill>
                <a:latin typeface="+mj-lt"/>
              </a:rPr>
              <a:t>In a world where one in five people don’t have access to electricity, 75 million young women and men don’t have a job and 828 million people live in slums, we pray: </a:t>
            </a:r>
          </a:p>
        </p:txBody>
      </p:sp>
      <p:sp>
        <p:nvSpPr>
          <p:cNvPr id="20" name="Rectangle 19">
            <a:extLst>
              <a:ext uri="{FF2B5EF4-FFF2-40B4-BE49-F238E27FC236}">
                <a16:creationId xmlns:a16="http://schemas.microsoft.com/office/drawing/2014/main" id="{C12B1046-710C-4732-AE38-8F69FFA9FFCB}"/>
              </a:ext>
            </a:extLst>
          </p:cNvPr>
          <p:cNvSpPr/>
          <p:nvPr/>
        </p:nvSpPr>
        <p:spPr>
          <a:xfrm>
            <a:off x="2423392" y="5467543"/>
            <a:ext cx="4096759" cy="261610"/>
          </a:xfrm>
          <a:prstGeom prst="rect">
            <a:avLst/>
          </a:prstGeom>
        </p:spPr>
        <p:txBody>
          <a:bodyPr wrap="square">
            <a:spAutoFit/>
          </a:bodyPr>
          <a:lstStyle/>
          <a:p>
            <a:r>
              <a:rPr lang="en-AU" sz="1100" b="1" dirty="0">
                <a:solidFill>
                  <a:schemeClr val="bg2">
                    <a:lumMod val="10000"/>
                  </a:schemeClr>
                </a:solidFill>
                <a:latin typeface="+mj-lt"/>
                <a:ea typeface="Calibri" panose="020F0502020204030204" pitchFamily="34" charset="0"/>
              </a:rPr>
              <a:t>[Slide 38] Response: </a:t>
            </a:r>
            <a:r>
              <a:rPr lang="en-AU" sz="1100" dirty="0">
                <a:solidFill>
                  <a:schemeClr val="bg2">
                    <a:lumMod val="10000"/>
                  </a:schemeClr>
                </a:solidFill>
                <a:latin typeface="+mj-lt"/>
                <a:ea typeface="Calibri" panose="020F0502020204030204" pitchFamily="34" charset="0"/>
              </a:rPr>
              <a:t>We will leave no one behind.</a:t>
            </a:r>
            <a:endParaRPr lang="en-AU" sz="1100" dirty="0">
              <a:solidFill>
                <a:schemeClr val="bg2">
                  <a:lumMod val="10000"/>
                </a:schemeClr>
              </a:solidFill>
              <a:latin typeface="+mj-lt"/>
            </a:endParaRPr>
          </a:p>
        </p:txBody>
      </p:sp>
      <p:sp>
        <p:nvSpPr>
          <p:cNvPr id="22" name="Rectangle 21">
            <a:extLst>
              <a:ext uri="{FF2B5EF4-FFF2-40B4-BE49-F238E27FC236}">
                <a16:creationId xmlns:a16="http://schemas.microsoft.com/office/drawing/2014/main" id="{7888339C-DE47-4084-8D86-7C40D2981864}"/>
              </a:ext>
            </a:extLst>
          </p:cNvPr>
          <p:cNvSpPr/>
          <p:nvPr/>
        </p:nvSpPr>
        <p:spPr>
          <a:xfrm>
            <a:off x="2428632" y="6798169"/>
            <a:ext cx="4262928" cy="769441"/>
          </a:xfrm>
          <a:prstGeom prst="rect">
            <a:avLst/>
          </a:prstGeom>
        </p:spPr>
        <p:txBody>
          <a:bodyPr wrap="square">
            <a:spAutoFit/>
          </a:bodyPr>
          <a:lstStyle/>
          <a:p>
            <a:r>
              <a:rPr lang="en-AU" sz="1100" b="1" dirty="0">
                <a:solidFill>
                  <a:schemeClr val="bg2">
                    <a:lumMod val="10000"/>
                  </a:schemeClr>
                </a:solidFill>
                <a:ea typeface="Calibri" panose="020F0502020204030204" pitchFamily="34" charset="0"/>
              </a:rPr>
              <a:t>[Slide 39] Leader: </a:t>
            </a:r>
            <a:r>
              <a:rPr lang="en-AU" sz="1100" dirty="0">
                <a:solidFill>
                  <a:schemeClr val="bg2">
                    <a:lumMod val="10000"/>
                  </a:schemeClr>
                </a:solidFill>
                <a:latin typeface="+mj-lt"/>
              </a:rPr>
              <a:t>In a world where </a:t>
            </a:r>
            <a:r>
              <a:rPr lang="en-US" sz="1100" dirty="0">
                <a:solidFill>
                  <a:schemeClr val="bg2">
                    <a:lumMod val="10000"/>
                  </a:schemeClr>
                </a:solidFill>
                <a:latin typeface="+mj-lt"/>
              </a:rPr>
              <a:t>climate change is now affecting every country on every continent; disrupting national economies and affecting all lives, particularly the most vulnerable, making hard lives even harder, we pray: </a:t>
            </a:r>
            <a:endParaRPr lang="en-AU" sz="1100" dirty="0">
              <a:solidFill>
                <a:schemeClr val="bg2">
                  <a:lumMod val="10000"/>
                </a:schemeClr>
              </a:solidFill>
              <a:latin typeface="+mj-lt"/>
            </a:endParaRPr>
          </a:p>
        </p:txBody>
      </p:sp>
      <p:pic>
        <p:nvPicPr>
          <p:cNvPr id="4" name="Picture 3">
            <a:extLst>
              <a:ext uri="{FF2B5EF4-FFF2-40B4-BE49-F238E27FC236}">
                <a16:creationId xmlns:a16="http://schemas.microsoft.com/office/drawing/2014/main" id="{2C31B580-89A5-46BB-AA3B-BCEDF7E5714B}"/>
              </a:ext>
            </a:extLst>
          </p:cNvPr>
          <p:cNvPicPr>
            <a:picLocks noChangeAspect="1"/>
          </p:cNvPicPr>
          <p:nvPr/>
        </p:nvPicPr>
        <p:blipFill>
          <a:blip r:embed="rId3"/>
          <a:stretch>
            <a:fillRect/>
          </a:stretch>
        </p:blipFill>
        <p:spPr>
          <a:xfrm>
            <a:off x="337848" y="988146"/>
            <a:ext cx="1962099" cy="1103681"/>
          </a:xfrm>
          <a:prstGeom prst="rect">
            <a:avLst/>
          </a:prstGeom>
        </p:spPr>
      </p:pic>
      <p:pic>
        <p:nvPicPr>
          <p:cNvPr id="7" name="Picture 6">
            <a:extLst>
              <a:ext uri="{FF2B5EF4-FFF2-40B4-BE49-F238E27FC236}">
                <a16:creationId xmlns:a16="http://schemas.microsoft.com/office/drawing/2014/main" id="{BE35D843-C0AC-45CA-B1AD-EC1A190F41E8}"/>
              </a:ext>
            </a:extLst>
          </p:cNvPr>
          <p:cNvPicPr>
            <a:picLocks noChangeAspect="1"/>
          </p:cNvPicPr>
          <p:nvPr/>
        </p:nvPicPr>
        <p:blipFill>
          <a:blip r:embed="rId4"/>
          <a:stretch>
            <a:fillRect/>
          </a:stretch>
        </p:blipFill>
        <p:spPr>
          <a:xfrm>
            <a:off x="349245" y="2394626"/>
            <a:ext cx="1977447" cy="1112314"/>
          </a:xfrm>
          <a:prstGeom prst="rect">
            <a:avLst/>
          </a:prstGeom>
        </p:spPr>
      </p:pic>
      <p:pic>
        <p:nvPicPr>
          <p:cNvPr id="11" name="Picture 10">
            <a:extLst>
              <a:ext uri="{FF2B5EF4-FFF2-40B4-BE49-F238E27FC236}">
                <a16:creationId xmlns:a16="http://schemas.microsoft.com/office/drawing/2014/main" id="{4F440C85-ADDA-4FD8-9040-B7E58579F6E4}"/>
              </a:ext>
            </a:extLst>
          </p:cNvPr>
          <p:cNvPicPr>
            <a:picLocks noChangeAspect="1"/>
          </p:cNvPicPr>
          <p:nvPr/>
        </p:nvPicPr>
        <p:blipFill>
          <a:blip r:embed="rId5"/>
          <a:stretch>
            <a:fillRect/>
          </a:stretch>
        </p:blipFill>
        <p:spPr>
          <a:xfrm>
            <a:off x="337849" y="3809739"/>
            <a:ext cx="1988843" cy="1118724"/>
          </a:xfrm>
          <a:prstGeom prst="rect">
            <a:avLst/>
          </a:prstGeom>
        </p:spPr>
      </p:pic>
      <p:pic>
        <p:nvPicPr>
          <p:cNvPr id="12" name="Picture 11">
            <a:extLst>
              <a:ext uri="{FF2B5EF4-FFF2-40B4-BE49-F238E27FC236}">
                <a16:creationId xmlns:a16="http://schemas.microsoft.com/office/drawing/2014/main" id="{AFF58D99-6E6E-42FE-8F7E-A8299E63938C}"/>
              </a:ext>
            </a:extLst>
          </p:cNvPr>
          <p:cNvPicPr>
            <a:picLocks noChangeAspect="1"/>
          </p:cNvPicPr>
          <p:nvPr/>
        </p:nvPicPr>
        <p:blipFill>
          <a:blip r:embed="rId6"/>
          <a:stretch>
            <a:fillRect/>
          </a:stretch>
        </p:blipFill>
        <p:spPr>
          <a:xfrm>
            <a:off x="337849" y="5231262"/>
            <a:ext cx="1988843" cy="1118724"/>
          </a:xfrm>
          <a:prstGeom prst="rect">
            <a:avLst/>
          </a:prstGeom>
        </p:spPr>
      </p:pic>
      <p:pic>
        <p:nvPicPr>
          <p:cNvPr id="14" name="Picture 13">
            <a:extLst>
              <a:ext uri="{FF2B5EF4-FFF2-40B4-BE49-F238E27FC236}">
                <a16:creationId xmlns:a16="http://schemas.microsoft.com/office/drawing/2014/main" id="{CFBF47D8-9DEA-42BA-98CD-E13815F19A37}"/>
              </a:ext>
            </a:extLst>
          </p:cNvPr>
          <p:cNvPicPr>
            <a:picLocks noChangeAspect="1"/>
          </p:cNvPicPr>
          <p:nvPr/>
        </p:nvPicPr>
        <p:blipFill>
          <a:blip r:embed="rId7"/>
          <a:stretch>
            <a:fillRect/>
          </a:stretch>
        </p:blipFill>
        <p:spPr>
          <a:xfrm>
            <a:off x="337848" y="6646374"/>
            <a:ext cx="1988841" cy="1118723"/>
          </a:xfrm>
          <a:prstGeom prst="rect">
            <a:avLst/>
          </a:prstGeom>
        </p:spPr>
      </p:pic>
      <p:sp>
        <p:nvSpPr>
          <p:cNvPr id="16" name="Rectangle 15">
            <a:extLst>
              <a:ext uri="{FF2B5EF4-FFF2-40B4-BE49-F238E27FC236}">
                <a16:creationId xmlns:a16="http://schemas.microsoft.com/office/drawing/2014/main" id="{EBAA862C-84DD-455D-8EBD-C85B506E2141}"/>
              </a:ext>
            </a:extLst>
          </p:cNvPr>
          <p:cNvSpPr/>
          <p:nvPr/>
        </p:nvSpPr>
        <p:spPr>
          <a:xfrm>
            <a:off x="2428632" y="8375016"/>
            <a:ext cx="3429000" cy="261610"/>
          </a:xfrm>
          <a:prstGeom prst="rect">
            <a:avLst/>
          </a:prstGeom>
        </p:spPr>
        <p:txBody>
          <a:bodyPr>
            <a:spAutoFit/>
          </a:bodyPr>
          <a:lstStyle/>
          <a:p>
            <a:r>
              <a:rPr lang="en-AU" sz="1100" b="1" dirty="0">
                <a:solidFill>
                  <a:schemeClr val="bg2">
                    <a:lumMod val="10000"/>
                  </a:schemeClr>
                </a:solidFill>
                <a:ea typeface="Calibri" panose="020F0502020204030204" pitchFamily="34" charset="0"/>
              </a:rPr>
              <a:t>[Slide 40] Response: </a:t>
            </a:r>
            <a:r>
              <a:rPr lang="en-AU" sz="1100" dirty="0">
                <a:solidFill>
                  <a:schemeClr val="bg2">
                    <a:lumMod val="10000"/>
                  </a:schemeClr>
                </a:solidFill>
                <a:ea typeface="Calibri" panose="020F0502020204030204" pitchFamily="34" charset="0"/>
              </a:rPr>
              <a:t>We will leave no one behind.</a:t>
            </a:r>
            <a:endParaRPr lang="en-AU" sz="1100" dirty="0">
              <a:solidFill>
                <a:schemeClr val="bg2">
                  <a:lumMod val="10000"/>
                </a:schemeClr>
              </a:solidFill>
            </a:endParaRPr>
          </a:p>
        </p:txBody>
      </p:sp>
      <p:pic>
        <p:nvPicPr>
          <p:cNvPr id="17" name="Picture 16">
            <a:extLst>
              <a:ext uri="{FF2B5EF4-FFF2-40B4-BE49-F238E27FC236}">
                <a16:creationId xmlns:a16="http://schemas.microsoft.com/office/drawing/2014/main" id="{3BAC1ED1-96AA-4DC9-BC63-C4983628C065}"/>
              </a:ext>
            </a:extLst>
          </p:cNvPr>
          <p:cNvPicPr>
            <a:picLocks noChangeAspect="1"/>
          </p:cNvPicPr>
          <p:nvPr/>
        </p:nvPicPr>
        <p:blipFill>
          <a:blip r:embed="rId8"/>
          <a:stretch>
            <a:fillRect/>
          </a:stretch>
        </p:blipFill>
        <p:spPr>
          <a:xfrm>
            <a:off x="337849" y="8037847"/>
            <a:ext cx="1988843" cy="1118724"/>
          </a:xfrm>
          <a:prstGeom prst="rect">
            <a:avLst/>
          </a:prstGeom>
        </p:spPr>
      </p:pic>
    </p:spTree>
    <p:extLst>
      <p:ext uri="{BB962C8B-B14F-4D97-AF65-F5344CB8AC3E}">
        <p14:creationId xmlns:p14="http://schemas.microsoft.com/office/powerpoint/2010/main" val="2170503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D23C9C-9F75-439C-9624-4A38C1CF0CF9}"/>
              </a:ext>
            </a:extLst>
          </p:cNvPr>
          <p:cNvSpPr txBox="1"/>
          <p:nvPr/>
        </p:nvSpPr>
        <p:spPr>
          <a:xfrm>
            <a:off x="208013" y="134801"/>
            <a:ext cx="5649619" cy="707886"/>
          </a:xfrm>
          <a:prstGeom prst="rect">
            <a:avLst/>
          </a:prstGeom>
          <a:noFill/>
        </p:spPr>
        <p:txBody>
          <a:bodyPr wrap="square" rtlCol="0">
            <a:spAutoFit/>
          </a:bodyPr>
          <a:lstStyle/>
          <a:p>
            <a:r>
              <a:rPr lang="en-AU" sz="2000" dirty="0">
                <a:latin typeface="Roboto BOLD" pitchFamily="2" charset="0"/>
                <a:ea typeface="Roboto BOLD" pitchFamily="2" charset="0"/>
              </a:rPr>
              <a:t>SUSTAINABLE DEVELOPMENT GOALS </a:t>
            </a:r>
          </a:p>
          <a:p>
            <a:r>
              <a:rPr lang="en-AU" sz="2000" dirty="0">
                <a:latin typeface="Roboto BOLD" pitchFamily="2" charset="0"/>
                <a:ea typeface="Roboto BOLD" pitchFamily="2" charset="0"/>
              </a:rPr>
              <a:t>PRAYER SERVICE</a:t>
            </a:r>
          </a:p>
        </p:txBody>
      </p:sp>
      <p:sp>
        <p:nvSpPr>
          <p:cNvPr id="10" name="Rectangle 9">
            <a:extLst>
              <a:ext uri="{FF2B5EF4-FFF2-40B4-BE49-F238E27FC236}">
                <a16:creationId xmlns:a16="http://schemas.microsoft.com/office/drawing/2014/main" id="{479936DC-0C36-44BB-B328-5CCD6F05E765}"/>
              </a:ext>
            </a:extLst>
          </p:cNvPr>
          <p:cNvSpPr/>
          <p:nvPr/>
        </p:nvSpPr>
        <p:spPr>
          <a:xfrm>
            <a:off x="2402820" y="1010028"/>
            <a:ext cx="4096759" cy="1193084"/>
          </a:xfrm>
          <a:prstGeom prst="rect">
            <a:avLst/>
          </a:prstGeom>
        </p:spPr>
        <p:txBody>
          <a:bodyPr wrap="square">
            <a:spAutoFit/>
          </a:bodyPr>
          <a:lstStyle/>
          <a:p>
            <a:r>
              <a:rPr lang="en-AU" sz="1100" b="1" dirty="0">
                <a:solidFill>
                  <a:schemeClr val="bg2">
                    <a:lumMod val="10000"/>
                  </a:schemeClr>
                </a:solidFill>
                <a:latin typeface="Arial" panose="020B0604020202020204" pitchFamily="34" charset="0"/>
                <a:ea typeface="Calibri" panose="020F0502020204030204" pitchFamily="34" charset="0"/>
              </a:rPr>
              <a:t>[Slide 41] Leader: </a:t>
            </a:r>
            <a:r>
              <a:rPr lang="en-AU" sz="1100" dirty="0">
                <a:solidFill>
                  <a:schemeClr val="bg2">
                    <a:lumMod val="10000"/>
                  </a:schemeClr>
                </a:solidFill>
              </a:rPr>
              <a:t>In a world where poverty, injustice and climate change exists, let us proclaim to all, the hope articulated in the sustainable development goals, remembering we are all members of one human family, we pray: </a:t>
            </a:r>
            <a:br>
              <a:rPr lang="en-AU" dirty="0"/>
            </a:br>
            <a:endParaRPr lang="en-AU" dirty="0"/>
          </a:p>
          <a:p>
            <a:endParaRPr lang="en-AU" sz="1100" dirty="0">
              <a:solidFill>
                <a:schemeClr val="bg2">
                  <a:lumMod val="10000"/>
                </a:schemeClr>
              </a:solidFill>
            </a:endParaRPr>
          </a:p>
        </p:txBody>
      </p:sp>
      <p:sp>
        <p:nvSpPr>
          <p:cNvPr id="13" name="Rectangle 12">
            <a:extLst>
              <a:ext uri="{FF2B5EF4-FFF2-40B4-BE49-F238E27FC236}">
                <a16:creationId xmlns:a16="http://schemas.microsoft.com/office/drawing/2014/main" id="{91E405DC-86B1-4AA5-BEDE-2E1C2295BFC6}"/>
              </a:ext>
            </a:extLst>
          </p:cNvPr>
          <p:cNvSpPr/>
          <p:nvPr/>
        </p:nvSpPr>
        <p:spPr>
          <a:xfrm>
            <a:off x="2408060" y="2562219"/>
            <a:ext cx="4091519" cy="446597"/>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[Slide 42] Response: </a:t>
            </a: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We will leave no one behind.</a:t>
            </a:r>
            <a:br>
              <a:rPr lang="en-AU" dirty="0"/>
            </a:br>
            <a:endParaRPr lang="en-AU" sz="1100" dirty="0">
              <a:solidFill>
                <a:schemeClr val="bg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753F32D1-904C-4329-8253-DC6728DCE653}"/>
              </a:ext>
            </a:extLst>
          </p:cNvPr>
          <p:cNvSpPr/>
          <p:nvPr/>
        </p:nvSpPr>
        <p:spPr>
          <a:xfrm>
            <a:off x="2402820" y="3521621"/>
            <a:ext cx="4091518" cy="1277273"/>
          </a:xfrm>
          <a:prstGeom prst="rect">
            <a:avLst/>
          </a:prstGeom>
        </p:spPr>
        <p:txBody>
          <a:bodyPr wrap="square">
            <a:spAutoFit/>
          </a:bodyPr>
          <a:lstStyle/>
          <a:p>
            <a:r>
              <a:rPr lang="en-AU" sz="1100" b="1" dirty="0">
                <a:solidFill>
                  <a:schemeClr val="bg2">
                    <a:lumMod val="10000"/>
                  </a:schemeClr>
                </a:solidFill>
                <a:latin typeface="+mj-lt"/>
                <a:ea typeface="Calibri" panose="020F0502020204030204" pitchFamily="34" charset="0"/>
              </a:rPr>
              <a:t>[Slide 43] Leader:</a:t>
            </a:r>
            <a:r>
              <a:rPr lang="en-AU" sz="1100" b="1" dirty="0">
                <a:solidFill>
                  <a:schemeClr val="bg2">
                    <a:lumMod val="10000"/>
                  </a:schemeClr>
                </a:solidFill>
                <a:latin typeface="+mj-lt"/>
              </a:rPr>
              <a:t> </a:t>
            </a:r>
            <a:r>
              <a:rPr lang="en-AU" sz="1100" dirty="0">
                <a:solidFill>
                  <a:schemeClr val="bg2">
                    <a:lumMod val="10000"/>
                  </a:schemeClr>
                </a:solidFill>
                <a:latin typeface="+mj-lt"/>
              </a:rPr>
              <a:t>Pope Francis reminds us</a:t>
            </a:r>
          </a:p>
          <a:p>
            <a:r>
              <a:rPr lang="en-AU" sz="1100" dirty="0">
                <a:solidFill>
                  <a:schemeClr val="bg2">
                    <a:lumMod val="10000"/>
                  </a:schemeClr>
                </a:solidFill>
                <a:latin typeface="+mj-lt"/>
              </a:rPr>
              <a:t>“Now is the time for courageous actions and strategies, aimed at implementing a “culture of care” and “an integrated approach to combatting poverty, restoring dignity to the excluded, and at the same time protecting nature.”  </a:t>
            </a:r>
            <a:br>
              <a:rPr lang="en-AU" sz="1100" dirty="0">
                <a:solidFill>
                  <a:schemeClr val="bg2">
                    <a:lumMod val="10000"/>
                  </a:schemeClr>
                </a:solidFill>
                <a:latin typeface="+mj-lt"/>
              </a:rPr>
            </a:br>
            <a:r>
              <a:rPr lang="en-AU" sz="900" dirty="0">
                <a:solidFill>
                  <a:schemeClr val="bg2">
                    <a:lumMod val="10000"/>
                  </a:schemeClr>
                </a:solidFill>
                <a:latin typeface="+mj-lt"/>
              </a:rPr>
              <a:t>(Pope Francis, Address to United States Congress 2015)</a:t>
            </a:r>
          </a:p>
          <a:p>
            <a:endParaRPr lang="en-AU" sz="1100" dirty="0">
              <a:solidFill>
                <a:schemeClr val="bg2">
                  <a:lumMod val="10000"/>
                </a:schemeClr>
              </a:solidFill>
              <a:latin typeface="+mj-lt"/>
            </a:endParaRPr>
          </a:p>
        </p:txBody>
      </p:sp>
      <p:sp>
        <p:nvSpPr>
          <p:cNvPr id="20" name="Rectangle 19">
            <a:extLst>
              <a:ext uri="{FF2B5EF4-FFF2-40B4-BE49-F238E27FC236}">
                <a16:creationId xmlns:a16="http://schemas.microsoft.com/office/drawing/2014/main" id="{C12B1046-710C-4732-AE38-8F69FFA9FFCB}"/>
              </a:ext>
            </a:extLst>
          </p:cNvPr>
          <p:cNvSpPr/>
          <p:nvPr/>
        </p:nvSpPr>
        <p:spPr>
          <a:xfrm>
            <a:off x="2408060" y="5030056"/>
            <a:ext cx="4096759" cy="769441"/>
          </a:xfrm>
          <a:prstGeom prst="rect">
            <a:avLst/>
          </a:prstGeom>
        </p:spPr>
        <p:txBody>
          <a:bodyPr wrap="square">
            <a:spAutoFit/>
          </a:bodyPr>
          <a:lstStyle/>
          <a:p>
            <a:r>
              <a:rPr lang="en-AU" sz="1100" b="1" dirty="0">
                <a:solidFill>
                  <a:schemeClr val="bg2">
                    <a:lumMod val="10000"/>
                  </a:schemeClr>
                </a:solidFill>
                <a:latin typeface="+mj-lt"/>
                <a:ea typeface="Calibri" panose="020F0502020204030204" pitchFamily="34" charset="0"/>
              </a:rPr>
              <a:t>[Slide 44] Leader: </a:t>
            </a:r>
            <a:r>
              <a:rPr lang="en-AU" sz="1100" dirty="0">
                <a:solidFill>
                  <a:schemeClr val="bg2">
                    <a:lumMod val="10000"/>
                  </a:schemeClr>
                </a:solidFill>
                <a:latin typeface="+mj-lt"/>
                <a:ea typeface="Calibri" panose="020F0502020204030204" pitchFamily="34" charset="0"/>
              </a:rPr>
              <a:t>Let us now stand in solidarity as we pray the Our Father. </a:t>
            </a:r>
          </a:p>
          <a:p>
            <a:endParaRPr lang="en-AU" sz="1100" dirty="0">
              <a:solidFill>
                <a:schemeClr val="bg2">
                  <a:lumMod val="10000"/>
                </a:schemeClr>
              </a:solidFill>
              <a:latin typeface="+mj-lt"/>
            </a:endParaRPr>
          </a:p>
          <a:p>
            <a:r>
              <a:rPr lang="en-AU" sz="1100" b="1" dirty="0">
                <a:solidFill>
                  <a:schemeClr val="bg2">
                    <a:lumMod val="10000"/>
                  </a:schemeClr>
                </a:solidFill>
                <a:latin typeface="+mj-lt"/>
              </a:rPr>
              <a:t>All: Our Father…</a:t>
            </a:r>
          </a:p>
        </p:txBody>
      </p:sp>
      <p:pic>
        <p:nvPicPr>
          <p:cNvPr id="2" name="Picture 1">
            <a:extLst>
              <a:ext uri="{FF2B5EF4-FFF2-40B4-BE49-F238E27FC236}">
                <a16:creationId xmlns:a16="http://schemas.microsoft.com/office/drawing/2014/main" id="{066629B8-69BA-4F80-B1BE-60C4CA46B4CD}"/>
              </a:ext>
            </a:extLst>
          </p:cNvPr>
          <p:cNvPicPr>
            <a:picLocks noChangeAspect="1"/>
          </p:cNvPicPr>
          <p:nvPr/>
        </p:nvPicPr>
        <p:blipFill>
          <a:blip r:embed="rId3"/>
          <a:stretch>
            <a:fillRect/>
          </a:stretch>
        </p:blipFill>
        <p:spPr>
          <a:xfrm>
            <a:off x="312034" y="907421"/>
            <a:ext cx="1988841" cy="1118723"/>
          </a:xfrm>
          <a:prstGeom prst="rect">
            <a:avLst/>
          </a:prstGeom>
        </p:spPr>
      </p:pic>
      <p:pic>
        <p:nvPicPr>
          <p:cNvPr id="5" name="Picture 4">
            <a:extLst>
              <a:ext uri="{FF2B5EF4-FFF2-40B4-BE49-F238E27FC236}">
                <a16:creationId xmlns:a16="http://schemas.microsoft.com/office/drawing/2014/main" id="{AFE2D4DC-CCC2-4ACF-8E49-129FCC5A51D5}"/>
              </a:ext>
            </a:extLst>
          </p:cNvPr>
          <p:cNvPicPr>
            <a:picLocks noChangeAspect="1"/>
          </p:cNvPicPr>
          <p:nvPr/>
        </p:nvPicPr>
        <p:blipFill>
          <a:blip r:embed="rId4"/>
          <a:stretch>
            <a:fillRect/>
          </a:stretch>
        </p:blipFill>
        <p:spPr>
          <a:xfrm>
            <a:off x="312034" y="2226157"/>
            <a:ext cx="1988841" cy="1118723"/>
          </a:xfrm>
          <a:prstGeom prst="rect">
            <a:avLst/>
          </a:prstGeom>
        </p:spPr>
      </p:pic>
      <p:pic>
        <p:nvPicPr>
          <p:cNvPr id="6" name="Picture 5">
            <a:extLst>
              <a:ext uri="{FF2B5EF4-FFF2-40B4-BE49-F238E27FC236}">
                <a16:creationId xmlns:a16="http://schemas.microsoft.com/office/drawing/2014/main" id="{43B319DB-3458-456F-A00B-8121A1464B05}"/>
              </a:ext>
            </a:extLst>
          </p:cNvPr>
          <p:cNvPicPr>
            <a:picLocks noChangeAspect="1"/>
          </p:cNvPicPr>
          <p:nvPr/>
        </p:nvPicPr>
        <p:blipFill>
          <a:blip r:embed="rId5"/>
          <a:stretch>
            <a:fillRect/>
          </a:stretch>
        </p:blipFill>
        <p:spPr>
          <a:xfrm>
            <a:off x="312037" y="3544892"/>
            <a:ext cx="1988843" cy="1118724"/>
          </a:xfrm>
          <a:prstGeom prst="rect">
            <a:avLst/>
          </a:prstGeom>
        </p:spPr>
      </p:pic>
      <p:pic>
        <p:nvPicPr>
          <p:cNvPr id="8" name="Picture 7">
            <a:extLst>
              <a:ext uri="{FF2B5EF4-FFF2-40B4-BE49-F238E27FC236}">
                <a16:creationId xmlns:a16="http://schemas.microsoft.com/office/drawing/2014/main" id="{DBAD17E3-EF95-475B-A84E-2458A68D73CD}"/>
              </a:ext>
            </a:extLst>
          </p:cNvPr>
          <p:cNvPicPr>
            <a:picLocks noChangeAspect="1"/>
          </p:cNvPicPr>
          <p:nvPr/>
        </p:nvPicPr>
        <p:blipFill>
          <a:blip r:embed="rId6"/>
          <a:stretch>
            <a:fillRect/>
          </a:stretch>
        </p:blipFill>
        <p:spPr>
          <a:xfrm>
            <a:off x="312037" y="4855415"/>
            <a:ext cx="1988843" cy="1118724"/>
          </a:xfrm>
          <a:prstGeom prst="rect">
            <a:avLst/>
          </a:prstGeom>
        </p:spPr>
      </p:pic>
      <p:pic>
        <p:nvPicPr>
          <p:cNvPr id="9" name="Picture 8">
            <a:extLst>
              <a:ext uri="{FF2B5EF4-FFF2-40B4-BE49-F238E27FC236}">
                <a16:creationId xmlns:a16="http://schemas.microsoft.com/office/drawing/2014/main" id="{2BCA288F-C8D4-4D7E-A6B4-8B9981476F1B}"/>
              </a:ext>
            </a:extLst>
          </p:cNvPr>
          <p:cNvPicPr>
            <a:picLocks noChangeAspect="1"/>
          </p:cNvPicPr>
          <p:nvPr/>
        </p:nvPicPr>
        <p:blipFill>
          <a:blip r:embed="rId7"/>
          <a:stretch>
            <a:fillRect/>
          </a:stretch>
        </p:blipFill>
        <p:spPr>
          <a:xfrm>
            <a:off x="312033" y="6174150"/>
            <a:ext cx="2003150" cy="1126772"/>
          </a:xfrm>
          <a:prstGeom prst="rect">
            <a:avLst/>
          </a:prstGeom>
        </p:spPr>
      </p:pic>
      <p:sp>
        <p:nvSpPr>
          <p:cNvPr id="18" name="Rectangle 17">
            <a:extLst>
              <a:ext uri="{FF2B5EF4-FFF2-40B4-BE49-F238E27FC236}">
                <a16:creationId xmlns:a16="http://schemas.microsoft.com/office/drawing/2014/main" id="{463F04A2-506A-472E-81E8-FDB4A278A7F9}"/>
              </a:ext>
            </a:extLst>
          </p:cNvPr>
          <p:cNvSpPr/>
          <p:nvPr/>
        </p:nvSpPr>
        <p:spPr>
          <a:xfrm>
            <a:off x="2413301" y="6174150"/>
            <a:ext cx="4091518" cy="1194109"/>
          </a:xfrm>
          <a:prstGeom prst="rect">
            <a:avLst/>
          </a:prstGeom>
        </p:spPr>
        <p:txBody>
          <a:bodyPr wrap="square">
            <a:spAutoFit/>
          </a:bodyPr>
          <a:lstStyle/>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[Slide 45] Closing Prayer</a:t>
            </a:r>
          </a:p>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Leader:</a:t>
            </a: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 Loving God, </a:t>
            </a:r>
            <a:endParaRPr lang="en-AU" sz="1100"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As Christians we are led by the light of hope; we know, however, that hope only becomes reality when followed up with deeds. </a:t>
            </a:r>
            <a:endParaRPr lang="en-AU" sz="1100"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8">
            <a:extLst>
              <a:ext uri="{FF2B5EF4-FFF2-40B4-BE49-F238E27FC236}">
                <a16:creationId xmlns:a16="http://schemas.microsoft.com/office/drawing/2014/main" id="{6A99758E-A13E-4BC9-88F5-D9552F8086EE}"/>
              </a:ext>
            </a:extLst>
          </p:cNvPr>
          <p:cNvSpPr/>
          <p:nvPr/>
        </p:nvSpPr>
        <p:spPr>
          <a:xfrm>
            <a:off x="255114" y="7409287"/>
            <a:ext cx="6501231" cy="910377"/>
          </a:xfrm>
          <a:prstGeom prst="rect">
            <a:avLst/>
          </a:prstGeom>
        </p:spPr>
        <p:txBody>
          <a:bodyPr wrap="square">
            <a:spAutoFit/>
          </a:bodyPr>
          <a:lstStyle/>
          <a:p>
            <a:pPr>
              <a:lnSpc>
                <a:spcPct val="107000"/>
              </a:lnSpc>
              <a:spcAft>
                <a:spcPts val="800"/>
              </a:spcAft>
            </a:pPr>
            <a:r>
              <a:rPr lang="en-AU" sz="1100"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Help us to actively participate in achieving the Sustainable Development Goals so we can build a better future, one where the world is at peace, in balance, free of poverty and where no one is left behind. </a:t>
            </a:r>
            <a:endParaRPr lang="en-AU" sz="1100"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100" b="1" dirty="0">
                <a:solidFill>
                  <a:schemeClr val="bg2">
                    <a:lumMod val="10000"/>
                  </a:schemeClr>
                </a:solidFill>
                <a:latin typeface="Arial" panose="020B0604020202020204" pitchFamily="34" charset="0"/>
                <a:ea typeface="Calibri" panose="020F0502020204030204" pitchFamily="34" charset="0"/>
                <a:cs typeface="Times New Roman" panose="02020603050405020304" pitchFamily="18" charset="0"/>
              </a:rPr>
              <a:t>All: Amen</a:t>
            </a:r>
            <a:endParaRPr lang="en-AU" sz="1100"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21" name="Picture 20">
            <a:extLst>
              <a:ext uri="{FF2B5EF4-FFF2-40B4-BE49-F238E27FC236}">
                <a16:creationId xmlns:a16="http://schemas.microsoft.com/office/drawing/2014/main" id="{443B1D2D-257D-4241-8263-8BF57584684C}"/>
              </a:ext>
            </a:extLst>
          </p:cNvPr>
          <p:cNvPicPr>
            <a:picLocks noChangeAspect="1"/>
          </p:cNvPicPr>
          <p:nvPr/>
        </p:nvPicPr>
        <p:blipFill>
          <a:blip r:embed="rId8"/>
          <a:stretch>
            <a:fillRect/>
          </a:stretch>
        </p:blipFill>
        <p:spPr>
          <a:xfrm>
            <a:off x="467675" y="8333043"/>
            <a:ext cx="1672411" cy="940731"/>
          </a:xfrm>
          <a:prstGeom prst="rect">
            <a:avLst/>
          </a:prstGeom>
        </p:spPr>
      </p:pic>
      <p:sp>
        <p:nvSpPr>
          <p:cNvPr id="23" name="Rectangle 22">
            <a:extLst>
              <a:ext uri="{FF2B5EF4-FFF2-40B4-BE49-F238E27FC236}">
                <a16:creationId xmlns:a16="http://schemas.microsoft.com/office/drawing/2014/main" id="{4985E4E7-6824-4387-9023-1A306E606491}"/>
              </a:ext>
            </a:extLst>
          </p:cNvPr>
          <p:cNvSpPr/>
          <p:nvPr/>
        </p:nvSpPr>
        <p:spPr>
          <a:xfrm>
            <a:off x="2402820" y="8455406"/>
            <a:ext cx="3429000" cy="714619"/>
          </a:xfrm>
          <a:prstGeom prst="rect">
            <a:avLst/>
          </a:prstGeom>
        </p:spPr>
        <p:txBody>
          <a:bodyPr>
            <a:spAutoFit/>
          </a:bodyPr>
          <a:lstStyle/>
          <a:p>
            <a:pPr>
              <a:lnSpc>
                <a:spcPct val="107000"/>
              </a:lnSpc>
              <a:spcAft>
                <a:spcPts val="800"/>
              </a:spcAft>
            </a:pPr>
            <a:r>
              <a:rPr lang="en-AU" sz="1100" b="1" dirty="0">
                <a:solidFill>
                  <a:schemeClr val="bg2">
                    <a:lumMod val="10000"/>
                  </a:schemeClr>
                </a:solidFill>
                <a:latin typeface="+mj-lt"/>
                <a:ea typeface="Calibri" panose="020F0502020204030204" pitchFamily="34" charset="0"/>
                <a:cs typeface="Times New Roman" panose="02020603050405020304" pitchFamily="18" charset="0"/>
              </a:rPr>
              <a:t>[Slide 46] Closing song </a:t>
            </a:r>
            <a:endParaRPr lang="en-AU" sz="1100" dirty="0">
              <a:solidFill>
                <a:schemeClr val="bg2">
                  <a:lumMod val="10000"/>
                </a:schemeClr>
              </a:solidFill>
              <a:latin typeface="+mj-lt"/>
              <a:ea typeface="Calibri" panose="020F0502020204030204" pitchFamily="34" charset="0"/>
              <a:cs typeface="Times New Roman" panose="02020603050405020304" pitchFamily="18" charset="0"/>
            </a:endParaRPr>
          </a:p>
          <a:p>
            <a:r>
              <a:rPr lang="en-AU" sz="1100" dirty="0">
                <a:solidFill>
                  <a:schemeClr val="bg2">
                    <a:lumMod val="10000"/>
                  </a:schemeClr>
                </a:solidFill>
                <a:latin typeface="+mj-lt"/>
                <a:ea typeface="Calibri" panose="020F0502020204030204" pitchFamily="34" charset="0"/>
              </a:rPr>
              <a:t>Suggestion: Go and make a difference – Steve </a:t>
            </a:r>
            <a:r>
              <a:rPr lang="en-AU" sz="1100" dirty="0" err="1">
                <a:solidFill>
                  <a:schemeClr val="bg2">
                    <a:lumMod val="10000"/>
                  </a:schemeClr>
                </a:solidFill>
                <a:latin typeface="+mj-lt"/>
                <a:ea typeface="Calibri" panose="020F0502020204030204" pitchFamily="34" charset="0"/>
              </a:rPr>
              <a:t>Angrisano</a:t>
            </a:r>
            <a:r>
              <a:rPr lang="en-AU" sz="1100" dirty="0">
                <a:solidFill>
                  <a:schemeClr val="bg2">
                    <a:lumMod val="10000"/>
                  </a:schemeClr>
                </a:solidFill>
                <a:latin typeface="+mj-lt"/>
                <a:ea typeface="Calibri" panose="020F0502020204030204" pitchFamily="34" charset="0"/>
              </a:rPr>
              <a:t> </a:t>
            </a:r>
            <a:endParaRPr lang="en-AU" sz="1100" dirty="0">
              <a:solidFill>
                <a:schemeClr val="bg2">
                  <a:lumMod val="10000"/>
                </a:schemeClr>
              </a:solidFill>
              <a:latin typeface="+mj-lt"/>
            </a:endParaRPr>
          </a:p>
        </p:txBody>
      </p:sp>
    </p:spTree>
    <p:extLst>
      <p:ext uri="{BB962C8B-B14F-4D97-AF65-F5344CB8AC3E}">
        <p14:creationId xmlns:p14="http://schemas.microsoft.com/office/powerpoint/2010/main" val="356338048"/>
      </p:ext>
    </p:extLst>
  </p:cSld>
  <p:clrMapOvr>
    <a:masterClrMapping/>
  </p:clrMapOvr>
</p:sld>
</file>

<file path=ppt/theme/theme1.xml><?xml version="1.0" encoding="utf-8"?>
<a:theme xmlns:a="http://schemas.openxmlformats.org/drawingml/2006/main" name="Education Colours PPT theme">
  <a:themeElements>
    <a:clrScheme name="Education Colours">
      <a:dk1>
        <a:srgbClr val="63B1A4"/>
      </a:dk1>
      <a:lt1>
        <a:sysClr val="window" lastClr="FFFFFF"/>
      </a:lt1>
      <a:dk2>
        <a:srgbClr val="C3DDD7"/>
      </a:dk2>
      <a:lt2>
        <a:srgbClr val="E7E6E6"/>
      </a:lt2>
      <a:accent1>
        <a:srgbClr val="762000"/>
      </a:accent1>
      <a:accent2>
        <a:srgbClr val="05243F"/>
      </a:accent2>
      <a:accent3>
        <a:srgbClr val="004851"/>
      </a:accent3>
      <a:accent4>
        <a:srgbClr val="E5DBCB"/>
      </a:accent4>
      <a:accent5>
        <a:srgbClr val="DF918A"/>
      </a:accent5>
      <a:accent6>
        <a:srgbClr val="D86075"/>
      </a:accent6>
      <a:hlink>
        <a:srgbClr val="48A1FA"/>
      </a:hlink>
      <a:folHlink>
        <a:srgbClr val="034A9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Colours PPT theme" id="{8BD223F7-A7E7-4B24-AF0D-0E2E023E3089}" vid="{E6BF20CA-F81A-4FEE-96D1-7838E57D8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7D4C5E096CC3840B0C03DCDE7A79817" ma:contentTypeVersion="12" ma:contentTypeDescription="Create a new document." ma:contentTypeScope="" ma:versionID="dd315f3d6d7da6bbfa2947a1b0e2aac1">
  <xsd:schema xmlns:xsd="http://www.w3.org/2001/XMLSchema" xmlns:xs="http://www.w3.org/2001/XMLSchema" xmlns:p="http://schemas.microsoft.com/office/2006/metadata/properties" xmlns:ns2="83337d96-0e85-4589-872c-2e195909a23e" xmlns:ns3="de95e100-9dbe-48b4-b085-f305a627acc8" targetNamespace="http://schemas.microsoft.com/office/2006/metadata/properties" ma:root="true" ma:fieldsID="0b74703aba5db823e616ee724872fbd4" ns2:_="" ns3:_="">
    <xsd:import namespace="83337d96-0e85-4589-872c-2e195909a23e"/>
    <xsd:import namespace="de95e100-9dbe-48b4-b085-f305a627ac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37d96-0e85-4589-872c-2e195909a2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95e100-9dbe-48b4-b085-f305a627acc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402ADB0-97C5-4ADB-912F-670AA67F4527}">
  <ds:schemaRefs>
    <ds:schemaRef ds:uri="http://schemas.microsoft.com/sharepoint/v3/contenttype/forms"/>
  </ds:schemaRefs>
</ds:datastoreItem>
</file>

<file path=customXml/itemProps2.xml><?xml version="1.0" encoding="utf-8"?>
<ds:datastoreItem xmlns:ds="http://schemas.openxmlformats.org/officeDocument/2006/customXml" ds:itemID="{4CD091F6-8E67-4533-A2D9-31716B670B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37d96-0e85-4589-872c-2e195909a23e"/>
    <ds:schemaRef ds:uri="de95e100-9dbe-48b4-b085-f305a627ac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B9A1ED-15E2-4F9D-AF70-55D002EDE42E}">
  <ds:schemaRefs>
    <ds:schemaRef ds:uri="http://purl.org/dc/terms/"/>
    <ds:schemaRef ds:uri="http://purl.org/dc/elements/1.1/"/>
    <ds:schemaRef ds:uri="83337d96-0e85-4589-872c-2e195909a23e"/>
    <ds:schemaRef ds:uri="http://www.w3.org/XML/1998/namespace"/>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e95e100-9dbe-48b4-b085-f305a627acc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30211</TotalTime>
  <Words>1808</Words>
  <Application>Microsoft Office PowerPoint</Application>
  <PresentationFormat>A4 Paper (210x297 mm)</PresentationFormat>
  <Paragraphs>110</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Education Colours PPT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Wong</dc:creator>
  <cp:lastModifiedBy>Nicole Dobrohotoff</cp:lastModifiedBy>
  <cp:revision>73</cp:revision>
  <dcterms:created xsi:type="dcterms:W3CDTF">2020-12-03T01:21:15Z</dcterms:created>
  <dcterms:modified xsi:type="dcterms:W3CDTF">2022-05-05T04:06:49Z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0x01010047D4C5E096CC3840B0C03DCDE7A79817</vt:lpwstr>
  </property>
</Properties>
</file>