
<file path=[Content_Types].xml><?xml version="1.0" encoding="utf-8"?>
<Types xmlns="http://schemas.openxmlformats.org/package/2006/content-types">
  <Default Extension="emf" ContentType="image/x-emf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92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</p:sldIdLst>
  <p:sldSz cx="9906000" cy="6858000" type="A4"/>
  <p:notesSz cx="9906000" cy="6864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7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ole Dobrohotoff" initials="ND" lastIdx="1" clrIdx="0">
    <p:extLst>
      <p:ext uri="{19B8F6BF-5375-455C-9EA6-DF929625EA0E}">
        <p15:presenceInfo xmlns:p15="http://schemas.microsoft.com/office/powerpoint/2012/main" userId="S-1-5-21-568877940-3399399001-4121681156-216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B4853C-ADDB-A920-7866-5FB9A15D6470}" v="138" dt="2022-05-05T04:30:11.831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158" y="101"/>
      </p:cViewPr>
      <p:guideLst>
        <p:guide orient="horz" pos="2877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commentAuthors" Target="commentAuthors.xml"/><Relationship Id="rId47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Latif" userId="baaf8b04-c794-4b3b-a150-e50428ae2701" providerId="ADAL" clId="{B399AA65-456A-45EC-9A9C-8584F7E99924}"/>
    <pc:docChg chg="undo custSel addSld modSld modMainMaster">
      <pc:chgData name="Sarah Latif" userId="baaf8b04-c794-4b3b-a150-e50428ae2701" providerId="ADAL" clId="{B399AA65-456A-45EC-9A9C-8584F7E99924}" dt="2022-03-22T03:35:01.701" v="241" actId="20577"/>
      <pc:docMkLst>
        <pc:docMk/>
      </pc:docMkLst>
      <pc:sldChg chg="addSp delSp modSp">
        <pc:chgData name="Sarah Latif" userId="baaf8b04-c794-4b3b-a150-e50428ae2701" providerId="ADAL" clId="{B399AA65-456A-45EC-9A9C-8584F7E99924}" dt="2022-03-22T03:35:01.701" v="241" actId="20577"/>
        <pc:sldMkLst>
          <pc:docMk/>
          <pc:sldMk cId="0" sldId="256"/>
        </pc:sldMkLst>
        <pc:spChg chg="mod">
          <ac:chgData name="Sarah Latif" userId="baaf8b04-c794-4b3b-a150-e50428ae2701" providerId="ADAL" clId="{B399AA65-456A-45EC-9A9C-8584F7E99924}" dt="2022-03-22T03:21:50.661" v="40" actId="255"/>
          <ac:spMkLst>
            <pc:docMk/>
            <pc:sldMk cId="0" sldId="256"/>
            <ac:spMk id="2" creationId="{00000000-0000-0000-0000-000000000000}"/>
          </ac:spMkLst>
        </pc:spChg>
        <pc:spChg chg="mod">
          <ac:chgData name="Sarah Latif" userId="baaf8b04-c794-4b3b-a150-e50428ae2701" providerId="ADAL" clId="{B399AA65-456A-45EC-9A9C-8584F7E99924}" dt="2022-03-22T03:34:37.345" v="202" actId="20577"/>
          <ac:spMkLst>
            <pc:docMk/>
            <pc:sldMk cId="0" sldId="256"/>
            <ac:spMk id="3" creationId="{00000000-0000-0000-0000-000000000000}"/>
          </ac:spMkLst>
        </pc:spChg>
        <pc:spChg chg="add del">
          <ac:chgData name="Sarah Latif" userId="baaf8b04-c794-4b3b-a150-e50428ae2701" providerId="ADAL" clId="{B399AA65-456A-45EC-9A9C-8584F7E99924}" dt="2022-03-22T03:17:53.710" v="1" actId="478"/>
          <ac:spMkLst>
            <pc:docMk/>
            <pc:sldMk cId="0" sldId="256"/>
            <ac:spMk id="4" creationId="{D2FFA817-B2F6-4106-BEBC-C8DF127C5D3D}"/>
          </ac:spMkLst>
        </pc:spChg>
        <pc:spChg chg="add mod">
          <ac:chgData name="Sarah Latif" userId="baaf8b04-c794-4b3b-a150-e50428ae2701" providerId="ADAL" clId="{B399AA65-456A-45EC-9A9C-8584F7E99924}" dt="2022-03-22T03:35:01.701" v="241" actId="20577"/>
          <ac:spMkLst>
            <pc:docMk/>
            <pc:sldMk cId="0" sldId="256"/>
            <ac:spMk id="13" creationId="{05AC5CF6-B4B9-4AF9-B219-F6402C6B0431}"/>
          </ac:spMkLst>
        </pc:spChg>
        <pc:spChg chg="add mod">
          <ac:chgData name="Sarah Latif" userId="baaf8b04-c794-4b3b-a150-e50428ae2701" providerId="ADAL" clId="{B399AA65-456A-45EC-9A9C-8584F7E99924}" dt="2022-03-22T03:20:33.573" v="30" actId="14100"/>
          <ac:spMkLst>
            <pc:docMk/>
            <pc:sldMk cId="0" sldId="256"/>
            <ac:spMk id="14" creationId="{4B2DAC53-3069-40B5-9CC5-2F1228DCF760}"/>
          </ac:spMkLst>
        </pc:spChg>
        <pc:grpChg chg="add">
          <ac:chgData name="Sarah Latif" userId="baaf8b04-c794-4b3b-a150-e50428ae2701" providerId="ADAL" clId="{B399AA65-456A-45EC-9A9C-8584F7E99924}" dt="2022-03-22T03:19:04.918" v="11"/>
          <ac:grpSpMkLst>
            <pc:docMk/>
            <pc:sldMk cId="0" sldId="256"/>
            <ac:grpSpMk id="6" creationId="{2C363DB6-72F3-45F4-A39D-708CD77E9F8D}"/>
          </ac:grpSpMkLst>
        </pc:grpChg>
        <pc:picChg chg="add mod">
          <ac:chgData name="Sarah Latif" userId="baaf8b04-c794-4b3b-a150-e50428ae2701" providerId="ADAL" clId="{B399AA65-456A-45EC-9A9C-8584F7E99924}" dt="2022-03-22T03:18:55.108" v="10" actId="1076"/>
          <ac:picMkLst>
            <pc:docMk/>
            <pc:sldMk cId="0" sldId="256"/>
            <ac:picMk id="5" creationId="{7649A015-7A2B-4BCE-B15D-3D52045757CC}"/>
          </ac:picMkLst>
        </pc:picChg>
        <pc:picChg chg="add">
          <ac:chgData name="Sarah Latif" userId="baaf8b04-c794-4b3b-a150-e50428ae2701" providerId="ADAL" clId="{B399AA65-456A-45EC-9A9C-8584F7E99924}" dt="2022-03-22T03:20:17.029" v="28"/>
          <ac:picMkLst>
            <pc:docMk/>
            <pc:sldMk cId="0" sldId="256"/>
            <ac:picMk id="15" creationId="{63D4508D-2D4D-48D1-8972-FD8960C5494C}"/>
          </ac:picMkLst>
        </pc:picChg>
      </pc:sldChg>
      <pc:sldChg chg="addSp modSp">
        <pc:chgData name="Sarah Latif" userId="baaf8b04-c794-4b3b-a150-e50428ae2701" providerId="ADAL" clId="{B399AA65-456A-45EC-9A9C-8584F7E99924}" dt="2022-03-22T03:21:18.154" v="34" actId="1076"/>
        <pc:sldMkLst>
          <pc:docMk/>
          <pc:sldMk cId="0" sldId="257"/>
        </pc:sldMkLst>
        <pc:spChg chg="mod">
          <ac:chgData name="Sarah Latif" userId="baaf8b04-c794-4b3b-a150-e50428ae2701" providerId="ADAL" clId="{B399AA65-456A-45EC-9A9C-8584F7E99924}" dt="2022-03-22T03:21:18.154" v="34" actId="1076"/>
          <ac:spMkLst>
            <pc:docMk/>
            <pc:sldMk cId="0" sldId="257"/>
            <ac:spMk id="8" creationId="{00000000-0000-0000-0000-000000000000}"/>
          </ac:spMkLst>
        </pc:spChg>
        <pc:spChg chg="add">
          <ac:chgData name="Sarah Latif" userId="baaf8b04-c794-4b3b-a150-e50428ae2701" providerId="ADAL" clId="{B399AA65-456A-45EC-9A9C-8584F7E99924}" dt="2022-03-22T03:20:41.589" v="31"/>
          <ac:spMkLst>
            <pc:docMk/>
            <pc:sldMk cId="0" sldId="257"/>
            <ac:spMk id="9" creationId="{70412314-2469-4593-9A35-F1A89EAAB1C4}"/>
          </ac:spMkLst>
        </pc:spChg>
        <pc:picChg chg="mod">
          <ac:chgData name="Sarah Latif" userId="baaf8b04-c794-4b3b-a150-e50428ae2701" providerId="ADAL" clId="{B399AA65-456A-45EC-9A9C-8584F7E99924}" dt="2022-03-22T03:21:10.422" v="33" actId="1076"/>
          <ac:picMkLst>
            <pc:docMk/>
            <pc:sldMk cId="0" sldId="257"/>
            <ac:picMk id="2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1:10.422" v="33" actId="1076"/>
          <ac:picMkLst>
            <pc:docMk/>
            <pc:sldMk cId="0" sldId="257"/>
            <ac:picMk id="3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1:10.422" v="33" actId="1076"/>
          <ac:picMkLst>
            <pc:docMk/>
            <pc:sldMk cId="0" sldId="257"/>
            <ac:picMk id="4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1:10.422" v="33" actId="1076"/>
          <ac:picMkLst>
            <pc:docMk/>
            <pc:sldMk cId="0" sldId="257"/>
            <ac:picMk id="5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1:10.422" v="33" actId="1076"/>
          <ac:picMkLst>
            <pc:docMk/>
            <pc:sldMk cId="0" sldId="257"/>
            <ac:picMk id="6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1:10.422" v="33" actId="1076"/>
          <ac:picMkLst>
            <pc:docMk/>
            <pc:sldMk cId="0" sldId="257"/>
            <ac:picMk id="7" creationId="{00000000-0000-0000-0000-000000000000}"/>
          </ac:picMkLst>
        </pc:picChg>
        <pc:picChg chg="add">
          <ac:chgData name="Sarah Latif" userId="baaf8b04-c794-4b3b-a150-e50428ae2701" providerId="ADAL" clId="{B399AA65-456A-45EC-9A9C-8584F7E99924}" dt="2022-03-22T03:20:41.589" v="31"/>
          <ac:picMkLst>
            <pc:docMk/>
            <pc:sldMk cId="0" sldId="257"/>
            <ac:picMk id="10" creationId="{6F08CF2A-DC31-48DA-9F6B-6C742F1820D0}"/>
          </ac:picMkLst>
        </pc:picChg>
      </pc:sldChg>
      <pc:sldChg chg="addSp modSp">
        <pc:chgData name="Sarah Latif" userId="baaf8b04-c794-4b3b-a150-e50428ae2701" providerId="ADAL" clId="{B399AA65-456A-45EC-9A9C-8584F7E99924}" dt="2022-03-22T03:29:59.140" v="129"/>
        <pc:sldMkLst>
          <pc:docMk/>
          <pc:sldMk cId="0" sldId="258"/>
        </pc:sldMkLst>
        <pc:spChg chg="mod">
          <ac:chgData name="Sarah Latif" userId="baaf8b04-c794-4b3b-a150-e50428ae2701" providerId="ADAL" clId="{B399AA65-456A-45EC-9A9C-8584F7E99924}" dt="2022-03-22T03:23:59.386" v="66" actId="1076"/>
          <ac:spMkLst>
            <pc:docMk/>
            <pc:sldMk cId="0" sldId="258"/>
            <ac:spMk id="9" creationId="{00000000-0000-0000-0000-000000000000}"/>
          </ac:spMkLst>
        </pc:spChg>
        <pc:spChg chg="add">
          <ac:chgData name="Sarah Latif" userId="baaf8b04-c794-4b3b-a150-e50428ae2701" providerId="ADAL" clId="{B399AA65-456A-45EC-9A9C-8584F7E99924}" dt="2022-03-22T03:29:59.140" v="129"/>
          <ac:spMkLst>
            <pc:docMk/>
            <pc:sldMk cId="0" sldId="258"/>
            <ac:spMk id="10" creationId="{0C034B0B-A9E8-4240-BF44-6DE20B009A6F}"/>
          </ac:spMkLst>
        </pc:spChg>
        <pc:picChg chg="mod">
          <ac:chgData name="Sarah Latif" userId="baaf8b04-c794-4b3b-a150-e50428ae2701" providerId="ADAL" clId="{B399AA65-456A-45EC-9A9C-8584F7E99924}" dt="2022-03-22T03:24:09.046" v="67" actId="14100"/>
          <ac:picMkLst>
            <pc:docMk/>
            <pc:sldMk cId="0" sldId="258"/>
            <ac:picMk id="2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4:09.046" v="67" actId="14100"/>
          <ac:picMkLst>
            <pc:docMk/>
            <pc:sldMk cId="0" sldId="258"/>
            <ac:picMk id="3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4:09.046" v="67" actId="14100"/>
          <ac:picMkLst>
            <pc:docMk/>
            <pc:sldMk cId="0" sldId="258"/>
            <ac:picMk id="4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4:09.046" v="67" actId="14100"/>
          <ac:picMkLst>
            <pc:docMk/>
            <pc:sldMk cId="0" sldId="258"/>
            <ac:picMk id="5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4:09.046" v="67" actId="14100"/>
          <ac:picMkLst>
            <pc:docMk/>
            <pc:sldMk cId="0" sldId="258"/>
            <ac:picMk id="6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4:09.046" v="67" actId="14100"/>
          <ac:picMkLst>
            <pc:docMk/>
            <pc:sldMk cId="0" sldId="258"/>
            <ac:picMk id="7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4:09.046" v="67" actId="14100"/>
          <ac:picMkLst>
            <pc:docMk/>
            <pc:sldMk cId="0" sldId="258"/>
            <ac:picMk id="8" creationId="{00000000-0000-0000-0000-000000000000}"/>
          </ac:picMkLst>
        </pc:picChg>
        <pc:picChg chg="add">
          <ac:chgData name="Sarah Latif" userId="baaf8b04-c794-4b3b-a150-e50428ae2701" providerId="ADAL" clId="{B399AA65-456A-45EC-9A9C-8584F7E99924}" dt="2022-03-22T03:29:59.140" v="129"/>
          <ac:picMkLst>
            <pc:docMk/>
            <pc:sldMk cId="0" sldId="258"/>
            <ac:picMk id="11" creationId="{84BB50BC-F6D4-4906-AB87-ECF30318A3BA}"/>
          </ac:picMkLst>
        </pc:picChg>
      </pc:sldChg>
      <pc:sldChg chg="addSp modSp">
        <pc:chgData name="Sarah Latif" userId="baaf8b04-c794-4b3b-a150-e50428ae2701" providerId="ADAL" clId="{B399AA65-456A-45EC-9A9C-8584F7E99924}" dt="2022-03-22T03:30:00.722" v="130"/>
        <pc:sldMkLst>
          <pc:docMk/>
          <pc:sldMk cId="0" sldId="259"/>
        </pc:sldMkLst>
        <pc:spChg chg="mod">
          <ac:chgData name="Sarah Latif" userId="baaf8b04-c794-4b3b-a150-e50428ae2701" providerId="ADAL" clId="{B399AA65-456A-45EC-9A9C-8584F7E99924}" dt="2022-03-22T03:23:54.608" v="65" actId="1076"/>
          <ac:spMkLst>
            <pc:docMk/>
            <pc:sldMk cId="0" sldId="259"/>
            <ac:spMk id="9" creationId="{00000000-0000-0000-0000-000000000000}"/>
          </ac:spMkLst>
        </pc:spChg>
        <pc:spChg chg="add">
          <ac:chgData name="Sarah Latif" userId="baaf8b04-c794-4b3b-a150-e50428ae2701" providerId="ADAL" clId="{B399AA65-456A-45EC-9A9C-8584F7E99924}" dt="2022-03-22T03:30:00.722" v="130"/>
          <ac:spMkLst>
            <pc:docMk/>
            <pc:sldMk cId="0" sldId="259"/>
            <ac:spMk id="10" creationId="{C73548BC-B2BB-461A-919F-8DCF10EED8EB}"/>
          </ac:spMkLst>
        </pc:spChg>
        <pc:picChg chg="mod">
          <ac:chgData name="Sarah Latif" userId="baaf8b04-c794-4b3b-a150-e50428ae2701" providerId="ADAL" clId="{B399AA65-456A-45EC-9A9C-8584F7E99924}" dt="2022-03-22T03:23:51.051" v="64" actId="14100"/>
          <ac:picMkLst>
            <pc:docMk/>
            <pc:sldMk cId="0" sldId="259"/>
            <ac:picMk id="2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3:51.051" v="64" actId="14100"/>
          <ac:picMkLst>
            <pc:docMk/>
            <pc:sldMk cId="0" sldId="259"/>
            <ac:picMk id="3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3:51.051" v="64" actId="14100"/>
          <ac:picMkLst>
            <pc:docMk/>
            <pc:sldMk cId="0" sldId="259"/>
            <ac:picMk id="4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3:51.051" v="64" actId="14100"/>
          <ac:picMkLst>
            <pc:docMk/>
            <pc:sldMk cId="0" sldId="259"/>
            <ac:picMk id="5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3:51.051" v="64" actId="14100"/>
          <ac:picMkLst>
            <pc:docMk/>
            <pc:sldMk cId="0" sldId="259"/>
            <ac:picMk id="6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3:51.051" v="64" actId="14100"/>
          <ac:picMkLst>
            <pc:docMk/>
            <pc:sldMk cId="0" sldId="259"/>
            <ac:picMk id="7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3:51.051" v="64" actId="14100"/>
          <ac:picMkLst>
            <pc:docMk/>
            <pc:sldMk cId="0" sldId="259"/>
            <ac:picMk id="8" creationId="{00000000-0000-0000-0000-000000000000}"/>
          </ac:picMkLst>
        </pc:picChg>
        <pc:picChg chg="add">
          <ac:chgData name="Sarah Latif" userId="baaf8b04-c794-4b3b-a150-e50428ae2701" providerId="ADAL" clId="{B399AA65-456A-45EC-9A9C-8584F7E99924}" dt="2022-03-22T03:30:00.722" v="130"/>
          <ac:picMkLst>
            <pc:docMk/>
            <pc:sldMk cId="0" sldId="259"/>
            <ac:picMk id="11" creationId="{F2210509-BDA1-4B56-8E1B-E8EFA8238581}"/>
          </ac:picMkLst>
        </pc:picChg>
      </pc:sldChg>
      <pc:sldChg chg="addSp modSp">
        <pc:chgData name="Sarah Latif" userId="baaf8b04-c794-4b3b-a150-e50428ae2701" providerId="ADAL" clId="{B399AA65-456A-45EC-9A9C-8584F7E99924}" dt="2022-03-22T03:30:02.580" v="131"/>
        <pc:sldMkLst>
          <pc:docMk/>
          <pc:sldMk cId="0" sldId="260"/>
        </pc:sldMkLst>
        <pc:spChg chg="mod">
          <ac:chgData name="Sarah Latif" userId="baaf8b04-c794-4b3b-a150-e50428ae2701" providerId="ADAL" clId="{B399AA65-456A-45EC-9A9C-8584F7E99924}" dt="2022-03-22T03:24:38.593" v="71" actId="1076"/>
          <ac:spMkLst>
            <pc:docMk/>
            <pc:sldMk cId="0" sldId="260"/>
            <ac:spMk id="8" creationId="{00000000-0000-0000-0000-000000000000}"/>
          </ac:spMkLst>
        </pc:spChg>
        <pc:spChg chg="add">
          <ac:chgData name="Sarah Latif" userId="baaf8b04-c794-4b3b-a150-e50428ae2701" providerId="ADAL" clId="{B399AA65-456A-45EC-9A9C-8584F7E99924}" dt="2022-03-22T03:30:02.580" v="131"/>
          <ac:spMkLst>
            <pc:docMk/>
            <pc:sldMk cId="0" sldId="260"/>
            <ac:spMk id="9" creationId="{26E38DCC-9CDC-49CE-9DFA-985DE796CCC3}"/>
          </ac:spMkLst>
        </pc:spChg>
        <pc:picChg chg="mod">
          <ac:chgData name="Sarah Latif" userId="baaf8b04-c794-4b3b-a150-e50428ae2701" providerId="ADAL" clId="{B399AA65-456A-45EC-9A9C-8584F7E99924}" dt="2022-03-22T03:24:20.367" v="68" actId="14100"/>
          <ac:picMkLst>
            <pc:docMk/>
            <pc:sldMk cId="0" sldId="260"/>
            <ac:picMk id="2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4:20.367" v="68" actId="14100"/>
          <ac:picMkLst>
            <pc:docMk/>
            <pc:sldMk cId="0" sldId="260"/>
            <ac:picMk id="3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4:20.367" v="68" actId="14100"/>
          <ac:picMkLst>
            <pc:docMk/>
            <pc:sldMk cId="0" sldId="260"/>
            <ac:picMk id="4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4:30.523" v="70" actId="1076"/>
          <ac:picMkLst>
            <pc:docMk/>
            <pc:sldMk cId="0" sldId="260"/>
            <ac:picMk id="5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4:20.367" v="68" actId="14100"/>
          <ac:picMkLst>
            <pc:docMk/>
            <pc:sldMk cId="0" sldId="260"/>
            <ac:picMk id="6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4:20.367" v="68" actId="14100"/>
          <ac:picMkLst>
            <pc:docMk/>
            <pc:sldMk cId="0" sldId="260"/>
            <ac:picMk id="7" creationId="{00000000-0000-0000-0000-000000000000}"/>
          </ac:picMkLst>
        </pc:picChg>
        <pc:picChg chg="add">
          <ac:chgData name="Sarah Latif" userId="baaf8b04-c794-4b3b-a150-e50428ae2701" providerId="ADAL" clId="{B399AA65-456A-45EC-9A9C-8584F7E99924}" dt="2022-03-22T03:30:02.580" v="131"/>
          <ac:picMkLst>
            <pc:docMk/>
            <pc:sldMk cId="0" sldId="260"/>
            <ac:picMk id="10" creationId="{350AC1A6-88DF-4FE5-92AE-87969D3627CA}"/>
          </ac:picMkLst>
        </pc:picChg>
      </pc:sldChg>
      <pc:sldChg chg="addSp modSp">
        <pc:chgData name="Sarah Latif" userId="baaf8b04-c794-4b3b-a150-e50428ae2701" providerId="ADAL" clId="{B399AA65-456A-45EC-9A9C-8584F7E99924}" dt="2022-03-22T03:30:04.730" v="132"/>
        <pc:sldMkLst>
          <pc:docMk/>
          <pc:sldMk cId="0" sldId="261"/>
        </pc:sldMkLst>
        <pc:spChg chg="mod">
          <ac:chgData name="Sarah Latif" userId="baaf8b04-c794-4b3b-a150-e50428ae2701" providerId="ADAL" clId="{B399AA65-456A-45EC-9A9C-8584F7E99924}" dt="2022-03-22T03:24:57.433" v="73" actId="1076"/>
          <ac:spMkLst>
            <pc:docMk/>
            <pc:sldMk cId="0" sldId="261"/>
            <ac:spMk id="8" creationId="{00000000-0000-0000-0000-000000000000}"/>
          </ac:spMkLst>
        </pc:spChg>
        <pc:spChg chg="add">
          <ac:chgData name="Sarah Latif" userId="baaf8b04-c794-4b3b-a150-e50428ae2701" providerId="ADAL" clId="{B399AA65-456A-45EC-9A9C-8584F7E99924}" dt="2022-03-22T03:30:04.730" v="132"/>
          <ac:spMkLst>
            <pc:docMk/>
            <pc:sldMk cId="0" sldId="261"/>
            <ac:spMk id="9" creationId="{FE7DF47F-6F90-4B4C-A790-3F031362AD53}"/>
          </ac:spMkLst>
        </pc:spChg>
        <pc:picChg chg="mod">
          <ac:chgData name="Sarah Latif" userId="baaf8b04-c794-4b3b-a150-e50428ae2701" providerId="ADAL" clId="{B399AA65-456A-45EC-9A9C-8584F7E99924}" dt="2022-03-22T03:24:50.537" v="72" actId="14100"/>
          <ac:picMkLst>
            <pc:docMk/>
            <pc:sldMk cId="0" sldId="261"/>
            <ac:picMk id="2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4:50.537" v="72" actId="14100"/>
          <ac:picMkLst>
            <pc:docMk/>
            <pc:sldMk cId="0" sldId="261"/>
            <ac:picMk id="3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4:50.537" v="72" actId="14100"/>
          <ac:picMkLst>
            <pc:docMk/>
            <pc:sldMk cId="0" sldId="261"/>
            <ac:picMk id="4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4:50.537" v="72" actId="14100"/>
          <ac:picMkLst>
            <pc:docMk/>
            <pc:sldMk cId="0" sldId="261"/>
            <ac:picMk id="5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4:50.537" v="72" actId="14100"/>
          <ac:picMkLst>
            <pc:docMk/>
            <pc:sldMk cId="0" sldId="261"/>
            <ac:picMk id="6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4:50.537" v="72" actId="14100"/>
          <ac:picMkLst>
            <pc:docMk/>
            <pc:sldMk cId="0" sldId="261"/>
            <ac:picMk id="7" creationId="{00000000-0000-0000-0000-000000000000}"/>
          </ac:picMkLst>
        </pc:picChg>
        <pc:picChg chg="add">
          <ac:chgData name="Sarah Latif" userId="baaf8b04-c794-4b3b-a150-e50428ae2701" providerId="ADAL" clId="{B399AA65-456A-45EC-9A9C-8584F7E99924}" dt="2022-03-22T03:30:04.730" v="132"/>
          <ac:picMkLst>
            <pc:docMk/>
            <pc:sldMk cId="0" sldId="261"/>
            <ac:picMk id="10" creationId="{27AFA2BA-41B8-470C-8AF7-7132459A0777}"/>
          </ac:picMkLst>
        </pc:picChg>
      </pc:sldChg>
      <pc:sldChg chg="addSp modSp">
        <pc:chgData name="Sarah Latif" userId="baaf8b04-c794-4b3b-a150-e50428ae2701" providerId="ADAL" clId="{B399AA65-456A-45EC-9A9C-8584F7E99924}" dt="2022-03-22T03:30:06.574" v="133"/>
        <pc:sldMkLst>
          <pc:docMk/>
          <pc:sldMk cId="0" sldId="262"/>
        </pc:sldMkLst>
        <pc:spChg chg="mod">
          <ac:chgData name="Sarah Latif" userId="baaf8b04-c794-4b3b-a150-e50428ae2701" providerId="ADAL" clId="{B399AA65-456A-45EC-9A9C-8584F7E99924}" dt="2022-03-22T03:25:17.764" v="76" actId="1076"/>
          <ac:spMkLst>
            <pc:docMk/>
            <pc:sldMk cId="0" sldId="262"/>
            <ac:spMk id="6" creationId="{00000000-0000-0000-0000-000000000000}"/>
          </ac:spMkLst>
        </pc:spChg>
        <pc:spChg chg="add">
          <ac:chgData name="Sarah Latif" userId="baaf8b04-c794-4b3b-a150-e50428ae2701" providerId="ADAL" clId="{B399AA65-456A-45EC-9A9C-8584F7E99924}" dt="2022-03-22T03:30:06.574" v="133"/>
          <ac:spMkLst>
            <pc:docMk/>
            <pc:sldMk cId="0" sldId="262"/>
            <ac:spMk id="7" creationId="{6B59A1E1-EBFB-4301-B2AE-15D13082A902}"/>
          </ac:spMkLst>
        </pc:spChg>
        <pc:picChg chg="mod">
          <ac:chgData name="Sarah Latif" userId="baaf8b04-c794-4b3b-a150-e50428ae2701" providerId="ADAL" clId="{B399AA65-456A-45EC-9A9C-8584F7E99924}" dt="2022-03-22T03:25:12.689" v="75" actId="1076"/>
          <ac:picMkLst>
            <pc:docMk/>
            <pc:sldMk cId="0" sldId="262"/>
            <ac:picMk id="2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5:12.689" v="75" actId="1076"/>
          <ac:picMkLst>
            <pc:docMk/>
            <pc:sldMk cId="0" sldId="262"/>
            <ac:picMk id="3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5:12.689" v="75" actId="1076"/>
          <ac:picMkLst>
            <pc:docMk/>
            <pc:sldMk cId="0" sldId="262"/>
            <ac:picMk id="4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5:12.689" v="75" actId="1076"/>
          <ac:picMkLst>
            <pc:docMk/>
            <pc:sldMk cId="0" sldId="262"/>
            <ac:picMk id="5" creationId="{00000000-0000-0000-0000-000000000000}"/>
          </ac:picMkLst>
        </pc:picChg>
        <pc:picChg chg="add">
          <ac:chgData name="Sarah Latif" userId="baaf8b04-c794-4b3b-a150-e50428ae2701" providerId="ADAL" clId="{B399AA65-456A-45EC-9A9C-8584F7E99924}" dt="2022-03-22T03:30:06.574" v="133"/>
          <ac:picMkLst>
            <pc:docMk/>
            <pc:sldMk cId="0" sldId="262"/>
            <ac:picMk id="8" creationId="{8EBE4405-719A-4D9B-A9C6-A79ED30275E6}"/>
          </ac:picMkLst>
        </pc:picChg>
      </pc:sldChg>
      <pc:sldChg chg="addSp modSp">
        <pc:chgData name="Sarah Latif" userId="baaf8b04-c794-4b3b-a150-e50428ae2701" providerId="ADAL" clId="{B399AA65-456A-45EC-9A9C-8584F7E99924}" dt="2022-03-22T03:30:08.444" v="134"/>
        <pc:sldMkLst>
          <pc:docMk/>
          <pc:sldMk cId="0" sldId="263"/>
        </pc:sldMkLst>
        <pc:spChg chg="mod">
          <ac:chgData name="Sarah Latif" userId="baaf8b04-c794-4b3b-a150-e50428ae2701" providerId="ADAL" clId="{B399AA65-456A-45EC-9A9C-8584F7E99924}" dt="2022-03-22T03:25:34.817" v="79" actId="1076"/>
          <ac:spMkLst>
            <pc:docMk/>
            <pc:sldMk cId="0" sldId="263"/>
            <ac:spMk id="8" creationId="{00000000-0000-0000-0000-000000000000}"/>
          </ac:spMkLst>
        </pc:spChg>
        <pc:spChg chg="add">
          <ac:chgData name="Sarah Latif" userId="baaf8b04-c794-4b3b-a150-e50428ae2701" providerId="ADAL" clId="{B399AA65-456A-45EC-9A9C-8584F7E99924}" dt="2022-03-22T03:30:08.444" v="134"/>
          <ac:spMkLst>
            <pc:docMk/>
            <pc:sldMk cId="0" sldId="263"/>
            <ac:spMk id="9" creationId="{281603EF-D860-4182-8240-D7F3387801F7}"/>
          </ac:spMkLst>
        </pc:spChg>
        <pc:picChg chg="mod">
          <ac:chgData name="Sarah Latif" userId="baaf8b04-c794-4b3b-a150-e50428ae2701" providerId="ADAL" clId="{B399AA65-456A-45EC-9A9C-8584F7E99924}" dt="2022-03-22T03:25:27.155" v="77" actId="14100"/>
          <ac:picMkLst>
            <pc:docMk/>
            <pc:sldMk cId="0" sldId="263"/>
            <ac:picMk id="2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5:27.155" v="77" actId="14100"/>
          <ac:picMkLst>
            <pc:docMk/>
            <pc:sldMk cId="0" sldId="263"/>
            <ac:picMk id="3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5:27.155" v="77" actId="14100"/>
          <ac:picMkLst>
            <pc:docMk/>
            <pc:sldMk cId="0" sldId="263"/>
            <ac:picMk id="4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5:27.155" v="77" actId="14100"/>
          <ac:picMkLst>
            <pc:docMk/>
            <pc:sldMk cId="0" sldId="263"/>
            <ac:picMk id="5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5:27.155" v="77" actId="14100"/>
          <ac:picMkLst>
            <pc:docMk/>
            <pc:sldMk cId="0" sldId="263"/>
            <ac:picMk id="6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5:29.873" v="78" actId="1076"/>
          <ac:picMkLst>
            <pc:docMk/>
            <pc:sldMk cId="0" sldId="263"/>
            <ac:picMk id="7" creationId="{00000000-0000-0000-0000-000000000000}"/>
          </ac:picMkLst>
        </pc:picChg>
        <pc:picChg chg="add">
          <ac:chgData name="Sarah Latif" userId="baaf8b04-c794-4b3b-a150-e50428ae2701" providerId="ADAL" clId="{B399AA65-456A-45EC-9A9C-8584F7E99924}" dt="2022-03-22T03:30:08.444" v="134"/>
          <ac:picMkLst>
            <pc:docMk/>
            <pc:sldMk cId="0" sldId="263"/>
            <ac:picMk id="10" creationId="{B42E9CF3-97EC-4F03-8044-EDE1A3C9C8CE}"/>
          </ac:picMkLst>
        </pc:picChg>
      </pc:sldChg>
      <pc:sldChg chg="addSp modSp">
        <pc:chgData name="Sarah Latif" userId="baaf8b04-c794-4b3b-a150-e50428ae2701" providerId="ADAL" clId="{B399AA65-456A-45EC-9A9C-8584F7E99924}" dt="2022-03-22T03:30:09.706" v="135"/>
        <pc:sldMkLst>
          <pc:docMk/>
          <pc:sldMk cId="0" sldId="264"/>
        </pc:sldMkLst>
        <pc:spChg chg="mod">
          <ac:chgData name="Sarah Latif" userId="baaf8b04-c794-4b3b-a150-e50428ae2701" providerId="ADAL" clId="{B399AA65-456A-45EC-9A9C-8584F7E99924}" dt="2022-03-22T03:26:01.653" v="86" actId="1076"/>
          <ac:spMkLst>
            <pc:docMk/>
            <pc:sldMk cId="0" sldId="264"/>
            <ac:spMk id="8" creationId="{00000000-0000-0000-0000-000000000000}"/>
          </ac:spMkLst>
        </pc:spChg>
        <pc:spChg chg="add">
          <ac:chgData name="Sarah Latif" userId="baaf8b04-c794-4b3b-a150-e50428ae2701" providerId="ADAL" clId="{B399AA65-456A-45EC-9A9C-8584F7E99924}" dt="2022-03-22T03:30:09.706" v="135"/>
          <ac:spMkLst>
            <pc:docMk/>
            <pc:sldMk cId="0" sldId="264"/>
            <ac:spMk id="9" creationId="{3F4695FB-34BB-4E3A-911A-29BD25354879}"/>
          </ac:spMkLst>
        </pc:spChg>
        <pc:picChg chg="mod">
          <ac:chgData name="Sarah Latif" userId="baaf8b04-c794-4b3b-a150-e50428ae2701" providerId="ADAL" clId="{B399AA65-456A-45EC-9A9C-8584F7E99924}" dt="2022-03-22T03:26:41.074" v="92" actId="14100"/>
          <ac:picMkLst>
            <pc:docMk/>
            <pc:sldMk cId="0" sldId="264"/>
            <ac:picMk id="2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6:41.074" v="92" actId="14100"/>
          <ac:picMkLst>
            <pc:docMk/>
            <pc:sldMk cId="0" sldId="264"/>
            <ac:picMk id="3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6:41.074" v="92" actId="14100"/>
          <ac:picMkLst>
            <pc:docMk/>
            <pc:sldMk cId="0" sldId="264"/>
            <ac:picMk id="4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6:41.074" v="92" actId="14100"/>
          <ac:picMkLst>
            <pc:docMk/>
            <pc:sldMk cId="0" sldId="264"/>
            <ac:picMk id="5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6:41.074" v="92" actId="14100"/>
          <ac:picMkLst>
            <pc:docMk/>
            <pc:sldMk cId="0" sldId="264"/>
            <ac:picMk id="6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6:41.074" v="92" actId="14100"/>
          <ac:picMkLst>
            <pc:docMk/>
            <pc:sldMk cId="0" sldId="264"/>
            <ac:picMk id="7" creationId="{00000000-0000-0000-0000-000000000000}"/>
          </ac:picMkLst>
        </pc:picChg>
        <pc:picChg chg="add">
          <ac:chgData name="Sarah Latif" userId="baaf8b04-c794-4b3b-a150-e50428ae2701" providerId="ADAL" clId="{B399AA65-456A-45EC-9A9C-8584F7E99924}" dt="2022-03-22T03:30:09.706" v="135"/>
          <ac:picMkLst>
            <pc:docMk/>
            <pc:sldMk cId="0" sldId="264"/>
            <ac:picMk id="10" creationId="{14685969-E40B-45A4-84D7-39D0C0FA0EFD}"/>
          </ac:picMkLst>
        </pc:picChg>
      </pc:sldChg>
      <pc:sldChg chg="addSp modSp">
        <pc:chgData name="Sarah Latif" userId="baaf8b04-c794-4b3b-a150-e50428ae2701" providerId="ADAL" clId="{B399AA65-456A-45EC-9A9C-8584F7E99924}" dt="2022-03-22T03:30:11.474" v="136"/>
        <pc:sldMkLst>
          <pc:docMk/>
          <pc:sldMk cId="0" sldId="265"/>
        </pc:sldMkLst>
        <pc:spChg chg="mod">
          <ac:chgData name="Sarah Latif" userId="baaf8b04-c794-4b3b-a150-e50428ae2701" providerId="ADAL" clId="{B399AA65-456A-45EC-9A9C-8584F7E99924}" dt="2022-03-22T03:26:31.811" v="90" actId="1076"/>
          <ac:spMkLst>
            <pc:docMk/>
            <pc:sldMk cId="0" sldId="265"/>
            <ac:spMk id="6" creationId="{00000000-0000-0000-0000-000000000000}"/>
          </ac:spMkLst>
        </pc:spChg>
        <pc:spChg chg="add">
          <ac:chgData name="Sarah Latif" userId="baaf8b04-c794-4b3b-a150-e50428ae2701" providerId="ADAL" clId="{B399AA65-456A-45EC-9A9C-8584F7E99924}" dt="2022-03-22T03:30:11.474" v="136"/>
          <ac:spMkLst>
            <pc:docMk/>
            <pc:sldMk cId="0" sldId="265"/>
            <ac:spMk id="7" creationId="{962808CF-22FA-4389-89BC-E40B254A24E6}"/>
          </ac:spMkLst>
        </pc:spChg>
        <pc:picChg chg="mod">
          <ac:chgData name="Sarah Latif" userId="baaf8b04-c794-4b3b-a150-e50428ae2701" providerId="ADAL" clId="{B399AA65-456A-45EC-9A9C-8584F7E99924}" dt="2022-03-22T03:26:24.259" v="88" actId="14100"/>
          <ac:picMkLst>
            <pc:docMk/>
            <pc:sldMk cId="0" sldId="265"/>
            <ac:picMk id="2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6:24.259" v="88" actId="14100"/>
          <ac:picMkLst>
            <pc:docMk/>
            <pc:sldMk cId="0" sldId="265"/>
            <ac:picMk id="3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6:24.259" v="88" actId="14100"/>
          <ac:picMkLst>
            <pc:docMk/>
            <pc:sldMk cId="0" sldId="265"/>
            <ac:picMk id="4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6:27.151" v="89" actId="1076"/>
          <ac:picMkLst>
            <pc:docMk/>
            <pc:sldMk cId="0" sldId="265"/>
            <ac:picMk id="5" creationId="{00000000-0000-0000-0000-000000000000}"/>
          </ac:picMkLst>
        </pc:picChg>
        <pc:picChg chg="add">
          <ac:chgData name="Sarah Latif" userId="baaf8b04-c794-4b3b-a150-e50428ae2701" providerId="ADAL" clId="{B399AA65-456A-45EC-9A9C-8584F7E99924}" dt="2022-03-22T03:30:11.474" v="136"/>
          <ac:picMkLst>
            <pc:docMk/>
            <pc:sldMk cId="0" sldId="265"/>
            <ac:picMk id="8" creationId="{A25DACD2-B1C2-420E-9C6E-AD635C01FC22}"/>
          </ac:picMkLst>
        </pc:picChg>
      </pc:sldChg>
      <pc:sldChg chg="addSp modSp">
        <pc:chgData name="Sarah Latif" userId="baaf8b04-c794-4b3b-a150-e50428ae2701" providerId="ADAL" clId="{B399AA65-456A-45EC-9A9C-8584F7E99924}" dt="2022-03-22T03:30:13.089" v="137"/>
        <pc:sldMkLst>
          <pc:docMk/>
          <pc:sldMk cId="0" sldId="266"/>
        </pc:sldMkLst>
        <pc:spChg chg="mod">
          <ac:chgData name="Sarah Latif" userId="baaf8b04-c794-4b3b-a150-e50428ae2701" providerId="ADAL" clId="{B399AA65-456A-45EC-9A9C-8584F7E99924}" dt="2022-03-22T03:27:01.260" v="97" actId="1076"/>
          <ac:spMkLst>
            <pc:docMk/>
            <pc:sldMk cId="0" sldId="266"/>
            <ac:spMk id="9" creationId="{00000000-0000-0000-0000-000000000000}"/>
          </ac:spMkLst>
        </pc:spChg>
        <pc:spChg chg="add">
          <ac:chgData name="Sarah Latif" userId="baaf8b04-c794-4b3b-a150-e50428ae2701" providerId="ADAL" clId="{B399AA65-456A-45EC-9A9C-8584F7E99924}" dt="2022-03-22T03:30:13.089" v="137"/>
          <ac:spMkLst>
            <pc:docMk/>
            <pc:sldMk cId="0" sldId="266"/>
            <ac:spMk id="10" creationId="{BFCF2D60-E65C-43F8-A593-EDF93921A849}"/>
          </ac:spMkLst>
        </pc:spChg>
        <pc:picChg chg="mod">
          <ac:chgData name="Sarah Latif" userId="baaf8b04-c794-4b3b-a150-e50428ae2701" providerId="ADAL" clId="{B399AA65-456A-45EC-9A9C-8584F7E99924}" dt="2022-03-22T03:26:50.315" v="93" actId="14100"/>
          <ac:picMkLst>
            <pc:docMk/>
            <pc:sldMk cId="0" sldId="266"/>
            <ac:picMk id="2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6:50.315" v="93" actId="14100"/>
          <ac:picMkLst>
            <pc:docMk/>
            <pc:sldMk cId="0" sldId="266"/>
            <ac:picMk id="3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6:50.315" v="93" actId="14100"/>
          <ac:picMkLst>
            <pc:docMk/>
            <pc:sldMk cId="0" sldId="266"/>
            <ac:picMk id="4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6:50.315" v="93" actId="14100"/>
          <ac:picMkLst>
            <pc:docMk/>
            <pc:sldMk cId="0" sldId="266"/>
            <ac:picMk id="5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6:55.432" v="95" actId="1076"/>
          <ac:picMkLst>
            <pc:docMk/>
            <pc:sldMk cId="0" sldId="266"/>
            <ac:picMk id="6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6:50.315" v="93" actId="14100"/>
          <ac:picMkLst>
            <pc:docMk/>
            <pc:sldMk cId="0" sldId="266"/>
            <ac:picMk id="7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6:57.133" v="96" actId="1076"/>
          <ac:picMkLst>
            <pc:docMk/>
            <pc:sldMk cId="0" sldId="266"/>
            <ac:picMk id="8" creationId="{00000000-0000-0000-0000-000000000000}"/>
          </ac:picMkLst>
        </pc:picChg>
        <pc:picChg chg="add">
          <ac:chgData name="Sarah Latif" userId="baaf8b04-c794-4b3b-a150-e50428ae2701" providerId="ADAL" clId="{B399AA65-456A-45EC-9A9C-8584F7E99924}" dt="2022-03-22T03:30:13.089" v="137"/>
          <ac:picMkLst>
            <pc:docMk/>
            <pc:sldMk cId="0" sldId="266"/>
            <ac:picMk id="11" creationId="{6AECAC36-83F5-4A16-8212-F392982698B6}"/>
          </ac:picMkLst>
        </pc:picChg>
      </pc:sldChg>
      <pc:sldChg chg="addSp modSp">
        <pc:chgData name="Sarah Latif" userId="baaf8b04-c794-4b3b-a150-e50428ae2701" providerId="ADAL" clId="{B399AA65-456A-45EC-9A9C-8584F7E99924}" dt="2022-03-22T03:30:15.475" v="138"/>
        <pc:sldMkLst>
          <pc:docMk/>
          <pc:sldMk cId="0" sldId="267"/>
        </pc:sldMkLst>
        <pc:spChg chg="mod">
          <ac:chgData name="Sarah Latif" userId="baaf8b04-c794-4b3b-a150-e50428ae2701" providerId="ADAL" clId="{B399AA65-456A-45EC-9A9C-8584F7E99924}" dt="2022-03-22T03:27:18.842" v="100" actId="1076"/>
          <ac:spMkLst>
            <pc:docMk/>
            <pc:sldMk cId="0" sldId="267"/>
            <ac:spMk id="8" creationId="{00000000-0000-0000-0000-000000000000}"/>
          </ac:spMkLst>
        </pc:spChg>
        <pc:spChg chg="add">
          <ac:chgData name="Sarah Latif" userId="baaf8b04-c794-4b3b-a150-e50428ae2701" providerId="ADAL" clId="{B399AA65-456A-45EC-9A9C-8584F7E99924}" dt="2022-03-22T03:30:15.475" v="138"/>
          <ac:spMkLst>
            <pc:docMk/>
            <pc:sldMk cId="0" sldId="267"/>
            <ac:spMk id="9" creationId="{86A7646F-8337-4C41-AE27-33DEEC648475}"/>
          </ac:spMkLst>
        </pc:spChg>
        <pc:picChg chg="mod">
          <ac:chgData name="Sarah Latif" userId="baaf8b04-c794-4b3b-a150-e50428ae2701" providerId="ADAL" clId="{B399AA65-456A-45EC-9A9C-8584F7E99924}" dt="2022-03-22T03:27:11.690" v="98" actId="14100"/>
          <ac:picMkLst>
            <pc:docMk/>
            <pc:sldMk cId="0" sldId="267"/>
            <ac:picMk id="2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7:11.690" v="98" actId="14100"/>
          <ac:picMkLst>
            <pc:docMk/>
            <pc:sldMk cId="0" sldId="267"/>
            <ac:picMk id="3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7:11.690" v="98" actId="14100"/>
          <ac:picMkLst>
            <pc:docMk/>
            <pc:sldMk cId="0" sldId="267"/>
            <ac:picMk id="4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7:11.690" v="98" actId="14100"/>
          <ac:picMkLst>
            <pc:docMk/>
            <pc:sldMk cId="0" sldId="267"/>
            <ac:picMk id="5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7:14.816" v="99" actId="1076"/>
          <ac:picMkLst>
            <pc:docMk/>
            <pc:sldMk cId="0" sldId="267"/>
            <ac:picMk id="6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7:11.690" v="98" actId="14100"/>
          <ac:picMkLst>
            <pc:docMk/>
            <pc:sldMk cId="0" sldId="267"/>
            <ac:picMk id="7" creationId="{00000000-0000-0000-0000-000000000000}"/>
          </ac:picMkLst>
        </pc:picChg>
        <pc:picChg chg="add">
          <ac:chgData name="Sarah Latif" userId="baaf8b04-c794-4b3b-a150-e50428ae2701" providerId="ADAL" clId="{B399AA65-456A-45EC-9A9C-8584F7E99924}" dt="2022-03-22T03:30:15.475" v="138"/>
          <ac:picMkLst>
            <pc:docMk/>
            <pc:sldMk cId="0" sldId="267"/>
            <ac:picMk id="10" creationId="{6C95689A-5673-4D49-8BBD-FD32D90D25E7}"/>
          </ac:picMkLst>
        </pc:picChg>
      </pc:sldChg>
      <pc:sldChg chg="addSp modSp">
        <pc:chgData name="Sarah Latif" userId="baaf8b04-c794-4b3b-a150-e50428ae2701" providerId="ADAL" clId="{B399AA65-456A-45EC-9A9C-8584F7E99924}" dt="2022-03-22T03:30:17.199" v="139"/>
        <pc:sldMkLst>
          <pc:docMk/>
          <pc:sldMk cId="0" sldId="268"/>
        </pc:sldMkLst>
        <pc:spChg chg="mod">
          <ac:chgData name="Sarah Latif" userId="baaf8b04-c794-4b3b-a150-e50428ae2701" providerId="ADAL" clId="{B399AA65-456A-45EC-9A9C-8584F7E99924}" dt="2022-03-22T03:27:31.626" v="103" actId="1076"/>
          <ac:spMkLst>
            <pc:docMk/>
            <pc:sldMk cId="0" sldId="268"/>
            <ac:spMk id="6" creationId="{00000000-0000-0000-0000-000000000000}"/>
          </ac:spMkLst>
        </pc:spChg>
        <pc:spChg chg="add">
          <ac:chgData name="Sarah Latif" userId="baaf8b04-c794-4b3b-a150-e50428ae2701" providerId="ADAL" clId="{B399AA65-456A-45EC-9A9C-8584F7E99924}" dt="2022-03-22T03:30:17.199" v="139"/>
          <ac:spMkLst>
            <pc:docMk/>
            <pc:sldMk cId="0" sldId="268"/>
            <ac:spMk id="7" creationId="{C263D466-18C2-4486-98F9-D66818F21398}"/>
          </ac:spMkLst>
        </pc:spChg>
        <pc:picChg chg="mod">
          <ac:chgData name="Sarah Latif" userId="baaf8b04-c794-4b3b-a150-e50428ae2701" providerId="ADAL" clId="{B399AA65-456A-45EC-9A9C-8584F7E99924}" dt="2022-03-22T03:27:26.370" v="101" actId="14100"/>
          <ac:picMkLst>
            <pc:docMk/>
            <pc:sldMk cId="0" sldId="268"/>
            <ac:picMk id="2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7:26.370" v="101" actId="14100"/>
          <ac:picMkLst>
            <pc:docMk/>
            <pc:sldMk cId="0" sldId="268"/>
            <ac:picMk id="3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7:26.370" v="101" actId="14100"/>
          <ac:picMkLst>
            <pc:docMk/>
            <pc:sldMk cId="0" sldId="268"/>
            <ac:picMk id="4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7:28.578" v="102" actId="1076"/>
          <ac:picMkLst>
            <pc:docMk/>
            <pc:sldMk cId="0" sldId="268"/>
            <ac:picMk id="5" creationId="{00000000-0000-0000-0000-000000000000}"/>
          </ac:picMkLst>
        </pc:picChg>
        <pc:picChg chg="add">
          <ac:chgData name="Sarah Latif" userId="baaf8b04-c794-4b3b-a150-e50428ae2701" providerId="ADAL" clId="{B399AA65-456A-45EC-9A9C-8584F7E99924}" dt="2022-03-22T03:30:17.199" v="139"/>
          <ac:picMkLst>
            <pc:docMk/>
            <pc:sldMk cId="0" sldId="268"/>
            <ac:picMk id="8" creationId="{2C38459B-6DB0-4CF8-A69E-113866ECCD4A}"/>
          </ac:picMkLst>
        </pc:picChg>
      </pc:sldChg>
      <pc:sldChg chg="addSp modSp">
        <pc:chgData name="Sarah Latif" userId="baaf8b04-c794-4b3b-a150-e50428ae2701" providerId="ADAL" clId="{B399AA65-456A-45EC-9A9C-8584F7E99924}" dt="2022-03-22T03:30:19.074" v="140"/>
        <pc:sldMkLst>
          <pc:docMk/>
          <pc:sldMk cId="0" sldId="269"/>
        </pc:sldMkLst>
        <pc:spChg chg="mod">
          <ac:chgData name="Sarah Latif" userId="baaf8b04-c794-4b3b-a150-e50428ae2701" providerId="ADAL" clId="{B399AA65-456A-45EC-9A9C-8584F7E99924}" dt="2022-03-22T03:27:54.833" v="107" actId="1076"/>
          <ac:spMkLst>
            <pc:docMk/>
            <pc:sldMk cId="0" sldId="269"/>
            <ac:spMk id="7" creationId="{00000000-0000-0000-0000-000000000000}"/>
          </ac:spMkLst>
        </pc:spChg>
        <pc:spChg chg="add">
          <ac:chgData name="Sarah Latif" userId="baaf8b04-c794-4b3b-a150-e50428ae2701" providerId="ADAL" clId="{B399AA65-456A-45EC-9A9C-8584F7E99924}" dt="2022-03-22T03:30:19.074" v="140"/>
          <ac:spMkLst>
            <pc:docMk/>
            <pc:sldMk cId="0" sldId="269"/>
            <ac:spMk id="8" creationId="{0CF230D3-7001-48B9-9D85-7E0FAFF0BE2E}"/>
          </ac:spMkLst>
        </pc:spChg>
        <pc:picChg chg="mod">
          <ac:chgData name="Sarah Latif" userId="baaf8b04-c794-4b3b-a150-e50428ae2701" providerId="ADAL" clId="{B399AA65-456A-45EC-9A9C-8584F7E99924}" dt="2022-03-22T03:27:47.710" v="105" actId="1076"/>
          <ac:picMkLst>
            <pc:docMk/>
            <pc:sldMk cId="0" sldId="269"/>
            <ac:picMk id="2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7:47.710" v="105" actId="1076"/>
          <ac:picMkLst>
            <pc:docMk/>
            <pc:sldMk cId="0" sldId="269"/>
            <ac:picMk id="3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7:47.710" v="105" actId="1076"/>
          <ac:picMkLst>
            <pc:docMk/>
            <pc:sldMk cId="0" sldId="269"/>
            <ac:picMk id="4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7:49.820" v="106" actId="1076"/>
          <ac:picMkLst>
            <pc:docMk/>
            <pc:sldMk cId="0" sldId="269"/>
            <ac:picMk id="5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7:47.710" v="105" actId="1076"/>
          <ac:picMkLst>
            <pc:docMk/>
            <pc:sldMk cId="0" sldId="269"/>
            <ac:picMk id="6" creationId="{00000000-0000-0000-0000-000000000000}"/>
          </ac:picMkLst>
        </pc:picChg>
        <pc:picChg chg="add">
          <ac:chgData name="Sarah Latif" userId="baaf8b04-c794-4b3b-a150-e50428ae2701" providerId="ADAL" clId="{B399AA65-456A-45EC-9A9C-8584F7E99924}" dt="2022-03-22T03:30:19.074" v="140"/>
          <ac:picMkLst>
            <pc:docMk/>
            <pc:sldMk cId="0" sldId="269"/>
            <ac:picMk id="9" creationId="{CCE30E07-C43C-4E22-91F8-B2637354D260}"/>
          </ac:picMkLst>
        </pc:picChg>
      </pc:sldChg>
      <pc:sldChg chg="addSp modSp">
        <pc:chgData name="Sarah Latif" userId="baaf8b04-c794-4b3b-a150-e50428ae2701" providerId="ADAL" clId="{B399AA65-456A-45EC-9A9C-8584F7E99924}" dt="2022-03-22T03:30:20.739" v="141"/>
        <pc:sldMkLst>
          <pc:docMk/>
          <pc:sldMk cId="0" sldId="270"/>
        </pc:sldMkLst>
        <pc:spChg chg="mod">
          <ac:chgData name="Sarah Latif" userId="baaf8b04-c794-4b3b-a150-e50428ae2701" providerId="ADAL" clId="{B399AA65-456A-45EC-9A9C-8584F7E99924}" dt="2022-03-22T03:28:21.262" v="115" actId="1076"/>
          <ac:spMkLst>
            <pc:docMk/>
            <pc:sldMk cId="0" sldId="270"/>
            <ac:spMk id="8" creationId="{00000000-0000-0000-0000-000000000000}"/>
          </ac:spMkLst>
        </pc:spChg>
        <pc:spChg chg="add">
          <ac:chgData name="Sarah Latif" userId="baaf8b04-c794-4b3b-a150-e50428ae2701" providerId="ADAL" clId="{B399AA65-456A-45EC-9A9C-8584F7E99924}" dt="2022-03-22T03:30:20.739" v="141"/>
          <ac:spMkLst>
            <pc:docMk/>
            <pc:sldMk cId="0" sldId="270"/>
            <ac:spMk id="9" creationId="{72D44F6A-CDE5-4300-9DED-548E22E82214}"/>
          </ac:spMkLst>
        </pc:spChg>
        <pc:picChg chg="mod">
          <ac:chgData name="Sarah Latif" userId="baaf8b04-c794-4b3b-a150-e50428ae2701" providerId="ADAL" clId="{B399AA65-456A-45EC-9A9C-8584F7E99924}" dt="2022-03-22T03:28:02.340" v="108" actId="14100"/>
          <ac:picMkLst>
            <pc:docMk/>
            <pc:sldMk cId="0" sldId="270"/>
            <ac:picMk id="2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8:02.340" v="108" actId="14100"/>
          <ac:picMkLst>
            <pc:docMk/>
            <pc:sldMk cId="0" sldId="270"/>
            <ac:picMk id="3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8:13.537" v="113" actId="1076"/>
          <ac:picMkLst>
            <pc:docMk/>
            <pc:sldMk cId="0" sldId="270"/>
            <ac:picMk id="4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8:10.169" v="111" actId="1076"/>
          <ac:picMkLst>
            <pc:docMk/>
            <pc:sldMk cId="0" sldId="270"/>
            <ac:picMk id="5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8:17.100" v="114" actId="1076"/>
          <ac:picMkLst>
            <pc:docMk/>
            <pc:sldMk cId="0" sldId="270"/>
            <ac:picMk id="6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8:11.804" v="112" actId="1076"/>
          <ac:picMkLst>
            <pc:docMk/>
            <pc:sldMk cId="0" sldId="270"/>
            <ac:picMk id="7" creationId="{00000000-0000-0000-0000-000000000000}"/>
          </ac:picMkLst>
        </pc:picChg>
        <pc:picChg chg="add">
          <ac:chgData name="Sarah Latif" userId="baaf8b04-c794-4b3b-a150-e50428ae2701" providerId="ADAL" clId="{B399AA65-456A-45EC-9A9C-8584F7E99924}" dt="2022-03-22T03:30:20.739" v="141"/>
          <ac:picMkLst>
            <pc:docMk/>
            <pc:sldMk cId="0" sldId="270"/>
            <ac:picMk id="10" creationId="{9FA301D1-900E-48E4-82B4-5406F406476F}"/>
          </ac:picMkLst>
        </pc:picChg>
      </pc:sldChg>
      <pc:sldChg chg="addSp modSp">
        <pc:chgData name="Sarah Latif" userId="baaf8b04-c794-4b3b-a150-e50428ae2701" providerId="ADAL" clId="{B399AA65-456A-45EC-9A9C-8584F7E99924}" dt="2022-03-22T03:30:22.776" v="142"/>
        <pc:sldMkLst>
          <pc:docMk/>
          <pc:sldMk cId="0" sldId="271"/>
        </pc:sldMkLst>
        <pc:spChg chg="mod">
          <ac:chgData name="Sarah Latif" userId="baaf8b04-c794-4b3b-a150-e50428ae2701" providerId="ADAL" clId="{B399AA65-456A-45EC-9A9C-8584F7E99924}" dt="2022-03-22T03:28:39.951" v="119" actId="1076"/>
          <ac:spMkLst>
            <pc:docMk/>
            <pc:sldMk cId="0" sldId="271"/>
            <ac:spMk id="8" creationId="{00000000-0000-0000-0000-000000000000}"/>
          </ac:spMkLst>
        </pc:spChg>
        <pc:spChg chg="add">
          <ac:chgData name="Sarah Latif" userId="baaf8b04-c794-4b3b-a150-e50428ae2701" providerId="ADAL" clId="{B399AA65-456A-45EC-9A9C-8584F7E99924}" dt="2022-03-22T03:30:22.776" v="142"/>
          <ac:spMkLst>
            <pc:docMk/>
            <pc:sldMk cId="0" sldId="271"/>
            <ac:spMk id="9" creationId="{00EB0F10-D511-4322-8C4E-71B740A50E3B}"/>
          </ac:spMkLst>
        </pc:spChg>
        <pc:picChg chg="mod">
          <ac:chgData name="Sarah Latif" userId="baaf8b04-c794-4b3b-a150-e50428ae2701" providerId="ADAL" clId="{B399AA65-456A-45EC-9A9C-8584F7E99924}" dt="2022-03-22T03:28:29.063" v="116" actId="14100"/>
          <ac:picMkLst>
            <pc:docMk/>
            <pc:sldMk cId="0" sldId="271"/>
            <ac:picMk id="2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8:29.063" v="116" actId="14100"/>
          <ac:picMkLst>
            <pc:docMk/>
            <pc:sldMk cId="0" sldId="271"/>
            <ac:picMk id="3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8:29.063" v="116" actId="14100"/>
          <ac:picMkLst>
            <pc:docMk/>
            <pc:sldMk cId="0" sldId="271"/>
            <ac:picMk id="4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8:31.569" v="117" actId="1076"/>
          <ac:picMkLst>
            <pc:docMk/>
            <pc:sldMk cId="0" sldId="271"/>
            <ac:picMk id="5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8:29.063" v="116" actId="14100"/>
          <ac:picMkLst>
            <pc:docMk/>
            <pc:sldMk cId="0" sldId="271"/>
            <ac:picMk id="6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8:34.450" v="118" actId="1076"/>
          <ac:picMkLst>
            <pc:docMk/>
            <pc:sldMk cId="0" sldId="271"/>
            <ac:picMk id="7" creationId="{00000000-0000-0000-0000-000000000000}"/>
          </ac:picMkLst>
        </pc:picChg>
        <pc:picChg chg="add">
          <ac:chgData name="Sarah Latif" userId="baaf8b04-c794-4b3b-a150-e50428ae2701" providerId="ADAL" clId="{B399AA65-456A-45EC-9A9C-8584F7E99924}" dt="2022-03-22T03:30:22.776" v="142"/>
          <ac:picMkLst>
            <pc:docMk/>
            <pc:sldMk cId="0" sldId="271"/>
            <ac:picMk id="10" creationId="{9E0A3730-1D2D-426E-9BC3-F3E766F9B6D8}"/>
          </ac:picMkLst>
        </pc:picChg>
      </pc:sldChg>
      <pc:sldChg chg="addSp modSp">
        <pc:chgData name="Sarah Latif" userId="baaf8b04-c794-4b3b-a150-e50428ae2701" providerId="ADAL" clId="{B399AA65-456A-45EC-9A9C-8584F7E99924}" dt="2022-03-22T03:30:24.266" v="143"/>
        <pc:sldMkLst>
          <pc:docMk/>
          <pc:sldMk cId="0" sldId="272"/>
        </pc:sldMkLst>
        <pc:spChg chg="mod">
          <ac:chgData name="Sarah Latif" userId="baaf8b04-c794-4b3b-a150-e50428ae2701" providerId="ADAL" clId="{B399AA65-456A-45EC-9A9C-8584F7E99924}" dt="2022-03-22T03:28:54.653" v="122" actId="1076"/>
          <ac:spMkLst>
            <pc:docMk/>
            <pc:sldMk cId="0" sldId="272"/>
            <ac:spMk id="8" creationId="{00000000-0000-0000-0000-000000000000}"/>
          </ac:spMkLst>
        </pc:spChg>
        <pc:spChg chg="add">
          <ac:chgData name="Sarah Latif" userId="baaf8b04-c794-4b3b-a150-e50428ae2701" providerId="ADAL" clId="{B399AA65-456A-45EC-9A9C-8584F7E99924}" dt="2022-03-22T03:30:24.266" v="143"/>
          <ac:spMkLst>
            <pc:docMk/>
            <pc:sldMk cId="0" sldId="272"/>
            <ac:spMk id="9" creationId="{8353F732-66F0-479A-861E-1BB2F39A6A6D}"/>
          </ac:spMkLst>
        </pc:spChg>
        <pc:picChg chg="mod">
          <ac:chgData name="Sarah Latif" userId="baaf8b04-c794-4b3b-a150-e50428ae2701" providerId="ADAL" clId="{B399AA65-456A-45EC-9A9C-8584F7E99924}" dt="2022-03-22T03:28:48.030" v="120" actId="14100"/>
          <ac:picMkLst>
            <pc:docMk/>
            <pc:sldMk cId="0" sldId="272"/>
            <ac:picMk id="2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8:48.030" v="120" actId="14100"/>
          <ac:picMkLst>
            <pc:docMk/>
            <pc:sldMk cId="0" sldId="272"/>
            <ac:picMk id="3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8:48.030" v="120" actId="14100"/>
          <ac:picMkLst>
            <pc:docMk/>
            <pc:sldMk cId="0" sldId="272"/>
            <ac:picMk id="4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8:48.030" v="120" actId="14100"/>
          <ac:picMkLst>
            <pc:docMk/>
            <pc:sldMk cId="0" sldId="272"/>
            <ac:picMk id="5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8:48.030" v="120" actId="14100"/>
          <ac:picMkLst>
            <pc:docMk/>
            <pc:sldMk cId="0" sldId="272"/>
            <ac:picMk id="6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8:51.739" v="121" actId="1076"/>
          <ac:picMkLst>
            <pc:docMk/>
            <pc:sldMk cId="0" sldId="272"/>
            <ac:picMk id="7" creationId="{00000000-0000-0000-0000-000000000000}"/>
          </ac:picMkLst>
        </pc:picChg>
        <pc:picChg chg="add">
          <ac:chgData name="Sarah Latif" userId="baaf8b04-c794-4b3b-a150-e50428ae2701" providerId="ADAL" clId="{B399AA65-456A-45EC-9A9C-8584F7E99924}" dt="2022-03-22T03:30:24.266" v="143"/>
          <ac:picMkLst>
            <pc:docMk/>
            <pc:sldMk cId="0" sldId="272"/>
            <ac:picMk id="10" creationId="{FCF9529B-38E5-4A7D-9D5D-C92D7AD4F8A0}"/>
          </ac:picMkLst>
        </pc:picChg>
      </pc:sldChg>
      <pc:sldChg chg="addSp modSp">
        <pc:chgData name="Sarah Latif" userId="baaf8b04-c794-4b3b-a150-e50428ae2701" providerId="ADAL" clId="{B399AA65-456A-45EC-9A9C-8584F7E99924}" dt="2022-03-22T03:30:25.642" v="144"/>
        <pc:sldMkLst>
          <pc:docMk/>
          <pc:sldMk cId="0" sldId="273"/>
        </pc:sldMkLst>
        <pc:spChg chg="mod">
          <ac:chgData name="Sarah Latif" userId="baaf8b04-c794-4b3b-a150-e50428ae2701" providerId="ADAL" clId="{B399AA65-456A-45EC-9A9C-8584F7E99924}" dt="2022-03-22T03:29:11.354" v="126" actId="1076"/>
          <ac:spMkLst>
            <pc:docMk/>
            <pc:sldMk cId="0" sldId="273"/>
            <ac:spMk id="7" creationId="{00000000-0000-0000-0000-000000000000}"/>
          </ac:spMkLst>
        </pc:spChg>
        <pc:spChg chg="add">
          <ac:chgData name="Sarah Latif" userId="baaf8b04-c794-4b3b-a150-e50428ae2701" providerId="ADAL" clId="{B399AA65-456A-45EC-9A9C-8584F7E99924}" dt="2022-03-22T03:30:25.642" v="144"/>
          <ac:spMkLst>
            <pc:docMk/>
            <pc:sldMk cId="0" sldId="273"/>
            <ac:spMk id="8" creationId="{404B60BD-D5CB-4CC9-B154-BF64950E5922}"/>
          </ac:spMkLst>
        </pc:spChg>
        <pc:picChg chg="mod">
          <ac:chgData name="Sarah Latif" userId="baaf8b04-c794-4b3b-a150-e50428ae2701" providerId="ADAL" clId="{B399AA65-456A-45EC-9A9C-8584F7E99924}" dt="2022-03-22T03:29:02.901" v="123" actId="14100"/>
          <ac:picMkLst>
            <pc:docMk/>
            <pc:sldMk cId="0" sldId="273"/>
            <ac:picMk id="2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9:02.901" v="123" actId="14100"/>
          <ac:picMkLst>
            <pc:docMk/>
            <pc:sldMk cId="0" sldId="273"/>
            <ac:picMk id="3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9:02.901" v="123" actId="14100"/>
          <ac:picMkLst>
            <pc:docMk/>
            <pc:sldMk cId="0" sldId="273"/>
            <ac:picMk id="4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9:05.752" v="124" actId="1076"/>
          <ac:picMkLst>
            <pc:docMk/>
            <pc:sldMk cId="0" sldId="273"/>
            <ac:picMk id="5" creationId="{00000000-0000-0000-0000-000000000000}"/>
          </ac:picMkLst>
        </pc:picChg>
        <pc:picChg chg="mod">
          <ac:chgData name="Sarah Latif" userId="baaf8b04-c794-4b3b-a150-e50428ae2701" providerId="ADAL" clId="{B399AA65-456A-45EC-9A9C-8584F7E99924}" dt="2022-03-22T03:29:07.957" v="125" actId="1076"/>
          <ac:picMkLst>
            <pc:docMk/>
            <pc:sldMk cId="0" sldId="273"/>
            <ac:picMk id="6" creationId="{00000000-0000-0000-0000-000000000000}"/>
          </ac:picMkLst>
        </pc:picChg>
        <pc:picChg chg="add">
          <ac:chgData name="Sarah Latif" userId="baaf8b04-c794-4b3b-a150-e50428ae2701" providerId="ADAL" clId="{B399AA65-456A-45EC-9A9C-8584F7E99924}" dt="2022-03-22T03:30:25.642" v="144"/>
          <ac:picMkLst>
            <pc:docMk/>
            <pc:sldMk cId="0" sldId="273"/>
            <ac:picMk id="9" creationId="{CF9482DD-3915-4A01-9FD4-FFB532B02F19}"/>
          </ac:picMkLst>
        </pc:picChg>
      </pc:sldChg>
      <pc:sldChg chg="addSp modSp">
        <pc:chgData name="Sarah Latif" userId="baaf8b04-c794-4b3b-a150-e50428ae2701" providerId="ADAL" clId="{B399AA65-456A-45EC-9A9C-8584F7E99924}" dt="2022-03-22T03:30:30.987" v="146" actId="1076"/>
        <pc:sldMkLst>
          <pc:docMk/>
          <pc:sldMk cId="0" sldId="274"/>
        </pc:sldMkLst>
        <pc:spChg chg="mod">
          <ac:chgData name="Sarah Latif" userId="baaf8b04-c794-4b3b-a150-e50428ae2701" providerId="ADAL" clId="{B399AA65-456A-45EC-9A9C-8584F7E99924}" dt="2022-03-22T03:29:18.349" v="127" actId="1076"/>
          <ac:spMkLst>
            <pc:docMk/>
            <pc:sldMk cId="0" sldId="274"/>
            <ac:spMk id="3" creationId="{00000000-0000-0000-0000-000000000000}"/>
          </ac:spMkLst>
        </pc:spChg>
        <pc:spChg chg="add">
          <ac:chgData name="Sarah Latif" userId="baaf8b04-c794-4b3b-a150-e50428ae2701" providerId="ADAL" clId="{B399AA65-456A-45EC-9A9C-8584F7E99924}" dt="2022-03-22T03:30:27.705" v="145"/>
          <ac:spMkLst>
            <pc:docMk/>
            <pc:sldMk cId="0" sldId="274"/>
            <ac:spMk id="4" creationId="{4EA9BAEE-C215-4BF1-BE96-E54872ADFAA8}"/>
          </ac:spMkLst>
        </pc:spChg>
        <pc:picChg chg="mod">
          <ac:chgData name="Sarah Latif" userId="baaf8b04-c794-4b3b-a150-e50428ae2701" providerId="ADAL" clId="{B399AA65-456A-45EC-9A9C-8584F7E99924}" dt="2022-03-22T03:30:30.987" v="146" actId="1076"/>
          <ac:picMkLst>
            <pc:docMk/>
            <pc:sldMk cId="0" sldId="274"/>
            <ac:picMk id="2" creationId="{00000000-0000-0000-0000-000000000000}"/>
          </ac:picMkLst>
        </pc:picChg>
        <pc:picChg chg="add">
          <ac:chgData name="Sarah Latif" userId="baaf8b04-c794-4b3b-a150-e50428ae2701" providerId="ADAL" clId="{B399AA65-456A-45EC-9A9C-8584F7E99924}" dt="2022-03-22T03:30:27.705" v="145"/>
          <ac:picMkLst>
            <pc:docMk/>
            <pc:sldMk cId="0" sldId="274"/>
            <ac:picMk id="5" creationId="{E28F5505-7AB7-4C99-9C03-7D00B6DE59C6}"/>
          </ac:picMkLst>
        </pc:picChg>
      </pc:sldChg>
      <pc:sldChg chg="modSp">
        <pc:chgData name="Sarah Latif" userId="baaf8b04-c794-4b3b-a150-e50428ae2701" providerId="ADAL" clId="{B399AA65-456A-45EC-9A9C-8584F7E99924}" dt="2022-03-22T03:30:37.370" v="148" actId="1076"/>
        <pc:sldMkLst>
          <pc:docMk/>
          <pc:sldMk cId="0" sldId="275"/>
        </pc:sldMkLst>
        <pc:spChg chg="mod">
          <ac:chgData name="Sarah Latif" userId="baaf8b04-c794-4b3b-a150-e50428ae2701" providerId="ADAL" clId="{B399AA65-456A-45EC-9A9C-8584F7E99924}" dt="2022-03-22T03:30:35.274" v="147" actId="1076"/>
          <ac:spMkLst>
            <pc:docMk/>
            <pc:sldMk cId="0" sldId="275"/>
            <ac:spMk id="2" creationId="{00000000-0000-0000-0000-000000000000}"/>
          </ac:spMkLst>
        </pc:spChg>
        <pc:picChg chg="mod">
          <ac:chgData name="Sarah Latif" userId="baaf8b04-c794-4b3b-a150-e50428ae2701" providerId="ADAL" clId="{B399AA65-456A-45EC-9A9C-8584F7E99924}" dt="2022-03-22T03:30:37.370" v="148" actId="1076"/>
          <ac:picMkLst>
            <pc:docMk/>
            <pc:sldMk cId="0" sldId="275"/>
            <ac:picMk id="3" creationId="{00000000-0000-0000-0000-000000000000}"/>
          </ac:picMkLst>
        </pc:picChg>
      </pc:sldChg>
      <pc:sldChg chg="modSp">
        <pc:chgData name="Sarah Latif" userId="baaf8b04-c794-4b3b-a150-e50428ae2701" providerId="ADAL" clId="{B399AA65-456A-45EC-9A9C-8584F7E99924}" dt="2022-03-22T03:30:41.240" v="150" actId="1076"/>
        <pc:sldMkLst>
          <pc:docMk/>
          <pc:sldMk cId="0" sldId="276"/>
        </pc:sldMkLst>
        <pc:spChg chg="mod">
          <ac:chgData name="Sarah Latif" userId="baaf8b04-c794-4b3b-a150-e50428ae2701" providerId="ADAL" clId="{B399AA65-456A-45EC-9A9C-8584F7E99924}" dt="2022-03-22T03:30:39.880" v="149" actId="1076"/>
          <ac:spMkLst>
            <pc:docMk/>
            <pc:sldMk cId="0" sldId="276"/>
            <ac:spMk id="2" creationId="{00000000-0000-0000-0000-000000000000}"/>
          </ac:spMkLst>
        </pc:spChg>
        <pc:picChg chg="mod">
          <ac:chgData name="Sarah Latif" userId="baaf8b04-c794-4b3b-a150-e50428ae2701" providerId="ADAL" clId="{B399AA65-456A-45EC-9A9C-8584F7E99924}" dt="2022-03-22T03:30:41.240" v="150" actId="1076"/>
          <ac:picMkLst>
            <pc:docMk/>
            <pc:sldMk cId="0" sldId="276"/>
            <ac:picMk id="3" creationId="{00000000-0000-0000-0000-000000000000}"/>
          </ac:picMkLst>
        </pc:picChg>
      </pc:sldChg>
      <pc:sldChg chg="addSp delSp modSp">
        <pc:chgData name="Sarah Latif" userId="baaf8b04-c794-4b3b-a150-e50428ae2701" providerId="ADAL" clId="{B399AA65-456A-45EC-9A9C-8584F7E99924}" dt="2022-03-22T03:33:43.387" v="195" actId="1076"/>
        <pc:sldMkLst>
          <pc:docMk/>
          <pc:sldMk cId="0" sldId="277"/>
        </pc:sldMkLst>
        <pc:spChg chg="del mod">
          <ac:chgData name="Sarah Latif" userId="baaf8b04-c794-4b3b-a150-e50428ae2701" providerId="ADAL" clId="{B399AA65-456A-45EC-9A9C-8584F7E99924}" dt="2022-03-22T03:31:16.435" v="158" actId="478"/>
          <ac:spMkLst>
            <pc:docMk/>
            <pc:sldMk cId="0" sldId="277"/>
            <ac:spMk id="5" creationId="{00000000-0000-0000-0000-000000000000}"/>
          </ac:spMkLst>
        </pc:spChg>
        <pc:spChg chg="del mod">
          <ac:chgData name="Sarah Latif" userId="baaf8b04-c794-4b3b-a150-e50428ae2701" providerId="ADAL" clId="{B399AA65-456A-45EC-9A9C-8584F7E99924}" dt="2022-03-22T03:31:16.435" v="158" actId="478"/>
          <ac:spMkLst>
            <pc:docMk/>
            <pc:sldMk cId="0" sldId="277"/>
            <ac:spMk id="6" creationId="{00000000-0000-0000-0000-000000000000}"/>
          </ac:spMkLst>
        </pc:spChg>
        <pc:spChg chg="del mod">
          <ac:chgData name="Sarah Latif" userId="baaf8b04-c794-4b3b-a150-e50428ae2701" providerId="ADAL" clId="{B399AA65-456A-45EC-9A9C-8584F7E99924}" dt="2022-03-22T03:31:16.435" v="158" actId="478"/>
          <ac:spMkLst>
            <pc:docMk/>
            <pc:sldMk cId="0" sldId="277"/>
            <ac:spMk id="7" creationId="{00000000-0000-0000-0000-000000000000}"/>
          </ac:spMkLst>
        </pc:spChg>
        <pc:spChg chg="add mod">
          <ac:chgData name="Sarah Latif" userId="baaf8b04-c794-4b3b-a150-e50428ae2701" providerId="ADAL" clId="{B399AA65-456A-45EC-9A9C-8584F7E99924}" dt="2022-03-22T03:33:43.387" v="195" actId="1076"/>
          <ac:spMkLst>
            <pc:docMk/>
            <pc:sldMk cId="0" sldId="277"/>
            <ac:spMk id="8" creationId="{EFF4992A-9D8F-4B20-8382-DE548B8C66BB}"/>
          </ac:spMkLst>
        </pc:spChg>
        <pc:grpChg chg="add del mod">
          <ac:chgData name="Sarah Latif" userId="baaf8b04-c794-4b3b-a150-e50428ae2701" providerId="ADAL" clId="{B399AA65-456A-45EC-9A9C-8584F7E99924}" dt="2022-03-22T03:31:08.359" v="154" actId="165"/>
          <ac:grpSpMkLst>
            <pc:docMk/>
            <pc:sldMk cId="0" sldId="277"/>
            <ac:grpSpMk id="2" creationId="{00000000-0000-0000-0000-000000000000}"/>
          </ac:grpSpMkLst>
        </pc:grpChg>
        <pc:picChg chg="del mod topLvl">
          <ac:chgData name="Sarah Latif" userId="baaf8b04-c794-4b3b-a150-e50428ae2701" providerId="ADAL" clId="{B399AA65-456A-45EC-9A9C-8584F7E99924}" dt="2022-03-22T03:31:10.588" v="155" actId="478"/>
          <ac:picMkLst>
            <pc:docMk/>
            <pc:sldMk cId="0" sldId="277"/>
            <ac:picMk id="3" creationId="{00000000-0000-0000-0000-000000000000}"/>
          </ac:picMkLst>
        </pc:picChg>
        <pc:picChg chg="mod topLvl">
          <ac:chgData name="Sarah Latif" userId="baaf8b04-c794-4b3b-a150-e50428ae2701" providerId="ADAL" clId="{B399AA65-456A-45EC-9A9C-8584F7E99924}" dt="2022-03-22T03:33:23.770" v="194" actId="1076"/>
          <ac:picMkLst>
            <pc:docMk/>
            <pc:sldMk cId="0" sldId="277"/>
            <ac:picMk id="4" creationId="{00000000-0000-0000-0000-000000000000}"/>
          </ac:picMkLst>
        </pc:picChg>
      </pc:sldChg>
      <pc:sldChg chg="modSp">
        <pc:chgData name="Sarah Latif" userId="baaf8b04-c794-4b3b-a150-e50428ae2701" providerId="ADAL" clId="{B399AA65-456A-45EC-9A9C-8584F7E99924}" dt="2022-03-22T03:31:41.530" v="162" actId="1076"/>
        <pc:sldMkLst>
          <pc:docMk/>
          <pc:sldMk cId="0" sldId="278"/>
        </pc:sldMkLst>
        <pc:spChg chg="mod">
          <ac:chgData name="Sarah Latif" userId="baaf8b04-c794-4b3b-a150-e50428ae2701" providerId="ADAL" clId="{B399AA65-456A-45EC-9A9C-8584F7E99924}" dt="2022-03-22T03:31:41.530" v="162" actId="1076"/>
          <ac:spMkLst>
            <pc:docMk/>
            <pc:sldMk cId="0" sldId="278"/>
            <ac:spMk id="2" creationId="{00000000-0000-0000-0000-000000000000}"/>
          </ac:spMkLst>
        </pc:spChg>
        <pc:picChg chg="mod">
          <ac:chgData name="Sarah Latif" userId="baaf8b04-c794-4b3b-a150-e50428ae2701" providerId="ADAL" clId="{B399AA65-456A-45EC-9A9C-8584F7E99924}" dt="2022-03-22T03:31:39.927" v="161" actId="1076"/>
          <ac:picMkLst>
            <pc:docMk/>
            <pc:sldMk cId="0" sldId="278"/>
            <ac:picMk id="3" creationId="{00000000-0000-0000-0000-000000000000}"/>
          </ac:picMkLst>
        </pc:picChg>
      </pc:sldChg>
      <pc:sldChg chg="modSp">
        <pc:chgData name="Sarah Latif" userId="baaf8b04-c794-4b3b-a150-e50428ae2701" providerId="ADAL" clId="{B399AA65-456A-45EC-9A9C-8584F7E99924}" dt="2022-03-22T03:31:46.598" v="164" actId="1076"/>
        <pc:sldMkLst>
          <pc:docMk/>
          <pc:sldMk cId="0" sldId="279"/>
        </pc:sldMkLst>
        <pc:spChg chg="mod">
          <ac:chgData name="Sarah Latif" userId="baaf8b04-c794-4b3b-a150-e50428ae2701" providerId="ADAL" clId="{B399AA65-456A-45EC-9A9C-8584F7E99924}" dt="2022-03-22T03:31:44.896" v="163" actId="1076"/>
          <ac:spMkLst>
            <pc:docMk/>
            <pc:sldMk cId="0" sldId="279"/>
            <ac:spMk id="2" creationId="{00000000-0000-0000-0000-000000000000}"/>
          </ac:spMkLst>
        </pc:spChg>
        <pc:picChg chg="mod">
          <ac:chgData name="Sarah Latif" userId="baaf8b04-c794-4b3b-a150-e50428ae2701" providerId="ADAL" clId="{B399AA65-456A-45EC-9A9C-8584F7E99924}" dt="2022-03-22T03:31:46.598" v="164" actId="1076"/>
          <ac:picMkLst>
            <pc:docMk/>
            <pc:sldMk cId="0" sldId="279"/>
            <ac:picMk id="3" creationId="{00000000-0000-0000-0000-000000000000}"/>
          </ac:picMkLst>
        </pc:picChg>
      </pc:sldChg>
      <pc:sldChg chg="modSp">
        <pc:chgData name="Sarah Latif" userId="baaf8b04-c794-4b3b-a150-e50428ae2701" providerId="ADAL" clId="{B399AA65-456A-45EC-9A9C-8584F7E99924}" dt="2022-03-22T03:31:51.105" v="166" actId="1076"/>
        <pc:sldMkLst>
          <pc:docMk/>
          <pc:sldMk cId="0" sldId="280"/>
        </pc:sldMkLst>
        <pc:spChg chg="mod">
          <ac:chgData name="Sarah Latif" userId="baaf8b04-c794-4b3b-a150-e50428ae2701" providerId="ADAL" clId="{B399AA65-456A-45EC-9A9C-8584F7E99924}" dt="2022-03-22T03:31:49.787" v="165" actId="1076"/>
          <ac:spMkLst>
            <pc:docMk/>
            <pc:sldMk cId="0" sldId="280"/>
            <ac:spMk id="2" creationId="{00000000-0000-0000-0000-000000000000}"/>
          </ac:spMkLst>
        </pc:spChg>
        <pc:picChg chg="mod">
          <ac:chgData name="Sarah Latif" userId="baaf8b04-c794-4b3b-a150-e50428ae2701" providerId="ADAL" clId="{B399AA65-456A-45EC-9A9C-8584F7E99924}" dt="2022-03-22T03:31:51.105" v="166" actId="1076"/>
          <ac:picMkLst>
            <pc:docMk/>
            <pc:sldMk cId="0" sldId="280"/>
            <ac:picMk id="3" creationId="{00000000-0000-0000-0000-000000000000}"/>
          </ac:picMkLst>
        </pc:picChg>
      </pc:sldChg>
      <pc:sldChg chg="modSp">
        <pc:chgData name="Sarah Latif" userId="baaf8b04-c794-4b3b-a150-e50428ae2701" providerId="ADAL" clId="{B399AA65-456A-45EC-9A9C-8584F7E99924}" dt="2022-03-22T03:31:56.056" v="168" actId="1076"/>
        <pc:sldMkLst>
          <pc:docMk/>
          <pc:sldMk cId="0" sldId="281"/>
        </pc:sldMkLst>
        <pc:spChg chg="mod">
          <ac:chgData name="Sarah Latif" userId="baaf8b04-c794-4b3b-a150-e50428ae2701" providerId="ADAL" clId="{B399AA65-456A-45EC-9A9C-8584F7E99924}" dt="2022-03-22T03:31:54.663" v="167" actId="1076"/>
          <ac:spMkLst>
            <pc:docMk/>
            <pc:sldMk cId="0" sldId="281"/>
            <ac:spMk id="2" creationId="{00000000-0000-0000-0000-000000000000}"/>
          </ac:spMkLst>
        </pc:spChg>
        <pc:picChg chg="mod">
          <ac:chgData name="Sarah Latif" userId="baaf8b04-c794-4b3b-a150-e50428ae2701" providerId="ADAL" clId="{B399AA65-456A-45EC-9A9C-8584F7E99924}" dt="2022-03-22T03:31:56.056" v="168" actId="1076"/>
          <ac:picMkLst>
            <pc:docMk/>
            <pc:sldMk cId="0" sldId="281"/>
            <ac:picMk id="3" creationId="{00000000-0000-0000-0000-000000000000}"/>
          </ac:picMkLst>
        </pc:picChg>
      </pc:sldChg>
      <pc:sldChg chg="modSp">
        <pc:chgData name="Sarah Latif" userId="baaf8b04-c794-4b3b-a150-e50428ae2701" providerId="ADAL" clId="{B399AA65-456A-45EC-9A9C-8584F7E99924}" dt="2022-03-22T03:32:01.796" v="170" actId="1076"/>
        <pc:sldMkLst>
          <pc:docMk/>
          <pc:sldMk cId="0" sldId="282"/>
        </pc:sldMkLst>
        <pc:spChg chg="mod">
          <ac:chgData name="Sarah Latif" userId="baaf8b04-c794-4b3b-a150-e50428ae2701" providerId="ADAL" clId="{B399AA65-456A-45EC-9A9C-8584F7E99924}" dt="2022-03-22T03:32:00.207" v="169" actId="1076"/>
          <ac:spMkLst>
            <pc:docMk/>
            <pc:sldMk cId="0" sldId="282"/>
            <ac:spMk id="2" creationId="{00000000-0000-0000-0000-000000000000}"/>
          </ac:spMkLst>
        </pc:spChg>
        <pc:picChg chg="mod">
          <ac:chgData name="Sarah Latif" userId="baaf8b04-c794-4b3b-a150-e50428ae2701" providerId="ADAL" clId="{B399AA65-456A-45EC-9A9C-8584F7E99924}" dt="2022-03-22T03:32:01.796" v="170" actId="1076"/>
          <ac:picMkLst>
            <pc:docMk/>
            <pc:sldMk cId="0" sldId="282"/>
            <ac:picMk id="3" creationId="{00000000-0000-0000-0000-000000000000}"/>
          </ac:picMkLst>
        </pc:picChg>
      </pc:sldChg>
      <pc:sldChg chg="modSp">
        <pc:chgData name="Sarah Latif" userId="baaf8b04-c794-4b3b-a150-e50428ae2701" providerId="ADAL" clId="{B399AA65-456A-45EC-9A9C-8584F7E99924}" dt="2022-03-22T03:32:05.512" v="172" actId="1076"/>
        <pc:sldMkLst>
          <pc:docMk/>
          <pc:sldMk cId="0" sldId="283"/>
        </pc:sldMkLst>
        <pc:spChg chg="mod">
          <ac:chgData name="Sarah Latif" userId="baaf8b04-c794-4b3b-a150-e50428ae2701" providerId="ADAL" clId="{B399AA65-456A-45EC-9A9C-8584F7E99924}" dt="2022-03-22T03:32:04.253" v="171" actId="1076"/>
          <ac:spMkLst>
            <pc:docMk/>
            <pc:sldMk cId="0" sldId="283"/>
            <ac:spMk id="2" creationId="{00000000-0000-0000-0000-000000000000}"/>
          </ac:spMkLst>
        </pc:spChg>
        <pc:picChg chg="mod">
          <ac:chgData name="Sarah Latif" userId="baaf8b04-c794-4b3b-a150-e50428ae2701" providerId="ADAL" clId="{B399AA65-456A-45EC-9A9C-8584F7E99924}" dt="2022-03-22T03:32:05.512" v="172" actId="1076"/>
          <ac:picMkLst>
            <pc:docMk/>
            <pc:sldMk cId="0" sldId="283"/>
            <ac:picMk id="3" creationId="{00000000-0000-0000-0000-000000000000}"/>
          </ac:picMkLst>
        </pc:picChg>
      </pc:sldChg>
      <pc:sldChg chg="modSp">
        <pc:chgData name="Sarah Latif" userId="baaf8b04-c794-4b3b-a150-e50428ae2701" providerId="ADAL" clId="{B399AA65-456A-45EC-9A9C-8584F7E99924}" dt="2022-03-22T03:32:09.835" v="174" actId="1076"/>
        <pc:sldMkLst>
          <pc:docMk/>
          <pc:sldMk cId="0" sldId="284"/>
        </pc:sldMkLst>
        <pc:spChg chg="mod">
          <ac:chgData name="Sarah Latif" userId="baaf8b04-c794-4b3b-a150-e50428ae2701" providerId="ADAL" clId="{B399AA65-456A-45EC-9A9C-8584F7E99924}" dt="2022-03-22T03:32:08.544" v="173" actId="1076"/>
          <ac:spMkLst>
            <pc:docMk/>
            <pc:sldMk cId="0" sldId="284"/>
            <ac:spMk id="2" creationId="{00000000-0000-0000-0000-000000000000}"/>
          </ac:spMkLst>
        </pc:spChg>
        <pc:picChg chg="mod">
          <ac:chgData name="Sarah Latif" userId="baaf8b04-c794-4b3b-a150-e50428ae2701" providerId="ADAL" clId="{B399AA65-456A-45EC-9A9C-8584F7E99924}" dt="2022-03-22T03:32:09.835" v="174" actId="1076"/>
          <ac:picMkLst>
            <pc:docMk/>
            <pc:sldMk cId="0" sldId="284"/>
            <ac:picMk id="3" creationId="{00000000-0000-0000-0000-000000000000}"/>
          </ac:picMkLst>
        </pc:picChg>
      </pc:sldChg>
      <pc:sldChg chg="modSp">
        <pc:chgData name="Sarah Latif" userId="baaf8b04-c794-4b3b-a150-e50428ae2701" providerId="ADAL" clId="{B399AA65-456A-45EC-9A9C-8584F7E99924}" dt="2022-03-22T03:32:13.470" v="176" actId="1076"/>
        <pc:sldMkLst>
          <pc:docMk/>
          <pc:sldMk cId="0" sldId="285"/>
        </pc:sldMkLst>
        <pc:spChg chg="mod">
          <ac:chgData name="Sarah Latif" userId="baaf8b04-c794-4b3b-a150-e50428ae2701" providerId="ADAL" clId="{B399AA65-456A-45EC-9A9C-8584F7E99924}" dt="2022-03-22T03:32:12.179" v="175" actId="1076"/>
          <ac:spMkLst>
            <pc:docMk/>
            <pc:sldMk cId="0" sldId="285"/>
            <ac:spMk id="2" creationId="{00000000-0000-0000-0000-000000000000}"/>
          </ac:spMkLst>
        </pc:spChg>
        <pc:picChg chg="mod">
          <ac:chgData name="Sarah Latif" userId="baaf8b04-c794-4b3b-a150-e50428ae2701" providerId="ADAL" clId="{B399AA65-456A-45EC-9A9C-8584F7E99924}" dt="2022-03-22T03:32:13.470" v="176" actId="1076"/>
          <ac:picMkLst>
            <pc:docMk/>
            <pc:sldMk cId="0" sldId="285"/>
            <ac:picMk id="3" creationId="{00000000-0000-0000-0000-000000000000}"/>
          </ac:picMkLst>
        </pc:picChg>
      </pc:sldChg>
      <pc:sldChg chg="modSp">
        <pc:chgData name="Sarah Latif" userId="baaf8b04-c794-4b3b-a150-e50428ae2701" providerId="ADAL" clId="{B399AA65-456A-45EC-9A9C-8584F7E99924}" dt="2022-03-22T03:32:19.008" v="178" actId="1076"/>
        <pc:sldMkLst>
          <pc:docMk/>
          <pc:sldMk cId="0" sldId="286"/>
        </pc:sldMkLst>
        <pc:spChg chg="mod">
          <ac:chgData name="Sarah Latif" userId="baaf8b04-c794-4b3b-a150-e50428ae2701" providerId="ADAL" clId="{B399AA65-456A-45EC-9A9C-8584F7E99924}" dt="2022-03-22T03:32:17.716" v="177" actId="1076"/>
          <ac:spMkLst>
            <pc:docMk/>
            <pc:sldMk cId="0" sldId="286"/>
            <ac:spMk id="2" creationId="{00000000-0000-0000-0000-000000000000}"/>
          </ac:spMkLst>
        </pc:spChg>
        <pc:picChg chg="mod">
          <ac:chgData name="Sarah Latif" userId="baaf8b04-c794-4b3b-a150-e50428ae2701" providerId="ADAL" clId="{B399AA65-456A-45EC-9A9C-8584F7E99924}" dt="2022-03-22T03:32:19.008" v="178" actId="1076"/>
          <ac:picMkLst>
            <pc:docMk/>
            <pc:sldMk cId="0" sldId="286"/>
            <ac:picMk id="3" creationId="{00000000-0000-0000-0000-000000000000}"/>
          </ac:picMkLst>
        </pc:picChg>
      </pc:sldChg>
      <pc:sldChg chg="modSp">
        <pc:chgData name="Sarah Latif" userId="baaf8b04-c794-4b3b-a150-e50428ae2701" providerId="ADAL" clId="{B399AA65-456A-45EC-9A9C-8584F7E99924}" dt="2022-03-22T03:32:23.813" v="180" actId="1076"/>
        <pc:sldMkLst>
          <pc:docMk/>
          <pc:sldMk cId="0" sldId="287"/>
        </pc:sldMkLst>
        <pc:spChg chg="mod">
          <ac:chgData name="Sarah Latif" userId="baaf8b04-c794-4b3b-a150-e50428ae2701" providerId="ADAL" clId="{B399AA65-456A-45EC-9A9C-8584F7E99924}" dt="2022-03-22T03:32:22.359" v="179" actId="1076"/>
          <ac:spMkLst>
            <pc:docMk/>
            <pc:sldMk cId="0" sldId="287"/>
            <ac:spMk id="2" creationId="{00000000-0000-0000-0000-000000000000}"/>
          </ac:spMkLst>
        </pc:spChg>
        <pc:picChg chg="mod">
          <ac:chgData name="Sarah Latif" userId="baaf8b04-c794-4b3b-a150-e50428ae2701" providerId="ADAL" clId="{B399AA65-456A-45EC-9A9C-8584F7E99924}" dt="2022-03-22T03:32:23.813" v="180" actId="1076"/>
          <ac:picMkLst>
            <pc:docMk/>
            <pc:sldMk cId="0" sldId="287"/>
            <ac:picMk id="3" creationId="{00000000-0000-0000-0000-000000000000}"/>
          </ac:picMkLst>
        </pc:picChg>
      </pc:sldChg>
      <pc:sldChg chg="modSp">
        <pc:chgData name="Sarah Latif" userId="baaf8b04-c794-4b3b-a150-e50428ae2701" providerId="ADAL" clId="{B399AA65-456A-45EC-9A9C-8584F7E99924}" dt="2022-03-22T03:32:29.874" v="183" actId="1076"/>
        <pc:sldMkLst>
          <pc:docMk/>
          <pc:sldMk cId="0" sldId="288"/>
        </pc:sldMkLst>
        <pc:spChg chg="mod">
          <ac:chgData name="Sarah Latif" userId="baaf8b04-c794-4b3b-a150-e50428ae2701" providerId="ADAL" clId="{B399AA65-456A-45EC-9A9C-8584F7E99924}" dt="2022-03-22T03:32:28.415" v="182" actId="1076"/>
          <ac:spMkLst>
            <pc:docMk/>
            <pc:sldMk cId="0" sldId="288"/>
            <ac:spMk id="2" creationId="{00000000-0000-0000-0000-000000000000}"/>
          </ac:spMkLst>
        </pc:spChg>
        <pc:picChg chg="mod">
          <ac:chgData name="Sarah Latif" userId="baaf8b04-c794-4b3b-a150-e50428ae2701" providerId="ADAL" clId="{B399AA65-456A-45EC-9A9C-8584F7E99924}" dt="2022-03-22T03:32:29.874" v="183" actId="1076"/>
          <ac:picMkLst>
            <pc:docMk/>
            <pc:sldMk cId="0" sldId="288"/>
            <ac:picMk id="3" creationId="{00000000-0000-0000-0000-000000000000}"/>
          </ac:picMkLst>
        </pc:picChg>
      </pc:sldChg>
      <pc:sldChg chg="modSp">
        <pc:chgData name="Sarah Latif" userId="baaf8b04-c794-4b3b-a150-e50428ae2701" providerId="ADAL" clId="{B399AA65-456A-45EC-9A9C-8584F7E99924}" dt="2022-03-22T03:32:36.362" v="186" actId="1076"/>
        <pc:sldMkLst>
          <pc:docMk/>
          <pc:sldMk cId="0" sldId="289"/>
        </pc:sldMkLst>
        <pc:spChg chg="mod">
          <ac:chgData name="Sarah Latif" userId="baaf8b04-c794-4b3b-a150-e50428ae2701" providerId="ADAL" clId="{B399AA65-456A-45EC-9A9C-8584F7E99924}" dt="2022-03-22T03:32:35.141" v="185" actId="1076"/>
          <ac:spMkLst>
            <pc:docMk/>
            <pc:sldMk cId="0" sldId="289"/>
            <ac:spMk id="2" creationId="{00000000-0000-0000-0000-000000000000}"/>
          </ac:spMkLst>
        </pc:spChg>
        <pc:picChg chg="mod">
          <ac:chgData name="Sarah Latif" userId="baaf8b04-c794-4b3b-a150-e50428ae2701" providerId="ADAL" clId="{B399AA65-456A-45EC-9A9C-8584F7E99924}" dt="2022-03-22T03:32:36.362" v="186" actId="1076"/>
          <ac:picMkLst>
            <pc:docMk/>
            <pc:sldMk cId="0" sldId="289"/>
            <ac:picMk id="3" creationId="{00000000-0000-0000-0000-000000000000}"/>
          </ac:picMkLst>
        </pc:picChg>
      </pc:sldChg>
      <pc:sldChg chg="modSp">
        <pc:chgData name="Sarah Latif" userId="baaf8b04-c794-4b3b-a150-e50428ae2701" providerId="ADAL" clId="{B399AA65-456A-45EC-9A9C-8584F7E99924}" dt="2022-03-22T03:32:40.750" v="188" actId="1076"/>
        <pc:sldMkLst>
          <pc:docMk/>
          <pc:sldMk cId="0" sldId="290"/>
        </pc:sldMkLst>
        <pc:spChg chg="mod">
          <ac:chgData name="Sarah Latif" userId="baaf8b04-c794-4b3b-a150-e50428ae2701" providerId="ADAL" clId="{B399AA65-456A-45EC-9A9C-8584F7E99924}" dt="2022-03-22T03:32:39.186" v="187" actId="1076"/>
          <ac:spMkLst>
            <pc:docMk/>
            <pc:sldMk cId="0" sldId="290"/>
            <ac:spMk id="2" creationId="{00000000-0000-0000-0000-000000000000}"/>
          </ac:spMkLst>
        </pc:spChg>
        <pc:picChg chg="mod">
          <ac:chgData name="Sarah Latif" userId="baaf8b04-c794-4b3b-a150-e50428ae2701" providerId="ADAL" clId="{B399AA65-456A-45EC-9A9C-8584F7E99924}" dt="2022-03-22T03:32:40.750" v="188" actId="1076"/>
          <ac:picMkLst>
            <pc:docMk/>
            <pc:sldMk cId="0" sldId="290"/>
            <ac:picMk id="3" creationId="{00000000-0000-0000-0000-000000000000}"/>
          </ac:picMkLst>
        </pc:picChg>
      </pc:sldChg>
      <pc:sldChg chg="modSp">
        <pc:chgData name="Sarah Latif" userId="baaf8b04-c794-4b3b-a150-e50428ae2701" providerId="ADAL" clId="{B399AA65-456A-45EC-9A9C-8584F7E99924}" dt="2022-03-22T03:32:45.394" v="190" actId="1076"/>
        <pc:sldMkLst>
          <pc:docMk/>
          <pc:sldMk cId="0" sldId="291"/>
        </pc:sldMkLst>
        <pc:spChg chg="mod">
          <ac:chgData name="Sarah Latif" userId="baaf8b04-c794-4b3b-a150-e50428ae2701" providerId="ADAL" clId="{B399AA65-456A-45EC-9A9C-8584F7E99924}" dt="2022-03-22T03:32:44.065" v="189" actId="1076"/>
          <ac:spMkLst>
            <pc:docMk/>
            <pc:sldMk cId="0" sldId="291"/>
            <ac:spMk id="2" creationId="{00000000-0000-0000-0000-000000000000}"/>
          </ac:spMkLst>
        </pc:spChg>
        <pc:picChg chg="mod">
          <ac:chgData name="Sarah Latif" userId="baaf8b04-c794-4b3b-a150-e50428ae2701" providerId="ADAL" clId="{B399AA65-456A-45EC-9A9C-8584F7E99924}" dt="2022-03-22T03:32:45.394" v="190" actId="1076"/>
          <ac:picMkLst>
            <pc:docMk/>
            <pc:sldMk cId="0" sldId="291"/>
            <ac:picMk id="3" creationId="{00000000-0000-0000-0000-000000000000}"/>
          </ac:picMkLst>
        </pc:picChg>
      </pc:sldChg>
      <pc:sldChg chg="modSp add">
        <pc:chgData name="Sarah Latif" userId="baaf8b04-c794-4b3b-a150-e50428ae2701" providerId="ADAL" clId="{B399AA65-456A-45EC-9A9C-8584F7E99924}" dt="2022-03-22T03:34:42.435" v="203" actId="2710"/>
        <pc:sldMkLst>
          <pc:docMk/>
          <pc:sldMk cId="2782789608" sldId="292"/>
        </pc:sldMkLst>
        <pc:spChg chg="mod">
          <ac:chgData name="Sarah Latif" userId="baaf8b04-c794-4b3b-a150-e50428ae2701" providerId="ADAL" clId="{B399AA65-456A-45EC-9A9C-8584F7E99924}" dt="2022-03-22T03:34:42.435" v="203" actId="2710"/>
          <ac:spMkLst>
            <pc:docMk/>
            <pc:sldMk cId="2782789608" sldId="292"/>
            <ac:spMk id="3" creationId="{00000000-0000-0000-0000-000000000000}"/>
          </ac:spMkLst>
        </pc:spChg>
      </pc:sldChg>
      <pc:sldMasterChg chg="addSp delSp modSp modSldLayout">
        <pc:chgData name="Sarah Latif" userId="baaf8b04-c794-4b3b-a150-e50428ae2701" providerId="ADAL" clId="{B399AA65-456A-45EC-9A9C-8584F7E99924}" dt="2022-03-22T03:29:50.994" v="128" actId="478"/>
        <pc:sldMasterMkLst>
          <pc:docMk/>
          <pc:sldMasterMk cId="0" sldId="2147483648"/>
        </pc:sldMasterMkLst>
        <pc:spChg chg="mod">
          <ac:chgData name="Sarah Latif" userId="baaf8b04-c794-4b3b-a150-e50428ae2701" providerId="ADAL" clId="{B399AA65-456A-45EC-9A9C-8584F7E99924}" dt="2022-03-22T03:18:38.126" v="6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Sarah Latif" userId="baaf8b04-c794-4b3b-a150-e50428ae2701" providerId="ADAL" clId="{B399AA65-456A-45EC-9A9C-8584F7E99924}" dt="2022-03-22T03:18:38.126" v="6"/>
          <ac:spMkLst>
            <pc:docMk/>
            <pc:sldMasterMk cId="0" sldId="2147483648"/>
            <ac:spMk id="3" creationId="{00000000-0000-0000-0000-000000000000}"/>
          </ac:spMkLst>
        </pc:spChg>
        <pc:spChg chg="mod">
          <ac:chgData name="Sarah Latif" userId="baaf8b04-c794-4b3b-a150-e50428ae2701" providerId="ADAL" clId="{B399AA65-456A-45EC-9A9C-8584F7E99924}" dt="2022-03-22T03:18:38.126" v="6"/>
          <ac:spMkLst>
            <pc:docMk/>
            <pc:sldMasterMk cId="0" sldId="2147483648"/>
            <ac:spMk id="4" creationId="{00000000-0000-0000-0000-000000000000}"/>
          </ac:spMkLst>
        </pc:spChg>
        <pc:spChg chg="mod">
          <ac:chgData name="Sarah Latif" userId="baaf8b04-c794-4b3b-a150-e50428ae2701" providerId="ADAL" clId="{B399AA65-456A-45EC-9A9C-8584F7E99924}" dt="2022-03-22T03:19:42.554" v="27" actId="6549"/>
          <ac:spMkLst>
            <pc:docMk/>
            <pc:sldMasterMk cId="0" sldId="2147483648"/>
            <ac:spMk id="5" creationId="{00000000-0000-0000-0000-000000000000}"/>
          </ac:spMkLst>
        </pc:spChg>
        <pc:spChg chg="del mod">
          <ac:chgData name="Sarah Latif" userId="baaf8b04-c794-4b3b-a150-e50428ae2701" providerId="ADAL" clId="{B399AA65-456A-45EC-9A9C-8584F7E99924}" dt="2022-03-22T03:19:40.471" v="26" actId="478"/>
          <ac:spMkLst>
            <pc:docMk/>
            <pc:sldMasterMk cId="0" sldId="2147483648"/>
            <ac:spMk id="6" creationId="{00000000-0000-0000-0000-000000000000}"/>
          </ac:spMkLst>
        </pc:spChg>
        <pc:spChg chg="add del">
          <ac:chgData name="Sarah Latif" userId="baaf8b04-c794-4b3b-a150-e50428ae2701" providerId="ADAL" clId="{B399AA65-456A-45EC-9A9C-8584F7E99924}" dt="2022-03-22T03:29:50.994" v="128" actId="478"/>
          <ac:spMkLst>
            <pc:docMk/>
            <pc:sldMasterMk cId="0" sldId="2147483648"/>
            <ac:spMk id="8" creationId="{21DF1650-F480-42AA-8C5B-052B8D91F940}"/>
          </ac:spMkLst>
        </pc:spChg>
        <pc:picChg chg="add del">
          <ac:chgData name="Sarah Latif" userId="baaf8b04-c794-4b3b-a150-e50428ae2701" providerId="ADAL" clId="{B399AA65-456A-45EC-9A9C-8584F7E99924}" dt="2022-03-22T03:29:50.994" v="128" actId="478"/>
          <ac:picMkLst>
            <pc:docMk/>
            <pc:sldMasterMk cId="0" sldId="2147483648"/>
            <ac:picMk id="9" creationId="{EF67A687-BCCD-4A92-8F56-903A75DD87BB}"/>
          </ac:picMkLst>
        </pc:picChg>
        <pc:picChg chg="del mod">
          <ac:chgData name="Sarah Latif" userId="baaf8b04-c794-4b3b-a150-e50428ae2701" providerId="ADAL" clId="{B399AA65-456A-45EC-9A9C-8584F7E99924}" dt="2022-03-22T03:19:39.182" v="25" actId="478"/>
          <ac:picMkLst>
            <pc:docMk/>
            <pc:sldMasterMk cId="0" sldId="2147483648"/>
            <ac:picMk id="16" creationId="{00000000-0000-0000-0000-000000000000}"/>
          </ac:picMkLst>
        </pc:picChg>
        <pc:sldLayoutChg chg="modSp">
          <pc:chgData name="Sarah Latif" userId="baaf8b04-c794-4b3b-a150-e50428ae2701" providerId="ADAL" clId="{B399AA65-456A-45EC-9A9C-8584F7E99924}" dt="2022-03-22T03:18:38.126" v="6"/>
          <pc:sldLayoutMkLst>
            <pc:docMk/>
            <pc:sldMasterMk cId="0" sldId="2147483648"/>
            <pc:sldLayoutMk cId="0" sldId="2147483661"/>
          </pc:sldLayoutMkLst>
          <pc:spChg chg="mod">
            <ac:chgData name="Sarah Latif" userId="baaf8b04-c794-4b3b-a150-e50428ae2701" providerId="ADAL" clId="{B399AA65-456A-45EC-9A9C-8584F7E99924}" dt="2022-03-22T03:18:38.126" v="6"/>
            <ac:spMkLst>
              <pc:docMk/>
              <pc:sldMasterMk cId="0" sldId="2147483648"/>
              <pc:sldLayoutMk cId="0" sldId="2147483661"/>
              <ac:spMk id="2" creationId="{00000000-0000-0000-0000-000000000000}"/>
            </ac:spMkLst>
          </pc:spChg>
          <pc:spChg chg="mod">
            <ac:chgData name="Sarah Latif" userId="baaf8b04-c794-4b3b-a150-e50428ae2701" providerId="ADAL" clId="{B399AA65-456A-45EC-9A9C-8584F7E99924}" dt="2022-03-22T03:18:38.126" v="6"/>
            <ac:spMkLst>
              <pc:docMk/>
              <pc:sldMasterMk cId="0" sldId="2147483648"/>
              <pc:sldLayoutMk cId="0" sldId="2147483661"/>
              <ac:spMk id="3" creationId="{00000000-0000-0000-0000-000000000000}"/>
            </ac:spMkLst>
          </pc:spChg>
        </pc:sldLayoutChg>
        <pc:sldLayoutChg chg="delSp modSp">
          <pc:chgData name="Sarah Latif" userId="baaf8b04-c794-4b3b-a150-e50428ae2701" providerId="ADAL" clId="{B399AA65-456A-45EC-9A9C-8584F7E99924}" dt="2022-03-22T03:19:36.376" v="24" actId="478"/>
          <pc:sldLayoutMkLst>
            <pc:docMk/>
            <pc:sldMasterMk cId="0" sldId="2147483648"/>
            <pc:sldLayoutMk cId="0" sldId="2147483662"/>
          </pc:sldLayoutMkLst>
          <pc:spChg chg="mod">
            <ac:chgData name="Sarah Latif" userId="baaf8b04-c794-4b3b-a150-e50428ae2701" providerId="ADAL" clId="{B399AA65-456A-45EC-9A9C-8584F7E99924}" dt="2022-03-22T03:18:38.126" v="6"/>
            <ac:spMkLst>
              <pc:docMk/>
              <pc:sldMasterMk cId="0" sldId="2147483648"/>
              <pc:sldLayoutMk cId="0" sldId="2147483662"/>
              <ac:spMk id="2" creationId="{00000000-0000-0000-0000-000000000000}"/>
            </ac:spMkLst>
          </pc:spChg>
          <pc:spChg chg="del">
            <ac:chgData name="Sarah Latif" userId="baaf8b04-c794-4b3b-a150-e50428ae2701" providerId="ADAL" clId="{B399AA65-456A-45EC-9A9C-8584F7E99924}" dt="2022-03-22T03:19:36.376" v="24" actId="478"/>
            <ac:spMkLst>
              <pc:docMk/>
              <pc:sldMasterMk cId="0" sldId="2147483648"/>
              <pc:sldLayoutMk cId="0" sldId="2147483662"/>
              <ac:spMk id="4" creationId="{00000000-0000-0000-0000-000000000000}"/>
            </ac:spMkLst>
          </pc:spChg>
          <pc:spChg chg="mod">
            <ac:chgData name="Sarah Latif" userId="baaf8b04-c794-4b3b-a150-e50428ae2701" providerId="ADAL" clId="{B399AA65-456A-45EC-9A9C-8584F7E99924}" dt="2022-03-22T03:19:33.476" v="23" actId="6549"/>
            <ac:spMkLst>
              <pc:docMk/>
              <pc:sldMasterMk cId="0" sldId="2147483648"/>
              <pc:sldLayoutMk cId="0" sldId="2147483662"/>
              <ac:spMk id="5" creationId="{00000000-0000-0000-0000-000000000000}"/>
            </ac:spMkLst>
          </pc:spChg>
          <pc:spChg chg="del">
            <ac:chgData name="Sarah Latif" userId="baaf8b04-c794-4b3b-a150-e50428ae2701" providerId="ADAL" clId="{B399AA65-456A-45EC-9A9C-8584F7E99924}" dt="2022-03-22T03:19:28.926" v="22" actId="478"/>
            <ac:spMkLst>
              <pc:docMk/>
              <pc:sldMasterMk cId="0" sldId="2147483648"/>
              <pc:sldLayoutMk cId="0" sldId="2147483662"/>
              <ac:spMk id="6" creationId="{00000000-0000-0000-0000-000000000000}"/>
            </ac:spMkLst>
          </pc:spChg>
        </pc:sldLayoutChg>
        <pc:sldLayoutChg chg="modSp">
          <pc:chgData name="Sarah Latif" userId="baaf8b04-c794-4b3b-a150-e50428ae2701" providerId="ADAL" clId="{B399AA65-456A-45EC-9A9C-8584F7E99924}" dt="2022-03-22T03:18:38.126" v="6"/>
          <pc:sldLayoutMkLst>
            <pc:docMk/>
            <pc:sldMasterMk cId="0" sldId="2147483648"/>
            <pc:sldLayoutMk cId="0" sldId="2147483663"/>
          </pc:sldLayoutMkLst>
          <pc:spChg chg="mod">
            <ac:chgData name="Sarah Latif" userId="baaf8b04-c794-4b3b-a150-e50428ae2701" providerId="ADAL" clId="{B399AA65-456A-45EC-9A9C-8584F7E99924}" dt="2022-03-22T03:18:38.126" v="6"/>
            <ac:spMkLst>
              <pc:docMk/>
              <pc:sldMasterMk cId="0" sldId="2147483648"/>
              <pc:sldLayoutMk cId="0" sldId="2147483663"/>
              <ac:spMk id="2" creationId="{00000000-0000-0000-0000-000000000000}"/>
            </ac:spMkLst>
          </pc:spChg>
          <pc:spChg chg="mod">
            <ac:chgData name="Sarah Latif" userId="baaf8b04-c794-4b3b-a150-e50428ae2701" providerId="ADAL" clId="{B399AA65-456A-45EC-9A9C-8584F7E99924}" dt="2022-03-22T03:18:38.126" v="6"/>
            <ac:spMkLst>
              <pc:docMk/>
              <pc:sldMasterMk cId="0" sldId="2147483648"/>
              <pc:sldLayoutMk cId="0" sldId="2147483663"/>
              <ac:spMk id="3" creationId="{00000000-0000-0000-0000-000000000000}"/>
            </ac:spMkLst>
          </pc:spChg>
          <pc:spChg chg="mod">
            <ac:chgData name="Sarah Latif" userId="baaf8b04-c794-4b3b-a150-e50428ae2701" providerId="ADAL" clId="{B399AA65-456A-45EC-9A9C-8584F7E99924}" dt="2022-03-22T03:18:38.126" v="6"/>
            <ac:spMkLst>
              <pc:docMk/>
              <pc:sldMasterMk cId="0" sldId="2147483648"/>
              <pc:sldLayoutMk cId="0" sldId="2147483663"/>
              <ac:spMk id="4" creationId="{00000000-0000-0000-0000-000000000000}"/>
            </ac:spMkLst>
          </pc:spChg>
        </pc:sldLayoutChg>
        <pc:sldLayoutChg chg="modSp">
          <pc:chgData name="Sarah Latif" userId="baaf8b04-c794-4b3b-a150-e50428ae2701" providerId="ADAL" clId="{B399AA65-456A-45EC-9A9C-8584F7E99924}" dt="2022-03-22T03:18:38.126" v="6"/>
          <pc:sldLayoutMkLst>
            <pc:docMk/>
            <pc:sldMasterMk cId="0" sldId="2147483648"/>
            <pc:sldLayoutMk cId="0" sldId="2147483664"/>
          </pc:sldLayoutMkLst>
          <pc:spChg chg="mod">
            <ac:chgData name="Sarah Latif" userId="baaf8b04-c794-4b3b-a150-e50428ae2701" providerId="ADAL" clId="{B399AA65-456A-45EC-9A9C-8584F7E99924}" dt="2022-03-22T03:18:38.126" v="6"/>
            <ac:spMkLst>
              <pc:docMk/>
              <pc:sldMasterMk cId="0" sldId="2147483648"/>
              <pc:sldLayoutMk cId="0" sldId="2147483664"/>
              <ac:spMk id="2" creationId="{00000000-0000-0000-0000-000000000000}"/>
            </ac:spMkLst>
          </pc:spChg>
        </pc:sldLayoutChg>
      </pc:sldMasterChg>
    </pc:docChg>
  </pc:docChgLst>
  <pc:docChgLst>
    <pc:chgData name="Sarah Latif" userId="S::sarah.latif@caritas.org.au::baaf8b04-c794-4b3b-a150-e50428ae2701" providerId="AD" clId="Web-{C3B4853C-ADDB-A920-7866-5FB9A15D6470}"/>
    <pc:docChg chg="mod modSld modMainMaster setSldSz">
      <pc:chgData name="Sarah Latif" userId="S::sarah.latif@caritas.org.au::baaf8b04-c794-4b3b-a150-e50428ae2701" providerId="AD" clId="Web-{C3B4853C-ADDB-A920-7866-5FB9A15D6470}" dt="2022-05-05T04:30:11.831" v="135"/>
      <pc:docMkLst>
        <pc:docMk/>
      </pc:docMkLst>
      <pc:sldChg chg="modSp delCm">
        <pc:chgData name="Sarah Latif" userId="S::sarah.latif@caritas.org.au::baaf8b04-c794-4b3b-a150-e50428ae2701" providerId="AD" clId="Web-{C3B4853C-ADDB-A920-7866-5FB9A15D6470}" dt="2022-05-05T04:30:11.831" v="135"/>
        <pc:sldMkLst>
          <pc:docMk/>
          <pc:sldMk cId="0" sldId="256"/>
        </pc:sldMkLst>
        <pc:spChg chg="mod">
          <ac:chgData name="Sarah Latif" userId="S::sarah.latif@caritas.org.au::baaf8b04-c794-4b3b-a150-e50428ae2701" providerId="AD" clId="Web-{C3B4853C-ADDB-A920-7866-5FB9A15D6470}" dt="2022-05-05T04:10:41.646" v="16" actId="1076"/>
          <ac:spMkLst>
            <pc:docMk/>
            <pc:sldMk cId="0" sldId="256"/>
            <ac:spMk id="2" creationId="{00000000-0000-0000-0000-000000000000}"/>
          </ac:spMkLst>
        </pc:spChg>
        <pc:spChg chg="mod">
          <ac:chgData name="Sarah Latif" userId="S::sarah.latif@caritas.org.au::baaf8b04-c794-4b3b-a150-e50428ae2701" providerId="AD" clId="Web-{C3B4853C-ADDB-A920-7866-5FB9A15D6470}" dt="2022-05-05T04:11:19.930" v="20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Sarah Latif" userId="S::sarah.latif@caritas.org.au::baaf8b04-c794-4b3b-a150-e50428ae2701" providerId="AD" clId="Web-{C3B4853C-ADDB-A920-7866-5FB9A15D6470}" dt="2022-05-05T04:09:08.640" v="2" actId="1076"/>
          <ac:spMkLst>
            <pc:docMk/>
            <pc:sldMk cId="0" sldId="256"/>
            <ac:spMk id="13" creationId="{05AC5CF6-B4B9-4AF9-B219-F6402C6B0431}"/>
          </ac:spMkLst>
        </pc:spChg>
        <pc:spChg chg="mod">
          <ac:chgData name="Sarah Latif" userId="S::sarah.latif@caritas.org.au::baaf8b04-c794-4b3b-a150-e50428ae2701" providerId="AD" clId="Web-{C3B4853C-ADDB-A920-7866-5FB9A15D6470}" dt="2022-05-05T04:09:49.065" v="8" actId="14100"/>
          <ac:spMkLst>
            <pc:docMk/>
            <pc:sldMk cId="0" sldId="256"/>
            <ac:spMk id="14" creationId="{4B2DAC53-3069-40B5-9CC5-2F1228DCF760}"/>
          </ac:spMkLst>
        </pc:spChg>
        <pc:grpChg chg="mod">
          <ac:chgData name="Sarah Latif" userId="S::sarah.latif@caritas.org.au::baaf8b04-c794-4b3b-a150-e50428ae2701" providerId="AD" clId="Web-{C3B4853C-ADDB-A920-7866-5FB9A15D6470}" dt="2022-05-05T04:09:11.813" v="3" actId="1076"/>
          <ac:grpSpMkLst>
            <pc:docMk/>
            <pc:sldMk cId="0" sldId="256"/>
            <ac:grpSpMk id="6" creationId="{2C363DB6-72F3-45F4-A39D-708CD77E9F8D}"/>
          </ac:grpSpMkLst>
        </pc:grpChg>
        <pc:picChg chg="mod">
          <ac:chgData name="Sarah Latif" userId="S::sarah.latif@caritas.org.au::baaf8b04-c794-4b3b-a150-e50428ae2701" providerId="AD" clId="Web-{C3B4853C-ADDB-A920-7866-5FB9A15D6470}" dt="2022-05-05T04:09:04.484" v="1" actId="1076"/>
          <ac:picMkLst>
            <pc:docMk/>
            <pc:sldMk cId="0" sldId="256"/>
            <ac:picMk id="5" creationId="{7649A015-7A2B-4BCE-B15D-3D52045757CC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9:24.438" v="5" actId="1076"/>
          <ac:picMkLst>
            <pc:docMk/>
            <pc:sldMk cId="0" sldId="256"/>
            <ac:picMk id="15" creationId="{63D4508D-2D4D-48D1-8972-FD8960C5494C}"/>
          </ac:picMkLst>
        </pc:picChg>
      </pc:sldChg>
      <pc:sldChg chg="addSp delSp modSp">
        <pc:chgData name="Sarah Latif" userId="S::sarah.latif@caritas.org.au::baaf8b04-c794-4b3b-a150-e50428ae2701" providerId="AD" clId="Web-{C3B4853C-ADDB-A920-7866-5FB9A15D6470}" dt="2022-05-05T04:14:11.722" v="37" actId="1076"/>
        <pc:sldMkLst>
          <pc:docMk/>
          <pc:sldMk cId="0" sldId="257"/>
        </pc:sldMkLst>
        <pc:spChg chg="mod">
          <ac:chgData name="Sarah Latif" userId="S::sarah.latif@caritas.org.au::baaf8b04-c794-4b3b-a150-e50428ae2701" providerId="AD" clId="Web-{C3B4853C-ADDB-A920-7866-5FB9A15D6470}" dt="2022-05-05T04:14:11.722" v="37" actId="1076"/>
          <ac:spMkLst>
            <pc:docMk/>
            <pc:sldMk cId="0" sldId="257"/>
            <ac:spMk id="8" creationId="{00000000-0000-0000-0000-000000000000}"/>
          </ac:spMkLst>
        </pc:spChg>
        <pc:spChg chg="del mod">
          <ac:chgData name="Sarah Latif" userId="S::sarah.latif@caritas.org.au::baaf8b04-c794-4b3b-a150-e50428ae2701" providerId="AD" clId="Web-{C3B4853C-ADDB-A920-7866-5FB9A15D6470}" dt="2022-05-05T04:14:05.784" v="34"/>
          <ac:spMkLst>
            <pc:docMk/>
            <pc:sldMk cId="0" sldId="257"/>
            <ac:spMk id="9" creationId="{70412314-2469-4593-9A35-F1A89EAAB1C4}"/>
          </ac:spMkLst>
        </pc:spChg>
        <pc:spChg chg="add">
          <ac:chgData name="Sarah Latif" userId="S::sarah.latif@caritas.org.au::baaf8b04-c794-4b3b-a150-e50428ae2701" providerId="AD" clId="Web-{C3B4853C-ADDB-A920-7866-5FB9A15D6470}" dt="2022-05-05T04:14:06.737" v="35"/>
          <ac:spMkLst>
            <pc:docMk/>
            <pc:sldMk cId="0" sldId="257"/>
            <ac:spMk id="12" creationId="{3713DD71-0D6C-8824-F596-098AFEEC2E1B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57"/>
            <ac:picMk id="2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57"/>
            <ac:picMk id="3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57"/>
            <ac:picMk id="4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57"/>
            <ac:picMk id="5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57"/>
            <ac:picMk id="6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57"/>
            <ac:picMk id="7" creationId="{00000000-0000-0000-0000-000000000000}"/>
          </ac:picMkLst>
        </pc:picChg>
        <pc:picChg chg="del mod">
          <ac:chgData name="Sarah Latif" userId="S::sarah.latif@caritas.org.au::baaf8b04-c794-4b3b-a150-e50428ae2701" providerId="AD" clId="Web-{C3B4853C-ADDB-A920-7866-5FB9A15D6470}" dt="2022-05-05T04:14:05.784" v="33"/>
          <ac:picMkLst>
            <pc:docMk/>
            <pc:sldMk cId="0" sldId="257"/>
            <ac:picMk id="10" creationId="{6F08CF2A-DC31-48DA-9F6B-6C742F1820D0}"/>
          </ac:picMkLst>
        </pc:picChg>
        <pc:picChg chg="add">
          <ac:chgData name="Sarah Latif" userId="S::sarah.latif@caritas.org.au::baaf8b04-c794-4b3b-a150-e50428ae2701" providerId="AD" clId="Web-{C3B4853C-ADDB-A920-7866-5FB9A15D6470}" dt="2022-05-05T04:14:06.753" v="36"/>
          <ac:picMkLst>
            <pc:docMk/>
            <pc:sldMk cId="0" sldId="257"/>
            <ac:picMk id="14" creationId="{51A345AC-DB2E-BB5A-7226-4479EFD4BE4E}"/>
          </ac:picMkLst>
        </pc:picChg>
      </pc:sldChg>
      <pc:sldChg chg="addSp delSp modSp">
        <pc:chgData name="Sarah Latif" userId="S::sarah.latif@caritas.org.au::baaf8b04-c794-4b3b-a150-e50428ae2701" providerId="AD" clId="Web-{C3B4853C-ADDB-A920-7866-5FB9A15D6470}" dt="2022-05-05T04:14:29.520" v="42" actId="1076"/>
        <pc:sldMkLst>
          <pc:docMk/>
          <pc:sldMk cId="0" sldId="258"/>
        </pc:sldMkLst>
        <pc:spChg chg="mod">
          <ac:chgData name="Sarah Latif" userId="S::sarah.latif@caritas.org.au::baaf8b04-c794-4b3b-a150-e50428ae2701" providerId="AD" clId="Web-{C3B4853C-ADDB-A920-7866-5FB9A15D6470}" dt="2022-05-05T04:14:29.520" v="42" actId="1076"/>
          <ac:spMkLst>
            <pc:docMk/>
            <pc:sldMk cId="0" sldId="258"/>
            <ac:spMk id="9" creationId="{00000000-0000-0000-0000-000000000000}"/>
          </ac:spMkLst>
        </pc:spChg>
        <pc:spChg chg="del mod">
          <ac:chgData name="Sarah Latif" userId="S::sarah.latif@caritas.org.au::baaf8b04-c794-4b3b-a150-e50428ae2701" providerId="AD" clId="Web-{C3B4853C-ADDB-A920-7866-5FB9A15D6470}" dt="2022-05-05T04:14:19.347" v="39"/>
          <ac:spMkLst>
            <pc:docMk/>
            <pc:sldMk cId="0" sldId="258"/>
            <ac:spMk id="10" creationId="{0C034B0B-A9E8-4240-BF44-6DE20B009A6F}"/>
          </ac:spMkLst>
        </pc:spChg>
        <pc:spChg chg="add">
          <ac:chgData name="Sarah Latif" userId="S::sarah.latif@caritas.org.au::baaf8b04-c794-4b3b-a150-e50428ae2701" providerId="AD" clId="Web-{C3B4853C-ADDB-A920-7866-5FB9A15D6470}" dt="2022-05-05T04:14:20.160" v="40"/>
          <ac:spMkLst>
            <pc:docMk/>
            <pc:sldMk cId="0" sldId="258"/>
            <ac:spMk id="13" creationId="{F3CE74CB-5564-163A-6D60-718B2CD2CF0C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58"/>
            <ac:picMk id="2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58"/>
            <ac:picMk id="3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58"/>
            <ac:picMk id="4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58"/>
            <ac:picMk id="5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58"/>
            <ac:picMk id="6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58"/>
            <ac:picMk id="7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58"/>
            <ac:picMk id="8" creationId="{00000000-0000-0000-0000-000000000000}"/>
          </ac:picMkLst>
        </pc:picChg>
        <pc:picChg chg="del mod">
          <ac:chgData name="Sarah Latif" userId="S::sarah.latif@caritas.org.au::baaf8b04-c794-4b3b-a150-e50428ae2701" providerId="AD" clId="Web-{C3B4853C-ADDB-A920-7866-5FB9A15D6470}" dt="2022-05-05T04:14:19.347" v="38"/>
          <ac:picMkLst>
            <pc:docMk/>
            <pc:sldMk cId="0" sldId="258"/>
            <ac:picMk id="11" creationId="{84BB50BC-F6D4-4906-AB87-ECF30318A3BA}"/>
          </ac:picMkLst>
        </pc:picChg>
        <pc:picChg chg="add">
          <ac:chgData name="Sarah Latif" userId="S::sarah.latif@caritas.org.au::baaf8b04-c794-4b3b-a150-e50428ae2701" providerId="AD" clId="Web-{C3B4853C-ADDB-A920-7866-5FB9A15D6470}" dt="2022-05-05T04:14:20.176" v="41"/>
          <ac:picMkLst>
            <pc:docMk/>
            <pc:sldMk cId="0" sldId="258"/>
            <ac:picMk id="15" creationId="{B3716D74-FC2D-1C15-CD19-7A3C5B26F120}"/>
          </ac:picMkLst>
        </pc:picChg>
      </pc:sldChg>
      <pc:sldChg chg="addSp delSp modSp">
        <pc:chgData name="Sarah Latif" userId="S::sarah.latif@caritas.org.au::baaf8b04-c794-4b3b-a150-e50428ae2701" providerId="AD" clId="Web-{C3B4853C-ADDB-A920-7866-5FB9A15D6470}" dt="2022-05-05T04:14:47.162" v="47" actId="1076"/>
        <pc:sldMkLst>
          <pc:docMk/>
          <pc:sldMk cId="0" sldId="259"/>
        </pc:sldMkLst>
        <pc:spChg chg="mod">
          <ac:chgData name="Sarah Latif" userId="S::sarah.latif@caritas.org.au::baaf8b04-c794-4b3b-a150-e50428ae2701" providerId="AD" clId="Web-{C3B4853C-ADDB-A920-7866-5FB9A15D6470}" dt="2022-05-05T04:14:47.162" v="47" actId="1076"/>
          <ac:spMkLst>
            <pc:docMk/>
            <pc:sldMk cId="0" sldId="259"/>
            <ac:spMk id="9" creationId="{00000000-0000-0000-0000-000000000000}"/>
          </ac:spMkLst>
        </pc:spChg>
        <pc:spChg chg="del mod">
          <ac:chgData name="Sarah Latif" userId="S::sarah.latif@caritas.org.au::baaf8b04-c794-4b3b-a150-e50428ae2701" providerId="AD" clId="Web-{C3B4853C-ADDB-A920-7866-5FB9A15D6470}" dt="2022-05-05T04:14:38.333" v="44"/>
          <ac:spMkLst>
            <pc:docMk/>
            <pc:sldMk cId="0" sldId="259"/>
            <ac:spMk id="10" creationId="{C73548BC-B2BB-461A-919F-8DCF10EED8EB}"/>
          </ac:spMkLst>
        </pc:spChg>
        <pc:spChg chg="add">
          <ac:chgData name="Sarah Latif" userId="S::sarah.latif@caritas.org.au::baaf8b04-c794-4b3b-a150-e50428ae2701" providerId="AD" clId="Web-{C3B4853C-ADDB-A920-7866-5FB9A15D6470}" dt="2022-05-05T04:14:38.692" v="45"/>
          <ac:spMkLst>
            <pc:docMk/>
            <pc:sldMk cId="0" sldId="259"/>
            <ac:spMk id="13" creationId="{E150703E-730B-6B9C-2703-B5C432D83C66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59"/>
            <ac:picMk id="2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59"/>
            <ac:picMk id="3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59"/>
            <ac:picMk id="4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59"/>
            <ac:picMk id="5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59"/>
            <ac:picMk id="6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59"/>
            <ac:picMk id="7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59"/>
            <ac:picMk id="8" creationId="{00000000-0000-0000-0000-000000000000}"/>
          </ac:picMkLst>
        </pc:picChg>
        <pc:picChg chg="del mod">
          <ac:chgData name="Sarah Latif" userId="S::sarah.latif@caritas.org.au::baaf8b04-c794-4b3b-a150-e50428ae2701" providerId="AD" clId="Web-{C3B4853C-ADDB-A920-7866-5FB9A15D6470}" dt="2022-05-05T04:14:38.333" v="43"/>
          <ac:picMkLst>
            <pc:docMk/>
            <pc:sldMk cId="0" sldId="259"/>
            <ac:picMk id="11" creationId="{F2210509-BDA1-4B56-8E1B-E8EFA8238581}"/>
          </ac:picMkLst>
        </pc:picChg>
        <pc:picChg chg="add">
          <ac:chgData name="Sarah Latif" userId="S::sarah.latif@caritas.org.au::baaf8b04-c794-4b3b-a150-e50428ae2701" providerId="AD" clId="Web-{C3B4853C-ADDB-A920-7866-5FB9A15D6470}" dt="2022-05-05T04:14:38.692" v="46"/>
          <ac:picMkLst>
            <pc:docMk/>
            <pc:sldMk cId="0" sldId="259"/>
            <ac:picMk id="15" creationId="{E11D95E6-80E6-1CC7-957C-B96167CC1C63}"/>
          </ac:picMkLst>
        </pc:picChg>
      </pc:sldChg>
      <pc:sldChg chg="addSp delSp modSp">
        <pc:chgData name="Sarah Latif" userId="S::sarah.latif@caritas.org.au::baaf8b04-c794-4b3b-a150-e50428ae2701" providerId="AD" clId="Web-{C3B4853C-ADDB-A920-7866-5FB9A15D6470}" dt="2022-05-05T04:15:18.648" v="54" actId="1076"/>
        <pc:sldMkLst>
          <pc:docMk/>
          <pc:sldMk cId="0" sldId="260"/>
        </pc:sldMkLst>
        <pc:spChg chg="mod">
          <ac:chgData name="Sarah Latif" userId="S::sarah.latif@caritas.org.au::baaf8b04-c794-4b3b-a150-e50428ae2701" providerId="AD" clId="Web-{C3B4853C-ADDB-A920-7866-5FB9A15D6470}" dt="2022-05-05T04:15:18.648" v="54" actId="1076"/>
          <ac:spMkLst>
            <pc:docMk/>
            <pc:sldMk cId="0" sldId="260"/>
            <ac:spMk id="8" creationId="{00000000-0000-0000-0000-000000000000}"/>
          </ac:spMkLst>
        </pc:spChg>
        <pc:spChg chg="del mod">
          <ac:chgData name="Sarah Latif" userId="S::sarah.latif@caritas.org.au::baaf8b04-c794-4b3b-a150-e50428ae2701" providerId="AD" clId="Web-{C3B4853C-ADDB-A920-7866-5FB9A15D6470}" dt="2022-05-05T04:15:07.100" v="51"/>
          <ac:spMkLst>
            <pc:docMk/>
            <pc:sldMk cId="0" sldId="260"/>
            <ac:spMk id="9" creationId="{26E38DCC-9CDC-49CE-9DFA-985DE796CCC3}"/>
          </ac:spMkLst>
        </pc:spChg>
        <pc:spChg chg="add">
          <ac:chgData name="Sarah Latif" userId="S::sarah.latif@caritas.org.au::baaf8b04-c794-4b3b-a150-e50428ae2701" providerId="AD" clId="Web-{C3B4853C-ADDB-A920-7866-5FB9A15D6470}" dt="2022-05-05T04:15:08.897" v="52"/>
          <ac:spMkLst>
            <pc:docMk/>
            <pc:sldMk cId="0" sldId="260"/>
            <ac:spMk id="12" creationId="{36B9EC59-813B-33EE-794E-C785E7FADA8C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0"/>
            <ac:picMk id="2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0"/>
            <ac:picMk id="3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0"/>
            <ac:picMk id="4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0"/>
            <ac:picMk id="5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0"/>
            <ac:picMk id="6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0"/>
            <ac:picMk id="7" creationId="{00000000-0000-0000-0000-000000000000}"/>
          </ac:picMkLst>
        </pc:picChg>
        <pc:picChg chg="del mod">
          <ac:chgData name="Sarah Latif" userId="S::sarah.latif@caritas.org.au::baaf8b04-c794-4b3b-a150-e50428ae2701" providerId="AD" clId="Web-{C3B4853C-ADDB-A920-7866-5FB9A15D6470}" dt="2022-05-05T04:15:05.303" v="50"/>
          <ac:picMkLst>
            <pc:docMk/>
            <pc:sldMk cId="0" sldId="260"/>
            <ac:picMk id="10" creationId="{350AC1A6-88DF-4FE5-92AE-87969D3627CA}"/>
          </ac:picMkLst>
        </pc:picChg>
        <pc:picChg chg="add">
          <ac:chgData name="Sarah Latif" userId="S::sarah.latif@caritas.org.au::baaf8b04-c794-4b3b-a150-e50428ae2701" providerId="AD" clId="Web-{C3B4853C-ADDB-A920-7866-5FB9A15D6470}" dt="2022-05-05T04:15:08.913" v="53"/>
          <ac:picMkLst>
            <pc:docMk/>
            <pc:sldMk cId="0" sldId="260"/>
            <ac:picMk id="14" creationId="{E9D628CA-AD3A-554E-A49A-39E30BA55DE5}"/>
          </ac:picMkLst>
        </pc:picChg>
      </pc:sldChg>
      <pc:sldChg chg="addSp delSp modSp">
        <pc:chgData name="Sarah Latif" userId="S::sarah.latif@caritas.org.au::baaf8b04-c794-4b3b-a150-e50428ae2701" providerId="AD" clId="Web-{C3B4853C-ADDB-A920-7866-5FB9A15D6470}" dt="2022-05-05T04:15:54.074" v="59" actId="1076"/>
        <pc:sldMkLst>
          <pc:docMk/>
          <pc:sldMk cId="0" sldId="261"/>
        </pc:sldMkLst>
        <pc:spChg chg="mod">
          <ac:chgData name="Sarah Latif" userId="S::sarah.latif@caritas.org.au::baaf8b04-c794-4b3b-a150-e50428ae2701" providerId="AD" clId="Web-{C3B4853C-ADDB-A920-7866-5FB9A15D6470}" dt="2022-05-05T04:15:54.074" v="59" actId="1076"/>
          <ac:spMkLst>
            <pc:docMk/>
            <pc:sldMk cId="0" sldId="261"/>
            <ac:spMk id="8" creationId="{00000000-0000-0000-0000-000000000000}"/>
          </ac:spMkLst>
        </pc:spChg>
        <pc:spChg chg="del mod">
          <ac:chgData name="Sarah Latif" userId="S::sarah.latif@caritas.org.au::baaf8b04-c794-4b3b-a150-e50428ae2701" providerId="AD" clId="Web-{C3B4853C-ADDB-A920-7866-5FB9A15D6470}" dt="2022-05-05T04:15:29.445" v="56"/>
          <ac:spMkLst>
            <pc:docMk/>
            <pc:sldMk cId="0" sldId="261"/>
            <ac:spMk id="9" creationId="{FE7DF47F-6F90-4B4C-A790-3F031362AD53}"/>
          </ac:spMkLst>
        </pc:spChg>
        <pc:spChg chg="add">
          <ac:chgData name="Sarah Latif" userId="S::sarah.latif@caritas.org.au::baaf8b04-c794-4b3b-a150-e50428ae2701" providerId="AD" clId="Web-{C3B4853C-ADDB-A920-7866-5FB9A15D6470}" dt="2022-05-05T04:15:31.446" v="57"/>
          <ac:spMkLst>
            <pc:docMk/>
            <pc:sldMk cId="0" sldId="261"/>
            <ac:spMk id="12" creationId="{09BF5FC2-54A9-0008-555F-7381FDBABC21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1"/>
            <ac:picMk id="2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1"/>
            <ac:picMk id="3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1"/>
            <ac:picMk id="4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1"/>
            <ac:picMk id="5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1"/>
            <ac:picMk id="6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1"/>
            <ac:picMk id="7" creationId="{00000000-0000-0000-0000-000000000000}"/>
          </ac:picMkLst>
        </pc:picChg>
        <pc:picChg chg="del mod">
          <ac:chgData name="Sarah Latif" userId="S::sarah.latif@caritas.org.au::baaf8b04-c794-4b3b-a150-e50428ae2701" providerId="AD" clId="Web-{C3B4853C-ADDB-A920-7866-5FB9A15D6470}" dt="2022-05-05T04:15:29.445" v="55"/>
          <ac:picMkLst>
            <pc:docMk/>
            <pc:sldMk cId="0" sldId="261"/>
            <ac:picMk id="10" creationId="{27AFA2BA-41B8-470C-8AF7-7132459A0777}"/>
          </ac:picMkLst>
        </pc:picChg>
        <pc:picChg chg="add">
          <ac:chgData name="Sarah Latif" userId="S::sarah.latif@caritas.org.au::baaf8b04-c794-4b3b-a150-e50428ae2701" providerId="AD" clId="Web-{C3B4853C-ADDB-A920-7866-5FB9A15D6470}" dt="2022-05-05T04:15:31.461" v="58"/>
          <ac:picMkLst>
            <pc:docMk/>
            <pc:sldMk cId="0" sldId="261"/>
            <ac:picMk id="14" creationId="{2BA39ECF-B565-13DF-7CCE-5721B1EAAC3D}"/>
          </ac:picMkLst>
        </pc:picChg>
      </pc:sldChg>
      <pc:sldChg chg="addSp delSp modSp">
        <pc:chgData name="Sarah Latif" userId="S::sarah.latif@caritas.org.au::baaf8b04-c794-4b3b-a150-e50428ae2701" providerId="AD" clId="Web-{C3B4853C-ADDB-A920-7866-5FB9A15D6470}" dt="2022-05-05T04:16:12.216" v="65" actId="1076"/>
        <pc:sldMkLst>
          <pc:docMk/>
          <pc:sldMk cId="0" sldId="262"/>
        </pc:sldMkLst>
        <pc:spChg chg="mod">
          <ac:chgData name="Sarah Latif" userId="S::sarah.latif@caritas.org.au::baaf8b04-c794-4b3b-a150-e50428ae2701" providerId="AD" clId="Web-{C3B4853C-ADDB-A920-7866-5FB9A15D6470}" dt="2022-05-05T04:16:12.216" v="65" actId="1076"/>
          <ac:spMkLst>
            <pc:docMk/>
            <pc:sldMk cId="0" sldId="262"/>
            <ac:spMk id="6" creationId="{00000000-0000-0000-0000-000000000000}"/>
          </ac:spMkLst>
        </pc:spChg>
        <pc:spChg chg="del mod">
          <ac:chgData name="Sarah Latif" userId="S::sarah.latif@caritas.org.au::baaf8b04-c794-4b3b-a150-e50428ae2701" providerId="AD" clId="Web-{C3B4853C-ADDB-A920-7866-5FB9A15D6470}" dt="2022-05-05T04:16:06.028" v="62"/>
          <ac:spMkLst>
            <pc:docMk/>
            <pc:sldMk cId="0" sldId="262"/>
            <ac:spMk id="7" creationId="{6B59A1E1-EBFB-4301-B2AE-15D13082A902}"/>
          </ac:spMkLst>
        </pc:spChg>
        <pc:spChg chg="add">
          <ac:chgData name="Sarah Latif" userId="S::sarah.latif@caritas.org.au::baaf8b04-c794-4b3b-a150-e50428ae2701" providerId="AD" clId="Web-{C3B4853C-ADDB-A920-7866-5FB9A15D6470}" dt="2022-05-05T04:16:06.950" v="63"/>
          <ac:spMkLst>
            <pc:docMk/>
            <pc:sldMk cId="0" sldId="262"/>
            <ac:spMk id="10" creationId="{8CDAE85B-513C-DDAC-E077-4E0B88A270BD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2"/>
            <ac:picMk id="2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2"/>
            <ac:picMk id="3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2"/>
            <ac:picMk id="4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2"/>
            <ac:picMk id="5" creationId="{00000000-0000-0000-0000-000000000000}"/>
          </ac:picMkLst>
        </pc:picChg>
        <pc:picChg chg="del mod">
          <ac:chgData name="Sarah Latif" userId="S::sarah.latif@caritas.org.au::baaf8b04-c794-4b3b-a150-e50428ae2701" providerId="AD" clId="Web-{C3B4853C-ADDB-A920-7866-5FB9A15D6470}" dt="2022-05-05T04:16:06.028" v="61"/>
          <ac:picMkLst>
            <pc:docMk/>
            <pc:sldMk cId="0" sldId="262"/>
            <ac:picMk id="8" creationId="{8EBE4405-719A-4D9B-A9C6-A79ED30275E6}"/>
          </ac:picMkLst>
        </pc:picChg>
        <pc:picChg chg="add">
          <ac:chgData name="Sarah Latif" userId="S::sarah.latif@caritas.org.au::baaf8b04-c794-4b3b-a150-e50428ae2701" providerId="AD" clId="Web-{C3B4853C-ADDB-A920-7866-5FB9A15D6470}" dt="2022-05-05T04:16:06.950" v="64"/>
          <ac:picMkLst>
            <pc:docMk/>
            <pc:sldMk cId="0" sldId="262"/>
            <ac:picMk id="12" creationId="{FF21BF93-249E-B9F1-B77F-940A321BF823}"/>
          </ac:picMkLst>
        </pc:picChg>
      </pc:sldChg>
      <pc:sldChg chg="addSp delSp modSp">
        <pc:chgData name="Sarah Latif" userId="S::sarah.latif@caritas.org.au::baaf8b04-c794-4b3b-a150-e50428ae2701" providerId="AD" clId="Web-{C3B4853C-ADDB-A920-7866-5FB9A15D6470}" dt="2022-05-05T04:16:31.389" v="71" actId="1076"/>
        <pc:sldMkLst>
          <pc:docMk/>
          <pc:sldMk cId="0" sldId="263"/>
        </pc:sldMkLst>
        <pc:spChg chg="mod">
          <ac:chgData name="Sarah Latif" userId="S::sarah.latif@caritas.org.au::baaf8b04-c794-4b3b-a150-e50428ae2701" providerId="AD" clId="Web-{C3B4853C-ADDB-A920-7866-5FB9A15D6470}" dt="2022-05-05T04:16:31.389" v="71" actId="1076"/>
          <ac:spMkLst>
            <pc:docMk/>
            <pc:sldMk cId="0" sldId="263"/>
            <ac:spMk id="8" creationId="{00000000-0000-0000-0000-000000000000}"/>
          </ac:spMkLst>
        </pc:spChg>
        <pc:spChg chg="del mod">
          <ac:chgData name="Sarah Latif" userId="S::sarah.latif@caritas.org.au::baaf8b04-c794-4b3b-a150-e50428ae2701" providerId="AD" clId="Web-{C3B4853C-ADDB-A920-7866-5FB9A15D6470}" dt="2022-05-05T04:16:19.654" v="67"/>
          <ac:spMkLst>
            <pc:docMk/>
            <pc:sldMk cId="0" sldId="263"/>
            <ac:spMk id="9" creationId="{281603EF-D860-4182-8240-D7F3387801F7}"/>
          </ac:spMkLst>
        </pc:spChg>
        <pc:spChg chg="add">
          <ac:chgData name="Sarah Latif" userId="S::sarah.latif@caritas.org.au::baaf8b04-c794-4b3b-a150-e50428ae2701" providerId="AD" clId="Web-{C3B4853C-ADDB-A920-7866-5FB9A15D6470}" dt="2022-05-05T04:16:21.061" v="68"/>
          <ac:spMkLst>
            <pc:docMk/>
            <pc:sldMk cId="0" sldId="263"/>
            <ac:spMk id="12" creationId="{16393545-3FF3-C559-9BE5-CC8644761671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3"/>
            <ac:picMk id="2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3"/>
            <ac:picMk id="3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3"/>
            <ac:picMk id="4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3"/>
            <ac:picMk id="5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3"/>
            <ac:picMk id="6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3"/>
            <ac:picMk id="7" creationId="{00000000-0000-0000-0000-000000000000}"/>
          </ac:picMkLst>
        </pc:picChg>
        <pc:picChg chg="del mod">
          <ac:chgData name="Sarah Latif" userId="S::sarah.latif@caritas.org.au::baaf8b04-c794-4b3b-a150-e50428ae2701" providerId="AD" clId="Web-{C3B4853C-ADDB-A920-7866-5FB9A15D6470}" dt="2022-05-05T04:16:19.654" v="66"/>
          <ac:picMkLst>
            <pc:docMk/>
            <pc:sldMk cId="0" sldId="263"/>
            <ac:picMk id="10" creationId="{B42E9CF3-97EC-4F03-8044-EDE1A3C9C8CE}"/>
          </ac:picMkLst>
        </pc:picChg>
        <pc:picChg chg="add">
          <ac:chgData name="Sarah Latif" userId="S::sarah.latif@caritas.org.au::baaf8b04-c794-4b3b-a150-e50428ae2701" providerId="AD" clId="Web-{C3B4853C-ADDB-A920-7866-5FB9A15D6470}" dt="2022-05-05T04:16:21.076" v="69"/>
          <ac:picMkLst>
            <pc:docMk/>
            <pc:sldMk cId="0" sldId="263"/>
            <ac:picMk id="14" creationId="{8D172A66-CFC1-1A05-1E5C-7D33817868D8}"/>
          </ac:picMkLst>
        </pc:picChg>
      </pc:sldChg>
      <pc:sldChg chg="addSp delSp modSp">
        <pc:chgData name="Sarah Latif" userId="S::sarah.latif@caritas.org.au::baaf8b04-c794-4b3b-a150-e50428ae2701" providerId="AD" clId="Web-{C3B4853C-ADDB-A920-7866-5FB9A15D6470}" dt="2022-05-05T04:17:00.079" v="76" actId="1076"/>
        <pc:sldMkLst>
          <pc:docMk/>
          <pc:sldMk cId="0" sldId="264"/>
        </pc:sldMkLst>
        <pc:spChg chg="mod">
          <ac:chgData name="Sarah Latif" userId="S::sarah.latif@caritas.org.au::baaf8b04-c794-4b3b-a150-e50428ae2701" providerId="AD" clId="Web-{C3B4853C-ADDB-A920-7866-5FB9A15D6470}" dt="2022-05-05T04:17:00.079" v="76" actId="1076"/>
          <ac:spMkLst>
            <pc:docMk/>
            <pc:sldMk cId="0" sldId="264"/>
            <ac:spMk id="8" creationId="{00000000-0000-0000-0000-000000000000}"/>
          </ac:spMkLst>
        </pc:spChg>
        <pc:spChg chg="del mod">
          <ac:chgData name="Sarah Latif" userId="S::sarah.latif@caritas.org.au::baaf8b04-c794-4b3b-a150-e50428ae2701" providerId="AD" clId="Web-{C3B4853C-ADDB-A920-7866-5FB9A15D6470}" dt="2022-05-05T04:16:40.937" v="73"/>
          <ac:spMkLst>
            <pc:docMk/>
            <pc:sldMk cId="0" sldId="264"/>
            <ac:spMk id="9" creationId="{3F4695FB-34BB-4E3A-911A-29BD25354879}"/>
          </ac:spMkLst>
        </pc:spChg>
        <pc:spChg chg="add">
          <ac:chgData name="Sarah Latif" userId="S::sarah.latif@caritas.org.au::baaf8b04-c794-4b3b-a150-e50428ae2701" providerId="AD" clId="Web-{C3B4853C-ADDB-A920-7866-5FB9A15D6470}" dt="2022-05-05T04:16:41.765" v="74"/>
          <ac:spMkLst>
            <pc:docMk/>
            <pc:sldMk cId="0" sldId="264"/>
            <ac:spMk id="12" creationId="{CB688EFC-957C-78F0-9D3C-648FA02D8AFD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4"/>
            <ac:picMk id="2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4"/>
            <ac:picMk id="3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4"/>
            <ac:picMk id="4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4"/>
            <ac:picMk id="5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4"/>
            <ac:picMk id="6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4"/>
            <ac:picMk id="7" creationId="{00000000-0000-0000-0000-000000000000}"/>
          </ac:picMkLst>
        </pc:picChg>
        <pc:picChg chg="del mod">
          <ac:chgData name="Sarah Latif" userId="S::sarah.latif@caritas.org.au::baaf8b04-c794-4b3b-a150-e50428ae2701" providerId="AD" clId="Web-{C3B4853C-ADDB-A920-7866-5FB9A15D6470}" dt="2022-05-05T04:16:40.937" v="72"/>
          <ac:picMkLst>
            <pc:docMk/>
            <pc:sldMk cId="0" sldId="264"/>
            <ac:picMk id="10" creationId="{14685969-E40B-45A4-84D7-39D0C0FA0EFD}"/>
          </ac:picMkLst>
        </pc:picChg>
        <pc:picChg chg="add">
          <ac:chgData name="Sarah Latif" userId="S::sarah.latif@caritas.org.au::baaf8b04-c794-4b3b-a150-e50428ae2701" providerId="AD" clId="Web-{C3B4853C-ADDB-A920-7866-5FB9A15D6470}" dt="2022-05-05T04:16:41.781" v="75"/>
          <ac:picMkLst>
            <pc:docMk/>
            <pc:sldMk cId="0" sldId="264"/>
            <ac:picMk id="14" creationId="{B0D10E36-3BE9-63FB-DE08-CE241A941502}"/>
          </ac:picMkLst>
        </pc:picChg>
      </pc:sldChg>
      <pc:sldChg chg="addSp delSp modSp">
        <pc:chgData name="Sarah Latif" userId="S::sarah.latif@caritas.org.au::baaf8b04-c794-4b3b-a150-e50428ae2701" providerId="AD" clId="Web-{C3B4853C-ADDB-A920-7866-5FB9A15D6470}" dt="2022-05-05T04:17:47.238" v="84" actId="1076"/>
        <pc:sldMkLst>
          <pc:docMk/>
          <pc:sldMk cId="0" sldId="265"/>
        </pc:sldMkLst>
        <pc:spChg chg="mod">
          <ac:chgData name="Sarah Latif" userId="S::sarah.latif@caritas.org.au::baaf8b04-c794-4b3b-a150-e50428ae2701" providerId="AD" clId="Web-{C3B4853C-ADDB-A920-7866-5FB9A15D6470}" dt="2022-05-05T04:17:47.238" v="84" actId="1076"/>
          <ac:spMkLst>
            <pc:docMk/>
            <pc:sldMk cId="0" sldId="265"/>
            <ac:spMk id="6" creationId="{00000000-0000-0000-0000-000000000000}"/>
          </ac:spMkLst>
        </pc:spChg>
        <pc:spChg chg="del mod">
          <ac:chgData name="Sarah Latif" userId="S::sarah.latif@caritas.org.au::baaf8b04-c794-4b3b-a150-e50428ae2701" providerId="AD" clId="Web-{C3B4853C-ADDB-A920-7866-5FB9A15D6470}" dt="2022-05-05T04:17:25.471" v="81"/>
          <ac:spMkLst>
            <pc:docMk/>
            <pc:sldMk cId="0" sldId="265"/>
            <ac:spMk id="7" creationId="{962808CF-22FA-4389-89BC-E40B254A24E6}"/>
          </ac:spMkLst>
        </pc:spChg>
        <pc:spChg chg="add">
          <ac:chgData name="Sarah Latif" userId="S::sarah.latif@caritas.org.au::baaf8b04-c794-4b3b-a150-e50428ae2701" providerId="AD" clId="Web-{C3B4853C-ADDB-A920-7866-5FB9A15D6470}" dt="2022-05-05T04:17:26.408" v="82"/>
          <ac:spMkLst>
            <pc:docMk/>
            <pc:sldMk cId="0" sldId="265"/>
            <ac:spMk id="10" creationId="{CA81B10C-E01C-4EC0-1405-FBA744FC2F98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17:13.876" v="78" actId="1076"/>
          <ac:picMkLst>
            <pc:docMk/>
            <pc:sldMk cId="0" sldId="265"/>
            <ac:picMk id="2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5"/>
            <ac:picMk id="3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5"/>
            <ac:picMk id="4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5"/>
            <ac:picMk id="5" creationId="{00000000-0000-0000-0000-000000000000}"/>
          </ac:picMkLst>
        </pc:picChg>
        <pc:picChg chg="del mod">
          <ac:chgData name="Sarah Latif" userId="S::sarah.latif@caritas.org.au::baaf8b04-c794-4b3b-a150-e50428ae2701" providerId="AD" clId="Web-{C3B4853C-ADDB-A920-7866-5FB9A15D6470}" dt="2022-05-05T04:17:23.893" v="80"/>
          <ac:picMkLst>
            <pc:docMk/>
            <pc:sldMk cId="0" sldId="265"/>
            <ac:picMk id="8" creationId="{A25DACD2-B1C2-420E-9C6E-AD635C01FC22}"/>
          </ac:picMkLst>
        </pc:picChg>
        <pc:picChg chg="add">
          <ac:chgData name="Sarah Latif" userId="S::sarah.latif@caritas.org.au::baaf8b04-c794-4b3b-a150-e50428ae2701" providerId="AD" clId="Web-{C3B4853C-ADDB-A920-7866-5FB9A15D6470}" dt="2022-05-05T04:17:26.408" v="83"/>
          <ac:picMkLst>
            <pc:docMk/>
            <pc:sldMk cId="0" sldId="265"/>
            <ac:picMk id="12" creationId="{80D794BD-9A91-C236-11EA-54325E671ACD}"/>
          </ac:picMkLst>
        </pc:picChg>
      </pc:sldChg>
      <pc:sldChg chg="addSp delSp modSp">
        <pc:chgData name="Sarah Latif" userId="S::sarah.latif@caritas.org.au::baaf8b04-c794-4b3b-a150-e50428ae2701" providerId="AD" clId="Web-{C3B4853C-ADDB-A920-7866-5FB9A15D6470}" dt="2022-05-05T04:18:19.427" v="90" actId="1076"/>
        <pc:sldMkLst>
          <pc:docMk/>
          <pc:sldMk cId="0" sldId="266"/>
        </pc:sldMkLst>
        <pc:spChg chg="mod">
          <ac:chgData name="Sarah Latif" userId="S::sarah.latif@caritas.org.au::baaf8b04-c794-4b3b-a150-e50428ae2701" providerId="AD" clId="Web-{C3B4853C-ADDB-A920-7866-5FB9A15D6470}" dt="2022-05-05T04:18:19.427" v="90" actId="1076"/>
          <ac:spMkLst>
            <pc:docMk/>
            <pc:sldMk cId="0" sldId="266"/>
            <ac:spMk id="9" creationId="{00000000-0000-0000-0000-000000000000}"/>
          </ac:spMkLst>
        </pc:spChg>
        <pc:spChg chg="del mod">
          <ac:chgData name="Sarah Latif" userId="S::sarah.latif@caritas.org.au::baaf8b04-c794-4b3b-a150-e50428ae2701" providerId="AD" clId="Web-{C3B4853C-ADDB-A920-7866-5FB9A15D6470}" dt="2022-05-05T04:18:05.239" v="86"/>
          <ac:spMkLst>
            <pc:docMk/>
            <pc:sldMk cId="0" sldId="266"/>
            <ac:spMk id="10" creationId="{BFCF2D60-E65C-43F8-A593-EDF93921A849}"/>
          </ac:spMkLst>
        </pc:spChg>
        <pc:spChg chg="add">
          <ac:chgData name="Sarah Latif" userId="S::sarah.latif@caritas.org.au::baaf8b04-c794-4b3b-a150-e50428ae2701" providerId="AD" clId="Web-{C3B4853C-ADDB-A920-7866-5FB9A15D6470}" dt="2022-05-05T04:18:09.145" v="88"/>
          <ac:spMkLst>
            <pc:docMk/>
            <pc:sldMk cId="0" sldId="266"/>
            <ac:spMk id="13" creationId="{CD44BC0E-F97C-21F0-2628-6043B99CD4B4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6"/>
            <ac:picMk id="2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6"/>
            <ac:picMk id="3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6"/>
            <ac:picMk id="4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6"/>
            <ac:picMk id="5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6"/>
            <ac:picMk id="6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6"/>
            <ac:picMk id="7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6"/>
            <ac:picMk id="8" creationId="{00000000-0000-0000-0000-000000000000}"/>
          </ac:picMkLst>
        </pc:picChg>
        <pc:picChg chg="del mod">
          <ac:chgData name="Sarah Latif" userId="S::sarah.latif@caritas.org.au::baaf8b04-c794-4b3b-a150-e50428ae2701" providerId="AD" clId="Web-{C3B4853C-ADDB-A920-7866-5FB9A15D6470}" dt="2022-05-05T04:18:08.645" v="87"/>
          <ac:picMkLst>
            <pc:docMk/>
            <pc:sldMk cId="0" sldId="266"/>
            <ac:picMk id="11" creationId="{6AECAC36-83F5-4A16-8212-F392982698B6}"/>
          </ac:picMkLst>
        </pc:picChg>
        <pc:picChg chg="add">
          <ac:chgData name="Sarah Latif" userId="S::sarah.latif@caritas.org.au::baaf8b04-c794-4b3b-a150-e50428ae2701" providerId="AD" clId="Web-{C3B4853C-ADDB-A920-7866-5FB9A15D6470}" dt="2022-05-05T04:18:09.145" v="89"/>
          <ac:picMkLst>
            <pc:docMk/>
            <pc:sldMk cId="0" sldId="266"/>
            <ac:picMk id="15" creationId="{1EFB9B06-99FA-9FFA-017D-E1CD43C315EF}"/>
          </ac:picMkLst>
        </pc:picChg>
      </pc:sldChg>
      <pc:sldChg chg="addSp delSp modSp">
        <pc:chgData name="Sarah Latif" userId="S::sarah.latif@caritas.org.au::baaf8b04-c794-4b3b-a150-e50428ae2701" providerId="AD" clId="Web-{C3B4853C-ADDB-A920-7866-5FB9A15D6470}" dt="2022-05-05T04:18:29.819" v="95" actId="1076"/>
        <pc:sldMkLst>
          <pc:docMk/>
          <pc:sldMk cId="0" sldId="267"/>
        </pc:sldMkLst>
        <pc:spChg chg="mod">
          <ac:chgData name="Sarah Latif" userId="S::sarah.latif@caritas.org.au::baaf8b04-c794-4b3b-a150-e50428ae2701" providerId="AD" clId="Web-{C3B4853C-ADDB-A920-7866-5FB9A15D6470}" dt="2022-05-05T04:18:29.819" v="95" actId="1076"/>
          <ac:spMkLst>
            <pc:docMk/>
            <pc:sldMk cId="0" sldId="267"/>
            <ac:spMk id="8" creationId="{00000000-0000-0000-0000-000000000000}"/>
          </ac:spMkLst>
        </pc:spChg>
        <pc:spChg chg="del mod">
          <ac:chgData name="Sarah Latif" userId="S::sarah.latif@caritas.org.au::baaf8b04-c794-4b3b-a150-e50428ae2701" providerId="AD" clId="Web-{C3B4853C-ADDB-A920-7866-5FB9A15D6470}" dt="2022-05-05T04:18:24.631" v="92"/>
          <ac:spMkLst>
            <pc:docMk/>
            <pc:sldMk cId="0" sldId="267"/>
            <ac:spMk id="9" creationId="{86A7646F-8337-4C41-AE27-33DEEC648475}"/>
          </ac:spMkLst>
        </pc:spChg>
        <pc:spChg chg="add">
          <ac:chgData name="Sarah Latif" userId="S::sarah.latif@caritas.org.au::baaf8b04-c794-4b3b-a150-e50428ae2701" providerId="AD" clId="Web-{C3B4853C-ADDB-A920-7866-5FB9A15D6470}" dt="2022-05-05T04:18:26.115" v="93"/>
          <ac:spMkLst>
            <pc:docMk/>
            <pc:sldMk cId="0" sldId="267"/>
            <ac:spMk id="12" creationId="{B32BE5F3-2B8A-B695-92CB-9F69640C2D5B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7"/>
            <ac:picMk id="2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7"/>
            <ac:picMk id="3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7"/>
            <ac:picMk id="4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7"/>
            <ac:picMk id="5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7"/>
            <ac:picMk id="6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7"/>
            <ac:picMk id="7" creationId="{00000000-0000-0000-0000-000000000000}"/>
          </ac:picMkLst>
        </pc:picChg>
        <pc:picChg chg="del mod">
          <ac:chgData name="Sarah Latif" userId="S::sarah.latif@caritas.org.au::baaf8b04-c794-4b3b-a150-e50428ae2701" providerId="AD" clId="Web-{C3B4853C-ADDB-A920-7866-5FB9A15D6470}" dt="2022-05-05T04:18:24.631" v="91"/>
          <ac:picMkLst>
            <pc:docMk/>
            <pc:sldMk cId="0" sldId="267"/>
            <ac:picMk id="10" creationId="{6C95689A-5673-4D49-8BBD-FD32D90D25E7}"/>
          </ac:picMkLst>
        </pc:picChg>
        <pc:picChg chg="add">
          <ac:chgData name="Sarah Latif" userId="S::sarah.latif@caritas.org.au::baaf8b04-c794-4b3b-a150-e50428ae2701" providerId="AD" clId="Web-{C3B4853C-ADDB-A920-7866-5FB9A15D6470}" dt="2022-05-05T04:18:26.131" v="94"/>
          <ac:picMkLst>
            <pc:docMk/>
            <pc:sldMk cId="0" sldId="267"/>
            <ac:picMk id="14" creationId="{DF5CDC29-8341-86E9-552B-05F14EF072A6}"/>
          </ac:picMkLst>
        </pc:picChg>
      </pc:sldChg>
      <pc:sldChg chg="addSp delSp modSp">
        <pc:chgData name="Sarah Latif" userId="S::sarah.latif@caritas.org.au::baaf8b04-c794-4b3b-a150-e50428ae2701" providerId="AD" clId="Web-{C3B4853C-ADDB-A920-7866-5FB9A15D6470}" dt="2022-05-05T04:19:37.260" v="104" actId="1076"/>
        <pc:sldMkLst>
          <pc:docMk/>
          <pc:sldMk cId="0" sldId="268"/>
        </pc:sldMkLst>
        <pc:spChg chg="mod">
          <ac:chgData name="Sarah Latif" userId="S::sarah.latif@caritas.org.au::baaf8b04-c794-4b3b-a150-e50428ae2701" providerId="AD" clId="Web-{C3B4853C-ADDB-A920-7866-5FB9A15D6470}" dt="2022-05-05T04:19:37.260" v="104" actId="1076"/>
          <ac:spMkLst>
            <pc:docMk/>
            <pc:sldMk cId="0" sldId="268"/>
            <ac:spMk id="6" creationId="{00000000-0000-0000-0000-000000000000}"/>
          </ac:spMkLst>
        </pc:spChg>
        <pc:spChg chg="add del mod">
          <ac:chgData name="Sarah Latif" userId="S::sarah.latif@caritas.org.au::baaf8b04-c794-4b3b-a150-e50428ae2701" providerId="AD" clId="Web-{C3B4853C-ADDB-A920-7866-5FB9A15D6470}" dt="2022-05-05T04:19:28.916" v="101"/>
          <ac:spMkLst>
            <pc:docMk/>
            <pc:sldMk cId="0" sldId="268"/>
            <ac:spMk id="7" creationId="{C263D466-18C2-4486-98F9-D66818F21398}"/>
          </ac:spMkLst>
        </pc:spChg>
        <pc:spChg chg="add">
          <ac:chgData name="Sarah Latif" userId="S::sarah.latif@caritas.org.au::baaf8b04-c794-4b3b-a150-e50428ae2701" providerId="AD" clId="Web-{C3B4853C-ADDB-A920-7866-5FB9A15D6470}" dt="2022-05-05T04:19:29.775" v="102"/>
          <ac:spMkLst>
            <pc:docMk/>
            <pc:sldMk cId="0" sldId="268"/>
            <ac:spMk id="10" creationId="{5AC8F120-C6E7-04B1-41F1-8D04608E1506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8"/>
            <ac:picMk id="2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8"/>
            <ac:picMk id="3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8"/>
            <ac:picMk id="4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8"/>
            <ac:picMk id="5" creationId="{00000000-0000-0000-0000-000000000000}"/>
          </ac:picMkLst>
        </pc:picChg>
        <pc:picChg chg="add del mod">
          <ac:chgData name="Sarah Latif" userId="S::sarah.latif@caritas.org.au::baaf8b04-c794-4b3b-a150-e50428ae2701" providerId="AD" clId="Web-{C3B4853C-ADDB-A920-7866-5FB9A15D6470}" dt="2022-05-05T04:19:28.916" v="100"/>
          <ac:picMkLst>
            <pc:docMk/>
            <pc:sldMk cId="0" sldId="268"/>
            <ac:picMk id="8" creationId="{2C38459B-6DB0-4CF8-A69E-113866ECCD4A}"/>
          </ac:picMkLst>
        </pc:picChg>
        <pc:picChg chg="add">
          <ac:chgData name="Sarah Latif" userId="S::sarah.latif@caritas.org.au::baaf8b04-c794-4b3b-a150-e50428ae2701" providerId="AD" clId="Web-{C3B4853C-ADDB-A920-7866-5FB9A15D6470}" dt="2022-05-05T04:19:29.791" v="103"/>
          <ac:picMkLst>
            <pc:docMk/>
            <pc:sldMk cId="0" sldId="268"/>
            <ac:picMk id="12" creationId="{7BD1B67F-F8D9-0AFC-67FA-CF952137D076}"/>
          </ac:picMkLst>
        </pc:picChg>
      </pc:sldChg>
      <pc:sldChg chg="addSp delSp modSp">
        <pc:chgData name="Sarah Latif" userId="S::sarah.latif@caritas.org.au::baaf8b04-c794-4b3b-a150-e50428ae2701" providerId="AD" clId="Web-{C3B4853C-ADDB-A920-7866-5FB9A15D6470}" dt="2022-05-05T04:20:01.074" v="109" actId="1076"/>
        <pc:sldMkLst>
          <pc:docMk/>
          <pc:sldMk cId="0" sldId="269"/>
        </pc:sldMkLst>
        <pc:spChg chg="mod">
          <ac:chgData name="Sarah Latif" userId="S::sarah.latif@caritas.org.au::baaf8b04-c794-4b3b-a150-e50428ae2701" providerId="AD" clId="Web-{C3B4853C-ADDB-A920-7866-5FB9A15D6470}" dt="2022-05-05T04:20:01.074" v="109" actId="1076"/>
          <ac:spMkLst>
            <pc:docMk/>
            <pc:sldMk cId="0" sldId="269"/>
            <ac:spMk id="7" creationId="{00000000-0000-0000-0000-000000000000}"/>
          </ac:spMkLst>
        </pc:spChg>
        <pc:spChg chg="del mod">
          <ac:chgData name="Sarah Latif" userId="S::sarah.latif@caritas.org.au::baaf8b04-c794-4b3b-a150-e50428ae2701" providerId="AD" clId="Web-{C3B4853C-ADDB-A920-7866-5FB9A15D6470}" dt="2022-05-05T04:19:44.104" v="106"/>
          <ac:spMkLst>
            <pc:docMk/>
            <pc:sldMk cId="0" sldId="269"/>
            <ac:spMk id="8" creationId="{0CF230D3-7001-48B9-9D85-7E0FAFF0BE2E}"/>
          </ac:spMkLst>
        </pc:spChg>
        <pc:spChg chg="add">
          <ac:chgData name="Sarah Latif" userId="S::sarah.latif@caritas.org.au::baaf8b04-c794-4b3b-a150-e50428ae2701" providerId="AD" clId="Web-{C3B4853C-ADDB-A920-7866-5FB9A15D6470}" dt="2022-05-05T04:19:45.026" v="107"/>
          <ac:spMkLst>
            <pc:docMk/>
            <pc:sldMk cId="0" sldId="269"/>
            <ac:spMk id="11" creationId="{31C907EE-4D61-3CB5-9843-4EE30AB19EB6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9"/>
            <ac:picMk id="2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9"/>
            <ac:picMk id="3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9"/>
            <ac:picMk id="4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9"/>
            <ac:picMk id="5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69"/>
            <ac:picMk id="6" creationId="{00000000-0000-0000-0000-000000000000}"/>
          </ac:picMkLst>
        </pc:picChg>
        <pc:picChg chg="del mod">
          <ac:chgData name="Sarah Latif" userId="S::sarah.latif@caritas.org.au::baaf8b04-c794-4b3b-a150-e50428ae2701" providerId="AD" clId="Web-{C3B4853C-ADDB-A920-7866-5FB9A15D6470}" dt="2022-05-05T04:19:44.104" v="105"/>
          <ac:picMkLst>
            <pc:docMk/>
            <pc:sldMk cId="0" sldId="269"/>
            <ac:picMk id="9" creationId="{CCE30E07-C43C-4E22-91F8-B2637354D260}"/>
          </ac:picMkLst>
        </pc:picChg>
        <pc:picChg chg="add">
          <ac:chgData name="Sarah Latif" userId="S::sarah.latif@caritas.org.au::baaf8b04-c794-4b3b-a150-e50428ae2701" providerId="AD" clId="Web-{C3B4853C-ADDB-A920-7866-5FB9A15D6470}" dt="2022-05-05T04:19:45.026" v="108"/>
          <ac:picMkLst>
            <pc:docMk/>
            <pc:sldMk cId="0" sldId="269"/>
            <ac:picMk id="13" creationId="{A014DF7A-D68B-2D3C-EC3B-68FD7EF4DD67}"/>
          </ac:picMkLst>
        </pc:picChg>
      </pc:sldChg>
      <pc:sldChg chg="addSp delSp modSp">
        <pc:chgData name="Sarah Latif" userId="S::sarah.latif@caritas.org.au::baaf8b04-c794-4b3b-a150-e50428ae2701" providerId="AD" clId="Web-{C3B4853C-ADDB-A920-7866-5FB9A15D6470}" dt="2022-05-05T04:20:37.936" v="114" actId="1076"/>
        <pc:sldMkLst>
          <pc:docMk/>
          <pc:sldMk cId="0" sldId="270"/>
        </pc:sldMkLst>
        <pc:spChg chg="mod">
          <ac:chgData name="Sarah Latif" userId="S::sarah.latif@caritas.org.au::baaf8b04-c794-4b3b-a150-e50428ae2701" providerId="AD" clId="Web-{C3B4853C-ADDB-A920-7866-5FB9A15D6470}" dt="2022-05-05T04:20:37.936" v="114" actId="1076"/>
          <ac:spMkLst>
            <pc:docMk/>
            <pc:sldMk cId="0" sldId="270"/>
            <ac:spMk id="8" creationId="{00000000-0000-0000-0000-000000000000}"/>
          </ac:spMkLst>
        </pc:spChg>
        <pc:spChg chg="del mod">
          <ac:chgData name="Sarah Latif" userId="S::sarah.latif@caritas.org.au::baaf8b04-c794-4b3b-a150-e50428ae2701" providerId="AD" clId="Web-{C3B4853C-ADDB-A920-7866-5FB9A15D6470}" dt="2022-05-05T04:20:28.451" v="111"/>
          <ac:spMkLst>
            <pc:docMk/>
            <pc:sldMk cId="0" sldId="270"/>
            <ac:spMk id="9" creationId="{72D44F6A-CDE5-4300-9DED-548E22E82214}"/>
          </ac:spMkLst>
        </pc:spChg>
        <pc:spChg chg="add">
          <ac:chgData name="Sarah Latif" userId="S::sarah.latif@caritas.org.au::baaf8b04-c794-4b3b-a150-e50428ae2701" providerId="AD" clId="Web-{C3B4853C-ADDB-A920-7866-5FB9A15D6470}" dt="2022-05-05T04:20:31.217" v="112"/>
          <ac:spMkLst>
            <pc:docMk/>
            <pc:sldMk cId="0" sldId="270"/>
            <ac:spMk id="12" creationId="{CEC29629-053E-9410-C89C-4EA9DC41D3CB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0"/>
            <ac:picMk id="2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0"/>
            <ac:picMk id="3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0"/>
            <ac:picMk id="4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0"/>
            <ac:picMk id="5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0"/>
            <ac:picMk id="6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0"/>
            <ac:picMk id="7" creationId="{00000000-0000-0000-0000-000000000000}"/>
          </ac:picMkLst>
        </pc:picChg>
        <pc:picChg chg="del mod">
          <ac:chgData name="Sarah Latif" userId="S::sarah.latif@caritas.org.au::baaf8b04-c794-4b3b-a150-e50428ae2701" providerId="AD" clId="Web-{C3B4853C-ADDB-A920-7866-5FB9A15D6470}" dt="2022-05-05T04:20:28.451" v="110"/>
          <ac:picMkLst>
            <pc:docMk/>
            <pc:sldMk cId="0" sldId="270"/>
            <ac:picMk id="10" creationId="{9FA301D1-900E-48E4-82B4-5406F406476F}"/>
          </ac:picMkLst>
        </pc:picChg>
        <pc:picChg chg="add">
          <ac:chgData name="Sarah Latif" userId="S::sarah.latif@caritas.org.au::baaf8b04-c794-4b3b-a150-e50428ae2701" providerId="AD" clId="Web-{C3B4853C-ADDB-A920-7866-5FB9A15D6470}" dt="2022-05-05T04:20:31.232" v="113"/>
          <ac:picMkLst>
            <pc:docMk/>
            <pc:sldMk cId="0" sldId="270"/>
            <ac:picMk id="14" creationId="{A532BD63-4907-D928-BB15-306556F42A29}"/>
          </ac:picMkLst>
        </pc:picChg>
      </pc:sldChg>
      <pc:sldChg chg="addSp delSp modSp">
        <pc:chgData name="Sarah Latif" userId="S::sarah.latif@caritas.org.au::baaf8b04-c794-4b3b-a150-e50428ae2701" providerId="AD" clId="Web-{C3B4853C-ADDB-A920-7866-5FB9A15D6470}" dt="2022-05-05T04:21:16.376" v="119" actId="1076"/>
        <pc:sldMkLst>
          <pc:docMk/>
          <pc:sldMk cId="0" sldId="271"/>
        </pc:sldMkLst>
        <pc:spChg chg="mod">
          <ac:chgData name="Sarah Latif" userId="S::sarah.latif@caritas.org.au::baaf8b04-c794-4b3b-a150-e50428ae2701" providerId="AD" clId="Web-{C3B4853C-ADDB-A920-7866-5FB9A15D6470}" dt="2022-05-05T04:21:16.376" v="119" actId="1076"/>
          <ac:spMkLst>
            <pc:docMk/>
            <pc:sldMk cId="0" sldId="271"/>
            <ac:spMk id="8" creationId="{00000000-0000-0000-0000-000000000000}"/>
          </ac:spMkLst>
        </pc:spChg>
        <pc:spChg chg="del mod">
          <ac:chgData name="Sarah Latif" userId="S::sarah.latif@caritas.org.au::baaf8b04-c794-4b3b-a150-e50428ae2701" providerId="AD" clId="Web-{C3B4853C-ADDB-A920-7866-5FB9A15D6470}" dt="2022-05-05T04:20:46.749" v="116"/>
          <ac:spMkLst>
            <pc:docMk/>
            <pc:sldMk cId="0" sldId="271"/>
            <ac:spMk id="9" creationId="{00EB0F10-D511-4322-8C4E-71B740A50E3B}"/>
          </ac:spMkLst>
        </pc:spChg>
        <pc:spChg chg="add">
          <ac:chgData name="Sarah Latif" userId="S::sarah.latif@caritas.org.au::baaf8b04-c794-4b3b-a150-e50428ae2701" providerId="AD" clId="Web-{C3B4853C-ADDB-A920-7866-5FB9A15D6470}" dt="2022-05-05T04:20:47.843" v="117"/>
          <ac:spMkLst>
            <pc:docMk/>
            <pc:sldMk cId="0" sldId="271"/>
            <ac:spMk id="12" creationId="{FA24C105-6CBA-66CB-A594-34E3A40D7FE1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1"/>
            <ac:picMk id="2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1"/>
            <ac:picMk id="3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1"/>
            <ac:picMk id="4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1"/>
            <ac:picMk id="5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1"/>
            <ac:picMk id="6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1"/>
            <ac:picMk id="7" creationId="{00000000-0000-0000-0000-000000000000}"/>
          </ac:picMkLst>
        </pc:picChg>
        <pc:picChg chg="del mod">
          <ac:chgData name="Sarah Latif" userId="S::sarah.latif@caritas.org.au::baaf8b04-c794-4b3b-a150-e50428ae2701" providerId="AD" clId="Web-{C3B4853C-ADDB-A920-7866-5FB9A15D6470}" dt="2022-05-05T04:20:46.733" v="115"/>
          <ac:picMkLst>
            <pc:docMk/>
            <pc:sldMk cId="0" sldId="271"/>
            <ac:picMk id="10" creationId="{9E0A3730-1D2D-426E-9BC3-F3E766F9B6D8}"/>
          </ac:picMkLst>
        </pc:picChg>
        <pc:picChg chg="add">
          <ac:chgData name="Sarah Latif" userId="S::sarah.latif@caritas.org.au::baaf8b04-c794-4b3b-a150-e50428ae2701" providerId="AD" clId="Web-{C3B4853C-ADDB-A920-7866-5FB9A15D6470}" dt="2022-05-05T04:20:47.843" v="118"/>
          <ac:picMkLst>
            <pc:docMk/>
            <pc:sldMk cId="0" sldId="271"/>
            <ac:picMk id="14" creationId="{77939483-CBCE-2E25-1480-32EE95565BBA}"/>
          </ac:picMkLst>
        </pc:picChg>
      </pc:sldChg>
      <pc:sldChg chg="addSp delSp modSp">
        <pc:chgData name="Sarah Latif" userId="S::sarah.latif@caritas.org.au::baaf8b04-c794-4b3b-a150-e50428ae2701" providerId="AD" clId="Web-{C3B4853C-ADDB-A920-7866-5FB9A15D6470}" dt="2022-05-05T04:28:00.370" v="124" actId="1076"/>
        <pc:sldMkLst>
          <pc:docMk/>
          <pc:sldMk cId="0" sldId="272"/>
        </pc:sldMkLst>
        <pc:spChg chg="mod">
          <ac:chgData name="Sarah Latif" userId="S::sarah.latif@caritas.org.au::baaf8b04-c794-4b3b-a150-e50428ae2701" providerId="AD" clId="Web-{C3B4853C-ADDB-A920-7866-5FB9A15D6470}" dt="2022-05-05T04:28:00.370" v="124" actId="1076"/>
          <ac:spMkLst>
            <pc:docMk/>
            <pc:sldMk cId="0" sldId="272"/>
            <ac:spMk id="8" creationId="{00000000-0000-0000-0000-000000000000}"/>
          </ac:spMkLst>
        </pc:spChg>
        <pc:spChg chg="del mod">
          <ac:chgData name="Sarah Latif" userId="S::sarah.latif@caritas.org.au::baaf8b04-c794-4b3b-a150-e50428ae2701" providerId="AD" clId="Web-{C3B4853C-ADDB-A920-7866-5FB9A15D6470}" dt="2022-05-05T04:27:56.198" v="121"/>
          <ac:spMkLst>
            <pc:docMk/>
            <pc:sldMk cId="0" sldId="272"/>
            <ac:spMk id="9" creationId="{8353F732-66F0-479A-861E-1BB2F39A6A6D}"/>
          </ac:spMkLst>
        </pc:spChg>
        <pc:spChg chg="add">
          <ac:chgData name="Sarah Latif" userId="S::sarah.latif@caritas.org.au::baaf8b04-c794-4b3b-a150-e50428ae2701" providerId="AD" clId="Web-{C3B4853C-ADDB-A920-7866-5FB9A15D6470}" dt="2022-05-05T04:27:56.948" v="122"/>
          <ac:spMkLst>
            <pc:docMk/>
            <pc:sldMk cId="0" sldId="272"/>
            <ac:spMk id="12" creationId="{73E6ACAF-4052-DFD2-3316-0C4D9FA1FBCF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2"/>
            <ac:picMk id="2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2"/>
            <ac:picMk id="3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2"/>
            <ac:picMk id="4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2"/>
            <ac:picMk id="5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2"/>
            <ac:picMk id="6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2"/>
            <ac:picMk id="7" creationId="{00000000-0000-0000-0000-000000000000}"/>
          </ac:picMkLst>
        </pc:picChg>
        <pc:picChg chg="del mod">
          <ac:chgData name="Sarah Latif" userId="S::sarah.latif@caritas.org.au::baaf8b04-c794-4b3b-a150-e50428ae2701" providerId="AD" clId="Web-{C3B4853C-ADDB-A920-7866-5FB9A15D6470}" dt="2022-05-05T04:27:56.198" v="120"/>
          <ac:picMkLst>
            <pc:docMk/>
            <pc:sldMk cId="0" sldId="272"/>
            <ac:picMk id="10" creationId="{FCF9529B-38E5-4A7D-9D5D-C92D7AD4F8A0}"/>
          </ac:picMkLst>
        </pc:picChg>
        <pc:picChg chg="add">
          <ac:chgData name="Sarah Latif" userId="S::sarah.latif@caritas.org.au::baaf8b04-c794-4b3b-a150-e50428ae2701" providerId="AD" clId="Web-{C3B4853C-ADDB-A920-7866-5FB9A15D6470}" dt="2022-05-05T04:27:56.963" v="123"/>
          <ac:picMkLst>
            <pc:docMk/>
            <pc:sldMk cId="0" sldId="272"/>
            <ac:picMk id="14" creationId="{35C3C4E3-530F-DC68-F5EC-128499459D04}"/>
          </ac:picMkLst>
        </pc:picChg>
      </pc:sldChg>
      <pc:sldChg chg="addSp delSp modSp">
        <pc:chgData name="Sarah Latif" userId="S::sarah.latif@caritas.org.au::baaf8b04-c794-4b3b-a150-e50428ae2701" providerId="AD" clId="Web-{C3B4853C-ADDB-A920-7866-5FB9A15D6470}" dt="2022-05-05T04:28:04.901" v="128"/>
        <pc:sldMkLst>
          <pc:docMk/>
          <pc:sldMk cId="0" sldId="273"/>
        </pc:sldMkLst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k cId="0" sldId="273"/>
            <ac:spMk id="7" creationId="{00000000-0000-0000-0000-000000000000}"/>
          </ac:spMkLst>
        </pc:spChg>
        <pc:spChg chg="del mod">
          <ac:chgData name="Sarah Latif" userId="S::sarah.latif@caritas.org.au::baaf8b04-c794-4b3b-a150-e50428ae2701" providerId="AD" clId="Web-{C3B4853C-ADDB-A920-7866-5FB9A15D6470}" dt="2022-05-05T04:28:04.354" v="126"/>
          <ac:spMkLst>
            <pc:docMk/>
            <pc:sldMk cId="0" sldId="273"/>
            <ac:spMk id="8" creationId="{404B60BD-D5CB-4CC9-B154-BF64950E5922}"/>
          </ac:spMkLst>
        </pc:spChg>
        <pc:spChg chg="add">
          <ac:chgData name="Sarah Latif" userId="S::sarah.latif@caritas.org.au::baaf8b04-c794-4b3b-a150-e50428ae2701" providerId="AD" clId="Web-{C3B4853C-ADDB-A920-7866-5FB9A15D6470}" dt="2022-05-05T04:28:04.886" v="127"/>
          <ac:spMkLst>
            <pc:docMk/>
            <pc:sldMk cId="0" sldId="273"/>
            <ac:spMk id="11" creationId="{213D066D-773A-2914-6C87-5A5D367CFDCB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3"/>
            <ac:picMk id="2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3"/>
            <ac:picMk id="3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3"/>
            <ac:picMk id="4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3"/>
            <ac:picMk id="5" creationId="{00000000-0000-0000-0000-000000000000}"/>
          </ac:picMkLst>
        </pc:pic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3"/>
            <ac:picMk id="6" creationId="{00000000-0000-0000-0000-000000000000}"/>
          </ac:picMkLst>
        </pc:picChg>
        <pc:picChg chg="del mod">
          <ac:chgData name="Sarah Latif" userId="S::sarah.latif@caritas.org.au::baaf8b04-c794-4b3b-a150-e50428ae2701" providerId="AD" clId="Web-{C3B4853C-ADDB-A920-7866-5FB9A15D6470}" dt="2022-05-05T04:28:04.354" v="125"/>
          <ac:picMkLst>
            <pc:docMk/>
            <pc:sldMk cId="0" sldId="273"/>
            <ac:picMk id="9" creationId="{CF9482DD-3915-4A01-9FD4-FFB532B02F19}"/>
          </ac:picMkLst>
        </pc:picChg>
        <pc:picChg chg="add">
          <ac:chgData name="Sarah Latif" userId="S::sarah.latif@caritas.org.au::baaf8b04-c794-4b3b-a150-e50428ae2701" providerId="AD" clId="Web-{C3B4853C-ADDB-A920-7866-5FB9A15D6470}" dt="2022-05-05T04:28:04.901" v="128"/>
          <ac:picMkLst>
            <pc:docMk/>
            <pc:sldMk cId="0" sldId="273"/>
            <ac:picMk id="13" creationId="{265A9754-CF5E-3E74-9900-E0199328B817}"/>
          </ac:picMkLst>
        </pc:picChg>
      </pc:sldChg>
      <pc:sldChg chg="addSp delSp modSp">
        <pc:chgData name="Sarah Latif" userId="S::sarah.latif@caritas.org.au::baaf8b04-c794-4b3b-a150-e50428ae2701" providerId="AD" clId="Web-{C3B4853C-ADDB-A920-7866-5FB9A15D6470}" dt="2022-05-05T04:28:23.199" v="134"/>
        <pc:sldMkLst>
          <pc:docMk/>
          <pc:sldMk cId="0" sldId="274"/>
        </pc:sldMkLst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k cId="0" sldId="274"/>
            <ac:spMk id="3" creationId="{00000000-0000-0000-0000-000000000000}"/>
          </ac:spMkLst>
        </pc:spChg>
        <pc:spChg chg="del mod">
          <ac:chgData name="Sarah Latif" userId="S::sarah.latif@caritas.org.au::baaf8b04-c794-4b3b-a150-e50428ae2701" providerId="AD" clId="Web-{C3B4853C-ADDB-A920-7866-5FB9A15D6470}" dt="2022-05-05T04:28:20.433" v="131"/>
          <ac:spMkLst>
            <pc:docMk/>
            <pc:sldMk cId="0" sldId="274"/>
            <ac:spMk id="4" creationId="{4EA9BAEE-C215-4BF1-BE96-E54872ADFAA8}"/>
          </ac:spMkLst>
        </pc:spChg>
        <pc:spChg chg="add">
          <ac:chgData name="Sarah Latif" userId="S::sarah.latif@caritas.org.au::baaf8b04-c794-4b3b-a150-e50428ae2701" providerId="AD" clId="Web-{C3B4853C-ADDB-A920-7866-5FB9A15D6470}" dt="2022-05-05T04:28:23.184" v="133"/>
          <ac:spMkLst>
            <pc:docMk/>
            <pc:sldMk cId="0" sldId="274"/>
            <ac:spMk id="7" creationId="{E0EEB497-C6DE-F116-7E2A-ED3DE9089037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4"/>
            <ac:picMk id="2" creationId="{00000000-0000-0000-0000-000000000000}"/>
          </ac:picMkLst>
        </pc:picChg>
        <pc:picChg chg="del mod">
          <ac:chgData name="Sarah Latif" userId="S::sarah.latif@caritas.org.au::baaf8b04-c794-4b3b-a150-e50428ae2701" providerId="AD" clId="Web-{C3B4853C-ADDB-A920-7866-5FB9A15D6470}" dt="2022-05-05T04:28:22.293" v="132"/>
          <ac:picMkLst>
            <pc:docMk/>
            <pc:sldMk cId="0" sldId="274"/>
            <ac:picMk id="5" creationId="{E28F5505-7AB7-4C99-9C03-7D00B6DE59C6}"/>
          </ac:picMkLst>
        </pc:picChg>
        <pc:picChg chg="add">
          <ac:chgData name="Sarah Latif" userId="S::sarah.latif@caritas.org.au::baaf8b04-c794-4b3b-a150-e50428ae2701" providerId="AD" clId="Web-{C3B4853C-ADDB-A920-7866-5FB9A15D6470}" dt="2022-05-05T04:28:23.199" v="134"/>
          <ac:picMkLst>
            <pc:docMk/>
            <pc:sldMk cId="0" sldId="274"/>
            <ac:picMk id="9" creationId="{6D5F9254-0D32-BC51-4F56-728F454FF9E1}"/>
          </ac:picMkLst>
        </pc:picChg>
      </pc:sldChg>
      <pc:sldChg chg="modSp">
        <pc:chgData name="Sarah Latif" userId="S::sarah.latif@caritas.org.au::baaf8b04-c794-4b3b-a150-e50428ae2701" providerId="AD" clId="Web-{C3B4853C-ADDB-A920-7866-5FB9A15D6470}" dt="2022-05-05T04:08:57.530" v="0"/>
        <pc:sldMkLst>
          <pc:docMk/>
          <pc:sldMk cId="0" sldId="275"/>
        </pc:sldMkLst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k cId="0" sldId="275"/>
            <ac:spMk id="2" creationId="{00000000-0000-0000-0000-000000000000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5"/>
            <ac:picMk id="3" creationId="{00000000-0000-0000-0000-000000000000}"/>
          </ac:picMkLst>
        </pc:picChg>
      </pc:sldChg>
      <pc:sldChg chg="modSp">
        <pc:chgData name="Sarah Latif" userId="S::sarah.latif@caritas.org.au::baaf8b04-c794-4b3b-a150-e50428ae2701" providerId="AD" clId="Web-{C3B4853C-ADDB-A920-7866-5FB9A15D6470}" dt="2022-05-05T04:08:57.530" v="0"/>
        <pc:sldMkLst>
          <pc:docMk/>
          <pc:sldMk cId="0" sldId="276"/>
        </pc:sldMkLst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k cId="0" sldId="276"/>
            <ac:spMk id="2" creationId="{00000000-0000-0000-0000-000000000000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6"/>
            <ac:picMk id="3" creationId="{00000000-0000-0000-0000-000000000000}"/>
          </ac:picMkLst>
        </pc:picChg>
      </pc:sldChg>
      <pc:sldChg chg="modSp">
        <pc:chgData name="Sarah Latif" userId="S::sarah.latif@caritas.org.au::baaf8b04-c794-4b3b-a150-e50428ae2701" providerId="AD" clId="Web-{C3B4853C-ADDB-A920-7866-5FB9A15D6470}" dt="2022-05-05T04:08:57.530" v="0"/>
        <pc:sldMkLst>
          <pc:docMk/>
          <pc:sldMk cId="0" sldId="277"/>
        </pc:sldMkLst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k cId="0" sldId="277"/>
            <ac:spMk id="8" creationId="{EFF4992A-9D8F-4B20-8382-DE548B8C66BB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7"/>
            <ac:picMk id="4" creationId="{00000000-0000-0000-0000-000000000000}"/>
          </ac:picMkLst>
        </pc:picChg>
      </pc:sldChg>
      <pc:sldChg chg="modSp">
        <pc:chgData name="Sarah Latif" userId="S::sarah.latif@caritas.org.au::baaf8b04-c794-4b3b-a150-e50428ae2701" providerId="AD" clId="Web-{C3B4853C-ADDB-A920-7866-5FB9A15D6470}" dt="2022-05-05T04:08:57.530" v="0"/>
        <pc:sldMkLst>
          <pc:docMk/>
          <pc:sldMk cId="0" sldId="278"/>
        </pc:sldMkLst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k cId="0" sldId="278"/>
            <ac:spMk id="2" creationId="{00000000-0000-0000-0000-000000000000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8"/>
            <ac:picMk id="3" creationId="{00000000-0000-0000-0000-000000000000}"/>
          </ac:picMkLst>
        </pc:picChg>
      </pc:sldChg>
      <pc:sldChg chg="modSp">
        <pc:chgData name="Sarah Latif" userId="S::sarah.latif@caritas.org.au::baaf8b04-c794-4b3b-a150-e50428ae2701" providerId="AD" clId="Web-{C3B4853C-ADDB-A920-7866-5FB9A15D6470}" dt="2022-05-05T04:08:57.530" v="0"/>
        <pc:sldMkLst>
          <pc:docMk/>
          <pc:sldMk cId="0" sldId="279"/>
        </pc:sldMkLst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k cId="0" sldId="279"/>
            <ac:spMk id="2" creationId="{00000000-0000-0000-0000-000000000000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79"/>
            <ac:picMk id="3" creationId="{00000000-0000-0000-0000-000000000000}"/>
          </ac:picMkLst>
        </pc:picChg>
      </pc:sldChg>
      <pc:sldChg chg="modSp">
        <pc:chgData name="Sarah Latif" userId="S::sarah.latif@caritas.org.au::baaf8b04-c794-4b3b-a150-e50428ae2701" providerId="AD" clId="Web-{C3B4853C-ADDB-A920-7866-5FB9A15D6470}" dt="2022-05-05T04:08:57.530" v="0"/>
        <pc:sldMkLst>
          <pc:docMk/>
          <pc:sldMk cId="0" sldId="280"/>
        </pc:sldMkLst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k cId="0" sldId="280"/>
            <ac:spMk id="2" creationId="{00000000-0000-0000-0000-000000000000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80"/>
            <ac:picMk id="3" creationId="{00000000-0000-0000-0000-000000000000}"/>
          </ac:picMkLst>
        </pc:picChg>
      </pc:sldChg>
      <pc:sldChg chg="modSp">
        <pc:chgData name="Sarah Latif" userId="S::sarah.latif@caritas.org.au::baaf8b04-c794-4b3b-a150-e50428ae2701" providerId="AD" clId="Web-{C3B4853C-ADDB-A920-7866-5FB9A15D6470}" dt="2022-05-05T04:08:57.530" v="0"/>
        <pc:sldMkLst>
          <pc:docMk/>
          <pc:sldMk cId="0" sldId="281"/>
        </pc:sldMkLst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k cId="0" sldId="281"/>
            <ac:spMk id="2" creationId="{00000000-0000-0000-0000-000000000000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81"/>
            <ac:picMk id="3" creationId="{00000000-0000-0000-0000-000000000000}"/>
          </ac:picMkLst>
        </pc:picChg>
      </pc:sldChg>
      <pc:sldChg chg="modSp">
        <pc:chgData name="Sarah Latif" userId="S::sarah.latif@caritas.org.au::baaf8b04-c794-4b3b-a150-e50428ae2701" providerId="AD" clId="Web-{C3B4853C-ADDB-A920-7866-5FB9A15D6470}" dt="2022-05-05T04:08:57.530" v="0"/>
        <pc:sldMkLst>
          <pc:docMk/>
          <pc:sldMk cId="0" sldId="282"/>
        </pc:sldMkLst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k cId="0" sldId="282"/>
            <ac:spMk id="2" creationId="{00000000-0000-0000-0000-000000000000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82"/>
            <ac:picMk id="3" creationId="{00000000-0000-0000-0000-000000000000}"/>
          </ac:picMkLst>
        </pc:picChg>
      </pc:sldChg>
      <pc:sldChg chg="modSp">
        <pc:chgData name="Sarah Latif" userId="S::sarah.latif@caritas.org.au::baaf8b04-c794-4b3b-a150-e50428ae2701" providerId="AD" clId="Web-{C3B4853C-ADDB-A920-7866-5FB9A15D6470}" dt="2022-05-05T04:08:57.530" v="0"/>
        <pc:sldMkLst>
          <pc:docMk/>
          <pc:sldMk cId="0" sldId="283"/>
        </pc:sldMkLst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k cId="0" sldId="283"/>
            <ac:spMk id="2" creationId="{00000000-0000-0000-0000-000000000000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83"/>
            <ac:picMk id="3" creationId="{00000000-0000-0000-0000-000000000000}"/>
          </ac:picMkLst>
        </pc:picChg>
      </pc:sldChg>
      <pc:sldChg chg="modSp">
        <pc:chgData name="Sarah Latif" userId="S::sarah.latif@caritas.org.au::baaf8b04-c794-4b3b-a150-e50428ae2701" providerId="AD" clId="Web-{C3B4853C-ADDB-A920-7866-5FB9A15D6470}" dt="2022-05-05T04:08:57.530" v="0"/>
        <pc:sldMkLst>
          <pc:docMk/>
          <pc:sldMk cId="0" sldId="284"/>
        </pc:sldMkLst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k cId="0" sldId="284"/>
            <ac:spMk id="2" creationId="{00000000-0000-0000-0000-000000000000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84"/>
            <ac:picMk id="3" creationId="{00000000-0000-0000-0000-000000000000}"/>
          </ac:picMkLst>
        </pc:picChg>
      </pc:sldChg>
      <pc:sldChg chg="modSp">
        <pc:chgData name="Sarah Latif" userId="S::sarah.latif@caritas.org.au::baaf8b04-c794-4b3b-a150-e50428ae2701" providerId="AD" clId="Web-{C3B4853C-ADDB-A920-7866-5FB9A15D6470}" dt="2022-05-05T04:08:57.530" v="0"/>
        <pc:sldMkLst>
          <pc:docMk/>
          <pc:sldMk cId="0" sldId="285"/>
        </pc:sldMkLst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k cId="0" sldId="285"/>
            <ac:spMk id="2" creationId="{00000000-0000-0000-0000-000000000000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85"/>
            <ac:picMk id="3" creationId="{00000000-0000-0000-0000-000000000000}"/>
          </ac:picMkLst>
        </pc:picChg>
      </pc:sldChg>
      <pc:sldChg chg="modSp">
        <pc:chgData name="Sarah Latif" userId="S::sarah.latif@caritas.org.au::baaf8b04-c794-4b3b-a150-e50428ae2701" providerId="AD" clId="Web-{C3B4853C-ADDB-A920-7866-5FB9A15D6470}" dt="2022-05-05T04:08:57.530" v="0"/>
        <pc:sldMkLst>
          <pc:docMk/>
          <pc:sldMk cId="0" sldId="286"/>
        </pc:sldMkLst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k cId="0" sldId="286"/>
            <ac:spMk id="2" creationId="{00000000-0000-0000-0000-000000000000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86"/>
            <ac:picMk id="3" creationId="{00000000-0000-0000-0000-000000000000}"/>
          </ac:picMkLst>
        </pc:picChg>
      </pc:sldChg>
      <pc:sldChg chg="modSp">
        <pc:chgData name="Sarah Latif" userId="S::sarah.latif@caritas.org.au::baaf8b04-c794-4b3b-a150-e50428ae2701" providerId="AD" clId="Web-{C3B4853C-ADDB-A920-7866-5FB9A15D6470}" dt="2022-05-05T04:08:57.530" v="0"/>
        <pc:sldMkLst>
          <pc:docMk/>
          <pc:sldMk cId="0" sldId="287"/>
        </pc:sldMkLst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k cId="0" sldId="287"/>
            <ac:spMk id="2" creationId="{00000000-0000-0000-0000-000000000000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87"/>
            <ac:picMk id="3" creationId="{00000000-0000-0000-0000-000000000000}"/>
          </ac:picMkLst>
        </pc:picChg>
      </pc:sldChg>
      <pc:sldChg chg="modSp">
        <pc:chgData name="Sarah Latif" userId="S::sarah.latif@caritas.org.au::baaf8b04-c794-4b3b-a150-e50428ae2701" providerId="AD" clId="Web-{C3B4853C-ADDB-A920-7866-5FB9A15D6470}" dt="2022-05-05T04:08:57.530" v="0"/>
        <pc:sldMkLst>
          <pc:docMk/>
          <pc:sldMk cId="0" sldId="288"/>
        </pc:sldMkLst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k cId="0" sldId="288"/>
            <ac:spMk id="2" creationId="{00000000-0000-0000-0000-000000000000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88"/>
            <ac:picMk id="3" creationId="{00000000-0000-0000-0000-000000000000}"/>
          </ac:picMkLst>
        </pc:picChg>
      </pc:sldChg>
      <pc:sldChg chg="modSp">
        <pc:chgData name="Sarah Latif" userId="S::sarah.latif@caritas.org.au::baaf8b04-c794-4b3b-a150-e50428ae2701" providerId="AD" clId="Web-{C3B4853C-ADDB-A920-7866-5FB9A15D6470}" dt="2022-05-05T04:08:57.530" v="0"/>
        <pc:sldMkLst>
          <pc:docMk/>
          <pc:sldMk cId="0" sldId="289"/>
        </pc:sldMkLst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k cId="0" sldId="289"/>
            <ac:spMk id="2" creationId="{00000000-0000-0000-0000-000000000000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89"/>
            <ac:picMk id="3" creationId="{00000000-0000-0000-0000-000000000000}"/>
          </ac:picMkLst>
        </pc:picChg>
      </pc:sldChg>
      <pc:sldChg chg="modSp">
        <pc:chgData name="Sarah Latif" userId="S::sarah.latif@caritas.org.au::baaf8b04-c794-4b3b-a150-e50428ae2701" providerId="AD" clId="Web-{C3B4853C-ADDB-A920-7866-5FB9A15D6470}" dt="2022-05-05T04:08:57.530" v="0"/>
        <pc:sldMkLst>
          <pc:docMk/>
          <pc:sldMk cId="0" sldId="290"/>
        </pc:sldMkLst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k cId="0" sldId="290"/>
            <ac:spMk id="2" creationId="{00000000-0000-0000-0000-000000000000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90"/>
            <ac:picMk id="3" creationId="{00000000-0000-0000-0000-000000000000}"/>
          </ac:picMkLst>
        </pc:picChg>
      </pc:sldChg>
      <pc:sldChg chg="modSp">
        <pc:chgData name="Sarah Latif" userId="S::sarah.latif@caritas.org.au::baaf8b04-c794-4b3b-a150-e50428ae2701" providerId="AD" clId="Web-{C3B4853C-ADDB-A920-7866-5FB9A15D6470}" dt="2022-05-05T04:08:57.530" v="0"/>
        <pc:sldMkLst>
          <pc:docMk/>
          <pc:sldMk cId="0" sldId="291"/>
        </pc:sldMkLst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k cId="0" sldId="291"/>
            <ac:spMk id="2" creationId="{00000000-0000-0000-0000-000000000000}"/>
          </ac:spMkLst>
        </pc:spChg>
        <pc:picChg chg="mod">
          <ac:chgData name="Sarah Latif" userId="S::sarah.latif@caritas.org.au::baaf8b04-c794-4b3b-a150-e50428ae2701" providerId="AD" clId="Web-{C3B4853C-ADDB-A920-7866-5FB9A15D6470}" dt="2022-05-05T04:08:57.530" v="0"/>
          <ac:picMkLst>
            <pc:docMk/>
            <pc:sldMk cId="0" sldId="291"/>
            <ac:picMk id="3" creationId="{00000000-0000-0000-0000-000000000000}"/>
          </ac:picMkLst>
        </pc:picChg>
      </pc:sldChg>
      <pc:sldChg chg="addSp delSp modSp">
        <pc:chgData name="Sarah Latif" userId="S::sarah.latif@caritas.org.au::baaf8b04-c794-4b3b-a150-e50428ae2701" providerId="AD" clId="Web-{C3B4853C-ADDB-A920-7866-5FB9A15D6470}" dt="2022-05-05T04:12:39.888" v="32" actId="20577"/>
        <pc:sldMkLst>
          <pc:docMk/>
          <pc:sldMk cId="2782789608" sldId="292"/>
        </pc:sldMkLst>
        <pc:spChg chg="mod">
          <ac:chgData name="Sarah Latif" userId="S::sarah.latif@caritas.org.au::baaf8b04-c794-4b3b-a150-e50428ae2701" providerId="AD" clId="Web-{C3B4853C-ADDB-A920-7866-5FB9A15D6470}" dt="2022-05-05T04:12:05.276" v="29" actId="1076"/>
          <ac:spMkLst>
            <pc:docMk/>
            <pc:sldMk cId="2782789608" sldId="292"/>
            <ac:spMk id="2" creationId="{00000000-0000-0000-0000-000000000000}"/>
          </ac:spMkLst>
        </pc:spChg>
        <pc:spChg chg="mod">
          <ac:chgData name="Sarah Latif" userId="S::sarah.latif@caritas.org.au::baaf8b04-c794-4b3b-a150-e50428ae2701" providerId="AD" clId="Web-{C3B4853C-ADDB-A920-7866-5FB9A15D6470}" dt="2022-05-05T04:12:39.888" v="32" actId="20577"/>
          <ac:spMkLst>
            <pc:docMk/>
            <pc:sldMk cId="2782789608" sldId="292"/>
            <ac:spMk id="3" creationId="{00000000-0000-0000-0000-000000000000}"/>
          </ac:spMkLst>
        </pc:spChg>
        <pc:spChg chg="add">
          <ac:chgData name="Sarah Latif" userId="S::sarah.latif@caritas.org.au::baaf8b04-c794-4b3b-a150-e50428ae2701" providerId="AD" clId="Web-{C3B4853C-ADDB-A920-7866-5FB9A15D6470}" dt="2022-05-05T04:10:13.113" v="11"/>
          <ac:spMkLst>
            <pc:docMk/>
            <pc:sldMk cId="2782789608" sldId="292"/>
            <ac:spMk id="4" creationId="{BCC26EE5-A249-F177-6515-134EA6EF1334}"/>
          </ac:spMkLst>
        </pc:spChg>
        <pc:spChg chg="mod">
          <ac:chgData name="Sarah Latif" userId="S::sarah.latif@caritas.org.au::baaf8b04-c794-4b3b-a150-e50428ae2701" providerId="AD" clId="Web-{C3B4853C-ADDB-A920-7866-5FB9A15D6470}" dt="2022-05-05T04:11:36.275" v="23" actId="1076"/>
          <ac:spMkLst>
            <pc:docMk/>
            <pc:sldMk cId="2782789608" sldId="292"/>
            <ac:spMk id="7" creationId="{0C281358-0B5C-4480-A973-9524F52CC0BF}"/>
          </ac:spMkLst>
        </pc:spChg>
        <pc:spChg chg="mod">
          <ac:chgData name="Sarah Latif" userId="S::sarah.latif@caritas.org.au::baaf8b04-c794-4b3b-a150-e50428ae2701" providerId="AD" clId="Web-{C3B4853C-ADDB-A920-7866-5FB9A15D6470}" dt="2022-05-05T04:11:50.416" v="26" actId="1076"/>
          <ac:spMkLst>
            <pc:docMk/>
            <pc:sldMk cId="2782789608" sldId="292"/>
            <ac:spMk id="13" creationId="{05AC5CF6-B4B9-4AF9-B219-F6402C6B0431}"/>
          </ac:spMkLst>
        </pc:spChg>
        <pc:spChg chg="del mod">
          <ac:chgData name="Sarah Latif" userId="S::sarah.latif@caritas.org.au::baaf8b04-c794-4b3b-a150-e50428ae2701" providerId="AD" clId="Web-{C3B4853C-ADDB-A920-7866-5FB9A15D6470}" dt="2022-05-05T04:10:09.707" v="9"/>
          <ac:spMkLst>
            <pc:docMk/>
            <pc:sldMk cId="2782789608" sldId="292"/>
            <ac:spMk id="14" creationId="{4B2DAC53-3069-40B5-9CC5-2F1228DCF760}"/>
          </ac:spMkLst>
        </pc:spChg>
        <pc:grpChg chg="mod">
          <ac:chgData name="Sarah Latif" userId="S::sarah.latif@caritas.org.au::baaf8b04-c794-4b3b-a150-e50428ae2701" providerId="AD" clId="Web-{C3B4853C-ADDB-A920-7866-5FB9A15D6470}" dt="2022-05-05T04:11:44.010" v="25" actId="1076"/>
          <ac:grpSpMkLst>
            <pc:docMk/>
            <pc:sldMk cId="2782789608" sldId="292"/>
            <ac:grpSpMk id="6" creationId="{2C363DB6-72F3-45F4-A39D-708CD77E9F8D}"/>
          </ac:grpSpMkLst>
        </pc:grpChg>
        <pc:picChg chg="mod">
          <ac:chgData name="Sarah Latif" userId="S::sarah.latif@caritas.org.au::baaf8b04-c794-4b3b-a150-e50428ae2701" providerId="AD" clId="Web-{C3B4853C-ADDB-A920-7866-5FB9A15D6470}" dt="2022-05-05T04:10:21.239" v="13" actId="1076"/>
          <ac:picMkLst>
            <pc:docMk/>
            <pc:sldMk cId="2782789608" sldId="292"/>
            <ac:picMk id="5" creationId="{7649A015-7A2B-4BCE-B15D-3D52045757CC}"/>
          </ac:picMkLst>
        </pc:picChg>
        <pc:picChg chg="del mod">
          <ac:chgData name="Sarah Latif" userId="S::sarah.latif@caritas.org.au::baaf8b04-c794-4b3b-a150-e50428ae2701" providerId="AD" clId="Web-{C3B4853C-ADDB-A920-7866-5FB9A15D6470}" dt="2022-05-05T04:10:12.098" v="10"/>
          <ac:picMkLst>
            <pc:docMk/>
            <pc:sldMk cId="2782789608" sldId="292"/>
            <ac:picMk id="15" creationId="{63D4508D-2D4D-48D1-8972-FD8960C5494C}"/>
          </ac:picMkLst>
        </pc:picChg>
        <pc:picChg chg="add">
          <ac:chgData name="Sarah Latif" userId="S::sarah.latif@caritas.org.au::baaf8b04-c794-4b3b-a150-e50428ae2701" providerId="AD" clId="Web-{C3B4853C-ADDB-A920-7866-5FB9A15D6470}" dt="2022-05-05T04:10:13.145" v="12"/>
          <ac:picMkLst>
            <pc:docMk/>
            <pc:sldMk cId="2782789608" sldId="292"/>
            <ac:picMk id="18" creationId="{79CA259F-863B-9326-3CB8-D451BD0EBD67}"/>
          </ac:picMkLst>
        </pc:picChg>
      </pc:sldChg>
      <pc:sldMasterChg chg="modSp modSldLayout">
        <pc:chgData name="Sarah Latif" userId="S::sarah.latif@caritas.org.au::baaf8b04-c794-4b3b-a150-e50428ae2701" providerId="AD" clId="Web-{C3B4853C-ADDB-A920-7866-5FB9A15D6470}" dt="2022-05-05T04:08:57.530" v="0"/>
        <pc:sldMasterMkLst>
          <pc:docMk/>
          <pc:sldMasterMk cId="0" sldId="2147483648"/>
        </pc:sldMasterMkLst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asterMk cId="0" sldId="2147483648"/>
            <ac:spMk id="3" creationId="{00000000-0000-0000-0000-000000000000}"/>
          </ac:spMkLst>
        </pc:spChg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asterMk cId="0" sldId="2147483648"/>
            <ac:spMk id="4" creationId="{00000000-0000-0000-0000-000000000000}"/>
          </ac:spMkLst>
        </pc:spChg>
        <pc:spChg chg="mod">
          <ac:chgData name="Sarah Latif" userId="S::sarah.latif@caritas.org.au::baaf8b04-c794-4b3b-a150-e50428ae2701" providerId="AD" clId="Web-{C3B4853C-ADDB-A920-7866-5FB9A15D6470}" dt="2022-05-05T04:08:57.530" v="0"/>
          <ac:spMkLst>
            <pc:docMk/>
            <pc:sldMasterMk cId="0" sldId="2147483648"/>
            <ac:spMk id="5" creationId="{00000000-0000-0000-0000-000000000000}"/>
          </ac:spMkLst>
        </pc:spChg>
        <pc:sldLayoutChg chg="modSp">
          <pc:chgData name="Sarah Latif" userId="S::sarah.latif@caritas.org.au::baaf8b04-c794-4b3b-a150-e50428ae2701" providerId="AD" clId="Web-{C3B4853C-ADDB-A920-7866-5FB9A15D6470}" dt="2022-05-05T04:08:57.530" v="0"/>
          <pc:sldLayoutMkLst>
            <pc:docMk/>
            <pc:sldMasterMk cId="0" sldId="2147483648"/>
            <pc:sldLayoutMk cId="0" sldId="2147483661"/>
          </pc:sldLayoutMkLst>
          <pc:spChg chg="mod">
            <ac:chgData name="Sarah Latif" userId="S::sarah.latif@caritas.org.au::baaf8b04-c794-4b3b-a150-e50428ae2701" providerId="AD" clId="Web-{C3B4853C-ADDB-A920-7866-5FB9A15D6470}" dt="2022-05-05T04:08:57.530" v="0"/>
            <ac:spMkLst>
              <pc:docMk/>
              <pc:sldMasterMk cId="0" sldId="2147483648"/>
              <pc:sldLayoutMk cId="0" sldId="2147483661"/>
              <ac:spMk id="2" creationId="{00000000-0000-0000-0000-000000000000}"/>
            </ac:spMkLst>
          </pc:spChg>
          <pc:spChg chg="mod">
            <ac:chgData name="Sarah Latif" userId="S::sarah.latif@caritas.org.au::baaf8b04-c794-4b3b-a150-e50428ae2701" providerId="AD" clId="Web-{C3B4853C-ADDB-A920-7866-5FB9A15D6470}" dt="2022-05-05T04:08:57.530" v="0"/>
            <ac:spMkLst>
              <pc:docMk/>
              <pc:sldMasterMk cId="0" sldId="2147483648"/>
              <pc:sldLayoutMk cId="0" sldId="2147483661"/>
              <ac:spMk id="3" creationId="{00000000-0000-0000-0000-000000000000}"/>
            </ac:spMkLst>
          </pc:spChg>
          <pc:spChg chg="mod">
            <ac:chgData name="Sarah Latif" userId="S::sarah.latif@caritas.org.au::baaf8b04-c794-4b3b-a150-e50428ae2701" providerId="AD" clId="Web-{C3B4853C-ADDB-A920-7866-5FB9A15D6470}" dt="2022-05-05T04:08:57.530" v="0"/>
            <ac:spMkLst>
              <pc:docMk/>
              <pc:sldMasterMk cId="0" sldId="2147483648"/>
              <pc:sldLayoutMk cId="0" sldId="2147483661"/>
              <ac:spMk id="6" creationId="{00000000-0000-0000-0000-000000000000}"/>
            </ac:spMkLst>
          </pc:spChg>
        </pc:sldLayoutChg>
        <pc:sldLayoutChg chg="modSp">
          <pc:chgData name="Sarah Latif" userId="S::sarah.latif@caritas.org.au::baaf8b04-c794-4b3b-a150-e50428ae2701" providerId="AD" clId="Web-{C3B4853C-ADDB-A920-7866-5FB9A15D6470}" dt="2022-05-05T04:08:57.530" v="0"/>
          <pc:sldLayoutMkLst>
            <pc:docMk/>
            <pc:sldMasterMk cId="0" sldId="2147483648"/>
            <pc:sldLayoutMk cId="0" sldId="2147483662"/>
          </pc:sldLayoutMkLst>
          <pc:spChg chg="mod">
            <ac:chgData name="Sarah Latif" userId="S::sarah.latif@caritas.org.au::baaf8b04-c794-4b3b-a150-e50428ae2701" providerId="AD" clId="Web-{C3B4853C-ADDB-A920-7866-5FB9A15D6470}" dt="2022-05-05T04:08:57.530" v="0"/>
            <ac:spMkLst>
              <pc:docMk/>
              <pc:sldMasterMk cId="0" sldId="2147483648"/>
              <pc:sldLayoutMk cId="0" sldId="2147483662"/>
              <ac:spMk id="2" creationId="{00000000-0000-0000-0000-000000000000}"/>
            </ac:spMkLst>
          </pc:spChg>
        </pc:sldLayoutChg>
        <pc:sldLayoutChg chg="modSp">
          <pc:chgData name="Sarah Latif" userId="S::sarah.latif@caritas.org.au::baaf8b04-c794-4b3b-a150-e50428ae2701" providerId="AD" clId="Web-{C3B4853C-ADDB-A920-7866-5FB9A15D6470}" dt="2022-05-05T04:08:57.530" v="0"/>
          <pc:sldLayoutMkLst>
            <pc:docMk/>
            <pc:sldMasterMk cId="0" sldId="2147483648"/>
            <pc:sldLayoutMk cId="0" sldId="2147483663"/>
          </pc:sldLayoutMkLst>
          <pc:spChg chg="mod">
            <ac:chgData name="Sarah Latif" userId="S::sarah.latif@caritas.org.au::baaf8b04-c794-4b3b-a150-e50428ae2701" providerId="AD" clId="Web-{C3B4853C-ADDB-A920-7866-5FB9A15D6470}" dt="2022-05-05T04:08:57.530" v="0"/>
            <ac:spMkLst>
              <pc:docMk/>
              <pc:sldMasterMk cId="0" sldId="2147483648"/>
              <pc:sldLayoutMk cId="0" sldId="2147483663"/>
              <ac:spMk id="2" creationId="{00000000-0000-0000-0000-000000000000}"/>
            </ac:spMkLst>
          </pc:spChg>
          <pc:spChg chg="mod">
            <ac:chgData name="Sarah Latif" userId="S::sarah.latif@caritas.org.au::baaf8b04-c794-4b3b-a150-e50428ae2701" providerId="AD" clId="Web-{C3B4853C-ADDB-A920-7866-5FB9A15D6470}" dt="2022-05-05T04:08:57.530" v="0"/>
            <ac:spMkLst>
              <pc:docMk/>
              <pc:sldMasterMk cId="0" sldId="2147483648"/>
              <pc:sldLayoutMk cId="0" sldId="2147483663"/>
              <ac:spMk id="3" creationId="{00000000-0000-0000-0000-000000000000}"/>
            </ac:spMkLst>
          </pc:spChg>
          <pc:spChg chg="mod">
            <ac:chgData name="Sarah Latif" userId="S::sarah.latif@caritas.org.au::baaf8b04-c794-4b3b-a150-e50428ae2701" providerId="AD" clId="Web-{C3B4853C-ADDB-A920-7866-5FB9A15D6470}" dt="2022-05-05T04:08:57.530" v="0"/>
            <ac:spMkLst>
              <pc:docMk/>
              <pc:sldMasterMk cId="0" sldId="2147483648"/>
              <pc:sldLayoutMk cId="0" sldId="2147483663"/>
              <ac:spMk id="4" creationId="{00000000-0000-0000-0000-000000000000}"/>
            </ac:spMkLst>
          </pc:spChg>
          <pc:spChg chg="mod">
            <ac:chgData name="Sarah Latif" userId="S::sarah.latif@caritas.org.au::baaf8b04-c794-4b3b-a150-e50428ae2701" providerId="AD" clId="Web-{C3B4853C-ADDB-A920-7866-5FB9A15D6470}" dt="2022-05-05T04:08:57.530" v="0"/>
            <ac:spMkLst>
              <pc:docMk/>
              <pc:sldMasterMk cId="0" sldId="2147483648"/>
              <pc:sldLayoutMk cId="0" sldId="2147483663"/>
              <ac:spMk id="7" creationId="{00000000-0000-0000-0000-000000000000}"/>
            </ac:spMkLst>
          </pc:spChg>
        </pc:sldLayoutChg>
        <pc:sldLayoutChg chg="modSp">
          <pc:chgData name="Sarah Latif" userId="S::sarah.latif@caritas.org.au::baaf8b04-c794-4b3b-a150-e50428ae2701" providerId="AD" clId="Web-{C3B4853C-ADDB-A920-7866-5FB9A15D6470}" dt="2022-05-05T04:08:57.530" v="0"/>
          <pc:sldLayoutMkLst>
            <pc:docMk/>
            <pc:sldMasterMk cId="0" sldId="2147483648"/>
            <pc:sldLayoutMk cId="0" sldId="2147483664"/>
          </pc:sldLayoutMkLst>
          <pc:spChg chg="mod">
            <ac:chgData name="Sarah Latif" userId="S::sarah.latif@caritas.org.au::baaf8b04-c794-4b3b-a150-e50428ae2701" providerId="AD" clId="Web-{C3B4853C-ADDB-A920-7866-5FB9A15D6470}" dt="2022-05-05T04:08:57.530" v="0"/>
            <ac:spMkLst>
              <pc:docMk/>
              <pc:sldMasterMk cId="0" sldId="2147483648"/>
              <pc:sldLayoutMk cId="0" sldId="2147483664"/>
              <ac:spMk id="2" creationId="{00000000-0000-0000-0000-000000000000}"/>
            </ac:spMkLst>
          </pc:spChg>
          <pc:spChg chg="mod">
            <ac:chgData name="Sarah Latif" userId="S::sarah.latif@caritas.org.au::baaf8b04-c794-4b3b-a150-e50428ae2701" providerId="AD" clId="Web-{C3B4853C-ADDB-A920-7866-5FB9A15D6470}" dt="2022-05-05T04:08:57.530" v="0"/>
            <ac:spMkLst>
              <pc:docMk/>
              <pc:sldMasterMk cId="0" sldId="2147483648"/>
              <pc:sldLayoutMk cId="0" sldId="2147483664"/>
              <ac:spMk id="5" creationId="{00000000-0000-0000-0000-000000000000}"/>
            </ac:spMkLst>
          </pc:spChg>
        </pc:sldLayoutChg>
        <pc:sldLayoutChg chg="modSp">
          <pc:chgData name="Sarah Latif" userId="S::sarah.latif@caritas.org.au::baaf8b04-c794-4b3b-a150-e50428ae2701" providerId="AD" clId="Web-{C3B4853C-ADDB-A920-7866-5FB9A15D6470}" dt="2022-05-05T04:08:57.530" v="0"/>
          <pc:sldLayoutMkLst>
            <pc:docMk/>
            <pc:sldMasterMk cId="0" sldId="2147483648"/>
            <pc:sldLayoutMk cId="0" sldId="2147483665"/>
          </pc:sldLayoutMkLst>
          <pc:spChg chg="mod">
            <ac:chgData name="Sarah Latif" userId="S::sarah.latif@caritas.org.au::baaf8b04-c794-4b3b-a150-e50428ae2701" providerId="AD" clId="Web-{C3B4853C-ADDB-A920-7866-5FB9A15D6470}" dt="2022-05-05T04:08:57.530" v="0"/>
            <ac:spMkLst>
              <pc:docMk/>
              <pc:sldMasterMk cId="0" sldId="2147483648"/>
              <pc:sldLayoutMk cId="0" sldId="2147483665"/>
              <ac:spMk id="4" creationId="{00000000-0000-0000-0000-000000000000}"/>
            </ac:spMkLst>
          </pc:spChg>
        </pc:sldLayoutChg>
      </pc:sldMasterChg>
    </pc:docChg>
  </pc:docChgLst>
  <pc:docChgLst>
    <pc:chgData name="Nicole Dobrohotoff" userId="2dc4cf58-dc7e-422a-950b-38460c74cb76" providerId="ADAL" clId="{A3CD16FD-2502-4A91-AAE0-9F9E2EFB21E0}"/>
    <pc:docChg chg="modSld">
      <pc:chgData name="Nicole Dobrohotoff" userId="2dc4cf58-dc7e-422a-950b-38460c74cb76" providerId="ADAL" clId="{A3CD16FD-2502-4A91-AAE0-9F9E2EFB21E0}" dt="2022-05-05T02:39:26.416" v="4"/>
      <pc:docMkLst>
        <pc:docMk/>
      </pc:docMkLst>
      <pc:sldChg chg="modSp addCm modCm">
        <pc:chgData name="Nicole Dobrohotoff" userId="2dc4cf58-dc7e-422a-950b-38460c74cb76" providerId="ADAL" clId="{A3CD16FD-2502-4A91-AAE0-9F9E2EFB21E0}" dt="2022-05-05T02:39:26.416" v="4"/>
        <pc:sldMkLst>
          <pc:docMk/>
          <pc:sldMk cId="0" sldId="256"/>
        </pc:sldMkLst>
        <pc:spChg chg="mod">
          <ac:chgData name="Nicole Dobrohotoff" userId="2dc4cf58-dc7e-422a-950b-38460c74cb76" providerId="ADAL" clId="{A3CD16FD-2502-4A91-AAE0-9F9E2EFB21E0}" dt="2022-05-05T02:36:17.975" v="1" actId="20577"/>
          <ac:spMkLst>
            <pc:docMk/>
            <pc:sldMk cId="0" sldId="256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42950" y="2124014"/>
            <a:ext cx="8420100" cy="2767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85900" y="3836928"/>
            <a:ext cx="6934200" cy="2767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132320" y="6372040"/>
            <a:ext cx="2278380" cy="276743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59244" y="261592"/>
            <a:ext cx="8787513" cy="340868"/>
          </a:xfrm>
        </p:spPr>
        <p:txBody>
          <a:bodyPr lIns="0" tIns="0" rIns="0" bIns="0"/>
          <a:lstStyle>
            <a:lvl1pPr>
              <a:defRPr sz="1800" b="1" i="0">
                <a:solidFill>
                  <a:srgbClr val="C1333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59244" y="261592"/>
            <a:ext cx="8787513" cy="340868"/>
          </a:xfrm>
        </p:spPr>
        <p:txBody>
          <a:bodyPr lIns="0" tIns="0" rIns="0" bIns="0"/>
          <a:lstStyle>
            <a:lvl1pPr>
              <a:defRPr sz="1800" b="1" i="0">
                <a:solidFill>
                  <a:srgbClr val="C1333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95300" y="1575881"/>
            <a:ext cx="4309110" cy="2767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01590" y="1575881"/>
            <a:ext cx="4309110" cy="2767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5/4/2022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7132320" y="6372040"/>
            <a:ext cx="2278380" cy="276743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59244" y="261592"/>
            <a:ext cx="8787513" cy="340868"/>
          </a:xfrm>
        </p:spPr>
        <p:txBody>
          <a:bodyPr lIns="0" tIns="0" rIns="0" bIns="0"/>
          <a:lstStyle>
            <a:lvl1pPr>
              <a:defRPr sz="1800" b="1" i="0">
                <a:solidFill>
                  <a:srgbClr val="C1333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5/4/2022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7132320" y="6372040"/>
            <a:ext cx="2278380" cy="276743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5/4/2022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7132320" y="6372040"/>
            <a:ext cx="2278380" cy="276743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59244" y="261592"/>
            <a:ext cx="8787513" cy="2767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C1333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5300" y="1575881"/>
            <a:ext cx="8915400" cy="2767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368040" y="6372040"/>
            <a:ext cx="3169920" cy="2767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5300" y="6372040"/>
            <a:ext cx="2278380" cy="2767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563225">
        <a:defRPr>
          <a:latin typeface="+mn-lt"/>
          <a:ea typeface="+mn-ea"/>
          <a:cs typeface="+mn-cs"/>
        </a:defRPr>
      </a:lvl2pPr>
      <a:lvl3pPr marL="1126449">
        <a:defRPr>
          <a:latin typeface="+mn-lt"/>
          <a:ea typeface="+mn-ea"/>
          <a:cs typeface="+mn-cs"/>
        </a:defRPr>
      </a:lvl3pPr>
      <a:lvl4pPr marL="1689674">
        <a:defRPr>
          <a:latin typeface="+mn-lt"/>
          <a:ea typeface="+mn-ea"/>
          <a:cs typeface="+mn-cs"/>
        </a:defRPr>
      </a:lvl4pPr>
      <a:lvl5pPr marL="2252899">
        <a:defRPr>
          <a:latin typeface="+mn-lt"/>
          <a:ea typeface="+mn-ea"/>
          <a:cs typeface="+mn-cs"/>
        </a:defRPr>
      </a:lvl5pPr>
      <a:lvl6pPr marL="2816123">
        <a:defRPr>
          <a:latin typeface="+mn-lt"/>
          <a:ea typeface="+mn-ea"/>
          <a:cs typeface="+mn-cs"/>
        </a:defRPr>
      </a:lvl6pPr>
      <a:lvl7pPr marL="3379348">
        <a:defRPr>
          <a:latin typeface="+mn-lt"/>
          <a:ea typeface="+mn-ea"/>
          <a:cs typeface="+mn-cs"/>
        </a:defRPr>
      </a:lvl7pPr>
      <a:lvl8pPr marL="3942573">
        <a:defRPr>
          <a:latin typeface="+mn-lt"/>
          <a:ea typeface="+mn-ea"/>
          <a:cs typeface="+mn-cs"/>
        </a:defRPr>
      </a:lvl8pPr>
      <a:lvl9pPr marL="4505797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563225">
        <a:defRPr>
          <a:latin typeface="+mn-lt"/>
          <a:ea typeface="+mn-ea"/>
          <a:cs typeface="+mn-cs"/>
        </a:defRPr>
      </a:lvl2pPr>
      <a:lvl3pPr marL="1126449">
        <a:defRPr>
          <a:latin typeface="+mn-lt"/>
          <a:ea typeface="+mn-ea"/>
          <a:cs typeface="+mn-cs"/>
        </a:defRPr>
      </a:lvl3pPr>
      <a:lvl4pPr marL="1689674">
        <a:defRPr>
          <a:latin typeface="+mn-lt"/>
          <a:ea typeface="+mn-ea"/>
          <a:cs typeface="+mn-cs"/>
        </a:defRPr>
      </a:lvl4pPr>
      <a:lvl5pPr marL="2252899">
        <a:defRPr>
          <a:latin typeface="+mn-lt"/>
          <a:ea typeface="+mn-ea"/>
          <a:cs typeface="+mn-cs"/>
        </a:defRPr>
      </a:lvl5pPr>
      <a:lvl6pPr marL="2816123">
        <a:defRPr>
          <a:latin typeface="+mn-lt"/>
          <a:ea typeface="+mn-ea"/>
          <a:cs typeface="+mn-cs"/>
        </a:defRPr>
      </a:lvl6pPr>
      <a:lvl7pPr marL="3379348">
        <a:defRPr>
          <a:latin typeface="+mn-lt"/>
          <a:ea typeface="+mn-ea"/>
          <a:cs typeface="+mn-cs"/>
        </a:defRPr>
      </a:lvl7pPr>
      <a:lvl8pPr marL="3942573">
        <a:defRPr>
          <a:latin typeface="+mn-lt"/>
          <a:ea typeface="+mn-ea"/>
          <a:cs typeface="+mn-cs"/>
        </a:defRPr>
      </a:lvl8pPr>
      <a:lvl9pPr marL="4505797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lobalgoals.org/" TargetMode="External"/><Relationship Id="rId3" Type="http://schemas.openxmlformats.org/officeDocument/2006/relationships/image" Target="../media/image46.jp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9.jpg"/><Relationship Id="rId5" Type="http://schemas.openxmlformats.org/officeDocument/2006/relationships/image" Target="../media/image48.jpg"/><Relationship Id="rId4" Type="http://schemas.openxmlformats.org/officeDocument/2006/relationships/image" Target="../media/image47.jpg"/><Relationship Id="rId9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2.emf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globalgoals.org/" TargetMode="Externa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jpg"/><Relationship Id="rId7" Type="http://schemas.openxmlformats.org/officeDocument/2006/relationships/image" Target="../media/image60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9.jpg"/><Relationship Id="rId5" Type="http://schemas.openxmlformats.org/officeDocument/2006/relationships/image" Target="../media/image58.png"/><Relationship Id="rId10" Type="http://schemas.openxmlformats.org/officeDocument/2006/relationships/image" Target="../media/image2.emf"/><Relationship Id="rId4" Type="http://schemas.openxmlformats.org/officeDocument/2006/relationships/image" Target="../media/image57.jpg"/><Relationship Id="rId9" Type="http://schemas.openxmlformats.org/officeDocument/2006/relationships/hyperlink" Target="http://www.globalgoals.org/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lobalgoals.org/" TargetMode="External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9" Type="http://schemas.openxmlformats.org/officeDocument/2006/relationships/image" Target="../media/image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2.emf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globalgoals.org/" TargetMode="Externa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image" Target="../media/image73.png"/><Relationship Id="rId7" Type="http://schemas.openxmlformats.org/officeDocument/2006/relationships/hyperlink" Target="http://www.globalgoals.org/" TargetMode="External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lobalgoals.org/" TargetMode="External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Relationship Id="rId9" Type="http://schemas.openxmlformats.org/officeDocument/2006/relationships/image" Target="../media/image2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lobalgoals.org/" TargetMode="External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Relationship Id="rId9" Type="http://schemas.openxmlformats.org/officeDocument/2006/relationships/image" Target="../media/image2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lobalgoals.org/" TargetMode="External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Relationship Id="rId9" Type="http://schemas.openxmlformats.org/officeDocument/2006/relationships/image" Target="../media/image2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image" Target="../media/image96.png"/><Relationship Id="rId7" Type="http://schemas.openxmlformats.org/officeDocument/2006/relationships/hyperlink" Target="http://www.globalgoals.org/" TargetMode="External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lobalgoals.org/" TargetMode="External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Relationship Id="rId9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10" Type="http://schemas.openxmlformats.org/officeDocument/2006/relationships/image" Target="../media/image2.emf"/><Relationship Id="rId4" Type="http://schemas.openxmlformats.org/officeDocument/2006/relationships/image" Target="../media/image11.jpg"/><Relationship Id="rId9" Type="http://schemas.openxmlformats.org/officeDocument/2006/relationships/hyperlink" Target="http://www.globalgoals.org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10" Type="http://schemas.openxmlformats.org/officeDocument/2006/relationships/image" Target="../media/image2.emf"/><Relationship Id="rId4" Type="http://schemas.openxmlformats.org/officeDocument/2006/relationships/image" Target="../media/image18.jpg"/><Relationship Id="rId9" Type="http://schemas.openxmlformats.org/officeDocument/2006/relationships/hyperlink" Target="http://www.globalgoals.org/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lobalgoals.org/" TargetMode="External"/><Relationship Id="rId3" Type="http://schemas.openxmlformats.org/officeDocument/2006/relationships/image" Target="../media/image24.png"/><Relationship Id="rId7" Type="http://schemas.openxmlformats.org/officeDocument/2006/relationships/image" Target="../media/image28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lobalgoals.org/" TargetMode="External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2.emf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globalgoals.org/" TargetMode="Externa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lobalgoals.org/" TargetMode="External"/><Relationship Id="rId3" Type="http://schemas.openxmlformats.org/officeDocument/2006/relationships/image" Target="../media/image40.jpg"/><Relationship Id="rId7" Type="http://schemas.openxmlformats.org/officeDocument/2006/relationships/image" Target="../media/image44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4" Type="http://schemas.openxmlformats.org/officeDocument/2006/relationships/image" Target="../media/image41.jpg"/><Relationship Id="rId9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079" y="1294336"/>
            <a:ext cx="6519545" cy="2897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1" marR="5080">
              <a:spcBef>
                <a:spcPts val="100"/>
              </a:spcBef>
            </a:pPr>
            <a:r>
              <a:rPr sz="1299" dirty="0">
                <a:solidFill>
                  <a:srgbClr val="000000"/>
                </a:solidFill>
              </a:rPr>
              <a:t>Suggestions</a:t>
            </a:r>
            <a:r>
              <a:rPr sz="1299" spc="-50" dirty="0">
                <a:solidFill>
                  <a:srgbClr val="000000"/>
                </a:solidFill>
              </a:rPr>
              <a:t> </a:t>
            </a:r>
            <a:r>
              <a:rPr sz="1299" dirty="0">
                <a:solidFill>
                  <a:srgbClr val="000000"/>
                </a:solidFill>
              </a:rPr>
              <a:t>for</a:t>
            </a:r>
            <a:r>
              <a:rPr sz="1299" spc="-40" dirty="0">
                <a:solidFill>
                  <a:srgbClr val="000000"/>
                </a:solidFill>
              </a:rPr>
              <a:t> </a:t>
            </a:r>
            <a:r>
              <a:rPr sz="1299" dirty="0">
                <a:solidFill>
                  <a:srgbClr val="000000"/>
                </a:solidFill>
              </a:rPr>
              <a:t>preparing</a:t>
            </a:r>
            <a:r>
              <a:rPr sz="1299" spc="-20" dirty="0">
                <a:solidFill>
                  <a:srgbClr val="000000"/>
                </a:solidFill>
              </a:rPr>
              <a:t> </a:t>
            </a:r>
            <a:r>
              <a:rPr sz="1299" dirty="0">
                <a:solidFill>
                  <a:srgbClr val="000000"/>
                </a:solidFill>
              </a:rPr>
              <a:t>your</a:t>
            </a:r>
            <a:r>
              <a:rPr sz="1299" spc="-25" dirty="0">
                <a:solidFill>
                  <a:srgbClr val="000000"/>
                </a:solidFill>
              </a:rPr>
              <a:t> </a:t>
            </a:r>
            <a:r>
              <a:rPr sz="1299" dirty="0">
                <a:solidFill>
                  <a:srgbClr val="000000"/>
                </a:solidFill>
              </a:rPr>
              <a:t>prayer</a:t>
            </a:r>
            <a:r>
              <a:rPr sz="1299" spc="-5" dirty="0">
                <a:solidFill>
                  <a:srgbClr val="000000"/>
                </a:solidFill>
              </a:rPr>
              <a:t> </a:t>
            </a:r>
            <a:r>
              <a:rPr sz="1299" spc="-10" dirty="0">
                <a:solidFill>
                  <a:srgbClr val="000000"/>
                </a:solidFill>
              </a:rPr>
              <a:t>space</a:t>
            </a:r>
            <a:r>
              <a:rPr spc="-10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90079" y="1633175"/>
            <a:ext cx="8867140" cy="4727320"/>
          </a:xfrm>
          <a:prstGeom prst="rect">
            <a:avLst/>
          </a:prstGeom>
        </p:spPr>
        <p:txBody>
          <a:bodyPr vert="horz" wrap="square" lIns="0" tIns="83820" rIns="0" bIns="0" rtlCol="0" anchor="t">
            <a:spAutoFit/>
          </a:bodyPr>
          <a:lstStyle/>
          <a:p>
            <a:pPr marL="12700">
              <a:spcBef>
                <a:spcPts val="660"/>
              </a:spcBef>
            </a:pPr>
            <a:r>
              <a:rPr lang="en-AU" sz="1100" b="1" spc="-10" dirty="0">
                <a:latin typeface="Arial"/>
                <a:cs typeface="Arial"/>
              </a:rPr>
              <a:t>Suggestion</a:t>
            </a:r>
            <a:r>
              <a:rPr lang="en-AU" sz="1100" b="1" spc="-35" dirty="0">
                <a:latin typeface="Arial"/>
                <a:cs typeface="Arial"/>
              </a:rPr>
              <a:t> </a:t>
            </a:r>
            <a:r>
              <a:rPr lang="en-AU" sz="1100" b="1" dirty="0">
                <a:latin typeface="Arial"/>
                <a:cs typeface="Arial"/>
              </a:rPr>
              <a:t>1:</a:t>
            </a:r>
            <a:r>
              <a:rPr lang="en-AU" sz="1100" b="1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You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can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add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items</a:t>
            </a:r>
            <a:r>
              <a:rPr lang="en-AU" sz="1100" spc="-1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to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your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prayer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space</a:t>
            </a:r>
            <a:r>
              <a:rPr lang="en-AU" sz="1100" spc="-4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to</a:t>
            </a:r>
            <a:r>
              <a:rPr lang="en-AU" sz="1100" spc="-1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reflect</a:t>
            </a:r>
            <a:r>
              <a:rPr lang="en-AU" sz="1100" spc="-5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each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goal.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Some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ideas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spc="-20" dirty="0">
                <a:latin typeface="Arial"/>
                <a:cs typeface="Arial"/>
              </a:rPr>
              <a:t>are:</a:t>
            </a:r>
            <a:endParaRPr lang="en-AU" sz="1100" spc="-2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12700">
              <a:spcBef>
                <a:spcPts val="660"/>
              </a:spcBef>
            </a:pPr>
            <a:endParaRPr lang="en-AU" sz="1100" dirty="0">
              <a:latin typeface="Arial"/>
              <a:cs typeface="Arial"/>
            </a:endParaRPr>
          </a:p>
          <a:p>
            <a:pPr marL="12700" marR="341630">
              <a:lnSpc>
                <a:spcPct val="150000"/>
              </a:lnSpc>
              <a:spcBef>
                <a:spcPts val="140"/>
              </a:spcBef>
            </a:pPr>
            <a:r>
              <a:rPr lang="en-AU" sz="1100" dirty="0">
                <a:latin typeface="Arial"/>
                <a:cs typeface="Arial"/>
              </a:rPr>
              <a:t>Goal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1-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No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Poverty</a:t>
            </a:r>
            <a:r>
              <a:rPr lang="en-AU" sz="1100" spc="-1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-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some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coins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that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add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up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to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$US1.90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($2.60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AUD)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symbolising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the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767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million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people</a:t>
            </a:r>
            <a:r>
              <a:rPr lang="en-AU" sz="1100" spc="-4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who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live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in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extreme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poverty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on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less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than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spc="-10" dirty="0">
                <a:latin typeface="Arial"/>
                <a:cs typeface="Arial"/>
              </a:rPr>
              <a:t>$US1.90/day. </a:t>
            </a:r>
          </a:p>
          <a:p>
            <a:pPr marL="12700" marR="341630">
              <a:lnSpc>
                <a:spcPct val="150000"/>
              </a:lnSpc>
              <a:spcBef>
                <a:spcPts val="140"/>
              </a:spcBef>
            </a:pPr>
            <a:r>
              <a:rPr lang="en-AU" sz="1100" dirty="0">
                <a:latin typeface="Arial"/>
                <a:cs typeface="Arial"/>
              </a:rPr>
              <a:t>Goal</a:t>
            </a:r>
            <a:r>
              <a:rPr lang="en-AU" sz="1100" spc="-1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2-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No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Hunger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-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A</a:t>
            </a:r>
            <a:r>
              <a:rPr lang="en-AU" sz="1100" spc="-1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bowl</a:t>
            </a:r>
            <a:r>
              <a:rPr lang="en-AU" sz="1100" spc="-1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of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rice,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a</a:t>
            </a:r>
            <a:r>
              <a:rPr lang="en-AU" sz="1100" spc="-1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loaf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of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bread,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some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vegetables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or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piece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of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spc="-10" dirty="0">
                <a:latin typeface="Arial"/>
                <a:cs typeface="Arial"/>
              </a:rPr>
              <a:t>fruit.</a:t>
            </a:r>
            <a:endParaRPr lang="en-AU" sz="1100" dirty="0">
              <a:latin typeface="Arial"/>
              <a:cs typeface="Arial"/>
            </a:endParaRPr>
          </a:p>
          <a:p>
            <a:pPr marL="12700">
              <a:lnSpc>
                <a:spcPct val="150000"/>
              </a:lnSpc>
              <a:spcBef>
                <a:spcPts val="405"/>
              </a:spcBef>
            </a:pPr>
            <a:r>
              <a:rPr sz="1100" dirty="0">
                <a:latin typeface="Arial"/>
                <a:cs typeface="Arial"/>
              </a:rPr>
              <a:t>Goal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3-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Good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Health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-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first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aid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kit,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stethoscope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or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toy doctor’s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kit.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50000"/>
              </a:lnSpc>
              <a:spcBef>
                <a:spcPts val="575"/>
              </a:spcBef>
            </a:pPr>
            <a:r>
              <a:rPr sz="1100" dirty="0">
                <a:latin typeface="Arial"/>
                <a:cs typeface="Arial"/>
              </a:rPr>
              <a:t>Goal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4-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Quality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Education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-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laptop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stack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of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books.</a:t>
            </a:r>
            <a:endParaRPr sz="1100" dirty="0">
              <a:latin typeface="Arial"/>
              <a:cs typeface="Arial"/>
            </a:endParaRPr>
          </a:p>
          <a:p>
            <a:pPr marL="12700" marR="768985">
              <a:lnSpc>
                <a:spcPct val="150000"/>
              </a:lnSpc>
              <a:spcBef>
                <a:spcPts val="140"/>
              </a:spcBef>
            </a:pPr>
            <a:r>
              <a:rPr sz="1100" dirty="0">
                <a:latin typeface="Arial"/>
                <a:cs typeface="Arial"/>
              </a:rPr>
              <a:t>Goal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5-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Gender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Equality-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male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female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figurine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(eg.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Duplo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cardboard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cut-</a:t>
            </a:r>
            <a:r>
              <a:rPr sz="1100" dirty="0">
                <a:latin typeface="Arial"/>
                <a:cs typeface="Arial"/>
              </a:rPr>
              <a:t>out)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sitting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top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of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two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blocks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of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equal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height.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Or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image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of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Malala.</a:t>
            </a:r>
            <a:r>
              <a:rPr lang="en-US" sz="1100" spc="-10" dirty="0">
                <a:latin typeface="Arial"/>
                <a:cs typeface="Arial"/>
              </a:rPr>
              <a:t> </a:t>
            </a:r>
            <a:endParaRPr lang="en-US" sz="1100" spc="-10">
              <a:latin typeface="Arial"/>
              <a:cs typeface="Arial"/>
            </a:endParaRPr>
          </a:p>
          <a:p>
            <a:pPr marL="12700" marR="768985">
              <a:lnSpc>
                <a:spcPct val="150000"/>
              </a:lnSpc>
              <a:spcBef>
                <a:spcPts val="140"/>
              </a:spcBef>
            </a:pPr>
            <a:r>
              <a:rPr sz="1100" dirty="0">
                <a:latin typeface="Arial"/>
                <a:cs typeface="Arial"/>
              </a:rPr>
              <a:t>Goal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6-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Clean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Water</a:t>
            </a:r>
            <a:r>
              <a:rPr sz="1100" spc="-5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Sanitation-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glass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of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water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bar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of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soap.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50000"/>
              </a:lnSpc>
              <a:spcBef>
                <a:spcPts val="405"/>
              </a:spcBef>
            </a:pPr>
            <a:r>
              <a:rPr sz="1100" dirty="0">
                <a:latin typeface="Arial"/>
                <a:cs typeface="Arial"/>
              </a:rPr>
              <a:t>Goal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7-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Renewable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Energy-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mini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solar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panel/solar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powered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battery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pack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toy,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or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pinwheel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or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kite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to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symbolise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wind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power.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50000"/>
              </a:lnSpc>
              <a:spcBef>
                <a:spcPts val="575"/>
              </a:spcBef>
            </a:pPr>
            <a:r>
              <a:rPr sz="1100" dirty="0">
                <a:latin typeface="Arial"/>
                <a:cs typeface="Arial"/>
              </a:rPr>
              <a:t>Goal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8-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Good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Jobs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Economic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growth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–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Fair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trade</a:t>
            </a:r>
            <a:r>
              <a:rPr sz="1100" spc="-10" dirty="0">
                <a:latin typeface="Arial"/>
                <a:cs typeface="Arial"/>
              </a:rPr>
              <a:t> coffee/tea/chocolate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image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of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the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Fairtrade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symbol.</a:t>
            </a:r>
            <a:endParaRPr sz="1100" dirty="0">
              <a:latin typeface="Arial"/>
              <a:cs typeface="Arial"/>
            </a:endParaRPr>
          </a:p>
          <a:p>
            <a:pPr marL="12700" marR="1831340">
              <a:lnSpc>
                <a:spcPct val="150000"/>
              </a:lnSpc>
              <a:spcBef>
                <a:spcPts val="140"/>
              </a:spcBef>
            </a:pPr>
            <a:r>
              <a:rPr sz="1100" dirty="0">
                <a:latin typeface="Arial"/>
                <a:cs typeface="Arial"/>
              </a:rPr>
              <a:t>Goal</a:t>
            </a:r>
            <a:r>
              <a:rPr sz="1100" spc="-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9-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Industry,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Innovation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Infrastructure-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Research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equipment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(eg.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microscope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test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tubes),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hard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hat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or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Lego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construction.</a:t>
            </a:r>
            <a:r>
              <a:rPr lang="en-US" sz="1100" spc="-10" dirty="0">
                <a:latin typeface="Arial"/>
                <a:cs typeface="Arial"/>
              </a:rPr>
              <a:t> </a:t>
            </a:r>
            <a:endParaRPr lang="en-AU" sz="1100" spc="-10" dirty="0">
              <a:latin typeface="Arial"/>
              <a:cs typeface="Arial"/>
            </a:endParaRPr>
          </a:p>
          <a:p>
            <a:pPr marL="12700" marR="1831340">
              <a:lnSpc>
                <a:spcPct val="150000"/>
              </a:lnSpc>
              <a:spcBef>
                <a:spcPts val="140"/>
              </a:spcBef>
            </a:pPr>
            <a:r>
              <a:rPr sz="1100" dirty="0">
                <a:latin typeface="Arial"/>
                <a:cs typeface="Arial"/>
              </a:rPr>
              <a:t>Goal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10-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Reduced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Inequalities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-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Balance</a:t>
            </a:r>
            <a:r>
              <a:rPr sz="1100" spc="-4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scale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50000"/>
              </a:lnSpc>
              <a:spcBef>
                <a:spcPts val="405"/>
              </a:spcBef>
            </a:pPr>
            <a:r>
              <a:rPr sz="1100" dirty="0">
                <a:latin typeface="Arial"/>
                <a:cs typeface="Arial"/>
              </a:rPr>
              <a:t>Goal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11-</a:t>
            </a:r>
            <a:r>
              <a:rPr sz="1100" spc="-30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Sustainable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Cities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and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Communities-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recycling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bin,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image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of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tree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planting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activity,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a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single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sapling,</a:t>
            </a:r>
            <a:r>
              <a:rPr sz="1100" spc="-3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or</a:t>
            </a:r>
            <a:r>
              <a:rPr sz="1100" spc="-1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Lego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10" dirty="0">
                <a:latin typeface="Arial"/>
                <a:cs typeface="Arial"/>
              </a:rPr>
              <a:t>city.</a:t>
            </a: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93" dirty="0">
              <a:latin typeface="Arial"/>
              <a:cs typeface="Arial"/>
            </a:endParaRPr>
          </a:p>
          <a:p>
            <a:pPr>
              <a:spcBef>
                <a:spcPts val="40"/>
              </a:spcBef>
            </a:pPr>
            <a:endParaRPr sz="893" dirty="0">
              <a:latin typeface="Arial"/>
              <a:cs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49A015-7A2B-4BCE-B15D-3D52045757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37"/>
            <a:ext cx="9906000" cy="1263015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2C363DB6-72F3-45F4-A39D-708CD77E9F8D}"/>
              </a:ext>
            </a:extLst>
          </p:cNvPr>
          <p:cNvGrpSpPr>
            <a:grpSpLocks noChangeAspect="1"/>
          </p:cNvGrpSpPr>
          <p:nvPr/>
        </p:nvGrpSpPr>
        <p:grpSpPr>
          <a:xfrm>
            <a:off x="8678211" y="-207895"/>
            <a:ext cx="1392498" cy="139233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C281358-0B5C-4480-A973-9524F52CC0BF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3618095-2BD3-46A3-8A7D-CBCA4A2BF9D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9" name="Freeform: Shape 7">
                <a:extLst>
                  <a:ext uri="{FF2B5EF4-FFF2-40B4-BE49-F238E27FC236}">
                    <a16:creationId xmlns:a16="http://schemas.microsoft.com/office/drawing/2014/main" id="{0B213A99-42FE-4289-944A-0DA4B4C465D3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0" name="Freeform: Shape 8">
                <a:extLst>
                  <a:ext uri="{FF2B5EF4-FFF2-40B4-BE49-F238E27FC236}">
                    <a16:creationId xmlns:a16="http://schemas.microsoft.com/office/drawing/2014/main" id="{91076AC0-65FE-42F1-BD7F-994AA76E3AA2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1" name="Freeform: Shape 9">
                <a:extLst>
                  <a:ext uri="{FF2B5EF4-FFF2-40B4-BE49-F238E27FC236}">
                    <a16:creationId xmlns:a16="http://schemas.microsoft.com/office/drawing/2014/main" id="{DE97AD01-44F3-4F76-8EA5-F1DB1A9C1639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2" name="Freeform: Shape 10">
                <a:extLst>
                  <a:ext uri="{FF2B5EF4-FFF2-40B4-BE49-F238E27FC236}">
                    <a16:creationId xmlns:a16="http://schemas.microsoft.com/office/drawing/2014/main" id="{30BCA332-CEE6-4CD9-9939-D0C506510E10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13" name="Title 1">
            <a:extLst>
              <a:ext uri="{FF2B5EF4-FFF2-40B4-BE49-F238E27FC236}">
                <a16:creationId xmlns:a16="http://schemas.microsoft.com/office/drawing/2014/main" id="{05AC5CF6-B4B9-4AF9-B219-F6402C6B0431}"/>
              </a:ext>
            </a:extLst>
          </p:cNvPr>
          <p:cNvSpPr txBox="1">
            <a:spLocks/>
          </p:cNvSpPr>
          <p:nvPr/>
        </p:nvSpPr>
        <p:spPr>
          <a:xfrm>
            <a:off x="184995" y="220842"/>
            <a:ext cx="7422734" cy="1169064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922" b="1" dirty="0">
                <a:solidFill>
                  <a:srgbClr val="63B1A4"/>
                </a:solidFill>
              </a:rPr>
              <a:t>SUSTAINABLE DEVELOPMENT GOALS</a:t>
            </a:r>
          </a:p>
          <a:p>
            <a:r>
              <a:rPr lang="en-AU" sz="2922" b="1" dirty="0">
                <a:solidFill>
                  <a:srgbClr val="63B1A4"/>
                </a:solidFill>
              </a:rPr>
              <a:t>PRAYER </a:t>
            </a:r>
            <a:r>
              <a:rPr lang="en-AU" sz="2922" b="1">
                <a:solidFill>
                  <a:srgbClr val="63B1A4"/>
                </a:solidFill>
              </a:rPr>
              <a:t>SERVICE APPENDIX</a:t>
            </a:r>
            <a:endParaRPr lang="en-AU" sz="2922" b="1" dirty="0">
              <a:solidFill>
                <a:srgbClr val="63B1A4"/>
              </a:solidFill>
            </a:endParaRPr>
          </a:p>
        </p:txBody>
      </p:sp>
      <p:sp>
        <p:nvSpPr>
          <p:cNvPr id="14" name="bg object 17">
            <a:extLst>
              <a:ext uri="{FF2B5EF4-FFF2-40B4-BE49-F238E27FC236}">
                <a16:creationId xmlns:a16="http://schemas.microsoft.com/office/drawing/2014/main" id="{4B2DAC53-3069-40B5-9CC5-2F1228DCF760}"/>
              </a:ext>
            </a:extLst>
          </p:cNvPr>
          <p:cNvSpPr/>
          <p:nvPr/>
        </p:nvSpPr>
        <p:spPr>
          <a:xfrm>
            <a:off x="-1" y="6349186"/>
            <a:ext cx="9908137" cy="503854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461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3D4508D-2D4D-48D1-8972-FD8960C549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8937" y="6460408"/>
            <a:ext cx="982791" cy="2919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74625" y="880946"/>
            <a:ext cx="4633045" cy="434188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07856" y="880946"/>
            <a:ext cx="1360439" cy="123982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31036" y="880945"/>
            <a:ext cx="1380221" cy="123952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491166" y="2680790"/>
            <a:ext cx="1397030" cy="124073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142700" y="2683837"/>
            <a:ext cx="1443184" cy="124110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509049" y="4284658"/>
            <a:ext cx="2988293" cy="1240734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69253" y="6141416"/>
            <a:ext cx="1750060" cy="21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1">
              <a:lnSpc>
                <a:spcPts val="1614"/>
              </a:lnSpc>
            </a:pPr>
            <a:r>
              <a:rPr sz="1600" spc="-10" dirty="0">
                <a:latin typeface="Calibri"/>
                <a:cs typeface="Calibri"/>
                <a:hlinkClick r:id="rId8"/>
              </a:rPr>
              <a:t>www.globalgoals.org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12" name="bg object 17">
            <a:extLst>
              <a:ext uri="{FF2B5EF4-FFF2-40B4-BE49-F238E27FC236}">
                <a16:creationId xmlns:a16="http://schemas.microsoft.com/office/drawing/2014/main" id="{CB688EFC-957C-78F0-9D3C-648FA02D8AFD}"/>
              </a:ext>
            </a:extLst>
          </p:cNvPr>
          <p:cNvSpPr/>
          <p:nvPr/>
        </p:nvSpPr>
        <p:spPr>
          <a:xfrm>
            <a:off x="-1" y="6349186"/>
            <a:ext cx="9908137" cy="503854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461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0D10E36-3BE9-63FB-DE08-CE241A94150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68937" y="6460408"/>
            <a:ext cx="982791" cy="29191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03489" y="923417"/>
            <a:ext cx="4656874" cy="442312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69195" y="918844"/>
            <a:ext cx="2865660" cy="126718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272207" y="2723261"/>
            <a:ext cx="2902272" cy="126461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330119" y="4294986"/>
            <a:ext cx="2964233" cy="126450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82931" y="6083501"/>
            <a:ext cx="1750060" cy="21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1">
              <a:lnSpc>
                <a:spcPts val="1614"/>
              </a:lnSpc>
            </a:pPr>
            <a:r>
              <a:rPr sz="1600" spc="-10" dirty="0">
                <a:latin typeface="Calibri"/>
                <a:cs typeface="Calibri"/>
                <a:hlinkClick r:id="rId6"/>
              </a:rPr>
              <a:t>www.globalgoals.org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10" name="bg object 17">
            <a:extLst>
              <a:ext uri="{FF2B5EF4-FFF2-40B4-BE49-F238E27FC236}">
                <a16:creationId xmlns:a16="http://schemas.microsoft.com/office/drawing/2014/main" id="{CA81B10C-E01C-4EC0-1405-FBA744FC2F98}"/>
              </a:ext>
            </a:extLst>
          </p:cNvPr>
          <p:cNvSpPr/>
          <p:nvPr/>
        </p:nvSpPr>
        <p:spPr>
          <a:xfrm>
            <a:off x="-1" y="6349186"/>
            <a:ext cx="9908137" cy="503854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46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0D794BD-9A91-C236-11EA-54325E671A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68937" y="6460408"/>
            <a:ext cx="982791" cy="29191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89058" y="923417"/>
            <a:ext cx="4471305" cy="442312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25060" y="923416"/>
            <a:ext cx="1363076" cy="126313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886728" y="923418"/>
            <a:ext cx="1354820" cy="126316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69312" y="2727423"/>
            <a:ext cx="1282549" cy="126028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33272" y="4233130"/>
            <a:ext cx="1371001" cy="126460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882671" y="2723261"/>
            <a:ext cx="1358881" cy="1264508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923479" y="4233130"/>
            <a:ext cx="1320344" cy="126394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96742" y="6136426"/>
            <a:ext cx="1750060" cy="21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1">
              <a:lnSpc>
                <a:spcPts val="1614"/>
              </a:lnSpc>
            </a:pPr>
            <a:r>
              <a:rPr sz="1600" spc="-10" dirty="0">
                <a:latin typeface="Calibri"/>
                <a:cs typeface="Calibri"/>
                <a:hlinkClick r:id="rId9"/>
              </a:rPr>
              <a:t>www.globalgoals.org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13" name="bg object 17">
            <a:extLst>
              <a:ext uri="{FF2B5EF4-FFF2-40B4-BE49-F238E27FC236}">
                <a16:creationId xmlns:a16="http://schemas.microsoft.com/office/drawing/2014/main" id="{CD44BC0E-F97C-21F0-2628-6043B99CD4B4}"/>
              </a:ext>
            </a:extLst>
          </p:cNvPr>
          <p:cNvSpPr/>
          <p:nvPr/>
        </p:nvSpPr>
        <p:spPr>
          <a:xfrm>
            <a:off x="-1" y="6349186"/>
            <a:ext cx="9908137" cy="503854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461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EFB9B06-99FA-9FFA-017D-E1CD43C315E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68937" y="6460408"/>
            <a:ext cx="982791" cy="29191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41633" y="923417"/>
            <a:ext cx="4718730" cy="4546836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78394" y="923417"/>
            <a:ext cx="1396326" cy="129791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89560" y="923416"/>
            <a:ext cx="1356441" cy="129929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12499" y="2723261"/>
            <a:ext cx="1359112" cy="129929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38835" y="4169586"/>
            <a:ext cx="2933688" cy="130066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98681" y="2723261"/>
            <a:ext cx="1354856" cy="1299292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80052" y="6090075"/>
            <a:ext cx="1750060" cy="21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1">
              <a:lnSpc>
                <a:spcPts val="1614"/>
              </a:lnSpc>
            </a:pPr>
            <a:r>
              <a:rPr sz="1600" spc="-10" dirty="0">
                <a:latin typeface="Calibri"/>
                <a:cs typeface="Calibri"/>
                <a:hlinkClick r:id="rId8"/>
              </a:rPr>
              <a:t>www.globalgoals.org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12" name="bg object 17">
            <a:extLst>
              <a:ext uri="{FF2B5EF4-FFF2-40B4-BE49-F238E27FC236}">
                <a16:creationId xmlns:a16="http://schemas.microsoft.com/office/drawing/2014/main" id="{B32BE5F3-2B8A-B695-92CB-9F69640C2D5B}"/>
              </a:ext>
            </a:extLst>
          </p:cNvPr>
          <p:cNvSpPr/>
          <p:nvPr/>
        </p:nvSpPr>
        <p:spPr>
          <a:xfrm>
            <a:off x="-1" y="6349186"/>
            <a:ext cx="9908137" cy="503854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461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F5CDC29-8341-86E9-552B-05F14EF072A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68937" y="6460408"/>
            <a:ext cx="982791" cy="29191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27201" y="923417"/>
            <a:ext cx="4533162" cy="4299411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14876" y="923417"/>
            <a:ext cx="2844364" cy="122728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290928" y="2778126"/>
            <a:ext cx="2807352" cy="122858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78263" y="4294986"/>
            <a:ext cx="2823803" cy="122858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157492" y="6068248"/>
            <a:ext cx="1750060" cy="21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1">
              <a:lnSpc>
                <a:spcPts val="1614"/>
              </a:lnSpc>
            </a:pPr>
            <a:r>
              <a:rPr sz="1600" spc="-10" dirty="0">
                <a:latin typeface="Calibri"/>
                <a:cs typeface="Calibri"/>
                <a:hlinkClick r:id="rId6"/>
              </a:rPr>
              <a:t>www.globalgoals.org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10" name="bg object 17">
            <a:extLst>
              <a:ext uri="{FF2B5EF4-FFF2-40B4-BE49-F238E27FC236}">
                <a16:creationId xmlns:a16="http://schemas.microsoft.com/office/drawing/2014/main" id="{5AC8F120-C6E7-04B1-41F1-8D04608E1506}"/>
              </a:ext>
            </a:extLst>
          </p:cNvPr>
          <p:cNvSpPr/>
          <p:nvPr/>
        </p:nvSpPr>
        <p:spPr>
          <a:xfrm>
            <a:off x="-1" y="6349186"/>
            <a:ext cx="9908137" cy="503854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46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BD1B67F-F8D9-0AFC-67FA-CF952137D0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68937" y="6460408"/>
            <a:ext cx="982791" cy="29191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03405" y="942722"/>
            <a:ext cx="4842442" cy="423755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98170" y="946879"/>
            <a:ext cx="1388749" cy="120613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871769" y="942721"/>
            <a:ext cx="1458514" cy="120963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961212" y="4233130"/>
            <a:ext cx="1451414" cy="121091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325424" y="2742566"/>
            <a:ext cx="3058923" cy="1210913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15518" y="6135829"/>
            <a:ext cx="1750060" cy="21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1">
              <a:lnSpc>
                <a:spcPts val="1614"/>
              </a:lnSpc>
            </a:pPr>
            <a:r>
              <a:rPr sz="1600" spc="-10" dirty="0">
                <a:latin typeface="Calibri"/>
                <a:cs typeface="Calibri"/>
                <a:hlinkClick r:id="rId7"/>
              </a:rPr>
              <a:t>www.globalgoals.org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11" name="bg object 17">
            <a:extLst>
              <a:ext uri="{FF2B5EF4-FFF2-40B4-BE49-F238E27FC236}">
                <a16:creationId xmlns:a16="http://schemas.microsoft.com/office/drawing/2014/main" id="{31C907EE-4D61-3CB5-9843-4EE30AB19EB6}"/>
              </a:ext>
            </a:extLst>
          </p:cNvPr>
          <p:cNvSpPr/>
          <p:nvPr/>
        </p:nvSpPr>
        <p:spPr>
          <a:xfrm>
            <a:off x="-1" y="6349186"/>
            <a:ext cx="9908137" cy="503854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461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014DF7A-D68B-2D3C-EC3B-68FD7EF4DD6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68937" y="6460408"/>
            <a:ext cx="982791" cy="29191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74626" y="923417"/>
            <a:ext cx="4285737" cy="442312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47898" y="923417"/>
            <a:ext cx="2750025" cy="126260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60305" y="2435876"/>
            <a:ext cx="1266762" cy="126394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47898" y="3949673"/>
            <a:ext cx="1268199" cy="126394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968675" y="2435875"/>
            <a:ext cx="1276261" cy="1263941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963598" y="3949673"/>
            <a:ext cx="1281338" cy="1263941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49099" y="6070092"/>
            <a:ext cx="1750060" cy="21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1">
              <a:lnSpc>
                <a:spcPts val="1614"/>
              </a:lnSpc>
            </a:pPr>
            <a:r>
              <a:rPr sz="1600" spc="-10" dirty="0">
                <a:latin typeface="Calibri"/>
                <a:cs typeface="Calibri"/>
                <a:hlinkClick r:id="rId8"/>
              </a:rPr>
              <a:t>www.globalgoals.org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2" name="bg object 17">
            <a:extLst>
              <a:ext uri="{FF2B5EF4-FFF2-40B4-BE49-F238E27FC236}">
                <a16:creationId xmlns:a16="http://schemas.microsoft.com/office/drawing/2014/main" id="{CEC29629-053E-9410-C89C-4EA9DC41D3CB}"/>
              </a:ext>
            </a:extLst>
          </p:cNvPr>
          <p:cNvSpPr/>
          <p:nvPr/>
        </p:nvSpPr>
        <p:spPr>
          <a:xfrm>
            <a:off x="-1" y="6349186"/>
            <a:ext cx="9908137" cy="503854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461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532BD63-4907-D928-BB15-306556F42A2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68937" y="6460408"/>
            <a:ext cx="982791" cy="29191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41633" y="923417"/>
            <a:ext cx="4718730" cy="442312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32297" y="923416"/>
            <a:ext cx="2920847" cy="126260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74399" y="2723261"/>
            <a:ext cx="1359112" cy="126394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183622" y="4356842"/>
            <a:ext cx="1376383" cy="126394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761642" y="2723261"/>
            <a:ext cx="1391825" cy="1263941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61642" y="4356841"/>
            <a:ext cx="1377720" cy="1263941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90079" y="6141754"/>
            <a:ext cx="1750060" cy="21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1">
              <a:lnSpc>
                <a:spcPts val="1614"/>
              </a:lnSpc>
            </a:pPr>
            <a:r>
              <a:rPr sz="1600" spc="-10" dirty="0">
                <a:latin typeface="Calibri"/>
                <a:cs typeface="Calibri"/>
                <a:hlinkClick r:id="rId8"/>
              </a:rPr>
              <a:t>www.globalgoals.org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2" name="bg object 17">
            <a:extLst>
              <a:ext uri="{FF2B5EF4-FFF2-40B4-BE49-F238E27FC236}">
                <a16:creationId xmlns:a16="http://schemas.microsoft.com/office/drawing/2014/main" id="{FA24C105-6CBA-66CB-A594-34E3A40D7FE1}"/>
              </a:ext>
            </a:extLst>
          </p:cNvPr>
          <p:cNvSpPr/>
          <p:nvPr/>
        </p:nvSpPr>
        <p:spPr>
          <a:xfrm>
            <a:off x="-1" y="6349186"/>
            <a:ext cx="9908137" cy="503854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461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7939483-CBCE-2E25-1480-32EE95565BB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68937" y="6460408"/>
            <a:ext cx="982791" cy="29191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03489" y="923417"/>
            <a:ext cx="4656874" cy="448498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79934" y="923417"/>
            <a:ext cx="1378022" cy="128025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831820" y="923417"/>
            <a:ext cx="1381627" cy="128025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178439" y="2723261"/>
            <a:ext cx="1382941" cy="128161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824420" y="2723261"/>
            <a:ext cx="1341296" cy="128161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180401" y="4294985"/>
            <a:ext cx="2936069" cy="1281617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48104" y="6069151"/>
            <a:ext cx="1750060" cy="21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1">
              <a:lnSpc>
                <a:spcPts val="1614"/>
              </a:lnSpc>
            </a:pPr>
            <a:r>
              <a:rPr sz="1600" spc="-10" dirty="0">
                <a:latin typeface="Calibri"/>
                <a:cs typeface="Calibri"/>
                <a:hlinkClick r:id="rId8"/>
              </a:rPr>
              <a:t>www.globalgoals.org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2" name="bg object 17">
            <a:extLst>
              <a:ext uri="{FF2B5EF4-FFF2-40B4-BE49-F238E27FC236}">
                <a16:creationId xmlns:a16="http://schemas.microsoft.com/office/drawing/2014/main" id="{73E6ACAF-4052-DFD2-3316-0C4D9FA1FBCF}"/>
              </a:ext>
            </a:extLst>
          </p:cNvPr>
          <p:cNvSpPr/>
          <p:nvPr/>
        </p:nvSpPr>
        <p:spPr>
          <a:xfrm>
            <a:off x="-1" y="6349186"/>
            <a:ext cx="9908137" cy="503854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461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5C3C4E3-530F-DC68-F5EC-128499459D0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68937" y="6460408"/>
            <a:ext cx="982791" cy="29191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2770" y="923417"/>
            <a:ext cx="4347593" cy="442312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39554" y="923416"/>
            <a:ext cx="1268129" cy="126260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829044" y="927563"/>
            <a:ext cx="1248293" cy="125896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39554" y="2563014"/>
            <a:ext cx="2734500" cy="126394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327252" y="4203443"/>
            <a:ext cx="2750085" cy="1263941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251935" y="5455485"/>
            <a:ext cx="1750060" cy="21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1">
              <a:lnSpc>
                <a:spcPts val="1614"/>
              </a:lnSpc>
            </a:pPr>
            <a:r>
              <a:rPr sz="1600" spc="-10" dirty="0">
                <a:latin typeface="Calibri"/>
                <a:cs typeface="Calibri"/>
                <a:hlinkClick r:id="rId7"/>
              </a:rPr>
              <a:t>www.globalgoals.org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11" name="bg object 17">
            <a:extLst>
              <a:ext uri="{FF2B5EF4-FFF2-40B4-BE49-F238E27FC236}">
                <a16:creationId xmlns:a16="http://schemas.microsoft.com/office/drawing/2014/main" id="{213D066D-773A-2914-6C87-5A5D367CFDCB}"/>
              </a:ext>
            </a:extLst>
          </p:cNvPr>
          <p:cNvSpPr/>
          <p:nvPr/>
        </p:nvSpPr>
        <p:spPr>
          <a:xfrm>
            <a:off x="-1" y="6349186"/>
            <a:ext cx="9908137" cy="503854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461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65A9754-CF5E-3E74-9900-E0199328B81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68937" y="6460408"/>
            <a:ext cx="982791" cy="29191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029" y="1420170"/>
            <a:ext cx="6519545" cy="2897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1" marR="5080">
              <a:spcBef>
                <a:spcPts val="100"/>
              </a:spcBef>
            </a:pPr>
            <a:r>
              <a:rPr sz="1299" dirty="0">
                <a:solidFill>
                  <a:srgbClr val="000000"/>
                </a:solidFill>
              </a:rPr>
              <a:t>Suggestions</a:t>
            </a:r>
            <a:r>
              <a:rPr sz="1299" spc="-50" dirty="0">
                <a:solidFill>
                  <a:srgbClr val="000000"/>
                </a:solidFill>
              </a:rPr>
              <a:t> </a:t>
            </a:r>
            <a:r>
              <a:rPr sz="1299" dirty="0">
                <a:solidFill>
                  <a:srgbClr val="000000"/>
                </a:solidFill>
              </a:rPr>
              <a:t>for</a:t>
            </a:r>
            <a:r>
              <a:rPr sz="1299" spc="-40" dirty="0">
                <a:solidFill>
                  <a:srgbClr val="000000"/>
                </a:solidFill>
              </a:rPr>
              <a:t> </a:t>
            </a:r>
            <a:r>
              <a:rPr sz="1299" dirty="0">
                <a:solidFill>
                  <a:srgbClr val="000000"/>
                </a:solidFill>
              </a:rPr>
              <a:t>preparing</a:t>
            </a:r>
            <a:r>
              <a:rPr sz="1299" spc="-20" dirty="0">
                <a:solidFill>
                  <a:srgbClr val="000000"/>
                </a:solidFill>
              </a:rPr>
              <a:t> </a:t>
            </a:r>
            <a:r>
              <a:rPr sz="1299" dirty="0">
                <a:solidFill>
                  <a:srgbClr val="000000"/>
                </a:solidFill>
              </a:rPr>
              <a:t>your</a:t>
            </a:r>
            <a:r>
              <a:rPr sz="1299" spc="-25" dirty="0">
                <a:solidFill>
                  <a:srgbClr val="000000"/>
                </a:solidFill>
              </a:rPr>
              <a:t> </a:t>
            </a:r>
            <a:r>
              <a:rPr sz="1299" dirty="0">
                <a:solidFill>
                  <a:srgbClr val="000000"/>
                </a:solidFill>
              </a:rPr>
              <a:t>prayer</a:t>
            </a:r>
            <a:r>
              <a:rPr sz="1299" spc="-5" dirty="0">
                <a:solidFill>
                  <a:srgbClr val="000000"/>
                </a:solidFill>
              </a:rPr>
              <a:t> </a:t>
            </a:r>
            <a:r>
              <a:rPr sz="1299" spc="-10" dirty="0">
                <a:solidFill>
                  <a:srgbClr val="000000"/>
                </a:solidFill>
              </a:rPr>
              <a:t>space</a:t>
            </a:r>
            <a:r>
              <a:rPr spc="-10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74028" y="1717066"/>
            <a:ext cx="8867140" cy="4117217"/>
          </a:xfrm>
          <a:prstGeom prst="rect">
            <a:avLst/>
          </a:prstGeom>
        </p:spPr>
        <p:txBody>
          <a:bodyPr vert="horz" wrap="square" lIns="0" tIns="83820" rIns="0" bIns="0" rtlCol="0" anchor="t">
            <a:spAutoFit/>
          </a:bodyPr>
          <a:lstStyle/>
          <a:p>
            <a:pPr marL="12700" marR="3517900" indent="-635">
              <a:lnSpc>
                <a:spcPct val="150000"/>
              </a:lnSpc>
              <a:spcBef>
                <a:spcPts val="10"/>
              </a:spcBef>
            </a:pPr>
            <a:r>
              <a:rPr lang="en-AU" sz="1100" dirty="0">
                <a:latin typeface="Arial"/>
                <a:cs typeface="Arial"/>
              </a:rPr>
              <a:t>Goal 12</a:t>
            </a:r>
            <a:r>
              <a:rPr lang="en-AU" sz="1100" spc="-1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-</a:t>
            </a:r>
            <a:r>
              <a:rPr lang="en-AU" sz="1100" spc="-5" dirty="0">
                <a:latin typeface="Arial"/>
                <a:cs typeface="Arial"/>
              </a:rPr>
              <a:t> </a:t>
            </a:r>
            <a:r>
              <a:rPr lang="en-AU" sz="1100" spc="-10" dirty="0">
                <a:latin typeface="Arial"/>
                <a:cs typeface="Arial"/>
              </a:rPr>
              <a:t>Responsible</a:t>
            </a:r>
            <a:r>
              <a:rPr lang="en-AU" sz="1100" spc="-45" dirty="0">
                <a:latin typeface="Arial"/>
                <a:cs typeface="Arial"/>
              </a:rPr>
              <a:t> </a:t>
            </a:r>
            <a:r>
              <a:rPr lang="en-AU" sz="1100" spc="-10" dirty="0">
                <a:latin typeface="Arial"/>
                <a:cs typeface="Arial"/>
              </a:rPr>
              <a:t>Consumption </a:t>
            </a:r>
            <a:r>
              <a:rPr lang="en-AU" sz="1100" dirty="0">
                <a:latin typeface="Arial"/>
                <a:cs typeface="Arial"/>
              </a:rPr>
              <a:t>-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Lunch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box</a:t>
            </a:r>
            <a:r>
              <a:rPr lang="en-AU" sz="1100" spc="-1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or</a:t>
            </a:r>
            <a:r>
              <a:rPr lang="en-AU" sz="1100" spc="-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reusable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spc="-10" dirty="0">
                <a:latin typeface="Arial"/>
                <a:cs typeface="Arial"/>
              </a:rPr>
              <a:t>shopping</a:t>
            </a:r>
            <a:r>
              <a:rPr lang="en-AU" sz="1100" spc="-4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bag,</a:t>
            </a:r>
            <a:r>
              <a:rPr lang="en-AU" sz="1100" spc="-1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keep</a:t>
            </a:r>
            <a:r>
              <a:rPr lang="en-AU" sz="1100" spc="-1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cup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or</a:t>
            </a:r>
            <a:r>
              <a:rPr lang="en-AU" sz="1100" spc="-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drink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spc="-10" dirty="0">
                <a:latin typeface="Arial"/>
                <a:cs typeface="Arial"/>
              </a:rPr>
              <a:t>bottle. </a:t>
            </a:r>
            <a:endParaRPr lang="en-AU" sz="1100" spc="-1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12700" marR="3517900" indent="-635">
              <a:lnSpc>
                <a:spcPct val="150000"/>
              </a:lnSpc>
              <a:spcBef>
                <a:spcPts val="10"/>
              </a:spcBef>
            </a:pPr>
            <a:r>
              <a:rPr lang="en-AU" sz="1100" dirty="0">
                <a:latin typeface="Arial"/>
                <a:cs typeface="Arial"/>
              </a:rPr>
              <a:t>Goal 13-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Climate Action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-</a:t>
            </a:r>
            <a:r>
              <a:rPr lang="en-AU" sz="1100" spc="-10" dirty="0">
                <a:latin typeface="Arial"/>
                <a:cs typeface="Arial"/>
              </a:rPr>
              <a:t> Thermometer</a:t>
            </a:r>
            <a:r>
              <a:rPr lang="en-AU" sz="1100" spc="-5" dirty="0">
                <a:latin typeface="Arial"/>
                <a:cs typeface="Arial"/>
              </a:rPr>
              <a:t> </a:t>
            </a:r>
            <a:r>
              <a:rPr lang="en-AU" sz="1100" spc="-10" dirty="0">
                <a:latin typeface="Arial"/>
                <a:cs typeface="Arial"/>
              </a:rPr>
              <a:t>symbolising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rising</a:t>
            </a:r>
            <a:r>
              <a:rPr lang="en-AU" sz="1100" spc="-15" dirty="0">
                <a:latin typeface="Arial"/>
                <a:cs typeface="Arial"/>
              </a:rPr>
              <a:t> </a:t>
            </a:r>
            <a:r>
              <a:rPr lang="en-AU" sz="1100" spc="-20" dirty="0">
                <a:latin typeface="Arial"/>
                <a:cs typeface="Arial"/>
              </a:rPr>
              <a:t>temp</a:t>
            </a:r>
            <a:endParaRPr lang="en-AU" sz="1100" dirty="0">
              <a:latin typeface="Arial"/>
              <a:cs typeface="Arial"/>
            </a:endParaRPr>
          </a:p>
          <a:p>
            <a:pPr marL="12700" marR="1240790" indent="-635">
              <a:lnSpc>
                <a:spcPct val="150000"/>
              </a:lnSpc>
              <a:spcBef>
                <a:spcPts val="15"/>
              </a:spcBef>
            </a:pPr>
            <a:r>
              <a:rPr lang="en-AU" sz="1100" dirty="0">
                <a:latin typeface="Arial"/>
                <a:cs typeface="Arial"/>
              </a:rPr>
              <a:t>Goal</a:t>
            </a:r>
            <a:r>
              <a:rPr lang="en-AU" sz="1100" spc="-1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14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-</a:t>
            </a:r>
            <a:r>
              <a:rPr lang="en-AU" sz="1100" spc="-1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Life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Below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Water-</a:t>
            </a:r>
            <a:r>
              <a:rPr lang="en-AU" sz="1100" spc="-4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A</a:t>
            </a:r>
            <a:r>
              <a:rPr lang="en-AU" sz="1100" spc="-1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message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in</a:t>
            </a:r>
            <a:r>
              <a:rPr lang="en-AU" sz="1100" spc="-1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bottle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about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protecting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our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oceans,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an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image</a:t>
            </a:r>
            <a:r>
              <a:rPr lang="en-AU" sz="1100" spc="-1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of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thriving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spc="-10" dirty="0">
                <a:latin typeface="Arial"/>
                <a:cs typeface="Arial"/>
              </a:rPr>
              <a:t>underwater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spc="-10" dirty="0">
                <a:latin typeface="Arial"/>
                <a:cs typeface="Arial"/>
              </a:rPr>
              <a:t>environment,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or</a:t>
            </a:r>
            <a:r>
              <a:rPr lang="en-AU" sz="1100" spc="-1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toy</a:t>
            </a:r>
            <a:r>
              <a:rPr lang="en-AU" sz="1100" spc="-1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sea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spc="-10" dirty="0">
                <a:latin typeface="Arial"/>
                <a:cs typeface="Arial"/>
              </a:rPr>
              <a:t>animals. </a:t>
            </a:r>
          </a:p>
          <a:p>
            <a:pPr marL="12700" marR="1240790" indent="-635">
              <a:lnSpc>
                <a:spcPct val="150000"/>
              </a:lnSpc>
              <a:spcBef>
                <a:spcPts val="15"/>
              </a:spcBef>
            </a:pPr>
            <a:r>
              <a:rPr lang="en-AU" sz="1100" dirty="0">
                <a:latin typeface="Arial"/>
                <a:cs typeface="Arial"/>
              </a:rPr>
              <a:t>Goal</a:t>
            </a:r>
            <a:r>
              <a:rPr lang="en-AU" sz="1100" spc="-1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15-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Life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on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Land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-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Pot</a:t>
            </a:r>
            <a:r>
              <a:rPr lang="en-AU" sz="1100" spc="-1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plant/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spc="-10" dirty="0">
                <a:latin typeface="Arial"/>
                <a:cs typeface="Arial"/>
              </a:rPr>
              <a:t>seedling.</a:t>
            </a:r>
            <a:endParaRPr lang="en-AU" sz="1100" dirty="0">
              <a:latin typeface="Arial"/>
              <a:cs typeface="Arial"/>
            </a:endParaRPr>
          </a:p>
          <a:p>
            <a:pPr marL="12700" marR="2950845">
              <a:lnSpc>
                <a:spcPct val="150000"/>
              </a:lnSpc>
              <a:spcBef>
                <a:spcPts val="10"/>
              </a:spcBef>
            </a:pPr>
            <a:r>
              <a:rPr lang="en-AU" sz="1100" dirty="0">
                <a:latin typeface="Arial"/>
                <a:cs typeface="Arial"/>
              </a:rPr>
              <a:t>Goal</a:t>
            </a:r>
            <a:r>
              <a:rPr lang="en-AU" sz="1100" spc="-1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16-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Peace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and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Justice-</a:t>
            </a:r>
            <a:r>
              <a:rPr lang="en-AU" sz="1100" spc="-4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A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Bible,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crucifix,</a:t>
            </a:r>
            <a:r>
              <a:rPr lang="en-AU" sz="1100" spc="-6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prayer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book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or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students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messages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of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peace</a:t>
            </a:r>
            <a:r>
              <a:rPr lang="en-AU" sz="1100" spc="-4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rolled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up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like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spc="-10" dirty="0">
                <a:latin typeface="Arial"/>
                <a:cs typeface="Arial"/>
              </a:rPr>
              <a:t>scrolls. </a:t>
            </a:r>
          </a:p>
          <a:p>
            <a:pPr marL="12700" marR="2950845">
              <a:lnSpc>
                <a:spcPct val="150000"/>
              </a:lnSpc>
              <a:spcBef>
                <a:spcPts val="10"/>
              </a:spcBef>
            </a:pPr>
            <a:r>
              <a:rPr lang="en-AU" sz="1100" dirty="0">
                <a:latin typeface="Arial"/>
                <a:cs typeface="Arial"/>
              </a:rPr>
              <a:t>Goal</a:t>
            </a:r>
            <a:r>
              <a:rPr lang="en-AU" sz="1100" spc="-1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17-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spc="-10" dirty="0">
                <a:latin typeface="Arial"/>
                <a:cs typeface="Arial"/>
              </a:rPr>
              <a:t>Partnerships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for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the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Goals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–</a:t>
            </a:r>
            <a:r>
              <a:rPr lang="en-AU" sz="1100" spc="-1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A</a:t>
            </a:r>
            <a:r>
              <a:rPr lang="en-AU" sz="1100" spc="-1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paper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doll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chain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or</a:t>
            </a:r>
            <a:r>
              <a:rPr lang="en-AU" sz="1100" spc="-1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a</a:t>
            </a:r>
            <a:r>
              <a:rPr lang="en-AU" sz="1100" spc="-1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message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spc="-10" dirty="0">
                <a:latin typeface="Arial"/>
                <a:cs typeface="Arial"/>
              </a:rPr>
              <a:t>stick.</a:t>
            </a:r>
            <a:endParaRPr lang="en-AU"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lang="en-AU" sz="1100" dirty="0">
              <a:latin typeface="Arial"/>
              <a:cs typeface="Arial"/>
            </a:endParaRPr>
          </a:p>
          <a:p>
            <a:pPr marL="12700"/>
            <a:endParaRPr lang="en-AU" sz="1100" b="1" spc="-10" dirty="0">
              <a:latin typeface="Arial"/>
              <a:cs typeface="Arial"/>
            </a:endParaRPr>
          </a:p>
          <a:p>
            <a:pPr marL="12700"/>
            <a:endParaRPr lang="en-AU" sz="1100" b="1" spc="-10" dirty="0">
              <a:latin typeface="Arial"/>
              <a:cs typeface="Arial"/>
            </a:endParaRPr>
          </a:p>
          <a:p>
            <a:pPr marL="12700"/>
            <a:r>
              <a:rPr lang="en-AU" sz="1100" b="1" spc="-10" dirty="0">
                <a:latin typeface="Arial"/>
                <a:cs typeface="Arial"/>
              </a:rPr>
              <a:t>Suggestion</a:t>
            </a:r>
            <a:r>
              <a:rPr lang="en-AU" sz="1100" b="1" spc="-25" dirty="0">
                <a:latin typeface="Arial"/>
                <a:cs typeface="Arial"/>
              </a:rPr>
              <a:t> </a:t>
            </a:r>
            <a:r>
              <a:rPr lang="en-AU" sz="1100" b="1" dirty="0">
                <a:latin typeface="Arial"/>
                <a:cs typeface="Arial"/>
              </a:rPr>
              <a:t>2:</a:t>
            </a:r>
            <a:r>
              <a:rPr lang="en-AU" sz="1100" b="1" spc="-1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Use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the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SDG</a:t>
            </a:r>
            <a:r>
              <a:rPr lang="en-AU" sz="1100" spc="-5" dirty="0">
                <a:latin typeface="Arial"/>
                <a:cs typeface="Arial"/>
              </a:rPr>
              <a:t> </a:t>
            </a:r>
            <a:r>
              <a:rPr lang="en-AU" sz="1100" spc="-10" dirty="0">
                <a:latin typeface="Arial"/>
                <a:cs typeface="Arial"/>
              </a:rPr>
              <a:t>Icons</a:t>
            </a:r>
            <a:endParaRPr lang="en-AU" sz="1100" dirty="0">
              <a:latin typeface="Arial"/>
              <a:cs typeface="Arial"/>
            </a:endParaRPr>
          </a:p>
          <a:p>
            <a:pPr marL="12700">
              <a:spcBef>
                <a:spcPts val="575"/>
              </a:spcBef>
            </a:pPr>
            <a:r>
              <a:rPr lang="en-AU" sz="1100" dirty="0">
                <a:latin typeface="Arial"/>
                <a:cs typeface="Arial"/>
              </a:rPr>
              <a:t>Print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out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the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icons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for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each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goal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and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display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them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around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the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prayer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space.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Icons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can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be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printed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from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the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following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spc="-10" dirty="0">
                <a:latin typeface="Arial"/>
                <a:cs typeface="Arial"/>
              </a:rPr>
              <a:t>pages.</a:t>
            </a:r>
            <a:endParaRPr lang="en-AU" sz="1100" dirty="0">
              <a:latin typeface="Arial"/>
              <a:cs typeface="Arial"/>
            </a:endParaRPr>
          </a:p>
          <a:p>
            <a:pPr>
              <a:spcBef>
                <a:spcPts val="50"/>
              </a:spcBef>
            </a:pPr>
            <a:endParaRPr lang="en-AU" sz="1100" dirty="0">
              <a:latin typeface="Arial"/>
              <a:cs typeface="Arial"/>
            </a:endParaRPr>
          </a:p>
          <a:p>
            <a:pPr marL="12700" marR="5080">
              <a:lnSpc>
                <a:spcPct val="149400"/>
              </a:lnSpc>
            </a:pPr>
            <a:r>
              <a:rPr lang="en-AU" sz="1100" b="1" spc="-10" dirty="0">
                <a:latin typeface="Arial"/>
                <a:cs typeface="Arial"/>
              </a:rPr>
              <a:t>Suggestion</a:t>
            </a:r>
            <a:r>
              <a:rPr lang="en-AU" sz="1100" b="1" spc="-35" dirty="0">
                <a:latin typeface="Arial"/>
                <a:cs typeface="Arial"/>
              </a:rPr>
              <a:t> </a:t>
            </a:r>
            <a:r>
              <a:rPr lang="en-AU" sz="1100" b="1" dirty="0">
                <a:latin typeface="Arial"/>
                <a:cs typeface="Arial"/>
              </a:rPr>
              <a:t>3:</a:t>
            </a:r>
            <a:r>
              <a:rPr lang="en-AU" sz="1100" b="1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Make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an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extra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large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SDG</a:t>
            </a:r>
            <a:r>
              <a:rPr lang="en-AU" sz="1100" spc="-1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logo.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Print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each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segment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of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the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circle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from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the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SDG</a:t>
            </a:r>
            <a:r>
              <a:rPr lang="en-AU" sz="1100" spc="-1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logo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on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A3</a:t>
            </a:r>
            <a:r>
              <a:rPr lang="en-AU" sz="1100" spc="-2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paper.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Place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a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tea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light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candle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(battery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powered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if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spc="-10" dirty="0">
                <a:latin typeface="Arial"/>
                <a:cs typeface="Arial"/>
              </a:rPr>
              <a:t>concerned </a:t>
            </a:r>
            <a:r>
              <a:rPr lang="en-AU" sz="1100" dirty="0">
                <a:latin typeface="Arial"/>
                <a:cs typeface="Arial"/>
              </a:rPr>
              <a:t>for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safety)</a:t>
            </a:r>
            <a:r>
              <a:rPr lang="en-AU" sz="1100" spc="-4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on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each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segment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and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have</a:t>
            </a:r>
            <a:r>
              <a:rPr lang="en-AU" sz="1100" spc="-1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your</a:t>
            </a:r>
            <a:r>
              <a:rPr lang="en-AU" sz="1100" spc="-2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class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sit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in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a</a:t>
            </a:r>
            <a:r>
              <a:rPr lang="en-AU" sz="1100" spc="-1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circle</a:t>
            </a:r>
            <a:r>
              <a:rPr lang="en-AU" sz="1100" spc="-40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around</a:t>
            </a:r>
            <a:r>
              <a:rPr lang="en-AU" sz="1100" spc="-35" dirty="0">
                <a:latin typeface="Arial"/>
                <a:cs typeface="Arial"/>
              </a:rPr>
              <a:t> </a:t>
            </a:r>
            <a:r>
              <a:rPr lang="en-AU" sz="1100" dirty="0">
                <a:latin typeface="Arial"/>
                <a:cs typeface="Arial"/>
              </a:rPr>
              <a:t>the</a:t>
            </a:r>
            <a:r>
              <a:rPr lang="en-AU" sz="1100" spc="-30" dirty="0">
                <a:latin typeface="Arial"/>
                <a:cs typeface="Arial"/>
              </a:rPr>
              <a:t> </a:t>
            </a:r>
            <a:r>
              <a:rPr lang="en-AU" sz="1100" spc="-10" dirty="0">
                <a:latin typeface="Arial"/>
                <a:cs typeface="Arial"/>
              </a:rPr>
              <a:t>outside.</a:t>
            </a:r>
            <a:endParaRPr lang="en-AU" sz="1100" dirty="0">
              <a:latin typeface="Arial"/>
              <a:cs typeface="Arial"/>
            </a:endParaRPr>
          </a:p>
          <a:p>
            <a:pPr>
              <a:spcBef>
                <a:spcPts val="40"/>
              </a:spcBef>
            </a:pPr>
            <a:endParaRPr sz="893" dirty="0">
              <a:latin typeface="Arial"/>
              <a:cs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49A015-7A2B-4BCE-B15D-3D52045757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37"/>
            <a:ext cx="9906000" cy="1263015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2C363DB6-72F3-45F4-A39D-708CD77E9F8D}"/>
              </a:ext>
            </a:extLst>
          </p:cNvPr>
          <p:cNvGrpSpPr>
            <a:grpSpLocks noChangeAspect="1"/>
          </p:cNvGrpSpPr>
          <p:nvPr/>
        </p:nvGrpSpPr>
        <p:grpSpPr>
          <a:xfrm>
            <a:off x="8688705" y="-197409"/>
            <a:ext cx="1392498" cy="139233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C281358-0B5C-4480-A973-9524F52CC0BF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3618095-2BD3-46A3-8A7D-CBCA4A2BF9D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9" name="Freeform: Shape 7">
                <a:extLst>
                  <a:ext uri="{FF2B5EF4-FFF2-40B4-BE49-F238E27FC236}">
                    <a16:creationId xmlns:a16="http://schemas.microsoft.com/office/drawing/2014/main" id="{0B213A99-42FE-4289-944A-0DA4B4C465D3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0" name="Freeform: Shape 8">
                <a:extLst>
                  <a:ext uri="{FF2B5EF4-FFF2-40B4-BE49-F238E27FC236}">
                    <a16:creationId xmlns:a16="http://schemas.microsoft.com/office/drawing/2014/main" id="{91076AC0-65FE-42F1-BD7F-994AA76E3AA2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1" name="Freeform: Shape 9">
                <a:extLst>
                  <a:ext uri="{FF2B5EF4-FFF2-40B4-BE49-F238E27FC236}">
                    <a16:creationId xmlns:a16="http://schemas.microsoft.com/office/drawing/2014/main" id="{DE97AD01-44F3-4F76-8EA5-F1DB1A9C1639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2" name="Freeform: Shape 10">
                <a:extLst>
                  <a:ext uri="{FF2B5EF4-FFF2-40B4-BE49-F238E27FC236}">
                    <a16:creationId xmlns:a16="http://schemas.microsoft.com/office/drawing/2014/main" id="{30BCA332-CEE6-4CD9-9939-D0C506510E10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13" name="Title 1">
            <a:extLst>
              <a:ext uri="{FF2B5EF4-FFF2-40B4-BE49-F238E27FC236}">
                <a16:creationId xmlns:a16="http://schemas.microsoft.com/office/drawing/2014/main" id="{05AC5CF6-B4B9-4AF9-B219-F6402C6B0431}"/>
              </a:ext>
            </a:extLst>
          </p:cNvPr>
          <p:cNvSpPr txBox="1">
            <a:spLocks/>
          </p:cNvSpPr>
          <p:nvPr/>
        </p:nvSpPr>
        <p:spPr>
          <a:xfrm>
            <a:off x="111539" y="189384"/>
            <a:ext cx="7422734" cy="1169064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922" b="1" dirty="0">
                <a:solidFill>
                  <a:srgbClr val="63B1A4"/>
                </a:solidFill>
              </a:rPr>
              <a:t>SUSTAINABLE DEVELOPMENT GOALS</a:t>
            </a:r>
          </a:p>
          <a:p>
            <a:r>
              <a:rPr lang="en-AU" sz="2922" b="1" dirty="0">
                <a:solidFill>
                  <a:srgbClr val="63B1A4"/>
                </a:solidFill>
              </a:rPr>
              <a:t>PRAYER SERVICE APPENDIX</a:t>
            </a:r>
          </a:p>
        </p:txBody>
      </p:sp>
      <p:sp>
        <p:nvSpPr>
          <p:cNvPr id="4" name="bg object 17">
            <a:extLst>
              <a:ext uri="{FF2B5EF4-FFF2-40B4-BE49-F238E27FC236}">
                <a16:creationId xmlns:a16="http://schemas.microsoft.com/office/drawing/2014/main" id="{BCC26EE5-A249-F177-6515-134EA6EF1334}"/>
              </a:ext>
            </a:extLst>
          </p:cNvPr>
          <p:cNvSpPr/>
          <p:nvPr/>
        </p:nvSpPr>
        <p:spPr>
          <a:xfrm>
            <a:off x="-1" y="6349186"/>
            <a:ext cx="9908137" cy="503854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461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9CA259F-863B-9326-3CB8-D451BD0EBD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8937" y="6460408"/>
            <a:ext cx="982791" cy="291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896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25597" y="257557"/>
            <a:ext cx="6105144" cy="634288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99360" y="1325892"/>
            <a:ext cx="4307205" cy="28710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1" marR="589948">
              <a:lnSpc>
                <a:spcPct val="150000"/>
              </a:lnSpc>
              <a:spcBef>
                <a:spcPts val="100"/>
              </a:spcBef>
            </a:pPr>
            <a:r>
              <a:rPr sz="1400" b="1" dirty="0">
                <a:latin typeface="Arial"/>
                <a:cs typeface="Arial"/>
              </a:rPr>
              <a:t>Create</a:t>
            </a:r>
            <a:r>
              <a:rPr sz="1400" b="1" spc="-3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a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large</a:t>
            </a:r>
            <a:r>
              <a:rPr sz="1400" b="1" spc="-4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SDG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logo</a:t>
            </a:r>
            <a:r>
              <a:rPr sz="1400" b="1" spc="-3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on</a:t>
            </a:r>
            <a:r>
              <a:rPr sz="1400" b="1" spc="-2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the</a:t>
            </a:r>
            <a:r>
              <a:rPr sz="1400" b="1" spc="-3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floor</a:t>
            </a:r>
            <a:r>
              <a:rPr sz="1400" b="1" spc="-3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of</a:t>
            </a:r>
            <a:r>
              <a:rPr sz="1400" b="1" spc="-15" dirty="0">
                <a:latin typeface="Arial"/>
                <a:cs typeface="Arial"/>
              </a:rPr>
              <a:t> </a:t>
            </a:r>
            <a:r>
              <a:rPr sz="1400" b="1" spc="-20" dirty="0">
                <a:latin typeface="Arial"/>
                <a:cs typeface="Arial"/>
              </a:rPr>
              <a:t>your </a:t>
            </a:r>
            <a:r>
              <a:rPr sz="1400" b="1" dirty="0">
                <a:latin typeface="Arial"/>
                <a:cs typeface="Arial"/>
              </a:rPr>
              <a:t>prayer</a:t>
            </a:r>
            <a:r>
              <a:rPr sz="1400" b="1" spc="-40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space.</a:t>
            </a:r>
            <a:endParaRPr sz="1400" dirty="0">
              <a:latin typeface="Arial"/>
              <a:cs typeface="Arial"/>
            </a:endParaRPr>
          </a:p>
          <a:p>
            <a:pPr marL="184796" indent="-172730">
              <a:spcBef>
                <a:spcPts val="840"/>
              </a:spcBef>
              <a:buChar char="-"/>
              <a:tabLst>
                <a:tab pos="185431" algn="l"/>
              </a:tabLst>
            </a:pPr>
            <a:r>
              <a:rPr sz="1400" dirty="0">
                <a:latin typeface="Arial"/>
                <a:cs typeface="Arial"/>
              </a:rPr>
              <a:t>Print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the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following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pages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in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colour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on</a:t>
            </a:r>
            <a:r>
              <a:rPr sz="1400" spc="-9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A3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paper</a:t>
            </a:r>
            <a:endParaRPr sz="1400" dirty="0">
              <a:latin typeface="Arial"/>
              <a:cs typeface="Arial"/>
            </a:endParaRPr>
          </a:p>
          <a:p>
            <a:pPr marL="184796" indent="-172730">
              <a:spcBef>
                <a:spcPts val="840"/>
              </a:spcBef>
              <a:buChar char="-"/>
              <a:tabLst>
                <a:tab pos="185431" algn="l"/>
              </a:tabLst>
            </a:pPr>
            <a:r>
              <a:rPr sz="1400" dirty="0">
                <a:latin typeface="Arial"/>
                <a:cs typeface="Arial"/>
              </a:rPr>
              <a:t>Cut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out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each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segment</a:t>
            </a:r>
            <a:endParaRPr sz="1400" dirty="0">
              <a:latin typeface="Arial"/>
              <a:cs typeface="Arial"/>
            </a:endParaRPr>
          </a:p>
          <a:p>
            <a:pPr marL="184796" marR="117481" indent="-172730">
              <a:lnSpc>
                <a:spcPct val="150000"/>
              </a:lnSpc>
              <a:buChar char="-"/>
              <a:tabLst>
                <a:tab pos="185431" algn="l"/>
              </a:tabLst>
            </a:pPr>
            <a:r>
              <a:rPr sz="1400" dirty="0">
                <a:latin typeface="Arial"/>
                <a:cs typeface="Arial"/>
              </a:rPr>
              <a:t>Lay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each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segment</a:t>
            </a:r>
            <a:r>
              <a:rPr sz="1400" spc="-4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on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the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floor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in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the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centre</a:t>
            </a:r>
            <a:r>
              <a:rPr sz="1400" spc="-5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of</a:t>
            </a:r>
            <a:r>
              <a:rPr sz="1400" spc="-20" dirty="0">
                <a:latin typeface="Arial"/>
                <a:cs typeface="Arial"/>
              </a:rPr>
              <a:t> your </a:t>
            </a:r>
            <a:r>
              <a:rPr sz="1400" dirty="0">
                <a:latin typeface="Arial"/>
                <a:cs typeface="Arial"/>
              </a:rPr>
              <a:t>prayer</a:t>
            </a:r>
            <a:r>
              <a:rPr sz="1400" spc="-6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space</a:t>
            </a:r>
            <a:endParaRPr sz="1400" dirty="0">
              <a:latin typeface="Arial"/>
              <a:cs typeface="Arial"/>
            </a:endParaRPr>
          </a:p>
          <a:p>
            <a:pPr marL="184796" indent="-172730">
              <a:spcBef>
                <a:spcPts val="840"/>
              </a:spcBef>
              <a:buChar char="-"/>
              <a:tabLst>
                <a:tab pos="185431" algn="l"/>
              </a:tabLst>
            </a:pPr>
            <a:r>
              <a:rPr sz="1400" dirty="0">
                <a:latin typeface="Arial"/>
                <a:cs typeface="Arial"/>
              </a:rPr>
              <a:t>Invite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participants</a:t>
            </a:r>
            <a:r>
              <a:rPr sz="1400" spc="-6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to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sit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around</a:t>
            </a:r>
            <a:r>
              <a:rPr sz="1400" spc="-5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the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circle</a:t>
            </a:r>
            <a:endParaRPr sz="1400" dirty="0">
              <a:latin typeface="Arial"/>
              <a:cs typeface="Arial"/>
            </a:endParaRPr>
          </a:p>
          <a:p>
            <a:pPr marL="184796" marR="5080" indent="-172730">
              <a:lnSpc>
                <a:spcPct val="150000"/>
              </a:lnSpc>
              <a:buChar char="-"/>
              <a:tabLst>
                <a:tab pos="185431" algn="l"/>
              </a:tabLst>
            </a:pPr>
            <a:r>
              <a:rPr sz="1400" dirty="0">
                <a:latin typeface="Arial"/>
                <a:cs typeface="Arial"/>
              </a:rPr>
              <a:t>Place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a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Bible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and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a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large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candle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in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the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centre</a:t>
            </a:r>
            <a:r>
              <a:rPr sz="1400" spc="-5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or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25" dirty="0">
                <a:latin typeface="Arial"/>
                <a:cs typeface="Arial"/>
              </a:rPr>
              <a:t>use </a:t>
            </a:r>
            <a:r>
              <a:rPr sz="1400" dirty="0">
                <a:latin typeface="Arial"/>
                <a:cs typeface="Arial"/>
              </a:rPr>
              <a:t>a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small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tea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light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candle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on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each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segment.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7" name="bg object 17">
            <a:extLst>
              <a:ext uri="{FF2B5EF4-FFF2-40B4-BE49-F238E27FC236}">
                <a16:creationId xmlns:a16="http://schemas.microsoft.com/office/drawing/2014/main" id="{E0EEB497-C6DE-F116-7E2A-ED3DE9089037}"/>
              </a:ext>
            </a:extLst>
          </p:cNvPr>
          <p:cNvSpPr/>
          <p:nvPr/>
        </p:nvSpPr>
        <p:spPr>
          <a:xfrm>
            <a:off x="-1" y="6349186"/>
            <a:ext cx="9908137" cy="503854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46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5F9254-0D32-BC51-4F56-728F454FF9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8937" y="6460408"/>
            <a:ext cx="982791" cy="29191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3288" y="834390"/>
            <a:ext cx="8099425" cy="5189220"/>
          </a:xfrm>
          <a:custGeom>
            <a:avLst/>
            <a:gdLst/>
            <a:ahLst/>
            <a:cxnLst/>
            <a:rect l="l" t="t" r="r" b="b"/>
            <a:pathLst>
              <a:path w="8099425" h="5189220">
                <a:moveTo>
                  <a:pt x="2061" y="0"/>
                </a:moveTo>
                <a:lnTo>
                  <a:pt x="800" y="101239"/>
                </a:lnTo>
                <a:lnTo>
                  <a:pt x="113" y="202461"/>
                </a:lnTo>
                <a:lnTo>
                  <a:pt x="0" y="303663"/>
                </a:lnTo>
                <a:lnTo>
                  <a:pt x="459" y="404843"/>
                </a:lnTo>
                <a:lnTo>
                  <a:pt x="1493" y="505999"/>
                </a:lnTo>
                <a:lnTo>
                  <a:pt x="3098" y="607127"/>
                </a:lnTo>
                <a:lnTo>
                  <a:pt x="5277" y="708227"/>
                </a:lnTo>
                <a:lnTo>
                  <a:pt x="8027" y="809295"/>
                </a:lnTo>
                <a:lnTo>
                  <a:pt x="11349" y="910329"/>
                </a:lnTo>
                <a:lnTo>
                  <a:pt x="15243" y="1011327"/>
                </a:lnTo>
                <a:lnTo>
                  <a:pt x="19707" y="1112286"/>
                </a:lnTo>
                <a:lnTo>
                  <a:pt x="24743" y="1213205"/>
                </a:lnTo>
                <a:lnTo>
                  <a:pt x="30349" y="1314079"/>
                </a:lnTo>
                <a:lnTo>
                  <a:pt x="36525" y="1414908"/>
                </a:lnTo>
                <a:lnTo>
                  <a:pt x="43272" y="1515689"/>
                </a:lnTo>
                <a:lnTo>
                  <a:pt x="50588" y="1616420"/>
                </a:lnTo>
                <a:lnTo>
                  <a:pt x="58473" y="1717097"/>
                </a:lnTo>
                <a:lnTo>
                  <a:pt x="66927" y="1817719"/>
                </a:lnTo>
                <a:lnTo>
                  <a:pt x="75949" y="1918284"/>
                </a:lnTo>
                <a:lnTo>
                  <a:pt x="85541" y="2018789"/>
                </a:lnTo>
                <a:lnTo>
                  <a:pt x="95700" y="2119231"/>
                </a:lnTo>
                <a:lnTo>
                  <a:pt x="106426" y="2219608"/>
                </a:lnTo>
                <a:lnTo>
                  <a:pt x="117720" y="2319919"/>
                </a:lnTo>
                <a:lnTo>
                  <a:pt x="129582" y="2420160"/>
                </a:lnTo>
                <a:lnTo>
                  <a:pt x="142010" y="2520329"/>
                </a:lnTo>
                <a:lnTo>
                  <a:pt x="155004" y="2620424"/>
                </a:lnTo>
                <a:lnTo>
                  <a:pt x="168564" y="2720442"/>
                </a:lnTo>
                <a:lnTo>
                  <a:pt x="182691" y="2820382"/>
                </a:lnTo>
                <a:lnTo>
                  <a:pt x="197383" y="2920240"/>
                </a:lnTo>
                <a:lnTo>
                  <a:pt x="212639" y="3020014"/>
                </a:lnTo>
                <a:lnTo>
                  <a:pt x="228461" y="3119702"/>
                </a:lnTo>
                <a:lnTo>
                  <a:pt x="244848" y="3219302"/>
                </a:lnTo>
                <a:lnTo>
                  <a:pt x="261798" y="3318811"/>
                </a:lnTo>
                <a:lnTo>
                  <a:pt x="279313" y="3418227"/>
                </a:lnTo>
                <a:lnTo>
                  <a:pt x="297391" y="3517547"/>
                </a:lnTo>
                <a:lnTo>
                  <a:pt x="316032" y="3616770"/>
                </a:lnTo>
                <a:lnTo>
                  <a:pt x="335236" y="3715892"/>
                </a:lnTo>
                <a:lnTo>
                  <a:pt x="355003" y="3814912"/>
                </a:lnTo>
                <a:lnTo>
                  <a:pt x="375333" y="3913826"/>
                </a:lnTo>
                <a:lnTo>
                  <a:pt x="396224" y="4012633"/>
                </a:lnTo>
                <a:lnTo>
                  <a:pt x="417677" y="4111331"/>
                </a:lnTo>
                <a:lnTo>
                  <a:pt x="439691" y="4209916"/>
                </a:lnTo>
                <a:lnTo>
                  <a:pt x="462267" y="4308387"/>
                </a:lnTo>
                <a:lnTo>
                  <a:pt x="485403" y="4406740"/>
                </a:lnTo>
                <a:lnTo>
                  <a:pt x="509100" y="4504975"/>
                </a:lnTo>
                <a:lnTo>
                  <a:pt x="533357" y="4603088"/>
                </a:lnTo>
                <a:lnTo>
                  <a:pt x="558173" y="4701077"/>
                </a:lnTo>
                <a:lnTo>
                  <a:pt x="583549" y="4798940"/>
                </a:lnTo>
                <a:lnTo>
                  <a:pt x="609485" y="4896674"/>
                </a:lnTo>
                <a:lnTo>
                  <a:pt x="635979" y="4994277"/>
                </a:lnTo>
                <a:lnTo>
                  <a:pt x="663031" y="5091746"/>
                </a:lnTo>
                <a:lnTo>
                  <a:pt x="690642" y="5189080"/>
                </a:lnTo>
                <a:lnTo>
                  <a:pt x="8099213" y="3064700"/>
                </a:lnTo>
                <a:lnTo>
                  <a:pt x="8071907" y="2967648"/>
                </a:lnTo>
                <a:lnTo>
                  <a:pt x="8045578" y="2870360"/>
                </a:lnTo>
                <a:lnTo>
                  <a:pt x="8020228" y="2772846"/>
                </a:lnTo>
                <a:lnTo>
                  <a:pt x="7995856" y="2675111"/>
                </a:lnTo>
                <a:lnTo>
                  <a:pt x="7972464" y="2577163"/>
                </a:lnTo>
                <a:lnTo>
                  <a:pt x="7950053" y="2479010"/>
                </a:lnTo>
                <a:lnTo>
                  <a:pt x="7928624" y="2380657"/>
                </a:lnTo>
                <a:lnTo>
                  <a:pt x="7908177" y="2282114"/>
                </a:lnTo>
                <a:lnTo>
                  <a:pt x="7888715" y="2183385"/>
                </a:lnTo>
                <a:lnTo>
                  <a:pt x="7870236" y="2084480"/>
                </a:lnTo>
                <a:lnTo>
                  <a:pt x="7852744" y="1985405"/>
                </a:lnTo>
                <a:lnTo>
                  <a:pt x="7836238" y="1886167"/>
                </a:lnTo>
                <a:lnTo>
                  <a:pt x="7820719" y="1786774"/>
                </a:lnTo>
                <a:lnTo>
                  <a:pt x="7806188" y="1687232"/>
                </a:lnTo>
                <a:lnTo>
                  <a:pt x="7792647" y="1587549"/>
                </a:lnTo>
                <a:lnTo>
                  <a:pt x="7780097" y="1487732"/>
                </a:lnTo>
                <a:lnTo>
                  <a:pt x="7768537" y="1387788"/>
                </a:lnTo>
                <a:lnTo>
                  <a:pt x="7757970" y="1287725"/>
                </a:lnTo>
                <a:lnTo>
                  <a:pt x="7748395" y="1187549"/>
                </a:lnTo>
                <a:lnTo>
                  <a:pt x="7739815" y="1087268"/>
                </a:lnTo>
                <a:lnTo>
                  <a:pt x="7732230" y="986889"/>
                </a:lnTo>
                <a:lnTo>
                  <a:pt x="7725640" y="886419"/>
                </a:lnTo>
                <a:lnTo>
                  <a:pt x="7720048" y="785865"/>
                </a:lnTo>
                <a:lnTo>
                  <a:pt x="7715453" y="685235"/>
                </a:lnTo>
                <a:lnTo>
                  <a:pt x="7711857" y="584536"/>
                </a:lnTo>
                <a:lnTo>
                  <a:pt x="7709261" y="483774"/>
                </a:lnTo>
                <a:lnTo>
                  <a:pt x="7707665" y="382958"/>
                </a:lnTo>
                <a:lnTo>
                  <a:pt x="7707071" y="282093"/>
                </a:lnTo>
                <a:lnTo>
                  <a:pt x="7707479" y="181189"/>
                </a:lnTo>
                <a:lnTo>
                  <a:pt x="7708891" y="80251"/>
                </a:lnTo>
                <a:lnTo>
                  <a:pt x="2061" y="0"/>
                </a:lnTo>
                <a:close/>
              </a:path>
            </a:pathLst>
          </a:custGeom>
          <a:solidFill>
            <a:srgbClr val="E5243B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59173" y="1573317"/>
            <a:ext cx="2911398" cy="291139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3288" y="834390"/>
            <a:ext cx="8099425" cy="5189220"/>
          </a:xfrm>
          <a:custGeom>
            <a:avLst/>
            <a:gdLst/>
            <a:ahLst/>
            <a:cxnLst/>
            <a:rect l="l" t="t" r="r" b="b"/>
            <a:pathLst>
              <a:path w="8099425" h="5189220">
                <a:moveTo>
                  <a:pt x="2061" y="0"/>
                </a:moveTo>
                <a:lnTo>
                  <a:pt x="800" y="101239"/>
                </a:lnTo>
                <a:lnTo>
                  <a:pt x="113" y="202461"/>
                </a:lnTo>
                <a:lnTo>
                  <a:pt x="0" y="303663"/>
                </a:lnTo>
                <a:lnTo>
                  <a:pt x="459" y="404843"/>
                </a:lnTo>
                <a:lnTo>
                  <a:pt x="1493" y="505999"/>
                </a:lnTo>
                <a:lnTo>
                  <a:pt x="3098" y="607127"/>
                </a:lnTo>
                <a:lnTo>
                  <a:pt x="5277" y="708227"/>
                </a:lnTo>
                <a:lnTo>
                  <a:pt x="8027" y="809295"/>
                </a:lnTo>
                <a:lnTo>
                  <a:pt x="11349" y="910329"/>
                </a:lnTo>
                <a:lnTo>
                  <a:pt x="15243" y="1011327"/>
                </a:lnTo>
                <a:lnTo>
                  <a:pt x="19707" y="1112286"/>
                </a:lnTo>
                <a:lnTo>
                  <a:pt x="24743" y="1213205"/>
                </a:lnTo>
                <a:lnTo>
                  <a:pt x="30349" y="1314079"/>
                </a:lnTo>
                <a:lnTo>
                  <a:pt x="36525" y="1414908"/>
                </a:lnTo>
                <a:lnTo>
                  <a:pt x="43272" y="1515689"/>
                </a:lnTo>
                <a:lnTo>
                  <a:pt x="50588" y="1616420"/>
                </a:lnTo>
                <a:lnTo>
                  <a:pt x="58473" y="1717097"/>
                </a:lnTo>
                <a:lnTo>
                  <a:pt x="66927" y="1817719"/>
                </a:lnTo>
                <a:lnTo>
                  <a:pt x="75949" y="1918284"/>
                </a:lnTo>
                <a:lnTo>
                  <a:pt x="85541" y="2018789"/>
                </a:lnTo>
                <a:lnTo>
                  <a:pt x="95700" y="2119231"/>
                </a:lnTo>
                <a:lnTo>
                  <a:pt x="106426" y="2219608"/>
                </a:lnTo>
                <a:lnTo>
                  <a:pt x="117720" y="2319919"/>
                </a:lnTo>
                <a:lnTo>
                  <a:pt x="129582" y="2420160"/>
                </a:lnTo>
                <a:lnTo>
                  <a:pt x="142010" y="2520329"/>
                </a:lnTo>
                <a:lnTo>
                  <a:pt x="155004" y="2620424"/>
                </a:lnTo>
                <a:lnTo>
                  <a:pt x="168564" y="2720442"/>
                </a:lnTo>
                <a:lnTo>
                  <a:pt x="182691" y="2820382"/>
                </a:lnTo>
                <a:lnTo>
                  <a:pt x="197383" y="2920240"/>
                </a:lnTo>
                <a:lnTo>
                  <a:pt x="212639" y="3020014"/>
                </a:lnTo>
                <a:lnTo>
                  <a:pt x="228461" y="3119702"/>
                </a:lnTo>
                <a:lnTo>
                  <a:pt x="244848" y="3219302"/>
                </a:lnTo>
                <a:lnTo>
                  <a:pt x="261798" y="3318811"/>
                </a:lnTo>
                <a:lnTo>
                  <a:pt x="279313" y="3418227"/>
                </a:lnTo>
                <a:lnTo>
                  <a:pt x="297391" y="3517547"/>
                </a:lnTo>
                <a:lnTo>
                  <a:pt x="316032" y="3616770"/>
                </a:lnTo>
                <a:lnTo>
                  <a:pt x="335236" y="3715892"/>
                </a:lnTo>
                <a:lnTo>
                  <a:pt x="355003" y="3814912"/>
                </a:lnTo>
                <a:lnTo>
                  <a:pt x="375333" y="3913826"/>
                </a:lnTo>
                <a:lnTo>
                  <a:pt x="396224" y="4012633"/>
                </a:lnTo>
                <a:lnTo>
                  <a:pt x="417677" y="4111331"/>
                </a:lnTo>
                <a:lnTo>
                  <a:pt x="439691" y="4209916"/>
                </a:lnTo>
                <a:lnTo>
                  <a:pt x="462267" y="4308387"/>
                </a:lnTo>
                <a:lnTo>
                  <a:pt x="485403" y="4406740"/>
                </a:lnTo>
                <a:lnTo>
                  <a:pt x="509100" y="4504975"/>
                </a:lnTo>
                <a:lnTo>
                  <a:pt x="533357" y="4603088"/>
                </a:lnTo>
                <a:lnTo>
                  <a:pt x="558173" y="4701077"/>
                </a:lnTo>
                <a:lnTo>
                  <a:pt x="583549" y="4798940"/>
                </a:lnTo>
                <a:lnTo>
                  <a:pt x="609485" y="4896674"/>
                </a:lnTo>
                <a:lnTo>
                  <a:pt x="635979" y="4994277"/>
                </a:lnTo>
                <a:lnTo>
                  <a:pt x="663031" y="5091746"/>
                </a:lnTo>
                <a:lnTo>
                  <a:pt x="690642" y="5189080"/>
                </a:lnTo>
                <a:lnTo>
                  <a:pt x="8099213" y="3064700"/>
                </a:lnTo>
                <a:lnTo>
                  <a:pt x="8071907" y="2967648"/>
                </a:lnTo>
                <a:lnTo>
                  <a:pt x="8045578" y="2870360"/>
                </a:lnTo>
                <a:lnTo>
                  <a:pt x="8020228" y="2772846"/>
                </a:lnTo>
                <a:lnTo>
                  <a:pt x="7995856" y="2675111"/>
                </a:lnTo>
                <a:lnTo>
                  <a:pt x="7972464" y="2577163"/>
                </a:lnTo>
                <a:lnTo>
                  <a:pt x="7950053" y="2479010"/>
                </a:lnTo>
                <a:lnTo>
                  <a:pt x="7928624" y="2380657"/>
                </a:lnTo>
                <a:lnTo>
                  <a:pt x="7908177" y="2282114"/>
                </a:lnTo>
                <a:lnTo>
                  <a:pt x="7888715" y="2183385"/>
                </a:lnTo>
                <a:lnTo>
                  <a:pt x="7870236" y="2084480"/>
                </a:lnTo>
                <a:lnTo>
                  <a:pt x="7852744" y="1985405"/>
                </a:lnTo>
                <a:lnTo>
                  <a:pt x="7836238" y="1886167"/>
                </a:lnTo>
                <a:lnTo>
                  <a:pt x="7820719" y="1786774"/>
                </a:lnTo>
                <a:lnTo>
                  <a:pt x="7806188" y="1687232"/>
                </a:lnTo>
                <a:lnTo>
                  <a:pt x="7792647" y="1587549"/>
                </a:lnTo>
                <a:lnTo>
                  <a:pt x="7780097" y="1487732"/>
                </a:lnTo>
                <a:lnTo>
                  <a:pt x="7768537" y="1387788"/>
                </a:lnTo>
                <a:lnTo>
                  <a:pt x="7757970" y="1287725"/>
                </a:lnTo>
                <a:lnTo>
                  <a:pt x="7748395" y="1187549"/>
                </a:lnTo>
                <a:lnTo>
                  <a:pt x="7739815" y="1087268"/>
                </a:lnTo>
                <a:lnTo>
                  <a:pt x="7732230" y="986889"/>
                </a:lnTo>
                <a:lnTo>
                  <a:pt x="7725640" y="886419"/>
                </a:lnTo>
                <a:lnTo>
                  <a:pt x="7720048" y="785865"/>
                </a:lnTo>
                <a:lnTo>
                  <a:pt x="7715453" y="685235"/>
                </a:lnTo>
                <a:lnTo>
                  <a:pt x="7711857" y="584536"/>
                </a:lnTo>
                <a:lnTo>
                  <a:pt x="7709261" y="483774"/>
                </a:lnTo>
                <a:lnTo>
                  <a:pt x="7707665" y="382958"/>
                </a:lnTo>
                <a:lnTo>
                  <a:pt x="7707071" y="282093"/>
                </a:lnTo>
                <a:lnTo>
                  <a:pt x="7707479" y="181189"/>
                </a:lnTo>
                <a:lnTo>
                  <a:pt x="7708891" y="80251"/>
                </a:lnTo>
                <a:lnTo>
                  <a:pt x="2061" y="0"/>
                </a:lnTo>
                <a:close/>
              </a:path>
            </a:pathLst>
          </a:custGeom>
          <a:solidFill>
            <a:srgbClr val="DDA63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59173" y="1325892"/>
            <a:ext cx="2911398" cy="291139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6064" y="703222"/>
            <a:ext cx="8151353" cy="545155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FF4992A-9D8F-4B20-8382-DE548B8C66BB}"/>
              </a:ext>
            </a:extLst>
          </p:cNvPr>
          <p:cNvSpPr/>
          <p:nvPr/>
        </p:nvSpPr>
        <p:spPr>
          <a:xfrm>
            <a:off x="7179820" y="5348071"/>
            <a:ext cx="989698" cy="806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3288" y="834390"/>
            <a:ext cx="8099425" cy="5189220"/>
          </a:xfrm>
          <a:custGeom>
            <a:avLst/>
            <a:gdLst/>
            <a:ahLst/>
            <a:cxnLst/>
            <a:rect l="l" t="t" r="r" b="b"/>
            <a:pathLst>
              <a:path w="8099425" h="5189220">
                <a:moveTo>
                  <a:pt x="2061" y="0"/>
                </a:moveTo>
                <a:lnTo>
                  <a:pt x="800" y="101239"/>
                </a:lnTo>
                <a:lnTo>
                  <a:pt x="113" y="202461"/>
                </a:lnTo>
                <a:lnTo>
                  <a:pt x="0" y="303663"/>
                </a:lnTo>
                <a:lnTo>
                  <a:pt x="459" y="404843"/>
                </a:lnTo>
                <a:lnTo>
                  <a:pt x="1493" y="505999"/>
                </a:lnTo>
                <a:lnTo>
                  <a:pt x="3098" y="607127"/>
                </a:lnTo>
                <a:lnTo>
                  <a:pt x="5277" y="708227"/>
                </a:lnTo>
                <a:lnTo>
                  <a:pt x="8027" y="809295"/>
                </a:lnTo>
                <a:lnTo>
                  <a:pt x="11349" y="910329"/>
                </a:lnTo>
                <a:lnTo>
                  <a:pt x="15243" y="1011327"/>
                </a:lnTo>
                <a:lnTo>
                  <a:pt x="19707" y="1112286"/>
                </a:lnTo>
                <a:lnTo>
                  <a:pt x="24743" y="1213205"/>
                </a:lnTo>
                <a:lnTo>
                  <a:pt x="30349" y="1314079"/>
                </a:lnTo>
                <a:lnTo>
                  <a:pt x="36525" y="1414908"/>
                </a:lnTo>
                <a:lnTo>
                  <a:pt x="43272" y="1515689"/>
                </a:lnTo>
                <a:lnTo>
                  <a:pt x="50588" y="1616420"/>
                </a:lnTo>
                <a:lnTo>
                  <a:pt x="58473" y="1717097"/>
                </a:lnTo>
                <a:lnTo>
                  <a:pt x="66927" y="1817719"/>
                </a:lnTo>
                <a:lnTo>
                  <a:pt x="75949" y="1918284"/>
                </a:lnTo>
                <a:lnTo>
                  <a:pt x="85541" y="2018789"/>
                </a:lnTo>
                <a:lnTo>
                  <a:pt x="95700" y="2119231"/>
                </a:lnTo>
                <a:lnTo>
                  <a:pt x="106426" y="2219608"/>
                </a:lnTo>
                <a:lnTo>
                  <a:pt x="117720" y="2319919"/>
                </a:lnTo>
                <a:lnTo>
                  <a:pt x="129582" y="2420160"/>
                </a:lnTo>
                <a:lnTo>
                  <a:pt x="142010" y="2520329"/>
                </a:lnTo>
                <a:lnTo>
                  <a:pt x="155004" y="2620424"/>
                </a:lnTo>
                <a:lnTo>
                  <a:pt x="168564" y="2720442"/>
                </a:lnTo>
                <a:lnTo>
                  <a:pt x="182691" y="2820382"/>
                </a:lnTo>
                <a:lnTo>
                  <a:pt x="197383" y="2920240"/>
                </a:lnTo>
                <a:lnTo>
                  <a:pt x="212639" y="3020014"/>
                </a:lnTo>
                <a:lnTo>
                  <a:pt x="228461" y="3119702"/>
                </a:lnTo>
                <a:lnTo>
                  <a:pt x="244848" y="3219302"/>
                </a:lnTo>
                <a:lnTo>
                  <a:pt x="261798" y="3318811"/>
                </a:lnTo>
                <a:lnTo>
                  <a:pt x="279313" y="3418227"/>
                </a:lnTo>
                <a:lnTo>
                  <a:pt x="297391" y="3517547"/>
                </a:lnTo>
                <a:lnTo>
                  <a:pt x="316032" y="3616770"/>
                </a:lnTo>
                <a:lnTo>
                  <a:pt x="335236" y="3715892"/>
                </a:lnTo>
                <a:lnTo>
                  <a:pt x="355003" y="3814912"/>
                </a:lnTo>
                <a:lnTo>
                  <a:pt x="375333" y="3913826"/>
                </a:lnTo>
                <a:lnTo>
                  <a:pt x="396224" y="4012633"/>
                </a:lnTo>
                <a:lnTo>
                  <a:pt x="417677" y="4111331"/>
                </a:lnTo>
                <a:lnTo>
                  <a:pt x="439691" y="4209916"/>
                </a:lnTo>
                <a:lnTo>
                  <a:pt x="462267" y="4308387"/>
                </a:lnTo>
                <a:lnTo>
                  <a:pt x="485403" y="4406740"/>
                </a:lnTo>
                <a:lnTo>
                  <a:pt x="509100" y="4504975"/>
                </a:lnTo>
                <a:lnTo>
                  <a:pt x="533357" y="4603088"/>
                </a:lnTo>
                <a:lnTo>
                  <a:pt x="558173" y="4701077"/>
                </a:lnTo>
                <a:lnTo>
                  <a:pt x="583549" y="4798940"/>
                </a:lnTo>
                <a:lnTo>
                  <a:pt x="609485" y="4896674"/>
                </a:lnTo>
                <a:lnTo>
                  <a:pt x="635979" y="4994277"/>
                </a:lnTo>
                <a:lnTo>
                  <a:pt x="663031" y="5091746"/>
                </a:lnTo>
                <a:lnTo>
                  <a:pt x="690642" y="5189080"/>
                </a:lnTo>
                <a:lnTo>
                  <a:pt x="8099213" y="3064700"/>
                </a:lnTo>
                <a:lnTo>
                  <a:pt x="8071907" y="2967648"/>
                </a:lnTo>
                <a:lnTo>
                  <a:pt x="8045578" y="2870360"/>
                </a:lnTo>
                <a:lnTo>
                  <a:pt x="8020228" y="2772846"/>
                </a:lnTo>
                <a:lnTo>
                  <a:pt x="7995856" y="2675111"/>
                </a:lnTo>
                <a:lnTo>
                  <a:pt x="7972464" y="2577163"/>
                </a:lnTo>
                <a:lnTo>
                  <a:pt x="7950053" y="2479010"/>
                </a:lnTo>
                <a:lnTo>
                  <a:pt x="7928624" y="2380657"/>
                </a:lnTo>
                <a:lnTo>
                  <a:pt x="7908177" y="2282114"/>
                </a:lnTo>
                <a:lnTo>
                  <a:pt x="7888715" y="2183385"/>
                </a:lnTo>
                <a:lnTo>
                  <a:pt x="7870236" y="2084480"/>
                </a:lnTo>
                <a:lnTo>
                  <a:pt x="7852744" y="1985405"/>
                </a:lnTo>
                <a:lnTo>
                  <a:pt x="7836238" y="1886167"/>
                </a:lnTo>
                <a:lnTo>
                  <a:pt x="7820719" y="1786774"/>
                </a:lnTo>
                <a:lnTo>
                  <a:pt x="7806188" y="1687232"/>
                </a:lnTo>
                <a:lnTo>
                  <a:pt x="7792647" y="1587549"/>
                </a:lnTo>
                <a:lnTo>
                  <a:pt x="7780097" y="1487732"/>
                </a:lnTo>
                <a:lnTo>
                  <a:pt x="7768537" y="1387788"/>
                </a:lnTo>
                <a:lnTo>
                  <a:pt x="7757970" y="1287725"/>
                </a:lnTo>
                <a:lnTo>
                  <a:pt x="7748395" y="1187549"/>
                </a:lnTo>
                <a:lnTo>
                  <a:pt x="7739815" y="1087268"/>
                </a:lnTo>
                <a:lnTo>
                  <a:pt x="7732230" y="986889"/>
                </a:lnTo>
                <a:lnTo>
                  <a:pt x="7725640" y="886419"/>
                </a:lnTo>
                <a:lnTo>
                  <a:pt x="7720048" y="785865"/>
                </a:lnTo>
                <a:lnTo>
                  <a:pt x="7715453" y="685235"/>
                </a:lnTo>
                <a:lnTo>
                  <a:pt x="7711857" y="584536"/>
                </a:lnTo>
                <a:lnTo>
                  <a:pt x="7709261" y="483774"/>
                </a:lnTo>
                <a:lnTo>
                  <a:pt x="7707665" y="382958"/>
                </a:lnTo>
                <a:lnTo>
                  <a:pt x="7707071" y="282093"/>
                </a:lnTo>
                <a:lnTo>
                  <a:pt x="7707479" y="181189"/>
                </a:lnTo>
                <a:lnTo>
                  <a:pt x="7708891" y="80251"/>
                </a:lnTo>
                <a:lnTo>
                  <a:pt x="2061" y="0"/>
                </a:lnTo>
                <a:close/>
              </a:path>
            </a:pathLst>
          </a:custGeom>
          <a:solidFill>
            <a:srgbClr val="C5192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21029" y="1573317"/>
            <a:ext cx="2911398" cy="291139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3288" y="834390"/>
            <a:ext cx="8099425" cy="5189220"/>
          </a:xfrm>
          <a:custGeom>
            <a:avLst/>
            <a:gdLst/>
            <a:ahLst/>
            <a:cxnLst/>
            <a:rect l="l" t="t" r="r" b="b"/>
            <a:pathLst>
              <a:path w="8099425" h="5189220">
                <a:moveTo>
                  <a:pt x="2061" y="0"/>
                </a:moveTo>
                <a:lnTo>
                  <a:pt x="800" y="101239"/>
                </a:lnTo>
                <a:lnTo>
                  <a:pt x="113" y="202461"/>
                </a:lnTo>
                <a:lnTo>
                  <a:pt x="0" y="303663"/>
                </a:lnTo>
                <a:lnTo>
                  <a:pt x="459" y="404843"/>
                </a:lnTo>
                <a:lnTo>
                  <a:pt x="1493" y="505999"/>
                </a:lnTo>
                <a:lnTo>
                  <a:pt x="3098" y="607127"/>
                </a:lnTo>
                <a:lnTo>
                  <a:pt x="5277" y="708227"/>
                </a:lnTo>
                <a:lnTo>
                  <a:pt x="8027" y="809295"/>
                </a:lnTo>
                <a:lnTo>
                  <a:pt x="11349" y="910329"/>
                </a:lnTo>
                <a:lnTo>
                  <a:pt x="15243" y="1011327"/>
                </a:lnTo>
                <a:lnTo>
                  <a:pt x="19707" y="1112286"/>
                </a:lnTo>
                <a:lnTo>
                  <a:pt x="24743" y="1213205"/>
                </a:lnTo>
                <a:lnTo>
                  <a:pt x="30349" y="1314079"/>
                </a:lnTo>
                <a:lnTo>
                  <a:pt x="36525" y="1414908"/>
                </a:lnTo>
                <a:lnTo>
                  <a:pt x="43272" y="1515689"/>
                </a:lnTo>
                <a:lnTo>
                  <a:pt x="50588" y="1616420"/>
                </a:lnTo>
                <a:lnTo>
                  <a:pt x="58473" y="1717097"/>
                </a:lnTo>
                <a:lnTo>
                  <a:pt x="66927" y="1817719"/>
                </a:lnTo>
                <a:lnTo>
                  <a:pt x="75949" y="1918284"/>
                </a:lnTo>
                <a:lnTo>
                  <a:pt x="85541" y="2018789"/>
                </a:lnTo>
                <a:lnTo>
                  <a:pt x="95700" y="2119231"/>
                </a:lnTo>
                <a:lnTo>
                  <a:pt x="106426" y="2219608"/>
                </a:lnTo>
                <a:lnTo>
                  <a:pt x="117720" y="2319919"/>
                </a:lnTo>
                <a:lnTo>
                  <a:pt x="129582" y="2420160"/>
                </a:lnTo>
                <a:lnTo>
                  <a:pt x="142010" y="2520329"/>
                </a:lnTo>
                <a:lnTo>
                  <a:pt x="155004" y="2620424"/>
                </a:lnTo>
                <a:lnTo>
                  <a:pt x="168564" y="2720442"/>
                </a:lnTo>
                <a:lnTo>
                  <a:pt x="182691" y="2820382"/>
                </a:lnTo>
                <a:lnTo>
                  <a:pt x="197383" y="2920240"/>
                </a:lnTo>
                <a:lnTo>
                  <a:pt x="212639" y="3020014"/>
                </a:lnTo>
                <a:lnTo>
                  <a:pt x="228461" y="3119702"/>
                </a:lnTo>
                <a:lnTo>
                  <a:pt x="244848" y="3219302"/>
                </a:lnTo>
                <a:lnTo>
                  <a:pt x="261798" y="3318811"/>
                </a:lnTo>
                <a:lnTo>
                  <a:pt x="279313" y="3418227"/>
                </a:lnTo>
                <a:lnTo>
                  <a:pt x="297391" y="3517547"/>
                </a:lnTo>
                <a:lnTo>
                  <a:pt x="316032" y="3616770"/>
                </a:lnTo>
                <a:lnTo>
                  <a:pt x="335236" y="3715892"/>
                </a:lnTo>
                <a:lnTo>
                  <a:pt x="355003" y="3814912"/>
                </a:lnTo>
                <a:lnTo>
                  <a:pt x="375333" y="3913826"/>
                </a:lnTo>
                <a:lnTo>
                  <a:pt x="396224" y="4012633"/>
                </a:lnTo>
                <a:lnTo>
                  <a:pt x="417677" y="4111331"/>
                </a:lnTo>
                <a:lnTo>
                  <a:pt x="439691" y="4209916"/>
                </a:lnTo>
                <a:lnTo>
                  <a:pt x="462267" y="4308387"/>
                </a:lnTo>
                <a:lnTo>
                  <a:pt x="485403" y="4406740"/>
                </a:lnTo>
                <a:lnTo>
                  <a:pt x="509100" y="4504975"/>
                </a:lnTo>
                <a:lnTo>
                  <a:pt x="533357" y="4603088"/>
                </a:lnTo>
                <a:lnTo>
                  <a:pt x="558173" y="4701077"/>
                </a:lnTo>
                <a:lnTo>
                  <a:pt x="583549" y="4798940"/>
                </a:lnTo>
                <a:lnTo>
                  <a:pt x="609485" y="4896674"/>
                </a:lnTo>
                <a:lnTo>
                  <a:pt x="635979" y="4994277"/>
                </a:lnTo>
                <a:lnTo>
                  <a:pt x="663031" y="5091746"/>
                </a:lnTo>
                <a:lnTo>
                  <a:pt x="690642" y="5189080"/>
                </a:lnTo>
                <a:lnTo>
                  <a:pt x="8099213" y="3064700"/>
                </a:lnTo>
                <a:lnTo>
                  <a:pt x="8071907" y="2967648"/>
                </a:lnTo>
                <a:lnTo>
                  <a:pt x="8045578" y="2870360"/>
                </a:lnTo>
                <a:lnTo>
                  <a:pt x="8020228" y="2772846"/>
                </a:lnTo>
                <a:lnTo>
                  <a:pt x="7995856" y="2675111"/>
                </a:lnTo>
                <a:lnTo>
                  <a:pt x="7972464" y="2577163"/>
                </a:lnTo>
                <a:lnTo>
                  <a:pt x="7950053" y="2479010"/>
                </a:lnTo>
                <a:lnTo>
                  <a:pt x="7928624" y="2380657"/>
                </a:lnTo>
                <a:lnTo>
                  <a:pt x="7908177" y="2282114"/>
                </a:lnTo>
                <a:lnTo>
                  <a:pt x="7888715" y="2183385"/>
                </a:lnTo>
                <a:lnTo>
                  <a:pt x="7870236" y="2084480"/>
                </a:lnTo>
                <a:lnTo>
                  <a:pt x="7852744" y="1985405"/>
                </a:lnTo>
                <a:lnTo>
                  <a:pt x="7836238" y="1886167"/>
                </a:lnTo>
                <a:lnTo>
                  <a:pt x="7820719" y="1786774"/>
                </a:lnTo>
                <a:lnTo>
                  <a:pt x="7806188" y="1687232"/>
                </a:lnTo>
                <a:lnTo>
                  <a:pt x="7792647" y="1587549"/>
                </a:lnTo>
                <a:lnTo>
                  <a:pt x="7780097" y="1487732"/>
                </a:lnTo>
                <a:lnTo>
                  <a:pt x="7768537" y="1387788"/>
                </a:lnTo>
                <a:lnTo>
                  <a:pt x="7757970" y="1287725"/>
                </a:lnTo>
                <a:lnTo>
                  <a:pt x="7748395" y="1187549"/>
                </a:lnTo>
                <a:lnTo>
                  <a:pt x="7739815" y="1087268"/>
                </a:lnTo>
                <a:lnTo>
                  <a:pt x="7732230" y="986889"/>
                </a:lnTo>
                <a:lnTo>
                  <a:pt x="7725640" y="886419"/>
                </a:lnTo>
                <a:lnTo>
                  <a:pt x="7720048" y="785865"/>
                </a:lnTo>
                <a:lnTo>
                  <a:pt x="7715453" y="685235"/>
                </a:lnTo>
                <a:lnTo>
                  <a:pt x="7711857" y="584536"/>
                </a:lnTo>
                <a:lnTo>
                  <a:pt x="7709261" y="483774"/>
                </a:lnTo>
                <a:lnTo>
                  <a:pt x="7707665" y="382958"/>
                </a:lnTo>
                <a:lnTo>
                  <a:pt x="7707071" y="282093"/>
                </a:lnTo>
                <a:lnTo>
                  <a:pt x="7707479" y="181189"/>
                </a:lnTo>
                <a:lnTo>
                  <a:pt x="7708891" y="80251"/>
                </a:lnTo>
                <a:lnTo>
                  <a:pt x="2061" y="0"/>
                </a:lnTo>
                <a:close/>
              </a:path>
            </a:pathLst>
          </a:custGeom>
          <a:solidFill>
            <a:srgbClr val="FF3A2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21029" y="1511461"/>
            <a:ext cx="2752647" cy="275264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3288" y="834390"/>
            <a:ext cx="8099425" cy="5189220"/>
          </a:xfrm>
          <a:custGeom>
            <a:avLst/>
            <a:gdLst/>
            <a:ahLst/>
            <a:cxnLst/>
            <a:rect l="l" t="t" r="r" b="b"/>
            <a:pathLst>
              <a:path w="8099425" h="5189220">
                <a:moveTo>
                  <a:pt x="2061" y="0"/>
                </a:moveTo>
                <a:lnTo>
                  <a:pt x="800" y="101239"/>
                </a:lnTo>
                <a:lnTo>
                  <a:pt x="113" y="202461"/>
                </a:lnTo>
                <a:lnTo>
                  <a:pt x="0" y="303663"/>
                </a:lnTo>
                <a:lnTo>
                  <a:pt x="459" y="404843"/>
                </a:lnTo>
                <a:lnTo>
                  <a:pt x="1493" y="505999"/>
                </a:lnTo>
                <a:lnTo>
                  <a:pt x="3098" y="607127"/>
                </a:lnTo>
                <a:lnTo>
                  <a:pt x="5277" y="708227"/>
                </a:lnTo>
                <a:lnTo>
                  <a:pt x="8027" y="809295"/>
                </a:lnTo>
                <a:lnTo>
                  <a:pt x="11349" y="910329"/>
                </a:lnTo>
                <a:lnTo>
                  <a:pt x="15243" y="1011327"/>
                </a:lnTo>
                <a:lnTo>
                  <a:pt x="19707" y="1112286"/>
                </a:lnTo>
                <a:lnTo>
                  <a:pt x="24743" y="1213205"/>
                </a:lnTo>
                <a:lnTo>
                  <a:pt x="30349" y="1314079"/>
                </a:lnTo>
                <a:lnTo>
                  <a:pt x="36525" y="1414908"/>
                </a:lnTo>
                <a:lnTo>
                  <a:pt x="43272" y="1515689"/>
                </a:lnTo>
                <a:lnTo>
                  <a:pt x="50588" y="1616420"/>
                </a:lnTo>
                <a:lnTo>
                  <a:pt x="58473" y="1717097"/>
                </a:lnTo>
                <a:lnTo>
                  <a:pt x="66927" y="1817719"/>
                </a:lnTo>
                <a:lnTo>
                  <a:pt x="75949" y="1918284"/>
                </a:lnTo>
                <a:lnTo>
                  <a:pt x="85541" y="2018789"/>
                </a:lnTo>
                <a:lnTo>
                  <a:pt x="95700" y="2119231"/>
                </a:lnTo>
                <a:lnTo>
                  <a:pt x="106426" y="2219608"/>
                </a:lnTo>
                <a:lnTo>
                  <a:pt x="117720" y="2319919"/>
                </a:lnTo>
                <a:lnTo>
                  <a:pt x="129582" y="2420160"/>
                </a:lnTo>
                <a:lnTo>
                  <a:pt x="142010" y="2520329"/>
                </a:lnTo>
                <a:lnTo>
                  <a:pt x="155004" y="2620424"/>
                </a:lnTo>
                <a:lnTo>
                  <a:pt x="168564" y="2720442"/>
                </a:lnTo>
                <a:lnTo>
                  <a:pt x="182691" y="2820382"/>
                </a:lnTo>
                <a:lnTo>
                  <a:pt x="197383" y="2920240"/>
                </a:lnTo>
                <a:lnTo>
                  <a:pt x="212639" y="3020014"/>
                </a:lnTo>
                <a:lnTo>
                  <a:pt x="228461" y="3119702"/>
                </a:lnTo>
                <a:lnTo>
                  <a:pt x="244848" y="3219302"/>
                </a:lnTo>
                <a:lnTo>
                  <a:pt x="261798" y="3318811"/>
                </a:lnTo>
                <a:lnTo>
                  <a:pt x="279313" y="3418227"/>
                </a:lnTo>
                <a:lnTo>
                  <a:pt x="297391" y="3517547"/>
                </a:lnTo>
                <a:lnTo>
                  <a:pt x="316032" y="3616770"/>
                </a:lnTo>
                <a:lnTo>
                  <a:pt x="335236" y="3715892"/>
                </a:lnTo>
                <a:lnTo>
                  <a:pt x="355003" y="3814912"/>
                </a:lnTo>
                <a:lnTo>
                  <a:pt x="375333" y="3913826"/>
                </a:lnTo>
                <a:lnTo>
                  <a:pt x="396224" y="4012633"/>
                </a:lnTo>
                <a:lnTo>
                  <a:pt x="417677" y="4111331"/>
                </a:lnTo>
                <a:lnTo>
                  <a:pt x="439691" y="4209916"/>
                </a:lnTo>
                <a:lnTo>
                  <a:pt x="462267" y="4308387"/>
                </a:lnTo>
                <a:lnTo>
                  <a:pt x="485403" y="4406740"/>
                </a:lnTo>
                <a:lnTo>
                  <a:pt x="509100" y="4504975"/>
                </a:lnTo>
                <a:lnTo>
                  <a:pt x="533357" y="4603088"/>
                </a:lnTo>
                <a:lnTo>
                  <a:pt x="558173" y="4701077"/>
                </a:lnTo>
                <a:lnTo>
                  <a:pt x="583549" y="4798940"/>
                </a:lnTo>
                <a:lnTo>
                  <a:pt x="609485" y="4896674"/>
                </a:lnTo>
                <a:lnTo>
                  <a:pt x="635979" y="4994277"/>
                </a:lnTo>
                <a:lnTo>
                  <a:pt x="663031" y="5091746"/>
                </a:lnTo>
                <a:lnTo>
                  <a:pt x="690642" y="5189080"/>
                </a:lnTo>
                <a:lnTo>
                  <a:pt x="8099213" y="3064700"/>
                </a:lnTo>
                <a:lnTo>
                  <a:pt x="8071907" y="2967648"/>
                </a:lnTo>
                <a:lnTo>
                  <a:pt x="8045578" y="2870360"/>
                </a:lnTo>
                <a:lnTo>
                  <a:pt x="8020228" y="2772846"/>
                </a:lnTo>
                <a:lnTo>
                  <a:pt x="7995856" y="2675111"/>
                </a:lnTo>
                <a:lnTo>
                  <a:pt x="7972464" y="2577163"/>
                </a:lnTo>
                <a:lnTo>
                  <a:pt x="7950053" y="2479010"/>
                </a:lnTo>
                <a:lnTo>
                  <a:pt x="7928624" y="2380657"/>
                </a:lnTo>
                <a:lnTo>
                  <a:pt x="7908177" y="2282114"/>
                </a:lnTo>
                <a:lnTo>
                  <a:pt x="7888715" y="2183385"/>
                </a:lnTo>
                <a:lnTo>
                  <a:pt x="7870236" y="2084480"/>
                </a:lnTo>
                <a:lnTo>
                  <a:pt x="7852744" y="1985405"/>
                </a:lnTo>
                <a:lnTo>
                  <a:pt x="7836238" y="1886167"/>
                </a:lnTo>
                <a:lnTo>
                  <a:pt x="7820719" y="1786774"/>
                </a:lnTo>
                <a:lnTo>
                  <a:pt x="7806188" y="1687232"/>
                </a:lnTo>
                <a:lnTo>
                  <a:pt x="7792647" y="1587549"/>
                </a:lnTo>
                <a:lnTo>
                  <a:pt x="7780097" y="1487732"/>
                </a:lnTo>
                <a:lnTo>
                  <a:pt x="7768537" y="1387788"/>
                </a:lnTo>
                <a:lnTo>
                  <a:pt x="7757970" y="1287725"/>
                </a:lnTo>
                <a:lnTo>
                  <a:pt x="7748395" y="1187549"/>
                </a:lnTo>
                <a:lnTo>
                  <a:pt x="7739815" y="1087268"/>
                </a:lnTo>
                <a:lnTo>
                  <a:pt x="7732230" y="986889"/>
                </a:lnTo>
                <a:lnTo>
                  <a:pt x="7725640" y="886419"/>
                </a:lnTo>
                <a:lnTo>
                  <a:pt x="7720048" y="785865"/>
                </a:lnTo>
                <a:lnTo>
                  <a:pt x="7715453" y="685235"/>
                </a:lnTo>
                <a:lnTo>
                  <a:pt x="7711857" y="584536"/>
                </a:lnTo>
                <a:lnTo>
                  <a:pt x="7709261" y="483774"/>
                </a:lnTo>
                <a:lnTo>
                  <a:pt x="7707665" y="382958"/>
                </a:lnTo>
                <a:lnTo>
                  <a:pt x="7707071" y="282093"/>
                </a:lnTo>
                <a:lnTo>
                  <a:pt x="7707479" y="181189"/>
                </a:lnTo>
                <a:lnTo>
                  <a:pt x="7708891" y="80251"/>
                </a:lnTo>
                <a:lnTo>
                  <a:pt x="2061" y="0"/>
                </a:lnTo>
                <a:close/>
              </a:path>
            </a:pathLst>
          </a:custGeom>
          <a:solidFill>
            <a:srgbClr val="26BDE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21029" y="1758885"/>
            <a:ext cx="2752647" cy="2752647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3288" y="834390"/>
            <a:ext cx="8099425" cy="5189220"/>
          </a:xfrm>
          <a:custGeom>
            <a:avLst/>
            <a:gdLst/>
            <a:ahLst/>
            <a:cxnLst/>
            <a:rect l="l" t="t" r="r" b="b"/>
            <a:pathLst>
              <a:path w="8099425" h="5189220">
                <a:moveTo>
                  <a:pt x="2061" y="0"/>
                </a:moveTo>
                <a:lnTo>
                  <a:pt x="800" y="101239"/>
                </a:lnTo>
                <a:lnTo>
                  <a:pt x="113" y="202461"/>
                </a:lnTo>
                <a:lnTo>
                  <a:pt x="0" y="303663"/>
                </a:lnTo>
                <a:lnTo>
                  <a:pt x="459" y="404843"/>
                </a:lnTo>
                <a:lnTo>
                  <a:pt x="1493" y="505999"/>
                </a:lnTo>
                <a:lnTo>
                  <a:pt x="3098" y="607127"/>
                </a:lnTo>
                <a:lnTo>
                  <a:pt x="5277" y="708227"/>
                </a:lnTo>
                <a:lnTo>
                  <a:pt x="8027" y="809295"/>
                </a:lnTo>
                <a:lnTo>
                  <a:pt x="11349" y="910329"/>
                </a:lnTo>
                <a:lnTo>
                  <a:pt x="15243" y="1011327"/>
                </a:lnTo>
                <a:lnTo>
                  <a:pt x="19707" y="1112286"/>
                </a:lnTo>
                <a:lnTo>
                  <a:pt x="24743" y="1213205"/>
                </a:lnTo>
                <a:lnTo>
                  <a:pt x="30349" y="1314079"/>
                </a:lnTo>
                <a:lnTo>
                  <a:pt x="36525" y="1414908"/>
                </a:lnTo>
                <a:lnTo>
                  <a:pt x="43272" y="1515689"/>
                </a:lnTo>
                <a:lnTo>
                  <a:pt x="50588" y="1616420"/>
                </a:lnTo>
                <a:lnTo>
                  <a:pt x="58473" y="1717097"/>
                </a:lnTo>
                <a:lnTo>
                  <a:pt x="66927" y="1817719"/>
                </a:lnTo>
                <a:lnTo>
                  <a:pt x="75949" y="1918284"/>
                </a:lnTo>
                <a:lnTo>
                  <a:pt x="85541" y="2018789"/>
                </a:lnTo>
                <a:lnTo>
                  <a:pt x="95700" y="2119231"/>
                </a:lnTo>
                <a:lnTo>
                  <a:pt x="106426" y="2219608"/>
                </a:lnTo>
                <a:lnTo>
                  <a:pt x="117720" y="2319919"/>
                </a:lnTo>
                <a:lnTo>
                  <a:pt x="129582" y="2420160"/>
                </a:lnTo>
                <a:lnTo>
                  <a:pt x="142010" y="2520329"/>
                </a:lnTo>
                <a:lnTo>
                  <a:pt x="155004" y="2620424"/>
                </a:lnTo>
                <a:lnTo>
                  <a:pt x="168564" y="2720442"/>
                </a:lnTo>
                <a:lnTo>
                  <a:pt x="182691" y="2820382"/>
                </a:lnTo>
                <a:lnTo>
                  <a:pt x="197383" y="2920240"/>
                </a:lnTo>
                <a:lnTo>
                  <a:pt x="212639" y="3020014"/>
                </a:lnTo>
                <a:lnTo>
                  <a:pt x="228461" y="3119702"/>
                </a:lnTo>
                <a:lnTo>
                  <a:pt x="244848" y="3219302"/>
                </a:lnTo>
                <a:lnTo>
                  <a:pt x="261798" y="3318811"/>
                </a:lnTo>
                <a:lnTo>
                  <a:pt x="279313" y="3418227"/>
                </a:lnTo>
                <a:lnTo>
                  <a:pt x="297391" y="3517547"/>
                </a:lnTo>
                <a:lnTo>
                  <a:pt x="316032" y="3616770"/>
                </a:lnTo>
                <a:lnTo>
                  <a:pt x="335236" y="3715892"/>
                </a:lnTo>
                <a:lnTo>
                  <a:pt x="355003" y="3814912"/>
                </a:lnTo>
                <a:lnTo>
                  <a:pt x="375333" y="3913826"/>
                </a:lnTo>
                <a:lnTo>
                  <a:pt x="396224" y="4012633"/>
                </a:lnTo>
                <a:lnTo>
                  <a:pt x="417677" y="4111331"/>
                </a:lnTo>
                <a:lnTo>
                  <a:pt x="439691" y="4209916"/>
                </a:lnTo>
                <a:lnTo>
                  <a:pt x="462267" y="4308387"/>
                </a:lnTo>
                <a:lnTo>
                  <a:pt x="485403" y="4406740"/>
                </a:lnTo>
                <a:lnTo>
                  <a:pt x="509100" y="4504975"/>
                </a:lnTo>
                <a:lnTo>
                  <a:pt x="533357" y="4603088"/>
                </a:lnTo>
                <a:lnTo>
                  <a:pt x="558173" y="4701077"/>
                </a:lnTo>
                <a:lnTo>
                  <a:pt x="583549" y="4798940"/>
                </a:lnTo>
                <a:lnTo>
                  <a:pt x="609485" y="4896674"/>
                </a:lnTo>
                <a:lnTo>
                  <a:pt x="635979" y="4994277"/>
                </a:lnTo>
                <a:lnTo>
                  <a:pt x="663031" y="5091746"/>
                </a:lnTo>
                <a:lnTo>
                  <a:pt x="690642" y="5189080"/>
                </a:lnTo>
                <a:lnTo>
                  <a:pt x="8099213" y="3064700"/>
                </a:lnTo>
                <a:lnTo>
                  <a:pt x="8071907" y="2967648"/>
                </a:lnTo>
                <a:lnTo>
                  <a:pt x="8045578" y="2870360"/>
                </a:lnTo>
                <a:lnTo>
                  <a:pt x="8020228" y="2772846"/>
                </a:lnTo>
                <a:lnTo>
                  <a:pt x="7995856" y="2675111"/>
                </a:lnTo>
                <a:lnTo>
                  <a:pt x="7972464" y="2577163"/>
                </a:lnTo>
                <a:lnTo>
                  <a:pt x="7950053" y="2479010"/>
                </a:lnTo>
                <a:lnTo>
                  <a:pt x="7928624" y="2380657"/>
                </a:lnTo>
                <a:lnTo>
                  <a:pt x="7908177" y="2282114"/>
                </a:lnTo>
                <a:lnTo>
                  <a:pt x="7888715" y="2183385"/>
                </a:lnTo>
                <a:lnTo>
                  <a:pt x="7870236" y="2084480"/>
                </a:lnTo>
                <a:lnTo>
                  <a:pt x="7852744" y="1985405"/>
                </a:lnTo>
                <a:lnTo>
                  <a:pt x="7836238" y="1886167"/>
                </a:lnTo>
                <a:lnTo>
                  <a:pt x="7820719" y="1786774"/>
                </a:lnTo>
                <a:lnTo>
                  <a:pt x="7806188" y="1687232"/>
                </a:lnTo>
                <a:lnTo>
                  <a:pt x="7792647" y="1587549"/>
                </a:lnTo>
                <a:lnTo>
                  <a:pt x="7780097" y="1487732"/>
                </a:lnTo>
                <a:lnTo>
                  <a:pt x="7768537" y="1387788"/>
                </a:lnTo>
                <a:lnTo>
                  <a:pt x="7757970" y="1287725"/>
                </a:lnTo>
                <a:lnTo>
                  <a:pt x="7748395" y="1187549"/>
                </a:lnTo>
                <a:lnTo>
                  <a:pt x="7739815" y="1087268"/>
                </a:lnTo>
                <a:lnTo>
                  <a:pt x="7732230" y="986889"/>
                </a:lnTo>
                <a:lnTo>
                  <a:pt x="7725640" y="886419"/>
                </a:lnTo>
                <a:lnTo>
                  <a:pt x="7720048" y="785865"/>
                </a:lnTo>
                <a:lnTo>
                  <a:pt x="7715453" y="685235"/>
                </a:lnTo>
                <a:lnTo>
                  <a:pt x="7711857" y="584536"/>
                </a:lnTo>
                <a:lnTo>
                  <a:pt x="7709261" y="483774"/>
                </a:lnTo>
                <a:lnTo>
                  <a:pt x="7707665" y="382958"/>
                </a:lnTo>
                <a:lnTo>
                  <a:pt x="7707071" y="282093"/>
                </a:lnTo>
                <a:lnTo>
                  <a:pt x="7707479" y="181189"/>
                </a:lnTo>
                <a:lnTo>
                  <a:pt x="7708891" y="80251"/>
                </a:lnTo>
                <a:lnTo>
                  <a:pt x="2061" y="0"/>
                </a:lnTo>
                <a:close/>
              </a:path>
            </a:pathLst>
          </a:custGeom>
          <a:solidFill>
            <a:srgbClr val="FCC30B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21029" y="1511461"/>
            <a:ext cx="2752647" cy="2752647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3288" y="834390"/>
            <a:ext cx="8099425" cy="5189220"/>
          </a:xfrm>
          <a:custGeom>
            <a:avLst/>
            <a:gdLst/>
            <a:ahLst/>
            <a:cxnLst/>
            <a:rect l="l" t="t" r="r" b="b"/>
            <a:pathLst>
              <a:path w="8099425" h="5189220">
                <a:moveTo>
                  <a:pt x="2061" y="0"/>
                </a:moveTo>
                <a:lnTo>
                  <a:pt x="800" y="101239"/>
                </a:lnTo>
                <a:lnTo>
                  <a:pt x="113" y="202461"/>
                </a:lnTo>
                <a:lnTo>
                  <a:pt x="0" y="303663"/>
                </a:lnTo>
                <a:lnTo>
                  <a:pt x="459" y="404843"/>
                </a:lnTo>
                <a:lnTo>
                  <a:pt x="1493" y="505999"/>
                </a:lnTo>
                <a:lnTo>
                  <a:pt x="3098" y="607127"/>
                </a:lnTo>
                <a:lnTo>
                  <a:pt x="5277" y="708227"/>
                </a:lnTo>
                <a:lnTo>
                  <a:pt x="8027" y="809295"/>
                </a:lnTo>
                <a:lnTo>
                  <a:pt x="11349" y="910329"/>
                </a:lnTo>
                <a:lnTo>
                  <a:pt x="15243" y="1011327"/>
                </a:lnTo>
                <a:lnTo>
                  <a:pt x="19707" y="1112286"/>
                </a:lnTo>
                <a:lnTo>
                  <a:pt x="24743" y="1213205"/>
                </a:lnTo>
                <a:lnTo>
                  <a:pt x="30349" y="1314079"/>
                </a:lnTo>
                <a:lnTo>
                  <a:pt x="36525" y="1414908"/>
                </a:lnTo>
                <a:lnTo>
                  <a:pt x="43272" y="1515689"/>
                </a:lnTo>
                <a:lnTo>
                  <a:pt x="50588" y="1616420"/>
                </a:lnTo>
                <a:lnTo>
                  <a:pt x="58473" y="1717097"/>
                </a:lnTo>
                <a:lnTo>
                  <a:pt x="66927" y="1817719"/>
                </a:lnTo>
                <a:lnTo>
                  <a:pt x="75949" y="1918284"/>
                </a:lnTo>
                <a:lnTo>
                  <a:pt x="85541" y="2018789"/>
                </a:lnTo>
                <a:lnTo>
                  <a:pt x="95700" y="2119231"/>
                </a:lnTo>
                <a:lnTo>
                  <a:pt x="106426" y="2219608"/>
                </a:lnTo>
                <a:lnTo>
                  <a:pt x="117720" y="2319919"/>
                </a:lnTo>
                <a:lnTo>
                  <a:pt x="129582" y="2420160"/>
                </a:lnTo>
                <a:lnTo>
                  <a:pt x="142010" y="2520329"/>
                </a:lnTo>
                <a:lnTo>
                  <a:pt x="155004" y="2620424"/>
                </a:lnTo>
                <a:lnTo>
                  <a:pt x="168564" y="2720442"/>
                </a:lnTo>
                <a:lnTo>
                  <a:pt x="182691" y="2820382"/>
                </a:lnTo>
                <a:lnTo>
                  <a:pt x="197383" y="2920240"/>
                </a:lnTo>
                <a:lnTo>
                  <a:pt x="212639" y="3020014"/>
                </a:lnTo>
                <a:lnTo>
                  <a:pt x="228461" y="3119702"/>
                </a:lnTo>
                <a:lnTo>
                  <a:pt x="244848" y="3219302"/>
                </a:lnTo>
                <a:lnTo>
                  <a:pt x="261798" y="3318811"/>
                </a:lnTo>
                <a:lnTo>
                  <a:pt x="279313" y="3418227"/>
                </a:lnTo>
                <a:lnTo>
                  <a:pt x="297391" y="3517547"/>
                </a:lnTo>
                <a:lnTo>
                  <a:pt x="316032" y="3616770"/>
                </a:lnTo>
                <a:lnTo>
                  <a:pt x="335236" y="3715892"/>
                </a:lnTo>
                <a:lnTo>
                  <a:pt x="355003" y="3814912"/>
                </a:lnTo>
                <a:lnTo>
                  <a:pt x="375333" y="3913826"/>
                </a:lnTo>
                <a:lnTo>
                  <a:pt x="396224" y="4012633"/>
                </a:lnTo>
                <a:lnTo>
                  <a:pt x="417677" y="4111331"/>
                </a:lnTo>
                <a:lnTo>
                  <a:pt x="439691" y="4209916"/>
                </a:lnTo>
                <a:lnTo>
                  <a:pt x="462267" y="4308387"/>
                </a:lnTo>
                <a:lnTo>
                  <a:pt x="485403" y="4406740"/>
                </a:lnTo>
                <a:lnTo>
                  <a:pt x="509100" y="4504975"/>
                </a:lnTo>
                <a:lnTo>
                  <a:pt x="533357" y="4603088"/>
                </a:lnTo>
                <a:lnTo>
                  <a:pt x="558173" y="4701077"/>
                </a:lnTo>
                <a:lnTo>
                  <a:pt x="583549" y="4798940"/>
                </a:lnTo>
                <a:lnTo>
                  <a:pt x="609485" y="4896674"/>
                </a:lnTo>
                <a:lnTo>
                  <a:pt x="635979" y="4994277"/>
                </a:lnTo>
                <a:lnTo>
                  <a:pt x="663031" y="5091746"/>
                </a:lnTo>
                <a:lnTo>
                  <a:pt x="690642" y="5189080"/>
                </a:lnTo>
                <a:lnTo>
                  <a:pt x="8099213" y="3064700"/>
                </a:lnTo>
                <a:lnTo>
                  <a:pt x="8071907" y="2967648"/>
                </a:lnTo>
                <a:lnTo>
                  <a:pt x="8045578" y="2870360"/>
                </a:lnTo>
                <a:lnTo>
                  <a:pt x="8020228" y="2772846"/>
                </a:lnTo>
                <a:lnTo>
                  <a:pt x="7995856" y="2675111"/>
                </a:lnTo>
                <a:lnTo>
                  <a:pt x="7972464" y="2577163"/>
                </a:lnTo>
                <a:lnTo>
                  <a:pt x="7950053" y="2479010"/>
                </a:lnTo>
                <a:lnTo>
                  <a:pt x="7928624" y="2380657"/>
                </a:lnTo>
                <a:lnTo>
                  <a:pt x="7908177" y="2282114"/>
                </a:lnTo>
                <a:lnTo>
                  <a:pt x="7888715" y="2183385"/>
                </a:lnTo>
                <a:lnTo>
                  <a:pt x="7870236" y="2084480"/>
                </a:lnTo>
                <a:lnTo>
                  <a:pt x="7852744" y="1985405"/>
                </a:lnTo>
                <a:lnTo>
                  <a:pt x="7836238" y="1886167"/>
                </a:lnTo>
                <a:lnTo>
                  <a:pt x="7820719" y="1786774"/>
                </a:lnTo>
                <a:lnTo>
                  <a:pt x="7806188" y="1687232"/>
                </a:lnTo>
                <a:lnTo>
                  <a:pt x="7792647" y="1587549"/>
                </a:lnTo>
                <a:lnTo>
                  <a:pt x="7780097" y="1487732"/>
                </a:lnTo>
                <a:lnTo>
                  <a:pt x="7768537" y="1387788"/>
                </a:lnTo>
                <a:lnTo>
                  <a:pt x="7757970" y="1287725"/>
                </a:lnTo>
                <a:lnTo>
                  <a:pt x="7748395" y="1187549"/>
                </a:lnTo>
                <a:lnTo>
                  <a:pt x="7739815" y="1087268"/>
                </a:lnTo>
                <a:lnTo>
                  <a:pt x="7732230" y="986889"/>
                </a:lnTo>
                <a:lnTo>
                  <a:pt x="7725640" y="886419"/>
                </a:lnTo>
                <a:lnTo>
                  <a:pt x="7720048" y="785865"/>
                </a:lnTo>
                <a:lnTo>
                  <a:pt x="7715453" y="685235"/>
                </a:lnTo>
                <a:lnTo>
                  <a:pt x="7711857" y="584536"/>
                </a:lnTo>
                <a:lnTo>
                  <a:pt x="7709261" y="483774"/>
                </a:lnTo>
                <a:lnTo>
                  <a:pt x="7707665" y="382958"/>
                </a:lnTo>
                <a:lnTo>
                  <a:pt x="7707071" y="282093"/>
                </a:lnTo>
                <a:lnTo>
                  <a:pt x="7707479" y="181189"/>
                </a:lnTo>
                <a:lnTo>
                  <a:pt x="7708891" y="80251"/>
                </a:lnTo>
                <a:lnTo>
                  <a:pt x="2061" y="0"/>
                </a:lnTo>
                <a:close/>
              </a:path>
            </a:pathLst>
          </a:custGeom>
          <a:solidFill>
            <a:srgbClr val="A2194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59173" y="1820741"/>
            <a:ext cx="2752647" cy="2752647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94209" y="834390"/>
            <a:ext cx="8099425" cy="5189220"/>
          </a:xfrm>
          <a:custGeom>
            <a:avLst/>
            <a:gdLst/>
            <a:ahLst/>
            <a:cxnLst/>
            <a:rect l="l" t="t" r="r" b="b"/>
            <a:pathLst>
              <a:path w="8099425" h="5189220">
                <a:moveTo>
                  <a:pt x="2061" y="0"/>
                </a:moveTo>
                <a:lnTo>
                  <a:pt x="800" y="101239"/>
                </a:lnTo>
                <a:lnTo>
                  <a:pt x="113" y="202461"/>
                </a:lnTo>
                <a:lnTo>
                  <a:pt x="0" y="303663"/>
                </a:lnTo>
                <a:lnTo>
                  <a:pt x="459" y="404843"/>
                </a:lnTo>
                <a:lnTo>
                  <a:pt x="1493" y="505999"/>
                </a:lnTo>
                <a:lnTo>
                  <a:pt x="3098" y="607127"/>
                </a:lnTo>
                <a:lnTo>
                  <a:pt x="5277" y="708227"/>
                </a:lnTo>
                <a:lnTo>
                  <a:pt x="8027" y="809295"/>
                </a:lnTo>
                <a:lnTo>
                  <a:pt x="11349" y="910329"/>
                </a:lnTo>
                <a:lnTo>
                  <a:pt x="15243" y="1011327"/>
                </a:lnTo>
                <a:lnTo>
                  <a:pt x="19707" y="1112286"/>
                </a:lnTo>
                <a:lnTo>
                  <a:pt x="24743" y="1213205"/>
                </a:lnTo>
                <a:lnTo>
                  <a:pt x="30349" y="1314079"/>
                </a:lnTo>
                <a:lnTo>
                  <a:pt x="36525" y="1414908"/>
                </a:lnTo>
                <a:lnTo>
                  <a:pt x="43272" y="1515689"/>
                </a:lnTo>
                <a:lnTo>
                  <a:pt x="50588" y="1616420"/>
                </a:lnTo>
                <a:lnTo>
                  <a:pt x="58473" y="1717097"/>
                </a:lnTo>
                <a:lnTo>
                  <a:pt x="66927" y="1817719"/>
                </a:lnTo>
                <a:lnTo>
                  <a:pt x="75949" y="1918284"/>
                </a:lnTo>
                <a:lnTo>
                  <a:pt x="85541" y="2018789"/>
                </a:lnTo>
                <a:lnTo>
                  <a:pt x="95700" y="2119231"/>
                </a:lnTo>
                <a:lnTo>
                  <a:pt x="106426" y="2219608"/>
                </a:lnTo>
                <a:lnTo>
                  <a:pt x="117720" y="2319919"/>
                </a:lnTo>
                <a:lnTo>
                  <a:pt x="129582" y="2420160"/>
                </a:lnTo>
                <a:lnTo>
                  <a:pt x="142010" y="2520329"/>
                </a:lnTo>
                <a:lnTo>
                  <a:pt x="155004" y="2620424"/>
                </a:lnTo>
                <a:lnTo>
                  <a:pt x="168564" y="2720442"/>
                </a:lnTo>
                <a:lnTo>
                  <a:pt x="182691" y="2820382"/>
                </a:lnTo>
                <a:lnTo>
                  <a:pt x="197383" y="2920240"/>
                </a:lnTo>
                <a:lnTo>
                  <a:pt x="212639" y="3020014"/>
                </a:lnTo>
                <a:lnTo>
                  <a:pt x="228461" y="3119702"/>
                </a:lnTo>
                <a:lnTo>
                  <a:pt x="244848" y="3219302"/>
                </a:lnTo>
                <a:lnTo>
                  <a:pt x="261798" y="3318811"/>
                </a:lnTo>
                <a:lnTo>
                  <a:pt x="279313" y="3418227"/>
                </a:lnTo>
                <a:lnTo>
                  <a:pt x="297391" y="3517547"/>
                </a:lnTo>
                <a:lnTo>
                  <a:pt x="316032" y="3616770"/>
                </a:lnTo>
                <a:lnTo>
                  <a:pt x="335236" y="3715892"/>
                </a:lnTo>
                <a:lnTo>
                  <a:pt x="355003" y="3814912"/>
                </a:lnTo>
                <a:lnTo>
                  <a:pt x="375333" y="3913826"/>
                </a:lnTo>
                <a:lnTo>
                  <a:pt x="396224" y="4012633"/>
                </a:lnTo>
                <a:lnTo>
                  <a:pt x="417677" y="4111331"/>
                </a:lnTo>
                <a:lnTo>
                  <a:pt x="439691" y="4209916"/>
                </a:lnTo>
                <a:lnTo>
                  <a:pt x="462267" y="4308387"/>
                </a:lnTo>
                <a:lnTo>
                  <a:pt x="485403" y="4406740"/>
                </a:lnTo>
                <a:lnTo>
                  <a:pt x="509100" y="4504975"/>
                </a:lnTo>
                <a:lnTo>
                  <a:pt x="533357" y="4603088"/>
                </a:lnTo>
                <a:lnTo>
                  <a:pt x="558173" y="4701077"/>
                </a:lnTo>
                <a:lnTo>
                  <a:pt x="583549" y="4798940"/>
                </a:lnTo>
                <a:lnTo>
                  <a:pt x="609485" y="4896674"/>
                </a:lnTo>
                <a:lnTo>
                  <a:pt x="635979" y="4994277"/>
                </a:lnTo>
                <a:lnTo>
                  <a:pt x="663031" y="5091746"/>
                </a:lnTo>
                <a:lnTo>
                  <a:pt x="690642" y="5189080"/>
                </a:lnTo>
                <a:lnTo>
                  <a:pt x="8099213" y="3064700"/>
                </a:lnTo>
                <a:lnTo>
                  <a:pt x="8071907" y="2967648"/>
                </a:lnTo>
                <a:lnTo>
                  <a:pt x="8045578" y="2870360"/>
                </a:lnTo>
                <a:lnTo>
                  <a:pt x="8020228" y="2772846"/>
                </a:lnTo>
                <a:lnTo>
                  <a:pt x="7995856" y="2675111"/>
                </a:lnTo>
                <a:lnTo>
                  <a:pt x="7972464" y="2577163"/>
                </a:lnTo>
                <a:lnTo>
                  <a:pt x="7950053" y="2479010"/>
                </a:lnTo>
                <a:lnTo>
                  <a:pt x="7928624" y="2380657"/>
                </a:lnTo>
                <a:lnTo>
                  <a:pt x="7908177" y="2282114"/>
                </a:lnTo>
                <a:lnTo>
                  <a:pt x="7888715" y="2183385"/>
                </a:lnTo>
                <a:lnTo>
                  <a:pt x="7870236" y="2084480"/>
                </a:lnTo>
                <a:lnTo>
                  <a:pt x="7852744" y="1985405"/>
                </a:lnTo>
                <a:lnTo>
                  <a:pt x="7836238" y="1886167"/>
                </a:lnTo>
                <a:lnTo>
                  <a:pt x="7820719" y="1786774"/>
                </a:lnTo>
                <a:lnTo>
                  <a:pt x="7806188" y="1687232"/>
                </a:lnTo>
                <a:lnTo>
                  <a:pt x="7792647" y="1587549"/>
                </a:lnTo>
                <a:lnTo>
                  <a:pt x="7780097" y="1487732"/>
                </a:lnTo>
                <a:lnTo>
                  <a:pt x="7768537" y="1387788"/>
                </a:lnTo>
                <a:lnTo>
                  <a:pt x="7757970" y="1287725"/>
                </a:lnTo>
                <a:lnTo>
                  <a:pt x="7748395" y="1187549"/>
                </a:lnTo>
                <a:lnTo>
                  <a:pt x="7739815" y="1087268"/>
                </a:lnTo>
                <a:lnTo>
                  <a:pt x="7732230" y="986889"/>
                </a:lnTo>
                <a:lnTo>
                  <a:pt x="7725640" y="886419"/>
                </a:lnTo>
                <a:lnTo>
                  <a:pt x="7720048" y="785865"/>
                </a:lnTo>
                <a:lnTo>
                  <a:pt x="7715453" y="685235"/>
                </a:lnTo>
                <a:lnTo>
                  <a:pt x="7711857" y="584536"/>
                </a:lnTo>
                <a:lnTo>
                  <a:pt x="7709261" y="483774"/>
                </a:lnTo>
                <a:lnTo>
                  <a:pt x="7707665" y="382958"/>
                </a:lnTo>
                <a:lnTo>
                  <a:pt x="7707071" y="282093"/>
                </a:lnTo>
                <a:lnTo>
                  <a:pt x="7707479" y="181189"/>
                </a:lnTo>
                <a:lnTo>
                  <a:pt x="7708891" y="80251"/>
                </a:lnTo>
                <a:lnTo>
                  <a:pt x="2061" y="0"/>
                </a:lnTo>
                <a:close/>
              </a:path>
            </a:pathLst>
          </a:custGeom>
          <a:solidFill>
            <a:srgbClr val="FD692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44741" y="1697029"/>
            <a:ext cx="2752647" cy="275264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60923" y="822398"/>
            <a:ext cx="3071556" cy="125472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984177" y="2594811"/>
            <a:ext cx="1452180" cy="125471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50701" y="2594811"/>
            <a:ext cx="1481824" cy="125446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978940" y="4394654"/>
            <a:ext cx="1454673" cy="125495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561369" y="4394655"/>
            <a:ext cx="1481824" cy="1254503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70496" y="794967"/>
            <a:ext cx="4964632" cy="4389326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5143" y="6134577"/>
            <a:ext cx="1750060" cy="21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1">
              <a:lnSpc>
                <a:spcPts val="1614"/>
              </a:lnSpc>
            </a:pPr>
            <a:r>
              <a:rPr sz="1600" spc="-10" dirty="0">
                <a:latin typeface="Calibri"/>
                <a:cs typeface="Calibri"/>
                <a:hlinkClick r:id="rId8"/>
              </a:rPr>
              <a:t>www.globalgoals.org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2" name="bg object 17">
            <a:extLst>
              <a:ext uri="{FF2B5EF4-FFF2-40B4-BE49-F238E27FC236}">
                <a16:creationId xmlns:a16="http://schemas.microsoft.com/office/drawing/2014/main" id="{3713DD71-0D6C-8824-F596-098AFEEC2E1B}"/>
              </a:ext>
            </a:extLst>
          </p:cNvPr>
          <p:cNvSpPr/>
          <p:nvPr/>
        </p:nvSpPr>
        <p:spPr>
          <a:xfrm>
            <a:off x="-1" y="6349186"/>
            <a:ext cx="9908137" cy="503854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461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1A345AC-DB2E-BB5A-7226-4479EFD4BE4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68937" y="6460408"/>
            <a:ext cx="982791" cy="29191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3288" y="834390"/>
            <a:ext cx="8099425" cy="5189220"/>
          </a:xfrm>
          <a:custGeom>
            <a:avLst/>
            <a:gdLst/>
            <a:ahLst/>
            <a:cxnLst/>
            <a:rect l="l" t="t" r="r" b="b"/>
            <a:pathLst>
              <a:path w="8099425" h="5189220">
                <a:moveTo>
                  <a:pt x="2061" y="0"/>
                </a:moveTo>
                <a:lnTo>
                  <a:pt x="800" y="101239"/>
                </a:lnTo>
                <a:lnTo>
                  <a:pt x="113" y="202461"/>
                </a:lnTo>
                <a:lnTo>
                  <a:pt x="0" y="303663"/>
                </a:lnTo>
                <a:lnTo>
                  <a:pt x="459" y="404843"/>
                </a:lnTo>
                <a:lnTo>
                  <a:pt x="1493" y="505999"/>
                </a:lnTo>
                <a:lnTo>
                  <a:pt x="3098" y="607127"/>
                </a:lnTo>
                <a:lnTo>
                  <a:pt x="5277" y="708227"/>
                </a:lnTo>
                <a:lnTo>
                  <a:pt x="8027" y="809295"/>
                </a:lnTo>
                <a:lnTo>
                  <a:pt x="11349" y="910329"/>
                </a:lnTo>
                <a:lnTo>
                  <a:pt x="15243" y="1011327"/>
                </a:lnTo>
                <a:lnTo>
                  <a:pt x="19707" y="1112286"/>
                </a:lnTo>
                <a:lnTo>
                  <a:pt x="24743" y="1213205"/>
                </a:lnTo>
                <a:lnTo>
                  <a:pt x="30349" y="1314079"/>
                </a:lnTo>
                <a:lnTo>
                  <a:pt x="36525" y="1414908"/>
                </a:lnTo>
                <a:lnTo>
                  <a:pt x="43272" y="1515689"/>
                </a:lnTo>
                <a:lnTo>
                  <a:pt x="50588" y="1616420"/>
                </a:lnTo>
                <a:lnTo>
                  <a:pt x="58473" y="1717097"/>
                </a:lnTo>
                <a:lnTo>
                  <a:pt x="66927" y="1817719"/>
                </a:lnTo>
                <a:lnTo>
                  <a:pt x="75949" y="1918284"/>
                </a:lnTo>
                <a:lnTo>
                  <a:pt x="85541" y="2018789"/>
                </a:lnTo>
                <a:lnTo>
                  <a:pt x="95700" y="2119231"/>
                </a:lnTo>
                <a:lnTo>
                  <a:pt x="106426" y="2219608"/>
                </a:lnTo>
                <a:lnTo>
                  <a:pt x="117720" y="2319919"/>
                </a:lnTo>
                <a:lnTo>
                  <a:pt x="129582" y="2420160"/>
                </a:lnTo>
                <a:lnTo>
                  <a:pt x="142010" y="2520329"/>
                </a:lnTo>
                <a:lnTo>
                  <a:pt x="155004" y="2620424"/>
                </a:lnTo>
                <a:lnTo>
                  <a:pt x="168564" y="2720442"/>
                </a:lnTo>
                <a:lnTo>
                  <a:pt x="182691" y="2820382"/>
                </a:lnTo>
                <a:lnTo>
                  <a:pt x="197383" y="2920240"/>
                </a:lnTo>
                <a:lnTo>
                  <a:pt x="212639" y="3020014"/>
                </a:lnTo>
                <a:lnTo>
                  <a:pt x="228461" y="3119702"/>
                </a:lnTo>
                <a:lnTo>
                  <a:pt x="244848" y="3219302"/>
                </a:lnTo>
                <a:lnTo>
                  <a:pt x="261798" y="3318811"/>
                </a:lnTo>
                <a:lnTo>
                  <a:pt x="279313" y="3418227"/>
                </a:lnTo>
                <a:lnTo>
                  <a:pt x="297391" y="3517547"/>
                </a:lnTo>
                <a:lnTo>
                  <a:pt x="316032" y="3616770"/>
                </a:lnTo>
                <a:lnTo>
                  <a:pt x="335236" y="3715892"/>
                </a:lnTo>
                <a:lnTo>
                  <a:pt x="355003" y="3814912"/>
                </a:lnTo>
                <a:lnTo>
                  <a:pt x="375333" y="3913826"/>
                </a:lnTo>
                <a:lnTo>
                  <a:pt x="396224" y="4012633"/>
                </a:lnTo>
                <a:lnTo>
                  <a:pt x="417677" y="4111331"/>
                </a:lnTo>
                <a:lnTo>
                  <a:pt x="439691" y="4209916"/>
                </a:lnTo>
                <a:lnTo>
                  <a:pt x="462267" y="4308387"/>
                </a:lnTo>
                <a:lnTo>
                  <a:pt x="485403" y="4406740"/>
                </a:lnTo>
                <a:lnTo>
                  <a:pt x="509100" y="4504975"/>
                </a:lnTo>
                <a:lnTo>
                  <a:pt x="533357" y="4603088"/>
                </a:lnTo>
                <a:lnTo>
                  <a:pt x="558173" y="4701077"/>
                </a:lnTo>
                <a:lnTo>
                  <a:pt x="583549" y="4798940"/>
                </a:lnTo>
                <a:lnTo>
                  <a:pt x="609485" y="4896674"/>
                </a:lnTo>
                <a:lnTo>
                  <a:pt x="635979" y="4994277"/>
                </a:lnTo>
                <a:lnTo>
                  <a:pt x="663031" y="5091746"/>
                </a:lnTo>
                <a:lnTo>
                  <a:pt x="690642" y="5189080"/>
                </a:lnTo>
                <a:lnTo>
                  <a:pt x="8099213" y="3064700"/>
                </a:lnTo>
                <a:lnTo>
                  <a:pt x="8071907" y="2967648"/>
                </a:lnTo>
                <a:lnTo>
                  <a:pt x="8045578" y="2870360"/>
                </a:lnTo>
                <a:lnTo>
                  <a:pt x="8020228" y="2772846"/>
                </a:lnTo>
                <a:lnTo>
                  <a:pt x="7995856" y="2675111"/>
                </a:lnTo>
                <a:lnTo>
                  <a:pt x="7972464" y="2577163"/>
                </a:lnTo>
                <a:lnTo>
                  <a:pt x="7950053" y="2479010"/>
                </a:lnTo>
                <a:lnTo>
                  <a:pt x="7928624" y="2380657"/>
                </a:lnTo>
                <a:lnTo>
                  <a:pt x="7908177" y="2282114"/>
                </a:lnTo>
                <a:lnTo>
                  <a:pt x="7888715" y="2183385"/>
                </a:lnTo>
                <a:lnTo>
                  <a:pt x="7870236" y="2084480"/>
                </a:lnTo>
                <a:lnTo>
                  <a:pt x="7852744" y="1985405"/>
                </a:lnTo>
                <a:lnTo>
                  <a:pt x="7836238" y="1886167"/>
                </a:lnTo>
                <a:lnTo>
                  <a:pt x="7820719" y="1786774"/>
                </a:lnTo>
                <a:lnTo>
                  <a:pt x="7806188" y="1687232"/>
                </a:lnTo>
                <a:lnTo>
                  <a:pt x="7792647" y="1587549"/>
                </a:lnTo>
                <a:lnTo>
                  <a:pt x="7780097" y="1487732"/>
                </a:lnTo>
                <a:lnTo>
                  <a:pt x="7768537" y="1387788"/>
                </a:lnTo>
                <a:lnTo>
                  <a:pt x="7757970" y="1287725"/>
                </a:lnTo>
                <a:lnTo>
                  <a:pt x="7748395" y="1187549"/>
                </a:lnTo>
                <a:lnTo>
                  <a:pt x="7739815" y="1087268"/>
                </a:lnTo>
                <a:lnTo>
                  <a:pt x="7732230" y="986889"/>
                </a:lnTo>
                <a:lnTo>
                  <a:pt x="7725640" y="886419"/>
                </a:lnTo>
                <a:lnTo>
                  <a:pt x="7720048" y="785865"/>
                </a:lnTo>
                <a:lnTo>
                  <a:pt x="7715453" y="685235"/>
                </a:lnTo>
                <a:lnTo>
                  <a:pt x="7711857" y="584536"/>
                </a:lnTo>
                <a:lnTo>
                  <a:pt x="7709261" y="483774"/>
                </a:lnTo>
                <a:lnTo>
                  <a:pt x="7707665" y="382958"/>
                </a:lnTo>
                <a:lnTo>
                  <a:pt x="7707071" y="282093"/>
                </a:lnTo>
                <a:lnTo>
                  <a:pt x="7707479" y="181189"/>
                </a:lnTo>
                <a:lnTo>
                  <a:pt x="7708891" y="80251"/>
                </a:lnTo>
                <a:lnTo>
                  <a:pt x="2061" y="0"/>
                </a:lnTo>
                <a:close/>
              </a:path>
            </a:pathLst>
          </a:custGeom>
          <a:solidFill>
            <a:srgbClr val="DD136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21029" y="1449604"/>
            <a:ext cx="2752647" cy="2752647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3288" y="834390"/>
            <a:ext cx="8099425" cy="5189220"/>
          </a:xfrm>
          <a:custGeom>
            <a:avLst/>
            <a:gdLst/>
            <a:ahLst/>
            <a:cxnLst/>
            <a:rect l="l" t="t" r="r" b="b"/>
            <a:pathLst>
              <a:path w="8099425" h="5189220">
                <a:moveTo>
                  <a:pt x="2061" y="0"/>
                </a:moveTo>
                <a:lnTo>
                  <a:pt x="800" y="101239"/>
                </a:lnTo>
                <a:lnTo>
                  <a:pt x="113" y="202461"/>
                </a:lnTo>
                <a:lnTo>
                  <a:pt x="0" y="303663"/>
                </a:lnTo>
                <a:lnTo>
                  <a:pt x="459" y="404843"/>
                </a:lnTo>
                <a:lnTo>
                  <a:pt x="1493" y="505999"/>
                </a:lnTo>
                <a:lnTo>
                  <a:pt x="3098" y="607127"/>
                </a:lnTo>
                <a:lnTo>
                  <a:pt x="5277" y="708227"/>
                </a:lnTo>
                <a:lnTo>
                  <a:pt x="8027" y="809295"/>
                </a:lnTo>
                <a:lnTo>
                  <a:pt x="11349" y="910329"/>
                </a:lnTo>
                <a:lnTo>
                  <a:pt x="15243" y="1011327"/>
                </a:lnTo>
                <a:lnTo>
                  <a:pt x="19707" y="1112286"/>
                </a:lnTo>
                <a:lnTo>
                  <a:pt x="24743" y="1213205"/>
                </a:lnTo>
                <a:lnTo>
                  <a:pt x="30349" y="1314079"/>
                </a:lnTo>
                <a:lnTo>
                  <a:pt x="36525" y="1414908"/>
                </a:lnTo>
                <a:lnTo>
                  <a:pt x="43272" y="1515689"/>
                </a:lnTo>
                <a:lnTo>
                  <a:pt x="50588" y="1616420"/>
                </a:lnTo>
                <a:lnTo>
                  <a:pt x="58473" y="1717097"/>
                </a:lnTo>
                <a:lnTo>
                  <a:pt x="66927" y="1817719"/>
                </a:lnTo>
                <a:lnTo>
                  <a:pt x="75949" y="1918284"/>
                </a:lnTo>
                <a:lnTo>
                  <a:pt x="85541" y="2018789"/>
                </a:lnTo>
                <a:lnTo>
                  <a:pt x="95700" y="2119231"/>
                </a:lnTo>
                <a:lnTo>
                  <a:pt x="106426" y="2219608"/>
                </a:lnTo>
                <a:lnTo>
                  <a:pt x="117720" y="2319919"/>
                </a:lnTo>
                <a:lnTo>
                  <a:pt x="129582" y="2420160"/>
                </a:lnTo>
                <a:lnTo>
                  <a:pt x="142010" y="2520329"/>
                </a:lnTo>
                <a:lnTo>
                  <a:pt x="155004" y="2620424"/>
                </a:lnTo>
                <a:lnTo>
                  <a:pt x="168564" y="2720442"/>
                </a:lnTo>
                <a:lnTo>
                  <a:pt x="182691" y="2820382"/>
                </a:lnTo>
                <a:lnTo>
                  <a:pt x="197383" y="2920240"/>
                </a:lnTo>
                <a:lnTo>
                  <a:pt x="212639" y="3020014"/>
                </a:lnTo>
                <a:lnTo>
                  <a:pt x="228461" y="3119702"/>
                </a:lnTo>
                <a:lnTo>
                  <a:pt x="244848" y="3219302"/>
                </a:lnTo>
                <a:lnTo>
                  <a:pt x="261798" y="3318811"/>
                </a:lnTo>
                <a:lnTo>
                  <a:pt x="279313" y="3418227"/>
                </a:lnTo>
                <a:lnTo>
                  <a:pt x="297391" y="3517547"/>
                </a:lnTo>
                <a:lnTo>
                  <a:pt x="316032" y="3616770"/>
                </a:lnTo>
                <a:lnTo>
                  <a:pt x="335236" y="3715892"/>
                </a:lnTo>
                <a:lnTo>
                  <a:pt x="355003" y="3814912"/>
                </a:lnTo>
                <a:lnTo>
                  <a:pt x="375333" y="3913826"/>
                </a:lnTo>
                <a:lnTo>
                  <a:pt x="396224" y="4012633"/>
                </a:lnTo>
                <a:lnTo>
                  <a:pt x="417677" y="4111331"/>
                </a:lnTo>
                <a:lnTo>
                  <a:pt x="439691" y="4209916"/>
                </a:lnTo>
                <a:lnTo>
                  <a:pt x="462267" y="4308387"/>
                </a:lnTo>
                <a:lnTo>
                  <a:pt x="485403" y="4406740"/>
                </a:lnTo>
                <a:lnTo>
                  <a:pt x="509100" y="4504975"/>
                </a:lnTo>
                <a:lnTo>
                  <a:pt x="533357" y="4603088"/>
                </a:lnTo>
                <a:lnTo>
                  <a:pt x="558173" y="4701077"/>
                </a:lnTo>
                <a:lnTo>
                  <a:pt x="583549" y="4798940"/>
                </a:lnTo>
                <a:lnTo>
                  <a:pt x="609485" y="4896674"/>
                </a:lnTo>
                <a:lnTo>
                  <a:pt x="635979" y="4994277"/>
                </a:lnTo>
                <a:lnTo>
                  <a:pt x="663031" y="5091746"/>
                </a:lnTo>
                <a:lnTo>
                  <a:pt x="690642" y="5189080"/>
                </a:lnTo>
                <a:lnTo>
                  <a:pt x="8099213" y="3064700"/>
                </a:lnTo>
                <a:lnTo>
                  <a:pt x="8071907" y="2967648"/>
                </a:lnTo>
                <a:lnTo>
                  <a:pt x="8045578" y="2870360"/>
                </a:lnTo>
                <a:lnTo>
                  <a:pt x="8020228" y="2772846"/>
                </a:lnTo>
                <a:lnTo>
                  <a:pt x="7995856" y="2675111"/>
                </a:lnTo>
                <a:lnTo>
                  <a:pt x="7972464" y="2577163"/>
                </a:lnTo>
                <a:lnTo>
                  <a:pt x="7950053" y="2479010"/>
                </a:lnTo>
                <a:lnTo>
                  <a:pt x="7928624" y="2380657"/>
                </a:lnTo>
                <a:lnTo>
                  <a:pt x="7908177" y="2282114"/>
                </a:lnTo>
                <a:lnTo>
                  <a:pt x="7888715" y="2183385"/>
                </a:lnTo>
                <a:lnTo>
                  <a:pt x="7870236" y="2084480"/>
                </a:lnTo>
                <a:lnTo>
                  <a:pt x="7852744" y="1985405"/>
                </a:lnTo>
                <a:lnTo>
                  <a:pt x="7836238" y="1886167"/>
                </a:lnTo>
                <a:lnTo>
                  <a:pt x="7820719" y="1786774"/>
                </a:lnTo>
                <a:lnTo>
                  <a:pt x="7806188" y="1687232"/>
                </a:lnTo>
                <a:lnTo>
                  <a:pt x="7792647" y="1587549"/>
                </a:lnTo>
                <a:lnTo>
                  <a:pt x="7780097" y="1487732"/>
                </a:lnTo>
                <a:lnTo>
                  <a:pt x="7768537" y="1387788"/>
                </a:lnTo>
                <a:lnTo>
                  <a:pt x="7757970" y="1287725"/>
                </a:lnTo>
                <a:lnTo>
                  <a:pt x="7748395" y="1187549"/>
                </a:lnTo>
                <a:lnTo>
                  <a:pt x="7739815" y="1087268"/>
                </a:lnTo>
                <a:lnTo>
                  <a:pt x="7732230" y="986889"/>
                </a:lnTo>
                <a:lnTo>
                  <a:pt x="7725640" y="886419"/>
                </a:lnTo>
                <a:lnTo>
                  <a:pt x="7720048" y="785865"/>
                </a:lnTo>
                <a:lnTo>
                  <a:pt x="7715453" y="685235"/>
                </a:lnTo>
                <a:lnTo>
                  <a:pt x="7711857" y="584536"/>
                </a:lnTo>
                <a:lnTo>
                  <a:pt x="7709261" y="483774"/>
                </a:lnTo>
                <a:lnTo>
                  <a:pt x="7707665" y="382958"/>
                </a:lnTo>
                <a:lnTo>
                  <a:pt x="7707071" y="282093"/>
                </a:lnTo>
                <a:lnTo>
                  <a:pt x="7707479" y="181189"/>
                </a:lnTo>
                <a:lnTo>
                  <a:pt x="7708891" y="80251"/>
                </a:lnTo>
                <a:lnTo>
                  <a:pt x="2061" y="0"/>
                </a:lnTo>
                <a:close/>
              </a:path>
            </a:pathLst>
          </a:custGeom>
          <a:solidFill>
            <a:srgbClr val="FD9D24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21029" y="1511461"/>
            <a:ext cx="2752647" cy="2752647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3288" y="834390"/>
            <a:ext cx="8099425" cy="5189220"/>
          </a:xfrm>
          <a:custGeom>
            <a:avLst/>
            <a:gdLst/>
            <a:ahLst/>
            <a:cxnLst/>
            <a:rect l="l" t="t" r="r" b="b"/>
            <a:pathLst>
              <a:path w="8099425" h="5189220">
                <a:moveTo>
                  <a:pt x="2061" y="0"/>
                </a:moveTo>
                <a:lnTo>
                  <a:pt x="800" y="101239"/>
                </a:lnTo>
                <a:lnTo>
                  <a:pt x="113" y="202461"/>
                </a:lnTo>
                <a:lnTo>
                  <a:pt x="0" y="303663"/>
                </a:lnTo>
                <a:lnTo>
                  <a:pt x="459" y="404843"/>
                </a:lnTo>
                <a:lnTo>
                  <a:pt x="1493" y="505999"/>
                </a:lnTo>
                <a:lnTo>
                  <a:pt x="3098" y="607127"/>
                </a:lnTo>
                <a:lnTo>
                  <a:pt x="5277" y="708227"/>
                </a:lnTo>
                <a:lnTo>
                  <a:pt x="8027" y="809295"/>
                </a:lnTo>
                <a:lnTo>
                  <a:pt x="11349" y="910329"/>
                </a:lnTo>
                <a:lnTo>
                  <a:pt x="15243" y="1011327"/>
                </a:lnTo>
                <a:lnTo>
                  <a:pt x="19707" y="1112286"/>
                </a:lnTo>
                <a:lnTo>
                  <a:pt x="24743" y="1213205"/>
                </a:lnTo>
                <a:lnTo>
                  <a:pt x="30349" y="1314079"/>
                </a:lnTo>
                <a:lnTo>
                  <a:pt x="36525" y="1414908"/>
                </a:lnTo>
                <a:lnTo>
                  <a:pt x="43272" y="1515689"/>
                </a:lnTo>
                <a:lnTo>
                  <a:pt x="50588" y="1616420"/>
                </a:lnTo>
                <a:lnTo>
                  <a:pt x="58473" y="1717097"/>
                </a:lnTo>
                <a:lnTo>
                  <a:pt x="66927" y="1817719"/>
                </a:lnTo>
                <a:lnTo>
                  <a:pt x="75949" y="1918284"/>
                </a:lnTo>
                <a:lnTo>
                  <a:pt x="85541" y="2018789"/>
                </a:lnTo>
                <a:lnTo>
                  <a:pt x="95700" y="2119231"/>
                </a:lnTo>
                <a:lnTo>
                  <a:pt x="106426" y="2219608"/>
                </a:lnTo>
                <a:lnTo>
                  <a:pt x="117720" y="2319919"/>
                </a:lnTo>
                <a:lnTo>
                  <a:pt x="129582" y="2420160"/>
                </a:lnTo>
                <a:lnTo>
                  <a:pt x="142010" y="2520329"/>
                </a:lnTo>
                <a:lnTo>
                  <a:pt x="155004" y="2620424"/>
                </a:lnTo>
                <a:lnTo>
                  <a:pt x="168564" y="2720442"/>
                </a:lnTo>
                <a:lnTo>
                  <a:pt x="182691" y="2820382"/>
                </a:lnTo>
                <a:lnTo>
                  <a:pt x="197383" y="2920240"/>
                </a:lnTo>
                <a:lnTo>
                  <a:pt x="212639" y="3020014"/>
                </a:lnTo>
                <a:lnTo>
                  <a:pt x="228461" y="3119702"/>
                </a:lnTo>
                <a:lnTo>
                  <a:pt x="244848" y="3219302"/>
                </a:lnTo>
                <a:lnTo>
                  <a:pt x="261798" y="3318811"/>
                </a:lnTo>
                <a:lnTo>
                  <a:pt x="279313" y="3418227"/>
                </a:lnTo>
                <a:lnTo>
                  <a:pt x="297391" y="3517547"/>
                </a:lnTo>
                <a:lnTo>
                  <a:pt x="316032" y="3616770"/>
                </a:lnTo>
                <a:lnTo>
                  <a:pt x="335236" y="3715892"/>
                </a:lnTo>
                <a:lnTo>
                  <a:pt x="355003" y="3814912"/>
                </a:lnTo>
                <a:lnTo>
                  <a:pt x="375333" y="3913826"/>
                </a:lnTo>
                <a:lnTo>
                  <a:pt x="396224" y="4012633"/>
                </a:lnTo>
                <a:lnTo>
                  <a:pt x="417677" y="4111331"/>
                </a:lnTo>
                <a:lnTo>
                  <a:pt x="439691" y="4209916"/>
                </a:lnTo>
                <a:lnTo>
                  <a:pt x="462267" y="4308387"/>
                </a:lnTo>
                <a:lnTo>
                  <a:pt x="485403" y="4406740"/>
                </a:lnTo>
                <a:lnTo>
                  <a:pt x="509100" y="4504975"/>
                </a:lnTo>
                <a:lnTo>
                  <a:pt x="533357" y="4603088"/>
                </a:lnTo>
                <a:lnTo>
                  <a:pt x="558173" y="4701077"/>
                </a:lnTo>
                <a:lnTo>
                  <a:pt x="583549" y="4798940"/>
                </a:lnTo>
                <a:lnTo>
                  <a:pt x="609485" y="4896674"/>
                </a:lnTo>
                <a:lnTo>
                  <a:pt x="635979" y="4994277"/>
                </a:lnTo>
                <a:lnTo>
                  <a:pt x="663031" y="5091746"/>
                </a:lnTo>
                <a:lnTo>
                  <a:pt x="690642" y="5189080"/>
                </a:lnTo>
                <a:lnTo>
                  <a:pt x="8099213" y="3064700"/>
                </a:lnTo>
                <a:lnTo>
                  <a:pt x="8071907" y="2967648"/>
                </a:lnTo>
                <a:lnTo>
                  <a:pt x="8045578" y="2870360"/>
                </a:lnTo>
                <a:lnTo>
                  <a:pt x="8020228" y="2772846"/>
                </a:lnTo>
                <a:lnTo>
                  <a:pt x="7995856" y="2675111"/>
                </a:lnTo>
                <a:lnTo>
                  <a:pt x="7972464" y="2577163"/>
                </a:lnTo>
                <a:lnTo>
                  <a:pt x="7950053" y="2479010"/>
                </a:lnTo>
                <a:lnTo>
                  <a:pt x="7928624" y="2380657"/>
                </a:lnTo>
                <a:lnTo>
                  <a:pt x="7908177" y="2282114"/>
                </a:lnTo>
                <a:lnTo>
                  <a:pt x="7888715" y="2183385"/>
                </a:lnTo>
                <a:lnTo>
                  <a:pt x="7870236" y="2084480"/>
                </a:lnTo>
                <a:lnTo>
                  <a:pt x="7852744" y="1985405"/>
                </a:lnTo>
                <a:lnTo>
                  <a:pt x="7836238" y="1886167"/>
                </a:lnTo>
                <a:lnTo>
                  <a:pt x="7820719" y="1786774"/>
                </a:lnTo>
                <a:lnTo>
                  <a:pt x="7806188" y="1687232"/>
                </a:lnTo>
                <a:lnTo>
                  <a:pt x="7792647" y="1587549"/>
                </a:lnTo>
                <a:lnTo>
                  <a:pt x="7780097" y="1487732"/>
                </a:lnTo>
                <a:lnTo>
                  <a:pt x="7768537" y="1387788"/>
                </a:lnTo>
                <a:lnTo>
                  <a:pt x="7757970" y="1287725"/>
                </a:lnTo>
                <a:lnTo>
                  <a:pt x="7748395" y="1187549"/>
                </a:lnTo>
                <a:lnTo>
                  <a:pt x="7739815" y="1087268"/>
                </a:lnTo>
                <a:lnTo>
                  <a:pt x="7732230" y="986889"/>
                </a:lnTo>
                <a:lnTo>
                  <a:pt x="7725640" y="886419"/>
                </a:lnTo>
                <a:lnTo>
                  <a:pt x="7720048" y="785865"/>
                </a:lnTo>
                <a:lnTo>
                  <a:pt x="7715453" y="685235"/>
                </a:lnTo>
                <a:lnTo>
                  <a:pt x="7711857" y="584536"/>
                </a:lnTo>
                <a:lnTo>
                  <a:pt x="7709261" y="483774"/>
                </a:lnTo>
                <a:lnTo>
                  <a:pt x="7707665" y="382958"/>
                </a:lnTo>
                <a:lnTo>
                  <a:pt x="7707071" y="282093"/>
                </a:lnTo>
                <a:lnTo>
                  <a:pt x="7707479" y="181189"/>
                </a:lnTo>
                <a:lnTo>
                  <a:pt x="7708891" y="80251"/>
                </a:lnTo>
                <a:lnTo>
                  <a:pt x="2061" y="0"/>
                </a:lnTo>
                <a:close/>
              </a:path>
            </a:pathLst>
          </a:custGeom>
          <a:solidFill>
            <a:srgbClr val="BF8B2E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21029" y="1573317"/>
            <a:ext cx="2752647" cy="2752647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3288" y="834390"/>
            <a:ext cx="8099425" cy="5189220"/>
          </a:xfrm>
          <a:custGeom>
            <a:avLst/>
            <a:gdLst/>
            <a:ahLst/>
            <a:cxnLst/>
            <a:rect l="l" t="t" r="r" b="b"/>
            <a:pathLst>
              <a:path w="8099425" h="5189220">
                <a:moveTo>
                  <a:pt x="2061" y="0"/>
                </a:moveTo>
                <a:lnTo>
                  <a:pt x="800" y="101239"/>
                </a:lnTo>
                <a:lnTo>
                  <a:pt x="113" y="202461"/>
                </a:lnTo>
                <a:lnTo>
                  <a:pt x="0" y="303663"/>
                </a:lnTo>
                <a:lnTo>
                  <a:pt x="459" y="404843"/>
                </a:lnTo>
                <a:lnTo>
                  <a:pt x="1493" y="505999"/>
                </a:lnTo>
                <a:lnTo>
                  <a:pt x="3098" y="607127"/>
                </a:lnTo>
                <a:lnTo>
                  <a:pt x="5277" y="708227"/>
                </a:lnTo>
                <a:lnTo>
                  <a:pt x="8027" y="809295"/>
                </a:lnTo>
                <a:lnTo>
                  <a:pt x="11349" y="910329"/>
                </a:lnTo>
                <a:lnTo>
                  <a:pt x="15243" y="1011327"/>
                </a:lnTo>
                <a:lnTo>
                  <a:pt x="19707" y="1112286"/>
                </a:lnTo>
                <a:lnTo>
                  <a:pt x="24743" y="1213205"/>
                </a:lnTo>
                <a:lnTo>
                  <a:pt x="30349" y="1314079"/>
                </a:lnTo>
                <a:lnTo>
                  <a:pt x="36525" y="1414908"/>
                </a:lnTo>
                <a:lnTo>
                  <a:pt x="43272" y="1515689"/>
                </a:lnTo>
                <a:lnTo>
                  <a:pt x="50588" y="1616420"/>
                </a:lnTo>
                <a:lnTo>
                  <a:pt x="58473" y="1717097"/>
                </a:lnTo>
                <a:lnTo>
                  <a:pt x="66927" y="1817719"/>
                </a:lnTo>
                <a:lnTo>
                  <a:pt x="75949" y="1918284"/>
                </a:lnTo>
                <a:lnTo>
                  <a:pt x="85541" y="2018789"/>
                </a:lnTo>
                <a:lnTo>
                  <a:pt x="95700" y="2119231"/>
                </a:lnTo>
                <a:lnTo>
                  <a:pt x="106426" y="2219608"/>
                </a:lnTo>
                <a:lnTo>
                  <a:pt x="117720" y="2319919"/>
                </a:lnTo>
                <a:lnTo>
                  <a:pt x="129582" y="2420160"/>
                </a:lnTo>
                <a:lnTo>
                  <a:pt x="142010" y="2520329"/>
                </a:lnTo>
                <a:lnTo>
                  <a:pt x="155004" y="2620424"/>
                </a:lnTo>
                <a:lnTo>
                  <a:pt x="168564" y="2720442"/>
                </a:lnTo>
                <a:lnTo>
                  <a:pt x="182691" y="2820382"/>
                </a:lnTo>
                <a:lnTo>
                  <a:pt x="197383" y="2920240"/>
                </a:lnTo>
                <a:lnTo>
                  <a:pt x="212639" y="3020014"/>
                </a:lnTo>
                <a:lnTo>
                  <a:pt x="228461" y="3119702"/>
                </a:lnTo>
                <a:lnTo>
                  <a:pt x="244848" y="3219302"/>
                </a:lnTo>
                <a:lnTo>
                  <a:pt x="261798" y="3318811"/>
                </a:lnTo>
                <a:lnTo>
                  <a:pt x="279313" y="3418227"/>
                </a:lnTo>
                <a:lnTo>
                  <a:pt x="297391" y="3517547"/>
                </a:lnTo>
                <a:lnTo>
                  <a:pt x="316032" y="3616770"/>
                </a:lnTo>
                <a:lnTo>
                  <a:pt x="335236" y="3715892"/>
                </a:lnTo>
                <a:lnTo>
                  <a:pt x="355003" y="3814912"/>
                </a:lnTo>
                <a:lnTo>
                  <a:pt x="375333" y="3913826"/>
                </a:lnTo>
                <a:lnTo>
                  <a:pt x="396224" y="4012633"/>
                </a:lnTo>
                <a:lnTo>
                  <a:pt x="417677" y="4111331"/>
                </a:lnTo>
                <a:lnTo>
                  <a:pt x="439691" y="4209916"/>
                </a:lnTo>
                <a:lnTo>
                  <a:pt x="462267" y="4308387"/>
                </a:lnTo>
                <a:lnTo>
                  <a:pt x="485403" y="4406740"/>
                </a:lnTo>
                <a:lnTo>
                  <a:pt x="509100" y="4504975"/>
                </a:lnTo>
                <a:lnTo>
                  <a:pt x="533357" y="4603088"/>
                </a:lnTo>
                <a:lnTo>
                  <a:pt x="558173" y="4701077"/>
                </a:lnTo>
                <a:lnTo>
                  <a:pt x="583549" y="4798940"/>
                </a:lnTo>
                <a:lnTo>
                  <a:pt x="609485" y="4896674"/>
                </a:lnTo>
                <a:lnTo>
                  <a:pt x="635979" y="4994277"/>
                </a:lnTo>
                <a:lnTo>
                  <a:pt x="663031" y="5091746"/>
                </a:lnTo>
                <a:lnTo>
                  <a:pt x="690642" y="5189080"/>
                </a:lnTo>
                <a:lnTo>
                  <a:pt x="8099213" y="3064700"/>
                </a:lnTo>
                <a:lnTo>
                  <a:pt x="8071907" y="2967648"/>
                </a:lnTo>
                <a:lnTo>
                  <a:pt x="8045578" y="2870360"/>
                </a:lnTo>
                <a:lnTo>
                  <a:pt x="8020228" y="2772846"/>
                </a:lnTo>
                <a:lnTo>
                  <a:pt x="7995856" y="2675111"/>
                </a:lnTo>
                <a:lnTo>
                  <a:pt x="7972464" y="2577163"/>
                </a:lnTo>
                <a:lnTo>
                  <a:pt x="7950053" y="2479010"/>
                </a:lnTo>
                <a:lnTo>
                  <a:pt x="7928624" y="2380657"/>
                </a:lnTo>
                <a:lnTo>
                  <a:pt x="7908177" y="2282114"/>
                </a:lnTo>
                <a:lnTo>
                  <a:pt x="7888715" y="2183385"/>
                </a:lnTo>
                <a:lnTo>
                  <a:pt x="7870236" y="2084480"/>
                </a:lnTo>
                <a:lnTo>
                  <a:pt x="7852744" y="1985405"/>
                </a:lnTo>
                <a:lnTo>
                  <a:pt x="7836238" y="1886167"/>
                </a:lnTo>
                <a:lnTo>
                  <a:pt x="7820719" y="1786774"/>
                </a:lnTo>
                <a:lnTo>
                  <a:pt x="7806188" y="1687232"/>
                </a:lnTo>
                <a:lnTo>
                  <a:pt x="7792647" y="1587549"/>
                </a:lnTo>
                <a:lnTo>
                  <a:pt x="7780097" y="1487732"/>
                </a:lnTo>
                <a:lnTo>
                  <a:pt x="7768537" y="1387788"/>
                </a:lnTo>
                <a:lnTo>
                  <a:pt x="7757970" y="1287725"/>
                </a:lnTo>
                <a:lnTo>
                  <a:pt x="7748395" y="1187549"/>
                </a:lnTo>
                <a:lnTo>
                  <a:pt x="7739815" y="1087268"/>
                </a:lnTo>
                <a:lnTo>
                  <a:pt x="7732230" y="986889"/>
                </a:lnTo>
                <a:lnTo>
                  <a:pt x="7725640" y="886419"/>
                </a:lnTo>
                <a:lnTo>
                  <a:pt x="7720048" y="785865"/>
                </a:lnTo>
                <a:lnTo>
                  <a:pt x="7715453" y="685235"/>
                </a:lnTo>
                <a:lnTo>
                  <a:pt x="7711857" y="584536"/>
                </a:lnTo>
                <a:lnTo>
                  <a:pt x="7709261" y="483774"/>
                </a:lnTo>
                <a:lnTo>
                  <a:pt x="7707665" y="382958"/>
                </a:lnTo>
                <a:lnTo>
                  <a:pt x="7707071" y="282093"/>
                </a:lnTo>
                <a:lnTo>
                  <a:pt x="7707479" y="181189"/>
                </a:lnTo>
                <a:lnTo>
                  <a:pt x="7708891" y="80251"/>
                </a:lnTo>
                <a:lnTo>
                  <a:pt x="2061" y="0"/>
                </a:lnTo>
                <a:close/>
              </a:path>
            </a:pathLst>
          </a:custGeom>
          <a:solidFill>
            <a:srgbClr val="3F7E44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21029" y="1635173"/>
            <a:ext cx="2752647" cy="2752647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3288" y="831214"/>
            <a:ext cx="8099425" cy="5189220"/>
          </a:xfrm>
          <a:custGeom>
            <a:avLst/>
            <a:gdLst/>
            <a:ahLst/>
            <a:cxnLst/>
            <a:rect l="l" t="t" r="r" b="b"/>
            <a:pathLst>
              <a:path w="8099425" h="5189220">
                <a:moveTo>
                  <a:pt x="2061" y="0"/>
                </a:moveTo>
                <a:lnTo>
                  <a:pt x="800" y="101239"/>
                </a:lnTo>
                <a:lnTo>
                  <a:pt x="113" y="202461"/>
                </a:lnTo>
                <a:lnTo>
                  <a:pt x="0" y="303663"/>
                </a:lnTo>
                <a:lnTo>
                  <a:pt x="459" y="404843"/>
                </a:lnTo>
                <a:lnTo>
                  <a:pt x="1493" y="505999"/>
                </a:lnTo>
                <a:lnTo>
                  <a:pt x="3098" y="607127"/>
                </a:lnTo>
                <a:lnTo>
                  <a:pt x="5277" y="708227"/>
                </a:lnTo>
                <a:lnTo>
                  <a:pt x="8027" y="809295"/>
                </a:lnTo>
                <a:lnTo>
                  <a:pt x="11349" y="910329"/>
                </a:lnTo>
                <a:lnTo>
                  <a:pt x="15243" y="1011327"/>
                </a:lnTo>
                <a:lnTo>
                  <a:pt x="19707" y="1112286"/>
                </a:lnTo>
                <a:lnTo>
                  <a:pt x="24743" y="1213205"/>
                </a:lnTo>
                <a:lnTo>
                  <a:pt x="30349" y="1314079"/>
                </a:lnTo>
                <a:lnTo>
                  <a:pt x="36525" y="1414908"/>
                </a:lnTo>
                <a:lnTo>
                  <a:pt x="43272" y="1515689"/>
                </a:lnTo>
                <a:lnTo>
                  <a:pt x="50588" y="1616420"/>
                </a:lnTo>
                <a:lnTo>
                  <a:pt x="58473" y="1717097"/>
                </a:lnTo>
                <a:lnTo>
                  <a:pt x="66927" y="1817719"/>
                </a:lnTo>
                <a:lnTo>
                  <a:pt x="75949" y="1918284"/>
                </a:lnTo>
                <a:lnTo>
                  <a:pt x="85541" y="2018789"/>
                </a:lnTo>
                <a:lnTo>
                  <a:pt x="95700" y="2119231"/>
                </a:lnTo>
                <a:lnTo>
                  <a:pt x="106426" y="2219608"/>
                </a:lnTo>
                <a:lnTo>
                  <a:pt x="117720" y="2319919"/>
                </a:lnTo>
                <a:lnTo>
                  <a:pt x="129582" y="2420160"/>
                </a:lnTo>
                <a:lnTo>
                  <a:pt x="142010" y="2520329"/>
                </a:lnTo>
                <a:lnTo>
                  <a:pt x="155004" y="2620424"/>
                </a:lnTo>
                <a:lnTo>
                  <a:pt x="168564" y="2720442"/>
                </a:lnTo>
                <a:lnTo>
                  <a:pt x="182691" y="2820382"/>
                </a:lnTo>
                <a:lnTo>
                  <a:pt x="197383" y="2920240"/>
                </a:lnTo>
                <a:lnTo>
                  <a:pt x="212639" y="3020014"/>
                </a:lnTo>
                <a:lnTo>
                  <a:pt x="228461" y="3119702"/>
                </a:lnTo>
                <a:lnTo>
                  <a:pt x="244848" y="3219302"/>
                </a:lnTo>
                <a:lnTo>
                  <a:pt x="261798" y="3318811"/>
                </a:lnTo>
                <a:lnTo>
                  <a:pt x="279313" y="3418227"/>
                </a:lnTo>
                <a:lnTo>
                  <a:pt x="297391" y="3517547"/>
                </a:lnTo>
                <a:lnTo>
                  <a:pt x="316032" y="3616770"/>
                </a:lnTo>
                <a:lnTo>
                  <a:pt x="335236" y="3715892"/>
                </a:lnTo>
                <a:lnTo>
                  <a:pt x="355003" y="3814912"/>
                </a:lnTo>
                <a:lnTo>
                  <a:pt x="375333" y="3913826"/>
                </a:lnTo>
                <a:lnTo>
                  <a:pt x="396224" y="4012633"/>
                </a:lnTo>
                <a:lnTo>
                  <a:pt x="417677" y="4111331"/>
                </a:lnTo>
                <a:lnTo>
                  <a:pt x="439691" y="4209916"/>
                </a:lnTo>
                <a:lnTo>
                  <a:pt x="462267" y="4308387"/>
                </a:lnTo>
                <a:lnTo>
                  <a:pt x="485403" y="4406740"/>
                </a:lnTo>
                <a:lnTo>
                  <a:pt x="509100" y="4504975"/>
                </a:lnTo>
                <a:lnTo>
                  <a:pt x="533357" y="4603088"/>
                </a:lnTo>
                <a:lnTo>
                  <a:pt x="558173" y="4701077"/>
                </a:lnTo>
                <a:lnTo>
                  <a:pt x="583549" y="4798940"/>
                </a:lnTo>
                <a:lnTo>
                  <a:pt x="609485" y="4896674"/>
                </a:lnTo>
                <a:lnTo>
                  <a:pt x="635979" y="4994277"/>
                </a:lnTo>
                <a:lnTo>
                  <a:pt x="663031" y="5091746"/>
                </a:lnTo>
                <a:lnTo>
                  <a:pt x="690642" y="5189080"/>
                </a:lnTo>
                <a:lnTo>
                  <a:pt x="8099213" y="3064700"/>
                </a:lnTo>
                <a:lnTo>
                  <a:pt x="8071907" y="2967648"/>
                </a:lnTo>
                <a:lnTo>
                  <a:pt x="8045578" y="2870360"/>
                </a:lnTo>
                <a:lnTo>
                  <a:pt x="8020228" y="2772846"/>
                </a:lnTo>
                <a:lnTo>
                  <a:pt x="7995856" y="2675111"/>
                </a:lnTo>
                <a:lnTo>
                  <a:pt x="7972464" y="2577163"/>
                </a:lnTo>
                <a:lnTo>
                  <a:pt x="7950053" y="2479010"/>
                </a:lnTo>
                <a:lnTo>
                  <a:pt x="7928624" y="2380657"/>
                </a:lnTo>
                <a:lnTo>
                  <a:pt x="7908177" y="2282114"/>
                </a:lnTo>
                <a:lnTo>
                  <a:pt x="7888715" y="2183385"/>
                </a:lnTo>
                <a:lnTo>
                  <a:pt x="7870236" y="2084480"/>
                </a:lnTo>
                <a:lnTo>
                  <a:pt x="7852744" y="1985405"/>
                </a:lnTo>
                <a:lnTo>
                  <a:pt x="7836238" y="1886167"/>
                </a:lnTo>
                <a:lnTo>
                  <a:pt x="7820719" y="1786774"/>
                </a:lnTo>
                <a:lnTo>
                  <a:pt x="7806188" y="1687232"/>
                </a:lnTo>
                <a:lnTo>
                  <a:pt x="7792647" y="1587549"/>
                </a:lnTo>
                <a:lnTo>
                  <a:pt x="7780097" y="1487732"/>
                </a:lnTo>
                <a:lnTo>
                  <a:pt x="7768537" y="1387788"/>
                </a:lnTo>
                <a:lnTo>
                  <a:pt x="7757970" y="1287725"/>
                </a:lnTo>
                <a:lnTo>
                  <a:pt x="7748395" y="1187549"/>
                </a:lnTo>
                <a:lnTo>
                  <a:pt x="7739815" y="1087268"/>
                </a:lnTo>
                <a:lnTo>
                  <a:pt x="7732230" y="986889"/>
                </a:lnTo>
                <a:lnTo>
                  <a:pt x="7725640" y="886419"/>
                </a:lnTo>
                <a:lnTo>
                  <a:pt x="7720048" y="785865"/>
                </a:lnTo>
                <a:lnTo>
                  <a:pt x="7715453" y="685235"/>
                </a:lnTo>
                <a:lnTo>
                  <a:pt x="7711857" y="584536"/>
                </a:lnTo>
                <a:lnTo>
                  <a:pt x="7709261" y="483774"/>
                </a:lnTo>
                <a:lnTo>
                  <a:pt x="7707665" y="382958"/>
                </a:lnTo>
                <a:lnTo>
                  <a:pt x="7707071" y="282093"/>
                </a:lnTo>
                <a:lnTo>
                  <a:pt x="7707479" y="181189"/>
                </a:lnTo>
                <a:lnTo>
                  <a:pt x="7708891" y="80251"/>
                </a:lnTo>
                <a:lnTo>
                  <a:pt x="2061" y="0"/>
                </a:lnTo>
                <a:close/>
              </a:path>
            </a:pathLst>
          </a:custGeom>
          <a:solidFill>
            <a:srgbClr val="0A97D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21029" y="1449604"/>
            <a:ext cx="2752647" cy="2752647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3288" y="834390"/>
            <a:ext cx="8099425" cy="5189220"/>
          </a:xfrm>
          <a:custGeom>
            <a:avLst/>
            <a:gdLst/>
            <a:ahLst/>
            <a:cxnLst/>
            <a:rect l="l" t="t" r="r" b="b"/>
            <a:pathLst>
              <a:path w="8099425" h="5189220">
                <a:moveTo>
                  <a:pt x="2061" y="0"/>
                </a:moveTo>
                <a:lnTo>
                  <a:pt x="800" y="101239"/>
                </a:lnTo>
                <a:lnTo>
                  <a:pt x="113" y="202461"/>
                </a:lnTo>
                <a:lnTo>
                  <a:pt x="0" y="303663"/>
                </a:lnTo>
                <a:lnTo>
                  <a:pt x="459" y="404843"/>
                </a:lnTo>
                <a:lnTo>
                  <a:pt x="1493" y="505999"/>
                </a:lnTo>
                <a:lnTo>
                  <a:pt x="3098" y="607127"/>
                </a:lnTo>
                <a:lnTo>
                  <a:pt x="5277" y="708227"/>
                </a:lnTo>
                <a:lnTo>
                  <a:pt x="8027" y="809295"/>
                </a:lnTo>
                <a:lnTo>
                  <a:pt x="11349" y="910329"/>
                </a:lnTo>
                <a:lnTo>
                  <a:pt x="15243" y="1011327"/>
                </a:lnTo>
                <a:lnTo>
                  <a:pt x="19707" y="1112286"/>
                </a:lnTo>
                <a:lnTo>
                  <a:pt x="24743" y="1213205"/>
                </a:lnTo>
                <a:lnTo>
                  <a:pt x="30349" y="1314079"/>
                </a:lnTo>
                <a:lnTo>
                  <a:pt x="36525" y="1414908"/>
                </a:lnTo>
                <a:lnTo>
                  <a:pt x="43272" y="1515689"/>
                </a:lnTo>
                <a:lnTo>
                  <a:pt x="50588" y="1616420"/>
                </a:lnTo>
                <a:lnTo>
                  <a:pt x="58473" y="1717097"/>
                </a:lnTo>
                <a:lnTo>
                  <a:pt x="66927" y="1817719"/>
                </a:lnTo>
                <a:lnTo>
                  <a:pt x="75949" y="1918284"/>
                </a:lnTo>
                <a:lnTo>
                  <a:pt x="85541" y="2018789"/>
                </a:lnTo>
                <a:lnTo>
                  <a:pt x="95700" y="2119231"/>
                </a:lnTo>
                <a:lnTo>
                  <a:pt x="106426" y="2219608"/>
                </a:lnTo>
                <a:lnTo>
                  <a:pt x="117720" y="2319919"/>
                </a:lnTo>
                <a:lnTo>
                  <a:pt x="129582" y="2420160"/>
                </a:lnTo>
                <a:lnTo>
                  <a:pt x="142010" y="2520329"/>
                </a:lnTo>
                <a:lnTo>
                  <a:pt x="155004" y="2620424"/>
                </a:lnTo>
                <a:lnTo>
                  <a:pt x="168564" y="2720442"/>
                </a:lnTo>
                <a:lnTo>
                  <a:pt x="182691" y="2820382"/>
                </a:lnTo>
                <a:lnTo>
                  <a:pt x="197383" y="2920240"/>
                </a:lnTo>
                <a:lnTo>
                  <a:pt x="212639" y="3020014"/>
                </a:lnTo>
                <a:lnTo>
                  <a:pt x="228461" y="3119702"/>
                </a:lnTo>
                <a:lnTo>
                  <a:pt x="244848" y="3219302"/>
                </a:lnTo>
                <a:lnTo>
                  <a:pt x="261798" y="3318811"/>
                </a:lnTo>
                <a:lnTo>
                  <a:pt x="279313" y="3418227"/>
                </a:lnTo>
                <a:lnTo>
                  <a:pt x="297391" y="3517547"/>
                </a:lnTo>
                <a:lnTo>
                  <a:pt x="316032" y="3616770"/>
                </a:lnTo>
                <a:lnTo>
                  <a:pt x="335236" y="3715892"/>
                </a:lnTo>
                <a:lnTo>
                  <a:pt x="355003" y="3814912"/>
                </a:lnTo>
                <a:lnTo>
                  <a:pt x="375333" y="3913826"/>
                </a:lnTo>
                <a:lnTo>
                  <a:pt x="396224" y="4012633"/>
                </a:lnTo>
                <a:lnTo>
                  <a:pt x="417677" y="4111331"/>
                </a:lnTo>
                <a:lnTo>
                  <a:pt x="439691" y="4209916"/>
                </a:lnTo>
                <a:lnTo>
                  <a:pt x="462267" y="4308387"/>
                </a:lnTo>
                <a:lnTo>
                  <a:pt x="485403" y="4406740"/>
                </a:lnTo>
                <a:lnTo>
                  <a:pt x="509100" y="4504975"/>
                </a:lnTo>
                <a:lnTo>
                  <a:pt x="533357" y="4603088"/>
                </a:lnTo>
                <a:lnTo>
                  <a:pt x="558173" y="4701077"/>
                </a:lnTo>
                <a:lnTo>
                  <a:pt x="583549" y="4798940"/>
                </a:lnTo>
                <a:lnTo>
                  <a:pt x="609485" y="4896674"/>
                </a:lnTo>
                <a:lnTo>
                  <a:pt x="635979" y="4994277"/>
                </a:lnTo>
                <a:lnTo>
                  <a:pt x="663031" y="5091746"/>
                </a:lnTo>
                <a:lnTo>
                  <a:pt x="690642" y="5189080"/>
                </a:lnTo>
                <a:lnTo>
                  <a:pt x="8099213" y="3064700"/>
                </a:lnTo>
                <a:lnTo>
                  <a:pt x="8071907" y="2967648"/>
                </a:lnTo>
                <a:lnTo>
                  <a:pt x="8045578" y="2870360"/>
                </a:lnTo>
                <a:lnTo>
                  <a:pt x="8020228" y="2772846"/>
                </a:lnTo>
                <a:lnTo>
                  <a:pt x="7995856" y="2675111"/>
                </a:lnTo>
                <a:lnTo>
                  <a:pt x="7972464" y="2577163"/>
                </a:lnTo>
                <a:lnTo>
                  <a:pt x="7950053" y="2479010"/>
                </a:lnTo>
                <a:lnTo>
                  <a:pt x="7928624" y="2380657"/>
                </a:lnTo>
                <a:lnTo>
                  <a:pt x="7908177" y="2282114"/>
                </a:lnTo>
                <a:lnTo>
                  <a:pt x="7888715" y="2183385"/>
                </a:lnTo>
                <a:lnTo>
                  <a:pt x="7870236" y="2084480"/>
                </a:lnTo>
                <a:lnTo>
                  <a:pt x="7852744" y="1985405"/>
                </a:lnTo>
                <a:lnTo>
                  <a:pt x="7836238" y="1886167"/>
                </a:lnTo>
                <a:lnTo>
                  <a:pt x="7820719" y="1786774"/>
                </a:lnTo>
                <a:lnTo>
                  <a:pt x="7806188" y="1687232"/>
                </a:lnTo>
                <a:lnTo>
                  <a:pt x="7792647" y="1587549"/>
                </a:lnTo>
                <a:lnTo>
                  <a:pt x="7780097" y="1487732"/>
                </a:lnTo>
                <a:lnTo>
                  <a:pt x="7768537" y="1387788"/>
                </a:lnTo>
                <a:lnTo>
                  <a:pt x="7757970" y="1287725"/>
                </a:lnTo>
                <a:lnTo>
                  <a:pt x="7748395" y="1187549"/>
                </a:lnTo>
                <a:lnTo>
                  <a:pt x="7739815" y="1087268"/>
                </a:lnTo>
                <a:lnTo>
                  <a:pt x="7732230" y="986889"/>
                </a:lnTo>
                <a:lnTo>
                  <a:pt x="7725640" y="886419"/>
                </a:lnTo>
                <a:lnTo>
                  <a:pt x="7720048" y="785865"/>
                </a:lnTo>
                <a:lnTo>
                  <a:pt x="7715453" y="685235"/>
                </a:lnTo>
                <a:lnTo>
                  <a:pt x="7711857" y="584536"/>
                </a:lnTo>
                <a:lnTo>
                  <a:pt x="7709261" y="483774"/>
                </a:lnTo>
                <a:lnTo>
                  <a:pt x="7707665" y="382958"/>
                </a:lnTo>
                <a:lnTo>
                  <a:pt x="7707071" y="282093"/>
                </a:lnTo>
                <a:lnTo>
                  <a:pt x="7707479" y="181189"/>
                </a:lnTo>
                <a:lnTo>
                  <a:pt x="7708891" y="80251"/>
                </a:lnTo>
                <a:lnTo>
                  <a:pt x="2061" y="0"/>
                </a:lnTo>
                <a:close/>
              </a:path>
            </a:pathLst>
          </a:custGeom>
          <a:solidFill>
            <a:srgbClr val="56C02B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97317" y="1387748"/>
            <a:ext cx="2752647" cy="2752647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3288" y="834390"/>
            <a:ext cx="8099425" cy="5189220"/>
          </a:xfrm>
          <a:custGeom>
            <a:avLst/>
            <a:gdLst/>
            <a:ahLst/>
            <a:cxnLst/>
            <a:rect l="l" t="t" r="r" b="b"/>
            <a:pathLst>
              <a:path w="8099425" h="5189220">
                <a:moveTo>
                  <a:pt x="2061" y="0"/>
                </a:moveTo>
                <a:lnTo>
                  <a:pt x="800" y="101239"/>
                </a:lnTo>
                <a:lnTo>
                  <a:pt x="113" y="202461"/>
                </a:lnTo>
                <a:lnTo>
                  <a:pt x="0" y="303663"/>
                </a:lnTo>
                <a:lnTo>
                  <a:pt x="459" y="404843"/>
                </a:lnTo>
                <a:lnTo>
                  <a:pt x="1493" y="505999"/>
                </a:lnTo>
                <a:lnTo>
                  <a:pt x="3098" y="607127"/>
                </a:lnTo>
                <a:lnTo>
                  <a:pt x="5277" y="708227"/>
                </a:lnTo>
                <a:lnTo>
                  <a:pt x="8027" y="809295"/>
                </a:lnTo>
                <a:lnTo>
                  <a:pt x="11349" y="910329"/>
                </a:lnTo>
                <a:lnTo>
                  <a:pt x="15243" y="1011327"/>
                </a:lnTo>
                <a:lnTo>
                  <a:pt x="19707" y="1112286"/>
                </a:lnTo>
                <a:lnTo>
                  <a:pt x="24743" y="1213205"/>
                </a:lnTo>
                <a:lnTo>
                  <a:pt x="30349" y="1314079"/>
                </a:lnTo>
                <a:lnTo>
                  <a:pt x="36525" y="1414908"/>
                </a:lnTo>
                <a:lnTo>
                  <a:pt x="43272" y="1515689"/>
                </a:lnTo>
                <a:lnTo>
                  <a:pt x="50588" y="1616420"/>
                </a:lnTo>
                <a:lnTo>
                  <a:pt x="58473" y="1717097"/>
                </a:lnTo>
                <a:lnTo>
                  <a:pt x="66927" y="1817719"/>
                </a:lnTo>
                <a:lnTo>
                  <a:pt x="75949" y="1918284"/>
                </a:lnTo>
                <a:lnTo>
                  <a:pt x="85541" y="2018789"/>
                </a:lnTo>
                <a:lnTo>
                  <a:pt x="95700" y="2119231"/>
                </a:lnTo>
                <a:lnTo>
                  <a:pt x="106426" y="2219608"/>
                </a:lnTo>
                <a:lnTo>
                  <a:pt x="117720" y="2319919"/>
                </a:lnTo>
                <a:lnTo>
                  <a:pt x="129582" y="2420160"/>
                </a:lnTo>
                <a:lnTo>
                  <a:pt x="142010" y="2520329"/>
                </a:lnTo>
                <a:lnTo>
                  <a:pt x="155004" y="2620424"/>
                </a:lnTo>
                <a:lnTo>
                  <a:pt x="168564" y="2720442"/>
                </a:lnTo>
                <a:lnTo>
                  <a:pt x="182691" y="2820382"/>
                </a:lnTo>
                <a:lnTo>
                  <a:pt x="197383" y="2920240"/>
                </a:lnTo>
                <a:lnTo>
                  <a:pt x="212639" y="3020014"/>
                </a:lnTo>
                <a:lnTo>
                  <a:pt x="228461" y="3119702"/>
                </a:lnTo>
                <a:lnTo>
                  <a:pt x="244848" y="3219302"/>
                </a:lnTo>
                <a:lnTo>
                  <a:pt x="261798" y="3318811"/>
                </a:lnTo>
                <a:lnTo>
                  <a:pt x="279313" y="3418227"/>
                </a:lnTo>
                <a:lnTo>
                  <a:pt x="297391" y="3517547"/>
                </a:lnTo>
                <a:lnTo>
                  <a:pt x="316032" y="3616770"/>
                </a:lnTo>
                <a:lnTo>
                  <a:pt x="335236" y="3715892"/>
                </a:lnTo>
                <a:lnTo>
                  <a:pt x="355003" y="3814912"/>
                </a:lnTo>
                <a:lnTo>
                  <a:pt x="375333" y="3913826"/>
                </a:lnTo>
                <a:lnTo>
                  <a:pt x="396224" y="4012633"/>
                </a:lnTo>
                <a:lnTo>
                  <a:pt x="417677" y="4111331"/>
                </a:lnTo>
                <a:lnTo>
                  <a:pt x="439691" y="4209916"/>
                </a:lnTo>
                <a:lnTo>
                  <a:pt x="462267" y="4308387"/>
                </a:lnTo>
                <a:lnTo>
                  <a:pt x="485403" y="4406740"/>
                </a:lnTo>
                <a:lnTo>
                  <a:pt x="509100" y="4504975"/>
                </a:lnTo>
                <a:lnTo>
                  <a:pt x="533357" y="4603088"/>
                </a:lnTo>
                <a:lnTo>
                  <a:pt x="558173" y="4701077"/>
                </a:lnTo>
                <a:lnTo>
                  <a:pt x="583549" y="4798940"/>
                </a:lnTo>
                <a:lnTo>
                  <a:pt x="609485" y="4896674"/>
                </a:lnTo>
                <a:lnTo>
                  <a:pt x="635979" y="4994277"/>
                </a:lnTo>
                <a:lnTo>
                  <a:pt x="663031" y="5091746"/>
                </a:lnTo>
                <a:lnTo>
                  <a:pt x="690642" y="5189080"/>
                </a:lnTo>
                <a:lnTo>
                  <a:pt x="8099213" y="3064700"/>
                </a:lnTo>
                <a:lnTo>
                  <a:pt x="8071907" y="2967648"/>
                </a:lnTo>
                <a:lnTo>
                  <a:pt x="8045578" y="2870360"/>
                </a:lnTo>
                <a:lnTo>
                  <a:pt x="8020228" y="2772846"/>
                </a:lnTo>
                <a:lnTo>
                  <a:pt x="7995856" y="2675111"/>
                </a:lnTo>
                <a:lnTo>
                  <a:pt x="7972464" y="2577163"/>
                </a:lnTo>
                <a:lnTo>
                  <a:pt x="7950053" y="2479010"/>
                </a:lnTo>
                <a:lnTo>
                  <a:pt x="7928624" y="2380657"/>
                </a:lnTo>
                <a:lnTo>
                  <a:pt x="7908177" y="2282114"/>
                </a:lnTo>
                <a:lnTo>
                  <a:pt x="7888715" y="2183385"/>
                </a:lnTo>
                <a:lnTo>
                  <a:pt x="7870236" y="2084480"/>
                </a:lnTo>
                <a:lnTo>
                  <a:pt x="7852744" y="1985405"/>
                </a:lnTo>
                <a:lnTo>
                  <a:pt x="7836238" y="1886167"/>
                </a:lnTo>
                <a:lnTo>
                  <a:pt x="7820719" y="1786774"/>
                </a:lnTo>
                <a:lnTo>
                  <a:pt x="7806188" y="1687232"/>
                </a:lnTo>
                <a:lnTo>
                  <a:pt x="7792647" y="1587549"/>
                </a:lnTo>
                <a:lnTo>
                  <a:pt x="7780097" y="1487732"/>
                </a:lnTo>
                <a:lnTo>
                  <a:pt x="7768537" y="1387788"/>
                </a:lnTo>
                <a:lnTo>
                  <a:pt x="7757970" y="1287725"/>
                </a:lnTo>
                <a:lnTo>
                  <a:pt x="7748395" y="1187549"/>
                </a:lnTo>
                <a:lnTo>
                  <a:pt x="7739815" y="1087268"/>
                </a:lnTo>
                <a:lnTo>
                  <a:pt x="7732230" y="986889"/>
                </a:lnTo>
                <a:lnTo>
                  <a:pt x="7725640" y="886419"/>
                </a:lnTo>
                <a:lnTo>
                  <a:pt x="7720048" y="785865"/>
                </a:lnTo>
                <a:lnTo>
                  <a:pt x="7715453" y="685235"/>
                </a:lnTo>
                <a:lnTo>
                  <a:pt x="7711857" y="584536"/>
                </a:lnTo>
                <a:lnTo>
                  <a:pt x="7709261" y="483774"/>
                </a:lnTo>
                <a:lnTo>
                  <a:pt x="7707665" y="382958"/>
                </a:lnTo>
                <a:lnTo>
                  <a:pt x="7707071" y="282093"/>
                </a:lnTo>
                <a:lnTo>
                  <a:pt x="7707479" y="181189"/>
                </a:lnTo>
                <a:lnTo>
                  <a:pt x="7708891" y="80251"/>
                </a:lnTo>
                <a:lnTo>
                  <a:pt x="2061" y="0"/>
                </a:lnTo>
                <a:close/>
              </a:path>
            </a:pathLst>
          </a:custGeom>
          <a:solidFill>
            <a:srgbClr val="00689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59173" y="1511461"/>
            <a:ext cx="2752647" cy="2752647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3288" y="834390"/>
            <a:ext cx="8099425" cy="5189220"/>
          </a:xfrm>
          <a:custGeom>
            <a:avLst/>
            <a:gdLst/>
            <a:ahLst/>
            <a:cxnLst/>
            <a:rect l="l" t="t" r="r" b="b"/>
            <a:pathLst>
              <a:path w="8099425" h="5189220">
                <a:moveTo>
                  <a:pt x="2061" y="0"/>
                </a:moveTo>
                <a:lnTo>
                  <a:pt x="800" y="101239"/>
                </a:lnTo>
                <a:lnTo>
                  <a:pt x="113" y="202461"/>
                </a:lnTo>
                <a:lnTo>
                  <a:pt x="0" y="303663"/>
                </a:lnTo>
                <a:lnTo>
                  <a:pt x="459" y="404843"/>
                </a:lnTo>
                <a:lnTo>
                  <a:pt x="1493" y="505999"/>
                </a:lnTo>
                <a:lnTo>
                  <a:pt x="3098" y="607127"/>
                </a:lnTo>
                <a:lnTo>
                  <a:pt x="5277" y="708227"/>
                </a:lnTo>
                <a:lnTo>
                  <a:pt x="8027" y="809295"/>
                </a:lnTo>
                <a:lnTo>
                  <a:pt x="11349" y="910329"/>
                </a:lnTo>
                <a:lnTo>
                  <a:pt x="15243" y="1011327"/>
                </a:lnTo>
                <a:lnTo>
                  <a:pt x="19707" y="1112286"/>
                </a:lnTo>
                <a:lnTo>
                  <a:pt x="24743" y="1213205"/>
                </a:lnTo>
                <a:lnTo>
                  <a:pt x="30349" y="1314079"/>
                </a:lnTo>
                <a:lnTo>
                  <a:pt x="36525" y="1414908"/>
                </a:lnTo>
                <a:lnTo>
                  <a:pt x="43272" y="1515689"/>
                </a:lnTo>
                <a:lnTo>
                  <a:pt x="50588" y="1616420"/>
                </a:lnTo>
                <a:lnTo>
                  <a:pt x="58473" y="1717097"/>
                </a:lnTo>
                <a:lnTo>
                  <a:pt x="66927" y="1817719"/>
                </a:lnTo>
                <a:lnTo>
                  <a:pt x="75949" y="1918284"/>
                </a:lnTo>
                <a:lnTo>
                  <a:pt x="85541" y="2018789"/>
                </a:lnTo>
                <a:lnTo>
                  <a:pt x="95700" y="2119231"/>
                </a:lnTo>
                <a:lnTo>
                  <a:pt x="106426" y="2219608"/>
                </a:lnTo>
                <a:lnTo>
                  <a:pt x="117720" y="2319919"/>
                </a:lnTo>
                <a:lnTo>
                  <a:pt x="129582" y="2420160"/>
                </a:lnTo>
                <a:lnTo>
                  <a:pt x="142010" y="2520329"/>
                </a:lnTo>
                <a:lnTo>
                  <a:pt x="155004" y="2620424"/>
                </a:lnTo>
                <a:lnTo>
                  <a:pt x="168564" y="2720442"/>
                </a:lnTo>
                <a:lnTo>
                  <a:pt x="182691" y="2820382"/>
                </a:lnTo>
                <a:lnTo>
                  <a:pt x="197383" y="2920240"/>
                </a:lnTo>
                <a:lnTo>
                  <a:pt x="212639" y="3020014"/>
                </a:lnTo>
                <a:lnTo>
                  <a:pt x="228461" y="3119702"/>
                </a:lnTo>
                <a:lnTo>
                  <a:pt x="244848" y="3219302"/>
                </a:lnTo>
                <a:lnTo>
                  <a:pt x="261798" y="3318811"/>
                </a:lnTo>
                <a:lnTo>
                  <a:pt x="279313" y="3418227"/>
                </a:lnTo>
                <a:lnTo>
                  <a:pt x="297391" y="3517547"/>
                </a:lnTo>
                <a:lnTo>
                  <a:pt x="316032" y="3616770"/>
                </a:lnTo>
                <a:lnTo>
                  <a:pt x="335236" y="3715892"/>
                </a:lnTo>
                <a:lnTo>
                  <a:pt x="355003" y="3814912"/>
                </a:lnTo>
                <a:lnTo>
                  <a:pt x="375333" y="3913826"/>
                </a:lnTo>
                <a:lnTo>
                  <a:pt x="396224" y="4012633"/>
                </a:lnTo>
                <a:lnTo>
                  <a:pt x="417677" y="4111331"/>
                </a:lnTo>
                <a:lnTo>
                  <a:pt x="439691" y="4209916"/>
                </a:lnTo>
                <a:lnTo>
                  <a:pt x="462267" y="4308387"/>
                </a:lnTo>
                <a:lnTo>
                  <a:pt x="485403" y="4406740"/>
                </a:lnTo>
                <a:lnTo>
                  <a:pt x="509100" y="4504975"/>
                </a:lnTo>
                <a:lnTo>
                  <a:pt x="533357" y="4603088"/>
                </a:lnTo>
                <a:lnTo>
                  <a:pt x="558173" y="4701077"/>
                </a:lnTo>
                <a:lnTo>
                  <a:pt x="583549" y="4798940"/>
                </a:lnTo>
                <a:lnTo>
                  <a:pt x="609485" y="4896674"/>
                </a:lnTo>
                <a:lnTo>
                  <a:pt x="635979" y="4994277"/>
                </a:lnTo>
                <a:lnTo>
                  <a:pt x="663031" y="5091746"/>
                </a:lnTo>
                <a:lnTo>
                  <a:pt x="690642" y="5189080"/>
                </a:lnTo>
                <a:lnTo>
                  <a:pt x="8099213" y="3064700"/>
                </a:lnTo>
                <a:lnTo>
                  <a:pt x="8071907" y="2967648"/>
                </a:lnTo>
                <a:lnTo>
                  <a:pt x="8045578" y="2870360"/>
                </a:lnTo>
                <a:lnTo>
                  <a:pt x="8020228" y="2772846"/>
                </a:lnTo>
                <a:lnTo>
                  <a:pt x="7995856" y="2675111"/>
                </a:lnTo>
                <a:lnTo>
                  <a:pt x="7972464" y="2577163"/>
                </a:lnTo>
                <a:lnTo>
                  <a:pt x="7950053" y="2479010"/>
                </a:lnTo>
                <a:lnTo>
                  <a:pt x="7928624" y="2380657"/>
                </a:lnTo>
                <a:lnTo>
                  <a:pt x="7908177" y="2282114"/>
                </a:lnTo>
                <a:lnTo>
                  <a:pt x="7888715" y="2183385"/>
                </a:lnTo>
                <a:lnTo>
                  <a:pt x="7870236" y="2084480"/>
                </a:lnTo>
                <a:lnTo>
                  <a:pt x="7852744" y="1985405"/>
                </a:lnTo>
                <a:lnTo>
                  <a:pt x="7836238" y="1886167"/>
                </a:lnTo>
                <a:lnTo>
                  <a:pt x="7820719" y="1786774"/>
                </a:lnTo>
                <a:lnTo>
                  <a:pt x="7806188" y="1687232"/>
                </a:lnTo>
                <a:lnTo>
                  <a:pt x="7792647" y="1587549"/>
                </a:lnTo>
                <a:lnTo>
                  <a:pt x="7780097" y="1487732"/>
                </a:lnTo>
                <a:lnTo>
                  <a:pt x="7768537" y="1387788"/>
                </a:lnTo>
                <a:lnTo>
                  <a:pt x="7757970" y="1287725"/>
                </a:lnTo>
                <a:lnTo>
                  <a:pt x="7748395" y="1187549"/>
                </a:lnTo>
                <a:lnTo>
                  <a:pt x="7739815" y="1087268"/>
                </a:lnTo>
                <a:lnTo>
                  <a:pt x="7732230" y="986889"/>
                </a:lnTo>
                <a:lnTo>
                  <a:pt x="7725640" y="886419"/>
                </a:lnTo>
                <a:lnTo>
                  <a:pt x="7720048" y="785865"/>
                </a:lnTo>
                <a:lnTo>
                  <a:pt x="7715453" y="685235"/>
                </a:lnTo>
                <a:lnTo>
                  <a:pt x="7711857" y="584536"/>
                </a:lnTo>
                <a:lnTo>
                  <a:pt x="7709261" y="483774"/>
                </a:lnTo>
                <a:lnTo>
                  <a:pt x="7707665" y="382958"/>
                </a:lnTo>
                <a:lnTo>
                  <a:pt x="7707071" y="282093"/>
                </a:lnTo>
                <a:lnTo>
                  <a:pt x="7707479" y="181189"/>
                </a:lnTo>
                <a:lnTo>
                  <a:pt x="7708891" y="80251"/>
                </a:lnTo>
                <a:lnTo>
                  <a:pt x="2061" y="0"/>
                </a:lnTo>
                <a:close/>
              </a:path>
            </a:pathLst>
          </a:custGeom>
          <a:solidFill>
            <a:srgbClr val="19486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21029" y="1635173"/>
            <a:ext cx="2752647" cy="275264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18181" y="860932"/>
            <a:ext cx="1385898" cy="1176196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02291" y="860933"/>
            <a:ext cx="1342404" cy="117579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983935" y="2660777"/>
            <a:ext cx="1303451" cy="117604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590927" y="2660778"/>
            <a:ext cx="1324042" cy="117649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971376" y="4460620"/>
            <a:ext cx="1310558" cy="117626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559355" y="4460622"/>
            <a:ext cx="1352437" cy="117589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46784" y="860934"/>
            <a:ext cx="4508362" cy="411446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44787" y="6077088"/>
            <a:ext cx="1750060" cy="21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1">
              <a:lnSpc>
                <a:spcPts val="1614"/>
              </a:lnSpc>
            </a:pPr>
            <a:r>
              <a:rPr sz="1600" spc="-10" dirty="0">
                <a:latin typeface="Calibri"/>
                <a:cs typeface="Calibri"/>
                <a:hlinkClick r:id="rId9"/>
              </a:rPr>
              <a:t>www.globalgoals.org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3" name="bg object 17">
            <a:extLst>
              <a:ext uri="{FF2B5EF4-FFF2-40B4-BE49-F238E27FC236}">
                <a16:creationId xmlns:a16="http://schemas.microsoft.com/office/drawing/2014/main" id="{F3CE74CB-5564-163A-6D60-718B2CD2CF0C}"/>
              </a:ext>
            </a:extLst>
          </p:cNvPr>
          <p:cNvSpPr/>
          <p:nvPr/>
        </p:nvSpPr>
        <p:spPr>
          <a:xfrm>
            <a:off x="-1" y="6349186"/>
            <a:ext cx="9908137" cy="503854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461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3716D74-FC2D-1C15-CD19-7A3C5B26F12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68937" y="6460408"/>
            <a:ext cx="982791" cy="29191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76773" y="891414"/>
            <a:ext cx="1287033" cy="122209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89164" y="891413"/>
            <a:ext cx="1283121" cy="122251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76771" y="2633346"/>
            <a:ext cx="1290899" cy="122204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798168" y="2633345"/>
            <a:ext cx="1262452" cy="122235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02680" y="4456049"/>
            <a:ext cx="1275780" cy="122267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810501" y="4433189"/>
            <a:ext cx="1286860" cy="122263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23545" y="860934"/>
            <a:ext cx="4291265" cy="427648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75647" y="6064173"/>
            <a:ext cx="1750060" cy="21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1">
              <a:lnSpc>
                <a:spcPts val="1614"/>
              </a:lnSpc>
            </a:pPr>
            <a:r>
              <a:rPr sz="1600" spc="-10" dirty="0">
                <a:latin typeface="Calibri"/>
                <a:cs typeface="Calibri"/>
                <a:hlinkClick r:id="rId9"/>
              </a:rPr>
              <a:t>www.globalgoals.org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3" name="bg object 17">
            <a:extLst>
              <a:ext uri="{FF2B5EF4-FFF2-40B4-BE49-F238E27FC236}">
                <a16:creationId xmlns:a16="http://schemas.microsoft.com/office/drawing/2014/main" id="{E150703E-730B-6B9C-2703-B5C432D83C66}"/>
              </a:ext>
            </a:extLst>
          </p:cNvPr>
          <p:cNvSpPr/>
          <p:nvPr/>
        </p:nvSpPr>
        <p:spPr>
          <a:xfrm>
            <a:off x="-1" y="6349186"/>
            <a:ext cx="9908137" cy="503854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461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11D95E6-80E6-1CC7-957C-B96167CC1C6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68937" y="6460408"/>
            <a:ext cx="982791" cy="29191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98338" y="923417"/>
            <a:ext cx="4162025" cy="392827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64433" y="923417"/>
            <a:ext cx="1210881" cy="112152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852875" y="923418"/>
            <a:ext cx="1227163" cy="112185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366854" y="2722915"/>
            <a:ext cx="2614008" cy="112188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72930" y="4523106"/>
            <a:ext cx="1251150" cy="1122999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860523" y="4523105"/>
            <a:ext cx="1219848" cy="1123094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90079" y="6128727"/>
            <a:ext cx="1750060" cy="21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1">
              <a:lnSpc>
                <a:spcPts val="1614"/>
              </a:lnSpc>
            </a:pPr>
            <a:r>
              <a:rPr sz="1600" spc="-10" dirty="0">
                <a:latin typeface="Calibri"/>
                <a:cs typeface="Calibri"/>
                <a:hlinkClick r:id="rId8"/>
              </a:rPr>
              <a:t>www.globalgoals.org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2" name="bg object 17">
            <a:extLst>
              <a:ext uri="{FF2B5EF4-FFF2-40B4-BE49-F238E27FC236}">
                <a16:creationId xmlns:a16="http://schemas.microsoft.com/office/drawing/2014/main" id="{36B9EC59-813B-33EE-794E-C785E7FADA8C}"/>
              </a:ext>
            </a:extLst>
          </p:cNvPr>
          <p:cNvSpPr/>
          <p:nvPr/>
        </p:nvSpPr>
        <p:spPr>
          <a:xfrm>
            <a:off x="-1" y="6349186"/>
            <a:ext cx="9908137" cy="503854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461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9D628CA-AD3A-554E-A49A-39E30BA55DE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68937" y="6460408"/>
            <a:ext cx="982791" cy="29191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65345" y="923417"/>
            <a:ext cx="4595018" cy="411384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04987" y="943229"/>
            <a:ext cx="1363337" cy="117561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79890" y="923417"/>
            <a:ext cx="1321480" cy="117017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11421" y="2706497"/>
            <a:ext cx="1333903" cy="117463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768885" y="2743074"/>
            <a:ext cx="1350917" cy="1176183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314792" y="4506342"/>
            <a:ext cx="2905407" cy="117597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64155" y="6059211"/>
            <a:ext cx="1750060" cy="21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1">
              <a:lnSpc>
                <a:spcPts val="1614"/>
              </a:lnSpc>
            </a:pPr>
            <a:r>
              <a:rPr sz="1600" spc="-10" dirty="0">
                <a:latin typeface="Calibri"/>
                <a:cs typeface="Calibri"/>
                <a:hlinkClick r:id="rId8"/>
              </a:rPr>
              <a:t>www.globalgoals.org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12" name="bg object 17">
            <a:extLst>
              <a:ext uri="{FF2B5EF4-FFF2-40B4-BE49-F238E27FC236}">
                <a16:creationId xmlns:a16="http://schemas.microsoft.com/office/drawing/2014/main" id="{09BF5FC2-54A9-0008-555F-7381FDBABC21}"/>
              </a:ext>
            </a:extLst>
          </p:cNvPr>
          <p:cNvSpPr/>
          <p:nvPr/>
        </p:nvSpPr>
        <p:spPr>
          <a:xfrm>
            <a:off x="-1" y="6349186"/>
            <a:ext cx="9908137" cy="503854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461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BA39ECF-B565-13DF-7CCE-5721B1EAAC3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68937" y="6460408"/>
            <a:ext cx="982791" cy="29191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08529" y="880866"/>
            <a:ext cx="4656874" cy="417569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82646" y="874771"/>
            <a:ext cx="2893824" cy="119756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246961" y="2674614"/>
            <a:ext cx="2941702" cy="119386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51978" y="4480554"/>
            <a:ext cx="2965641" cy="1193932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84037" y="6051380"/>
            <a:ext cx="1750060" cy="21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1">
              <a:lnSpc>
                <a:spcPts val="1614"/>
              </a:lnSpc>
            </a:pPr>
            <a:r>
              <a:rPr sz="1600" spc="-10" dirty="0">
                <a:latin typeface="Calibri"/>
                <a:cs typeface="Calibri"/>
                <a:hlinkClick r:id="rId6"/>
              </a:rPr>
              <a:t>www.globalgoals.org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0" name="bg object 17">
            <a:extLst>
              <a:ext uri="{FF2B5EF4-FFF2-40B4-BE49-F238E27FC236}">
                <a16:creationId xmlns:a16="http://schemas.microsoft.com/office/drawing/2014/main" id="{8CDAE85B-513C-DDAC-E077-4E0B88A270BD}"/>
              </a:ext>
            </a:extLst>
          </p:cNvPr>
          <p:cNvSpPr/>
          <p:nvPr/>
        </p:nvSpPr>
        <p:spPr>
          <a:xfrm>
            <a:off x="-1" y="6349186"/>
            <a:ext cx="9908137" cy="503854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46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F21BF93-249E-B9F1-B77F-940A321BF8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68937" y="6460408"/>
            <a:ext cx="982791" cy="29191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32353" y="923417"/>
            <a:ext cx="5028010" cy="4361267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55361" y="923417"/>
            <a:ext cx="1523513" cy="124576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08812" y="923417"/>
            <a:ext cx="1505372" cy="1245276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041675" y="2723261"/>
            <a:ext cx="1531114" cy="124709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666339" y="2723261"/>
            <a:ext cx="1555389" cy="124648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913717" y="4294986"/>
            <a:ext cx="1547781" cy="124677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57322" y="6086735"/>
            <a:ext cx="1750060" cy="21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1">
              <a:lnSpc>
                <a:spcPts val="1614"/>
              </a:lnSpc>
            </a:pPr>
            <a:r>
              <a:rPr sz="1600" spc="-10" dirty="0">
                <a:latin typeface="Calibri"/>
                <a:cs typeface="Calibri"/>
                <a:hlinkClick r:id="rId8"/>
              </a:rPr>
              <a:t>www.globalgoals.org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12" name="bg object 17">
            <a:extLst>
              <a:ext uri="{FF2B5EF4-FFF2-40B4-BE49-F238E27FC236}">
                <a16:creationId xmlns:a16="http://schemas.microsoft.com/office/drawing/2014/main" id="{16393545-3FF3-C559-9BE5-CC8644761671}"/>
              </a:ext>
            </a:extLst>
          </p:cNvPr>
          <p:cNvSpPr/>
          <p:nvPr/>
        </p:nvSpPr>
        <p:spPr>
          <a:xfrm>
            <a:off x="-1" y="6349186"/>
            <a:ext cx="9908137" cy="503854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461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D172A66-CFC1-1A05-1E5C-7D33817868D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68937" y="6460408"/>
            <a:ext cx="982791" cy="29191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7D4C5E096CC3840B0C03DCDE7A79817" ma:contentTypeVersion="12" ma:contentTypeDescription="Create a new document." ma:contentTypeScope="" ma:versionID="dd315f3d6d7da6bbfa2947a1b0e2aac1">
  <xsd:schema xmlns:xsd="http://www.w3.org/2001/XMLSchema" xmlns:xs="http://www.w3.org/2001/XMLSchema" xmlns:p="http://schemas.microsoft.com/office/2006/metadata/properties" xmlns:ns2="83337d96-0e85-4589-872c-2e195909a23e" xmlns:ns3="de95e100-9dbe-48b4-b085-f305a627acc8" targetNamespace="http://schemas.microsoft.com/office/2006/metadata/properties" ma:root="true" ma:fieldsID="0b74703aba5db823e616ee724872fbd4" ns2:_="" ns3:_="">
    <xsd:import namespace="83337d96-0e85-4589-872c-2e195909a23e"/>
    <xsd:import namespace="de95e100-9dbe-48b4-b085-f305a627ac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337d96-0e85-4589-872c-2e195909a23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95e100-9dbe-48b4-b085-f305a627acc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3C8D5BA-2FC5-4676-9900-99185ED1D8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3337d96-0e85-4589-872c-2e195909a23e"/>
    <ds:schemaRef ds:uri="de95e100-9dbe-48b4-b085-f305a627acc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3125A74-ED0A-4E27-B229-FD7F845F178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DC481E0-2B8B-48C4-849F-C91FF365615B}">
  <ds:schemaRefs>
    <ds:schemaRef ds:uri="http://schemas.microsoft.com/office/2006/metadata/properties"/>
    <ds:schemaRef ds:uri="http://schemas.microsoft.com/office/2006/documentManagement/types"/>
    <ds:schemaRef ds:uri="de95e100-9dbe-48b4-b085-f305a627acc8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83337d96-0e85-4589-872c-2e195909a23e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</TotalTime>
  <Words>623</Words>
  <Application>Microsoft Office PowerPoint</Application>
  <PresentationFormat>A4 Paper (210x297 mm)</PresentationFormat>
  <Paragraphs>55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Suggestions for preparing your prayer space.</vt:lpstr>
      <vt:lpstr>Suggestions for preparing your prayer space.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Slides for Subsidiarity and Participation-Secondary.pptx</dc:title>
  <dc:creator>Kate Andreo</dc:creator>
  <cp:lastModifiedBy>Nicole Dobrohotoff</cp:lastModifiedBy>
  <cp:revision>67</cp:revision>
  <dcterms:created xsi:type="dcterms:W3CDTF">2022-03-22T03:15:39Z</dcterms:created>
  <dcterms:modified xsi:type="dcterms:W3CDTF">2022-05-05T04:30:12Z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2018-07-11T00:00:00Z</vt:filetime>
  </property>
  <property fmtid="{D5CDD505-2E9C-101B-9397-08002B2CF9AE}" pid="3" name="Creator">
    <vt:lpwstr>Acrobat PDFMaker 18 for PowerPoint</vt:lpwstr>
  </property>
  <property fmtid="{D5CDD505-2E9C-101B-9397-08002B2CF9AE}" pid="4" name="LastSaved">
    <vt:filetime>2022-03-22T00:00:00Z</vt:filetime>
  </property>
  <property fmtid="{D5CDD505-2E9C-101B-9397-08002B2CF9AE}" pid="5" name="ContentTypeId">
    <vt:lpwstr>0x01010047D4C5E096CC3840B0C03DCDE7A79817</vt:lpwstr>
  </property>
</Properties>
</file>