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37"/>
  </p:notesMasterIdLst>
  <p:handoutMasterIdLst>
    <p:handoutMasterId r:id="rId38"/>
  </p:handoutMasterIdLst>
  <p:sldIdLst>
    <p:sldId id="473" r:id="rId5"/>
    <p:sldId id="512" r:id="rId6"/>
    <p:sldId id="478" r:id="rId7"/>
    <p:sldId id="461" r:id="rId8"/>
    <p:sldId id="462" r:id="rId9"/>
    <p:sldId id="474" r:id="rId10"/>
    <p:sldId id="464" r:id="rId11"/>
    <p:sldId id="463" r:id="rId12"/>
    <p:sldId id="503" r:id="rId13"/>
    <p:sldId id="468" r:id="rId14"/>
    <p:sldId id="482" r:id="rId15"/>
    <p:sldId id="504" r:id="rId16"/>
    <p:sldId id="492" r:id="rId17"/>
    <p:sldId id="499" r:id="rId18"/>
    <p:sldId id="505" r:id="rId19"/>
    <p:sldId id="487" r:id="rId20"/>
    <p:sldId id="488" r:id="rId21"/>
    <p:sldId id="506" r:id="rId22"/>
    <p:sldId id="489" r:id="rId23"/>
    <p:sldId id="490" r:id="rId24"/>
    <p:sldId id="507" r:id="rId25"/>
    <p:sldId id="491" r:id="rId26"/>
    <p:sldId id="493" r:id="rId27"/>
    <p:sldId id="508" r:id="rId28"/>
    <p:sldId id="494" r:id="rId29"/>
    <p:sldId id="495" r:id="rId30"/>
    <p:sldId id="509" r:id="rId31"/>
    <p:sldId id="496" r:id="rId32"/>
    <p:sldId id="497" r:id="rId33"/>
    <p:sldId id="510" r:id="rId34"/>
    <p:sldId id="339" r:id="rId35"/>
    <p:sldId id="272"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ECEE63-9BB1-F103-328A-28D5A4494EAB}" name="Sarah Latif" initials="SL" userId="S::Sarah.Latif@caritas.org.au::baaf8b04-c794-4b3b-a150-e50428ae2701" providerId="AD"/>
  <p188:author id="{A3C21B81-68C7-CDC9-5D1E-2BF4DC3C010B}" name="Nicole Dobrohotoff" initials="ND" userId="S::nicoled@caritas.org.au::2dc4cf58-dc7e-422a-950b-38460c74cb76" providerId="AD"/>
  <p188:author id="{D066DAE1-B023-D72D-8AF0-0B07EAEE2D98}" name="Gwen Michener" initials="GM" userId="S::gwen.michener@caritas.org.au::b311b10d-d751-43a8-ab17-f9773079cc3d" providerId="AD"/>
  <p188:author id="{70F4A0F2-7373-AFD6-0F99-B2CF00951B75}" name="Sarah Latif" initials="SL" userId="S::sarah.latif@caritas.org.au::baaf8b04-c794-4b3b-a150-e50428ae270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26" clrIdx="0">
    <p:extLst>
      <p:ext uri="{19B8F6BF-5375-455C-9EA6-DF929625EA0E}">
        <p15:presenceInfo xmlns:p15="http://schemas.microsoft.com/office/powerpoint/2012/main" userId="S-1-5-21-568877940-3399399001-4121681156-2163" providerId="AD"/>
      </p:ext>
    </p:extLst>
  </p:cmAuthor>
  <p:cmAuthor id="2" name="Dr Rebekah Pryor" initials="DRP" lastIdx="2" clrIdx="1">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B1A4"/>
    <a:srgbClr val="762000"/>
    <a:srgbClr val="0C244C"/>
    <a:srgbClr val="E5DBCB"/>
    <a:srgbClr val="D86075"/>
    <a:srgbClr val="040C1A"/>
    <a:srgbClr val="000000"/>
    <a:srgbClr val="111111"/>
    <a:srgbClr val="DF918A"/>
    <a:srgbClr val="C3DDD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921" autoAdjust="0"/>
  </p:normalViewPr>
  <p:slideViewPr>
    <p:cSldViewPr snapToGrid="0">
      <p:cViewPr varScale="1">
        <p:scale>
          <a:sx n="99" d="100"/>
          <a:sy n="99" d="100"/>
        </p:scale>
        <p:origin x="1272" y="72"/>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8d859597-0c52-4ddc-b3e3-bd9b1ef69f34" providerId="ADAL" clId="{F03B1753-8233-4B7D-A7CC-626BCEB4D950}"/>
    <pc:docChg chg="custSel modSld">
      <pc:chgData name="Dr Rebekah Pryor" userId="8d859597-0c52-4ddc-b3e3-bd9b1ef69f34" providerId="ADAL" clId="{F03B1753-8233-4B7D-A7CC-626BCEB4D950}" dt="2023-05-10T03:26:32.733" v="25"/>
      <pc:docMkLst>
        <pc:docMk/>
      </pc:docMkLst>
      <pc:sldChg chg="modSp addCm modCm">
        <pc:chgData name="Dr Rebekah Pryor" userId="8d859597-0c52-4ddc-b3e3-bd9b1ef69f34" providerId="ADAL" clId="{F03B1753-8233-4B7D-A7CC-626BCEB4D950}" dt="2023-05-10T03:18:06.197" v="15" actId="20577"/>
        <pc:sldMkLst>
          <pc:docMk/>
          <pc:sldMk cId="1426873433" sldId="473"/>
        </pc:sldMkLst>
        <pc:spChg chg="mod">
          <ac:chgData name="Dr Rebekah Pryor" userId="8d859597-0c52-4ddc-b3e3-bd9b1ef69f34" providerId="ADAL" clId="{F03B1753-8233-4B7D-A7CC-626BCEB4D950}" dt="2023-05-10T03:18:06.197" v="15" actId="20577"/>
          <ac:spMkLst>
            <pc:docMk/>
            <pc:sldMk cId="1426873433" sldId="473"/>
            <ac:spMk id="2" creationId="{D082DF88-0FEE-1BE7-4AB2-1519D401AE02}"/>
          </ac:spMkLst>
        </pc:spChg>
      </pc:sldChg>
      <pc:sldChg chg="modSp">
        <pc:chgData name="Dr Rebekah Pryor" userId="8d859597-0c52-4ddc-b3e3-bd9b1ef69f34" providerId="ADAL" clId="{F03B1753-8233-4B7D-A7CC-626BCEB4D950}" dt="2023-05-10T03:21:50.149" v="16" actId="6549"/>
        <pc:sldMkLst>
          <pc:docMk/>
          <pc:sldMk cId="2313120848" sldId="487"/>
        </pc:sldMkLst>
        <pc:spChg chg="mod">
          <ac:chgData name="Dr Rebekah Pryor" userId="8d859597-0c52-4ddc-b3e3-bd9b1ef69f34" providerId="ADAL" clId="{F03B1753-8233-4B7D-A7CC-626BCEB4D950}" dt="2023-05-10T03:21:50.149" v="16" actId="6549"/>
          <ac:spMkLst>
            <pc:docMk/>
            <pc:sldMk cId="2313120848" sldId="487"/>
            <ac:spMk id="11" creationId="{19594D0D-0D62-4DE6-AE63-2E49062D83CA}"/>
          </ac:spMkLst>
        </pc:spChg>
      </pc:sldChg>
      <pc:sldChg chg="modSp">
        <pc:chgData name="Dr Rebekah Pryor" userId="8d859597-0c52-4ddc-b3e3-bd9b1ef69f34" providerId="ADAL" clId="{F03B1753-8233-4B7D-A7CC-626BCEB4D950}" dt="2023-05-10T03:23:33.512" v="22" actId="20577"/>
        <pc:sldMkLst>
          <pc:docMk/>
          <pc:sldMk cId="2859747029" sldId="491"/>
        </pc:sldMkLst>
        <pc:spChg chg="mod">
          <ac:chgData name="Dr Rebekah Pryor" userId="8d859597-0c52-4ddc-b3e3-bd9b1ef69f34" providerId="ADAL" clId="{F03B1753-8233-4B7D-A7CC-626BCEB4D950}" dt="2023-05-10T03:23:33.512" v="22" actId="20577"/>
          <ac:spMkLst>
            <pc:docMk/>
            <pc:sldMk cId="2859747029" sldId="491"/>
            <ac:spMk id="14" creationId="{8A3FBD6C-CCBB-4676-B736-8184292C3CC4}"/>
          </ac:spMkLst>
        </pc:spChg>
      </pc:sldChg>
      <pc:sldChg chg="modSp">
        <pc:chgData name="Dr Rebekah Pryor" userId="8d859597-0c52-4ddc-b3e3-bd9b1ef69f34" providerId="ADAL" clId="{F03B1753-8233-4B7D-A7CC-626BCEB4D950}" dt="2023-05-10T03:24:46.668" v="23" actId="14100"/>
        <pc:sldMkLst>
          <pc:docMk/>
          <pc:sldMk cId="1935660718" sldId="496"/>
        </pc:sldMkLst>
        <pc:spChg chg="mod">
          <ac:chgData name="Dr Rebekah Pryor" userId="8d859597-0c52-4ddc-b3e3-bd9b1ef69f34" providerId="ADAL" clId="{F03B1753-8233-4B7D-A7CC-626BCEB4D950}" dt="2023-05-10T03:24:46.668" v="23" actId="14100"/>
          <ac:spMkLst>
            <pc:docMk/>
            <pc:sldMk cId="1935660718" sldId="496"/>
            <ac:spMk id="17" creationId="{F7855B92-6F9B-40FE-AED2-A395AF36259D}"/>
          </ac:spMkLst>
        </pc:spChg>
      </pc:sldChg>
      <pc:sldChg chg="addCm delCm">
        <pc:chgData name="Dr Rebekah Pryor" userId="8d859597-0c52-4ddc-b3e3-bd9b1ef69f34" providerId="ADAL" clId="{F03B1753-8233-4B7D-A7CC-626BCEB4D950}" dt="2023-05-10T03:26:32.733" v="25"/>
        <pc:sldMkLst>
          <pc:docMk/>
          <pc:sldMk cId="1132270015" sldId="510"/>
        </pc:sldMkLst>
      </pc:sldChg>
    </pc:docChg>
  </pc:docChgLst>
  <pc:docChgLst>
    <pc:chgData name="Nicole Dobrohotoff" userId="2dc4cf58-dc7e-422a-950b-38460c74cb76" providerId="ADAL" clId="{CCC3B77D-CF5E-400A-AD3B-EA011DB9D264}"/>
    <pc:docChg chg="undo custSel delSld modSld">
      <pc:chgData name="Nicole Dobrohotoff" userId="2dc4cf58-dc7e-422a-950b-38460c74cb76" providerId="ADAL" clId="{CCC3B77D-CF5E-400A-AD3B-EA011DB9D264}" dt="2023-05-10T02:18:23.979" v="3343" actId="6549"/>
      <pc:docMkLst>
        <pc:docMk/>
      </pc:docMkLst>
      <pc:sldChg chg="addSp delSp modSp modNotesTx">
        <pc:chgData name="Nicole Dobrohotoff" userId="2dc4cf58-dc7e-422a-950b-38460c74cb76" providerId="ADAL" clId="{CCC3B77D-CF5E-400A-AD3B-EA011DB9D264}" dt="2023-05-10T02:18:23.979" v="3343" actId="6549"/>
        <pc:sldMkLst>
          <pc:docMk/>
          <pc:sldMk cId="3576241193" sldId="461"/>
        </pc:sldMkLst>
        <pc:spChg chg="del">
          <ac:chgData name="Nicole Dobrohotoff" userId="2dc4cf58-dc7e-422a-950b-38460c74cb76" providerId="ADAL" clId="{CCC3B77D-CF5E-400A-AD3B-EA011DB9D264}" dt="2023-05-10T01:57:04.016" v="3093" actId="478"/>
          <ac:spMkLst>
            <pc:docMk/>
            <pc:sldMk cId="3576241193" sldId="461"/>
            <ac:spMk id="4" creationId="{204454DD-D0AB-D1FC-E2F5-380A77DBA7D6}"/>
          </ac:spMkLst>
        </pc:spChg>
        <pc:spChg chg="add del mod ord">
          <ac:chgData name="Nicole Dobrohotoff" userId="2dc4cf58-dc7e-422a-950b-38460c74cb76" providerId="ADAL" clId="{CCC3B77D-CF5E-400A-AD3B-EA011DB9D264}" dt="2023-05-10T01:57:07.119" v="3094" actId="478"/>
          <ac:spMkLst>
            <pc:docMk/>
            <pc:sldMk cId="3576241193" sldId="461"/>
            <ac:spMk id="5" creationId="{1847E19A-A2A6-44CC-A27F-2310ECCA629E}"/>
          </ac:spMkLst>
        </pc:spChg>
        <pc:picChg chg="del">
          <ac:chgData name="Nicole Dobrohotoff" userId="2dc4cf58-dc7e-422a-950b-38460c74cb76" providerId="ADAL" clId="{CCC3B77D-CF5E-400A-AD3B-EA011DB9D264}" dt="2023-05-10T01:56:56.282" v="3091" actId="478"/>
          <ac:picMkLst>
            <pc:docMk/>
            <pc:sldMk cId="3576241193" sldId="461"/>
            <ac:picMk id="6" creationId="{5553094D-0C7E-5FA0-7893-5C7906BAFC98}"/>
          </ac:picMkLst>
        </pc:picChg>
        <pc:picChg chg="add mod">
          <ac:chgData name="Nicole Dobrohotoff" userId="2dc4cf58-dc7e-422a-950b-38460c74cb76" providerId="ADAL" clId="{CCC3B77D-CF5E-400A-AD3B-EA011DB9D264}" dt="2023-05-10T01:57:33.582" v="3096" actId="1076"/>
          <ac:picMkLst>
            <pc:docMk/>
            <pc:sldMk cId="3576241193" sldId="461"/>
            <ac:picMk id="8" creationId="{7DD70BAD-8096-4EAE-87D4-B582DE630D89}"/>
          </ac:picMkLst>
        </pc:picChg>
        <pc:picChg chg="add mod">
          <ac:chgData name="Nicole Dobrohotoff" userId="2dc4cf58-dc7e-422a-950b-38460c74cb76" providerId="ADAL" clId="{CCC3B77D-CF5E-400A-AD3B-EA011DB9D264}" dt="2023-05-10T01:59:04.815" v="3117" actId="1076"/>
          <ac:picMkLst>
            <pc:docMk/>
            <pc:sldMk cId="3576241193" sldId="461"/>
            <ac:picMk id="10" creationId="{CB85430B-7835-4C0E-AA36-51581B02532D}"/>
          </ac:picMkLst>
        </pc:picChg>
        <pc:picChg chg="add mod">
          <ac:chgData name="Nicole Dobrohotoff" userId="2dc4cf58-dc7e-422a-950b-38460c74cb76" providerId="ADAL" clId="{CCC3B77D-CF5E-400A-AD3B-EA011DB9D264}" dt="2023-05-10T01:58:33.205" v="3111" actId="1076"/>
          <ac:picMkLst>
            <pc:docMk/>
            <pc:sldMk cId="3576241193" sldId="461"/>
            <ac:picMk id="12" creationId="{E7237727-DDB6-489E-B59F-354353B625AE}"/>
          </ac:picMkLst>
        </pc:picChg>
        <pc:picChg chg="add mod">
          <ac:chgData name="Nicole Dobrohotoff" userId="2dc4cf58-dc7e-422a-950b-38460c74cb76" providerId="ADAL" clId="{CCC3B77D-CF5E-400A-AD3B-EA011DB9D264}" dt="2023-05-10T01:58:41.645" v="3112" actId="1076"/>
          <ac:picMkLst>
            <pc:docMk/>
            <pc:sldMk cId="3576241193" sldId="461"/>
            <ac:picMk id="14" creationId="{0C5FDA5E-668D-4AEF-AF7A-EFD29CA6AFBF}"/>
          </ac:picMkLst>
        </pc:picChg>
        <pc:picChg chg="add mod">
          <ac:chgData name="Nicole Dobrohotoff" userId="2dc4cf58-dc7e-422a-950b-38460c74cb76" providerId="ADAL" clId="{CCC3B77D-CF5E-400A-AD3B-EA011DB9D264}" dt="2023-05-10T01:58:54.999" v="3115" actId="1076"/>
          <ac:picMkLst>
            <pc:docMk/>
            <pc:sldMk cId="3576241193" sldId="461"/>
            <ac:picMk id="16" creationId="{C78E3BF1-A0BE-4FCB-BEA6-D72173FD4896}"/>
          </ac:picMkLst>
        </pc:picChg>
        <pc:picChg chg="add mod">
          <ac:chgData name="Nicole Dobrohotoff" userId="2dc4cf58-dc7e-422a-950b-38460c74cb76" providerId="ADAL" clId="{CCC3B77D-CF5E-400A-AD3B-EA011DB9D264}" dt="2023-05-10T01:59:01.422" v="3116" actId="1076"/>
          <ac:picMkLst>
            <pc:docMk/>
            <pc:sldMk cId="3576241193" sldId="461"/>
            <ac:picMk id="18" creationId="{7C2E4D3B-7455-4A8A-B39C-CF9A93A92190}"/>
          </ac:picMkLst>
        </pc:picChg>
        <pc:picChg chg="add mod">
          <ac:chgData name="Nicole Dobrohotoff" userId="2dc4cf58-dc7e-422a-950b-38460c74cb76" providerId="ADAL" clId="{CCC3B77D-CF5E-400A-AD3B-EA011DB9D264}" dt="2023-05-10T01:58:47.461" v="3113" actId="1076"/>
          <ac:picMkLst>
            <pc:docMk/>
            <pc:sldMk cId="3576241193" sldId="461"/>
            <ac:picMk id="20" creationId="{3068D674-AB47-4C2E-94BC-0447BFCA6773}"/>
          </ac:picMkLst>
        </pc:picChg>
        <pc:picChg chg="add mod">
          <ac:chgData name="Nicole Dobrohotoff" userId="2dc4cf58-dc7e-422a-950b-38460c74cb76" providerId="ADAL" clId="{CCC3B77D-CF5E-400A-AD3B-EA011DB9D264}" dt="2023-05-10T01:58:52.677" v="3114" actId="1076"/>
          <ac:picMkLst>
            <pc:docMk/>
            <pc:sldMk cId="3576241193" sldId="461"/>
            <ac:picMk id="22" creationId="{3CE56599-CA62-498F-B690-6D6695CAF931}"/>
          </ac:picMkLst>
        </pc:picChg>
      </pc:sldChg>
      <pc:sldChg chg="modSp">
        <pc:chgData name="Nicole Dobrohotoff" userId="2dc4cf58-dc7e-422a-950b-38460c74cb76" providerId="ADAL" clId="{CCC3B77D-CF5E-400A-AD3B-EA011DB9D264}" dt="2023-05-10T00:12:32.831" v="191" actId="962"/>
        <pc:sldMkLst>
          <pc:docMk/>
          <pc:sldMk cId="2046160656" sldId="462"/>
        </pc:sldMkLst>
        <pc:picChg chg="mod">
          <ac:chgData name="Nicole Dobrohotoff" userId="2dc4cf58-dc7e-422a-950b-38460c74cb76" providerId="ADAL" clId="{CCC3B77D-CF5E-400A-AD3B-EA011DB9D264}" dt="2023-05-10T00:12:32.831" v="191" actId="962"/>
          <ac:picMkLst>
            <pc:docMk/>
            <pc:sldMk cId="2046160656" sldId="462"/>
            <ac:picMk id="13" creationId="{8473E258-FA88-7A3B-B9AD-B75D8F840A41}"/>
          </ac:picMkLst>
        </pc:picChg>
      </pc:sldChg>
      <pc:sldChg chg="modSp">
        <pc:chgData name="Nicole Dobrohotoff" userId="2dc4cf58-dc7e-422a-950b-38460c74cb76" providerId="ADAL" clId="{CCC3B77D-CF5E-400A-AD3B-EA011DB9D264}" dt="2023-05-10T00:14:59.712" v="1075" actId="962"/>
        <pc:sldMkLst>
          <pc:docMk/>
          <pc:sldMk cId="1109443958" sldId="463"/>
        </pc:sldMkLst>
        <pc:picChg chg="mod">
          <ac:chgData name="Nicole Dobrohotoff" userId="2dc4cf58-dc7e-422a-950b-38460c74cb76" providerId="ADAL" clId="{CCC3B77D-CF5E-400A-AD3B-EA011DB9D264}" dt="2023-05-10T00:14:59.712" v="1075" actId="962"/>
          <ac:picMkLst>
            <pc:docMk/>
            <pc:sldMk cId="1109443958" sldId="463"/>
            <ac:picMk id="6" creationId="{A2238878-7A03-4780-9921-0C1D2DE494E9}"/>
          </ac:picMkLst>
        </pc:picChg>
      </pc:sldChg>
      <pc:sldChg chg="modSp">
        <pc:chgData name="Nicole Dobrohotoff" userId="2dc4cf58-dc7e-422a-950b-38460c74cb76" providerId="ADAL" clId="{CCC3B77D-CF5E-400A-AD3B-EA011DB9D264}" dt="2023-05-10T02:02:54.840" v="3163" actId="948"/>
        <pc:sldMkLst>
          <pc:docMk/>
          <pc:sldMk cId="3921030251" sldId="464"/>
        </pc:sldMkLst>
        <pc:spChg chg="mod">
          <ac:chgData name="Nicole Dobrohotoff" userId="2dc4cf58-dc7e-422a-950b-38460c74cb76" providerId="ADAL" clId="{CCC3B77D-CF5E-400A-AD3B-EA011DB9D264}" dt="2023-05-10T02:02:54.840" v="3163" actId="948"/>
          <ac:spMkLst>
            <pc:docMk/>
            <pc:sldMk cId="3921030251" sldId="464"/>
            <ac:spMk id="2" creationId="{7746D15C-4932-FEA9-8F44-D61DE7EF1273}"/>
          </ac:spMkLst>
        </pc:spChg>
      </pc:sldChg>
      <pc:sldChg chg="modSp">
        <pc:chgData name="Nicole Dobrohotoff" userId="2dc4cf58-dc7e-422a-950b-38460c74cb76" providerId="ADAL" clId="{CCC3B77D-CF5E-400A-AD3B-EA011DB9D264}" dt="2023-05-10T02:03:19.430" v="3165" actId="14100"/>
        <pc:sldMkLst>
          <pc:docMk/>
          <pc:sldMk cId="1073160591" sldId="468"/>
        </pc:sldMkLst>
        <pc:spChg chg="mod">
          <ac:chgData name="Nicole Dobrohotoff" userId="2dc4cf58-dc7e-422a-950b-38460c74cb76" providerId="ADAL" clId="{CCC3B77D-CF5E-400A-AD3B-EA011DB9D264}" dt="2023-05-10T02:03:19.430" v="3165" actId="14100"/>
          <ac:spMkLst>
            <pc:docMk/>
            <pc:sldMk cId="1073160591" sldId="468"/>
            <ac:spMk id="10" creationId="{A93F759C-F3C9-7880-F837-BDC78005514F}"/>
          </ac:spMkLst>
        </pc:spChg>
        <pc:spChg chg="mod">
          <ac:chgData name="Nicole Dobrohotoff" userId="2dc4cf58-dc7e-422a-950b-38460c74cb76" providerId="ADAL" clId="{CCC3B77D-CF5E-400A-AD3B-EA011DB9D264}" dt="2023-05-10T02:03:14.774" v="3164" actId="14100"/>
          <ac:spMkLst>
            <pc:docMk/>
            <pc:sldMk cId="1073160591" sldId="468"/>
            <ac:spMk id="11" creationId="{E7C4EA9B-4BEE-B837-9800-750D8F3D7A75}"/>
          </ac:spMkLst>
        </pc:spChg>
      </pc:sldChg>
      <pc:sldChg chg="modSp">
        <pc:chgData name="Nicole Dobrohotoff" userId="2dc4cf58-dc7e-422a-950b-38460c74cb76" providerId="ADAL" clId="{CCC3B77D-CF5E-400A-AD3B-EA011DB9D264}" dt="2023-05-10T01:59:41.296" v="3118" actId="113"/>
        <pc:sldMkLst>
          <pc:docMk/>
          <pc:sldMk cId="1426873433" sldId="473"/>
        </pc:sldMkLst>
        <pc:spChg chg="mod">
          <ac:chgData name="Nicole Dobrohotoff" userId="2dc4cf58-dc7e-422a-950b-38460c74cb76" providerId="ADAL" clId="{CCC3B77D-CF5E-400A-AD3B-EA011DB9D264}" dt="2023-05-10T01:59:41.296" v="3118" actId="113"/>
          <ac:spMkLst>
            <pc:docMk/>
            <pc:sldMk cId="1426873433" sldId="473"/>
            <ac:spMk id="2" creationId="{D082DF88-0FEE-1BE7-4AB2-1519D401AE02}"/>
          </ac:spMkLst>
        </pc:spChg>
      </pc:sldChg>
      <pc:sldChg chg="modSp">
        <pc:chgData name="Nicole Dobrohotoff" userId="2dc4cf58-dc7e-422a-950b-38460c74cb76" providerId="ADAL" clId="{CCC3B77D-CF5E-400A-AD3B-EA011DB9D264}" dt="2023-05-10T02:02:15.726" v="3162" actId="1076"/>
        <pc:sldMkLst>
          <pc:docMk/>
          <pc:sldMk cId="4159516301" sldId="478"/>
        </pc:sldMkLst>
        <pc:spChg chg="mod">
          <ac:chgData name="Nicole Dobrohotoff" userId="2dc4cf58-dc7e-422a-950b-38460c74cb76" providerId="ADAL" clId="{CCC3B77D-CF5E-400A-AD3B-EA011DB9D264}" dt="2023-05-10T02:02:15.726" v="3162" actId="1076"/>
          <ac:spMkLst>
            <pc:docMk/>
            <pc:sldMk cId="4159516301" sldId="478"/>
            <ac:spMk id="6" creationId="{AC8C4E50-D9F3-456D-A715-2FF6B11FC952}"/>
          </ac:spMkLst>
        </pc:spChg>
      </pc:sldChg>
      <pc:sldChg chg="addSp delSp modSp delCm modNotesTx">
        <pc:chgData name="Nicole Dobrohotoff" userId="2dc4cf58-dc7e-422a-950b-38460c74cb76" providerId="ADAL" clId="{CCC3B77D-CF5E-400A-AD3B-EA011DB9D264}" dt="2023-05-10T02:04:30.407" v="3182" actId="20577"/>
        <pc:sldMkLst>
          <pc:docMk/>
          <pc:sldMk cId="1168252959" sldId="482"/>
        </pc:sldMkLst>
        <pc:spChg chg="del">
          <ac:chgData name="Nicole Dobrohotoff" userId="2dc4cf58-dc7e-422a-950b-38460c74cb76" providerId="ADAL" clId="{CCC3B77D-CF5E-400A-AD3B-EA011DB9D264}" dt="2023-05-10T02:04:04.544" v="3175"/>
          <ac:spMkLst>
            <pc:docMk/>
            <pc:sldMk cId="1168252959" sldId="482"/>
            <ac:spMk id="2" creationId="{297C7225-39BA-4904-B731-0CE28D8BCBF8}"/>
          </ac:spMkLst>
        </pc:spChg>
        <pc:picChg chg="add mod">
          <ac:chgData name="Nicole Dobrohotoff" userId="2dc4cf58-dc7e-422a-950b-38460c74cb76" providerId="ADAL" clId="{CCC3B77D-CF5E-400A-AD3B-EA011DB9D264}" dt="2023-05-10T02:04:25.122" v="3181" actId="962"/>
          <ac:picMkLst>
            <pc:docMk/>
            <pc:sldMk cId="1168252959" sldId="482"/>
            <ac:picMk id="3" creationId="{141CBBFE-1C6D-4D3A-A271-07B7B21DB993}"/>
          </ac:picMkLst>
        </pc:picChg>
      </pc:sldChg>
      <pc:sldChg chg="modSp">
        <pc:chgData name="Nicole Dobrohotoff" userId="2dc4cf58-dc7e-422a-950b-38460c74cb76" providerId="ADAL" clId="{CCC3B77D-CF5E-400A-AD3B-EA011DB9D264}" dt="2023-05-10T02:06:48.976" v="3198" actId="18654"/>
        <pc:sldMkLst>
          <pc:docMk/>
          <pc:sldMk cId="2313120848" sldId="487"/>
        </pc:sldMkLst>
        <pc:spChg chg="mod">
          <ac:chgData name="Nicole Dobrohotoff" userId="2dc4cf58-dc7e-422a-950b-38460c74cb76" providerId="ADAL" clId="{CCC3B77D-CF5E-400A-AD3B-EA011DB9D264}" dt="2023-05-10T02:06:48.976" v="3198" actId="18654"/>
          <ac:spMkLst>
            <pc:docMk/>
            <pc:sldMk cId="2313120848" sldId="487"/>
            <ac:spMk id="10" creationId="{B7F4F7B9-B662-4858-AA12-5757CFB641EA}"/>
          </ac:spMkLst>
        </pc:spChg>
        <pc:spChg chg="mod">
          <ac:chgData name="Nicole Dobrohotoff" userId="2dc4cf58-dc7e-422a-950b-38460c74cb76" providerId="ADAL" clId="{CCC3B77D-CF5E-400A-AD3B-EA011DB9D264}" dt="2023-05-10T02:06:41.838" v="3197" actId="1076"/>
          <ac:spMkLst>
            <pc:docMk/>
            <pc:sldMk cId="2313120848" sldId="487"/>
            <ac:spMk id="11" creationId="{19594D0D-0D62-4DE6-AE63-2E49062D83CA}"/>
          </ac:spMkLst>
        </pc:spChg>
      </pc:sldChg>
      <pc:sldChg chg="addSp delSp modSp delCm modNotesTx">
        <pc:chgData name="Nicole Dobrohotoff" userId="2dc4cf58-dc7e-422a-950b-38460c74cb76" providerId="ADAL" clId="{CCC3B77D-CF5E-400A-AD3B-EA011DB9D264}" dt="2023-05-10T02:08:31.210" v="3219"/>
        <pc:sldMkLst>
          <pc:docMk/>
          <pc:sldMk cId="570446420" sldId="488"/>
        </pc:sldMkLst>
        <pc:spChg chg="del mod">
          <ac:chgData name="Nicole Dobrohotoff" userId="2dc4cf58-dc7e-422a-950b-38460c74cb76" providerId="ADAL" clId="{CCC3B77D-CF5E-400A-AD3B-EA011DB9D264}" dt="2023-05-10T02:08:08.321" v="3211"/>
          <ac:spMkLst>
            <pc:docMk/>
            <pc:sldMk cId="570446420" sldId="488"/>
            <ac:spMk id="3" creationId="{879274BF-5DC2-4AE4-AB4A-BFDC8054B422}"/>
          </ac:spMkLst>
        </pc:spChg>
        <pc:spChg chg="mod">
          <ac:chgData name="Nicole Dobrohotoff" userId="2dc4cf58-dc7e-422a-950b-38460c74cb76" providerId="ADAL" clId="{CCC3B77D-CF5E-400A-AD3B-EA011DB9D264}" dt="2023-05-10T02:07:39.423" v="3206" actId="14100"/>
          <ac:spMkLst>
            <pc:docMk/>
            <pc:sldMk cId="570446420" sldId="488"/>
            <ac:spMk id="10" creationId="{3E98D402-1698-4133-A452-289EBC726C30}"/>
          </ac:spMkLst>
        </pc:spChg>
        <pc:spChg chg="add del">
          <ac:chgData name="Nicole Dobrohotoff" userId="2dc4cf58-dc7e-422a-950b-38460c74cb76" providerId="ADAL" clId="{CCC3B77D-CF5E-400A-AD3B-EA011DB9D264}" dt="2023-05-10T02:08:11.693" v="3213"/>
          <ac:spMkLst>
            <pc:docMk/>
            <pc:sldMk cId="570446420" sldId="488"/>
            <ac:spMk id="12" creationId="{F6CCD41C-F294-49C0-B77F-1ED160415A6A}"/>
          </ac:spMkLst>
        </pc:spChg>
        <pc:picChg chg="add mod">
          <ac:chgData name="Nicole Dobrohotoff" userId="2dc4cf58-dc7e-422a-950b-38460c74cb76" providerId="ADAL" clId="{CCC3B77D-CF5E-400A-AD3B-EA011DB9D264}" dt="2023-05-10T02:08:24.249" v="3217" actId="962"/>
          <ac:picMkLst>
            <pc:docMk/>
            <pc:sldMk cId="570446420" sldId="488"/>
            <ac:picMk id="4" creationId="{CEFE6107-57F6-4847-89D2-CCF93C971F6E}"/>
          </ac:picMkLst>
        </pc:picChg>
      </pc:sldChg>
      <pc:sldChg chg="addSp delSp modSp">
        <pc:chgData name="Nicole Dobrohotoff" userId="2dc4cf58-dc7e-422a-950b-38460c74cb76" providerId="ADAL" clId="{CCC3B77D-CF5E-400A-AD3B-EA011DB9D264}" dt="2023-05-10T01:32:28.979" v="2461" actId="962"/>
        <pc:sldMkLst>
          <pc:docMk/>
          <pc:sldMk cId="2073743315" sldId="489"/>
        </pc:sldMkLst>
        <pc:spChg chg="add del mod modCrop">
          <ac:chgData name="Nicole Dobrohotoff" userId="2dc4cf58-dc7e-422a-950b-38460c74cb76" providerId="ADAL" clId="{CCC3B77D-CF5E-400A-AD3B-EA011DB9D264}" dt="2023-05-10T01:32:28.979" v="2461" actId="962"/>
          <ac:spMkLst>
            <pc:docMk/>
            <pc:sldMk cId="2073743315" sldId="489"/>
            <ac:spMk id="15" creationId="{D5FA1B60-A07D-413C-8F72-B5515D60C6E7}"/>
          </ac:spMkLst>
        </pc:spChg>
        <pc:spChg chg="mod">
          <ac:chgData name="Nicole Dobrohotoff" userId="2dc4cf58-dc7e-422a-950b-38460c74cb76" providerId="ADAL" clId="{CCC3B77D-CF5E-400A-AD3B-EA011DB9D264}" dt="2023-05-10T01:31:31.434" v="2137" actId="20577"/>
          <ac:spMkLst>
            <pc:docMk/>
            <pc:sldMk cId="2073743315" sldId="489"/>
            <ac:spMk id="16" creationId="{26DAA577-FD4C-4FC7-9F48-C4D0C93F89F1}"/>
          </ac:spMkLst>
        </pc:spChg>
      </pc:sldChg>
      <pc:sldChg chg="addSp delSp modSp delCm modNotesTx">
        <pc:chgData name="Nicole Dobrohotoff" userId="2dc4cf58-dc7e-422a-950b-38460c74cb76" providerId="ADAL" clId="{CCC3B77D-CF5E-400A-AD3B-EA011DB9D264}" dt="2023-05-10T02:10:26.171" v="3250" actId="962"/>
        <pc:sldMkLst>
          <pc:docMk/>
          <pc:sldMk cId="4030046553" sldId="490"/>
        </pc:sldMkLst>
        <pc:spChg chg="del mod">
          <ac:chgData name="Nicole Dobrohotoff" userId="2dc4cf58-dc7e-422a-950b-38460c74cb76" providerId="ADAL" clId="{CCC3B77D-CF5E-400A-AD3B-EA011DB9D264}" dt="2023-05-10T02:10:06.003" v="3237"/>
          <ac:spMkLst>
            <pc:docMk/>
            <pc:sldMk cId="4030046553" sldId="490"/>
            <ac:spMk id="2" creationId="{9178CFCB-523E-4762-BA6D-8F3897D7B59C}"/>
          </ac:spMkLst>
        </pc:spChg>
        <pc:spChg chg="mod">
          <ac:chgData name="Nicole Dobrohotoff" userId="2dc4cf58-dc7e-422a-950b-38460c74cb76" providerId="ADAL" clId="{CCC3B77D-CF5E-400A-AD3B-EA011DB9D264}" dt="2023-05-10T02:09:07.015" v="3227" actId="1076"/>
          <ac:spMkLst>
            <pc:docMk/>
            <pc:sldMk cId="4030046553" sldId="490"/>
            <ac:spMk id="9" creationId="{D7C7EEFB-6EDF-45F2-BB88-AAB96B821B9A}"/>
          </ac:spMkLst>
        </pc:spChg>
        <pc:spChg chg="add del">
          <ac:chgData name="Nicole Dobrohotoff" userId="2dc4cf58-dc7e-422a-950b-38460c74cb76" providerId="ADAL" clId="{CCC3B77D-CF5E-400A-AD3B-EA011DB9D264}" dt="2023-05-10T02:10:09.534" v="3239"/>
          <ac:spMkLst>
            <pc:docMk/>
            <pc:sldMk cId="4030046553" sldId="490"/>
            <ac:spMk id="11" creationId="{0446BD30-CB1F-49DD-AEE1-719EC99F8BDD}"/>
          </ac:spMkLst>
        </pc:spChg>
        <pc:spChg chg="mod">
          <ac:chgData name="Nicole Dobrohotoff" userId="2dc4cf58-dc7e-422a-950b-38460c74cb76" providerId="ADAL" clId="{CCC3B77D-CF5E-400A-AD3B-EA011DB9D264}" dt="2023-05-10T02:08:58.542" v="3225" actId="14100"/>
          <ac:spMkLst>
            <pc:docMk/>
            <pc:sldMk cId="4030046553" sldId="490"/>
            <ac:spMk id="17" creationId="{F7855B92-6F9B-40FE-AED2-A395AF36259D}"/>
          </ac:spMkLst>
        </pc:spChg>
        <pc:picChg chg="add mod">
          <ac:chgData name="Nicole Dobrohotoff" userId="2dc4cf58-dc7e-422a-950b-38460c74cb76" providerId="ADAL" clId="{CCC3B77D-CF5E-400A-AD3B-EA011DB9D264}" dt="2023-05-10T02:10:26.171" v="3250" actId="962"/>
          <ac:picMkLst>
            <pc:docMk/>
            <pc:sldMk cId="4030046553" sldId="490"/>
            <ac:picMk id="3" creationId="{6826DB0F-0445-4F3F-B118-EDA963655798}"/>
          </ac:picMkLst>
        </pc:picChg>
      </pc:sldChg>
      <pc:sldChg chg="modSp delCm">
        <pc:chgData name="Nicole Dobrohotoff" userId="2dc4cf58-dc7e-422a-950b-38460c74cb76" providerId="ADAL" clId="{CCC3B77D-CF5E-400A-AD3B-EA011DB9D264}" dt="2023-05-10T02:17:44.362" v="3341"/>
        <pc:sldMkLst>
          <pc:docMk/>
          <pc:sldMk cId="2859747029" sldId="491"/>
        </pc:sldMkLst>
        <pc:spChg chg="mod">
          <ac:chgData name="Nicole Dobrohotoff" userId="2dc4cf58-dc7e-422a-950b-38460c74cb76" providerId="ADAL" clId="{CCC3B77D-CF5E-400A-AD3B-EA011DB9D264}" dt="2023-05-10T02:10:54.934" v="3256" actId="18654"/>
          <ac:spMkLst>
            <pc:docMk/>
            <pc:sldMk cId="2859747029" sldId="491"/>
            <ac:spMk id="13" creationId="{096689AE-43B5-4E2C-9631-2DFD38F1389B}"/>
          </ac:spMkLst>
        </pc:spChg>
        <pc:spChg chg="mod">
          <ac:chgData name="Nicole Dobrohotoff" userId="2dc4cf58-dc7e-422a-950b-38460c74cb76" providerId="ADAL" clId="{CCC3B77D-CF5E-400A-AD3B-EA011DB9D264}" dt="2023-05-10T02:11:00.414" v="3263" actId="1035"/>
          <ac:spMkLst>
            <pc:docMk/>
            <pc:sldMk cId="2859747029" sldId="491"/>
            <ac:spMk id="14" creationId="{8A3FBD6C-CCBB-4676-B736-8184292C3CC4}"/>
          </ac:spMkLst>
        </pc:spChg>
      </pc:sldChg>
      <pc:sldChg chg="modSp delCm">
        <pc:chgData name="Nicole Dobrohotoff" userId="2dc4cf58-dc7e-422a-950b-38460c74cb76" providerId="ADAL" clId="{CCC3B77D-CF5E-400A-AD3B-EA011DB9D264}" dt="2023-05-10T02:05:49.127" v="3191" actId="14100"/>
        <pc:sldMkLst>
          <pc:docMk/>
          <pc:sldMk cId="2949080569" sldId="492"/>
        </pc:sldMkLst>
        <pc:spChg chg="mod modCrop">
          <ac:chgData name="Nicole Dobrohotoff" userId="2dc4cf58-dc7e-422a-950b-38460c74cb76" providerId="ADAL" clId="{CCC3B77D-CF5E-400A-AD3B-EA011DB9D264}" dt="2023-05-10T02:05:42.798" v="3190" actId="18131"/>
          <ac:spMkLst>
            <pc:docMk/>
            <pc:sldMk cId="2949080569" sldId="492"/>
            <ac:spMk id="14" creationId="{DEA60831-02AF-457C-B6B4-B35F2EAAC7B0}"/>
          </ac:spMkLst>
        </pc:spChg>
        <pc:spChg chg="mod">
          <ac:chgData name="Nicole Dobrohotoff" userId="2dc4cf58-dc7e-422a-950b-38460c74cb76" providerId="ADAL" clId="{CCC3B77D-CF5E-400A-AD3B-EA011DB9D264}" dt="2023-05-10T02:05:49.127" v="3191" actId="14100"/>
          <ac:spMkLst>
            <pc:docMk/>
            <pc:sldMk cId="2949080569" sldId="492"/>
            <ac:spMk id="15" creationId="{82A1B85C-CEFB-4D22-BE20-17695618B851}"/>
          </ac:spMkLst>
        </pc:spChg>
      </pc:sldChg>
      <pc:sldChg chg="modSp delCm">
        <pc:chgData name="Nicole Dobrohotoff" userId="2dc4cf58-dc7e-422a-950b-38460c74cb76" providerId="ADAL" clId="{CCC3B77D-CF5E-400A-AD3B-EA011DB9D264}" dt="2023-05-10T02:17:49.628" v="3342"/>
        <pc:sldMkLst>
          <pc:docMk/>
          <pc:sldMk cId="2797416815" sldId="493"/>
        </pc:sldMkLst>
        <pc:spChg chg="mod">
          <ac:chgData name="Nicole Dobrohotoff" userId="2dc4cf58-dc7e-422a-950b-38460c74cb76" providerId="ADAL" clId="{CCC3B77D-CF5E-400A-AD3B-EA011DB9D264}" dt="2023-05-10T02:11:21.694" v="3264" actId="14100"/>
          <ac:spMkLst>
            <pc:docMk/>
            <pc:sldMk cId="2797416815" sldId="493"/>
            <ac:spMk id="8" creationId="{A6375E22-165C-433A-B5B0-CF84ECC62FC0}"/>
          </ac:spMkLst>
        </pc:spChg>
        <pc:picChg chg="mod">
          <ac:chgData name="Nicole Dobrohotoff" userId="2dc4cf58-dc7e-422a-950b-38460c74cb76" providerId="ADAL" clId="{CCC3B77D-CF5E-400A-AD3B-EA011DB9D264}" dt="2023-05-10T02:11:25.766" v="3265" actId="1076"/>
          <ac:picMkLst>
            <pc:docMk/>
            <pc:sldMk cId="2797416815" sldId="493"/>
            <ac:picMk id="10" creationId="{6B30BEA6-E12A-4977-A3EF-029625FED977}"/>
          </ac:picMkLst>
        </pc:picChg>
      </pc:sldChg>
      <pc:sldChg chg="modSp addCm delCm modCm">
        <pc:chgData name="Nicole Dobrohotoff" userId="2dc4cf58-dc7e-422a-950b-38460c74cb76" providerId="ADAL" clId="{CCC3B77D-CF5E-400A-AD3B-EA011DB9D264}" dt="2023-05-10T02:12:15.054" v="3274" actId="1076"/>
        <pc:sldMkLst>
          <pc:docMk/>
          <pc:sldMk cId="1027027111" sldId="494"/>
        </pc:sldMkLst>
        <pc:spChg chg="mod">
          <ac:chgData name="Nicole Dobrohotoff" userId="2dc4cf58-dc7e-422a-950b-38460c74cb76" providerId="ADAL" clId="{CCC3B77D-CF5E-400A-AD3B-EA011DB9D264}" dt="2023-05-10T02:12:10.238" v="3273" actId="14100"/>
          <ac:spMkLst>
            <pc:docMk/>
            <pc:sldMk cId="1027027111" sldId="494"/>
            <ac:spMk id="12" creationId="{5AD0C431-CC35-4F8C-8B87-02009C7E506E}"/>
          </ac:spMkLst>
        </pc:spChg>
        <pc:spChg chg="mod">
          <ac:chgData name="Nicole Dobrohotoff" userId="2dc4cf58-dc7e-422a-950b-38460c74cb76" providerId="ADAL" clId="{CCC3B77D-CF5E-400A-AD3B-EA011DB9D264}" dt="2023-05-10T02:12:15.054" v="3274" actId="1076"/>
          <ac:spMkLst>
            <pc:docMk/>
            <pc:sldMk cId="1027027111" sldId="494"/>
            <ac:spMk id="13" creationId="{DD330577-B8F5-4EC5-97EF-B9654308EAC7}"/>
          </ac:spMkLst>
        </pc:spChg>
        <pc:spChg chg="mod">
          <ac:chgData name="Nicole Dobrohotoff" userId="2dc4cf58-dc7e-422a-950b-38460c74cb76" providerId="ADAL" clId="{CCC3B77D-CF5E-400A-AD3B-EA011DB9D264}" dt="2023-05-10T02:12:05.047" v="3272" actId="14100"/>
          <ac:spMkLst>
            <pc:docMk/>
            <pc:sldMk cId="1027027111" sldId="494"/>
            <ac:spMk id="17" creationId="{F7855B92-6F9B-40FE-AED2-A395AF36259D}"/>
          </ac:spMkLst>
        </pc:spChg>
        <pc:spChg chg="mod modCrop">
          <ac:chgData name="Nicole Dobrohotoff" userId="2dc4cf58-dc7e-422a-950b-38460c74cb76" providerId="ADAL" clId="{CCC3B77D-CF5E-400A-AD3B-EA011DB9D264}" dt="2023-05-10T02:11:52.101" v="3270" actId="18131"/>
          <ac:spMkLst>
            <pc:docMk/>
            <pc:sldMk cId="1027027111" sldId="494"/>
            <ac:spMk id="18" creationId="{8C46761F-A160-4A7D-B0C8-F425B887891C}"/>
          </ac:spMkLst>
        </pc:spChg>
        <pc:spChg chg="mod">
          <ac:chgData name="Nicole Dobrohotoff" userId="2dc4cf58-dc7e-422a-950b-38460c74cb76" providerId="ADAL" clId="{CCC3B77D-CF5E-400A-AD3B-EA011DB9D264}" dt="2023-05-10T02:11:41.142" v="3267" actId="1076"/>
          <ac:spMkLst>
            <pc:docMk/>
            <pc:sldMk cId="1027027111" sldId="494"/>
            <ac:spMk id="19" creationId="{10C25A69-CCE0-4D9E-9FE5-D4B259DD54F4}"/>
          </ac:spMkLst>
        </pc:spChg>
      </pc:sldChg>
      <pc:sldChg chg="addSp delSp modSp delCm modNotesTx">
        <pc:chgData name="Nicole Dobrohotoff" userId="2dc4cf58-dc7e-422a-950b-38460c74cb76" providerId="ADAL" clId="{CCC3B77D-CF5E-400A-AD3B-EA011DB9D264}" dt="2023-05-10T02:17:26.335" v="3338" actId="1038"/>
        <pc:sldMkLst>
          <pc:docMk/>
          <pc:sldMk cId="404427818" sldId="495"/>
        </pc:sldMkLst>
        <pc:spChg chg="del mod">
          <ac:chgData name="Nicole Dobrohotoff" userId="2dc4cf58-dc7e-422a-950b-38460c74cb76" providerId="ADAL" clId="{CCC3B77D-CF5E-400A-AD3B-EA011DB9D264}" dt="2023-05-10T02:14:10.501" v="3294"/>
          <ac:spMkLst>
            <pc:docMk/>
            <pc:sldMk cId="404427818" sldId="495"/>
            <ac:spMk id="2" creationId="{AB9A3B96-7CE7-4B78-9278-F01AC7A4CB3F}"/>
          </ac:spMkLst>
        </pc:spChg>
        <pc:spChg chg="mod">
          <ac:chgData name="Nicole Dobrohotoff" userId="2dc4cf58-dc7e-422a-950b-38460c74cb76" providerId="ADAL" clId="{CCC3B77D-CF5E-400A-AD3B-EA011DB9D264}" dt="2023-05-10T02:12:28.687" v="3276" actId="14100"/>
          <ac:spMkLst>
            <pc:docMk/>
            <pc:sldMk cId="404427818" sldId="495"/>
            <ac:spMk id="8" creationId="{C7D6A2FC-94D9-43F0-AA93-7EBB7EC75760}"/>
          </ac:spMkLst>
        </pc:spChg>
        <pc:spChg chg="add del">
          <ac:chgData name="Nicole Dobrohotoff" userId="2dc4cf58-dc7e-422a-950b-38460c74cb76" providerId="ADAL" clId="{CCC3B77D-CF5E-400A-AD3B-EA011DB9D264}" dt="2023-05-10T02:14:13.655" v="3296"/>
          <ac:spMkLst>
            <pc:docMk/>
            <pc:sldMk cId="404427818" sldId="495"/>
            <ac:spMk id="10" creationId="{58FC7B5D-A786-44D0-B606-BA27A7D81317}"/>
          </ac:spMkLst>
        </pc:spChg>
        <pc:spChg chg="mod">
          <ac:chgData name="Nicole Dobrohotoff" userId="2dc4cf58-dc7e-422a-950b-38460c74cb76" providerId="ADAL" clId="{CCC3B77D-CF5E-400A-AD3B-EA011DB9D264}" dt="2023-05-10T02:12:48.064" v="3278" actId="948"/>
          <ac:spMkLst>
            <pc:docMk/>
            <pc:sldMk cId="404427818" sldId="495"/>
            <ac:spMk id="17" creationId="{F7855B92-6F9B-40FE-AED2-A395AF36259D}"/>
          </ac:spMkLst>
        </pc:spChg>
        <pc:picChg chg="add mod">
          <ac:chgData name="Nicole Dobrohotoff" userId="2dc4cf58-dc7e-422a-950b-38460c74cb76" providerId="ADAL" clId="{CCC3B77D-CF5E-400A-AD3B-EA011DB9D264}" dt="2023-05-10T02:17:26.335" v="3338" actId="1038"/>
          <ac:picMkLst>
            <pc:docMk/>
            <pc:sldMk cId="404427818" sldId="495"/>
            <ac:picMk id="3" creationId="{D037C963-933C-4B30-8B3E-AFDF83B3E2A4}"/>
          </ac:picMkLst>
        </pc:picChg>
      </pc:sldChg>
      <pc:sldChg chg="modSp">
        <pc:chgData name="Nicole Dobrohotoff" userId="2dc4cf58-dc7e-422a-950b-38460c74cb76" providerId="ADAL" clId="{CCC3B77D-CF5E-400A-AD3B-EA011DB9D264}" dt="2023-05-10T02:15:42.029" v="3317" actId="1036"/>
        <pc:sldMkLst>
          <pc:docMk/>
          <pc:sldMk cId="1935660718" sldId="496"/>
        </pc:sldMkLst>
        <pc:spChg chg="mod">
          <ac:chgData name="Nicole Dobrohotoff" userId="2dc4cf58-dc7e-422a-950b-38460c74cb76" providerId="ADAL" clId="{CCC3B77D-CF5E-400A-AD3B-EA011DB9D264}" dt="2023-05-10T02:15:21.904" v="3308" actId="14100"/>
          <ac:spMkLst>
            <pc:docMk/>
            <pc:sldMk cId="1935660718" sldId="496"/>
            <ac:spMk id="12" creationId="{5AD0C431-CC35-4F8C-8B87-02009C7E506E}"/>
          </ac:spMkLst>
        </pc:spChg>
        <pc:spChg chg="mod">
          <ac:chgData name="Nicole Dobrohotoff" userId="2dc4cf58-dc7e-422a-950b-38460c74cb76" providerId="ADAL" clId="{CCC3B77D-CF5E-400A-AD3B-EA011DB9D264}" dt="2023-05-10T02:15:19.327" v="3307" actId="14100"/>
          <ac:spMkLst>
            <pc:docMk/>
            <pc:sldMk cId="1935660718" sldId="496"/>
            <ac:spMk id="13" creationId="{DD330577-B8F5-4EC5-97EF-B9654308EAC7}"/>
          </ac:spMkLst>
        </pc:spChg>
        <pc:spChg chg="mod modCrop">
          <ac:chgData name="Nicole Dobrohotoff" userId="2dc4cf58-dc7e-422a-950b-38460c74cb76" providerId="ADAL" clId="{CCC3B77D-CF5E-400A-AD3B-EA011DB9D264}" dt="2023-05-10T02:15:31.631" v="3311" actId="18654"/>
          <ac:spMkLst>
            <pc:docMk/>
            <pc:sldMk cId="1935660718" sldId="496"/>
            <ac:spMk id="16" creationId="{D904E068-413D-4729-BF81-5BCEE1E4E882}"/>
          </ac:spMkLst>
        </pc:spChg>
        <pc:spChg chg="mod">
          <ac:chgData name="Nicole Dobrohotoff" userId="2dc4cf58-dc7e-422a-950b-38460c74cb76" providerId="ADAL" clId="{CCC3B77D-CF5E-400A-AD3B-EA011DB9D264}" dt="2023-05-10T02:14:52.743" v="3303" actId="14100"/>
          <ac:spMkLst>
            <pc:docMk/>
            <pc:sldMk cId="1935660718" sldId="496"/>
            <ac:spMk id="17" creationId="{F7855B92-6F9B-40FE-AED2-A395AF36259D}"/>
          </ac:spMkLst>
        </pc:spChg>
        <pc:spChg chg="mod">
          <ac:chgData name="Nicole Dobrohotoff" userId="2dc4cf58-dc7e-422a-950b-38460c74cb76" providerId="ADAL" clId="{CCC3B77D-CF5E-400A-AD3B-EA011DB9D264}" dt="2023-05-10T02:15:42.029" v="3317" actId="1036"/>
          <ac:spMkLst>
            <pc:docMk/>
            <pc:sldMk cId="1935660718" sldId="496"/>
            <ac:spMk id="20" creationId="{C4F1EFDB-ADFA-47CA-B290-5D484AD8F13B}"/>
          </ac:spMkLst>
        </pc:spChg>
        <pc:picChg chg="mod">
          <ac:chgData name="Nicole Dobrohotoff" userId="2dc4cf58-dc7e-422a-950b-38460c74cb76" providerId="ADAL" clId="{CCC3B77D-CF5E-400A-AD3B-EA011DB9D264}" dt="2023-05-10T02:15:04.479" v="3304" actId="1076"/>
          <ac:picMkLst>
            <pc:docMk/>
            <pc:sldMk cId="1935660718" sldId="496"/>
            <ac:picMk id="14" creationId="{86D4FC92-6FE8-4449-B4AE-55A11B1A5BAB}"/>
          </ac:picMkLst>
        </pc:picChg>
      </pc:sldChg>
      <pc:sldChg chg="addSp delSp modSp delCm modNotesTx">
        <pc:chgData name="Nicole Dobrohotoff" userId="2dc4cf58-dc7e-422a-950b-38460c74cb76" providerId="ADAL" clId="{CCC3B77D-CF5E-400A-AD3B-EA011DB9D264}" dt="2023-05-10T02:17:38.391" v="3340"/>
        <pc:sldMkLst>
          <pc:docMk/>
          <pc:sldMk cId="2044968941" sldId="497"/>
        </pc:sldMkLst>
        <pc:spChg chg="del mod">
          <ac:chgData name="Nicole Dobrohotoff" userId="2dc4cf58-dc7e-422a-950b-38460c74cb76" providerId="ADAL" clId="{CCC3B77D-CF5E-400A-AD3B-EA011DB9D264}" dt="2023-05-10T02:16:29.619" v="3327"/>
          <ac:spMkLst>
            <pc:docMk/>
            <pc:sldMk cId="2044968941" sldId="497"/>
            <ac:spMk id="2" creationId="{D0E7DEE3-7428-4363-AC7E-8D661623F5D6}"/>
          </ac:spMkLst>
        </pc:spChg>
        <pc:spChg chg="mod">
          <ac:chgData name="Nicole Dobrohotoff" userId="2dc4cf58-dc7e-422a-950b-38460c74cb76" providerId="ADAL" clId="{CCC3B77D-CF5E-400A-AD3B-EA011DB9D264}" dt="2023-05-10T02:15:49.488" v="3318" actId="14100"/>
          <ac:spMkLst>
            <pc:docMk/>
            <pc:sldMk cId="2044968941" sldId="497"/>
            <ac:spMk id="8" creationId="{A6DCF0BF-709D-4B94-8F27-C97E5934989A}"/>
          </ac:spMkLst>
        </pc:spChg>
        <pc:spChg chg="add del">
          <ac:chgData name="Nicole Dobrohotoff" userId="2dc4cf58-dc7e-422a-950b-38460c74cb76" providerId="ADAL" clId="{CCC3B77D-CF5E-400A-AD3B-EA011DB9D264}" dt="2023-05-10T02:16:32.922" v="3329"/>
          <ac:spMkLst>
            <pc:docMk/>
            <pc:sldMk cId="2044968941" sldId="497"/>
            <ac:spMk id="10" creationId="{E9D24117-4B9F-4C60-A962-D114F197E3B4}"/>
          </ac:spMkLst>
        </pc:spChg>
        <pc:spChg chg="mod">
          <ac:chgData name="Nicole Dobrohotoff" userId="2dc4cf58-dc7e-422a-950b-38460c74cb76" providerId="ADAL" clId="{CCC3B77D-CF5E-400A-AD3B-EA011DB9D264}" dt="2023-05-10T02:16:02.927" v="3321" actId="14100"/>
          <ac:spMkLst>
            <pc:docMk/>
            <pc:sldMk cId="2044968941" sldId="497"/>
            <ac:spMk id="17" creationId="{F7855B92-6F9B-40FE-AED2-A395AF36259D}"/>
          </ac:spMkLst>
        </pc:spChg>
        <pc:picChg chg="add mod">
          <ac:chgData name="Nicole Dobrohotoff" userId="2dc4cf58-dc7e-422a-950b-38460c74cb76" providerId="ADAL" clId="{CCC3B77D-CF5E-400A-AD3B-EA011DB9D264}" dt="2023-05-10T02:16:42.250" v="3333" actId="962"/>
          <ac:picMkLst>
            <pc:docMk/>
            <pc:sldMk cId="2044968941" sldId="497"/>
            <ac:picMk id="3" creationId="{02FAC9AB-0508-4F51-8233-F31055111FDE}"/>
          </ac:picMkLst>
        </pc:picChg>
      </pc:sldChg>
      <pc:sldChg chg="modSp">
        <pc:chgData name="Nicole Dobrohotoff" userId="2dc4cf58-dc7e-422a-950b-38460c74cb76" providerId="ADAL" clId="{CCC3B77D-CF5E-400A-AD3B-EA011DB9D264}" dt="2023-05-10T02:04:42.127" v="3183" actId="948"/>
        <pc:sldMkLst>
          <pc:docMk/>
          <pc:sldMk cId="3172088013" sldId="503"/>
        </pc:sldMkLst>
        <pc:spChg chg="mod">
          <ac:chgData name="Nicole Dobrohotoff" userId="2dc4cf58-dc7e-422a-950b-38460c74cb76" providerId="ADAL" clId="{CCC3B77D-CF5E-400A-AD3B-EA011DB9D264}" dt="2023-05-10T02:04:42.127" v="3183" actId="948"/>
          <ac:spMkLst>
            <pc:docMk/>
            <pc:sldMk cId="3172088013" sldId="503"/>
            <ac:spMk id="4" creationId="{AC2E54EE-ADD8-47A2-884B-FFA02B35ECCA}"/>
          </ac:spMkLst>
        </pc:spChg>
        <pc:picChg chg="mod">
          <ac:chgData name="Nicole Dobrohotoff" userId="2dc4cf58-dc7e-422a-950b-38460c74cb76" providerId="ADAL" clId="{CCC3B77D-CF5E-400A-AD3B-EA011DB9D264}" dt="2023-05-10T00:15:52.344" v="1397" actId="962"/>
          <ac:picMkLst>
            <pc:docMk/>
            <pc:sldMk cId="3172088013" sldId="503"/>
            <ac:picMk id="11" creationId="{BDB47947-78E6-489B-9E3D-34C68D1E5D7E}"/>
          </ac:picMkLst>
        </pc:picChg>
      </pc:sldChg>
      <pc:sldChg chg="modSp">
        <pc:chgData name="Nicole Dobrohotoff" userId="2dc4cf58-dc7e-422a-950b-38460c74cb76" providerId="ADAL" clId="{CCC3B77D-CF5E-400A-AD3B-EA011DB9D264}" dt="2023-05-10T02:04:49.351" v="3184" actId="948"/>
        <pc:sldMkLst>
          <pc:docMk/>
          <pc:sldMk cId="2205080176" sldId="504"/>
        </pc:sldMkLst>
        <pc:spChg chg="mod">
          <ac:chgData name="Nicole Dobrohotoff" userId="2dc4cf58-dc7e-422a-950b-38460c74cb76" providerId="ADAL" clId="{CCC3B77D-CF5E-400A-AD3B-EA011DB9D264}" dt="2023-05-10T02:04:49.351" v="3184" actId="948"/>
          <ac:spMkLst>
            <pc:docMk/>
            <pc:sldMk cId="2205080176" sldId="504"/>
            <ac:spMk id="4" creationId="{AC2E54EE-ADD8-47A2-884B-FFA02B35ECCA}"/>
          </ac:spMkLst>
        </pc:spChg>
        <pc:picChg chg="mod">
          <ac:chgData name="Nicole Dobrohotoff" userId="2dc4cf58-dc7e-422a-950b-38460c74cb76" providerId="ADAL" clId="{CCC3B77D-CF5E-400A-AD3B-EA011DB9D264}" dt="2023-05-10T00:16:16.776" v="1493" actId="962"/>
          <ac:picMkLst>
            <pc:docMk/>
            <pc:sldMk cId="2205080176" sldId="504"/>
            <ac:picMk id="7" creationId="{C3461480-1FBE-4F2E-B56D-180A277EB95C}"/>
          </ac:picMkLst>
        </pc:picChg>
      </pc:sldChg>
      <pc:sldChg chg="modSp">
        <pc:chgData name="Nicole Dobrohotoff" userId="2dc4cf58-dc7e-422a-950b-38460c74cb76" providerId="ADAL" clId="{CCC3B77D-CF5E-400A-AD3B-EA011DB9D264}" dt="2023-05-10T00:23:00.392" v="1761" actId="962"/>
        <pc:sldMkLst>
          <pc:docMk/>
          <pc:sldMk cId="3789736601" sldId="505"/>
        </pc:sldMkLst>
        <pc:picChg chg="mod">
          <ac:chgData name="Nicole Dobrohotoff" userId="2dc4cf58-dc7e-422a-950b-38460c74cb76" providerId="ADAL" clId="{CCC3B77D-CF5E-400A-AD3B-EA011DB9D264}" dt="2023-05-10T00:23:00.392" v="1761" actId="962"/>
          <ac:picMkLst>
            <pc:docMk/>
            <pc:sldMk cId="3789736601" sldId="505"/>
            <ac:picMk id="8" creationId="{E433C0AB-75D2-4226-8752-1380B326B53E}"/>
          </ac:picMkLst>
        </pc:picChg>
      </pc:sldChg>
      <pc:sldChg chg="modSp">
        <pc:chgData name="Nicole Dobrohotoff" userId="2dc4cf58-dc7e-422a-950b-38460c74cb76" providerId="ADAL" clId="{CCC3B77D-CF5E-400A-AD3B-EA011DB9D264}" dt="2023-05-10T02:05:01.758" v="3185" actId="948"/>
        <pc:sldMkLst>
          <pc:docMk/>
          <pc:sldMk cId="1009409153" sldId="506"/>
        </pc:sldMkLst>
        <pc:spChg chg="mod">
          <ac:chgData name="Nicole Dobrohotoff" userId="2dc4cf58-dc7e-422a-950b-38460c74cb76" providerId="ADAL" clId="{CCC3B77D-CF5E-400A-AD3B-EA011DB9D264}" dt="2023-05-10T02:05:01.758" v="3185" actId="948"/>
          <ac:spMkLst>
            <pc:docMk/>
            <pc:sldMk cId="1009409153" sldId="506"/>
            <ac:spMk id="4" creationId="{AC2E54EE-ADD8-47A2-884B-FFA02B35ECCA}"/>
          </ac:spMkLst>
        </pc:spChg>
        <pc:picChg chg="mod">
          <ac:chgData name="Nicole Dobrohotoff" userId="2dc4cf58-dc7e-422a-950b-38460c74cb76" providerId="ADAL" clId="{CCC3B77D-CF5E-400A-AD3B-EA011DB9D264}" dt="2023-05-10T00:24:05.060" v="2079" actId="962"/>
          <ac:picMkLst>
            <pc:docMk/>
            <pc:sldMk cId="1009409153" sldId="506"/>
            <ac:picMk id="7" creationId="{64EDFC87-A47A-4863-9774-E56E142ED332}"/>
          </ac:picMkLst>
        </pc:picChg>
      </pc:sldChg>
      <pc:sldChg chg="modSp">
        <pc:chgData name="Nicole Dobrohotoff" userId="2dc4cf58-dc7e-422a-950b-38460c74cb76" providerId="ADAL" clId="{CCC3B77D-CF5E-400A-AD3B-EA011DB9D264}" dt="2023-05-10T01:32:47.087" v="2511" actId="962"/>
        <pc:sldMkLst>
          <pc:docMk/>
          <pc:sldMk cId="2629877156" sldId="507"/>
        </pc:sldMkLst>
        <pc:picChg chg="mod">
          <ac:chgData name="Nicole Dobrohotoff" userId="2dc4cf58-dc7e-422a-950b-38460c74cb76" providerId="ADAL" clId="{CCC3B77D-CF5E-400A-AD3B-EA011DB9D264}" dt="2023-05-10T01:32:47.087" v="2511" actId="962"/>
          <ac:picMkLst>
            <pc:docMk/>
            <pc:sldMk cId="2629877156" sldId="507"/>
            <ac:picMk id="7" creationId="{64EDFC87-A47A-4863-9774-E56E142ED332}"/>
          </ac:picMkLst>
        </pc:picChg>
      </pc:sldChg>
      <pc:sldChg chg="modSp">
        <pc:chgData name="Nicole Dobrohotoff" userId="2dc4cf58-dc7e-422a-950b-38460c74cb76" providerId="ADAL" clId="{CCC3B77D-CF5E-400A-AD3B-EA011DB9D264}" dt="2023-05-10T01:35:43.775" v="2764" actId="962"/>
        <pc:sldMkLst>
          <pc:docMk/>
          <pc:sldMk cId="3923713892" sldId="508"/>
        </pc:sldMkLst>
        <pc:picChg chg="mod">
          <ac:chgData name="Nicole Dobrohotoff" userId="2dc4cf58-dc7e-422a-950b-38460c74cb76" providerId="ADAL" clId="{CCC3B77D-CF5E-400A-AD3B-EA011DB9D264}" dt="2023-05-10T01:35:43.775" v="2764" actId="962"/>
          <ac:picMkLst>
            <pc:docMk/>
            <pc:sldMk cId="3923713892" sldId="508"/>
            <ac:picMk id="8" creationId="{FA197F0F-69B2-4ACE-997D-528ACCF066E1}"/>
          </ac:picMkLst>
        </pc:picChg>
      </pc:sldChg>
      <pc:sldChg chg="modSp">
        <pc:chgData name="Nicole Dobrohotoff" userId="2dc4cf58-dc7e-422a-950b-38460c74cb76" providerId="ADAL" clId="{CCC3B77D-CF5E-400A-AD3B-EA011DB9D264}" dt="2023-05-10T02:05:11.135" v="3186" actId="948"/>
        <pc:sldMkLst>
          <pc:docMk/>
          <pc:sldMk cId="2571214988" sldId="509"/>
        </pc:sldMkLst>
        <pc:spChg chg="mod">
          <ac:chgData name="Nicole Dobrohotoff" userId="2dc4cf58-dc7e-422a-950b-38460c74cb76" providerId="ADAL" clId="{CCC3B77D-CF5E-400A-AD3B-EA011DB9D264}" dt="2023-05-10T02:05:11.135" v="3186" actId="948"/>
          <ac:spMkLst>
            <pc:docMk/>
            <pc:sldMk cId="2571214988" sldId="509"/>
            <ac:spMk id="4" creationId="{AC2E54EE-ADD8-47A2-884B-FFA02B35ECCA}"/>
          </ac:spMkLst>
        </pc:spChg>
        <pc:picChg chg="mod">
          <ac:chgData name="Nicole Dobrohotoff" userId="2dc4cf58-dc7e-422a-950b-38460c74cb76" providerId="ADAL" clId="{CCC3B77D-CF5E-400A-AD3B-EA011DB9D264}" dt="2023-05-10T01:36:29.870" v="2924" actId="962"/>
          <ac:picMkLst>
            <pc:docMk/>
            <pc:sldMk cId="2571214988" sldId="509"/>
            <ac:picMk id="7" creationId="{78E73B12-DCE0-4ED3-9AE9-15F1711CC50F}"/>
          </ac:picMkLst>
        </pc:picChg>
      </pc:sldChg>
    </pc:docChg>
  </pc:docChgLst>
  <pc:docChgLst>
    <pc:chgData name="Dr Rebekah Pryor" userId="S::rebekah.pryor@caritas.org.au::8d859597-0c52-4ddc-b3e3-bd9b1ef69f34" providerId="AD" clId="Web-{918B5724-7252-4EA7-AA3D-546E6AD9152E}"/>
    <pc:docChg chg="modSld">
      <pc:chgData name="Dr Rebekah Pryor" userId="S::rebekah.pryor@caritas.org.au::8d859597-0c52-4ddc-b3e3-bd9b1ef69f34" providerId="AD" clId="Web-{918B5724-7252-4EA7-AA3D-546E6AD9152E}" dt="2023-05-15T04:40:25.271" v="4" actId="20577"/>
      <pc:docMkLst>
        <pc:docMk/>
      </pc:docMkLst>
      <pc:sldChg chg="modSp">
        <pc:chgData name="Dr Rebekah Pryor" userId="S::rebekah.pryor@caritas.org.au::8d859597-0c52-4ddc-b3e3-bd9b1ef69f34" providerId="AD" clId="Web-{918B5724-7252-4EA7-AA3D-546E6AD9152E}" dt="2023-05-15T04:40:25.271" v="4" actId="20577"/>
        <pc:sldMkLst>
          <pc:docMk/>
          <pc:sldMk cId="3955111264" sldId="499"/>
        </pc:sldMkLst>
        <pc:spChg chg="mod">
          <ac:chgData name="Dr Rebekah Pryor" userId="S::rebekah.pryor@caritas.org.au::8d859597-0c52-4ddc-b3e3-bd9b1ef69f34" providerId="AD" clId="Web-{918B5724-7252-4EA7-AA3D-546E6AD9152E}" dt="2023-05-15T04:40:25.271" v="4" actId="20577"/>
          <ac:spMkLst>
            <pc:docMk/>
            <pc:sldMk cId="3955111264" sldId="499"/>
            <ac:spMk id="17" creationId="{F7855B92-6F9B-40FE-AED2-A395AF36259D}"/>
          </ac:spMkLst>
        </pc:spChg>
      </pc:sldChg>
    </pc:docChg>
  </pc:docChgLst>
  <pc:docChgLst>
    <pc:chgData name="Nicole Dobrohotoff" userId="2dc4cf58-dc7e-422a-950b-38460c74cb76" providerId="ADAL" clId="{5FA570B8-F993-4182-B37D-832538489E9D}"/>
    <pc:docChg chg="modSld sldOrd">
      <pc:chgData name="Nicole Dobrohotoff" userId="2dc4cf58-dc7e-422a-950b-38460c74cb76" providerId="ADAL" clId="{5FA570B8-F993-4182-B37D-832538489E9D}" dt="2023-05-17T00:47:44.814" v="29" actId="20577"/>
      <pc:docMkLst>
        <pc:docMk/>
      </pc:docMkLst>
      <pc:sldChg chg="modSp">
        <pc:chgData name="Nicole Dobrohotoff" userId="2dc4cf58-dc7e-422a-950b-38460c74cb76" providerId="ADAL" clId="{5FA570B8-F993-4182-B37D-832538489E9D}" dt="2023-05-16T23:44:33.912" v="5" actId="20577"/>
        <pc:sldMkLst>
          <pc:docMk/>
          <pc:sldMk cId="2046160656" sldId="462"/>
        </pc:sldMkLst>
        <pc:spChg chg="mod">
          <ac:chgData name="Nicole Dobrohotoff" userId="2dc4cf58-dc7e-422a-950b-38460c74cb76" providerId="ADAL" clId="{5FA570B8-F993-4182-B37D-832538489E9D}" dt="2023-05-16T23:44:33.912" v="5" actId="20577"/>
          <ac:spMkLst>
            <pc:docMk/>
            <pc:sldMk cId="2046160656" sldId="462"/>
            <ac:spMk id="2" creationId="{7746D15C-4932-FEA9-8F44-D61DE7EF1273}"/>
          </ac:spMkLst>
        </pc:spChg>
      </pc:sldChg>
      <pc:sldChg chg="modSp delCm">
        <pc:chgData name="Nicole Dobrohotoff" userId="2dc4cf58-dc7e-422a-950b-38460c74cb76" providerId="ADAL" clId="{5FA570B8-F993-4182-B37D-832538489E9D}" dt="2023-05-17T00:10:47.560" v="23" actId="1037"/>
        <pc:sldMkLst>
          <pc:docMk/>
          <pc:sldMk cId="1426873433" sldId="473"/>
        </pc:sldMkLst>
        <pc:spChg chg="mod">
          <ac:chgData name="Nicole Dobrohotoff" userId="2dc4cf58-dc7e-422a-950b-38460c74cb76" providerId="ADAL" clId="{5FA570B8-F993-4182-B37D-832538489E9D}" dt="2023-05-17T00:10:19.647" v="10" actId="1076"/>
          <ac:spMkLst>
            <pc:docMk/>
            <pc:sldMk cId="1426873433" sldId="473"/>
            <ac:spMk id="2" creationId="{D082DF88-0FEE-1BE7-4AB2-1519D401AE02}"/>
          </ac:spMkLst>
        </pc:spChg>
        <pc:picChg chg="mod">
          <ac:chgData name="Nicole Dobrohotoff" userId="2dc4cf58-dc7e-422a-950b-38460c74cb76" providerId="ADAL" clId="{5FA570B8-F993-4182-B37D-832538489E9D}" dt="2023-05-17T00:10:47.560" v="23" actId="1037"/>
          <ac:picMkLst>
            <pc:docMk/>
            <pc:sldMk cId="1426873433" sldId="473"/>
            <ac:picMk id="4" creationId="{A2C10A4C-0515-4A00-A3C5-E7CCE3D8B432}"/>
          </ac:picMkLst>
        </pc:picChg>
      </pc:sldChg>
      <pc:sldChg chg="ord">
        <pc:chgData name="Nicole Dobrohotoff" userId="2dc4cf58-dc7e-422a-950b-38460c74cb76" providerId="ADAL" clId="{5FA570B8-F993-4182-B37D-832538489E9D}" dt="2023-05-10T05:42:28.831" v="0"/>
        <pc:sldMkLst>
          <pc:docMk/>
          <pc:sldMk cId="4159516301" sldId="478"/>
        </pc:sldMkLst>
      </pc:sldChg>
      <pc:sldChg chg="addSp modSp">
        <pc:chgData name="Nicole Dobrohotoff" userId="2dc4cf58-dc7e-422a-950b-38460c74cb76" providerId="ADAL" clId="{5FA570B8-F993-4182-B37D-832538489E9D}" dt="2023-05-17T00:37:51.348" v="25" actId="14100"/>
        <pc:sldMkLst>
          <pc:docMk/>
          <pc:sldMk cId="2313120848" sldId="487"/>
        </pc:sldMkLst>
        <pc:spChg chg="add mod">
          <ac:chgData name="Nicole Dobrohotoff" userId="2dc4cf58-dc7e-422a-950b-38460c74cb76" providerId="ADAL" clId="{5FA570B8-F993-4182-B37D-832538489E9D}" dt="2023-05-17T00:37:51.348" v="25" actId="14100"/>
          <ac:spMkLst>
            <pc:docMk/>
            <pc:sldMk cId="2313120848" sldId="487"/>
            <ac:spMk id="8" creationId="{548CA81B-A01B-421A-A290-1DC662A6FA57}"/>
          </ac:spMkLst>
        </pc:spChg>
        <pc:spChg chg="add">
          <ac:chgData name="Nicole Dobrohotoff" userId="2dc4cf58-dc7e-422a-950b-38460c74cb76" providerId="ADAL" clId="{5FA570B8-F993-4182-B37D-832538489E9D}" dt="2023-05-17T00:37:38.624" v="24"/>
          <ac:spMkLst>
            <pc:docMk/>
            <pc:sldMk cId="2313120848" sldId="487"/>
            <ac:spMk id="12" creationId="{15A5305E-506A-4B98-87A7-38FC34629B90}"/>
          </ac:spMkLst>
        </pc:spChg>
        <pc:picChg chg="add">
          <ac:chgData name="Nicole Dobrohotoff" userId="2dc4cf58-dc7e-422a-950b-38460c74cb76" providerId="ADAL" clId="{5FA570B8-F993-4182-B37D-832538489E9D}" dt="2023-05-17T00:37:38.624" v="24"/>
          <ac:picMkLst>
            <pc:docMk/>
            <pc:sldMk cId="2313120848" sldId="487"/>
            <ac:picMk id="13" creationId="{6D4A4566-E2CD-48F4-9565-8961F7D9A8C1}"/>
          </ac:picMkLst>
        </pc:picChg>
      </pc:sldChg>
      <pc:sldChg chg="modSp">
        <pc:chgData name="Nicole Dobrohotoff" userId="2dc4cf58-dc7e-422a-950b-38460c74cb76" providerId="ADAL" clId="{5FA570B8-F993-4182-B37D-832538489E9D}" dt="2023-05-17T00:47:44.814" v="29" actId="20577"/>
        <pc:sldMkLst>
          <pc:docMk/>
          <pc:sldMk cId="2073743315" sldId="489"/>
        </pc:sldMkLst>
        <pc:spChg chg="mod">
          <ac:chgData name="Nicole Dobrohotoff" userId="2dc4cf58-dc7e-422a-950b-38460c74cb76" providerId="ADAL" clId="{5FA570B8-F993-4182-B37D-832538489E9D}" dt="2023-05-17T00:47:44.814" v="29" actId="20577"/>
          <ac:spMkLst>
            <pc:docMk/>
            <pc:sldMk cId="2073743315" sldId="489"/>
            <ac:spMk id="16" creationId="{26DAA577-FD4C-4FC7-9F48-C4D0C93F89F1}"/>
          </ac:spMkLst>
        </pc:spChg>
      </pc:sldChg>
      <pc:sldChg chg="modNotesTx">
        <pc:chgData name="Nicole Dobrohotoff" userId="2dc4cf58-dc7e-422a-950b-38460c74cb76" providerId="ADAL" clId="{5FA570B8-F993-4182-B37D-832538489E9D}" dt="2023-05-16T23:46:28.910" v="6" actId="6549"/>
        <pc:sldMkLst>
          <pc:docMk/>
          <pc:sldMk cId="4030046553" sldId="490"/>
        </pc:sldMkLst>
      </pc:sldChg>
    </pc:docChg>
  </pc:docChgLst>
  <pc:docChgLst>
    <pc:chgData name="Nicole Dobrohotoff" userId="S::nicoled@caritas.org.au::2dc4cf58-dc7e-422a-950b-38460c74cb76" providerId="AD" clId="Web-{6F68240B-F842-4695-8AB1-D277A34EA1DB}"/>
    <pc:docChg chg="addSld delSld modSld sldOrd">
      <pc:chgData name="Nicole Dobrohotoff" userId="S::nicoled@caritas.org.au::2dc4cf58-dc7e-422a-950b-38460c74cb76" providerId="AD" clId="Web-{6F68240B-F842-4695-8AB1-D277A34EA1DB}" dt="2023-05-12T03:55:19.106" v="10"/>
      <pc:docMkLst>
        <pc:docMk/>
      </pc:docMkLst>
      <pc:sldChg chg="ord">
        <pc:chgData name="Nicole Dobrohotoff" userId="S::nicoled@caritas.org.au::2dc4cf58-dc7e-422a-950b-38460c74cb76" providerId="AD" clId="Web-{6F68240B-F842-4695-8AB1-D277A34EA1DB}" dt="2023-05-12T03:55:19.091" v="9"/>
        <pc:sldMkLst>
          <pc:docMk/>
          <pc:sldMk cId="3576241193" sldId="461"/>
        </pc:sldMkLst>
      </pc:sldChg>
      <pc:sldChg chg="modSp">
        <pc:chgData name="Nicole Dobrohotoff" userId="S::nicoled@caritas.org.au::2dc4cf58-dc7e-422a-950b-38460c74cb76" providerId="AD" clId="Web-{6F68240B-F842-4695-8AB1-D277A34EA1DB}" dt="2023-05-12T03:53:48.416" v="6" actId="20577"/>
        <pc:sldMkLst>
          <pc:docMk/>
          <pc:sldMk cId="4159516301" sldId="478"/>
        </pc:sldMkLst>
        <pc:spChg chg="mod">
          <ac:chgData name="Nicole Dobrohotoff" userId="S::nicoled@caritas.org.au::2dc4cf58-dc7e-422a-950b-38460c74cb76" providerId="AD" clId="Web-{6F68240B-F842-4695-8AB1-D277A34EA1DB}" dt="2023-05-12T03:53:48.416" v="6" actId="20577"/>
          <ac:spMkLst>
            <pc:docMk/>
            <pc:sldMk cId="4159516301" sldId="478"/>
            <ac:spMk id="6" creationId="{AC8C4E50-D9F3-456D-A715-2FF6B11FC952}"/>
          </ac:spMkLst>
        </pc:spChg>
      </pc:sldChg>
      <pc:sldChg chg="add ord">
        <pc:chgData name="Nicole Dobrohotoff" userId="S::nicoled@caritas.org.au::2dc4cf58-dc7e-422a-950b-38460c74cb76" providerId="AD" clId="Web-{6F68240B-F842-4695-8AB1-D277A34EA1DB}" dt="2023-05-12T03:55:19.106" v="10"/>
        <pc:sldMkLst>
          <pc:docMk/>
          <pc:sldMk cId="2049451192" sldId="512"/>
        </pc:sldMkLst>
      </pc:sldChg>
      <pc:sldMasterChg chg="addSldLayout">
        <pc:chgData name="Nicole Dobrohotoff" userId="S::nicoled@caritas.org.au::2dc4cf58-dc7e-422a-950b-38460c74cb76" providerId="AD" clId="Web-{6F68240B-F842-4695-8AB1-D277A34EA1DB}" dt="2023-05-12T03:22:34.125" v="3"/>
        <pc:sldMasterMkLst>
          <pc:docMk/>
          <pc:sldMasterMk cId="746531459" sldId="2147483757"/>
        </pc:sldMasterMkLst>
        <pc:sldLayoutChg chg="add">
          <pc:chgData name="Nicole Dobrohotoff" userId="S::nicoled@caritas.org.au::2dc4cf58-dc7e-422a-950b-38460c74cb76" providerId="AD" clId="Web-{6F68240B-F842-4695-8AB1-D277A34EA1DB}" dt="2023-05-12T03:22:34.125" v="3"/>
          <pc:sldLayoutMkLst>
            <pc:docMk/>
            <pc:sldMasterMk cId="746531459" sldId="2147483757"/>
            <pc:sldLayoutMk cId="2795154442" sldId="2147483816"/>
          </pc:sldLayoutMkLst>
        </pc:sldLayoutChg>
        <pc:sldLayoutChg chg="add">
          <pc:chgData name="Nicole Dobrohotoff" userId="S::nicoled@caritas.org.au::2dc4cf58-dc7e-422a-950b-38460c74cb76" providerId="AD" clId="Web-{6F68240B-F842-4695-8AB1-D277A34EA1DB}" dt="2023-05-12T03:22:34.125" v="3"/>
          <pc:sldLayoutMkLst>
            <pc:docMk/>
            <pc:sldMasterMk cId="746531459" sldId="2147483757"/>
            <pc:sldLayoutMk cId="1294815152" sldId="2147483817"/>
          </pc:sldLayoutMkLst>
        </pc:sldLayoutChg>
        <pc:sldLayoutChg chg="add">
          <pc:chgData name="Nicole Dobrohotoff" userId="S::nicoled@caritas.org.au::2dc4cf58-dc7e-422a-950b-38460c74cb76" providerId="AD" clId="Web-{6F68240B-F842-4695-8AB1-D277A34EA1DB}" dt="2023-05-12T03:22:34.125" v="3"/>
          <pc:sldLayoutMkLst>
            <pc:docMk/>
            <pc:sldMasterMk cId="746531459" sldId="2147483757"/>
            <pc:sldLayoutMk cId="4134802676" sldId="2147483829"/>
          </pc:sldLayoutMkLst>
        </pc:sldLayoutChg>
        <pc:sldLayoutChg chg="add">
          <pc:chgData name="Nicole Dobrohotoff" userId="S::nicoled@caritas.org.au::2dc4cf58-dc7e-422a-950b-38460c74cb76" providerId="AD" clId="Web-{6F68240B-F842-4695-8AB1-D277A34EA1DB}" dt="2023-05-12T03:22:34.125" v="3"/>
          <pc:sldLayoutMkLst>
            <pc:docMk/>
            <pc:sldMasterMk cId="746531459" sldId="2147483757"/>
            <pc:sldLayoutMk cId="397777819" sldId="2147483830"/>
          </pc:sldLayoutMkLst>
        </pc:sldLayoutChg>
        <pc:sldLayoutChg chg="add">
          <pc:chgData name="Nicole Dobrohotoff" userId="S::nicoled@caritas.org.au::2dc4cf58-dc7e-422a-950b-38460c74cb76" providerId="AD" clId="Web-{6F68240B-F842-4695-8AB1-D277A34EA1DB}" dt="2023-05-12T03:22:34.125" v="3"/>
          <pc:sldLayoutMkLst>
            <pc:docMk/>
            <pc:sldMasterMk cId="746531459" sldId="2147483757"/>
            <pc:sldLayoutMk cId="3691224781" sldId="2147483836"/>
          </pc:sldLayoutMkLst>
        </pc:sldLayoutChg>
        <pc:sldLayoutChg chg="add">
          <pc:chgData name="Nicole Dobrohotoff" userId="S::nicoled@caritas.org.au::2dc4cf58-dc7e-422a-950b-38460c74cb76" providerId="AD" clId="Web-{6F68240B-F842-4695-8AB1-D277A34EA1DB}" dt="2023-05-12T03:22:34.125" v="3"/>
          <pc:sldLayoutMkLst>
            <pc:docMk/>
            <pc:sldMasterMk cId="746531459" sldId="2147483757"/>
            <pc:sldLayoutMk cId="3727572745" sldId="2147483837"/>
          </pc:sldLayoutMkLst>
        </pc:sldLayoutChg>
        <pc:sldLayoutChg chg="add">
          <pc:chgData name="Nicole Dobrohotoff" userId="S::nicoled@caritas.org.au::2dc4cf58-dc7e-422a-950b-38460c74cb76" providerId="AD" clId="Web-{6F68240B-F842-4695-8AB1-D277A34EA1DB}" dt="2023-05-12T03:22:34.125" v="3"/>
          <pc:sldLayoutMkLst>
            <pc:docMk/>
            <pc:sldMasterMk cId="746531459" sldId="2147483757"/>
            <pc:sldLayoutMk cId="2288340522" sldId="2147483838"/>
          </pc:sldLayoutMkLst>
        </pc:sldLayoutChg>
      </pc:sldMasterChg>
    </pc:docChg>
  </pc:docChgLst>
  <pc:docChgLst>
    <pc:chgData name="Dr Rebekah Pryor" userId="S::rebekah.pryor@caritas.org.au::8d859597-0c52-4ddc-b3e3-bd9b1ef69f34" providerId="AD" clId="Web-{7C5A1E4F-056B-4F7E-B514-E3FF809B4DA6}"/>
    <pc:docChg chg="modSld">
      <pc:chgData name="Dr Rebekah Pryor" userId="S::rebekah.pryor@caritas.org.au::8d859597-0c52-4ddc-b3e3-bd9b1ef69f34" providerId="AD" clId="Web-{7C5A1E4F-056B-4F7E-B514-E3FF809B4DA6}" dt="2023-05-15T05:03:45.905" v="7" actId="20577"/>
      <pc:docMkLst>
        <pc:docMk/>
      </pc:docMkLst>
      <pc:sldChg chg="modSp">
        <pc:chgData name="Dr Rebekah Pryor" userId="S::rebekah.pryor@caritas.org.au::8d859597-0c52-4ddc-b3e3-bd9b1ef69f34" providerId="AD" clId="Web-{7C5A1E4F-056B-4F7E-B514-E3FF809B4DA6}" dt="2023-05-15T05:03:31.873" v="4" actId="20577"/>
        <pc:sldMkLst>
          <pc:docMk/>
          <pc:sldMk cId="1426873433" sldId="473"/>
        </pc:sldMkLst>
        <pc:spChg chg="mod">
          <ac:chgData name="Dr Rebekah Pryor" userId="S::rebekah.pryor@caritas.org.au::8d859597-0c52-4ddc-b3e3-bd9b1ef69f34" providerId="AD" clId="Web-{7C5A1E4F-056B-4F7E-B514-E3FF809B4DA6}" dt="2023-05-15T05:03:31.873" v="4" actId="20577"/>
          <ac:spMkLst>
            <pc:docMk/>
            <pc:sldMk cId="1426873433" sldId="473"/>
            <ac:spMk id="2" creationId="{D082DF88-0FEE-1BE7-4AB2-1519D401AE02}"/>
          </ac:spMkLst>
        </pc:spChg>
      </pc:sldChg>
      <pc:sldChg chg="modSp">
        <pc:chgData name="Dr Rebekah Pryor" userId="S::rebekah.pryor@caritas.org.au::8d859597-0c52-4ddc-b3e3-bd9b1ef69f34" providerId="AD" clId="Web-{7C5A1E4F-056B-4F7E-B514-E3FF809B4DA6}" dt="2023-05-15T05:03:45.905" v="7" actId="20577"/>
        <pc:sldMkLst>
          <pc:docMk/>
          <pc:sldMk cId="1132270015" sldId="510"/>
        </pc:sldMkLst>
        <pc:spChg chg="mod">
          <ac:chgData name="Dr Rebekah Pryor" userId="S::rebekah.pryor@caritas.org.au::8d859597-0c52-4ddc-b3e3-bd9b1ef69f34" providerId="AD" clId="Web-{7C5A1E4F-056B-4F7E-B514-E3FF809B4DA6}" dt="2023-05-15T05:03:45.905" v="7" actId="20577"/>
          <ac:spMkLst>
            <pc:docMk/>
            <pc:sldMk cId="1132270015" sldId="510"/>
            <ac:spMk id="2" creationId="{7746D15C-4932-FEA9-8F44-D61DE7EF127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5/17/2023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5/17/2023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aritas.org.au/copyright-polic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laudatosiactionplatform.or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lnSpc>
                <a:spcPct val="120000"/>
              </a:lnSpc>
              <a:spcBef>
                <a:spcPts val="0"/>
              </a:spcBef>
              <a:spcAft>
                <a:spcPts val="600"/>
              </a:spcAft>
              <a:buNone/>
            </a:pPr>
            <a:r>
              <a:rPr lang="en-AU" sz="1200" b="1">
                <a:solidFill>
                  <a:srgbClr val="000000"/>
                </a:solidFill>
                <a:latin typeface="Arial"/>
                <a:ea typeface="Roboto Medium"/>
                <a:cs typeface="Arial"/>
              </a:rPr>
              <a:t>Copyright Policy: </a:t>
            </a:r>
            <a:r>
              <a:rPr lang="en-AU" sz="1200">
                <a:solidFill>
                  <a:srgbClr val="000000"/>
                </a:solidFill>
                <a:latin typeface="Arial"/>
                <a:ea typeface="Roboto Light"/>
                <a:cs typeface="Arial"/>
              </a:rPr>
              <a:t>Material within our resources come from a variety of sources and authors, including Caritas Australia staff, volunteers, overseas partners and news organisations. These resources and the information, names, images, pictures, logos are provided “as is”, without warranty. Any mistakes brought to the attention of Caritas Australia will be corrected as soon as possible. To review the full Caritas Australia Copyright Policy, please visit: </a:t>
            </a:r>
            <a:r>
              <a:rPr lang="en-AU" sz="1200" u="sng">
                <a:solidFill>
                  <a:srgbClr val="000000"/>
                </a:solidFill>
                <a:latin typeface="Arial"/>
                <a:ea typeface="Roboto Light"/>
                <a:cs typeface="Arial"/>
                <a:hlinkClick r:id="rId3"/>
              </a:rPr>
              <a:t>Caritas Australia</a:t>
            </a:r>
            <a:r>
              <a:rPr lang="en-AU" sz="1200">
                <a:solidFill>
                  <a:srgbClr val="000000"/>
                </a:solidFill>
                <a:latin typeface="Arial"/>
                <a:ea typeface="Roboto Light"/>
                <a:cs typeface="Arial"/>
                <a:hlinkClick r:id="rId3"/>
              </a:rPr>
              <a:t>​</a:t>
            </a:r>
            <a:r>
              <a:rPr lang="en-US" sz="1200">
                <a:solidFill>
                  <a:srgbClr val="000000"/>
                </a:solidFill>
                <a:latin typeface="Arial"/>
                <a:ea typeface="Roboto Light"/>
                <a:cs typeface="Arial"/>
                <a:hlinkClick r:id="rId3"/>
              </a:rPr>
              <a:t>​</a:t>
            </a:r>
            <a:endParaRPr lang="en-US" sz="1200">
              <a:solidFill>
                <a:srgbClr val="000000"/>
              </a:solidFill>
              <a:latin typeface="Arial"/>
              <a:ea typeface="Roboto Light"/>
              <a:cs typeface="Arial"/>
            </a:endParaRPr>
          </a:p>
          <a:p>
            <a:pPr marL="0" indent="0" fontAlgn="base">
              <a:lnSpc>
                <a:spcPct val="120000"/>
              </a:lnSpc>
              <a:spcBef>
                <a:spcPts val="0"/>
              </a:spcBef>
              <a:spcAft>
                <a:spcPts val="600"/>
              </a:spcAft>
              <a:buNone/>
            </a:pPr>
            <a:r>
              <a:rPr lang="en-US" sz="1200" b="1">
                <a:solidFill>
                  <a:srgbClr val="000000"/>
                </a:solidFill>
                <a:latin typeface="Arial"/>
                <a:ea typeface="Roboto Medium"/>
                <a:cs typeface="Arial"/>
              </a:rPr>
              <a:t>Links to external sites:</a:t>
            </a:r>
            <a:r>
              <a:rPr lang="en-US" sz="1200">
                <a:solidFill>
                  <a:srgbClr val="000000"/>
                </a:solidFill>
                <a:latin typeface="Arial"/>
                <a:ea typeface="Roboto Medium"/>
                <a:cs typeface="Arial"/>
              </a:rPr>
              <a:t> </a:t>
            </a:r>
            <a:r>
              <a:rPr lang="en-US" sz="1200">
                <a:solidFill>
                  <a:srgbClr val="000000"/>
                </a:solidFill>
                <a:latin typeface="Arial"/>
                <a:ea typeface="Roboto Light"/>
                <a:cs typeface="Arial"/>
              </a:rPr>
              <a:t>This site contains links to external web sites. Caritas Australia takes no responsibility for the content of such sites, nor do links to such sites imply endorsement of the views expressed therein. External links are provided for informational purposes only.</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3710810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p>
          <a:p>
            <a:endParaRPr lang="en-AU">
              <a:cs typeface="Calibri"/>
            </a:endParaRP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4180125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3539858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3826293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1793460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 </a:t>
            </a: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3785667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3879111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3172877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19503694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35229675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2793520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330815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29</a:t>
            </a:fld>
            <a:endParaRPr lang="en-US"/>
          </a:p>
        </p:txBody>
      </p:sp>
    </p:spTree>
    <p:extLst>
      <p:ext uri="{BB962C8B-B14F-4D97-AF65-F5344CB8AC3E}">
        <p14:creationId xmlns:p14="http://schemas.microsoft.com/office/powerpoint/2010/main" val="19310944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3304577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687611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30000"/>
              </a:lnSpc>
              <a:spcBef>
                <a:spcPts val="1200"/>
              </a:spcBef>
              <a:spcAft>
                <a:spcPts val="1200"/>
              </a:spcAft>
            </a:pPr>
            <a:endParaRPr lang="en-US">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1339997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a:solidFill>
                  <a:schemeClr val="bg1"/>
                </a:solidFill>
                <a:ea typeface="Roboto Light" panose="02000000000000000000" pitchFamily="2" charset="0"/>
              </a:rPr>
              <a:t>Source: CAFOD</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290229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a:solidFill>
                  <a:schemeClr val="bg1"/>
                </a:solidFill>
                <a:latin typeface="Arial" panose="020B0604020202020204" pitchFamily="34" charset="0"/>
                <a:ea typeface="Roboto Light" panose="02000000000000000000" pitchFamily="2" charset="0"/>
                <a:cs typeface="Arial" panose="020B0604020202020204" pitchFamily="34" charset="0"/>
              </a:rPr>
              <a:t>Source: </a:t>
            </a:r>
            <a:r>
              <a:rPr lang="en-AU" sz="1200">
                <a:solidFill>
                  <a:schemeClr val="bg1"/>
                </a:solidFill>
                <a:latin typeface="Arial" panose="020B0604020202020204" pitchFamily="34" charset="0"/>
                <a:ea typeface="Roboto Light" panose="02000000000000000000" pitchFamily="2" charset="0"/>
                <a:cs typeface="Arial" panose="020B0604020202020204" pitchFamily="34" charset="0"/>
                <a:hlinkClick r:id="rId3">
                  <a:extLst>
                    <a:ext uri="{A12FA001-AC4F-418D-AE19-62706E023703}">
                      <ahyp:hlinkClr xmlns:ahyp="http://schemas.microsoft.com/office/drawing/2018/hyperlinkcolor" val="tx"/>
                    </a:ext>
                  </a:extLst>
                </a:hlinkClick>
              </a:rPr>
              <a:t>www.laudatosiactionplatform.org</a:t>
            </a:r>
            <a:endParaRPr lang="en-AU" sz="1200">
              <a:solidFill>
                <a:schemeClr val="bg1"/>
              </a:solidFill>
              <a:latin typeface="Arial" panose="020B0604020202020204" pitchFamily="34" charset="0"/>
              <a:ea typeface="Roboto Light" panose="02000000000000000000" pitchFamily="2" charset="0"/>
              <a:cs typeface="Arial" panose="020B0604020202020204" pitchFamily="34" charset="0"/>
            </a:endParaRP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2835584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2883316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3659457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p>
          <a:p>
            <a:endParaRPr lang="en-AU">
              <a:cs typeface="Calibri"/>
            </a:endParaRP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4066526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lvl1pPr marL="0" indent="0">
              <a:buNone/>
              <a:defRPr/>
            </a:lvl1pPr>
          </a:lstStyle>
          <a:p>
            <a:r>
              <a:rPr lang="en-GB"/>
              <a:t>Click icon to add picture</a:t>
            </a:r>
            <a:endParaRPr lang="en-US"/>
          </a:p>
        </p:txBody>
      </p:sp>
    </p:spTree>
    <p:extLst>
      <p:ext uri="{BB962C8B-B14F-4D97-AF65-F5344CB8AC3E}">
        <p14:creationId xmlns:p14="http://schemas.microsoft.com/office/powerpoint/2010/main" val="1701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408870" y="4149080"/>
            <a:ext cx="11164827" cy="1872208"/>
          </a:xfrm>
          <a:prstGeom prst="rect">
            <a:avLst/>
          </a:prstGeom>
        </p:spPr>
        <p:txBody>
          <a:bodyPr anchor="t"/>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solidFill>
            </a:endParaRP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9080"/>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accent3"/>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35944"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9664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1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11424" y="1482499"/>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551384" y="341784"/>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6"/>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accent3"/>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017650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681087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userDrawn="1"/>
        </p:nvSpPr>
        <p:spPr>
          <a:xfrm>
            <a:off x="0" y="0"/>
            <a:ext cx="5063760"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691224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337452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2158125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644695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250402"/>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63B1A4"/>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45952"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chemeClr val="tx2"/>
                </a:solidFill>
                <a:latin typeface="Arial"/>
                <a:cs typeface="Arial"/>
              </a:defRPr>
            </a:lvl1pPr>
            <a:lvl2pPr marL="0" indent="0">
              <a:spcBef>
                <a:spcPts val="188"/>
              </a:spcBef>
              <a:buFontTx/>
              <a:buNone/>
              <a:defRPr sz="2000" cap="all">
                <a:solidFill>
                  <a:schemeClr val="tx2"/>
                </a:solidFill>
                <a:latin typeface="Arial"/>
                <a:cs typeface="Arial"/>
              </a:defRPr>
            </a:lvl2pPr>
            <a:lvl3pPr marL="0" indent="-135000">
              <a:spcBef>
                <a:spcPts val="188"/>
              </a:spcBef>
              <a:buFont typeface="Arial"/>
              <a:buChar char="•"/>
              <a:defRPr sz="2000">
                <a:solidFill>
                  <a:schemeClr val="tx2"/>
                </a:solidFill>
                <a:latin typeface="Arial"/>
                <a:cs typeface="Arial"/>
              </a:defRPr>
            </a:lvl3pPr>
            <a:lvl4pPr marL="324000" indent="-171450">
              <a:spcBef>
                <a:spcPts val="188"/>
              </a:spcBef>
              <a:buFont typeface="Arial"/>
              <a:buChar char="•"/>
              <a:defRPr sz="2000">
                <a:solidFill>
                  <a:schemeClr val="tx2"/>
                </a:solidFill>
                <a:latin typeface="Arial"/>
                <a:cs typeface="Arial"/>
              </a:defRPr>
            </a:lvl4pPr>
            <a:lvl5pPr marL="445500" indent="-135000">
              <a:spcBef>
                <a:spcPts val="188"/>
              </a:spcBef>
              <a:buFont typeface="Arial"/>
              <a:buChar char="•"/>
              <a:defRPr sz="2000">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28166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243062"/>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90872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669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052736"/>
            <a:ext cx="11127797" cy="489654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890675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0"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8149558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43160"/>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235572"/>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242728"/>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94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75727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5" y="0"/>
            <a:ext cx="6096004"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4667961"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2" name="Round Diagonal Corner Rectangle 9">
            <a:extLst>
              <a:ext uri="{FF2B5EF4-FFF2-40B4-BE49-F238E27FC236}">
                <a16:creationId xmlns:a16="http://schemas.microsoft.com/office/drawing/2014/main" id="{CB7425EA-F233-761F-859B-76F4A18A738E}"/>
              </a:ext>
            </a:extLst>
          </p:cNvPr>
          <p:cNvSpPr/>
          <p:nvPr userDrawn="1"/>
        </p:nvSpPr>
        <p:spPr>
          <a:xfrm flipH="1">
            <a:off x="6095996" y="0"/>
            <a:ext cx="6096004"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Tree>
    <p:extLst>
      <p:ext uri="{BB962C8B-B14F-4D97-AF65-F5344CB8AC3E}">
        <p14:creationId xmlns:p14="http://schemas.microsoft.com/office/powerpoint/2010/main" val="37275727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7" y="350908"/>
            <a:ext cx="10732778" cy="581303"/>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455711"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455711" y="343728"/>
            <a:ext cx="10732778" cy="581303"/>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7"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41231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20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939710" y="1346621"/>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20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2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rgbClr val="762000"/>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rgbClr val="762000"/>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rgbClr val="762000"/>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duotone>
              <a:prstClr val="black"/>
              <a:srgbClr val="762000">
                <a:tint val="45000"/>
                <a:satMod val="400000"/>
              </a:srgbClr>
            </a:duotone>
          </a:blip>
          <a:stretch>
            <a:fillRect/>
          </a:stretch>
        </p:blipFill>
        <p:spPr>
          <a:xfrm>
            <a:off x="4637750" y="3176081"/>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CE77E450-353B-4865-B8C6-9B969320BD3D}"/>
              </a:ext>
            </a:extLst>
          </p:cNvPr>
          <p:cNvSpPr/>
          <p:nvPr userDrawn="1"/>
        </p:nvSpPr>
        <p:spPr>
          <a:xfrm>
            <a:off x="0" y="0"/>
            <a:ext cx="12190552" cy="6855696"/>
          </a:xfrm>
          <a:custGeom>
            <a:avLst/>
            <a:gdLst/>
            <a:ahLst/>
            <a:cxnLst/>
            <a:rect l="l" t="t" r="r" b="b"/>
            <a:pathLst>
              <a:path w="10692130" h="7560309">
                <a:moveTo>
                  <a:pt x="0" y="7560005"/>
                </a:moveTo>
                <a:lnTo>
                  <a:pt x="10692003" y="7560005"/>
                </a:lnTo>
                <a:lnTo>
                  <a:pt x="10692003" y="0"/>
                </a:lnTo>
                <a:lnTo>
                  <a:pt x="0" y="0"/>
                </a:lnTo>
                <a:lnTo>
                  <a:pt x="0" y="7560005"/>
                </a:lnTo>
                <a:close/>
              </a:path>
            </a:pathLst>
          </a:custGeom>
          <a:solidFill>
            <a:srgbClr val="418FDE"/>
          </a:solidFill>
        </p:spPr>
        <p:txBody>
          <a:bodyPr wrap="square" lIns="0" tIns="0" rIns="0" bIns="0" rtlCol="0"/>
          <a:lstStyle/>
          <a:p>
            <a:r>
              <a:rPr lang="en-US" sz="1632"/>
              <a:t> </a:t>
            </a:r>
            <a:endParaRPr sz="1632"/>
          </a:p>
        </p:txBody>
      </p:sp>
      <p:sp>
        <p:nvSpPr>
          <p:cNvPr id="2" name="object 5">
            <a:extLst>
              <a:ext uri="{FF2B5EF4-FFF2-40B4-BE49-F238E27FC236}">
                <a16:creationId xmlns:a16="http://schemas.microsoft.com/office/drawing/2014/main" id="{24A17A68-3337-4FE2-93BE-9F7C3909AFB5}"/>
              </a:ext>
            </a:extLst>
          </p:cNvPr>
          <p:cNvSpPr/>
          <p:nvPr userDrawn="1"/>
        </p:nvSpPr>
        <p:spPr>
          <a:xfrm flipV="1">
            <a:off x="4553900" y="3905779"/>
            <a:ext cx="3084200" cy="41458"/>
          </a:xfrm>
          <a:custGeom>
            <a:avLst/>
            <a:gdLst/>
            <a:ahLst/>
            <a:cxnLst/>
            <a:rect l="l" t="t" r="r" b="b"/>
            <a:pathLst>
              <a:path w="1287145">
                <a:moveTo>
                  <a:pt x="0" y="0"/>
                </a:moveTo>
                <a:lnTo>
                  <a:pt x="1287005" y="0"/>
                </a:lnTo>
              </a:path>
            </a:pathLst>
          </a:custGeom>
          <a:ln w="76200">
            <a:solidFill>
              <a:srgbClr val="144372"/>
            </a:solidFill>
          </a:ln>
        </p:spPr>
        <p:txBody>
          <a:bodyPr wrap="square" lIns="0" tIns="0" rIns="0" bIns="0" rtlCol="0"/>
          <a:lstStyle/>
          <a:p>
            <a:endParaRPr sz="1632"/>
          </a:p>
        </p:txBody>
      </p:sp>
      <p:pic>
        <p:nvPicPr>
          <p:cNvPr id="3" name="Graphic 2">
            <a:extLst>
              <a:ext uri="{FF2B5EF4-FFF2-40B4-BE49-F238E27FC236}">
                <a16:creationId xmlns:a16="http://schemas.microsoft.com/office/drawing/2014/main" id="{BFFE4DD1-1597-480C-A5EA-F00EDC1423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75946" y="552472"/>
            <a:ext cx="1238662" cy="1218485"/>
          </a:xfrm>
          <a:prstGeom prst="rect">
            <a:avLst/>
          </a:prstGeom>
        </p:spPr>
      </p:pic>
      <p:sp>
        <p:nvSpPr>
          <p:cNvPr id="8" name="Text Placeholder 7">
            <a:extLst>
              <a:ext uri="{FF2B5EF4-FFF2-40B4-BE49-F238E27FC236}">
                <a16:creationId xmlns:a16="http://schemas.microsoft.com/office/drawing/2014/main" id="{1C312CC6-040B-4799-A0C5-746AB65D25E2}"/>
              </a:ext>
            </a:extLst>
          </p:cNvPr>
          <p:cNvSpPr>
            <a:spLocks noGrp="1"/>
          </p:cNvSpPr>
          <p:nvPr>
            <p:ph type="body" sz="quarter" idx="10" hasCustomPrompt="1"/>
          </p:nvPr>
        </p:nvSpPr>
        <p:spPr>
          <a:xfrm>
            <a:off x="1665178" y="2012486"/>
            <a:ext cx="8644447" cy="1278317"/>
          </a:xfrm>
          <a:prstGeom prst="rect">
            <a:avLst/>
          </a:prstGeom>
        </p:spPr>
        <p:txBody>
          <a:bodyPr/>
          <a:lstStyle>
            <a:lvl1pPr algn="ctr">
              <a:defRPr sz="3627" b="1">
                <a:solidFill>
                  <a:schemeClr val="bg1"/>
                </a:solidFill>
                <a:latin typeface="Roboto Slab" pitchFamily="2" charset="0"/>
                <a:ea typeface="Roboto Slab" pitchFamily="2" charset="0"/>
              </a:defRPr>
            </a:lvl1pPr>
            <a:lvl2pPr>
              <a:defRPr sz="4897">
                <a:latin typeface="Roboto Slab" pitchFamily="2" charset="0"/>
                <a:ea typeface="Roboto Slab" pitchFamily="2" charset="0"/>
              </a:defRPr>
            </a:lvl2pPr>
            <a:lvl3pPr>
              <a:defRPr sz="4897">
                <a:latin typeface="Roboto Slab" pitchFamily="2" charset="0"/>
                <a:ea typeface="Roboto Slab" pitchFamily="2" charset="0"/>
              </a:defRPr>
            </a:lvl3pPr>
            <a:lvl4pPr>
              <a:defRPr sz="4897">
                <a:latin typeface="Roboto Slab" pitchFamily="2" charset="0"/>
                <a:ea typeface="Roboto Slab" pitchFamily="2" charset="0"/>
              </a:defRPr>
            </a:lvl4pPr>
            <a:lvl5pPr>
              <a:defRPr sz="4897">
                <a:latin typeface="Roboto Slab" pitchFamily="2" charset="0"/>
                <a:ea typeface="Roboto Slab" pitchFamily="2" charset="0"/>
              </a:defRPr>
            </a:lvl5pPr>
          </a:lstStyle>
          <a:p>
            <a:pPr lvl="0"/>
            <a:r>
              <a:rPr lang="en-US"/>
              <a:t>TITLE OF YOUR </a:t>
            </a:r>
          </a:p>
          <a:p>
            <a:pPr lvl="0"/>
            <a:r>
              <a:rPr lang="en-US"/>
              <a:t>PRESENTATION</a:t>
            </a:r>
          </a:p>
        </p:txBody>
      </p:sp>
      <p:sp>
        <p:nvSpPr>
          <p:cNvPr id="10" name="Text Placeholder 9">
            <a:extLst>
              <a:ext uri="{FF2B5EF4-FFF2-40B4-BE49-F238E27FC236}">
                <a16:creationId xmlns:a16="http://schemas.microsoft.com/office/drawing/2014/main" id="{B30F6994-9E7D-4E39-AB1E-C0C614579AFC}"/>
              </a:ext>
            </a:extLst>
          </p:cNvPr>
          <p:cNvSpPr>
            <a:spLocks noGrp="1"/>
          </p:cNvSpPr>
          <p:nvPr>
            <p:ph type="body" sz="quarter" idx="11" hasCustomPrompt="1"/>
          </p:nvPr>
        </p:nvSpPr>
        <p:spPr>
          <a:xfrm>
            <a:off x="2577406" y="4396376"/>
            <a:ext cx="6993748" cy="1278317"/>
          </a:xfrm>
          <a:prstGeom prst="rect">
            <a:avLst/>
          </a:prstGeom>
        </p:spPr>
        <p:txBody>
          <a:bodyPr/>
          <a:lstStyle>
            <a:lvl1pPr algn="ctr">
              <a:defRPr>
                <a:solidFill>
                  <a:schemeClr val="bg1"/>
                </a:solidFill>
                <a:latin typeface="Roboto" panose="02000000000000000000" pitchFamily="2" charset="0"/>
                <a:ea typeface="Roboto" panose="02000000000000000000" pitchFamily="2" charset="0"/>
              </a:defRPr>
            </a:lvl1pPr>
            <a:lvl2pPr>
              <a:defRPr>
                <a:solidFill>
                  <a:schemeClr val="bg1"/>
                </a:solidFill>
                <a:latin typeface="Roboto" panose="02000000000000000000" pitchFamily="2" charset="0"/>
                <a:ea typeface="Roboto" panose="02000000000000000000" pitchFamily="2" charset="0"/>
              </a:defRPr>
            </a:lvl2pPr>
            <a:lvl3pPr>
              <a:defRPr>
                <a:solidFill>
                  <a:schemeClr val="bg1"/>
                </a:solidFill>
                <a:latin typeface="Roboto" panose="02000000000000000000" pitchFamily="2" charset="0"/>
                <a:ea typeface="Roboto" panose="02000000000000000000" pitchFamily="2" charset="0"/>
              </a:defRPr>
            </a:lvl3pPr>
            <a:lvl4pPr>
              <a:defRPr>
                <a:solidFill>
                  <a:schemeClr val="bg1"/>
                </a:solidFill>
                <a:latin typeface="Roboto" panose="02000000000000000000" pitchFamily="2" charset="0"/>
                <a:ea typeface="Roboto" panose="02000000000000000000" pitchFamily="2" charset="0"/>
              </a:defRPr>
            </a:lvl4pPr>
            <a:lvl5pPr>
              <a:defRPr>
                <a:solidFill>
                  <a:schemeClr val="bg1"/>
                </a:solidFill>
                <a:latin typeface="Roboto" panose="02000000000000000000" pitchFamily="2" charset="0"/>
                <a:ea typeface="Roboto" panose="02000000000000000000" pitchFamily="2" charset="0"/>
              </a:defRPr>
            </a:lvl5pPr>
          </a:lstStyle>
          <a:p>
            <a:pPr lvl="0"/>
            <a:r>
              <a:rPr lang="en-US"/>
              <a:t>This is the subtitle or the extra information</a:t>
            </a:r>
          </a:p>
          <a:p>
            <a:pPr lvl="0"/>
            <a:r>
              <a:rPr lang="en-US"/>
              <a:t>like name or contact</a:t>
            </a:r>
          </a:p>
        </p:txBody>
      </p:sp>
    </p:spTree>
    <p:extLst>
      <p:ext uri="{BB962C8B-B14F-4D97-AF65-F5344CB8AC3E}">
        <p14:creationId xmlns:p14="http://schemas.microsoft.com/office/powerpoint/2010/main" val="27951544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8151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E0239-F937-4298-9C56-08A07988F6F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134D1EC-27EA-4DE2-A416-97E21AEE8FF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C7A03B-918E-47B8-8EE3-193D1E9B4F7D}"/>
              </a:ext>
            </a:extLst>
          </p:cNvPr>
          <p:cNvSpPr>
            <a:spLocks noGrp="1"/>
          </p:cNvSpPr>
          <p:nvPr>
            <p:ph type="dt" sz="half" idx="10"/>
          </p:nvPr>
        </p:nvSpPr>
        <p:spPr/>
        <p:txBody>
          <a:bodyPr/>
          <a:lstStyle/>
          <a:p>
            <a:fld id="{63A6A639-C0A9-4003-92E5-98FCEA38F8A3}" type="datetimeFigureOut">
              <a:rPr lang="en-AU" smtClean="0"/>
              <a:t>17/05/2023</a:t>
            </a:fld>
            <a:endParaRPr lang="en-AU"/>
          </a:p>
        </p:txBody>
      </p:sp>
      <p:sp>
        <p:nvSpPr>
          <p:cNvPr id="5" name="Footer Placeholder 4">
            <a:extLst>
              <a:ext uri="{FF2B5EF4-FFF2-40B4-BE49-F238E27FC236}">
                <a16:creationId xmlns:a16="http://schemas.microsoft.com/office/drawing/2014/main" id="{4C21AF5D-0B15-4AFA-B438-20E200F04E2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89CDCBF-4660-4057-98BE-DA7DCEA80575}"/>
              </a:ext>
            </a:extLst>
          </p:cNvPr>
          <p:cNvSpPr>
            <a:spLocks noGrp="1"/>
          </p:cNvSpPr>
          <p:nvPr>
            <p:ph type="sldNum" sz="quarter" idx="12"/>
          </p:nvPr>
        </p:nvSpPr>
        <p:spPr/>
        <p:txBody>
          <a:bodyPr/>
          <a:lstStyle/>
          <a:p>
            <a:fld id="{9BB1D9BE-1158-41A8-8A5F-D61EB3368FBB}" type="slidenum">
              <a:rPr lang="en-AU" smtClean="0"/>
              <a:t>‹#›</a:t>
            </a:fld>
            <a:endParaRPr lang="en-AU"/>
          </a:p>
        </p:txBody>
      </p:sp>
    </p:spTree>
    <p:extLst>
      <p:ext uri="{BB962C8B-B14F-4D97-AF65-F5344CB8AC3E}">
        <p14:creationId xmlns:p14="http://schemas.microsoft.com/office/powerpoint/2010/main" val="41348026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D80BD-9FC0-4715-A181-18B7312416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2C71F479-4625-43A3-AACB-70932216E1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F94EDB97-4F63-4F87-80DA-5F2FF157EB51}"/>
              </a:ext>
            </a:extLst>
          </p:cNvPr>
          <p:cNvSpPr>
            <a:spLocks noGrp="1"/>
          </p:cNvSpPr>
          <p:nvPr>
            <p:ph type="dt" sz="half" idx="10"/>
          </p:nvPr>
        </p:nvSpPr>
        <p:spPr/>
        <p:txBody>
          <a:bodyPr/>
          <a:lstStyle/>
          <a:p>
            <a:fld id="{63A6A639-C0A9-4003-92E5-98FCEA38F8A3}" type="datetimeFigureOut">
              <a:rPr lang="en-AU" smtClean="0"/>
              <a:t>17/05/2023</a:t>
            </a:fld>
            <a:endParaRPr lang="en-AU"/>
          </a:p>
        </p:txBody>
      </p:sp>
      <p:sp>
        <p:nvSpPr>
          <p:cNvPr id="5" name="Footer Placeholder 4">
            <a:extLst>
              <a:ext uri="{FF2B5EF4-FFF2-40B4-BE49-F238E27FC236}">
                <a16:creationId xmlns:a16="http://schemas.microsoft.com/office/drawing/2014/main" id="{866D3CB6-D04D-494E-8D00-0B44FFC3B15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B1A4742-3268-4E3D-9ED5-2654B7615A9F}"/>
              </a:ext>
            </a:extLst>
          </p:cNvPr>
          <p:cNvSpPr>
            <a:spLocks noGrp="1"/>
          </p:cNvSpPr>
          <p:nvPr>
            <p:ph type="sldNum" sz="quarter" idx="12"/>
          </p:nvPr>
        </p:nvSpPr>
        <p:spPr/>
        <p:txBody>
          <a:bodyPr/>
          <a:lstStyle/>
          <a:p>
            <a:fld id="{9BB1D9BE-1158-41A8-8A5F-D61EB3368FBB}" type="slidenum">
              <a:rPr lang="en-AU" smtClean="0"/>
              <a:t>‹#›</a:t>
            </a:fld>
            <a:endParaRPr lang="en-AU"/>
          </a:p>
        </p:txBody>
      </p:sp>
    </p:spTree>
    <p:extLst>
      <p:ext uri="{BB962C8B-B14F-4D97-AF65-F5344CB8AC3E}">
        <p14:creationId xmlns:p14="http://schemas.microsoft.com/office/powerpoint/2010/main" val="3977778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13533615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45_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428081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image" Target="../media/image2.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8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8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819" r:id="rId1"/>
    <p:sldLayoutId id="2147483765" r:id="rId2"/>
    <p:sldLayoutId id="2147483818"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820" r:id="rId18"/>
    <p:sldLayoutId id="2147483775" r:id="rId19"/>
    <p:sldLayoutId id="2147483776" r:id="rId20"/>
    <p:sldLayoutId id="2147483777" r:id="rId21"/>
    <p:sldLayoutId id="2147483778" r:id="rId22"/>
    <p:sldLayoutId id="2147483821" r:id="rId23"/>
    <p:sldLayoutId id="2147483779" r:id="rId24"/>
    <p:sldLayoutId id="2147483780" r:id="rId25"/>
    <p:sldLayoutId id="2147483781" r:id="rId26"/>
    <p:sldLayoutId id="2147483782" r:id="rId27"/>
    <p:sldLayoutId id="2147483822" r:id="rId28"/>
    <p:sldLayoutId id="2147483783" r:id="rId29"/>
    <p:sldLayoutId id="2147483836" r:id="rId30"/>
    <p:sldLayoutId id="2147483784" r:id="rId31"/>
    <p:sldLayoutId id="2147483832" r:id="rId32"/>
    <p:sldLayoutId id="2147483785" r:id="rId33"/>
    <p:sldLayoutId id="2147483786" r:id="rId34"/>
    <p:sldLayoutId id="2147483823" r:id="rId35"/>
    <p:sldLayoutId id="2147483831" r:id="rId36"/>
    <p:sldLayoutId id="2147483787" r:id="rId37"/>
    <p:sldLayoutId id="2147483788" r:id="rId38"/>
    <p:sldLayoutId id="2147483789" r:id="rId39"/>
    <p:sldLayoutId id="2147483790" r:id="rId40"/>
    <p:sldLayoutId id="2147483824" r:id="rId41"/>
    <p:sldLayoutId id="2147483791" r:id="rId42"/>
    <p:sldLayoutId id="2147483792" r:id="rId43"/>
    <p:sldLayoutId id="2147483793" r:id="rId44"/>
    <p:sldLayoutId id="2147483794" r:id="rId45"/>
    <p:sldLayoutId id="2147483795" r:id="rId46"/>
    <p:sldLayoutId id="2147483825" r:id="rId47"/>
    <p:sldLayoutId id="2147483796" r:id="rId48"/>
    <p:sldLayoutId id="2147483797" r:id="rId49"/>
    <p:sldLayoutId id="2147483798" r:id="rId50"/>
    <p:sldLayoutId id="2147483833" r:id="rId51"/>
    <p:sldLayoutId id="2147483799" r:id="rId52"/>
    <p:sldLayoutId id="2147483800" r:id="rId53"/>
    <p:sldLayoutId id="2147483826" r:id="rId54"/>
    <p:sldLayoutId id="2147483801" r:id="rId55"/>
    <p:sldLayoutId id="2147483802" r:id="rId56"/>
    <p:sldLayoutId id="2147483803" r:id="rId57"/>
    <p:sldLayoutId id="2147483804" r:id="rId58"/>
    <p:sldLayoutId id="2147483805" r:id="rId59"/>
    <p:sldLayoutId id="2147483837" r:id="rId60"/>
    <p:sldLayoutId id="2147483827" r:id="rId61"/>
    <p:sldLayoutId id="2147483806" r:id="rId62"/>
    <p:sldLayoutId id="2147483807" r:id="rId63"/>
    <p:sldLayoutId id="2147483808" r:id="rId64"/>
    <p:sldLayoutId id="2147483809" r:id="rId65"/>
    <p:sldLayoutId id="2147483828" r:id="rId66"/>
    <p:sldLayoutId id="2147483810" r:id="rId67"/>
    <p:sldLayoutId id="2147483811" r:id="rId68"/>
    <p:sldLayoutId id="2147483812" r:id="rId69"/>
    <p:sldLayoutId id="2147483813" r:id="rId70"/>
    <p:sldLayoutId id="2147483838" r:id="rId71"/>
    <p:sldLayoutId id="2147483814" r:id="rId72"/>
    <p:sldLayoutId id="2147483815" r:id="rId73"/>
    <p:sldLayoutId id="2147483816" r:id="rId74"/>
    <p:sldLayoutId id="2147483817" r:id="rId75"/>
    <p:sldLayoutId id="2147483829" r:id="rId76"/>
    <p:sldLayoutId id="2147483830" r:id="rId77"/>
    <p:sldLayoutId id="2147483834" r:id="rId78"/>
    <p:sldLayoutId id="2147483835" r:id="rId7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 TargetMode="External"/><Relationship Id="rId2" Type="http://schemas.openxmlformats.org/officeDocument/2006/relationships/notesSlide" Target="../notesSlides/notesSlide1.xml"/><Relationship Id="rId1" Type="http://schemas.openxmlformats.org/officeDocument/2006/relationships/slideLayout" Target="../slideLayouts/slideLayout54.xml"/><Relationship Id="rId5" Type="http://schemas.openxmlformats.org/officeDocument/2006/relationships/image" Target="../media/image6.png"/><Relationship Id="rId4" Type="http://schemas.openxmlformats.org/officeDocument/2006/relationships/hyperlink" Target="http://www.caritas.org.au/sign-up/educatio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54.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sv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54.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5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sv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54.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54.xml"/><Relationship Id="rId6" Type="http://schemas.openxmlformats.org/officeDocument/2006/relationships/image" Target="../media/image29.svg"/><Relationship Id="rId5" Type="http://schemas.openxmlformats.org/officeDocument/2006/relationships/image" Target="../media/image23.pn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54.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54.xml"/><Relationship Id="rId6" Type="http://schemas.openxmlformats.org/officeDocument/2006/relationships/image" Target="../media/image29.svg"/><Relationship Id="rId5" Type="http://schemas.openxmlformats.org/officeDocument/2006/relationships/image" Target="../media/image23.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hyperlink" Target="mailto:education@caritas.org.au" TargetMode="External"/><Relationship Id="rId2" Type="http://schemas.openxmlformats.org/officeDocument/2006/relationships/hyperlink" Target="https://www.caritas.org.au/complaints/" TargetMode="External"/><Relationship Id="rId1" Type="http://schemas.openxmlformats.org/officeDocument/2006/relationships/slideLayout" Target="../slideLayouts/slideLayout54.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54.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54.xml"/><Relationship Id="rId6" Type="http://schemas.openxmlformats.org/officeDocument/2006/relationships/image" Target="../media/image42.jpeg"/><Relationship Id="rId5" Type="http://schemas.openxmlformats.org/officeDocument/2006/relationships/image" Target="../media/image29.sv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54.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54.xml"/><Relationship Id="rId6" Type="http://schemas.openxmlformats.org/officeDocument/2006/relationships/image" Target="../media/image29.svg"/><Relationship Id="rId5" Type="http://schemas.openxmlformats.org/officeDocument/2006/relationships/image" Target="../media/image23.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54.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54.xml"/><Relationship Id="rId6" Type="http://schemas.openxmlformats.org/officeDocument/2006/relationships/image" Target="../media/image50.jpeg"/><Relationship Id="rId5" Type="http://schemas.openxmlformats.org/officeDocument/2006/relationships/image" Target="../media/image29.sv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54.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www.caritas.org.au/resources/school-resources/laudato-si-action-goals-prayer" TargetMode="Externa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78.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8.xml"/><Relationship Id="rId5" Type="http://schemas.openxmlformats.org/officeDocument/2006/relationships/image" Target="../media/image56.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4.xml"/><Relationship Id="rId1" Type="http://schemas.openxmlformats.org/officeDocument/2006/relationships/video" Target="https://www.youtube.com/embed/o3Lz7dmn1eM?feature=oembed" TargetMode="External"/><Relationship Id="rId5" Type="http://schemas.openxmlformats.org/officeDocument/2006/relationships/image" Target="../media/image19.emf"/><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4.xml"/><Relationship Id="rId1" Type="http://schemas.openxmlformats.org/officeDocument/2006/relationships/video" Target="https://www.youtube.com/embed/_aWppq44r-c?feature=oembed" TargetMode="External"/><Relationship Id="rId6" Type="http://schemas.openxmlformats.org/officeDocument/2006/relationships/image" Target="../media/image19.emf"/><Relationship Id="rId5" Type="http://schemas.openxmlformats.org/officeDocument/2006/relationships/image" Target="../media/image20.jpeg"/><Relationship Id="rId4" Type="http://schemas.openxmlformats.org/officeDocument/2006/relationships/hyperlink" Target="https://laudatosiactionplatform.or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caritas.org.au/resources/school-resources/integral-ecology-framework" TargetMode="External"/><Relationship Id="rId2" Type="http://schemas.openxmlformats.org/officeDocument/2006/relationships/hyperlink" Target="https://laudatosiactionplatform.org/laudato-si-goals/" TargetMode="External"/><Relationship Id="rId1" Type="http://schemas.openxmlformats.org/officeDocument/2006/relationships/slideLayout" Target="../slideLayouts/slideLayout54.xml"/><Relationship Id="rId5" Type="http://schemas.openxmlformats.org/officeDocument/2006/relationships/image" Target="../media/image21.png"/><Relationship Id="rId4" Type="http://schemas.openxmlformats.org/officeDocument/2006/relationships/hyperlink" Target="http://www.caritas.org.au/cst-card-se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82DF88-0FEE-1BE7-4AB2-1519D401AE02}"/>
              </a:ext>
            </a:extLst>
          </p:cNvPr>
          <p:cNvSpPr>
            <a:spLocks noGrp="1"/>
          </p:cNvSpPr>
          <p:nvPr>
            <p:ph type="body" sz="quarter" idx="10"/>
          </p:nvPr>
        </p:nvSpPr>
        <p:spPr>
          <a:xfrm>
            <a:off x="335360" y="1411844"/>
            <a:ext cx="11261124" cy="4465520"/>
          </a:xfrm>
        </p:spPr>
        <p:txBody>
          <a:bodyPr lIns="91440" tIns="45720" rIns="91440" bIns="45720" anchor="t"/>
          <a:lstStyle/>
          <a:p>
            <a:pPr fontAlgn="base">
              <a:lnSpc>
                <a:spcPct val="114000"/>
              </a:lnSpc>
              <a:spcBef>
                <a:spcPts val="0"/>
              </a:spcBef>
              <a:spcAft>
                <a:spcPts val="600"/>
              </a:spcAft>
            </a:pPr>
            <a:r>
              <a:rPr lang="en-AU" sz="1200" dirty="0">
                <a:ea typeface="Roboto Light"/>
              </a:rPr>
              <a:t>This PowerPoint presentation provides information about the Laudato Si’ Goals for teachers to present to their class. Please refer to the ‘Notes’ section of this presentation for additional information and source references. </a:t>
            </a:r>
          </a:p>
          <a:p>
            <a:pPr fontAlgn="base">
              <a:lnSpc>
                <a:spcPct val="114000"/>
              </a:lnSpc>
              <a:spcBef>
                <a:spcPts val="0"/>
              </a:spcBef>
              <a:spcAft>
                <a:spcPts val="600"/>
              </a:spcAft>
            </a:pPr>
            <a:r>
              <a:rPr lang="en-AU" sz="1200" dirty="0">
                <a:ea typeface="Roboto Light"/>
              </a:rPr>
              <a:t>This presentation is designed to be used with the accompanying Student Workbook for students to </a:t>
            </a:r>
            <a:r>
              <a:rPr lang="en-US" sz="1200" dirty="0"/>
              <a:t>further explore each of the Goals independently and demonstrate their learning. The </a:t>
            </a:r>
            <a:r>
              <a:rPr lang="en-US" sz="1200" b="1" dirty="0"/>
              <a:t>Student Workbook </a:t>
            </a:r>
            <a:r>
              <a:rPr lang="en-US" sz="1200" dirty="0"/>
              <a:t>contains: </a:t>
            </a:r>
          </a:p>
          <a:p>
            <a:pPr marL="144780" indent="-144780">
              <a:buFont typeface="Arial" panose="020B0604020202020204" pitchFamily="34" charset="0"/>
              <a:buChar char="•"/>
            </a:pPr>
            <a:r>
              <a:rPr lang="en-AU" sz="1200" i="1" dirty="0"/>
              <a:t>A case study that aligns with each of the action Goals </a:t>
            </a:r>
            <a:r>
              <a:rPr lang="en-AU" sz="1200" dirty="0"/>
              <a:t>– These case studies explore the various ways Caritas Australia is working with its partners to achieve each of the goals in various parts of the world. </a:t>
            </a:r>
            <a:endParaRPr lang="en-AU" sz="1200" dirty="0">
              <a:latin typeface="Arial" panose="020B0604020202020204" pitchFamily="34" charset="0"/>
              <a:cs typeface="Arial" panose="020B0604020202020204" pitchFamily="34" charset="0"/>
            </a:endParaRPr>
          </a:p>
          <a:p>
            <a:pPr marL="144780" indent="-144780">
              <a:buFont typeface="Arial" panose="020B0604020202020204" pitchFamily="34" charset="0"/>
              <a:buChar char="•"/>
            </a:pPr>
            <a:r>
              <a:rPr lang="en-AU" sz="1200" i="1" dirty="0"/>
              <a:t>Activities</a:t>
            </a:r>
            <a:r>
              <a:rPr lang="en-AU" sz="1200" dirty="0"/>
              <a:t> – These activities will ask students to reflect on the case study, as well as explore where the Goals fit into our world. </a:t>
            </a:r>
            <a:endParaRPr lang="en-AU" sz="1200" dirty="0">
              <a:latin typeface="Arial" panose="020B0604020202020204" pitchFamily="34" charset="0"/>
              <a:cs typeface="Arial" panose="020B0604020202020204" pitchFamily="34" charset="0"/>
            </a:endParaRPr>
          </a:p>
          <a:p>
            <a:pPr marL="144780" indent="-144780">
              <a:buFont typeface="Arial" panose="020B0604020202020204" pitchFamily="34" charset="0"/>
              <a:buChar char="•"/>
            </a:pPr>
            <a:r>
              <a:rPr lang="en-AU" sz="1200" i="1" dirty="0"/>
              <a:t>Action Planner </a:t>
            </a:r>
            <a:r>
              <a:rPr lang="en-AU" sz="1200" dirty="0"/>
              <a:t>– Students can use the action planner to plan out how they could put each of the Laudato Si’ Goals into action in their school or local community.</a:t>
            </a:r>
          </a:p>
          <a:p>
            <a:pPr marL="144780" indent="-144780">
              <a:buFont typeface="Arial" panose="020B0604020202020204" pitchFamily="34" charset="0"/>
              <a:buChar char="•"/>
            </a:pPr>
            <a:r>
              <a:rPr lang="en-AU" sz="1200" i="1" dirty="0"/>
              <a:t>Catholic Social Teaching Link </a:t>
            </a:r>
            <a:r>
              <a:rPr lang="en-AU" sz="1200" dirty="0"/>
              <a:t>– The Laudato Si’ Goals contain elements that draw from the principles of Catholic Social Teaching. This activity encourages students to explore the various links that exist between the Goals and CST principles. </a:t>
            </a:r>
          </a:p>
          <a:p>
            <a:endParaRPr lang="en-AU" sz="1200" b="1" dirty="0">
              <a:ea typeface="Roboto Light"/>
            </a:endParaRPr>
          </a:p>
          <a:p>
            <a:pPr fontAlgn="base">
              <a:lnSpc>
                <a:spcPct val="114000"/>
              </a:lnSpc>
              <a:spcBef>
                <a:spcPts val="0"/>
              </a:spcBef>
              <a:spcAft>
                <a:spcPts val="600"/>
              </a:spcAft>
            </a:pPr>
            <a:r>
              <a:rPr lang="en-AU" sz="1200" dirty="0">
                <a:ea typeface="Roboto Light"/>
              </a:rPr>
              <a:t>It is our hope that you will use these slides in a way that best suits your purposes. As such, the slides are editable so that the content is flexible for you to adapt to your needs. If you do edit this presentation, please ensure content and photos from this resource remain with the appropriate credit to Caritas Australia and the photographers. </a:t>
            </a:r>
            <a:r>
              <a:rPr lang="en-US" sz="1200" dirty="0">
                <a:ea typeface="Roboto Light"/>
              </a:rPr>
              <a:t>​</a:t>
            </a:r>
            <a:endParaRPr lang="en-US" sz="1200" b="1" dirty="0">
              <a:ea typeface="Roboto Medium"/>
            </a:endParaRPr>
          </a:p>
          <a:p>
            <a:pPr marL="0" indent="0">
              <a:lnSpc>
                <a:spcPct val="114000"/>
              </a:lnSpc>
              <a:spcBef>
                <a:spcPts val="0"/>
              </a:spcBef>
              <a:spcAft>
                <a:spcPts val="600"/>
              </a:spcAft>
              <a:buNone/>
            </a:pPr>
            <a:r>
              <a:rPr lang="en-AU" sz="1200" kern="0" dirty="0">
                <a:ea typeface="Roboto Light"/>
              </a:rPr>
              <a:t>For more school resources, please visit: </a:t>
            </a:r>
            <a:r>
              <a:rPr lang="en-AU" sz="1200" kern="0" dirty="0">
                <a:ea typeface="Roboto Light"/>
                <a:hlinkClick r:id="rId3"/>
              </a:rPr>
              <a:t>caritas.org.au/resources/school-resources/</a:t>
            </a:r>
            <a:endParaRPr lang="en-AU" sz="1200" b="1" kern="0" dirty="0">
              <a:ea typeface="Roboto Light"/>
            </a:endParaRPr>
          </a:p>
          <a:p>
            <a:pPr marL="0" indent="0">
              <a:lnSpc>
                <a:spcPct val="114000"/>
              </a:lnSpc>
              <a:spcBef>
                <a:spcPts val="0"/>
              </a:spcBef>
              <a:spcAft>
                <a:spcPts val="600"/>
              </a:spcAft>
              <a:buNone/>
              <a:defRPr/>
            </a:pPr>
            <a:r>
              <a:rPr lang="en-AU" sz="1200" kern="0" dirty="0">
                <a:ea typeface="Roboto Light"/>
              </a:rPr>
              <a:t>Stay up to date with events and resources! Subscribe to </a:t>
            </a:r>
            <a:r>
              <a:rPr lang="en-AU" sz="1200" kern="0" dirty="0">
                <a:ea typeface="Roboto Light"/>
                <a:hlinkClick r:id="rId4"/>
              </a:rPr>
              <a:t>Caritas Australia’s Education e-newsletter</a:t>
            </a:r>
            <a:r>
              <a:rPr lang="en-AU" sz="1200" kern="0" dirty="0">
                <a:ea typeface="Roboto Light"/>
              </a:rPr>
              <a:t> </a:t>
            </a:r>
          </a:p>
          <a:p>
            <a:pPr>
              <a:lnSpc>
                <a:spcPct val="114000"/>
              </a:lnSpc>
            </a:pPr>
            <a:endParaRPr lang="en-AU" sz="1200" dirty="0"/>
          </a:p>
        </p:txBody>
      </p:sp>
      <p:sp>
        <p:nvSpPr>
          <p:cNvPr id="3" name="Title 2">
            <a:extLst>
              <a:ext uri="{FF2B5EF4-FFF2-40B4-BE49-F238E27FC236}">
                <a16:creationId xmlns:a16="http://schemas.microsoft.com/office/drawing/2014/main" id="{9491B753-5A73-F2AE-5C3A-E0B6BB06E493}"/>
              </a:ext>
            </a:extLst>
          </p:cNvPr>
          <p:cNvSpPr>
            <a:spLocks noGrp="1"/>
          </p:cNvSpPr>
          <p:nvPr>
            <p:ph type="title"/>
          </p:nvPr>
        </p:nvSpPr>
        <p:spPr/>
        <p:txBody>
          <a:bodyPr/>
          <a:lstStyle/>
          <a:p>
            <a:r>
              <a:rPr lang="en-AU"/>
              <a:t>Information FOR TEACHERS</a:t>
            </a:r>
          </a:p>
        </p:txBody>
      </p:sp>
      <p:pic>
        <p:nvPicPr>
          <p:cNvPr id="4" name="Picture 3">
            <a:extLst>
              <a:ext uri="{FF2B5EF4-FFF2-40B4-BE49-F238E27FC236}">
                <a16:creationId xmlns:a16="http://schemas.microsoft.com/office/drawing/2014/main" id="{A2C10A4C-0515-4A00-A3C5-E7CCE3D8B43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3247" y="5360614"/>
            <a:ext cx="6811505" cy="851439"/>
          </a:xfrm>
          <a:prstGeom prst="rect">
            <a:avLst/>
          </a:prstGeom>
        </p:spPr>
      </p:pic>
    </p:spTree>
    <p:extLst>
      <p:ext uri="{BB962C8B-B14F-4D97-AF65-F5344CB8AC3E}">
        <p14:creationId xmlns:p14="http://schemas.microsoft.com/office/powerpoint/2010/main" val="1426873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D4711FD-E0E8-02C6-CBE6-09BA538F2AAB}"/>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rtl="0" fontAlgn="base">
              <a:lnSpc>
                <a:spcPct val="120000"/>
              </a:lnSpc>
            </a:pPr>
            <a:r>
              <a:rPr lang="en-AU" sz="2400" b="1">
                <a:solidFill>
                  <a:srgbClr val="D86075"/>
                </a:solidFill>
                <a:effectLst/>
                <a:latin typeface="Arial"/>
                <a:ea typeface="Roboto Medium"/>
                <a:cs typeface="Roboto Medium"/>
              </a:rPr>
              <a:t>To regenerate the earth and care for God's creatures </a:t>
            </a:r>
          </a:p>
        </p:txBody>
      </p:sp>
      <p:sp>
        <p:nvSpPr>
          <p:cNvPr id="10" name="Round Diagonal Corner Rectangle 1">
            <a:extLst>
              <a:ext uri="{FF2B5EF4-FFF2-40B4-BE49-F238E27FC236}">
                <a16:creationId xmlns:a16="http://schemas.microsoft.com/office/drawing/2014/main" id="{A93F759C-F3C9-7880-F837-BDC78005514F}"/>
              </a:ext>
            </a:extLst>
          </p:cNvPr>
          <p:cNvSpPr/>
          <p:nvPr/>
        </p:nvSpPr>
        <p:spPr>
          <a:xfrm rot="16200000">
            <a:off x="3642704" y="1614879"/>
            <a:ext cx="1023202" cy="7572253"/>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E7C4EA9B-4BEE-B837-9800-750D8F3D7A75}"/>
              </a:ext>
            </a:extLst>
          </p:cNvPr>
          <p:cNvSpPr txBox="1"/>
          <p:nvPr/>
        </p:nvSpPr>
        <p:spPr>
          <a:xfrm>
            <a:off x="1353934" y="5100379"/>
            <a:ext cx="6078497"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0C244C"/>
                </a:solidFill>
                <a:cs typeface="Arial"/>
              </a:rPr>
              <a:t>Can you think of examples of what this might look like in our world?</a:t>
            </a:r>
          </a:p>
        </p:txBody>
      </p:sp>
      <p:pic>
        <p:nvPicPr>
          <p:cNvPr id="12" name="Graphic 12" descr="Idea outline">
            <a:extLst>
              <a:ext uri="{FF2B5EF4-FFF2-40B4-BE49-F238E27FC236}">
                <a16:creationId xmlns:a16="http://schemas.microsoft.com/office/drawing/2014/main" id="{35BF4851-4A6A-E55B-A927-362B815EB4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5191" y="5062591"/>
            <a:ext cx="669796" cy="669796"/>
          </a:xfrm>
          <a:prstGeom prst="rect">
            <a:avLst/>
          </a:prstGeom>
        </p:spPr>
      </p:pic>
      <p:sp>
        <p:nvSpPr>
          <p:cNvPr id="15" name="TextBox 14">
            <a:extLst>
              <a:ext uri="{FF2B5EF4-FFF2-40B4-BE49-F238E27FC236}">
                <a16:creationId xmlns:a16="http://schemas.microsoft.com/office/drawing/2014/main" id="{4FFB2A08-691B-47F4-8314-4B9A545D6644}"/>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1: Response to the Cry of the Earth</a:t>
            </a:r>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176318"/>
            <a:ext cx="7748621"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The Response to the Cry of the Earth is a call to protect our common home for the wellbeing of all, as we equitably address the climate crisis, biodiversity loss and ecological sustainability. It calls us to consider how through caring for the environment, we are considering the livelihood of others as well.</a:t>
            </a:r>
            <a:endParaRPr lang="en-US" sz="2400"/>
          </a:p>
        </p:txBody>
      </p:sp>
      <p:sp>
        <p:nvSpPr>
          <p:cNvPr id="18" name="TextBox 17">
            <a:extLst>
              <a:ext uri="{FF2B5EF4-FFF2-40B4-BE49-F238E27FC236}">
                <a16:creationId xmlns:a16="http://schemas.microsoft.com/office/drawing/2014/main" id="{32845836-3716-4013-B599-33D645F278F2}"/>
              </a:ext>
            </a:extLst>
          </p:cNvPr>
          <p:cNvSpPr txBox="1"/>
          <p:nvPr/>
        </p:nvSpPr>
        <p:spPr>
          <a:xfrm>
            <a:off x="8511847" y="5302692"/>
            <a:ext cx="3140502" cy="707886"/>
          </a:xfrm>
          <a:prstGeom prst="rect">
            <a:avLst/>
          </a:prstGeom>
          <a:noFill/>
        </p:spPr>
        <p:txBody>
          <a:bodyPr wrap="square" lIns="91440" tIns="45720" rIns="91440" bIns="45720" anchor="t">
            <a:spAutoFit/>
          </a:bodyPr>
          <a:lstStyle/>
          <a:p>
            <a:r>
              <a:rPr lang="en-AU" sz="1000" b="0" i="0">
                <a:solidFill>
                  <a:srgbClr val="000000"/>
                </a:solidFill>
                <a:effectLst/>
                <a:latin typeface="Arial" panose="020B0604020202020204" pitchFamily="34" charset="0"/>
                <a:ea typeface="Roboto Light"/>
                <a:cs typeface="Arial" panose="020B0604020202020204" pitchFamily="34" charset="0"/>
              </a:rPr>
              <a:t>Priscilla holds dry soil from her drought-affected fields of millet next to her home in Hwange district, </a:t>
            </a:r>
            <a:r>
              <a:rPr lang="en-AU" sz="1000">
                <a:solidFill>
                  <a:srgbClr val="000000"/>
                </a:solidFill>
                <a:latin typeface="Arial" panose="020B0604020202020204" pitchFamily="34" charset="0"/>
                <a:ea typeface="Roboto Light"/>
                <a:cs typeface="Arial" panose="020B0604020202020204" pitchFamily="34" charset="0"/>
              </a:rPr>
              <a:t>north-western </a:t>
            </a:r>
            <a:r>
              <a:rPr lang="en-AU" sz="1000" b="0" i="0">
                <a:solidFill>
                  <a:srgbClr val="000000"/>
                </a:solidFill>
                <a:effectLst/>
                <a:latin typeface="Arial" panose="020B0604020202020204" pitchFamily="34" charset="0"/>
                <a:ea typeface="Roboto Light"/>
                <a:cs typeface="Arial" panose="020B0604020202020204" pitchFamily="34" charset="0"/>
              </a:rPr>
              <a:t>Zimbabwe.</a:t>
            </a:r>
            <a:r>
              <a:rPr lang="en-AU" sz="1000">
                <a:solidFill>
                  <a:srgbClr val="000000"/>
                </a:solidFill>
                <a:latin typeface="Arial" panose="020B0604020202020204" pitchFamily="34" charset="0"/>
                <a:ea typeface="Roboto Light"/>
                <a:cs typeface="Arial" panose="020B0604020202020204" pitchFamily="34" charset="0"/>
              </a:rPr>
              <a:t> </a:t>
            </a:r>
            <a:r>
              <a:rPr lang="en-AU" sz="1000" i="0">
                <a:solidFill>
                  <a:srgbClr val="000000"/>
                </a:solidFill>
                <a:effectLst/>
                <a:latin typeface="Arial" panose="020B0604020202020204" pitchFamily="34" charset="0"/>
                <a:ea typeface="Roboto Light"/>
                <a:cs typeface="Arial" panose="020B0604020202020204" pitchFamily="34" charset="0"/>
              </a:rPr>
              <a:t>Photo: Richard Wainwright/Caritas Australia </a:t>
            </a:r>
            <a:endParaRPr lang="en-AU" sz="1000">
              <a:latin typeface="Arial" panose="020B0604020202020204" pitchFamily="34" charset="0"/>
              <a:ea typeface="Roboto Light"/>
              <a:cs typeface="Arial" panose="020B0604020202020204" pitchFamily="34" charset="0"/>
            </a:endParaRPr>
          </a:p>
        </p:txBody>
      </p:sp>
      <p:pic>
        <p:nvPicPr>
          <p:cNvPr id="20" name="Picture 19" descr="Icon&#10;&#10;Description automatically generated">
            <a:extLst>
              <a:ext uri="{FF2B5EF4-FFF2-40B4-BE49-F238E27FC236}">
                <a16:creationId xmlns:a16="http://schemas.microsoft.com/office/drawing/2014/main" id="{99C6BF86-1395-40F8-8FE4-44DED7B9303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13" name="Round Diagonal Corner Rectangle 1" descr="A pair of hands holding dry soil">
            <a:extLst>
              <a:ext uri="{FF2B5EF4-FFF2-40B4-BE49-F238E27FC236}">
                <a16:creationId xmlns:a16="http://schemas.microsoft.com/office/drawing/2014/main" id="{5774D165-BD84-4E63-8453-860E69E40FDF}"/>
              </a:ext>
            </a:extLst>
          </p:cNvPr>
          <p:cNvSpPr/>
          <p:nvPr/>
        </p:nvSpPr>
        <p:spPr>
          <a:xfrm>
            <a:off x="8511847" y="2176317"/>
            <a:ext cx="3132000" cy="3024000"/>
          </a:xfrm>
          <a:prstGeom prst="round2DiagRect">
            <a:avLst>
              <a:gd name="adj1" fmla="val 0"/>
              <a:gd name="adj2" fmla="val 21654"/>
            </a:avLst>
          </a:prstGeom>
          <a:blipFill>
            <a:blip r:embed="rId6"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73160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886" y="2176318"/>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a:ea typeface="Roboto Light"/>
                <a:cs typeface="Calibri"/>
              </a:rPr>
              <a:t>This can include:</a:t>
            </a:r>
            <a:endParaRPr lang="en-US" sz="2400">
              <a:ea typeface="Roboto Light"/>
              <a:cs typeface="Calibri"/>
            </a:endParaRPr>
          </a:p>
          <a:p>
            <a:pPr marL="685800" indent="-342900">
              <a:lnSpc>
                <a:spcPct val="110000"/>
              </a:lnSpc>
              <a:spcBef>
                <a:spcPts val="0"/>
              </a:spcBef>
              <a:spcAft>
                <a:spcPts val="600"/>
              </a:spcAft>
              <a:buFont typeface="Arial"/>
              <a:buChar char="•"/>
            </a:pPr>
            <a:r>
              <a:rPr lang="en-AU" sz="2400">
                <a:ea typeface="Roboto Light"/>
                <a:cs typeface="Calibri"/>
              </a:rPr>
              <a:t>greater use of clean renewable energy and reducing fossil fuels in order to achieve carbon neutrality</a:t>
            </a:r>
          </a:p>
          <a:p>
            <a:pPr marL="685800" indent="-342900">
              <a:lnSpc>
                <a:spcPct val="110000"/>
              </a:lnSpc>
              <a:spcBef>
                <a:spcPts val="0"/>
              </a:spcBef>
              <a:spcAft>
                <a:spcPts val="600"/>
              </a:spcAft>
              <a:buFont typeface="Arial"/>
              <a:buChar char="•"/>
            </a:pPr>
            <a:r>
              <a:rPr lang="en-AU" sz="2400">
                <a:ea typeface="Roboto Light"/>
                <a:cs typeface="Calibri"/>
              </a:rPr>
              <a:t>efforts to protect and promote biodiversity</a:t>
            </a:r>
            <a:endParaRPr lang="en-US" sz="2400">
              <a:ea typeface="Roboto Light"/>
            </a:endParaRPr>
          </a:p>
          <a:p>
            <a:pPr marL="685800" indent="-342900">
              <a:lnSpc>
                <a:spcPct val="110000"/>
              </a:lnSpc>
              <a:spcBef>
                <a:spcPts val="0"/>
              </a:spcBef>
              <a:spcAft>
                <a:spcPts val="600"/>
              </a:spcAft>
              <a:buFont typeface="Arial"/>
              <a:buChar char="•"/>
            </a:pPr>
            <a:r>
              <a:rPr lang="en-AU" sz="2400">
                <a:ea typeface="Roboto Light"/>
                <a:cs typeface="Calibri"/>
              </a:rPr>
              <a:t>guaranteeing access to clean water for all</a:t>
            </a:r>
            <a:endParaRPr lang="en-US" sz="2400">
              <a:ea typeface="Roboto Light"/>
            </a:endParaRPr>
          </a:p>
          <a:p>
            <a:pPr marL="685800" indent="-342900">
              <a:lnSpc>
                <a:spcPct val="110000"/>
              </a:lnSpc>
              <a:spcBef>
                <a:spcPts val="0"/>
              </a:spcBef>
              <a:spcAft>
                <a:spcPts val="1200"/>
              </a:spcAft>
              <a:buFont typeface="Arial"/>
              <a:buChar char="•"/>
            </a:pPr>
            <a:r>
              <a:rPr lang="en-AU" sz="2400">
                <a:ea typeface="Roboto Light"/>
                <a:cs typeface="Calibri"/>
              </a:rPr>
              <a:t>implementation of conservation techniques, etc. </a:t>
            </a:r>
            <a:endParaRPr lang="en-US" sz="2400"/>
          </a:p>
          <a:p>
            <a:pPr>
              <a:lnSpc>
                <a:spcPct val="110000"/>
              </a:lnSpc>
              <a:spcBef>
                <a:spcPts val="0"/>
              </a:spcBef>
              <a:spcAft>
                <a:spcPts val="1200"/>
              </a:spcAft>
            </a:pPr>
            <a:endParaRPr lang="en-AU" sz="2400">
              <a:ea typeface="Roboto Light"/>
              <a:cs typeface="Roboto"/>
            </a:endParaRPr>
          </a:p>
        </p:txBody>
      </p:sp>
      <p:pic>
        <p:nvPicPr>
          <p:cNvPr id="27" name="Picture 26" descr="Icon&#10;&#10;Description automatically generated">
            <a:extLst>
              <a:ext uri="{FF2B5EF4-FFF2-40B4-BE49-F238E27FC236}">
                <a16:creationId xmlns:a16="http://schemas.microsoft.com/office/drawing/2014/main" id="{63E85FD8-BE73-4024-B4B1-995DB245A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23" name="TextBox 22">
            <a:extLst>
              <a:ext uri="{FF2B5EF4-FFF2-40B4-BE49-F238E27FC236}">
                <a16:creationId xmlns:a16="http://schemas.microsoft.com/office/drawing/2014/main" id="{0C1F4D9A-40E5-4DC6-A34F-6CFDA7AE9B05}"/>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rtl="0" fontAlgn="base">
              <a:lnSpc>
                <a:spcPct val="120000"/>
              </a:lnSpc>
            </a:pPr>
            <a:r>
              <a:rPr lang="en-AU" sz="2400" b="1">
                <a:solidFill>
                  <a:srgbClr val="D86075"/>
                </a:solidFill>
                <a:effectLst/>
                <a:latin typeface="Arial"/>
                <a:ea typeface="Roboto Medium"/>
                <a:cs typeface="Roboto Medium"/>
              </a:rPr>
              <a:t>To regenerate the earth and care for God's creatures </a:t>
            </a: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1: Response to the Cry of the Earth</a:t>
            </a:r>
          </a:p>
        </p:txBody>
      </p:sp>
      <p:sp>
        <p:nvSpPr>
          <p:cNvPr id="8" name="Round Diagonal Corner Rectangle 1" descr="A pair of hands holding dry soil">
            <a:extLst>
              <a:ext uri="{FF2B5EF4-FFF2-40B4-BE49-F238E27FC236}">
                <a16:creationId xmlns:a16="http://schemas.microsoft.com/office/drawing/2014/main" id="{3A5A5EBA-001E-461D-8BE9-E8576E554060}"/>
              </a:ext>
            </a:extLst>
          </p:cNvPr>
          <p:cNvSpPr/>
          <p:nvPr/>
        </p:nvSpPr>
        <p:spPr>
          <a:xfrm>
            <a:off x="8039947" y="2155371"/>
            <a:ext cx="3603900" cy="3541002"/>
          </a:xfrm>
          <a:prstGeom prst="round2DiagRect">
            <a:avLst>
              <a:gd name="adj1" fmla="val 0"/>
              <a:gd name="adj2" fmla="val 21654"/>
            </a:avLst>
          </a:prstGeom>
          <a:solidFill>
            <a:schemeClr val="accent1"/>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Everything is related… woven together by the love God has for each of [God’s own] creatures and which also unites us in fond affection with brother sun, sister moon, brother river and mother earth.”&#10;Pope Francis, Laudato Si’ n92">
            <a:extLst>
              <a:ext uri="{FF2B5EF4-FFF2-40B4-BE49-F238E27FC236}">
                <a16:creationId xmlns:a16="http://schemas.microsoft.com/office/drawing/2014/main" id="{141CBBFE-1C6D-4D3A-A271-07B7B21DB993}"/>
              </a:ext>
            </a:extLst>
          </p:cNvPr>
          <p:cNvPicPr>
            <a:picLocks noChangeAspect="1"/>
          </p:cNvPicPr>
          <p:nvPr/>
        </p:nvPicPr>
        <p:blipFill>
          <a:blip r:embed="rId4"/>
          <a:stretch>
            <a:fillRect/>
          </a:stretch>
        </p:blipFill>
        <p:spPr>
          <a:xfrm>
            <a:off x="8191438" y="2337726"/>
            <a:ext cx="3377477" cy="3176291"/>
          </a:xfrm>
          <a:prstGeom prst="rect">
            <a:avLst/>
          </a:prstGeom>
        </p:spPr>
      </p:pic>
    </p:spTree>
    <p:extLst>
      <p:ext uri="{BB962C8B-B14F-4D97-AF65-F5344CB8AC3E}">
        <p14:creationId xmlns:p14="http://schemas.microsoft.com/office/powerpoint/2010/main" val="1168252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Response to the Cry of the Poor</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2 </a:t>
            </a:r>
          </a:p>
        </p:txBody>
      </p:sp>
      <p:pic>
        <p:nvPicPr>
          <p:cNvPr id="7" name="Picture Placeholder 6" descr="Icon of a hand holding a heart">
            <a:extLst>
              <a:ext uri="{FF2B5EF4-FFF2-40B4-BE49-F238E27FC236}">
                <a16:creationId xmlns:a16="http://schemas.microsoft.com/office/drawing/2014/main" id="{C3461480-1FBE-4F2E-B56D-180A277EB95C}"/>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05080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Diagonal Corner Rectangle 1">
            <a:extLst>
              <a:ext uri="{FF2B5EF4-FFF2-40B4-BE49-F238E27FC236}">
                <a16:creationId xmlns:a16="http://schemas.microsoft.com/office/drawing/2014/main" id="{A93F759C-F3C9-7880-F837-BDC78005514F}"/>
              </a:ext>
            </a:extLst>
          </p:cNvPr>
          <p:cNvSpPr/>
          <p:nvPr/>
        </p:nvSpPr>
        <p:spPr>
          <a:xfrm rot="16200000">
            <a:off x="2890770" y="2014791"/>
            <a:ext cx="1375224" cy="6420407"/>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E7C4EA9B-4BEE-B837-9800-750D8F3D7A75}"/>
              </a:ext>
            </a:extLst>
          </p:cNvPr>
          <p:cNvSpPr txBox="1"/>
          <p:nvPr/>
        </p:nvSpPr>
        <p:spPr>
          <a:xfrm>
            <a:off x="1552000" y="4829090"/>
            <a:ext cx="474206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0C244C"/>
                </a:solidFill>
                <a:cs typeface="Arial"/>
              </a:rPr>
              <a:t>Can you think of examples of what this might look like in our world?</a:t>
            </a:r>
          </a:p>
        </p:txBody>
      </p:sp>
      <p:pic>
        <p:nvPicPr>
          <p:cNvPr id="12" name="Graphic 12" descr="Idea outline">
            <a:extLst>
              <a:ext uri="{FF2B5EF4-FFF2-40B4-BE49-F238E27FC236}">
                <a16:creationId xmlns:a16="http://schemas.microsoft.com/office/drawing/2014/main" id="{35BF4851-4A6A-E55B-A927-362B815EB4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5191" y="4872091"/>
            <a:ext cx="669796" cy="669796"/>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The Response to the Cry of the Poor is a call to promote eco-justice and being aware that we are called to defend human life from conception to death, and all forms of life on Earth.</a:t>
            </a:r>
            <a:endParaRPr lang="en-AU" sz="2400" i="1">
              <a:ea typeface="Roboto Light"/>
              <a:cs typeface="Roboto Light"/>
            </a:endParaRPr>
          </a:p>
          <a:p>
            <a:pPr>
              <a:lnSpc>
                <a:spcPct val="110000"/>
              </a:lnSpc>
              <a:spcBef>
                <a:spcPts val="0"/>
              </a:spcBef>
              <a:spcAft>
                <a:spcPts val="1200"/>
              </a:spcAft>
            </a:pPr>
            <a:endParaRPr lang="en-AU" sz="2400">
              <a:ea typeface="Roboto Light"/>
              <a:cs typeface="Roboto"/>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2: Response to the Cry of the Poor</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care for the poor and vulnerable</a:t>
            </a:r>
            <a:r>
              <a:rPr lang="en-AU" sz="2000" b="1">
                <a:solidFill>
                  <a:srgbClr val="D86075"/>
                </a:solidFill>
                <a:ea typeface="Roboto Medium"/>
                <a:cs typeface="Roboto Medium"/>
              </a:rPr>
              <a:t> </a:t>
            </a:r>
            <a:endParaRPr lang="en-AU" sz="2000" b="1">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pic>
        <p:nvPicPr>
          <p:cNvPr id="26" name="Picture 25" descr="Icon&#10;&#10;Description automatically generated">
            <a:extLst>
              <a:ext uri="{FF2B5EF4-FFF2-40B4-BE49-F238E27FC236}">
                <a16:creationId xmlns:a16="http://schemas.microsoft.com/office/drawing/2014/main" id="{ACD5E927-EDF4-4611-9511-4BC52F4AA2A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14" name="Round Diagonal Corner Rectangle 1" descr="An Ethiopian woman sits in her hut preparing a pot of tea over a small fire.&#10;">
            <a:extLst>
              <a:ext uri="{FF2B5EF4-FFF2-40B4-BE49-F238E27FC236}">
                <a16:creationId xmlns:a16="http://schemas.microsoft.com/office/drawing/2014/main" id="{DEA60831-02AF-457C-B6B4-B35F2EAAC7B0}"/>
              </a:ext>
            </a:extLst>
          </p:cNvPr>
          <p:cNvSpPr/>
          <p:nvPr/>
        </p:nvSpPr>
        <p:spPr>
          <a:xfrm>
            <a:off x="7862047" y="1968596"/>
            <a:ext cx="3781800" cy="3231721"/>
          </a:xfrm>
          <a:prstGeom prst="round2DiagRect">
            <a:avLst>
              <a:gd name="adj1" fmla="val 0"/>
              <a:gd name="adj2" fmla="val 21654"/>
            </a:avLst>
          </a:prstGeom>
          <a:blipFill dpi="0"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a:fillRect t="573" r="219"/>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82A1B85C-CEFB-4D22-BE20-17695618B851}"/>
              </a:ext>
            </a:extLst>
          </p:cNvPr>
          <p:cNvSpPr txBox="1"/>
          <p:nvPr/>
        </p:nvSpPr>
        <p:spPr>
          <a:xfrm>
            <a:off x="7870549" y="5237379"/>
            <a:ext cx="3781800" cy="707886"/>
          </a:xfrm>
          <a:prstGeom prst="rect">
            <a:avLst/>
          </a:prstGeom>
          <a:noFill/>
        </p:spPr>
        <p:txBody>
          <a:bodyPr wrap="square" lIns="91440" tIns="45720" rIns="91440" bIns="45720" anchor="t">
            <a:spAutoFit/>
          </a:bodyPr>
          <a:lstStyle/>
          <a:p>
            <a:r>
              <a:rPr lang="en-US" sz="1000">
                <a:latin typeface="Arial" panose="020B0604020202020204" pitchFamily="34" charset="0"/>
                <a:ea typeface="Roboto Light"/>
                <a:cs typeface="Arial" panose="020B0604020202020204" pitchFamily="34" charset="0"/>
              </a:rPr>
              <a:t>A woman prepares a pot of traditional tea in her home in southwestern Ethiopia. Photo: Zacharias </a:t>
            </a:r>
            <a:r>
              <a:rPr lang="en-US" sz="1000" err="1">
                <a:latin typeface="Arial" panose="020B0604020202020204" pitchFamily="34" charset="0"/>
                <a:ea typeface="Roboto Light"/>
                <a:cs typeface="Arial" panose="020B0604020202020204" pitchFamily="34" charset="0"/>
              </a:rPr>
              <a:t>Abubeker</a:t>
            </a:r>
            <a:r>
              <a:rPr lang="en-US" sz="1000">
                <a:latin typeface="Arial" panose="020B0604020202020204" pitchFamily="34" charset="0"/>
                <a:ea typeface="Roboto Light"/>
                <a:cs typeface="Arial" panose="020B0604020202020204" pitchFamily="34" charset="0"/>
              </a:rPr>
              <a:t>/Caritas Australia </a:t>
            </a:r>
          </a:p>
          <a:p>
            <a:endParaRPr lang="en-AU" sz="1000">
              <a:highlight>
                <a:srgbClr val="FFFF00"/>
              </a:highlight>
              <a:latin typeface="Arial" panose="020B0604020202020204" pitchFamily="34" charset="0"/>
              <a:ea typeface="Roboto Light"/>
              <a:cs typeface="Arial" panose="020B0604020202020204" pitchFamily="34" charset="0"/>
            </a:endParaRPr>
          </a:p>
        </p:txBody>
      </p:sp>
    </p:spTree>
    <p:extLst>
      <p:ext uri="{BB962C8B-B14F-4D97-AF65-F5344CB8AC3E}">
        <p14:creationId xmlns:p14="http://schemas.microsoft.com/office/powerpoint/2010/main" val="2949080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This includes:</a:t>
            </a:r>
          </a:p>
          <a:p>
            <a:pPr marL="342900" indent="-342900">
              <a:lnSpc>
                <a:spcPct val="110000"/>
              </a:lnSpc>
              <a:spcBef>
                <a:spcPts val="0"/>
              </a:spcBef>
              <a:spcAft>
                <a:spcPts val="1200"/>
              </a:spcAft>
              <a:buFont typeface="Arial"/>
              <a:buChar char="•"/>
            </a:pPr>
            <a:r>
              <a:rPr lang="en-AU" sz="2400">
                <a:ea typeface="Roboto Light"/>
                <a:cs typeface="Roboto Light"/>
              </a:rPr>
              <a:t>giving special attention to vulnerable groups such as First Nations communities, migrants, children at risk through slavery, etc. </a:t>
            </a:r>
            <a:endParaRPr lang="en-AU" sz="2400"/>
          </a:p>
          <a:p>
            <a:pPr>
              <a:lnSpc>
                <a:spcPct val="110000"/>
              </a:lnSpc>
              <a:spcBef>
                <a:spcPts val="0"/>
              </a:spcBef>
              <a:spcAft>
                <a:spcPts val="1200"/>
              </a:spcAft>
            </a:pPr>
            <a:endParaRPr lang="en-AU" sz="2400">
              <a:ea typeface="Roboto Light"/>
              <a:cs typeface="Roboto"/>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2: Response to the Cry of the Poor</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care for the poor and vulnerable</a:t>
            </a:r>
            <a:r>
              <a:rPr lang="en-AU" sz="2000" b="1">
                <a:solidFill>
                  <a:srgbClr val="D86075"/>
                </a:solidFill>
                <a:ea typeface="Roboto Medium"/>
                <a:cs typeface="Roboto Medium"/>
              </a:rPr>
              <a:t> </a:t>
            </a:r>
            <a:endParaRPr lang="en-AU" sz="2000" b="1">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pic>
        <p:nvPicPr>
          <p:cNvPr id="26" name="Picture 25" descr="Icon&#10;&#10;Description automatically generated">
            <a:extLst>
              <a:ext uri="{FF2B5EF4-FFF2-40B4-BE49-F238E27FC236}">
                <a16:creationId xmlns:a16="http://schemas.microsoft.com/office/drawing/2014/main" id="{ACD5E927-EDF4-4611-9511-4BC52F4AA2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13" name="Round Diagonal Corner Rectangle 1">
            <a:extLst>
              <a:ext uri="{FF2B5EF4-FFF2-40B4-BE49-F238E27FC236}">
                <a16:creationId xmlns:a16="http://schemas.microsoft.com/office/drawing/2014/main" id="{24B846C2-AEEF-4B2F-844E-6A90543EAB01}"/>
              </a:ext>
            </a:extLst>
          </p:cNvPr>
          <p:cNvSpPr/>
          <p:nvPr/>
        </p:nvSpPr>
        <p:spPr>
          <a:xfrm rot="16200000">
            <a:off x="7606809" y="1927804"/>
            <a:ext cx="3960000" cy="3960000"/>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descr="&quot;Let us not only keep the poor of the future in mind, but also today’s poor, whose life on this earth is brief and who cannot keep on waiting.&quot;&#10; Pope Francis, Laudato Si' n162">
            <a:extLst>
              <a:ext uri="{FF2B5EF4-FFF2-40B4-BE49-F238E27FC236}">
                <a16:creationId xmlns:a16="http://schemas.microsoft.com/office/drawing/2014/main" id="{4E71B90F-9F3E-4EB4-B87F-9A3230FCBEDD}"/>
              </a:ext>
            </a:extLst>
          </p:cNvPr>
          <p:cNvPicPr>
            <a:picLocks noChangeAspect="1"/>
          </p:cNvPicPr>
          <p:nvPr/>
        </p:nvPicPr>
        <p:blipFill>
          <a:blip r:embed="rId4"/>
          <a:stretch>
            <a:fillRect/>
          </a:stretch>
        </p:blipFill>
        <p:spPr>
          <a:xfrm>
            <a:off x="7746053" y="2093145"/>
            <a:ext cx="3578662" cy="3670110"/>
          </a:xfrm>
          <a:prstGeom prst="rect">
            <a:avLst/>
          </a:prstGeom>
        </p:spPr>
      </p:pic>
    </p:spTree>
    <p:extLst>
      <p:ext uri="{BB962C8B-B14F-4D97-AF65-F5344CB8AC3E}">
        <p14:creationId xmlns:p14="http://schemas.microsoft.com/office/powerpoint/2010/main" val="395511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a:ea typeface="Roboto Medium"/>
                <a:cs typeface="Roboto Medium"/>
              </a:rPr>
              <a:t>Ecological Economics</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3 </a:t>
            </a:r>
          </a:p>
        </p:txBody>
      </p:sp>
      <p:pic>
        <p:nvPicPr>
          <p:cNvPr id="8" name="Picture Placeholder 7" descr="Icon a donut shape in sections with 2 leaves at the top">
            <a:extLst>
              <a:ext uri="{FF2B5EF4-FFF2-40B4-BE49-F238E27FC236}">
                <a16:creationId xmlns:a16="http://schemas.microsoft.com/office/drawing/2014/main" id="{E433C0AB-75D2-4226-8752-1380B326B53E}"/>
              </a:ext>
            </a:extLst>
          </p:cNvPr>
          <p:cNvPicPr>
            <a:picLocks noGrp="1" noChangeAspect="1"/>
          </p:cNvPicPr>
          <p:nvPr>
            <p:ph type="pic" sz="quarter" idx="12"/>
          </p:nvPr>
        </p:nvPicPr>
        <p:blipFill rotWithShape="1">
          <a:blip r:embed="rId2" cstate="print">
            <a:extLst>
              <a:ext uri="{28A0092B-C50C-407E-A947-70E740481C1C}">
                <a14:useLocalDpi xmlns:a14="http://schemas.microsoft.com/office/drawing/2010/main"/>
              </a:ext>
            </a:extLst>
          </a:blip>
          <a:srcRect l="-9906" r="-8101"/>
          <a:stretch/>
        </p:blipFill>
        <p:spPr>
          <a:xfrm>
            <a:off x="6647386" y="692696"/>
            <a:ext cx="4959787" cy="4889086"/>
          </a:xfrm>
        </p:spPr>
      </p:pic>
    </p:spTree>
    <p:extLst>
      <p:ext uri="{BB962C8B-B14F-4D97-AF65-F5344CB8AC3E}">
        <p14:creationId xmlns:p14="http://schemas.microsoft.com/office/powerpoint/2010/main" val="3789736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C27F7CC0-6F33-4809-A1CB-969F877F2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4000"/>
              </a:lnSpc>
              <a:spcBef>
                <a:spcPts val="0"/>
              </a:spcBef>
              <a:spcAft>
                <a:spcPts val="1200"/>
              </a:spcAft>
            </a:pPr>
            <a:r>
              <a:rPr lang="en-AU" sz="2400" dirty="0">
                <a:ea typeface="Roboto Light"/>
                <a:cs typeface="Roboto Light"/>
              </a:rPr>
              <a:t>Ecological Economics focuses on how the goods and services we produce and consume, impact the planet and those living on it. </a:t>
            </a:r>
            <a:endParaRPr lang="en-US" sz="2400" dirty="0">
              <a:ea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3: Ecological Economics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make economic decisions that put the planet and people before profit</a:t>
            </a:r>
          </a:p>
        </p:txBody>
      </p:sp>
      <p:sp>
        <p:nvSpPr>
          <p:cNvPr id="10" name="Round Diagonal Corner Rectangle 1" descr="A girls crouches with her hands under the running water from a tap. A water tank in the background.">
            <a:extLst>
              <a:ext uri="{FF2B5EF4-FFF2-40B4-BE49-F238E27FC236}">
                <a16:creationId xmlns:a16="http://schemas.microsoft.com/office/drawing/2014/main" id="{B7F4F7B9-B662-4858-AA12-5757CFB641EA}"/>
              </a:ext>
            </a:extLst>
          </p:cNvPr>
          <p:cNvSpPr/>
          <p:nvPr/>
        </p:nvSpPr>
        <p:spPr>
          <a:xfrm>
            <a:off x="7799294" y="2169323"/>
            <a:ext cx="3858401" cy="3214832"/>
          </a:xfrm>
          <a:prstGeom prst="round2DiagRect">
            <a:avLst>
              <a:gd name="adj1" fmla="val 0"/>
              <a:gd name="adj2" fmla="val 23929"/>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19594D0D-0D62-4DE6-AE63-2E49062D83CA}"/>
              </a:ext>
            </a:extLst>
          </p:cNvPr>
          <p:cNvSpPr txBox="1"/>
          <p:nvPr/>
        </p:nvSpPr>
        <p:spPr>
          <a:xfrm>
            <a:off x="7792094" y="5456803"/>
            <a:ext cx="3865601" cy="707886"/>
          </a:xfrm>
          <a:prstGeom prst="rect">
            <a:avLst/>
          </a:prstGeom>
          <a:noFill/>
        </p:spPr>
        <p:txBody>
          <a:bodyPr wrap="square" lIns="91440" tIns="45720" rIns="91440" bIns="45720" anchor="t">
            <a:spAutoFit/>
          </a:bodyPr>
          <a:lstStyle/>
          <a:p>
            <a:r>
              <a:rPr lang="en-US" sz="1000" err="1">
                <a:solidFill>
                  <a:srgbClr val="0C244C"/>
                </a:solidFill>
                <a:ea typeface="Roboto Light"/>
                <a:cs typeface="Roboto Light"/>
              </a:rPr>
              <a:t>Thandolwayo</a:t>
            </a:r>
            <a:r>
              <a:rPr lang="en-US" sz="1000">
                <a:solidFill>
                  <a:srgbClr val="0C244C"/>
                </a:solidFill>
                <a:ea typeface="Roboto Light"/>
                <a:cs typeface="Roboto Light"/>
              </a:rPr>
              <a:t> drinks from the newly installed solar powered piped water system. Before the pipe was installed she would often get sick and miss school from illness and being tired from collecting water. </a:t>
            </a:r>
            <a:r>
              <a:rPr lang="en-AU" sz="1000">
                <a:solidFill>
                  <a:srgbClr val="0C244C"/>
                </a:solidFill>
                <a:latin typeface="Arial"/>
                <a:ea typeface="Roboto Light"/>
                <a:cs typeface="Roboto Light"/>
              </a:rPr>
              <a:t>Photo: Richard Wainwright/Caritas Australia </a:t>
            </a:r>
            <a:endParaRPr lang="en-AU" sz="1000">
              <a:solidFill>
                <a:srgbClr val="0C244C"/>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8" name="Round Diagonal Corner Rectangle 1">
            <a:extLst>
              <a:ext uri="{FF2B5EF4-FFF2-40B4-BE49-F238E27FC236}">
                <a16:creationId xmlns:a16="http://schemas.microsoft.com/office/drawing/2014/main" id="{548CA81B-A01B-421A-A290-1DC662A6FA57}"/>
              </a:ext>
            </a:extLst>
          </p:cNvPr>
          <p:cNvSpPr/>
          <p:nvPr/>
        </p:nvSpPr>
        <p:spPr>
          <a:xfrm rot="16200000">
            <a:off x="3200207" y="2157214"/>
            <a:ext cx="892047" cy="6284710"/>
          </a:xfrm>
          <a:prstGeom prst="round2DiagRect">
            <a:avLst/>
          </a:prstGeom>
          <a:noFill/>
          <a:ln w="28575">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Box 11">
            <a:extLst>
              <a:ext uri="{FF2B5EF4-FFF2-40B4-BE49-F238E27FC236}">
                <a16:creationId xmlns:a16="http://schemas.microsoft.com/office/drawing/2014/main" id="{15A5305E-506A-4B98-87A7-38FC34629B90}"/>
              </a:ext>
            </a:extLst>
          </p:cNvPr>
          <p:cNvSpPr txBox="1"/>
          <p:nvPr/>
        </p:nvSpPr>
        <p:spPr>
          <a:xfrm>
            <a:off x="1466588" y="4948824"/>
            <a:ext cx="501041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cs typeface="Arial"/>
              </a:rPr>
              <a:t>Can you think of examples of what this might look like in our world?</a:t>
            </a:r>
          </a:p>
        </p:txBody>
      </p:sp>
      <p:pic>
        <p:nvPicPr>
          <p:cNvPr id="13" name="Graphic 12" descr="Idea outline">
            <a:extLst>
              <a:ext uri="{FF2B5EF4-FFF2-40B4-BE49-F238E27FC236}">
                <a16:creationId xmlns:a16="http://schemas.microsoft.com/office/drawing/2014/main" id="{6D4A4566-E2CD-48F4-9565-8961F7D9A8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3650" y="4996840"/>
            <a:ext cx="632565" cy="611689"/>
          </a:xfrm>
          <a:prstGeom prst="rect">
            <a:avLst/>
          </a:prstGeom>
        </p:spPr>
      </p:pic>
    </p:spTree>
    <p:extLst>
      <p:ext uri="{BB962C8B-B14F-4D97-AF65-F5344CB8AC3E}">
        <p14:creationId xmlns:p14="http://schemas.microsoft.com/office/powerpoint/2010/main" val="2313120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Diagonal Corner Rectangle 1">
            <a:extLst>
              <a:ext uri="{FF2B5EF4-FFF2-40B4-BE49-F238E27FC236}">
                <a16:creationId xmlns:a16="http://schemas.microsoft.com/office/drawing/2014/main" id="{3E98D402-1698-4133-A452-289EBC726C30}"/>
              </a:ext>
            </a:extLst>
          </p:cNvPr>
          <p:cNvSpPr/>
          <p:nvPr/>
        </p:nvSpPr>
        <p:spPr>
          <a:xfrm rot="16200000">
            <a:off x="7975697" y="2163387"/>
            <a:ext cx="3442846" cy="3921151"/>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Icon&#10;&#10;Description automatically generated">
            <a:extLst>
              <a:ext uri="{FF2B5EF4-FFF2-40B4-BE49-F238E27FC236}">
                <a16:creationId xmlns:a16="http://schemas.microsoft.com/office/drawing/2014/main" id="{C27F7CC0-6F33-4809-A1CB-969F877F2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751057"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600"/>
              </a:spcAft>
            </a:pPr>
            <a:r>
              <a:rPr lang="en-AU" sz="2400">
                <a:ea typeface="Roboto Light"/>
                <a:cs typeface="Roboto Light"/>
              </a:rPr>
              <a:t>This includes:</a:t>
            </a:r>
            <a:endParaRPr lang="en-AU" sz="2400">
              <a:ea typeface="Roboto Light" panose="02000000000000000000" pitchFamily="2" charset="0"/>
              <a:cs typeface="Roboto Light" panose="02000000000000000000" pitchFamily="2" charset="0"/>
            </a:endParaRPr>
          </a:p>
          <a:p>
            <a:pPr marL="1028700" indent="-342900">
              <a:lnSpc>
                <a:spcPct val="110000"/>
              </a:lnSpc>
              <a:spcBef>
                <a:spcPts val="0"/>
              </a:spcBef>
              <a:buFont typeface="Arial"/>
              <a:buChar char="•"/>
            </a:pPr>
            <a:r>
              <a:rPr lang="en-AU" sz="2400">
                <a:ea typeface="Roboto Light"/>
                <a:cs typeface="Roboto Light"/>
              </a:rPr>
              <a:t>sustainable production</a:t>
            </a:r>
            <a:endParaRPr lang="en-AU" sz="2400">
              <a:ea typeface="Roboto Light" panose="02000000000000000000" pitchFamily="2" charset="0"/>
              <a:cs typeface="Roboto Light" panose="02000000000000000000" pitchFamily="2" charset="0"/>
            </a:endParaRPr>
          </a:p>
          <a:p>
            <a:pPr marL="1028700" indent="-342900">
              <a:lnSpc>
                <a:spcPct val="110000"/>
              </a:lnSpc>
              <a:spcBef>
                <a:spcPts val="0"/>
              </a:spcBef>
              <a:buFont typeface="Arial"/>
              <a:buChar char="•"/>
            </a:pPr>
            <a:r>
              <a:rPr lang="en-AU" sz="2400">
                <a:ea typeface="Roboto Light"/>
                <a:cs typeface="Roboto Light"/>
              </a:rPr>
              <a:t>fair-trade</a:t>
            </a:r>
            <a:endParaRPr lang="en-AU" sz="2400">
              <a:ea typeface="Roboto Light" panose="02000000000000000000" pitchFamily="2" charset="0"/>
              <a:cs typeface="Roboto Light" panose="02000000000000000000" pitchFamily="2" charset="0"/>
            </a:endParaRPr>
          </a:p>
          <a:p>
            <a:pPr marL="1028700" indent="-342900">
              <a:lnSpc>
                <a:spcPct val="110000"/>
              </a:lnSpc>
              <a:spcBef>
                <a:spcPts val="0"/>
              </a:spcBef>
              <a:buFont typeface="Arial"/>
              <a:buChar char="•"/>
            </a:pPr>
            <a:r>
              <a:rPr lang="en-AU" sz="2400">
                <a:ea typeface="Roboto Light"/>
                <a:cs typeface="Roboto Light"/>
              </a:rPr>
              <a:t>ethical consumption and investments</a:t>
            </a:r>
            <a:endParaRPr lang="en-AU" sz="2400">
              <a:ea typeface="Roboto Light" panose="02000000000000000000" pitchFamily="2" charset="0"/>
              <a:cs typeface="Roboto Light" panose="02000000000000000000" pitchFamily="2" charset="0"/>
            </a:endParaRPr>
          </a:p>
          <a:p>
            <a:pPr marL="1028700" indent="-342900">
              <a:lnSpc>
                <a:spcPct val="110000"/>
              </a:lnSpc>
              <a:spcBef>
                <a:spcPts val="0"/>
              </a:spcBef>
              <a:buFont typeface="Arial"/>
              <a:buChar char="•"/>
            </a:pPr>
            <a:r>
              <a:rPr lang="en-AU" sz="2400">
                <a:ea typeface="Roboto Light"/>
                <a:cs typeface="Roboto Light"/>
              </a:rPr>
              <a:t>divestment from fossil fuels and any economic activity harmful to the planet and the people</a:t>
            </a:r>
            <a:endParaRPr lang="en-AU" sz="2400">
              <a:ea typeface="Roboto Light" panose="02000000000000000000" pitchFamily="2" charset="0"/>
              <a:cs typeface="Roboto Light" panose="02000000000000000000" pitchFamily="2" charset="0"/>
            </a:endParaRPr>
          </a:p>
          <a:p>
            <a:pPr marL="1028700" indent="-342900">
              <a:lnSpc>
                <a:spcPct val="110000"/>
              </a:lnSpc>
              <a:spcBef>
                <a:spcPts val="0"/>
              </a:spcBef>
              <a:buFont typeface="Arial"/>
              <a:buChar char="•"/>
            </a:pPr>
            <a:r>
              <a:rPr lang="en-AU" sz="2400">
                <a:ea typeface="Roboto Light"/>
                <a:cs typeface="Roboto Light"/>
              </a:rPr>
              <a:t>investment in renewable energy </a:t>
            </a:r>
            <a:endParaRPr lang="en-AU" sz="2400">
              <a:ea typeface="Roboto Light" panose="02000000000000000000" pitchFamily="2" charset="0"/>
              <a:cs typeface="Roboto Light" panose="02000000000000000000" pitchFamily="2" charset="0"/>
            </a:endParaRPr>
          </a:p>
          <a:p>
            <a:pPr marL="1028700" indent="-342900">
              <a:lnSpc>
                <a:spcPct val="110000"/>
              </a:lnSpc>
              <a:spcBef>
                <a:spcPts val="0"/>
              </a:spcBef>
              <a:buFont typeface="Arial"/>
              <a:buChar char="•"/>
            </a:pPr>
            <a:r>
              <a:rPr lang="en-AU" sz="2400">
                <a:ea typeface="Roboto Light"/>
                <a:cs typeface="Roboto Light"/>
              </a:rPr>
              <a:t>protecting the dignity of workers, etc.</a:t>
            </a:r>
            <a:endParaRPr lang="en-AU" sz="2400">
              <a:ea typeface="Roboto Light" panose="02000000000000000000" pitchFamily="2" charset="0"/>
              <a:cs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3: Ecological Economics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make economic decisions that put the planet and people before profit</a:t>
            </a:r>
          </a:p>
        </p:txBody>
      </p:sp>
      <p:sp>
        <p:nvSpPr>
          <p:cNvPr id="2" name="Rectangle 1">
            <a:extLst>
              <a:ext uri="{FF2B5EF4-FFF2-40B4-BE49-F238E27FC236}">
                <a16:creationId xmlns:a16="http://schemas.microsoft.com/office/drawing/2014/main" id="{F7A7289A-D65A-4DAA-9978-6CFEBB7AD16E}"/>
              </a:ext>
            </a:extLst>
          </p:cNvPr>
          <p:cNvSpPr/>
          <p:nvPr/>
        </p:nvSpPr>
        <p:spPr>
          <a:xfrm>
            <a:off x="4763911" y="8240425"/>
            <a:ext cx="6096000" cy="923330"/>
          </a:xfrm>
          <a:prstGeom prst="rect">
            <a:avLst/>
          </a:prstGeom>
        </p:spPr>
        <p:txBody>
          <a:bodyPr>
            <a:spAutoFit/>
          </a:bodyPr>
          <a:lstStyle/>
          <a:p>
            <a:r>
              <a:rPr lang="en-AU"/>
              <a:t>“An integral ecology is also made up of simple daily gestures which break with the logic of violence, exploitation and selfishness.”  Chapter 6, paragraph 230</a:t>
            </a:r>
          </a:p>
        </p:txBody>
      </p:sp>
      <p:pic>
        <p:nvPicPr>
          <p:cNvPr id="4" name="Picture 3" descr="“When nature is viewed solely as a source of profit and gain, this has serious consequences for society.”&#10;Pope Francis, Laudato Si’ n82&#10;">
            <a:extLst>
              <a:ext uri="{FF2B5EF4-FFF2-40B4-BE49-F238E27FC236}">
                <a16:creationId xmlns:a16="http://schemas.microsoft.com/office/drawing/2014/main" id="{CEFE6107-57F6-4847-89D2-CCF93C971F6E}"/>
              </a:ext>
            </a:extLst>
          </p:cNvPr>
          <p:cNvPicPr>
            <a:picLocks noChangeAspect="1"/>
          </p:cNvPicPr>
          <p:nvPr/>
        </p:nvPicPr>
        <p:blipFill>
          <a:blip r:embed="rId4"/>
          <a:stretch>
            <a:fillRect/>
          </a:stretch>
        </p:blipFill>
        <p:spPr>
          <a:xfrm>
            <a:off x="7651734" y="2730905"/>
            <a:ext cx="4090771" cy="2786113"/>
          </a:xfrm>
          <a:prstGeom prst="rect">
            <a:avLst/>
          </a:prstGeom>
        </p:spPr>
      </p:pic>
    </p:spTree>
    <p:extLst>
      <p:ext uri="{BB962C8B-B14F-4D97-AF65-F5344CB8AC3E}">
        <p14:creationId xmlns:p14="http://schemas.microsoft.com/office/powerpoint/2010/main" val="570446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Adoption of Sustainable Lifestyles</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4</a:t>
            </a:r>
          </a:p>
        </p:txBody>
      </p:sp>
      <p:pic>
        <p:nvPicPr>
          <p:cNvPr id="7" name="Picture Placeholder 6" descr="Icon of a house with a leaf shape at the top">
            <a:extLst>
              <a:ext uri="{FF2B5EF4-FFF2-40B4-BE49-F238E27FC236}">
                <a16:creationId xmlns:a16="http://schemas.microsoft.com/office/drawing/2014/main" id="{64EDFC87-A47A-4863-9774-E56E142ED332}"/>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09409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 Diagonal Corner Rectangle 1" descr="3 people working on a long garden bed beside a fence. Seedlings have been planted and one person waters the seedlings.">
            <a:extLst>
              <a:ext uri="{FF2B5EF4-FFF2-40B4-BE49-F238E27FC236}">
                <a16:creationId xmlns:a16="http://schemas.microsoft.com/office/drawing/2014/main" id="{D5FA1B60-A07D-413C-8F72-B5515D60C6E7}"/>
              </a:ext>
            </a:extLst>
          </p:cNvPr>
          <p:cNvSpPr/>
          <p:nvPr/>
        </p:nvSpPr>
        <p:spPr>
          <a:xfrm>
            <a:off x="8456246" y="1968595"/>
            <a:ext cx="3223839" cy="3478727"/>
          </a:xfrm>
          <a:prstGeom prst="round2DiagRect">
            <a:avLst>
              <a:gd name="adj1" fmla="val 0"/>
              <a:gd name="adj2" fmla="val 21654"/>
            </a:avLst>
          </a:prstGeom>
          <a:blipFill dpi="0" rotWithShape="1">
            <a:blip r:embed="rId3" cstate="print">
              <a:extLst>
                <a:ext uri="{28A0092B-C50C-407E-A947-70E740481C1C}">
                  <a14:useLocalDpi xmlns:a14="http://schemas.microsoft.com/office/drawing/2010/main"/>
                </a:ext>
              </a:extLst>
            </a:blip>
            <a:srcRect/>
            <a:stretch>
              <a:fillRect r="695"/>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89" y="2176318"/>
            <a:ext cx="7747200"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This goal is grounded in the idea of having enough, so that others can have enough too. </a:t>
            </a:r>
            <a:endParaRPr lang="en-AU" sz="2400">
              <a:ea typeface="Roboto Light" panose="02000000000000000000" pitchFamily="2" charset="0"/>
              <a:cs typeface="Roboto Light" panose="02000000000000000000" pitchFamily="2" charset="0"/>
            </a:endParaRPr>
          </a:p>
          <a:p>
            <a:pPr>
              <a:lnSpc>
                <a:spcPct val="110000"/>
              </a:lnSpc>
              <a:spcBef>
                <a:spcPts val="0"/>
              </a:spcBef>
              <a:spcAft>
                <a:spcPts val="1200"/>
              </a:spcAft>
            </a:pPr>
            <a:r>
              <a:rPr lang="en-AU" sz="2400">
                <a:ea typeface="Roboto Light"/>
                <a:cs typeface="Roboto Light"/>
              </a:rPr>
              <a:t>It asks us to consider how we use resources and energy in a way that avoids wastage or pollution. </a:t>
            </a:r>
            <a:endParaRPr lang="en-AU" sz="2400">
              <a:ea typeface="Roboto Light" panose="02000000000000000000" pitchFamily="2" charset="0"/>
              <a:cs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4: Adoption of Sustainable Lifestyles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live a simple life so that others may simply live</a:t>
            </a:r>
            <a:endParaRPr lang="en-AU" sz="2400" i="1">
              <a:solidFill>
                <a:srgbClr val="D86075"/>
              </a:solidFill>
              <a:ea typeface="Roboto Medium"/>
              <a:cs typeface="Roboto Medium"/>
            </a:endParaRPr>
          </a:p>
        </p:txBody>
      </p:sp>
      <p:pic>
        <p:nvPicPr>
          <p:cNvPr id="8" name="Picture 7" descr="Icon&#10;&#10;Description automatically generated">
            <a:extLst>
              <a:ext uri="{FF2B5EF4-FFF2-40B4-BE49-F238E27FC236}">
                <a16:creationId xmlns:a16="http://schemas.microsoft.com/office/drawing/2014/main" id="{0BD0198E-A6FB-461E-83E2-EF4BF90A193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12" name="Round Diagonal Corner Rectangle 1">
            <a:extLst>
              <a:ext uri="{FF2B5EF4-FFF2-40B4-BE49-F238E27FC236}">
                <a16:creationId xmlns:a16="http://schemas.microsoft.com/office/drawing/2014/main" id="{5AD0C431-CC35-4F8C-8B87-02009C7E506E}"/>
              </a:ext>
            </a:extLst>
          </p:cNvPr>
          <p:cNvSpPr/>
          <p:nvPr/>
        </p:nvSpPr>
        <p:spPr>
          <a:xfrm rot="16200000">
            <a:off x="3730887" y="1526696"/>
            <a:ext cx="1023202" cy="7748620"/>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DD330577-B8F5-4EC5-97EF-B9654308EAC7}"/>
              </a:ext>
            </a:extLst>
          </p:cNvPr>
          <p:cNvSpPr txBox="1"/>
          <p:nvPr/>
        </p:nvSpPr>
        <p:spPr>
          <a:xfrm>
            <a:off x="1353934" y="5100379"/>
            <a:ext cx="648923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dirty="0">
                <a:solidFill>
                  <a:srgbClr val="0C244C"/>
                </a:solidFill>
                <a:cs typeface="Arial"/>
              </a:rPr>
              <a:t>Can you think of examples of what this might look like in our world?</a:t>
            </a:r>
          </a:p>
        </p:txBody>
      </p:sp>
      <p:pic>
        <p:nvPicPr>
          <p:cNvPr id="14" name="Graphic 12" descr="Idea outline">
            <a:extLst>
              <a:ext uri="{FF2B5EF4-FFF2-40B4-BE49-F238E27FC236}">
                <a16:creationId xmlns:a16="http://schemas.microsoft.com/office/drawing/2014/main" id="{86D4FC92-6FE8-4449-B4AE-55A11B1A5B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5191" y="5062591"/>
            <a:ext cx="669796" cy="669796"/>
          </a:xfrm>
          <a:prstGeom prst="rect">
            <a:avLst/>
          </a:prstGeom>
        </p:spPr>
      </p:pic>
      <p:sp>
        <p:nvSpPr>
          <p:cNvPr id="16" name="TextBox 15">
            <a:extLst>
              <a:ext uri="{FF2B5EF4-FFF2-40B4-BE49-F238E27FC236}">
                <a16:creationId xmlns:a16="http://schemas.microsoft.com/office/drawing/2014/main" id="{26DAA577-FD4C-4FC7-9F48-C4D0C93F89F1}"/>
              </a:ext>
            </a:extLst>
          </p:cNvPr>
          <p:cNvSpPr txBox="1"/>
          <p:nvPr/>
        </p:nvSpPr>
        <p:spPr>
          <a:xfrm>
            <a:off x="8548085" y="5608210"/>
            <a:ext cx="3151727" cy="400110"/>
          </a:xfrm>
          <a:prstGeom prst="rect">
            <a:avLst/>
          </a:prstGeom>
          <a:noFill/>
        </p:spPr>
        <p:txBody>
          <a:bodyPr wrap="square" lIns="91440" tIns="45720" rIns="91440" bIns="45720" anchor="t">
            <a:spAutoFit/>
          </a:bodyPr>
          <a:lstStyle/>
          <a:p>
            <a:r>
              <a:rPr lang="en-US" sz="1000">
                <a:solidFill>
                  <a:srgbClr val="0C244C"/>
                </a:solidFill>
                <a:ea typeface="Roboto Light"/>
                <a:cs typeface="Roboto Light"/>
              </a:rPr>
              <a:t>Echuca parishioners </a:t>
            </a:r>
            <a:r>
              <a:rPr lang="en-US" sz="1000" dirty="0">
                <a:solidFill>
                  <a:srgbClr val="0C244C"/>
                </a:solidFill>
                <a:ea typeface="Roboto Light"/>
                <a:cs typeface="Roboto Light"/>
              </a:rPr>
              <a:t>planting a herb garden after Mass. Photo: Kerry Stone</a:t>
            </a:r>
            <a:endParaRPr lang="en-AU" sz="1000" dirty="0">
              <a:solidFill>
                <a:srgbClr val="0C244C"/>
              </a:solidFill>
              <a:latin typeface="Arial"/>
              <a:ea typeface="Roboto Light"/>
              <a:cs typeface="Roboto Light"/>
            </a:endParaRPr>
          </a:p>
        </p:txBody>
      </p:sp>
    </p:spTree>
    <p:extLst>
      <p:ext uri="{BB962C8B-B14F-4D97-AF65-F5344CB8AC3E}">
        <p14:creationId xmlns:p14="http://schemas.microsoft.com/office/powerpoint/2010/main" val="2073743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9B3793-BEA6-57D6-75A4-80D5DC349EA7}"/>
              </a:ext>
            </a:extLst>
          </p:cNvPr>
          <p:cNvSpPr>
            <a:spLocks noGrp="1"/>
          </p:cNvSpPr>
          <p:nvPr>
            <p:ph type="body" sz="quarter" idx="10"/>
          </p:nvPr>
        </p:nvSpPr>
        <p:spPr/>
        <p:txBody>
          <a:bodyPr lIns="91440" tIns="45720" rIns="91440" bIns="45720" anchor="t"/>
          <a:lstStyle/>
          <a:p>
            <a:pPr>
              <a:lnSpc>
                <a:spcPct val="100000"/>
              </a:lnSpc>
            </a:pPr>
            <a:r>
              <a:rPr lang="en-US" sz="2800"/>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a:solidFill>
                  <a:srgbClr val="0563C1"/>
                </a:solidFill>
                <a:cs typeface="Segoe UI"/>
                <a:hlinkClick r:id="rId2"/>
              </a:rPr>
              <a:t>website</a:t>
            </a:r>
            <a:r>
              <a:rPr lang="en-US" sz="2800"/>
              <a:t>. </a:t>
            </a:r>
          </a:p>
          <a:p>
            <a:pPr marL="984250">
              <a:lnSpc>
                <a:spcPct val="100000"/>
              </a:lnSpc>
              <a:spcBef>
                <a:spcPts val="0"/>
              </a:spcBef>
              <a:spcAft>
                <a:spcPts val="600"/>
              </a:spcAft>
            </a:pPr>
            <a:endParaRPr lang="en-US" sz="2800"/>
          </a:p>
          <a:p>
            <a:pPr marL="1073150">
              <a:lnSpc>
                <a:spcPct val="100000"/>
              </a:lnSpc>
            </a:pPr>
            <a:r>
              <a:rPr lang="en-US" sz="2800"/>
              <a:t>Do you have an idea for how Caritas Australia can improve our school resources? We would love to hear it! Please email </a:t>
            </a:r>
            <a:r>
              <a:rPr lang="en-US" sz="2800">
                <a:hlinkClick r:id="rId3"/>
              </a:rPr>
              <a:t>education@caritas.org.au</a:t>
            </a:r>
            <a:r>
              <a:rPr lang="en-US" sz="2800"/>
              <a:t> </a:t>
            </a:r>
            <a:br>
              <a:rPr lang="en-US" sz="2400"/>
            </a:br>
            <a:r>
              <a:rPr lang="en-US" sz="2400"/>
              <a:t> </a:t>
            </a:r>
            <a:endParaRPr lang="en-US" sz="2400">
              <a:ea typeface="Roboto Light" panose="02000000000000000000" pitchFamily="2" charset="0"/>
            </a:endParaRPr>
          </a:p>
        </p:txBody>
      </p:sp>
      <p:sp>
        <p:nvSpPr>
          <p:cNvPr id="3" name="Title 2">
            <a:extLst>
              <a:ext uri="{FF2B5EF4-FFF2-40B4-BE49-F238E27FC236}">
                <a16:creationId xmlns:a16="http://schemas.microsoft.com/office/drawing/2014/main" id="{C60BAD57-7427-9655-71F0-104C6C8DD74C}"/>
              </a:ext>
            </a:extLst>
          </p:cNvPr>
          <p:cNvSpPr>
            <a:spLocks noGrp="1"/>
          </p:cNvSpPr>
          <p:nvPr>
            <p:ph type="title"/>
          </p:nvPr>
        </p:nvSpPr>
        <p:spPr/>
        <p:txBody>
          <a:bodyPr/>
          <a:lstStyle/>
          <a:p>
            <a:r>
              <a:rPr lang="en-US"/>
              <a:t>students</a:t>
            </a:r>
          </a:p>
        </p:txBody>
      </p:sp>
      <p:pic>
        <p:nvPicPr>
          <p:cNvPr id="5" name="Graphic 5" descr="Person with idea outline">
            <a:extLst>
              <a:ext uri="{FF2B5EF4-FFF2-40B4-BE49-F238E27FC236}">
                <a16:creationId xmlns:a16="http://schemas.microsoft.com/office/drawing/2014/main" id="{549ECDFA-AD65-CD5A-4EB8-46C2AFA554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9376" y="4444582"/>
            <a:ext cx="1037998" cy="1037998"/>
          </a:xfrm>
          <a:prstGeom prst="rect">
            <a:avLst/>
          </a:prstGeom>
        </p:spPr>
      </p:pic>
    </p:spTree>
    <p:extLst>
      <p:ext uri="{BB962C8B-B14F-4D97-AF65-F5344CB8AC3E}">
        <p14:creationId xmlns:p14="http://schemas.microsoft.com/office/powerpoint/2010/main" val="2049451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89" y="2176318"/>
            <a:ext cx="727823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4000"/>
              </a:lnSpc>
              <a:spcBef>
                <a:spcPts val="0"/>
              </a:spcBef>
              <a:spcAft>
                <a:spcPts val="600"/>
              </a:spcAft>
            </a:pPr>
            <a:r>
              <a:rPr lang="en-AU" sz="2400">
                <a:ea typeface="Roboto Light"/>
                <a:cs typeface="Roboto Light"/>
              </a:rPr>
              <a:t>This includes:</a:t>
            </a:r>
            <a:endParaRPr lang="en-AU">
              <a:ea typeface="Roboto Light" panose="02000000000000000000" pitchFamily="2" charset="0"/>
              <a:cs typeface="Roboto Light" panose="02000000000000000000" pitchFamily="2" charset="0"/>
            </a:endParaRPr>
          </a:p>
          <a:p>
            <a:pPr marL="685800" indent="-342900">
              <a:lnSpc>
                <a:spcPct val="114000"/>
              </a:lnSpc>
              <a:spcBef>
                <a:spcPts val="0"/>
              </a:spcBef>
              <a:buFont typeface="Arial"/>
              <a:buChar char="•"/>
            </a:pPr>
            <a:r>
              <a:rPr lang="en-AU" sz="2400">
                <a:ea typeface="Roboto Light"/>
                <a:cs typeface="Roboto Light"/>
              </a:rPr>
              <a:t>minimising the use of resources and energy</a:t>
            </a:r>
            <a:endParaRPr lang="en-AU">
              <a:ea typeface="Roboto Light" panose="02000000000000000000" pitchFamily="2" charset="0"/>
              <a:cs typeface="Roboto Light" panose="02000000000000000000" pitchFamily="2" charset="0"/>
            </a:endParaRPr>
          </a:p>
          <a:p>
            <a:pPr marL="685800" indent="-342900">
              <a:lnSpc>
                <a:spcPct val="114000"/>
              </a:lnSpc>
              <a:spcBef>
                <a:spcPts val="0"/>
              </a:spcBef>
              <a:buFont typeface="Arial"/>
              <a:buChar char="•"/>
            </a:pPr>
            <a:r>
              <a:rPr lang="en-AU" sz="2400">
                <a:ea typeface="Roboto Light"/>
                <a:cs typeface="Roboto Light"/>
              </a:rPr>
              <a:t>avoiding single-use plastic</a:t>
            </a:r>
            <a:endParaRPr lang="en-AU">
              <a:ea typeface="Roboto Light" panose="02000000000000000000" pitchFamily="2" charset="0"/>
              <a:cs typeface="Roboto Light" panose="02000000000000000000" pitchFamily="2" charset="0"/>
            </a:endParaRPr>
          </a:p>
          <a:p>
            <a:pPr marL="685800" indent="-342900">
              <a:lnSpc>
                <a:spcPct val="114000"/>
              </a:lnSpc>
              <a:spcBef>
                <a:spcPts val="0"/>
              </a:spcBef>
              <a:buFont typeface="Arial"/>
              <a:buChar char="•"/>
            </a:pPr>
            <a:r>
              <a:rPr lang="en-AU" sz="2400">
                <a:ea typeface="Roboto Light"/>
                <a:cs typeface="Roboto Light"/>
              </a:rPr>
              <a:t>adopting a more plant-based diet and reduce meat consumption</a:t>
            </a:r>
            <a:endParaRPr lang="en-AU">
              <a:ea typeface="Roboto Light" panose="02000000000000000000" pitchFamily="2" charset="0"/>
              <a:cs typeface="Roboto Light" panose="02000000000000000000" pitchFamily="2" charset="0"/>
            </a:endParaRPr>
          </a:p>
          <a:p>
            <a:pPr marL="685800" indent="-342900">
              <a:lnSpc>
                <a:spcPct val="114000"/>
              </a:lnSpc>
              <a:spcBef>
                <a:spcPts val="0"/>
              </a:spcBef>
              <a:buFont typeface="Arial"/>
              <a:buChar char="•"/>
            </a:pPr>
            <a:r>
              <a:rPr lang="en-AU" sz="2400">
                <a:ea typeface="Roboto Light"/>
                <a:cs typeface="Roboto Light"/>
              </a:rPr>
              <a:t>greater use of public transport and avoid polluting modes of transportation, etc.</a:t>
            </a:r>
            <a:endParaRPr lang="en-AU" sz="2400">
              <a:ea typeface="Roboto Light" panose="02000000000000000000" pitchFamily="2" charset="0"/>
              <a:cs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4: Adoption of Sustainable Lifestyles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live a simple life so that others may simply live</a:t>
            </a:r>
            <a:endParaRPr lang="en-AU" sz="2400" i="1">
              <a:solidFill>
                <a:srgbClr val="D86075"/>
              </a:solidFill>
              <a:ea typeface="Roboto Medium"/>
              <a:cs typeface="Roboto Medium"/>
            </a:endParaRPr>
          </a:p>
        </p:txBody>
      </p:sp>
      <p:pic>
        <p:nvPicPr>
          <p:cNvPr id="8" name="Picture 7" descr="Icon&#10;&#10;Description automatically generated">
            <a:extLst>
              <a:ext uri="{FF2B5EF4-FFF2-40B4-BE49-F238E27FC236}">
                <a16:creationId xmlns:a16="http://schemas.microsoft.com/office/drawing/2014/main" id="{0BD0198E-A6FB-461E-83E2-EF4BF90A19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9" name="Round Diagonal Corner Rectangle 1">
            <a:extLst>
              <a:ext uri="{FF2B5EF4-FFF2-40B4-BE49-F238E27FC236}">
                <a16:creationId xmlns:a16="http://schemas.microsoft.com/office/drawing/2014/main" id="{D7C7EEFB-6EDF-45F2-BB88-AAB96B821B9A}"/>
              </a:ext>
            </a:extLst>
          </p:cNvPr>
          <p:cNvSpPr/>
          <p:nvPr/>
        </p:nvSpPr>
        <p:spPr>
          <a:xfrm>
            <a:off x="7652297" y="2176318"/>
            <a:ext cx="4005398" cy="3467946"/>
          </a:xfrm>
          <a:prstGeom prst="round2DiagRect">
            <a:avLst>
              <a:gd name="adj1" fmla="val 0"/>
              <a:gd name="adj2" fmla="val 21654"/>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solidFill>
            </a:endParaRPr>
          </a:p>
        </p:txBody>
      </p:sp>
      <p:pic>
        <p:nvPicPr>
          <p:cNvPr id="3" name="Picture 2" descr="“All is not lost. Human beings… are also capable of rising above themselves, choosing again what is good, and making a new start… and [embarking] on new paths to authentic freedom.”&#10;Pope Francis, Laudato Si’ n205&#10;">
            <a:extLst>
              <a:ext uri="{FF2B5EF4-FFF2-40B4-BE49-F238E27FC236}">
                <a16:creationId xmlns:a16="http://schemas.microsoft.com/office/drawing/2014/main" id="{6826DB0F-0445-4F3F-B118-EDA963655798}"/>
              </a:ext>
            </a:extLst>
          </p:cNvPr>
          <p:cNvPicPr>
            <a:picLocks noChangeAspect="1"/>
          </p:cNvPicPr>
          <p:nvPr/>
        </p:nvPicPr>
        <p:blipFill>
          <a:blip r:embed="rId4"/>
          <a:stretch>
            <a:fillRect/>
          </a:stretch>
        </p:blipFill>
        <p:spPr>
          <a:xfrm>
            <a:off x="7735838" y="2366623"/>
            <a:ext cx="3859102" cy="3060457"/>
          </a:xfrm>
          <a:prstGeom prst="rect">
            <a:avLst/>
          </a:prstGeom>
        </p:spPr>
      </p:pic>
    </p:spTree>
    <p:extLst>
      <p:ext uri="{BB962C8B-B14F-4D97-AF65-F5344CB8AC3E}">
        <p14:creationId xmlns:p14="http://schemas.microsoft.com/office/powerpoint/2010/main" val="40300465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a:ea typeface="Roboto Medium"/>
                <a:cs typeface="Roboto Medium"/>
              </a:rPr>
              <a:t>Ecological Education</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5</a:t>
            </a:r>
          </a:p>
        </p:txBody>
      </p:sp>
      <p:pic>
        <p:nvPicPr>
          <p:cNvPr id="7" name="Picture Placeholder 6" descr="Icon of book">
            <a:extLst>
              <a:ext uri="{FF2B5EF4-FFF2-40B4-BE49-F238E27FC236}">
                <a16:creationId xmlns:a16="http://schemas.microsoft.com/office/drawing/2014/main" id="{64EDFC87-A47A-4863-9774-E56E142ED332}"/>
              </a:ext>
            </a:extLst>
          </p:cNvPr>
          <p:cNvPicPr>
            <a:picLocks noGrp="1" noChangeAspect="1"/>
          </p:cNvPicPr>
          <p:nvPr>
            <p:ph type="pic" sz="quarter" idx="12"/>
          </p:nvPr>
        </p:nvPicPr>
        <p:blipFill>
          <a:blip r:embed="rId2"/>
          <a:stretch>
            <a:fillRect/>
          </a:stretch>
        </p:blipFill>
        <p:spPr>
          <a:xfrm>
            <a:off x="6647386" y="1093264"/>
            <a:ext cx="4959787" cy="4087949"/>
          </a:xfrm>
        </p:spPr>
      </p:pic>
    </p:spTree>
    <p:extLst>
      <p:ext uri="{BB962C8B-B14F-4D97-AF65-F5344CB8AC3E}">
        <p14:creationId xmlns:p14="http://schemas.microsoft.com/office/powerpoint/2010/main" val="2629877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8AABBD8C-661B-4E51-BDB9-8553D00DF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This goal looks at the importance of Ecological Education throughout one’s life, and how we can more consistently and authentically embed it within the various places we learn.</a:t>
            </a:r>
            <a:endParaRPr lang="en-US" sz="2400"/>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5: Ecological Education</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educate ourselves and others</a:t>
            </a:r>
            <a:r>
              <a:rPr lang="en-AU" sz="2000" b="1">
                <a:solidFill>
                  <a:srgbClr val="D86075"/>
                </a:solidFill>
                <a:ea typeface="Roboto Medium"/>
                <a:cs typeface="Roboto Medium"/>
              </a:rPr>
              <a:t> </a:t>
            </a:r>
            <a:endParaRPr lang="en-AU" sz="2000" b="1">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0" name="Round Diagonal Corner Rectangle 1">
            <a:extLst>
              <a:ext uri="{FF2B5EF4-FFF2-40B4-BE49-F238E27FC236}">
                <a16:creationId xmlns:a16="http://schemas.microsoft.com/office/drawing/2014/main" id="{4B90A6C1-E8D8-485D-B1F6-2A8700FC50D0}"/>
              </a:ext>
            </a:extLst>
          </p:cNvPr>
          <p:cNvSpPr/>
          <p:nvPr/>
        </p:nvSpPr>
        <p:spPr>
          <a:xfrm rot="16200000">
            <a:off x="2890770" y="2014791"/>
            <a:ext cx="1375224" cy="6420407"/>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751EA3D2-1010-4D80-A650-9C08023A5902}"/>
              </a:ext>
            </a:extLst>
          </p:cNvPr>
          <p:cNvSpPr txBox="1"/>
          <p:nvPr/>
        </p:nvSpPr>
        <p:spPr>
          <a:xfrm>
            <a:off x="1552000" y="4829090"/>
            <a:ext cx="474206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0C244C"/>
                </a:solidFill>
                <a:cs typeface="Arial"/>
              </a:rPr>
              <a:t>Can you think of examples of what this might look like in our world?</a:t>
            </a:r>
          </a:p>
        </p:txBody>
      </p:sp>
      <p:pic>
        <p:nvPicPr>
          <p:cNvPr id="12" name="Graphic 12" descr="Idea outline">
            <a:extLst>
              <a:ext uri="{FF2B5EF4-FFF2-40B4-BE49-F238E27FC236}">
                <a16:creationId xmlns:a16="http://schemas.microsoft.com/office/drawing/2014/main" id="{B2F3E63D-D59A-4EF4-A824-E5224EC163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191" y="4872091"/>
            <a:ext cx="669796" cy="669796"/>
          </a:xfrm>
          <a:prstGeom prst="rect">
            <a:avLst/>
          </a:prstGeom>
        </p:spPr>
      </p:pic>
      <p:sp>
        <p:nvSpPr>
          <p:cNvPr id="13" name="Round Diagonal Corner Rectangle 1" descr="A young woman hold a seedling in her cupped hands">
            <a:extLst>
              <a:ext uri="{FF2B5EF4-FFF2-40B4-BE49-F238E27FC236}">
                <a16:creationId xmlns:a16="http://schemas.microsoft.com/office/drawing/2014/main" id="{096689AE-43B5-4E2C-9631-2DFD38F1389B}"/>
              </a:ext>
            </a:extLst>
          </p:cNvPr>
          <p:cNvSpPr/>
          <p:nvPr/>
        </p:nvSpPr>
        <p:spPr>
          <a:xfrm>
            <a:off x="7736541" y="1968596"/>
            <a:ext cx="3907306" cy="3415559"/>
          </a:xfrm>
          <a:prstGeom prst="round2DiagRect">
            <a:avLst>
              <a:gd name="adj1" fmla="val 0"/>
              <a:gd name="adj2" fmla="val 21654"/>
            </a:avLst>
          </a:prstGeom>
          <a:blipFill dpi="0" rotWithShape="1">
            <a:blip r:embed="rId6"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Box 13">
            <a:extLst>
              <a:ext uri="{FF2B5EF4-FFF2-40B4-BE49-F238E27FC236}">
                <a16:creationId xmlns:a16="http://schemas.microsoft.com/office/drawing/2014/main" id="{8A3FBD6C-CCBB-4676-B736-8184292C3CC4}"/>
              </a:ext>
            </a:extLst>
          </p:cNvPr>
          <p:cNvSpPr txBox="1"/>
          <p:nvPr/>
        </p:nvSpPr>
        <p:spPr>
          <a:xfrm>
            <a:off x="7728039" y="5449742"/>
            <a:ext cx="3915808" cy="400110"/>
          </a:xfrm>
          <a:prstGeom prst="rect">
            <a:avLst/>
          </a:prstGeom>
          <a:noFill/>
        </p:spPr>
        <p:txBody>
          <a:bodyPr wrap="square" lIns="91440" tIns="45720" rIns="91440" bIns="45720" anchor="t">
            <a:spAutoFit/>
          </a:bodyPr>
          <a:lstStyle/>
          <a:p>
            <a:r>
              <a:rPr lang="en-US" sz="1000" err="1">
                <a:solidFill>
                  <a:srgbClr val="000000"/>
                </a:solidFill>
                <a:latin typeface="Arial" panose="020B0604020202020204" pitchFamily="34" charset="0"/>
                <a:ea typeface="Roboto Light"/>
                <a:cs typeface="Arial" panose="020B0604020202020204" pitchFamily="34" charset="0"/>
              </a:rPr>
              <a:t>Shaniella</a:t>
            </a:r>
            <a:r>
              <a:rPr lang="en-US" sz="1000">
                <a:solidFill>
                  <a:srgbClr val="000000"/>
                </a:solidFill>
                <a:latin typeface="Arial" panose="020B0604020202020204" pitchFamily="34" charset="0"/>
                <a:ea typeface="Roboto Light"/>
                <a:cs typeface="Arial" panose="020B0604020202020204" pitchFamily="34" charset="0"/>
              </a:rPr>
              <a:t> works in the gardens at a rural training </a:t>
            </a:r>
            <a:r>
              <a:rPr lang="en-US" sz="1000" err="1">
                <a:solidFill>
                  <a:srgbClr val="000000"/>
                </a:solidFill>
                <a:latin typeface="Arial" panose="020B0604020202020204" pitchFamily="34" charset="0"/>
                <a:ea typeface="Roboto Light"/>
                <a:cs typeface="Arial" panose="020B0604020202020204" pitchFamily="34" charset="0"/>
              </a:rPr>
              <a:t>centre</a:t>
            </a:r>
            <a:r>
              <a:rPr lang="en-US" sz="1000">
                <a:solidFill>
                  <a:srgbClr val="000000"/>
                </a:solidFill>
                <a:latin typeface="Arial" panose="020B0604020202020204" pitchFamily="34" charset="0"/>
                <a:ea typeface="Roboto Light"/>
                <a:cs typeface="Arial" panose="020B0604020202020204" pitchFamily="34" charset="0"/>
              </a:rPr>
              <a:t> near the capital Honiara, Solomon Islands. Photo: Neil </a:t>
            </a:r>
            <a:r>
              <a:rPr lang="en-US" sz="1000" err="1">
                <a:solidFill>
                  <a:srgbClr val="000000"/>
                </a:solidFill>
                <a:latin typeface="Arial" panose="020B0604020202020204" pitchFamily="34" charset="0"/>
                <a:ea typeface="Roboto Light"/>
                <a:cs typeface="Arial" panose="020B0604020202020204" pitchFamily="34" charset="0"/>
              </a:rPr>
              <a:t>Nuia</a:t>
            </a:r>
            <a:r>
              <a:rPr lang="en-US" sz="1000">
                <a:solidFill>
                  <a:srgbClr val="000000"/>
                </a:solidFill>
                <a:latin typeface="Arial" panose="020B0604020202020204" pitchFamily="34" charset="0"/>
                <a:ea typeface="Roboto Light"/>
                <a:cs typeface="Arial" panose="020B0604020202020204" pitchFamily="34" charset="0"/>
              </a:rPr>
              <a:t> </a:t>
            </a:r>
          </a:p>
        </p:txBody>
      </p:sp>
    </p:spTree>
    <p:extLst>
      <p:ext uri="{BB962C8B-B14F-4D97-AF65-F5344CB8AC3E}">
        <p14:creationId xmlns:p14="http://schemas.microsoft.com/office/powerpoint/2010/main" val="2859747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8AABBD8C-661B-4E51-BDB9-8553D00DF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This includes:</a:t>
            </a:r>
            <a:endParaRPr lang="en-AU" sz="2400">
              <a:ea typeface="Roboto Light" panose="02000000000000000000" pitchFamily="2" charset="0"/>
              <a:cs typeface="Roboto Light" panose="02000000000000000000" pitchFamily="2" charset="0"/>
            </a:endParaRPr>
          </a:p>
          <a:p>
            <a:pPr marL="685800" indent="-342900">
              <a:lnSpc>
                <a:spcPct val="110000"/>
              </a:lnSpc>
              <a:spcBef>
                <a:spcPts val="0"/>
              </a:spcBef>
              <a:spcAft>
                <a:spcPts val="1200"/>
              </a:spcAft>
              <a:buFont typeface="Arial"/>
              <a:buChar char="•"/>
            </a:pPr>
            <a:r>
              <a:rPr lang="en-AU" sz="2400">
                <a:ea typeface="Roboto Light"/>
                <a:cs typeface="Roboto Light"/>
              </a:rPr>
              <a:t>rethinking and redesigning educational curricula and educational institution reform in the spirit of integral ecology to create ecological awareness and action</a:t>
            </a:r>
            <a:endParaRPr lang="en-AU" sz="2400">
              <a:ea typeface="Roboto Light" panose="02000000000000000000" pitchFamily="2" charset="0"/>
              <a:cs typeface="Roboto Light" panose="02000000000000000000" pitchFamily="2" charset="0"/>
            </a:endParaRPr>
          </a:p>
          <a:p>
            <a:pPr marL="685800" indent="-342900">
              <a:lnSpc>
                <a:spcPct val="110000"/>
              </a:lnSpc>
              <a:spcBef>
                <a:spcPts val="0"/>
              </a:spcBef>
              <a:spcAft>
                <a:spcPts val="1200"/>
              </a:spcAft>
              <a:buFont typeface="Arial"/>
              <a:buChar char="•"/>
            </a:pPr>
            <a:r>
              <a:rPr lang="en-AU" sz="2400">
                <a:ea typeface="Roboto Light"/>
                <a:cs typeface="Roboto Light"/>
              </a:rPr>
              <a:t>promoting the ecological vocation of young people, teachers and leaders of education, etc. </a:t>
            </a:r>
            <a:endParaRPr lang="en-AU" sz="2400">
              <a:ea typeface="Roboto Light" panose="02000000000000000000" pitchFamily="2" charset="0"/>
              <a:cs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5: Ecological Education</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educate ourselves and others</a:t>
            </a:r>
            <a:r>
              <a:rPr lang="en-AU" sz="2000" b="1">
                <a:solidFill>
                  <a:srgbClr val="D86075"/>
                </a:solidFill>
                <a:ea typeface="Roboto Medium"/>
                <a:cs typeface="Roboto Medium"/>
              </a:rPr>
              <a:t> </a:t>
            </a:r>
            <a:endParaRPr lang="en-AU" sz="2000" b="1">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8" name="Round Diagonal Corner Rectangle 1">
            <a:extLst>
              <a:ext uri="{FF2B5EF4-FFF2-40B4-BE49-F238E27FC236}">
                <a16:creationId xmlns:a16="http://schemas.microsoft.com/office/drawing/2014/main" id="{A6375E22-165C-433A-B5B0-CF84ECC62FC0}"/>
              </a:ext>
            </a:extLst>
          </p:cNvPr>
          <p:cNvSpPr/>
          <p:nvPr/>
        </p:nvSpPr>
        <p:spPr>
          <a:xfrm rot="16200000">
            <a:off x="7670136" y="1991131"/>
            <a:ext cx="3960000" cy="3833345"/>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0" name="Picture 9" descr="Education in &#10;environmental responsibility can encourage ways of acting which directly and significantly affect the world around us…&#10;&#10;Pope Francis, Laudato Si’ n 211&#10;">
            <a:extLst>
              <a:ext uri="{FF2B5EF4-FFF2-40B4-BE49-F238E27FC236}">
                <a16:creationId xmlns:a16="http://schemas.microsoft.com/office/drawing/2014/main" id="{6B30BEA6-E12A-4977-A3EF-029625FED977}"/>
              </a:ext>
            </a:extLst>
          </p:cNvPr>
          <p:cNvPicPr>
            <a:picLocks noChangeAspect="1"/>
          </p:cNvPicPr>
          <p:nvPr/>
        </p:nvPicPr>
        <p:blipFill>
          <a:blip r:embed="rId4"/>
          <a:stretch>
            <a:fillRect/>
          </a:stretch>
        </p:blipFill>
        <p:spPr>
          <a:xfrm>
            <a:off x="7796791" y="2080952"/>
            <a:ext cx="3706689" cy="3694496"/>
          </a:xfrm>
          <a:prstGeom prst="rect">
            <a:avLst/>
          </a:prstGeom>
        </p:spPr>
      </p:pic>
    </p:spTree>
    <p:extLst>
      <p:ext uri="{BB962C8B-B14F-4D97-AF65-F5344CB8AC3E}">
        <p14:creationId xmlns:p14="http://schemas.microsoft.com/office/powerpoint/2010/main" val="2797416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a:ea typeface="Roboto Medium"/>
                <a:cs typeface="Roboto Medium"/>
              </a:rPr>
              <a:t>Ecological Spirituality</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6</a:t>
            </a:r>
          </a:p>
        </p:txBody>
      </p:sp>
      <p:pic>
        <p:nvPicPr>
          <p:cNvPr id="8" name="Picture Placeholder 7" descr="Icon of dove holding a branch in its beak">
            <a:extLst>
              <a:ext uri="{FF2B5EF4-FFF2-40B4-BE49-F238E27FC236}">
                <a16:creationId xmlns:a16="http://schemas.microsoft.com/office/drawing/2014/main" id="{FA197F0F-69B2-4ACE-997D-528ACCF066E1}"/>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23713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 Diagonal Corner Rectangle 1" descr="narrow stone steps lead up into the lush green bush.&#10;&#10; &#10;&#10;">
            <a:extLst>
              <a:ext uri="{FF2B5EF4-FFF2-40B4-BE49-F238E27FC236}">
                <a16:creationId xmlns:a16="http://schemas.microsoft.com/office/drawing/2014/main" id="{8C46761F-A160-4A7D-B0C8-F425B887891C}"/>
              </a:ext>
            </a:extLst>
          </p:cNvPr>
          <p:cNvSpPr/>
          <p:nvPr/>
        </p:nvSpPr>
        <p:spPr>
          <a:xfrm>
            <a:off x="7727576" y="1539631"/>
            <a:ext cx="3839233" cy="4372976"/>
          </a:xfrm>
          <a:prstGeom prst="round2DiagRect">
            <a:avLst>
              <a:gd name="adj1" fmla="val 0"/>
              <a:gd name="adj2" fmla="val 21654"/>
            </a:avLst>
          </a:prstGeom>
          <a:blipFill dpi="0" rotWithShape="1">
            <a:blip r:embed="rId3"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89" y="2176318"/>
            <a:ext cx="6614846"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Ecological Spirituality aims to help us to “discover God in all things”, both in the beauty of creation and in the sighs of the sick and the groans of the afflicted. </a:t>
            </a:r>
            <a:endParaRPr lang="en-AU" sz="2400">
              <a:ea typeface="Roboto Light" panose="02000000000000000000" pitchFamily="2" charset="0"/>
              <a:cs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6: Ecological Spirituality</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form our hearts as well as our minds</a:t>
            </a:r>
            <a:endParaRPr lang="en-AU" sz="2400" i="1">
              <a:solidFill>
                <a:srgbClr val="D86075"/>
              </a:solidFill>
              <a:ea typeface="Roboto Medium"/>
              <a:cs typeface="Roboto Medium"/>
            </a:endParaRPr>
          </a:p>
        </p:txBody>
      </p:sp>
      <p:pic>
        <p:nvPicPr>
          <p:cNvPr id="11" name="Picture 10" descr="Logo, icon&#10;&#10;Description automatically generated">
            <a:extLst>
              <a:ext uri="{FF2B5EF4-FFF2-40B4-BE49-F238E27FC236}">
                <a16:creationId xmlns:a16="http://schemas.microsoft.com/office/drawing/2014/main" id="{67260779-DD96-47DF-84AF-51E926503AE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
        <p:nvSpPr>
          <p:cNvPr id="12" name="Round Diagonal Corner Rectangle 1">
            <a:extLst>
              <a:ext uri="{FF2B5EF4-FFF2-40B4-BE49-F238E27FC236}">
                <a16:creationId xmlns:a16="http://schemas.microsoft.com/office/drawing/2014/main" id="{5AD0C431-CC35-4F8C-8B87-02009C7E506E}"/>
              </a:ext>
            </a:extLst>
          </p:cNvPr>
          <p:cNvSpPr/>
          <p:nvPr/>
        </p:nvSpPr>
        <p:spPr>
          <a:xfrm rot="16200000">
            <a:off x="3173206" y="2084377"/>
            <a:ext cx="1023202" cy="6633257"/>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DD330577-B8F5-4EC5-97EF-B9654308EAC7}"/>
              </a:ext>
            </a:extLst>
          </p:cNvPr>
          <p:cNvSpPr txBox="1"/>
          <p:nvPr/>
        </p:nvSpPr>
        <p:spPr>
          <a:xfrm>
            <a:off x="1093958" y="5114611"/>
            <a:ext cx="571921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0C244C"/>
                </a:solidFill>
                <a:cs typeface="Arial"/>
              </a:rPr>
              <a:t>Can you think of examples of what this might look like in our world?</a:t>
            </a:r>
          </a:p>
        </p:txBody>
      </p:sp>
      <p:pic>
        <p:nvPicPr>
          <p:cNvPr id="14" name="Graphic 12" descr="Idea outline">
            <a:extLst>
              <a:ext uri="{FF2B5EF4-FFF2-40B4-BE49-F238E27FC236}">
                <a16:creationId xmlns:a16="http://schemas.microsoft.com/office/drawing/2014/main" id="{86D4FC92-6FE8-4449-B4AE-55A11B1A5B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5191" y="5062591"/>
            <a:ext cx="669796" cy="669796"/>
          </a:xfrm>
          <a:prstGeom prst="rect">
            <a:avLst/>
          </a:prstGeom>
        </p:spPr>
      </p:pic>
      <p:sp>
        <p:nvSpPr>
          <p:cNvPr id="19" name="TextBox 18">
            <a:extLst>
              <a:ext uri="{FF2B5EF4-FFF2-40B4-BE49-F238E27FC236}">
                <a16:creationId xmlns:a16="http://schemas.microsoft.com/office/drawing/2014/main" id="{10C25A69-CCE0-4D9E-9FE5-D4B259DD54F4}"/>
              </a:ext>
            </a:extLst>
          </p:cNvPr>
          <p:cNvSpPr txBox="1"/>
          <p:nvPr/>
        </p:nvSpPr>
        <p:spPr>
          <a:xfrm>
            <a:off x="8542809" y="5917473"/>
            <a:ext cx="3024000" cy="246221"/>
          </a:xfrm>
          <a:prstGeom prst="rect">
            <a:avLst/>
          </a:prstGeom>
          <a:noFill/>
        </p:spPr>
        <p:txBody>
          <a:bodyPr wrap="square" lIns="91440" tIns="45720" rIns="91440" bIns="45720" anchor="t">
            <a:spAutoFit/>
          </a:bodyPr>
          <a:lstStyle/>
          <a:p>
            <a:pPr algn="r"/>
            <a:r>
              <a:rPr lang="en-AU" sz="1000" b="0" i="0">
                <a:solidFill>
                  <a:srgbClr val="0C244C"/>
                </a:solidFill>
                <a:effectLst/>
                <a:latin typeface="Arial"/>
                <a:ea typeface="Roboto Light"/>
                <a:cs typeface="Roboto Light"/>
              </a:rPr>
              <a:t>Photo: Caritas Australia </a:t>
            </a:r>
            <a:endParaRPr lang="en-AU" sz="1000">
              <a:solidFill>
                <a:srgbClr val="0C244C"/>
              </a:solidFill>
              <a:latin typeface="Arial"/>
              <a:ea typeface="Roboto Light"/>
              <a:cs typeface="Roboto Light"/>
            </a:endParaRPr>
          </a:p>
        </p:txBody>
      </p:sp>
    </p:spTree>
    <p:extLst>
      <p:ext uri="{BB962C8B-B14F-4D97-AF65-F5344CB8AC3E}">
        <p14:creationId xmlns:p14="http://schemas.microsoft.com/office/powerpoint/2010/main" val="1027027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89" y="2176318"/>
            <a:ext cx="6982399"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600"/>
              </a:spcAft>
            </a:pPr>
            <a:r>
              <a:rPr lang="en-AU" sz="2400">
                <a:ea typeface="Roboto Light"/>
              </a:rPr>
              <a:t>This includes:</a:t>
            </a:r>
            <a:endParaRPr lang="en-AU" sz="2400">
              <a:ea typeface="Roboto Light" panose="02000000000000000000" pitchFamily="2" charset="0"/>
            </a:endParaRPr>
          </a:p>
          <a:p>
            <a:pPr marL="342900" indent="-342900">
              <a:lnSpc>
                <a:spcPct val="110000"/>
              </a:lnSpc>
              <a:spcBef>
                <a:spcPts val="0"/>
              </a:spcBef>
              <a:buFont typeface="Arial"/>
              <a:buChar char="•"/>
            </a:pPr>
            <a:r>
              <a:rPr lang="en-AU" sz="2400">
                <a:ea typeface="Roboto Light"/>
              </a:rPr>
              <a:t>understanding God’s vision of creation</a:t>
            </a:r>
            <a:endParaRPr lang="en-AU" sz="2400">
              <a:ea typeface="Roboto Light" panose="02000000000000000000" pitchFamily="2" charset="0"/>
            </a:endParaRPr>
          </a:p>
          <a:p>
            <a:pPr marL="342900" indent="-342900">
              <a:lnSpc>
                <a:spcPct val="110000"/>
              </a:lnSpc>
              <a:spcBef>
                <a:spcPts val="0"/>
              </a:spcBef>
              <a:buFont typeface="Arial"/>
              <a:buChar char="•"/>
            </a:pPr>
            <a:r>
              <a:rPr lang="en-AU" sz="2400">
                <a:ea typeface="Roboto Light"/>
              </a:rPr>
              <a:t>encouraging greater contact with the natural world in a spirit of wonder, praise, joy and gratitude</a:t>
            </a:r>
            <a:endParaRPr lang="en-AU" sz="2400">
              <a:ea typeface="Roboto Light" panose="02000000000000000000" pitchFamily="2" charset="0"/>
            </a:endParaRPr>
          </a:p>
          <a:p>
            <a:pPr marL="342900" indent="-342900">
              <a:lnSpc>
                <a:spcPct val="110000"/>
              </a:lnSpc>
              <a:spcBef>
                <a:spcPts val="0"/>
              </a:spcBef>
              <a:buFont typeface="Arial"/>
              <a:buChar char="•"/>
            </a:pPr>
            <a:r>
              <a:rPr lang="en-AU" sz="2400">
                <a:ea typeface="Roboto Light"/>
              </a:rPr>
              <a:t>promoting creation-centred liturgical celebrations</a:t>
            </a:r>
            <a:endParaRPr lang="en-AU" sz="2400">
              <a:ea typeface="Roboto Light" panose="02000000000000000000" pitchFamily="2" charset="0"/>
            </a:endParaRPr>
          </a:p>
          <a:p>
            <a:pPr marL="342900" indent="-342900">
              <a:lnSpc>
                <a:spcPct val="110000"/>
              </a:lnSpc>
              <a:spcBef>
                <a:spcPts val="0"/>
              </a:spcBef>
              <a:buFont typeface="Arial"/>
              <a:buChar char="•"/>
            </a:pPr>
            <a:r>
              <a:rPr lang="en-AU" sz="2400">
                <a:ea typeface="Roboto Light"/>
              </a:rPr>
              <a:t>developing ecological catechesis, prayer, retreats, formation, etc. </a:t>
            </a:r>
            <a:endParaRPr lang="en-AU" sz="2400">
              <a:ea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6: Ecological Spirituality</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form our hearts as well as our minds</a:t>
            </a:r>
            <a:endParaRPr lang="en-AU" sz="2400" i="1">
              <a:solidFill>
                <a:srgbClr val="D86075"/>
              </a:solidFill>
              <a:ea typeface="Roboto Medium"/>
              <a:cs typeface="Roboto Medium"/>
            </a:endParaRPr>
          </a:p>
        </p:txBody>
      </p:sp>
      <p:pic>
        <p:nvPicPr>
          <p:cNvPr id="11" name="Picture 10" descr="Logo, icon&#10;&#10;Description automatically generated">
            <a:extLst>
              <a:ext uri="{FF2B5EF4-FFF2-40B4-BE49-F238E27FC236}">
                <a16:creationId xmlns:a16="http://schemas.microsoft.com/office/drawing/2014/main" id="{67260779-DD96-47DF-84AF-51E926503AE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
        <p:nvSpPr>
          <p:cNvPr id="8" name="Round Diagonal Corner Rectangle 1" descr="Laxmi (16) looks out from a suspension bridge next to her home in Jajarkot district, western Nepal. Photo: Richard Wainwright/Caritas Australia &#10;&#10;A young woman standing on a bridge in Nepal &#10;&#10; &#10;&#10;">
            <a:extLst>
              <a:ext uri="{FF2B5EF4-FFF2-40B4-BE49-F238E27FC236}">
                <a16:creationId xmlns:a16="http://schemas.microsoft.com/office/drawing/2014/main" id="{C7D6A2FC-94D9-43F0-AA93-7EBB7EC75760}"/>
              </a:ext>
            </a:extLst>
          </p:cNvPr>
          <p:cNvSpPr/>
          <p:nvPr/>
        </p:nvSpPr>
        <p:spPr>
          <a:xfrm>
            <a:off x="7745506" y="1721220"/>
            <a:ext cx="3818938" cy="4165600"/>
          </a:xfrm>
          <a:prstGeom prst="round2DiagRect">
            <a:avLst>
              <a:gd name="adj1" fmla="val 0"/>
              <a:gd name="adj2" fmla="val 21654"/>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I would like to offer Christians a few suggestions for an ecological spirituality grounded in the convictions of our faith…the teachings of the Gospel have direct consequences for our way of thinking, feeling and living…I am interested in how such a spirituality can motivate us to a more passionate concern for the protection of our world.”&#10;Pope Francis, Laudato Si’ n216&#10;">
            <a:extLst>
              <a:ext uri="{FF2B5EF4-FFF2-40B4-BE49-F238E27FC236}">
                <a16:creationId xmlns:a16="http://schemas.microsoft.com/office/drawing/2014/main" id="{D037C963-933C-4B30-8B3E-AFDF83B3E2A4}"/>
              </a:ext>
            </a:extLst>
          </p:cNvPr>
          <p:cNvPicPr>
            <a:picLocks noChangeAspect="1"/>
          </p:cNvPicPr>
          <p:nvPr/>
        </p:nvPicPr>
        <p:blipFill>
          <a:blip r:embed="rId4"/>
          <a:stretch>
            <a:fillRect/>
          </a:stretch>
        </p:blipFill>
        <p:spPr>
          <a:xfrm>
            <a:off x="7752319" y="1886662"/>
            <a:ext cx="3859102" cy="3834716"/>
          </a:xfrm>
          <a:prstGeom prst="rect">
            <a:avLst/>
          </a:prstGeom>
        </p:spPr>
      </p:pic>
    </p:spTree>
    <p:extLst>
      <p:ext uri="{BB962C8B-B14F-4D97-AF65-F5344CB8AC3E}">
        <p14:creationId xmlns:p14="http://schemas.microsoft.com/office/powerpoint/2010/main" val="4044278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Community Resilience and Empowerment</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7</a:t>
            </a:r>
          </a:p>
        </p:txBody>
      </p:sp>
      <p:pic>
        <p:nvPicPr>
          <p:cNvPr id="7" name="Picture Placeholder 6" descr="Icon of two people shoulders and head with large speech bubble above ">
            <a:extLst>
              <a:ext uri="{FF2B5EF4-FFF2-40B4-BE49-F238E27FC236}">
                <a16:creationId xmlns:a16="http://schemas.microsoft.com/office/drawing/2014/main" id="{78E73B12-DCE0-4ED3-9AE9-15F1711CC50F}"/>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71214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88" y="2176318"/>
            <a:ext cx="7041345"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Community resilience calls for us to develop the confidence to face social and environmental challenges that may arise. This goal also encourages community engagement and participation at various levels, so that we can all play a part in making a positive difference in our world. </a:t>
            </a:r>
            <a:endParaRPr lang="en-AU" sz="2400">
              <a:ea typeface="Roboto Light" panose="02000000000000000000" pitchFamily="2" charset="0"/>
              <a:cs typeface="Roboto Light" panose="02000000000000000000" pitchFamily="2" charset="0"/>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rtl="0" fontAlgn="base">
              <a:lnSpc>
                <a:spcPct val="120000"/>
              </a:lnSpc>
            </a:pPr>
            <a:r>
              <a:rPr lang="en-AU" sz="3200" b="1">
                <a:solidFill>
                  <a:srgbClr val="0C244C"/>
                </a:solidFill>
                <a:effectLst/>
                <a:latin typeface="Arial"/>
                <a:ea typeface="Roboto Medium"/>
                <a:cs typeface="Roboto Medium"/>
              </a:rPr>
              <a:t>GOAL 7: Community Resilience and Empowerment</a:t>
            </a:r>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participate in society and share our gifts with others</a:t>
            </a:r>
            <a:r>
              <a:rPr lang="en-AU" sz="2000">
                <a:solidFill>
                  <a:srgbClr val="000000"/>
                </a:solidFill>
                <a:latin typeface="Roboto Medium"/>
                <a:ea typeface="Roboto Medium"/>
                <a:cs typeface="Roboto Medium"/>
              </a:rPr>
              <a:t> </a:t>
            </a:r>
            <a:endParaRPr lang="en-AU" sz="2000">
              <a:solidFill>
                <a:srgbClr val="000000"/>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2" name="Round Diagonal Corner Rectangle 1">
            <a:extLst>
              <a:ext uri="{FF2B5EF4-FFF2-40B4-BE49-F238E27FC236}">
                <a16:creationId xmlns:a16="http://schemas.microsoft.com/office/drawing/2014/main" id="{5AD0C431-CC35-4F8C-8B87-02009C7E506E}"/>
              </a:ext>
            </a:extLst>
          </p:cNvPr>
          <p:cNvSpPr/>
          <p:nvPr/>
        </p:nvSpPr>
        <p:spPr>
          <a:xfrm rot="16200000">
            <a:off x="3155279" y="2369577"/>
            <a:ext cx="1023202" cy="6543612"/>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DD330577-B8F5-4EC5-97EF-B9654308EAC7}"/>
              </a:ext>
            </a:extLst>
          </p:cNvPr>
          <p:cNvSpPr txBox="1"/>
          <p:nvPr/>
        </p:nvSpPr>
        <p:spPr>
          <a:xfrm>
            <a:off x="1380829" y="5340756"/>
            <a:ext cx="535166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0C244C"/>
                </a:solidFill>
                <a:cs typeface="Arial"/>
              </a:rPr>
              <a:t>Can you think of examples of what this might look like in our world?</a:t>
            </a:r>
          </a:p>
        </p:txBody>
      </p:sp>
      <p:pic>
        <p:nvPicPr>
          <p:cNvPr id="14" name="Graphic 12" descr="Idea outline">
            <a:extLst>
              <a:ext uri="{FF2B5EF4-FFF2-40B4-BE49-F238E27FC236}">
                <a16:creationId xmlns:a16="http://schemas.microsoft.com/office/drawing/2014/main" id="{86D4FC92-6FE8-4449-B4AE-55A11B1A5B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2085" y="5302968"/>
            <a:ext cx="669796" cy="669796"/>
          </a:xfrm>
          <a:prstGeom prst="rect">
            <a:avLst/>
          </a:prstGeom>
        </p:spPr>
      </p:pic>
      <p:sp>
        <p:nvSpPr>
          <p:cNvPr id="16" name="Round Diagonal Corner Rectangle 1">
            <a:extLst>
              <a:ext uri="{FF2B5EF4-FFF2-40B4-BE49-F238E27FC236}">
                <a16:creationId xmlns:a16="http://schemas.microsoft.com/office/drawing/2014/main" id="{D904E068-413D-4729-BF81-5BCEE1E4E882}"/>
              </a:ext>
            </a:extLst>
          </p:cNvPr>
          <p:cNvSpPr/>
          <p:nvPr/>
        </p:nvSpPr>
        <p:spPr>
          <a:xfrm>
            <a:off x="7727576" y="2180721"/>
            <a:ext cx="3930120" cy="2949060"/>
          </a:xfrm>
          <a:prstGeom prst="round2DiagRect">
            <a:avLst/>
          </a:prstGeom>
          <a:blipFill dpi="0" rotWithShape="1">
            <a:blip r:embed="rId6"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TextBox 19">
            <a:extLst>
              <a:ext uri="{FF2B5EF4-FFF2-40B4-BE49-F238E27FC236}">
                <a16:creationId xmlns:a16="http://schemas.microsoft.com/office/drawing/2014/main" id="{C4F1EFDB-ADFA-47CA-B290-5D484AD8F13B}"/>
              </a:ext>
            </a:extLst>
          </p:cNvPr>
          <p:cNvSpPr txBox="1"/>
          <p:nvPr/>
        </p:nvSpPr>
        <p:spPr>
          <a:xfrm>
            <a:off x="7642550" y="5176561"/>
            <a:ext cx="3930120" cy="400110"/>
          </a:xfrm>
          <a:prstGeom prst="rect">
            <a:avLst/>
          </a:prstGeom>
          <a:noFill/>
        </p:spPr>
        <p:txBody>
          <a:bodyPr wrap="square">
            <a:spAutoFit/>
          </a:bodyPr>
          <a:lstStyle/>
          <a:p>
            <a:r>
              <a:rPr lang="en-US" sz="1000">
                <a:solidFill>
                  <a:srgbClr val="05243F"/>
                </a:solidFill>
                <a:cs typeface="Arial"/>
              </a:rPr>
              <a:t>Pacific Island countries made history with the first ever community-led climate declaration in the region. Photo: Miriam </a:t>
            </a:r>
            <a:r>
              <a:rPr lang="en-US" sz="1000" err="1">
                <a:solidFill>
                  <a:srgbClr val="05243F"/>
                </a:solidFill>
                <a:cs typeface="Arial"/>
              </a:rPr>
              <a:t>Deprez</a:t>
            </a:r>
            <a:endParaRPr lang="en-AU" sz="1000">
              <a:solidFill>
                <a:srgbClr val="0C244C"/>
              </a:solidFill>
              <a:latin typeface="+mj-lt"/>
            </a:endParaRPr>
          </a:p>
        </p:txBody>
      </p:sp>
    </p:spTree>
    <p:extLst>
      <p:ext uri="{BB962C8B-B14F-4D97-AF65-F5344CB8AC3E}">
        <p14:creationId xmlns:p14="http://schemas.microsoft.com/office/powerpoint/2010/main" val="19356607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89" y="2176318"/>
            <a:ext cx="6964470"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This includes:</a:t>
            </a:r>
          </a:p>
          <a:p>
            <a:pPr marL="342900" indent="-342900" fontAlgn="base">
              <a:lnSpc>
                <a:spcPct val="110000"/>
              </a:lnSpc>
              <a:spcBef>
                <a:spcPts val="0"/>
              </a:spcBef>
              <a:spcAft>
                <a:spcPts val="600"/>
              </a:spcAft>
              <a:buFont typeface="Arial" panose="020B0604020202020204" pitchFamily="34" charset="0"/>
              <a:buChar char="•"/>
            </a:pPr>
            <a:r>
              <a:rPr lang="en-AU" sz="2400">
                <a:ea typeface="Roboto Light"/>
                <a:cs typeface="Roboto Light"/>
              </a:rPr>
              <a:t>promoting advocacy and people’s campaigns</a:t>
            </a:r>
          </a:p>
          <a:p>
            <a:pPr marL="342900" indent="-342900" fontAlgn="base">
              <a:lnSpc>
                <a:spcPct val="110000"/>
              </a:lnSpc>
              <a:spcBef>
                <a:spcPts val="0"/>
              </a:spcBef>
              <a:spcAft>
                <a:spcPts val="1200"/>
              </a:spcAft>
              <a:buFont typeface="Arial" panose="020B0604020202020204" pitchFamily="34" charset="0"/>
              <a:buChar char="•"/>
            </a:pPr>
            <a:r>
              <a:rPr lang="en-AU" sz="2400">
                <a:ea typeface="Roboto Light"/>
                <a:cs typeface="Roboto Light"/>
              </a:rPr>
              <a:t>working together to empower communities and neighbourhoods.</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rtl="0" fontAlgn="base">
              <a:lnSpc>
                <a:spcPct val="120000"/>
              </a:lnSpc>
            </a:pPr>
            <a:r>
              <a:rPr lang="en-AU" sz="3200" b="1">
                <a:solidFill>
                  <a:srgbClr val="0C244C"/>
                </a:solidFill>
                <a:effectLst/>
                <a:latin typeface="Arial"/>
                <a:ea typeface="Roboto Medium"/>
                <a:cs typeface="Roboto Medium"/>
              </a:rPr>
              <a:t>GOAL 7: Community Resilience and Empowerment</a:t>
            </a:r>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participate in society and share our gifts with others</a:t>
            </a:r>
            <a:r>
              <a:rPr lang="en-AU" sz="2000">
                <a:solidFill>
                  <a:srgbClr val="000000"/>
                </a:solidFill>
                <a:latin typeface="Roboto Medium"/>
                <a:ea typeface="Roboto Medium"/>
                <a:cs typeface="Roboto Medium"/>
              </a:rPr>
              <a:t> </a:t>
            </a:r>
            <a:endParaRPr lang="en-AU" sz="2000">
              <a:solidFill>
                <a:srgbClr val="000000"/>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8" name="Round Diagonal Corner Rectangle 1">
            <a:extLst>
              <a:ext uri="{FF2B5EF4-FFF2-40B4-BE49-F238E27FC236}">
                <a16:creationId xmlns:a16="http://schemas.microsoft.com/office/drawing/2014/main" id="{A6DCF0BF-709D-4B94-8F27-C97E5934989A}"/>
              </a:ext>
            </a:extLst>
          </p:cNvPr>
          <p:cNvSpPr/>
          <p:nvPr/>
        </p:nvSpPr>
        <p:spPr>
          <a:xfrm>
            <a:off x="7727576" y="2176318"/>
            <a:ext cx="3930119" cy="3513282"/>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Love, overflowing with small gestures of mutual care, is also civic and political, and it makes itself felt in every action that seeks to build a better world.”  &#10;Pope Francis, Laudato Si’ n231&#10;">
            <a:extLst>
              <a:ext uri="{FF2B5EF4-FFF2-40B4-BE49-F238E27FC236}">
                <a16:creationId xmlns:a16="http://schemas.microsoft.com/office/drawing/2014/main" id="{02FAC9AB-0508-4F51-8233-F31055111FDE}"/>
              </a:ext>
            </a:extLst>
          </p:cNvPr>
          <p:cNvPicPr>
            <a:picLocks noChangeAspect="1"/>
          </p:cNvPicPr>
          <p:nvPr/>
        </p:nvPicPr>
        <p:blipFill>
          <a:blip r:embed="rId4"/>
          <a:stretch>
            <a:fillRect/>
          </a:stretch>
        </p:blipFill>
        <p:spPr>
          <a:xfrm>
            <a:off x="7792496" y="2585626"/>
            <a:ext cx="3865199" cy="2694666"/>
          </a:xfrm>
          <a:prstGeom prst="rect">
            <a:avLst/>
          </a:prstGeom>
        </p:spPr>
      </p:pic>
    </p:spTree>
    <p:extLst>
      <p:ext uri="{BB962C8B-B14F-4D97-AF65-F5344CB8AC3E}">
        <p14:creationId xmlns:p14="http://schemas.microsoft.com/office/powerpoint/2010/main" val="2044968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1843617" y="1915656"/>
            <a:ext cx="8504765" cy="1964978"/>
          </a:xfrm>
        </p:spPr>
        <p:txBody>
          <a:bodyPr lIns="91440" tIns="45720" rIns="91440" bIns="45720" anchor="ctr"/>
          <a:lstStyle/>
          <a:p>
            <a:pPr algn="ctr">
              <a:lnSpc>
                <a:spcPct val="100000"/>
              </a:lnSpc>
              <a:tabLst>
                <a:tab pos="3227388" algn="l"/>
              </a:tabLst>
            </a:pPr>
            <a:r>
              <a:rPr lang="en-AU" sz="2800" b="1">
                <a:solidFill>
                  <a:srgbClr val="0C244C"/>
                </a:solidFill>
                <a:latin typeface="Arial"/>
                <a:ea typeface="Roboto Light"/>
                <a:cs typeface="Arial"/>
              </a:rPr>
              <a:t>First Nations people are advised that this resource and external links may contain images, voices and names of people who have died. </a:t>
            </a:r>
          </a:p>
        </p:txBody>
      </p:sp>
    </p:spTree>
    <p:extLst>
      <p:ext uri="{BB962C8B-B14F-4D97-AF65-F5344CB8AC3E}">
        <p14:creationId xmlns:p14="http://schemas.microsoft.com/office/powerpoint/2010/main" val="41595163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p:txBody>
          <a:bodyPr lIns="91440" tIns="45720" rIns="91440" bIns="45720" anchor="t"/>
          <a:lstStyle/>
          <a:p>
            <a:pPr>
              <a:lnSpc>
                <a:spcPct val="114000"/>
              </a:lnSpc>
              <a:spcBef>
                <a:spcPts val="0"/>
              </a:spcBef>
              <a:spcAft>
                <a:spcPts val="1200"/>
              </a:spcAft>
            </a:pPr>
            <a:r>
              <a:rPr lang="en-AU" sz="2400" dirty="0">
                <a:ea typeface="Roboto Light"/>
                <a:cs typeface="Roboto Light"/>
              </a:rPr>
              <a:t>Conclude this unit with prayer using our </a:t>
            </a:r>
            <a:r>
              <a:rPr lang="en-AU" sz="2400" dirty="0">
                <a:solidFill>
                  <a:srgbClr val="D86075"/>
                </a:solidFill>
                <a:ea typeface="Roboto Light"/>
                <a:cs typeface="Roboto Light"/>
                <a:hlinkClick r:id="rId2"/>
              </a:rPr>
              <a:t>Laudato Si’ Action Goals Prayer </a:t>
            </a:r>
            <a:r>
              <a:rPr lang="en-AU" sz="2400" dirty="0">
                <a:ea typeface="Roboto Light"/>
                <a:cs typeface="Roboto Light"/>
              </a:rPr>
              <a:t>resource. </a:t>
            </a:r>
            <a:endParaRPr lang="en-AU" sz="2400" dirty="0">
              <a:ea typeface="Roboto Light" panose="02000000000000000000" pitchFamily="2" charset="0"/>
              <a:cs typeface="Roboto Light" panose="02000000000000000000" pitchFamily="2" charset="0"/>
            </a:endParaRPr>
          </a:p>
          <a:p>
            <a:pPr>
              <a:lnSpc>
                <a:spcPct val="114000"/>
              </a:lnSpc>
              <a:spcBef>
                <a:spcPts val="0"/>
              </a:spcBef>
              <a:spcAft>
                <a:spcPts val="1200"/>
              </a:spcAft>
            </a:pPr>
            <a:r>
              <a:rPr lang="en-AU" sz="2400" dirty="0">
                <a:ea typeface="Roboto Light"/>
                <a:cs typeface="Roboto Light"/>
              </a:rPr>
              <a:t>You may want to create a sacred space in the classroom, placing in it objects that link to each, or some, of the goals.</a:t>
            </a:r>
          </a:p>
        </p:txBody>
      </p:sp>
      <p:sp>
        <p:nvSpPr>
          <p:cNvPr id="4" name="Text Placeholder 3">
            <a:extLst>
              <a:ext uri="{FF2B5EF4-FFF2-40B4-BE49-F238E27FC236}">
                <a16:creationId xmlns:a16="http://schemas.microsoft.com/office/drawing/2014/main" id="{87C1D25C-A4FF-40A2-9896-791D38AD25BD}"/>
              </a:ext>
            </a:extLst>
          </p:cNvPr>
          <p:cNvSpPr>
            <a:spLocks noGrp="1"/>
          </p:cNvSpPr>
          <p:nvPr>
            <p:ph type="body" sz="quarter" idx="11"/>
          </p:nvPr>
        </p:nvSpPr>
        <p:spPr/>
        <p:txBody>
          <a:bodyPr/>
          <a:lstStyle/>
          <a:p>
            <a:r>
              <a:rPr lang="en-AU">
                <a:solidFill>
                  <a:srgbClr val="000000"/>
                </a:solidFill>
                <a:latin typeface="Arial" panose="020B0604020202020204" pitchFamily="34" charset="0"/>
                <a:ea typeface="Roboto Light"/>
                <a:cs typeface="Arial" panose="020B0604020202020204" pitchFamily="34" charset="0"/>
              </a:rPr>
              <a:t>Priscilla holds dry soil from her drought-affected fields of millet next to her home in Hwange district, north-western Zimbabwe. Photo: Richard Wainwright/Caritas Australia </a:t>
            </a:r>
            <a:endParaRPr lang="en-AU">
              <a:latin typeface="Arial" panose="020B0604020202020204" pitchFamily="34" charset="0"/>
              <a:ea typeface="Roboto Light"/>
              <a:cs typeface="Arial" panose="020B0604020202020204" pitchFamily="34" charset="0"/>
            </a:endParaRPr>
          </a:p>
          <a:p>
            <a:endParaRPr lang="en-AU"/>
          </a:p>
        </p:txBody>
      </p:sp>
      <p:pic>
        <p:nvPicPr>
          <p:cNvPr id="7" name="Picture Placeholder 6" descr="A pair of hands holding dry soil">
            <a:extLst>
              <a:ext uri="{FF2B5EF4-FFF2-40B4-BE49-F238E27FC236}">
                <a16:creationId xmlns:a16="http://schemas.microsoft.com/office/drawing/2014/main" id="{8F739CAF-398C-44B7-AF10-1ECC52502369}"/>
              </a:ext>
            </a:extLst>
          </p:cNvPr>
          <p:cNvPicPr>
            <a:picLocks noGrp="1" noChangeAspect="1"/>
          </p:cNvPicPr>
          <p:nvPr>
            <p:ph type="pic" sz="quarter" idx="12"/>
          </p:nvPr>
        </p:nvPicPr>
        <p:blipFill>
          <a:blip r:embed="rId3"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PRAY</a:t>
            </a:r>
          </a:p>
        </p:txBody>
      </p:sp>
    </p:spTree>
    <p:extLst>
      <p:ext uri="{BB962C8B-B14F-4D97-AF65-F5344CB8AC3E}">
        <p14:creationId xmlns:p14="http://schemas.microsoft.com/office/powerpoint/2010/main" val="11322700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3" cstate="print"/>
            <a:stretch>
              <a:fillRect/>
            </a:stretch>
          </a:blipFill>
        </p:spPr>
        <p:txBody>
          <a:bodyPr wrap="square" lIns="0" tIns="0" rIns="0" bIns="0" rtlCol="0"/>
          <a:lstStyle/>
          <a:p>
            <a:endParaRPr sz="1266"/>
          </a:p>
        </p:txBody>
      </p:sp>
    </p:spTree>
    <p:extLst>
      <p:ext uri="{BB962C8B-B14F-4D97-AF65-F5344CB8AC3E}">
        <p14:creationId xmlns:p14="http://schemas.microsoft.com/office/powerpoint/2010/main" val="29884379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print"/>
            <a:stretch>
              <a:fillRect/>
            </a:stretch>
          </a:blipFill>
        </p:spPr>
        <p:txBody>
          <a:bodyPr wrap="square" lIns="0" tIns="0" rIns="0" bIns="0" rtlCol="0"/>
          <a:lstStyle/>
          <a:p>
            <a:endParaRPr sz="1266"/>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DC7DE-0946-F630-3AFC-8577A8522FF4}"/>
              </a:ext>
            </a:extLst>
          </p:cNvPr>
          <p:cNvSpPr>
            <a:spLocks noGrp="1"/>
          </p:cNvSpPr>
          <p:nvPr>
            <p:ph type="ctrTitle"/>
          </p:nvPr>
        </p:nvSpPr>
        <p:spPr>
          <a:xfrm>
            <a:off x="399246" y="736104"/>
            <a:ext cx="9144000" cy="1440160"/>
          </a:xfrm>
        </p:spPr>
        <p:txBody>
          <a:bodyPr/>
          <a:lstStyle/>
          <a:p>
            <a:pPr>
              <a:lnSpc>
                <a:spcPct val="150000"/>
              </a:lnSpc>
            </a:pPr>
            <a:r>
              <a:rPr lang="en-AU" sz="4400"/>
              <a:t>THE </a:t>
            </a:r>
            <a:r>
              <a:rPr lang="en-AU" sz="4400" err="1"/>
              <a:t>Laudato</a:t>
            </a:r>
            <a:r>
              <a:rPr lang="en-AU" sz="4400"/>
              <a:t> Si’ GOALS</a:t>
            </a:r>
            <a:br>
              <a:rPr lang="en-AU" sz="4400"/>
            </a:br>
            <a:r>
              <a:rPr lang="en-AU" sz="2400" b="0"/>
              <a:t>secondary SCHOOL resource</a:t>
            </a:r>
            <a:br>
              <a:rPr lang="en-AU"/>
            </a:br>
            <a:endParaRPr lang="en-AU">
              <a:latin typeface="+mn-lt"/>
            </a:endParaRPr>
          </a:p>
        </p:txBody>
      </p:sp>
      <p:pic>
        <p:nvPicPr>
          <p:cNvPr id="8" name="Picture 7">
            <a:extLst>
              <a:ext uri="{FF2B5EF4-FFF2-40B4-BE49-F238E27FC236}">
                <a16:creationId xmlns:a16="http://schemas.microsoft.com/office/drawing/2014/main" id="{7DD70BAD-8096-4EAE-87D4-B582DE630D89}"/>
              </a:ext>
            </a:extLst>
          </p:cNvPr>
          <p:cNvPicPr>
            <a:picLocks noChangeAspect="1"/>
          </p:cNvPicPr>
          <p:nvPr/>
        </p:nvPicPr>
        <p:blipFill>
          <a:blip r:embed="rId3"/>
          <a:stretch>
            <a:fillRect/>
          </a:stretch>
        </p:blipFill>
        <p:spPr>
          <a:xfrm>
            <a:off x="498646" y="2681142"/>
            <a:ext cx="2832246" cy="901746"/>
          </a:xfrm>
          <a:prstGeom prst="rect">
            <a:avLst/>
          </a:prstGeom>
        </p:spPr>
      </p:pic>
      <p:pic>
        <p:nvPicPr>
          <p:cNvPr id="10" name="Picture 9">
            <a:extLst>
              <a:ext uri="{FF2B5EF4-FFF2-40B4-BE49-F238E27FC236}">
                <a16:creationId xmlns:a16="http://schemas.microsoft.com/office/drawing/2014/main" id="{CB85430B-7835-4C0E-AA36-51581B0253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44357" y="4025071"/>
            <a:ext cx="1828571" cy="1800000"/>
          </a:xfrm>
          <a:prstGeom prst="rect">
            <a:avLst/>
          </a:prstGeom>
        </p:spPr>
      </p:pic>
      <p:pic>
        <p:nvPicPr>
          <p:cNvPr id="12" name="Picture 11">
            <a:extLst>
              <a:ext uri="{FF2B5EF4-FFF2-40B4-BE49-F238E27FC236}">
                <a16:creationId xmlns:a16="http://schemas.microsoft.com/office/drawing/2014/main" id="{E7237727-DDB6-489E-B59F-354353B625A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19270" y="2287766"/>
            <a:ext cx="2034437" cy="1800000"/>
          </a:xfrm>
          <a:prstGeom prst="rect">
            <a:avLst/>
          </a:prstGeom>
        </p:spPr>
      </p:pic>
      <p:pic>
        <p:nvPicPr>
          <p:cNvPr id="14" name="Picture 13">
            <a:extLst>
              <a:ext uri="{FF2B5EF4-FFF2-40B4-BE49-F238E27FC236}">
                <a16:creationId xmlns:a16="http://schemas.microsoft.com/office/drawing/2014/main" id="{0C5FDA5E-668D-4AEF-AF7A-EFD29CA6AFB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11791" y="2287766"/>
            <a:ext cx="1800000" cy="1800000"/>
          </a:xfrm>
          <a:prstGeom prst="rect">
            <a:avLst/>
          </a:prstGeom>
        </p:spPr>
      </p:pic>
      <p:pic>
        <p:nvPicPr>
          <p:cNvPr id="16" name="Picture 15">
            <a:extLst>
              <a:ext uri="{FF2B5EF4-FFF2-40B4-BE49-F238E27FC236}">
                <a16:creationId xmlns:a16="http://schemas.microsoft.com/office/drawing/2014/main" id="{C78E3BF1-A0BE-4FCB-BEA6-D72173FD4896}"/>
              </a:ext>
            </a:extLst>
          </p:cNvPr>
          <p:cNvPicPr>
            <a:picLocks noChangeAspect="1"/>
          </p:cNvPicPr>
          <p:nvPr/>
        </p:nvPicPr>
        <p:blipFill>
          <a:blip r:embed="rId7"/>
          <a:stretch>
            <a:fillRect/>
          </a:stretch>
        </p:blipFill>
        <p:spPr>
          <a:xfrm>
            <a:off x="3879303" y="4025071"/>
            <a:ext cx="2183886" cy="1800000"/>
          </a:xfrm>
          <a:prstGeom prst="rect">
            <a:avLst/>
          </a:prstGeom>
        </p:spPr>
      </p:pic>
      <p:pic>
        <p:nvPicPr>
          <p:cNvPr id="18" name="Picture 17">
            <a:extLst>
              <a:ext uri="{FF2B5EF4-FFF2-40B4-BE49-F238E27FC236}">
                <a16:creationId xmlns:a16="http://schemas.microsoft.com/office/drawing/2014/main" id="{7C2E4D3B-7455-4A8A-B39C-CF9A93A9219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11791" y="4087766"/>
            <a:ext cx="1800000" cy="1800000"/>
          </a:xfrm>
          <a:prstGeom prst="rect">
            <a:avLst/>
          </a:prstGeom>
        </p:spPr>
      </p:pic>
      <p:pic>
        <p:nvPicPr>
          <p:cNvPr id="20" name="Picture 19">
            <a:extLst>
              <a:ext uri="{FF2B5EF4-FFF2-40B4-BE49-F238E27FC236}">
                <a16:creationId xmlns:a16="http://schemas.microsoft.com/office/drawing/2014/main" id="{3068D674-AB47-4C2E-94BC-0447BFCA677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423932" y="2287766"/>
            <a:ext cx="1269422" cy="1800000"/>
          </a:xfrm>
          <a:prstGeom prst="rect">
            <a:avLst/>
          </a:prstGeom>
        </p:spPr>
      </p:pic>
      <p:pic>
        <p:nvPicPr>
          <p:cNvPr id="22" name="Picture 21">
            <a:extLst>
              <a:ext uri="{FF2B5EF4-FFF2-40B4-BE49-F238E27FC236}">
                <a16:creationId xmlns:a16="http://schemas.microsoft.com/office/drawing/2014/main" id="{3CE56599-CA62-498F-B690-6D6695CAF931}"/>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36653" y="4025071"/>
            <a:ext cx="1800000" cy="1800000"/>
          </a:xfrm>
          <a:prstGeom prst="rect">
            <a:avLst/>
          </a:prstGeom>
        </p:spPr>
      </p:pic>
    </p:spTree>
    <p:extLst>
      <p:ext uri="{BB962C8B-B14F-4D97-AF65-F5344CB8AC3E}">
        <p14:creationId xmlns:p14="http://schemas.microsoft.com/office/powerpoint/2010/main" val="3576241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86591" y="1597823"/>
            <a:ext cx="6731964" cy="4347864"/>
          </a:xfrm>
        </p:spPr>
        <p:txBody>
          <a:bodyPr lIns="91440" tIns="45720" rIns="91440" bIns="45720" anchor="t"/>
          <a:lstStyle/>
          <a:p>
            <a:pPr>
              <a:lnSpc>
                <a:spcPct val="110000"/>
              </a:lnSpc>
              <a:spcBef>
                <a:spcPts val="0"/>
              </a:spcBef>
              <a:spcAft>
                <a:spcPts val="1200"/>
              </a:spcAft>
            </a:pPr>
            <a:r>
              <a:rPr lang="en-AU" sz="2400" i="1" dirty="0" err="1">
                <a:ea typeface="Roboto Light"/>
              </a:rPr>
              <a:t>Laudato</a:t>
            </a:r>
            <a:r>
              <a:rPr lang="en-AU" sz="2400" i="1" dirty="0">
                <a:ea typeface="Roboto Light"/>
              </a:rPr>
              <a:t> Si’ </a:t>
            </a:r>
            <a:r>
              <a:rPr lang="en-AU" sz="2400" dirty="0">
                <a:ea typeface="Roboto Light"/>
              </a:rPr>
              <a:t>is an encyclical written by Pope Francis in May 2015. Translated as ‘praise be to you’, the letter addresses the Catholic Social Teaching, Care for Our Common Home.</a:t>
            </a:r>
            <a:endParaRPr lang="en-US" sz="2400" dirty="0">
              <a:ea typeface="Roboto Light"/>
            </a:endParaRPr>
          </a:p>
          <a:p>
            <a:pPr>
              <a:lnSpc>
                <a:spcPct val="110000"/>
              </a:lnSpc>
              <a:spcBef>
                <a:spcPts val="0"/>
              </a:spcBef>
              <a:spcAft>
                <a:spcPts val="1200"/>
              </a:spcAft>
            </a:pPr>
            <a:r>
              <a:rPr lang="en-AU" sz="2400" dirty="0">
                <a:ea typeface="Roboto Light"/>
              </a:rPr>
              <a:t>Pope Francis focuses on the social and ecological crisis that exists in our world today and what we can do to ensure we preserve our planet for future generations. </a:t>
            </a:r>
          </a:p>
          <a:p>
            <a:pPr>
              <a:lnSpc>
                <a:spcPct val="110000"/>
              </a:lnSpc>
              <a:spcBef>
                <a:spcPts val="0"/>
              </a:spcBef>
              <a:spcAft>
                <a:spcPts val="1200"/>
              </a:spcAft>
            </a:pPr>
            <a:endParaRPr lang="en-AU" sz="2400" dirty="0">
              <a:ea typeface="Roboto Light"/>
              <a:cs typeface="Roboto"/>
            </a:endParaRPr>
          </a:p>
          <a:p>
            <a:pPr>
              <a:lnSpc>
                <a:spcPct val="110000"/>
              </a:lnSpc>
              <a:spcBef>
                <a:spcPts val="0"/>
              </a:spcBef>
              <a:spcAft>
                <a:spcPts val="1200"/>
              </a:spcAft>
            </a:pPr>
            <a:endParaRPr lang="en-AU" sz="2400" dirty="0">
              <a:ea typeface="Roboto Light"/>
              <a:cs typeface="Roboto"/>
            </a:endParaRPr>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What is </a:t>
            </a:r>
            <a:r>
              <a:rPr lang="en-AU" err="1"/>
              <a:t>laudato</a:t>
            </a:r>
            <a:r>
              <a:rPr lang="en-AU"/>
              <a:t> </a:t>
            </a:r>
            <a:r>
              <a:rPr lang="en-AU" err="1"/>
              <a:t>si</a:t>
            </a:r>
            <a:r>
              <a:rPr lang="en-AU"/>
              <a:t>’?</a:t>
            </a:r>
          </a:p>
        </p:txBody>
      </p:sp>
      <p:pic>
        <p:nvPicPr>
          <p:cNvPr id="13" name="Picture 13" descr="Photo looking up to the canopy of tall trees with blue sky behind.">
            <a:extLst>
              <a:ext uri="{FF2B5EF4-FFF2-40B4-BE49-F238E27FC236}">
                <a16:creationId xmlns:a16="http://schemas.microsoft.com/office/drawing/2014/main" id="{8473E258-FA88-7A3B-B9AD-B75D8F840A4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33924" y="1691368"/>
            <a:ext cx="4273902" cy="2859370"/>
          </a:xfrm>
          <a:prstGeom prst="rect">
            <a:avLst/>
          </a:prstGeom>
        </p:spPr>
      </p:pic>
      <p:sp>
        <p:nvSpPr>
          <p:cNvPr id="5" name="TextBox 4">
            <a:extLst>
              <a:ext uri="{FF2B5EF4-FFF2-40B4-BE49-F238E27FC236}">
                <a16:creationId xmlns:a16="http://schemas.microsoft.com/office/drawing/2014/main" id="{C3B3DFB4-5000-B794-8017-C2D328380BD0}"/>
              </a:ext>
            </a:extLst>
          </p:cNvPr>
          <p:cNvSpPr txBox="1"/>
          <p:nvPr/>
        </p:nvSpPr>
        <p:spPr>
          <a:xfrm>
            <a:off x="7333924" y="4612617"/>
            <a:ext cx="3199770" cy="246221"/>
          </a:xfrm>
          <a:prstGeom prst="rect">
            <a:avLst/>
          </a:prstGeom>
          <a:noFill/>
        </p:spPr>
        <p:txBody>
          <a:bodyPr wrap="square" lIns="91440" tIns="45720" rIns="91440" bIns="45720" anchor="t">
            <a:spAutoFit/>
          </a:bodyPr>
          <a:lstStyle/>
          <a:p>
            <a:r>
              <a:rPr lang="en-AU" sz="1000" i="0">
                <a:solidFill>
                  <a:srgbClr val="0C244C"/>
                </a:solidFill>
                <a:effectLst/>
                <a:latin typeface="Arial"/>
                <a:ea typeface="Roboto Light"/>
                <a:cs typeface="Roboto Light"/>
              </a:rPr>
              <a:t>Photo: </a:t>
            </a:r>
            <a:r>
              <a:rPr lang="en-AU" sz="1000">
                <a:solidFill>
                  <a:srgbClr val="0C244C"/>
                </a:solidFill>
                <a:latin typeface="Arial"/>
                <a:ea typeface="Roboto Light"/>
                <a:cs typeface="Roboto Light"/>
              </a:rPr>
              <a:t>Shutterstock</a:t>
            </a:r>
            <a:endParaRPr lang="en-AU" sz="1000">
              <a:solidFill>
                <a:srgbClr val="0C244C"/>
              </a:solidFill>
              <a:latin typeface="Roboto Light"/>
              <a:ea typeface="Roboto Light"/>
              <a:cs typeface="Roboto Light"/>
            </a:endParaRPr>
          </a:p>
        </p:txBody>
      </p:sp>
    </p:spTree>
    <p:extLst>
      <p:ext uri="{BB962C8B-B14F-4D97-AF65-F5344CB8AC3E}">
        <p14:creationId xmlns:p14="http://schemas.microsoft.com/office/powerpoint/2010/main" val="2046160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What is </a:t>
            </a:r>
            <a:r>
              <a:rPr lang="en-AU" err="1"/>
              <a:t>laudato</a:t>
            </a:r>
            <a:r>
              <a:rPr lang="en-AU"/>
              <a:t> </a:t>
            </a:r>
            <a:r>
              <a:rPr lang="en-AU" err="1"/>
              <a:t>si</a:t>
            </a:r>
            <a:r>
              <a:rPr lang="en-AU"/>
              <a:t>’?</a:t>
            </a:r>
          </a:p>
        </p:txBody>
      </p:sp>
      <p:pic>
        <p:nvPicPr>
          <p:cNvPr id="4" name="Online Media 3" title="Laudato Si' animation | CAFOD">
            <a:hlinkClick r:id="" action="ppaction://media"/>
            <a:extLst>
              <a:ext uri="{FF2B5EF4-FFF2-40B4-BE49-F238E27FC236}">
                <a16:creationId xmlns:a16="http://schemas.microsoft.com/office/drawing/2014/main" id="{2BA79E55-1EAA-F739-6AF7-E77969FF78F7}"/>
              </a:ext>
            </a:extLst>
          </p:cNvPr>
          <p:cNvPicPr>
            <a:picLocks noRot="1" noChangeAspect="1"/>
          </p:cNvPicPr>
          <p:nvPr>
            <a:videoFile r:link="rId1"/>
          </p:nvPr>
        </p:nvPicPr>
        <p:blipFill>
          <a:blip r:embed="rId4"/>
          <a:stretch>
            <a:fillRect/>
          </a:stretch>
        </p:blipFill>
        <p:spPr>
          <a:xfrm>
            <a:off x="6716486" y="1691133"/>
            <a:ext cx="4880571" cy="2574080"/>
          </a:xfrm>
          <a:prstGeom prst="rect">
            <a:avLst/>
          </a:prstGeom>
        </p:spPr>
      </p:pic>
      <p:sp>
        <p:nvSpPr>
          <p:cNvPr id="6" name="Text Placeholder 1">
            <a:extLst>
              <a:ext uri="{FF2B5EF4-FFF2-40B4-BE49-F238E27FC236}">
                <a16:creationId xmlns:a16="http://schemas.microsoft.com/office/drawing/2014/main" id="{89CD2F7C-E49B-44A6-8BCD-98867322041B}"/>
              </a:ext>
            </a:extLst>
          </p:cNvPr>
          <p:cNvSpPr txBox="1">
            <a:spLocks/>
          </p:cNvSpPr>
          <p:nvPr/>
        </p:nvSpPr>
        <p:spPr>
          <a:xfrm>
            <a:off x="386591" y="1597823"/>
            <a:ext cx="6046866" cy="434786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a:ea typeface="Roboto Light"/>
              </a:rPr>
              <a:t>In the encyclical, Pope Francis emphasises our responsibility to respond to both the cry of the earth and the cry of the poor.</a:t>
            </a:r>
            <a:endParaRPr lang="en-US" sz="2400"/>
          </a:p>
          <a:p>
            <a:pPr>
              <a:lnSpc>
                <a:spcPct val="110000"/>
              </a:lnSpc>
              <a:spcBef>
                <a:spcPts val="0"/>
              </a:spcBef>
              <a:spcAft>
                <a:spcPts val="1200"/>
              </a:spcAft>
            </a:pPr>
            <a:endParaRPr lang="en-AU" sz="2400">
              <a:ea typeface="Roboto Light"/>
              <a:cs typeface="Roboto"/>
            </a:endParaRPr>
          </a:p>
        </p:txBody>
      </p:sp>
      <p:pic>
        <p:nvPicPr>
          <p:cNvPr id="12" name="Picture 11">
            <a:extLst>
              <a:ext uri="{FF2B5EF4-FFF2-40B4-BE49-F238E27FC236}">
                <a16:creationId xmlns:a16="http://schemas.microsoft.com/office/drawing/2014/main" id="{0E200169-6128-4742-A30E-34A0EAB90753}"/>
              </a:ext>
            </a:extLst>
          </p:cNvPr>
          <p:cNvPicPr/>
          <p:nvPr/>
        </p:nvPicPr>
        <p:blipFill>
          <a:blip r:embed="rId5">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982508" y="4869431"/>
            <a:ext cx="594866" cy="594866"/>
          </a:xfrm>
          <a:prstGeom prst="rect">
            <a:avLst/>
          </a:prstGeom>
          <a:noFill/>
          <a:ln>
            <a:noFill/>
          </a:ln>
        </p:spPr>
      </p:pic>
      <p:sp>
        <p:nvSpPr>
          <p:cNvPr id="13" name="Round Diagonal Corner Rectangle 1">
            <a:extLst>
              <a:ext uri="{FF2B5EF4-FFF2-40B4-BE49-F238E27FC236}">
                <a16:creationId xmlns:a16="http://schemas.microsoft.com/office/drawing/2014/main" id="{6F371B22-6A52-4BC4-8A9F-73AF210B122A}"/>
              </a:ext>
            </a:extLst>
          </p:cNvPr>
          <p:cNvSpPr/>
          <p:nvPr/>
        </p:nvSpPr>
        <p:spPr>
          <a:xfrm rot="16200000">
            <a:off x="8462673" y="2726580"/>
            <a:ext cx="1388197" cy="4880571"/>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A57CBF6C-92D8-42DD-8B21-F085AC0A1035}"/>
              </a:ext>
            </a:extLst>
          </p:cNvPr>
          <p:cNvSpPr txBox="1"/>
          <p:nvPr/>
        </p:nvSpPr>
        <p:spPr>
          <a:xfrm>
            <a:off x="7734535" y="4659033"/>
            <a:ext cx="375934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2000">
                <a:ea typeface="Roboto Light"/>
                <a:cs typeface="Roboto"/>
              </a:rPr>
              <a:t>Watch the above video to learn more about Pope Francis’s encyclical </a:t>
            </a:r>
            <a:r>
              <a:rPr lang="en-AU" sz="2000" i="1" err="1">
                <a:ea typeface="Roboto Light"/>
                <a:cs typeface="Roboto"/>
              </a:rPr>
              <a:t>Laudato</a:t>
            </a:r>
            <a:r>
              <a:rPr lang="en-AU" sz="2000" i="1">
                <a:ea typeface="Roboto Light"/>
                <a:cs typeface="Roboto"/>
              </a:rPr>
              <a:t> Si’</a:t>
            </a:r>
            <a:r>
              <a:rPr lang="en-AU" sz="2000">
                <a:ea typeface="Roboto Light"/>
                <a:cs typeface="Roboto"/>
              </a:rPr>
              <a:t>.</a:t>
            </a:r>
            <a:endParaRPr lang="en-US" sz="2000">
              <a:cs typeface="Arial"/>
            </a:endParaRPr>
          </a:p>
        </p:txBody>
      </p:sp>
    </p:spTree>
    <p:extLst>
      <p:ext uri="{BB962C8B-B14F-4D97-AF65-F5344CB8AC3E}">
        <p14:creationId xmlns:p14="http://schemas.microsoft.com/office/powerpoint/2010/main" val="405783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1" y="1597823"/>
            <a:ext cx="6065440" cy="4347864"/>
          </a:xfrm>
        </p:spPr>
        <p:txBody>
          <a:bodyPr lIns="91440" tIns="45720" rIns="91440" bIns="45720" anchor="t"/>
          <a:lstStyle/>
          <a:p>
            <a:pPr>
              <a:lnSpc>
                <a:spcPct val="110000"/>
              </a:lnSpc>
              <a:spcBef>
                <a:spcPts val="0"/>
              </a:spcBef>
              <a:spcAft>
                <a:spcPts val="600"/>
              </a:spcAft>
            </a:pPr>
            <a:r>
              <a:rPr lang="it-IT" sz="2400">
                <a:ea typeface="Roboto Light"/>
                <a:cs typeface="Roboto"/>
                <a:hlinkClick r:id="rId4"/>
              </a:rPr>
              <a:t>The Laudato Si’ Action Platform</a:t>
            </a:r>
            <a:r>
              <a:rPr lang="en-AU" sz="2400">
                <a:solidFill>
                  <a:srgbClr val="040C1A"/>
                </a:solidFill>
                <a:ea typeface="Roboto Light"/>
                <a:cs typeface="Roboto"/>
              </a:rPr>
              <a:t> </a:t>
            </a:r>
            <a:r>
              <a:rPr lang="en-AU" sz="2400">
                <a:ea typeface="Roboto Light"/>
                <a:cs typeface="Roboto"/>
              </a:rPr>
              <a:t>was developed to assist the Church in its steps towards implementing the key messages of </a:t>
            </a:r>
            <a:r>
              <a:rPr lang="en-AU" sz="2400" i="1" err="1">
                <a:ea typeface="Roboto Light"/>
                <a:cs typeface="Roboto"/>
              </a:rPr>
              <a:t>Laudato</a:t>
            </a:r>
            <a:r>
              <a:rPr lang="en-AU" sz="2400" i="1">
                <a:ea typeface="Roboto Light"/>
                <a:cs typeface="Roboto"/>
              </a:rPr>
              <a:t> Si’ </a:t>
            </a:r>
            <a:r>
              <a:rPr lang="en-AU" sz="2400">
                <a:ea typeface="Roboto Light"/>
                <a:cs typeface="Roboto"/>
              </a:rPr>
              <a:t>throughout various areas of society, such as:</a:t>
            </a:r>
            <a:endParaRPr lang="en-US" sz="2400"/>
          </a:p>
          <a:p>
            <a:pPr marL="628650" indent="-342900">
              <a:lnSpc>
                <a:spcPct val="100000"/>
              </a:lnSpc>
              <a:spcBef>
                <a:spcPts val="0"/>
              </a:spcBef>
              <a:buFont typeface="Arial" panose="020B0604020202020204" pitchFamily="34" charset="0"/>
              <a:buChar char="•"/>
            </a:pPr>
            <a:r>
              <a:rPr lang="en-AU" sz="2400">
                <a:ea typeface="Roboto Light"/>
                <a:cs typeface="Roboto"/>
              </a:rPr>
              <a:t>Families, Parishes and Diocese</a:t>
            </a:r>
          </a:p>
          <a:p>
            <a:pPr marL="628650" indent="-342900">
              <a:lnSpc>
                <a:spcPct val="100000"/>
              </a:lnSpc>
              <a:spcBef>
                <a:spcPts val="0"/>
              </a:spcBef>
              <a:buFont typeface="Arial" panose="020B0604020202020204" pitchFamily="34" charset="0"/>
              <a:buChar char="•"/>
            </a:pPr>
            <a:r>
              <a:rPr lang="en-AU" sz="2400">
                <a:ea typeface="Roboto Light"/>
                <a:cs typeface="Roboto"/>
              </a:rPr>
              <a:t>Educational Institutions</a:t>
            </a:r>
          </a:p>
          <a:p>
            <a:pPr marL="628650" indent="-342900">
              <a:lnSpc>
                <a:spcPct val="100000"/>
              </a:lnSpc>
              <a:spcBef>
                <a:spcPts val="0"/>
              </a:spcBef>
              <a:buFont typeface="Arial" panose="020B0604020202020204" pitchFamily="34" charset="0"/>
              <a:buChar char="•"/>
            </a:pPr>
            <a:r>
              <a:rPr lang="en-AU" sz="2400">
                <a:ea typeface="Roboto Light"/>
                <a:cs typeface="Roboto"/>
              </a:rPr>
              <a:t>Healthcare and Healing</a:t>
            </a:r>
          </a:p>
          <a:p>
            <a:pPr marL="628650" indent="-342900">
              <a:lnSpc>
                <a:spcPct val="100000"/>
              </a:lnSpc>
              <a:spcBef>
                <a:spcPts val="0"/>
              </a:spcBef>
              <a:buFont typeface="Arial" panose="020B0604020202020204" pitchFamily="34" charset="0"/>
              <a:buChar char="•"/>
            </a:pPr>
            <a:r>
              <a:rPr lang="en-AU" sz="2400">
                <a:ea typeface="Roboto Light"/>
                <a:cs typeface="Roboto"/>
              </a:rPr>
              <a:t>Organisations and Groups</a:t>
            </a:r>
          </a:p>
          <a:p>
            <a:pPr marL="628650" indent="-342900">
              <a:lnSpc>
                <a:spcPct val="100000"/>
              </a:lnSpc>
              <a:spcBef>
                <a:spcPts val="0"/>
              </a:spcBef>
              <a:buFont typeface="Arial" panose="020B0604020202020204" pitchFamily="34" charset="0"/>
              <a:buChar char="•"/>
            </a:pPr>
            <a:r>
              <a:rPr lang="en-AU" sz="2400">
                <a:ea typeface="Roboto Light"/>
                <a:cs typeface="Roboto"/>
              </a:rPr>
              <a:t>Economic Sector</a:t>
            </a:r>
          </a:p>
          <a:p>
            <a:pPr marL="628650" indent="-342900">
              <a:lnSpc>
                <a:spcPct val="100000"/>
              </a:lnSpc>
              <a:spcBef>
                <a:spcPts val="0"/>
              </a:spcBef>
              <a:buFont typeface="Arial" panose="020B0604020202020204" pitchFamily="34" charset="0"/>
              <a:buChar char="•"/>
            </a:pPr>
            <a:r>
              <a:rPr lang="en-AU" sz="2400">
                <a:ea typeface="Roboto Light"/>
                <a:cs typeface="Roboto"/>
              </a:rPr>
              <a:t>Religious </a:t>
            </a:r>
            <a:endParaRPr lang="en-AU" sz="2400">
              <a:ea typeface="Roboto Light" panose="02000000000000000000" pitchFamily="2" charset="0"/>
              <a:cs typeface="Roboto" panose="02000000000000000000" pitchFamily="2" charset="0"/>
            </a:endParaRPr>
          </a:p>
          <a:p>
            <a:pPr>
              <a:lnSpc>
                <a:spcPct val="110000"/>
              </a:lnSpc>
              <a:spcBef>
                <a:spcPts val="0"/>
              </a:spcBef>
              <a:spcAft>
                <a:spcPts val="600"/>
              </a:spcAft>
            </a:pPr>
            <a:endParaRPr lang="en-AU"/>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The </a:t>
            </a:r>
            <a:r>
              <a:rPr lang="en-AU" err="1"/>
              <a:t>laudato</a:t>
            </a:r>
            <a:r>
              <a:rPr lang="en-AU"/>
              <a:t> </a:t>
            </a:r>
            <a:r>
              <a:rPr lang="en-AU" err="1"/>
              <a:t>si</a:t>
            </a:r>
            <a:r>
              <a:rPr lang="en-AU"/>
              <a:t>’ action platform</a:t>
            </a:r>
          </a:p>
        </p:txBody>
      </p:sp>
      <p:pic>
        <p:nvPicPr>
          <p:cNvPr id="6" name="Online Media 5" title="Pope Francis invites you to the Laudato Si' Action Platform">
            <a:hlinkClick r:id="" action="ppaction://media"/>
            <a:extLst>
              <a:ext uri="{FF2B5EF4-FFF2-40B4-BE49-F238E27FC236}">
                <a16:creationId xmlns:a16="http://schemas.microsoft.com/office/drawing/2014/main" id="{48BA02C7-1E71-A852-346D-75003D5673B1}"/>
              </a:ext>
            </a:extLst>
          </p:cNvPr>
          <p:cNvPicPr>
            <a:picLocks noRot="1" noChangeAspect="1"/>
          </p:cNvPicPr>
          <p:nvPr>
            <a:videoFile r:link="rId1"/>
          </p:nvPr>
        </p:nvPicPr>
        <p:blipFill>
          <a:blip r:embed="rId5"/>
          <a:stretch>
            <a:fillRect/>
          </a:stretch>
        </p:blipFill>
        <p:spPr>
          <a:xfrm>
            <a:off x="6716486" y="1635224"/>
            <a:ext cx="4906763" cy="2772321"/>
          </a:xfrm>
          <a:prstGeom prst="rect">
            <a:avLst/>
          </a:prstGeom>
        </p:spPr>
      </p:pic>
      <p:pic>
        <p:nvPicPr>
          <p:cNvPr id="11" name="Picture 10">
            <a:extLst>
              <a:ext uri="{FF2B5EF4-FFF2-40B4-BE49-F238E27FC236}">
                <a16:creationId xmlns:a16="http://schemas.microsoft.com/office/drawing/2014/main" id="{BAB2DF33-2234-4D68-BA9B-A0205EEBE188}"/>
              </a:ext>
            </a:extLst>
          </p:cNvPr>
          <p:cNvPicPr/>
          <p:nvPr/>
        </p:nvPicPr>
        <p:blipFill>
          <a:blip r:embed="rId6">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982508" y="5021831"/>
            <a:ext cx="594866" cy="594866"/>
          </a:xfrm>
          <a:prstGeom prst="rect">
            <a:avLst/>
          </a:prstGeom>
          <a:noFill/>
          <a:ln>
            <a:noFill/>
          </a:ln>
        </p:spPr>
      </p:pic>
      <p:sp>
        <p:nvSpPr>
          <p:cNvPr id="12" name="Round Diagonal Corner Rectangle 1">
            <a:extLst>
              <a:ext uri="{FF2B5EF4-FFF2-40B4-BE49-F238E27FC236}">
                <a16:creationId xmlns:a16="http://schemas.microsoft.com/office/drawing/2014/main" id="{542B7AB3-A339-4086-93CA-ED751B1D9EA0}"/>
              </a:ext>
            </a:extLst>
          </p:cNvPr>
          <p:cNvSpPr/>
          <p:nvPr/>
        </p:nvSpPr>
        <p:spPr>
          <a:xfrm rot="16200000">
            <a:off x="8462673" y="2878980"/>
            <a:ext cx="1388197" cy="4880571"/>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A885B496-81AA-46A7-88FC-87FD080680B0}"/>
              </a:ext>
            </a:extLst>
          </p:cNvPr>
          <p:cNvSpPr txBox="1"/>
          <p:nvPr/>
        </p:nvSpPr>
        <p:spPr>
          <a:xfrm>
            <a:off x="7734536" y="4965321"/>
            <a:ext cx="375934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2000">
                <a:ea typeface="Roboto Light"/>
                <a:cs typeface="Roboto"/>
              </a:rPr>
              <a:t>Listen to Pope Francis’s invitation to participate.</a:t>
            </a:r>
            <a:endParaRPr lang="en-US" sz="2000">
              <a:cs typeface="Arial"/>
            </a:endParaRPr>
          </a:p>
        </p:txBody>
      </p:sp>
    </p:spTree>
    <p:extLst>
      <p:ext uri="{BB962C8B-B14F-4D97-AF65-F5344CB8AC3E}">
        <p14:creationId xmlns:p14="http://schemas.microsoft.com/office/powerpoint/2010/main" val="392103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408859"/>
            <a:ext cx="6762126" cy="4347864"/>
          </a:xfrm>
        </p:spPr>
        <p:txBody>
          <a:bodyPr lIns="91440" tIns="45720" rIns="91440" bIns="45720" anchor="t"/>
          <a:lstStyle/>
          <a:p>
            <a:pPr fontAlgn="base">
              <a:lnSpc>
                <a:spcPct val="110000"/>
              </a:lnSpc>
              <a:spcBef>
                <a:spcPts val="0"/>
              </a:spcBef>
              <a:spcAft>
                <a:spcPts val="1200"/>
              </a:spcAft>
            </a:pPr>
            <a:r>
              <a:rPr lang="en-AU" sz="2400" b="0" i="0" u="sng" strike="noStrike">
                <a:solidFill>
                  <a:srgbClr val="0563C1"/>
                </a:solidFill>
                <a:effectLst/>
                <a:ea typeface="Roboto Light"/>
                <a:hlinkClick r:id="rId2"/>
              </a:rPr>
              <a:t>The Laudato Si’ Goals</a:t>
            </a:r>
            <a:r>
              <a:rPr lang="en-AU" sz="2400" b="0" i="0">
                <a:solidFill>
                  <a:srgbClr val="184A4E"/>
                </a:solidFill>
                <a:effectLst/>
                <a:ea typeface="Roboto Light"/>
              </a:rPr>
              <a:t> </a:t>
            </a:r>
            <a:r>
              <a:rPr lang="en-AU" sz="2400" b="0" i="0">
                <a:effectLst/>
                <a:ea typeface="Roboto Light"/>
              </a:rPr>
              <a:t>were created in response to the key messages found within Pope Francis’s encyclical, </a:t>
            </a:r>
            <a:r>
              <a:rPr lang="en-AU" sz="2400" b="0" i="1">
                <a:effectLst/>
                <a:ea typeface="Roboto Light"/>
              </a:rPr>
              <a:t>Laudato Si’</a:t>
            </a:r>
            <a:r>
              <a:rPr lang="en-AU" sz="2400">
                <a:ea typeface="Roboto Light"/>
              </a:rPr>
              <a:t>. </a:t>
            </a:r>
            <a:endParaRPr lang="en-AU" sz="2400">
              <a:ea typeface="Roboto Light" panose="02000000000000000000" pitchFamily="2" charset="0"/>
            </a:endParaRPr>
          </a:p>
          <a:p>
            <a:pPr fontAlgn="base">
              <a:lnSpc>
                <a:spcPct val="110000"/>
              </a:lnSpc>
              <a:spcBef>
                <a:spcPts val="0"/>
              </a:spcBef>
              <a:spcAft>
                <a:spcPts val="1200"/>
              </a:spcAft>
            </a:pPr>
            <a:r>
              <a:rPr lang="en-AU" sz="2400">
                <a:ea typeface="Roboto Light"/>
              </a:rPr>
              <a:t>T</a:t>
            </a:r>
            <a:r>
              <a:rPr lang="en-AU" sz="2400" b="0" i="0">
                <a:effectLst/>
                <a:ea typeface="Roboto Light"/>
              </a:rPr>
              <a:t>hrough</a:t>
            </a:r>
            <a:r>
              <a:rPr lang="en-AU" sz="2400" b="0" i="0">
                <a:solidFill>
                  <a:srgbClr val="040C1A"/>
                </a:solidFill>
                <a:effectLst/>
                <a:ea typeface="Roboto Light"/>
              </a:rPr>
              <a:t> </a:t>
            </a:r>
            <a:r>
              <a:rPr lang="en-AU" sz="2400" b="0" i="0" u="sng" strike="noStrike">
                <a:solidFill>
                  <a:srgbClr val="0563C1"/>
                </a:solidFill>
                <a:effectLst/>
                <a:ea typeface="Roboto Light"/>
                <a:hlinkClick r:id="rId3"/>
              </a:rPr>
              <a:t>Integral Ecology</a:t>
            </a:r>
            <a:r>
              <a:rPr lang="en-AU" sz="2400" b="0" i="0">
                <a:effectLst/>
                <a:ea typeface="Roboto Light"/>
              </a:rPr>
              <a:t>, Pope Francis teaches that ‘everything is connected’. By taking action caring for creation, we are also caring for the poorest and most vulnerable in our world.</a:t>
            </a:r>
            <a:r>
              <a:rPr lang="en-AU" sz="2400">
                <a:ea typeface="Roboto Light"/>
              </a:rPr>
              <a:t> </a:t>
            </a:r>
            <a:endParaRPr lang="en-AU" sz="2400" b="0" i="0">
              <a:effectLst/>
              <a:ea typeface="Roboto Light" panose="02000000000000000000" pitchFamily="2" charset="0"/>
            </a:endParaRPr>
          </a:p>
          <a:p>
            <a:pPr fontAlgn="base">
              <a:lnSpc>
                <a:spcPct val="110000"/>
              </a:lnSpc>
              <a:spcBef>
                <a:spcPts val="0"/>
              </a:spcBef>
              <a:spcAft>
                <a:spcPts val="1200"/>
              </a:spcAft>
            </a:pPr>
            <a:r>
              <a:rPr lang="en-AU" sz="2400" b="0" i="0">
                <a:effectLst/>
                <a:ea typeface="Roboto Light"/>
              </a:rPr>
              <a:t>These goals are designed to provide guidance on how each of us can take steps towards caring for our common home.</a:t>
            </a:r>
            <a:r>
              <a:rPr lang="en-AU" sz="2400">
                <a:ea typeface="Roboto Light"/>
              </a:rPr>
              <a:t> </a:t>
            </a:r>
            <a:endParaRPr lang="en-AU" sz="2400">
              <a:ea typeface="Roboto Light" panose="02000000000000000000" pitchFamily="2" charset="0"/>
            </a:endParaRPr>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The </a:t>
            </a:r>
            <a:r>
              <a:rPr lang="en-AU" err="1"/>
              <a:t>laudato</a:t>
            </a:r>
            <a:r>
              <a:rPr lang="en-AU"/>
              <a:t> </a:t>
            </a:r>
            <a:r>
              <a:rPr lang="en-AU" err="1"/>
              <a:t>si</a:t>
            </a:r>
            <a:r>
              <a:rPr lang="en-AU"/>
              <a:t>’ goals</a:t>
            </a:r>
          </a:p>
        </p:txBody>
      </p:sp>
      <p:sp>
        <p:nvSpPr>
          <p:cNvPr id="4" name="TextBox 3">
            <a:extLst>
              <a:ext uri="{FF2B5EF4-FFF2-40B4-BE49-F238E27FC236}">
                <a16:creationId xmlns:a16="http://schemas.microsoft.com/office/drawing/2014/main" id="{B22415E5-D977-81C6-1B99-BD9EBCBDD366}"/>
              </a:ext>
            </a:extLst>
          </p:cNvPr>
          <p:cNvSpPr txBox="1"/>
          <p:nvPr/>
        </p:nvSpPr>
        <p:spPr>
          <a:xfrm>
            <a:off x="7196510" y="4823957"/>
            <a:ext cx="2525487" cy="246221"/>
          </a:xfrm>
          <a:prstGeom prst="rect">
            <a:avLst/>
          </a:prstGeom>
          <a:noFill/>
        </p:spPr>
        <p:txBody>
          <a:bodyPr wrap="square" lIns="91440" tIns="45720" rIns="91440" bIns="45720" rtlCol="0" anchor="t">
            <a:spAutoFit/>
          </a:bodyPr>
          <a:lstStyle/>
          <a:p>
            <a:r>
              <a:rPr lang="en-AU" sz="1000">
                <a:solidFill>
                  <a:srgbClr val="0C244C"/>
                </a:solidFill>
                <a:latin typeface="Arial"/>
                <a:ea typeface="Roboto Light"/>
                <a:cs typeface="Arial"/>
              </a:rPr>
              <a:t>Source: Caritas Australia </a:t>
            </a:r>
            <a:r>
              <a:rPr lang="en-AU" sz="1000">
                <a:solidFill>
                  <a:srgbClr val="0C244C"/>
                </a:solidFill>
                <a:latin typeface="Arial"/>
                <a:ea typeface="Roboto Light"/>
                <a:cs typeface="Arial"/>
                <a:hlinkClick r:id="rId4"/>
              </a:rPr>
              <a:t>CST Card Set</a:t>
            </a:r>
            <a:endParaRPr lang="en-AU" sz="1000">
              <a:solidFill>
                <a:srgbClr val="0C244C"/>
              </a:solidFill>
              <a:latin typeface="Arial"/>
              <a:ea typeface="Roboto Light"/>
              <a:cs typeface="Arial"/>
            </a:endParaRPr>
          </a:p>
        </p:txBody>
      </p:sp>
      <p:pic>
        <p:nvPicPr>
          <p:cNvPr id="6" name="Picture 5" descr="Laudato Si't Action Platform logo, Catholic Earthcare Australia logo. Text: Goals with icons and text for each goal. Respond to the cry of the earth, respond to the cry of the poor, ecological economics, adoptions of sustainable lifestyles, ecological education, ecological spirituality, community resilience and empowerment">
            <a:extLst>
              <a:ext uri="{FF2B5EF4-FFF2-40B4-BE49-F238E27FC236}">
                <a16:creationId xmlns:a16="http://schemas.microsoft.com/office/drawing/2014/main" id="{A2238878-7A03-4780-9921-0C1D2DE494E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213600" y="1550375"/>
            <a:ext cx="4423229" cy="3163230"/>
          </a:xfrm>
          <a:prstGeom prst="rect">
            <a:avLst/>
          </a:prstGeom>
          <a:ln w="38100">
            <a:solidFill>
              <a:srgbClr val="63B1A4"/>
            </a:solidFill>
          </a:ln>
        </p:spPr>
      </p:pic>
    </p:spTree>
    <p:extLst>
      <p:ext uri="{BB962C8B-B14F-4D97-AF65-F5344CB8AC3E}">
        <p14:creationId xmlns:p14="http://schemas.microsoft.com/office/powerpoint/2010/main" val="1109443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Response to the Cry of the Earth</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1</a:t>
            </a:r>
          </a:p>
        </p:txBody>
      </p:sp>
      <p:pic>
        <p:nvPicPr>
          <p:cNvPr id="11" name="Picture Placeholder 10" descr="icon with globe in the middle, hears in 2 corners and two arrows around the globe in a circular clockwise direction">
            <a:extLst>
              <a:ext uri="{FF2B5EF4-FFF2-40B4-BE49-F238E27FC236}">
                <a16:creationId xmlns:a16="http://schemas.microsoft.com/office/drawing/2014/main" id="{BDB47947-78E6-489B-9E3D-34C68D1E5D7E}"/>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72088013"/>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Calendar_x0020_Year xmlns="a74f41e8-2c9a-4a9a-8a86-1b2eca9cb15f" xsi:nil="true"/>
    <bc52f877b74e4892aa9edc07f5db4423 xmlns="d0426e0c-4a75-4487-8a8c-05f70a1c3a62">
      <Terms xmlns="http://schemas.microsoft.com/office/infopath/2007/PartnerControls"/>
    </bc52f877b74e4892aa9edc07f5db4423>
    <_ResourceType xmlns="http://schemas.microsoft.com/sharepoint/v3/fields" xsi:nil="true"/>
    <Document_x0020_Status xmlns="a74f41e8-2c9a-4a9a-8a86-1b2eca9cb15f" xsi:nil="true"/>
    <MediaLengthInSeconds xmlns="d0426e0c-4a75-4487-8a8c-05f70a1c3a62" xsi:nil="true"/>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Cross_x002d_Curriculum_x0020_Priorities xmlns="d0426e0c-4a75-4487-8a8c-05f70a1c3a62">
      <Value>Aboriginal and Torres Strait Islander Histories and Cultures</Value>
    </Cross_x002d_Curriculum_x0020_Priorities>
    <Curriculum xmlns="d0426e0c-4a75-4487-8a8c-05f70a1c3a62">
      <Value>Civics and Citizenship</Value>
    </Curriculum>
    <General_x0020_Capabilities xmlns="d0426e0c-4a75-4487-8a8c-05f70a1c3a62">
      <Value>Literacy</Value>
    </General_x0020_Capabilities>
    <ResourcesType xmlns="d0426e0c-4a75-4487-8a8c-05f70a1c3a62" xsi:nil="true"/>
    <ResourceAudience xmlns="d0426e0c-4a75-4487-8a8c-05f70a1c3a62" xsi:nil="true"/>
    <ResourceTopic xmlns="d0426e0c-4a75-4487-8a8c-05f70a1c3a62" xsi:nil="true"/>
    <Term xmlns="d0426e0c-4a75-4487-8a8c-05f70a1c3a6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6" ma:contentTypeDescription="Create a new document." ma:contentTypeScope="" ma:versionID="749d50841259068563e761e2feb9de11">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61e94646948ac0b72fb0fae39d36c74b"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CE9FC7-F488-4CBC-BC57-3C13B4B4EA8E}">
  <ds:schemaRefs>
    <ds:schemaRef ds:uri="http://schemas.microsoft.com/office/infopath/2007/PartnerControls"/>
    <ds:schemaRef ds:uri="http://www.w3.org/XML/1998/namespace"/>
    <ds:schemaRef ds:uri="http://purl.org/dc/dcmitype/"/>
    <ds:schemaRef ds:uri="http://purl.org/dc/terms/"/>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schemas.microsoft.com/sharepoint/v3/fields"/>
    <ds:schemaRef ds:uri="d0426e0c-4a75-4487-8a8c-05f70a1c3a62"/>
    <ds:schemaRef ds:uri="a74f41e8-2c9a-4a9a-8a86-1b2eca9cb15f"/>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6CE41A5E-2B67-46D7-869E-FBE33193D2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f41e8-2c9a-4a9a-8a86-1b2eca9cb15f"/>
    <ds:schemaRef ds:uri="http://schemas.microsoft.com/sharepoint/v3/fields"/>
    <ds:schemaRef ds:uri="d0426e0c-4a75-4487-8a8c-05f70a1c3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TotalTime>
  <Words>2226</Words>
  <Application>Microsoft Office PowerPoint</Application>
  <PresentationFormat>Widescreen</PresentationFormat>
  <Paragraphs>181</Paragraphs>
  <Slides>32</Slides>
  <Notes>21</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Roboto</vt:lpstr>
      <vt:lpstr>Roboto light</vt:lpstr>
      <vt:lpstr>Roboto light</vt:lpstr>
      <vt:lpstr>Roboto Medium</vt:lpstr>
      <vt:lpstr>Roboto Slab</vt:lpstr>
      <vt:lpstr>Segoe UI</vt:lpstr>
      <vt:lpstr>Education PPT Template</vt:lpstr>
      <vt:lpstr>Information FOR TEACHERS</vt:lpstr>
      <vt:lpstr>students</vt:lpstr>
      <vt:lpstr>PowerPoint Presentation</vt:lpstr>
      <vt:lpstr>THE Laudato Si’ GOALS secondary SCHOOL resource </vt:lpstr>
      <vt:lpstr>What is laudato si’?</vt:lpstr>
      <vt:lpstr>What is laudato si’?</vt:lpstr>
      <vt:lpstr>The laudato si’ action platform</vt:lpstr>
      <vt:lpstr>The laudato si’ goals</vt:lpstr>
      <vt:lpstr>Goal 1</vt:lpstr>
      <vt:lpstr>PowerPoint Presentation</vt:lpstr>
      <vt:lpstr>PowerPoint Presentation</vt:lpstr>
      <vt:lpstr>Goal 2 </vt:lpstr>
      <vt:lpstr>PowerPoint Presentation</vt:lpstr>
      <vt:lpstr>PowerPoint Presentation</vt:lpstr>
      <vt:lpstr>Goal 3 </vt:lpstr>
      <vt:lpstr>PowerPoint Presentation</vt:lpstr>
      <vt:lpstr>PowerPoint Presentation</vt:lpstr>
      <vt:lpstr>Goal 4</vt:lpstr>
      <vt:lpstr>PowerPoint Presentation</vt:lpstr>
      <vt:lpstr>PowerPoint Presentation</vt:lpstr>
      <vt:lpstr>Goal 5</vt:lpstr>
      <vt:lpstr>PowerPoint Presentation</vt:lpstr>
      <vt:lpstr>PowerPoint Presentation</vt:lpstr>
      <vt:lpstr>Goal 6</vt:lpstr>
      <vt:lpstr>PowerPoint Presentation</vt:lpstr>
      <vt:lpstr>PowerPoint Presentation</vt:lpstr>
      <vt:lpstr>Goal 7</vt:lpstr>
      <vt:lpstr>PowerPoint Presentation</vt:lpstr>
      <vt:lpstr>PowerPoint Presentation</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Laudato Si' Goals - Secondary</dc:title>
  <dc:creator>Marlin Communications</dc:creator>
  <cp:lastModifiedBy>Nicole Dobrohotoff</cp:lastModifiedBy>
  <cp:revision>9</cp:revision>
  <dcterms:created xsi:type="dcterms:W3CDTF">2014-11-30T23:21:17Z</dcterms:created>
  <dcterms:modified xsi:type="dcterms:W3CDTF">2023-05-17T00:47:49Z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0x0101007A5B4263F7BA4B4FB1DEE6AB7F3265F0</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MediaServiceImageTags">
    <vt:lpwstr/>
  </property>
  <property fmtid="{D5CDD505-2E9C-101B-9397-08002B2CF9AE}" pid="6" name="Topic">
    <vt:lpwstr/>
  </property>
  <property fmtid="{D5CDD505-2E9C-101B-9397-08002B2CF9AE}" pid="7" name="xd_ProgID">
    <vt:lpwstr/>
  </property>
  <property fmtid="{D5CDD505-2E9C-101B-9397-08002B2CF9AE}" pid="8" name="TemplateUrl">
    <vt:lpwstr/>
  </property>
  <property fmtid="{D5CDD505-2E9C-101B-9397-08002B2CF9AE}" pid="9" name="ComplianceAssetId">
    <vt:lpwstr/>
  </property>
  <property fmtid="{D5CDD505-2E9C-101B-9397-08002B2CF9AE}" pid="10" name="TriggerFlowInfo">
    <vt:lpwstr/>
  </property>
  <property fmtid="{D5CDD505-2E9C-101B-9397-08002B2CF9AE}" pid="11" name="xd_Signature">
    <vt:bool>false</vt:bool>
  </property>
  <property fmtid="{D5CDD505-2E9C-101B-9397-08002B2CF9AE}" pid="12" name="TaxKeyword">
    <vt:lpwstr/>
  </property>
  <property fmtid="{D5CDD505-2E9C-101B-9397-08002B2CF9AE}" pid="13" name="Res Type">
    <vt:lpwstr>;#Assembly;#</vt:lpwstr>
  </property>
  <property fmtid="{D5CDD505-2E9C-101B-9397-08002B2CF9AE}" pid="14" name="Resource Topic">
    <vt:lpwstr>;#About Caritas;#</vt:lpwstr>
  </property>
</Properties>
</file>