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51"/>
  </p:notesMasterIdLst>
  <p:handoutMasterIdLst>
    <p:handoutMasterId r:id="rId52"/>
  </p:handoutMasterIdLst>
  <p:sldIdLst>
    <p:sldId id="295" r:id="rId5"/>
    <p:sldId id="293" r:id="rId6"/>
    <p:sldId id="296" r:id="rId7"/>
    <p:sldId id="297" r:id="rId8"/>
    <p:sldId id="323" r:id="rId9"/>
    <p:sldId id="299" r:id="rId10"/>
    <p:sldId id="300" r:id="rId11"/>
    <p:sldId id="301"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5" r:id="rId33"/>
    <p:sldId id="324" r:id="rId34"/>
    <p:sldId id="326" r:id="rId35"/>
    <p:sldId id="327" r:id="rId36"/>
    <p:sldId id="328" r:id="rId37"/>
    <p:sldId id="329" r:id="rId38"/>
    <p:sldId id="330" r:id="rId39"/>
    <p:sldId id="331" r:id="rId40"/>
    <p:sldId id="332" r:id="rId41"/>
    <p:sldId id="342" r:id="rId42"/>
    <p:sldId id="334" r:id="rId43"/>
    <p:sldId id="343" r:id="rId44"/>
    <p:sldId id="336" r:id="rId45"/>
    <p:sldId id="344" r:id="rId46"/>
    <p:sldId id="338" r:id="rId47"/>
    <p:sldId id="339" r:id="rId48"/>
    <p:sldId id="340" r:id="rId49"/>
    <p:sldId id="341"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4" clrIdx="0">
    <p:extLst>
      <p:ext uri="{19B8F6BF-5375-455C-9EA6-DF929625EA0E}">
        <p15:presenceInfo xmlns:p15="http://schemas.microsoft.com/office/powerpoint/2012/main" userId="S-1-5-21-568877940-3399399001-4121681156-2163" providerId="AD"/>
      </p:ext>
    </p:extLst>
  </p:cmAuthor>
  <p:cmAuthor id="2" name="Sarah Latif" initials="SL" lastIdx="2" clrIdx="1">
    <p:extLst>
      <p:ext uri="{19B8F6BF-5375-455C-9EA6-DF929625EA0E}">
        <p15:presenceInfo xmlns:p15="http://schemas.microsoft.com/office/powerpoint/2012/main" userId="S::sarah.latif@caritas.org.au::baaf8b04-c794-4b3b-a150-e50428ae27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B1A4"/>
    <a:srgbClr val="D86075"/>
    <a:srgbClr val="0C244C"/>
    <a:srgbClr val="E5DBCB"/>
    <a:srgbClr val="DF918A"/>
    <a:srgbClr val="C3DDD7"/>
    <a:srgbClr val="CD594F"/>
    <a:srgbClr val="82B5B8"/>
    <a:srgbClr val="FBC858"/>
    <a:srgbClr val="00475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94674" autoAdjust="0"/>
  </p:normalViewPr>
  <p:slideViewPr>
    <p:cSldViewPr snapToObjects="1" showGuides="1">
      <p:cViewPr varScale="1">
        <p:scale>
          <a:sx n="112" d="100"/>
          <a:sy n="112" d="100"/>
        </p:scale>
        <p:origin x="62" y="149"/>
      </p:cViewPr>
      <p:guideLst>
        <p:guide orient="horz" pos="2795"/>
        <p:guide orient="horz" pos="4020"/>
        <p:guide pos="5352"/>
        <p:guide pos="7045"/>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81" d="100"/>
          <a:sy n="81" d="100"/>
        </p:scale>
        <p:origin x="259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S::nicoled@caritas.org.au::2dc4cf58-dc7e-422a-950b-38460c74cb76" providerId="AD" clId="Web-{1055EDA9-013E-51FA-D198-7D2E2FF6379E}"/>
    <pc:docChg chg="modSld">
      <pc:chgData name="Nicole Dobrohotoff" userId="S::nicoled@caritas.org.au::2dc4cf58-dc7e-422a-950b-38460c74cb76" providerId="AD" clId="Web-{1055EDA9-013E-51FA-D198-7D2E2FF6379E}" dt="2022-05-05T01:05:22.775" v="2" actId="14100"/>
      <pc:docMkLst>
        <pc:docMk/>
      </pc:docMkLst>
      <pc:sldChg chg="modSp">
        <pc:chgData name="Nicole Dobrohotoff" userId="S::nicoled@caritas.org.au::2dc4cf58-dc7e-422a-950b-38460c74cb76" providerId="AD" clId="Web-{1055EDA9-013E-51FA-D198-7D2E2FF6379E}" dt="2022-05-05T01:04:27.430" v="0" actId="14100"/>
        <pc:sldMkLst>
          <pc:docMk/>
          <pc:sldMk cId="2715528537" sldId="305"/>
        </pc:sldMkLst>
        <pc:spChg chg="mod">
          <ac:chgData name="Nicole Dobrohotoff" userId="S::nicoled@caritas.org.au::2dc4cf58-dc7e-422a-950b-38460c74cb76" providerId="AD" clId="Web-{1055EDA9-013E-51FA-D198-7D2E2FF6379E}" dt="2022-05-05T01:04:27.430" v="0" actId="14100"/>
          <ac:spMkLst>
            <pc:docMk/>
            <pc:sldMk cId="2715528537" sldId="305"/>
            <ac:spMk id="9" creationId="{ED4A78D4-DB75-4569-9F9F-04D0C52ABFA2}"/>
          </ac:spMkLst>
        </pc:spChg>
      </pc:sldChg>
      <pc:sldChg chg="modSp">
        <pc:chgData name="Nicole Dobrohotoff" userId="S::nicoled@caritas.org.au::2dc4cf58-dc7e-422a-950b-38460c74cb76" providerId="AD" clId="Web-{1055EDA9-013E-51FA-D198-7D2E2FF6379E}" dt="2022-05-05T01:05:22.775" v="2" actId="14100"/>
        <pc:sldMkLst>
          <pc:docMk/>
          <pc:sldMk cId="2150363104" sldId="310"/>
        </pc:sldMkLst>
        <pc:spChg chg="mod">
          <ac:chgData name="Nicole Dobrohotoff" userId="S::nicoled@caritas.org.au::2dc4cf58-dc7e-422a-950b-38460c74cb76" providerId="AD" clId="Web-{1055EDA9-013E-51FA-D198-7D2E2FF6379E}" dt="2022-05-05T01:05:22.775" v="2" actId="14100"/>
          <ac:spMkLst>
            <pc:docMk/>
            <pc:sldMk cId="2150363104" sldId="310"/>
            <ac:spMk id="6" creationId="{5BE2C2E9-A491-47A1-B3F8-0FEE0C7BF306}"/>
          </ac:spMkLst>
        </pc:spChg>
      </pc:sldChg>
    </pc:docChg>
  </pc:docChgLst>
  <pc:docChgLst>
    <pc:chgData name="Sarah Latif" userId="S::sarah.latif@caritas.org.au::baaf8b04-c794-4b3b-a150-e50428ae2701" providerId="AD" clId="Web-{015B5F5C-62C7-6301-32C5-7A44D29CBF3E}"/>
    <pc:docChg chg="addSld delSld modSld">
      <pc:chgData name="Sarah Latif" userId="S::sarah.latif@caritas.org.au::baaf8b04-c794-4b3b-a150-e50428ae2701" providerId="AD" clId="Web-{015B5F5C-62C7-6301-32C5-7A44D29CBF3E}" dt="2022-05-09T23:39:34.256" v="35" actId="14100"/>
      <pc:docMkLst>
        <pc:docMk/>
      </pc:docMkLst>
      <pc:sldChg chg="addSp modSp addCm">
        <pc:chgData name="Sarah Latif" userId="S::sarah.latif@caritas.org.au::baaf8b04-c794-4b3b-a150-e50428ae2701" providerId="AD" clId="Web-{015B5F5C-62C7-6301-32C5-7A44D29CBF3E}" dt="2022-05-09T23:39:34.256" v="35" actId="14100"/>
        <pc:sldMkLst>
          <pc:docMk/>
          <pc:sldMk cId="2879728053" sldId="293"/>
        </pc:sldMkLst>
        <pc:spChg chg="add mod">
          <ac:chgData name="Sarah Latif" userId="S::sarah.latif@caritas.org.au::baaf8b04-c794-4b3b-a150-e50428ae2701" providerId="AD" clId="Web-{015B5F5C-62C7-6301-32C5-7A44D29CBF3E}" dt="2022-05-09T23:38:42.818" v="33" actId="1076"/>
          <ac:spMkLst>
            <pc:docMk/>
            <pc:sldMk cId="2879728053" sldId="293"/>
            <ac:spMk id="3" creationId="{885E7B15-20C2-8DDF-E639-39EDC470087A}"/>
          </ac:spMkLst>
        </pc:spChg>
        <pc:picChg chg="mod">
          <ac:chgData name="Sarah Latif" userId="S::sarah.latif@caritas.org.au::baaf8b04-c794-4b3b-a150-e50428ae2701" providerId="AD" clId="Web-{015B5F5C-62C7-6301-32C5-7A44D29CBF3E}" dt="2022-05-09T23:39:34.256" v="35" actId="14100"/>
          <ac:picMkLst>
            <pc:docMk/>
            <pc:sldMk cId="2879728053" sldId="293"/>
            <ac:picMk id="5" creationId="{0261C99C-41FB-4682-AE20-81F2EE76C8EF}"/>
          </ac:picMkLst>
        </pc:picChg>
      </pc:sldChg>
    </pc:docChg>
  </pc:docChgLst>
  <pc:docChgLst>
    <pc:chgData name="Sarah Latif" userId="baaf8b04-c794-4b3b-a150-e50428ae2701" providerId="ADAL" clId="{B150538A-6290-4D1B-821E-96E6DB0F7230}"/>
    <pc:docChg chg="undo custSel modSld">
      <pc:chgData name="Sarah Latif" userId="baaf8b04-c794-4b3b-a150-e50428ae2701" providerId="ADAL" clId="{B150538A-6290-4D1B-821E-96E6DB0F7230}" dt="2022-03-22T03:02:39.506" v="551"/>
      <pc:docMkLst>
        <pc:docMk/>
      </pc:docMkLst>
      <pc:sldChg chg="addSp delSp">
        <pc:chgData name="Sarah Latif" userId="baaf8b04-c794-4b3b-a150-e50428ae2701" providerId="ADAL" clId="{B150538A-6290-4D1B-821E-96E6DB0F7230}" dt="2022-03-22T02:08:44.274" v="541" actId="478"/>
        <pc:sldMkLst>
          <pc:docMk/>
          <pc:sldMk cId="2879728053" sldId="293"/>
        </pc:sldMkLst>
        <pc:picChg chg="add del">
          <ac:chgData name="Sarah Latif" userId="baaf8b04-c794-4b3b-a150-e50428ae2701" providerId="ADAL" clId="{B150538A-6290-4D1B-821E-96E6DB0F7230}" dt="2022-03-22T02:08:44.274" v="541" actId="478"/>
          <ac:picMkLst>
            <pc:docMk/>
            <pc:sldMk cId="2879728053" sldId="293"/>
            <ac:picMk id="6" creationId="{ACE36D57-B07E-48EE-8EBA-60BA70998ACC}"/>
          </ac:picMkLst>
        </pc:picChg>
      </pc:sldChg>
      <pc:sldChg chg="addSp delSp">
        <pc:chgData name="Sarah Latif" userId="baaf8b04-c794-4b3b-a150-e50428ae2701" providerId="ADAL" clId="{B150538A-6290-4D1B-821E-96E6DB0F7230}" dt="2022-03-22T02:12:28.251" v="547"/>
        <pc:sldMkLst>
          <pc:docMk/>
          <pc:sldMk cId="1888921520" sldId="296"/>
        </pc:sldMkLst>
        <pc:picChg chg="add del">
          <ac:chgData name="Sarah Latif" userId="baaf8b04-c794-4b3b-a150-e50428ae2701" providerId="ADAL" clId="{B150538A-6290-4D1B-821E-96E6DB0F7230}" dt="2022-03-22T02:12:16.103" v="543" actId="478"/>
          <ac:picMkLst>
            <pc:docMk/>
            <pc:sldMk cId="1888921520" sldId="296"/>
            <ac:picMk id="13" creationId="{7EC4A34C-8A94-471A-8F01-AFDAEC0572B4}"/>
          </ac:picMkLst>
        </pc:picChg>
        <pc:picChg chg="add del">
          <ac:chgData name="Sarah Latif" userId="baaf8b04-c794-4b3b-a150-e50428ae2701" providerId="ADAL" clId="{B150538A-6290-4D1B-821E-96E6DB0F7230}" dt="2022-03-22T02:12:21.170" v="545" actId="478"/>
          <ac:picMkLst>
            <pc:docMk/>
            <pc:sldMk cId="1888921520" sldId="296"/>
            <ac:picMk id="14" creationId="{464BD80A-10E1-4E1E-B835-9E9358696721}"/>
          </ac:picMkLst>
        </pc:picChg>
        <pc:picChg chg="add del">
          <ac:chgData name="Sarah Latif" userId="baaf8b04-c794-4b3b-a150-e50428ae2701" providerId="ADAL" clId="{B150538A-6290-4D1B-821E-96E6DB0F7230}" dt="2022-03-22T02:12:28.251" v="547"/>
          <ac:picMkLst>
            <pc:docMk/>
            <pc:sldMk cId="1888921520" sldId="296"/>
            <ac:picMk id="15" creationId="{AABEAB1A-5C38-426D-8646-4672D4115529}"/>
          </ac:picMkLst>
        </pc:picChg>
      </pc:sldChg>
      <pc:sldChg chg="modNotesTx">
        <pc:chgData name="Sarah Latif" userId="baaf8b04-c794-4b3b-a150-e50428ae2701" providerId="ADAL" clId="{B150538A-6290-4D1B-821E-96E6DB0F7230}" dt="2022-03-22T01:48:39.261" v="348" actId="20577"/>
        <pc:sldMkLst>
          <pc:docMk/>
          <pc:sldMk cId="4114518079" sldId="304"/>
        </pc:sldMkLst>
      </pc:sldChg>
      <pc:sldChg chg="modNotesTx">
        <pc:chgData name="Sarah Latif" userId="baaf8b04-c794-4b3b-a150-e50428ae2701" providerId="ADAL" clId="{B150538A-6290-4D1B-821E-96E6DB0F7230}" dt="2022-03-22T01:44:44.946" v="305" actId="20577"/>
        <pc:sldMkLst>
          <pc:docMk/>
          <pc:sldMk cId="1739016939" sldId="308"/>
        </pc:sldMkLst>
      </pc:sldChg>
      <pc:sldChg chg="modNotesTx">
        <pc:chgData name="Sarah Latif" userId="baaf8b04-c794-4b3b-a150-e50428ae2701" providerId="ADAL" clId="{B150538A-6290-4D1B-821E-96E6DB0F7230}" dt="2022-03-22T01:56:42.927" v="530" actId="20577"/>
        <pc:sldMkLst>
          <pc:docMk/>
          <pc:sldMk cId="2150363104" sldId="310"/>
        </pc:sldMkLst>
      </pc:sldChg>
      <pc:sldChg chg="addSp delSp modSp">
        <pc:chgData name="Sarah Latif" userId="baaf8b04-c794-4b3b-a150-e50428ae2701" providerId="ADAL" clId="{B150538A-6290-4D1B-821E-96E6DB0F7230}" dt="2022-03-22T01:58:34.523" v="539" actId="18131"/>
        <pc:sldMkLst>
          <pc:docMk/>
          <pc:sldMk cId="3256128594" sldId="311"/>
        </pc:sldMkLst>
        <pc:picChg chg="del">
          <ac:chgData name="Sarah Latif" userId="baaf8b04-c794-4b3b-a150-e50428ae2701" providerId="ADAL" clId="{B150538A-6290-4D1B-821E-96E6DB0F7230}" dt="2022-03-22T01:57:05.076" v="531" actId="478"/>
          <ac:picMkLst>
            <pc:docMk/>
            <pc:sldMk cId="3256128594" sldId="311"/>
            <ac:picMk id="3" creationId="{23F6880A-13DD-4B24-B58D-B0FF5A9FECFB}"/>
          </ac:picMkLst>
        </pc:picChg>
        <pc:picChg chg="add mod ord modCrop">
          <ac:chgData name="Sarah Latif" userId="baaf8b04-c794-4b3b-a150-e50428ae2701" providerId="ADAL" clId="{B150538A-6290-4D1B-821E-96E6DB0F7230}" dt="2022-03-22T01:58:34.523" v="539" actId="18131"/>
          <ac:picMkLst>
            <pc:docMk/>
            <pc:sldMk cId="3256128594" sldId="311"/>
            <ac:picMk id="8" creationId="{C71C1DA1-9113-4E6D-9202-032CBA596AA8}"/>
          </ac:picMkLst>
        </pc:picChg>
      </pc:sldChg>
      <pc:sldChg chg="addSp delSp modSp modNotesTx">
        <pc:chgData name="Sarah Latif" userId="baaf8b04-c794-4b3b-a150-e50428ae2701" providerId="ADAL" clId="{B150538A-6290-4D1B-821E-96E6DB0F7230}" dt="2022-03-22T01:35:15.549" v="304" actId="20577"/>
        <pc:sldMkLst>
          <pc:docMk/>
          <pc:sldMk cId="1544240277" sldId="313"/>
        </pc:sldMkLst>
        <pc:picChg chg="add mod ord modCrop">
          <ac:chgData name="Sarah Latif" userId="baaf8b04-c794-4b3b-a150-e50428ae2701" providerId="ADAL" clId="{B150538A-6290-4D1B-821E-96E6DB0F7230}" dt="2022-03-22T00:18:55.155" v="11" actId="14100"/>
          <ac:picMkLst>
            <pc:docMk/>
            <pc:sldMk cId="1544240277" sldId="313"/>
            <ac:picMk id="3" creationId="{EAB3A6AD-D6C2-4F80-BD94-3EE0674C890B}"/>
          </ac:picMkLst>
        </pc:picChg>
        <pc:picChg chg="del">
          <ac:chgData name="Sarah Latif" userId="baaf8b04-c794-4b3b-a150-e50428ae2701" providerId="ADAL" clId="{B150538A-6290-4D1B-821E-96E6DB0F7230}" dt="2022-03-22T00:18:01.614" v="0" actId="478"/>
          <ac:picMkLst>
            <pc:docMk/>
            <pc:sldMk cId="1544240277" sldId="313"/>
            <ac:picMk id="20" creationId="{37EB223C-453A-4EEC-87A7-AEA8A7AAB09D}"/>
          </ac:picMkLst>
        </pc:picChg>
      </pc:sldChg>
      <pc:sldChg chg="addSp delSp modSp">
        <pc:chgData name="Sarah Latif" userId="baaf8b04-c794-4b3b-a150-e50428ae2701" providerId="ADAL" clId="{B150538A-6290-4D1B-821E-96E6DB0F7230}" dt="2022-03-22T00:26:51.828" v="30" actId="167"/>
        <pc:sldMkLst>
          <pc:docMk/>
          <pc:sldMk cId="2663033294" sldId="314"/>
        </pc:sldMkLst>
        <pc:picChg chg="add del mod">
          <ac:chgData name="Sarah Latif" userId="baaf8b04-c794-4b3b-a150-e50428ae2701" providerId="ADAL" clId="{B150538A-6290-4D1B-821E-96E6DB0F7230}" dt="2022-03-22T00:25:26.356" v="23" actId="478"/>
          <ac:picMkLst>
            <pc:docMk/>
            <pc:sldMk cId="2663033294" sldId="314"/>
            <ac:picMk id="3" creationId="{2733F426-9C4A-432D-B7DF-2D0E05F7B3E9}"/>
          </ac:picMkLst>
        </pc:picChg>
        <pc:picChg chg="add mod ord modCrop">
          <ac:chgData name="Sarah Latif" userId="baaf8b04-c794-4b3b-a150-e50428ae2701" providerId="ADAL" clId="{B150538A-6290-4D1B-821E-96E6DB0F7230}" dt="2022-03-22T00:26:51.828" v="30" actId="167"/>
          <ac:picMkLst>
            <pc:docMk/>
            <pc:sldMk cId="2663033294" sldId="314"/>
            <ac:picMk id="8" creationId="{CDC99A5D-381C-46DA-8B56-3196458985C9}"/>
          </ac:picMkLst>
        </pc:picChg>
        <pc:picChg chg="del">
          <ac:chgData name="Sarah Latif" userId="baaf8b04-c794-4b3b-a150-e50428ae2701" providerId="ADAL" clId="{B150538A-6290-4D1B-821E-96E6DB0F7230}" dt="2022-03-22T00:25:05.340" v="21" actId="478"/>
          <ac:picMkLst>
            <pc:docMk/>
            <pc:sldMk cId="2663033294" sldId="314"/>
            <ac:picMk id="20" creationId="{37EB223C-453A-4EEC-87A7-AEA8A7AAB09D}"/>
          </ac:picMkLst>
        </pc:picChg>
      </pc:sldChg>
      <pc:sldChg chg="addSp delSp modSp modNotesTx">
        <pc:chgData name="Sarah Latif" userId="baaf8b04-c794-4b3b-a150-e50428ae2701" providerId="ADAL" clId="{B150538A-6290-4D1B-821E-96E6DB0F7230}" dt="2022-03-22T01:51:03.038" v="384" actId="20577"/>
        <pc:sldMkLst>
          <pc:docMk/>
          <pc:sldMk cId="3274818393" sldId="315"/>
        </pc:sldMkLst>
        <pc:picChg chg="add mod ord modCrop">
          <ac:chgData name="Sarah Latif" userId="baaf8b04-c794-4b3b-a150-e50428ae2701" providerId="ADAL" clId="{B150538A-6290-4D1B-821E-96E6DB0F7230}" dt="2022-03-22T00:28:32.088" v="43" actId="167"/>
          <ac:picMkLst>
            <pc:docMk/>
            <pc:sldMk cId="3274818393" sldId="315"/>
            <ac:picMk id="3" creationId="{C951BB99-92FE-45FB-8349-632C09CA11EE}"/>
          </ac:picMkLst>
        </pc:picChg>
        <pc:picChg chg="del">
          <ac:chgData name="Sarah Latif" userId="baaf8b04-c794-4b3b-a150-e50428ae2701" providerId="ADAL" clId="{B150538A-6290-4D1B-821E-96E6DB0F7230}" dt="2022-03-22T00:27:01.815" v="31" actId="478"/>
          <ac:picMkLst>
            <pc:docMk/>
            <pc:sldMk cId="3274818393" sldId="315"/>
            <ac:picMk id="20" creationId="{37EB223C-453A-4EEC-87A7-AEA8A7AAB09D}"/>
          </ac:picMkLst>
        </pc:picChg>
      </pc:sldChg>
      <pc:sldChg chg="addSp delSp modSp">
        <pc:chgData name="Sarah Latif" userId="baaf8b04-c794-4b3b-a150-e50428ae2701" providerId="ADAL" clId="{B150538A-6290-4D1B-821E-96E6DB0F7230}" dt="2022-03-22T00:33:48.526" v="52" actId="171"/>
        <pc:sldMkLst>
          <pc:docMk/>
          <pc:sldMk cId="2416416179" sldId="316"/>
        </pc:sldMkLst>
        <pc:picChg chg="add mod ord modCrop">
          <ac:chgData name="Sarah Latif" userId="baaf8b04-c794-4b3b-a150-e50428ae2701" providerId="ADAL" clId="{B150538A-6290-4D1B-821E-96E6DB0F7230}" dt="2022-03-22T00:33:48.526" v="52" actId="171"/>
          <ac:picMkLst>
            <pc:docMk/>
            <pc:sldMk cId="2416416179" sldId="316"/>
            <ac:picMk id="3" creationId="{5FDC1A1B-BF34-4B86-8AA0-0614E7E5B6D6}"/>
          </ac:picMkLst>
        </pc:picChg>
        <pc:picChg chg="del">
          <ac:chgData name="Sarah Latif" userId="baaf8b04-c794-4b3b-a150-e50428ae2701" providerId="ADAL" clId="{B150538A-6290-4D1B-821E-96E6DB0F7230}" dt="2022-03-22T00:29:06.940" v="44" actId="478"/>
          <ac:picMkLst>
            <pc:docMk/>
            <pc:sldMk cId="2416416179" sldId="316"/>
            <ac:picMk id="20" creationId="{37EB223C-453A-4EEC-87A7-AEA8A7AAB09D}"/>
          </ac:picMkLst>
        </pc:picChg>
      </pc:sldChg>
      <pc:sldChg chg="addSp delSp modSp">
        <pc:chgData name="Sarah Latif" userId="baaf8b04-c794-4b3b-a150-e50428ae2701" providerId="ADAL" clId="{B150538A-6290-4D1B-821E-96E6DB0F7230}" dt="2022-03-22T00:38:17.921" v="61" actId="167"/>
        <pc:sldMkLst>
          <pc:docMk/>
          <pc:sldMk cId="1887081638" sldId="317"/>
        </pc:sldMkLst>
        <pc:picChg chg="add mod ord modCrop">
          <ac:chgData name="Sarah Latif" userId="baaf8b04-c794-4b3b-a150-e50428ae2701" providerId="ADAL" clId="{B150538A-6290-4D1B-821E-96E6DB0F7230}" dt="2022-03-22T00:38:17.921" v="61" actId="167"/>
          <ac:picMkLst>
            <pc:docMk/>
            <pc:sldMk cId="1887081638" sldId="317"/>
            <ac:picMk id="3" creationId="{45C0275F-C211-4DA2-826C-27A0E21411F9}"/>
          </ac:picMkLst>
        </pc:picChg>
        <pc:picChg chg="del">
          <ac:chgData name="Sarah Latif" userId="baaf8b04-c794-4b3b-a150-e50428ae2701" providerId="ADAL" clId="{B150538A-6290-4D1B-821E-96E6DB0F7230}" dt="2022-03-22T00:34:00.220" v="53" actId="478"/>
          <ac:picMkLst>
            <pc:docMk/>
            <pc:sldMk cId="1887081638" sldId="317"/>
            <ac:picMk id="20" creationId="{37EB223C-453A-4EEC-87A7-AEA8A7AAB09D}"/>
          </ac:picMkLst>
        </pc:picChg>
      </pc:sldChg>
      <pc:sldChg chg="addSp delSp modSp modNotesTx">
        <pc:chgData name="Sarah Latif" userId="baaf8b04-c794-4b3b-a150-e50428ae2701" providerId="ADAL" clId="{B150538A-6290-4D1B-821E-96E6DB0F7230}" dt="2022-03-22T01:51:49.473" v="418" actId="20577"/>
        <pc:sldMkLst>
          <pc:docMk/>
          <pc:sldMk cId="1202809106" sldId="318"/>
        </pc:sldMkLst>
        <pc:picChg chg="add mod ord modCrop">
          <ac:chgData name="Sarah Latif" userId="baaf8b04-c794-4b3b-a150-e50428ae2701" providerId="ADAL" clId="{B150538A-6290-4D1B-821E-96E6DB0F7230}" dt="2022-03-22T00:41:45.946" v="68" actId="167"/>
          <ac:picMkLst>
            <pc:docMk/>
            <pc:sldMk cId="1202809106" sldId="318"/>
            <ac:picMk id="3" creationId="{2CF6F5B2-693A-4798-AB99-13463618EDDA}"/>
          </ac:picMkLst>
        </pc:picChg>
        <pc:picChg chg="del">
          <ac:chgData name="Sarah Latif" userId="baaf8b04-c794-4b3b-a150-e50428ae2701" providerId="ADAL" clId="{B150538A-6290-4D1B-821E-96E6DB0F7230}" dt="2022-03-22T00:38:26.866" v="62" actId="478"/>
          <ac:picMkLst>
            <pc:docMk/>
            <pc:sldMk cId="1202809106" sldId="318"/>
            <ac:picMk id="20" creationId="{37EB223C-453A-4EEC-87A7-AEA8A7AAB09D}"/>
          </ac:picMkLst>
        </pc:picChg>
      </pc:sldChg>
      <pc:sldChg chg="addSp delSp modSp">
        <pc:chgData name="Sarah Latif" userId="baaf8b04-c794-4b3b-a150-e50428ae2701" providerId="ADAL" clId="{B150538A-6290-4D1B-821E-96E6DB0F7230}" dt="2022-03-22T00:43:57.570" v="77" actId="18131"/>
        <pc:sldMkLst>
          <pc:docMk/>
          <pc:sldMk cId="2648160264" sldId="319"/>
        </pc:sldMkLst>
        <pc:picChg chg="add mod ord modCrop">
          <ac:chgData name="Sarah Latif" userId="baaf8b04-c794-4b3b-a150-e50428ae2701" providerId="ADAL" clId="{B150538A-6290-4D1B-821E-96E6DB0F7230}" dt="2022-03-22T00:43:57.570" v="77" actId="18131"/>
          <ac:picMkLst>
            <pc:docMk/>
            <pc:sldMk cId="2648160264" sldId="319"/>
            <ac:picMk id="3" creationId="{69336DA1-6980-4059-B242-74877823CFCD}"/>
          </ac:picMkLst>
        </pc:picChg>
        <pc:picChg chg="del">
          <ac:chgData name="Sarah Latif" userId="baaf8b04-c794-4b3b-a150-e50428ae2701" providerId="ADAL" clId="{B150538A-6290-4D1B-821E-96E6DB0F7230}" dt="2022-03-22T00:41:51.625" v="69" actId="478"/>
          <ac:picMkLst>
            <pc:docMk/>
            <pc:sldMk cId="2648160264" sldId="319"/>
            <ac:picMk id="20" creationId="{37EB223C-453A-4EEC-87A7-AEA8A7AAB09D}"/>
          </ac:picMkLst>
        </pc:picChg>
      </pc:sldChg>
      <pc:sldChg chg="addSp delSp modSp">
        <pc:chgData name="Sarah Latif" userId="baaf8b04-c794-4b3b-a150-e50428ae2701" providerId="ADAL" clId="{B150538A-6290-4D1B-821E-96E6DB0F7230}" dt="2022-03-22T00:45:39.752" v="86" actId="18131"/>
        <pc:sldMkLst>
          <pc:docMk/>
          <pc:sldMk cId="212656802" sldId="320"/>
        </pc:sldMkLst>
        <pc:picChg chg="add mod ord modCrop">
          <ac:chgData name="Sarah Latif" userId="baaf8b04-c794-4b3b-a150-e50428ae2701" providerId="ADAL" clId="{B150538A-6290-4D1B-821E-96E6DB0F7230}" dt="2022-03-22T00:45:39.752" v="86" actId="18131"/>
          <ac:picMkLst>
            <pc:docMk/>
            <pc:sldMk cId="212656802" sldId="320"/>
            <ac:picMk id="3" creationId="{301A9675-A9FC-4D28-9CF3-468198BCE164}"/>
          </ac:picMkLst>
        </pc:picChg>
        <pc:picChg chg="del">
          <ac:chgData name="Sarah Latif" userId="baaf8b04-c794-4b3b-a150-e50428ae2701" providerId="ADAL" clId="{B150538A-6290-4D1B-821E-96E6DB0F7230}" dt="2022-03-22T00:44:54.695" v="78" actId="478"/>
          <ac:picMkLst>
            <pc:docMk/>
            <pc:sldMk cId="212656802" sldId="320"/>
            <ac:picMk id="20" creationId="{37EB223C-453A-4EEC-87A7-AEA8A7AAB09D}"/>
          </ac:picMkLst>
        </pc:picChg>
      </pc:sldChg>
      <pc:sldChg chg="addSp delSp modSp">
        <pc:chgData name="Sarah Latif" userId="baaf8b04-c794-4b3b-a150-e50428ae2701" providerId="ADAL" clId="{B150538A-6290-4D1B-821E-96E6DB0F7230}" dt="2022-03-22T00:47:40.564" v="96" actId="732"/>
        <pc:sldMkLst>
          <pc:docMk/>
          <pc:sldMk cId="767037319" sldId="321"/>
        </pc:sldMkLst>
        <pc:picChg chg="add del mod">
          <ac:chgData name="Sarah Latif" userId="baaf8b04-c794-4b3b-a150-e50428ae2701" providerId="ADAL" clId="{B150538A-6290-4D1B-821E-96E6DB0F7230}" dt="2022-03-22T00:46:09.991" v="89" actId="478"/>
          <ac:picMkLst>
            <pc:docMk/>
            <pc:sldMk cId="767037319" sldId="321"/>
            <ac:picMk id="3" creationId="{B94700AE-0223-43E5-B366-AC8EF317ABD7}"/>
          </ac:picMkLst>
        </pc:picChg>
        <pc:picChg chg="add mod ord modCrop">
          <ac:chgData name="Sarah Latif" userId="baaf8b04-c794-4b3b-a150-e50428ae2701" providerId="ADAL" clId="{B150538A-6290-4D1B-821E-96E6DB0F7230}" dt="2022-03-22T00:47:40.564" v="96" actId="732"/>
          <ac:picMkLst>
            <pc:docMk/>
            <pc:sldMk cId="767037319" sldId="321"/>
            <ac:picMk id="8" creationId="{28BD6423-9D28-45AC-B32C-7B0DE61B0481}"/>
          </ac:picMkLst>
        </pc:picChg>
        <pc:picChg chg="del">
          <ac:chgData name="Sarah Latif" userId="baaf8b04-c794-4b3b-a150-e50428ae2701" providerId="ADAL" clId="{B150538A-6290-4D1B-821E-96E6DB0F7230}" dt="2022-03-22T00:45:47.010" v="87" actId="478"/>
          <ac:picMkLst>
            <pc:docMk/>
            <pc:sldMk cId="767037319" sldId="321"/>
            <ac:picMk id="20" creationId="{37EB223C-453A-4EEC-87A7-AEA8A7AAB09D}"/>
          </ac:picMkLst>
        </pc:picChg>
      </pc:sldChg>
      <pc:sldChg chg="addSp modSp">
        <pc:chgData name="Sarah Latif" userId="baaf8b04-c794-4b3b-a150-e50428ae2701" providerId="ADAL" clId="{B150538A-6290-4D1B-821E-96E6DB0F7230}" dt="2022-03-22T00:51:27.025" v="107" actId="167"/>
        <pc:sldMkLst>
          <pc:docMk/>
          <pc:sldMk cId="506102763" sldId="324"/>
        </pc:sldMkLst>
        <pc:picChg chg="add ord">
          <ac:chgData name="Sarah Latif" userId="baaf8b04-c794-4b3b-a150-e50428ae2701" providerId="ADAL" clId="{B150538A-6290-4D1B-821E-96E6DB0F7230}" dt="2022-03-22T00:51:27.025" v="107" actId="167"/>
          <ac:picMkLst>
            <pc:docMk/>
            <pc:sldMk cId="506102763" sldId="324"/>
            <ac:picMk id="4" creationId="{7EC731B6-6F5E-40B0-9DBC-FAB16FCBCA3C}"/>
          </ac:picMkLst>
        </pc:picChg>
      </pc:sldChg>
      <pc:sldChg chg="addSp modSp modNotesTx">
        <pc:chgData name="Sarah Latif" userId="baaf8b04-c794-4b3b-a150-e50428ae2701" providerId="ADAL" clId="{B150538A-6290-4D1B-821E-96E6DB0F7230}" dt="2022-03-22T00:52:07.032" v="143" actId="20577"/>
        <pc:sldMkLst>
          <pc:docMk/>
          <pc:sldMk cId="22897016" sldId="325"/>
        </pc:sldMkLst>
        <pc:picChg chg="add mod modCrop">
          <ac:chgData name="Sarah Latif" userId="baaf8b04-c794-4b3b-a150-e50428ae2701" providerId="ADAL" clId="{B150538A-6290-4D1B-821E-96E6DB0F7230}" dt="2022-03-22T00:51:07.503" v="104" actId="732"/>
          <ac:picMkLst>
            <pc:docMk/>
            <pc:sldMk cId="22897016" sldId="325"/>
            <ac:picMk id="3" creationId="{6DC9964D-851C-442A-9B15-ADB21BE557C9}"/>
          </ac:picMkLst>
        </pc:picChg>
      </pc:sldChg>
      <pc:sldChg chg="addSp modNotesTx">
        <pc:chgData name="Sarah Latif" userId="baaf8b04-c794-4b3b-a150-e50428ae2701" providerId="ADAL" clId="{B150538A-6290-4D1B-821E-96E6DB0F7230}" dt="2022-03-22T01:52:43.726" v="453" actId="20577"/>
        <pc:sldMkLst>
          <pc:docMk/>
          <pc:sldMk cId="148833339" sldId="326"/>
        </pc:sldMkLst>
        <pc:picChg chg="add">
          <ac:chgData name="Sarah Latif" userId="baaf8b04-c794-4b3b-a150-e50428ae2701" providerId="ADAL" clId="{B150538A-6290-4D1B-821E-96E6DB0F7230}" dt="2022-03-22T00:55:29.333" v="151"/>
          <ac:picMkLst>
            <pc:docMk/>
            <pc:sldMk cId="148833339" sldId="326"/>
            <ac:picMk id="2" creationId="{6E68C6EC-E5E1-42A1-8F84-7FF05392E9BE}"/>
          </ac:picMkLst>
        </pc:picChg>
      </pc:sldChg>
      <pc:sldChg chg="addSp modSp">
        <pc:chgData name="Sarah Latif" userId="baaf8b04-c794-4b3b-a150-e50428ae2701" providerId="ADAL" clId="{B150538A-6290-4D1B-821E-96E6DB0F7230}" dt="2022-03-22T00:55:19.565" v="150" actId="167"/>
        <pc:sldMkLst>
          <pc:docMk/>
          <pc:sldMk cId="2524916917" sldId="327"/>
        </pc:sldMkLst>
        <pc:picChg chg="add mod ord modCrop">
          <ac:chgData name="Sarah Latif" userId="baaf8b04-c794-4b3b-a150-e50428ae2701" providerId="ADAL" clId="{B150538A-6290-4D1B-821E-96E6DB0F7230}" dt="2022-03-22T00:55:19.565" v="150" actId="167"/>
          <ac:picMkLst>
            <pc:docMk/>
            <pc:sldMk cId="2524916917" sldId="327"/>
            <ac:picMk id="5" creationId="{2134F1BB-4709-45B0-8575-A877BEC7E39E}"/>
          </ac:picMkLst>
        </pc:picChg>
      </pc:sldChg>
      <pc:sldChg chg="addSp modSp modNotesTx">
        <pc:chgData name="Sarah Latif" userId="baaf8b04-c794-4b3b-a150-e50428ae2701" providerId="ADAL" clId="{B150538A-6290-4D1B-821E-96E6DB0F7230}" dt="2022-03-22T00:58:44.772" v="236" actId="20577"/>
        <pc:sldMkLst>
          <pc:docMk/>
          <pc:sldMk cId="2745787957" sldId="328"/>
        </pc:sldMkLst>
        <pc:picChg chg="add mod modCrop">
          <ac:chgData name="Sarah Latif" userId="baaf8b04-c794-4b3b-a150-e50428ae2701" providerId="ADAL" clId="{B150538A-6290-4D1B-821E-96E6DB0F7230}" dt="2022-03-22T00:57:50.639" v="164" actId="732"/>
          <ac:picMkLst>
            <pc:docMk/>
            <pc:sldMk cId="2745787957" sldId="328"/>
            <ac:picMk id="3" creationId="{83374E94-1ABD-4983-8914-B75DBA32A82F}"/>
          </ac:picMkLst>
        </pc:picChg>
      </pc:sldChg>
      <pc:sldChg chg="addSp modSp">
        <pc:chgData name="Sarah Latif" userId="baaf8b04-c794-4b3b-a150-e50428ae2701" providerId="ADAL" clId="{B150538A-6290-4D1B-821E-96E6DB0F7230}" dt="2022-03-22T00:58:07.510" v="166" actId="167"/>
        <pc:sldMkLst>
          <pc:docMk/>
          <pc:sldMk cId="2650542672" sldId="329"/>
        </pc:sldMkLst>
        <pc:picChg chg="add ord">
          <ac:chgData name="Sarah Latif" userId="baaf8b04-c794-4b3b-a150-e50428ae2701" providerId="ADAL" clId="{B150538A-6290-4D1B-821E-96E6DB0F7230}" dt="2022-03-22T00:58:07.510" v="166" actId="167"/>
          <ac:picMkLst>
            <pc:docMk/>
            <pc:sldMk cId="2650542672" sldId="329"/>
            <ac:picMk id="4" creationId="{9E8A2B20-46FD-4443-83B3-A7A75B98987A}"/>
          </ac:picMkLst>
        </pc:picChg>
      </pc:sldChg>
      <pc:sldChg chg="addSp modSp">
        <pc:chgData name="Sarah Latif" userId="baaf8b04-c794-4b3b-a150-e50428ae2701" providerId="ADAL" clId="{B150538A-6290-4D1B-821E-96E6DB0F7230}" dt="2022-03-22T01:20:07.202" v="243" actId="732"/>
        <pc:sldMkLst>
          <pc:docMk/>
          <pc:sldMk cId="1205947916" sldId="330"/>
        </pc:sldMkLst>
        <pc:picChg chg="add mod modCrop">
          <ac:chgData name="Sarah Latif" userId="baaf8b04-c794-4b3b-a150-e50428ae2701" providerId="ADAL" clId="{B150538A-6290-4D1B-821E-96E6DB0F7230}" dt="2022-03-22T01:20:07.202" v="243" actId="732"/>
          <ac:picMkLst>
            <pc:docMk/>
            <pc:sldMk cId="1205947916" sldId="330"/>
            <ac:picMk id="3" creationId="{8B93C476-BC2F-413C-B223-7DEE08C2136C}"/>
          </ac:picMkLst>
        </pc:picChg>
      </pc:sldChg>
      <pc:sldChg chg="addSp delSp modSp">
        <pc:chgData name="Sarah Latif" userId="baaf8b04-c794-4b3b-a150-e50428ae2701" providerId="ADAL" clId="{B150538A-6290-4D1B-821E-96E6DB0F7230}" dt="2022-03-22T02:55:26.647" v="549"/>
        <pc:sldMkLst>
          <pc:docMk/>
          <pc:sldMk cId="4164346102" sldId="331"/>
        </pc:sldMkLst>
        <pc:picChg chg="add ord">
          <ac:chgData name="Sarah Latif" userId="baaf8b04-c794-4b3b-a150-e50428ae2701" providerId="ADAL" clId="{B150538A-6290-4D1B-821E-96E6DB0F7230}" dt="2022-03-22T01:20:29.755" v="245" actId="167"/>
          <ac:picMkLst>
            <pc:docMk/>
            <pc:sldMk cId="4164346102" sldId="331"/>
            <ac:picMk id="4" creationId="{A0F1E016-2F88-478A-8B70-6AD2699E5F94}"/>
          </ac:picMkLst>
        </pc:picChg>
        <pc:picChg chg="add del">
          <ac:chgData name="Sarah Latif" userId="baaf8b04-c794-4b3b-a150-e50428ae2701" providerId="ADAL" clId="{B150538A-6290-4D1B-821E-96E6DB0F7230}" dt="2022-03-22T02:55:26.647" v="549"/>
          <ac:picMkLst>
            <pc:docMk/>
            <pc:sldMk cId="4164346102" sldId="331"/>
            <ac:picMk id="5" creationId="{F5CAF9B4-C3C7-4732-9327-516B57D5D077}"/>
          </ac:picMkLst>
        </pc:picChg>
      </pc:sldChg>
      <pc:sldChg chg="addSp modSp modNotesTx">
        <pc:chgData name="Sarah Latif" userId="baaf8b04-c794-4b3b-a150-e50428ae2701" providerId="ADAL" clId="{B150538A-6290-4D1B-821E-96E6DB0F7230}" dt="2022-03-22T01:24:26.664" v="274" actId="20577"/>
        <pc:sldMkLst>
          <pc:docMk/>
          <pc:sldMk cId="3790852823" sldId="332"/>
        </pc:sldMkLst>
        <pc:picChg chg="add mod modCrop">
          <ac:chgData name="Sarah Latif" userId="baaf8b04-c794-4b3b-a150-e50428ae2701" providerId="ADAL" clId="{B150538A-6290-4D1B-821E-96E6DB0F7230}" dt="2022-03-22T01:23:09.287" v="254" actId="732"/>
          <ac:picMkLst>
            <pc:docMk/>
            <pc:sldMk cId="3790852823" sldId="332"/>
            <ac:picMk id="3" creationId="{9E8F39E5-6F6D-4435-9201-3A19A4671233}"/>
          </ac:picMkLst>
        </pc:picChg>
      </pc:sldChg>
      <pc:sldChg chg="addSp modSp">
        <pc:chgData name="Sarah Latif" userId="baaf8b04-c794-4b3b-a150-e50428ae2701" providerId="ADAL" clId="{B150538A-6290-4D1B-821E-96E6DB0F7230}" dt="2022-03-22T01:27:08.980" v="284" actId="732"/>
        <pc:sldMkLst>
          <pc:docMk/>
          <pc:sldMk cId="3162305711" sldId="334"/>
        </pc:sldMkLst>
        <pc:picChg chg="add mod modCrop">
          <ac:chgData name="Sarah Latif" userId="baaf8b04-c794-4b3b-a150-e50428ae2701" providerId="ADAL" clId="{B150538A-6290-4D1B-821E-96E6DB0F7230}" dt="2022-03-22T01:27:08.980" v="284" actId="732"/>
          <ac:picMkLst>
            <pc:docMk/>
            <pc:sldMk cId="3162305711" sldId="334"/>
            <ac:picMk id="3" creationId="{D5D22715-47BF-4100-8E9B-C946244EDDA1}"/>
          </ac:picMkLst>
        </pc:picChg>
      </pc:sldChg>
      <pc:sldChg chg="addSp modSp modNotesTx">
        <pc:chgData name="Sarah Latif" userId="baaf8b04-c794-4b3b-a150-e50428ae2701" providerId="ADAL" clId="{B150538A-6290-4D1B-821E-96E6DB0F7230}" dt="2022-03-22T01:53:55.771" v="495" actId="20577"/>
        <pc:sldMkLst>
          <pc:docMk/>
          <pc:sldMk cId="3751315484" sldId="336"/>
        </pc:sldMkLst>
        <pc:picChg chg="add mod modCrop">
          <ac:chgData name="Sarah Latif" userId="baaf8b04-c794-4b3b-a150-e50428ae2701" providerId="ADAL" clId="{B150538A-6290-4D1B-821E-96E6DB0F7230}" dt="2022-03-22T01:30:34.814" v="293" actId="732"/>
          <ac:picMkLst>
            <pc:docMk/>
            <pc:sldMk cId="3751315484" sldId="336"/>
            <ac:picMk id="3" creationId="{CC290C7D-9783-4AEB-9D18-EB299A84BE93}"/>
          </ac:picMkLst>
        </pc:picChg>
      </pc:sldChg>
      <pc:sldChg chg="addSp delSp">
        <pc:chgData name="Sarah Latif" userId="baaf8b04-c794-4b3b-a150-e50428ae2701" providerId="ADAL" clId="{B150538A-6290-4D1B-821E-96E6DB0F7230}" dt="2022-03-22T03:02:39.506" v="551"/>
        <pc:sldMkLst>
          <pc:docMk/>
          <pc:sldMk cId="761464448" sldId="338"/>
        </pc:sldMkLst>
        <pc:picChg chg="add del">
          <ac:chgData name="Sarah Latif" userId="baaf8b04-c794-4b3b-a150-e50428ae2701" providerId="ADAL" clId="{B150538A-6290-4D1B-821E-96E6DB0F7230}" dt="2022-03-22T03:02:39.506" v="551"/>
          <ac:picMkLst>
            <pc:docMk/>
            <pc:sldMk cId="761464448" sldId="338"/>
            <ac:picMk id="5" creationId="{F9FB8A8E-A126-4AA4-9AC2-09A29AA16CE5}"/>
          </ac:picMkLst>
        </pc:picChg>
      </pc:sldChg>
    </pc:docChg>
  </pc:docChgLst>
  <pc:docChgLst>
    <pc:chgData name="Nicole Dobrohotoff" userId="2dc4cf58-dc7e-422a-950b-38460c74cb76" providerId="ADAL" clId="{9D25971D-DD2A-4AF4-86D5-B448F2ADE149}"/>
    <pc:docChg chg="undo custSel addSld delSld modSld modMainMaster">
      <pc:chgData name="Nicole Dobrohotoff" userId="2dc4cf58-dc7e-422a-950b-38460c74cb76" providerId="ADAL" clId="{9D25971D-DD2A-4AF4-86D5-B448F2ADE149}" dt="2022-05-19T02:54:42.894" v="204"/>
      <pc:docMkLst>
        <pc:docMk/>
      </pc:docMkLst>
      <pc:sldChg chg="addSp delSp modSp addCm delCm modCm modNotesTx">
        <pc:chgData name="Nicole Dobrohotoff" userId="2dc4cf58-dc7e-422a-950b-38460c74cb76" providerId="ADAL" clId="{9D25971D-DD2A-4AF4-86D5-B448F2ADE149}" dt="2022-05-19T02:53:12.238" v="203" actId="20577"/>
        <pc:sldMkLst>
          <pc:docMk/>
          <pc:sldMk cId="2879728053" sldId="293"/>
        </pc:sldMkLst>
        <pc:spChg chg="mod">
          <ac:chgData name="Nicole Dobrohotoff" userId="2dc4cf58-dc7e-422a-950b-38460c74cb76" providerId="ADAL" clId="{9D25971D-DD2A-4AF4-86D5-B448F2ADE149}" dt="2022-05-19T02:53:03.298" v="201" actId="2710"/>
          <ac:spMkLst>
            <pc:docMk/>
            <pc:sldMk cId="2879728053" sldId="293"/>
            <ac:spMk id="2" creationId="{0430E9DC-2AE4-4A5B-AEF3-F3E52A597C5A}"/>
          </ac:spMkLst>
        </pc:spChg>
        <pc:spChg chg="del">
          <ac:chgData name="Nicole Dobrohotoff" userId="2dc4cf58-dc7e-422a-950b-38460c74cb76" providerId="ADAL" clId="{9D25971D-DD2A-4AF4-86D5-B448F2ADE149}" dt="2022-05-19T02:46:15.669" v="144"/>
          <ac:spMkLst>
            <pc:docMk/>
            <pc:sldMk cId="2879728053" sldId="293"/>
            <ac:spMk id="3" creationId="{885E7B15-20C2-8DDF-E639-39EDC470087A}"/>
          </ac:spMkLst>
        </pc:spChg>
        <pc:spChg chg="add del mod">
          <ac:chgData name="Nicole Dobrohotoff" userId="2dc4cf58-dc7e-422a-950b-38460c74cb76" providerId="ADAL" clId="{9D25971D-DD2A-4AF4-86D5-B448F2ADE149}" dt="2022-05-19T02:48:07.506" v="157"/>
          <ac:spMkLst>
            <pc:docMk/>
            <pc:sldMk cId="2879728053" sldId="293"/>
            <ac:spMk id="4" creationId="{A58D9E26-45B9-499C-93E7-E9DDA15FDB31}"/>
          </ac:spMkLst>
        </pc:spChg>
        <pc:spChg chg="add del mod">
          <ac:chgData name="Nicole Dobrohotoff" userId="2dc4cf58-dc7e-422a-950b-38460c74cb76" providerId="ADAL" clId="{9D25971D-DD2A-4AF4-86D5-B448F2ADE149}" dt="2022-05-19T02:48:47.095" v="161" actId="931"/>
          <ac:spMkLst>
            <pc:docMk/>
            <pc:sldMk cId="2879728053" sldId="293"/>
            <ac:spMk id="6" creationId="{7D4BD7DA-87A1-4B7B-823F-CB236FAD18D8}"/>
          </ac:spMkLst>
        </pc:spChg>
        <pc:spChg chg="add del mod">
          <ac:chgData name="Nicole Dobrohotoff" userId="2dc4cf58-dc7e-422a-950b-38460c74cb76" providerId="ADAL" clId="{9D25971D-DD2A-4AF4-86D5-B448F2ADE149}" dt="2022-05-19T02:49:04.626" v="162" actId="931"/>
          <ac:spMkLst>
            <pc:docMk/>
            <pc:sldMk cId="2879728053" sldId="293"/>
            <ac:spMk id="7" creationId="{E71E0297-818A-4510-8A34-53B883FD3673}"/>
          </ac:spMkLst>
        </pc:spChg>
        <pc:spChg chg="add del mod">
          <ac:chgData name="Nicole Dobrohotoff" userId="2dc4cf58-dc7e-422a-950b-38460c74cb76" providerId="ADAL" clId="{9D25971D-DD2A-4AF4-86D5-B448F2ADE149}" dt="2022-05-19T02:49:47.831" v="165" actId="931"/>
          <ac:spMkLst>
            <pc:docMk/>
            <pc:sldMk cId="2879728053" sldId="293"/>
            <ac:spMk id="8" creationId="{D64AC477-9B1D-420B-A7DE-27DFD0AE8CED}"/>
          </ac:spMkLst>
        </pc:spChg>
        <pc:spChg chg="add mod">
          <ac:chgData name="Nicole Dobrohotoff" userId="2dc4cf58-dc7e-422a-950b-38460c74cb76" providerId="ADAL" clId="{9D25971D-DD2A-4AF4-86D5-B448F2ADE149}" dt="2022-05-19T02:52:45.767" v="199" actId="1076"/>
          <ac:spMkLst>
            <pc:docMk/>
            <pc:sldMk cId="2879728053" sldId="293"/>
            <ac:spMk id="9" creationId="{E6389CD9-1534-4D4E-BC5A-AA3DF78E7235}"/>
          </ac:spMkLst>
        </pc:spChg>
        <pc:spChg chg="add del mod">
          <ac:chgData name="Nicole Dobrohotoff" userId="2dc4cf58-dc7e-422a-950b-38460c74cb76" providerId="ADAL" clId="{9D25971D-DD2A-4AF4-86D5-B448F2ADE149}" dt="2022-05-19T02:49:27.114" v="164" actId="931"/>
          <ac:spMkLst>
            <pc:docMk/>
            <pc:sldMk cId="2879728053" sldId="293"/>
            <ac:spMk id="15" creationId="{EDED5920-C64F-4874-AC68-EFAB60C5919F}"/>
          </ac:spMkLst>
        </pc:spChg>
        <pc:picChg chg="del">
          <ac:chgData name="Nicole Dobrohotoff" userId="2dc4cf58-dc7e-422a-950b-38460c74cb76" providerId="ADAL" clId="{9D25971D-DD2A-4AF4-86D5-B448F2ADE149}" dt="2022-05-19T02:48:00.135" v="155" actId="478"/>
          <ac:picMkLst>
            <pc:docMk/>
            <pc:sldMk cId="2879728053" sldId="293"/>
            <ac:picMk id="5" creationId="{0261C99C-41FB-4682-AE20-81F2EE76C8EF}"/>
          </ac:picMkLst>
        </pc:picChg>
        <pc:picChg chg="add mod">
          <ac:chgData name="Nicole Dobrohotoff" userId="2dc4cf58-dc7e-422a-950b-38460c74cb76" providerId="ADAL" clId="{9D25971D-DD2A-4AF4-86D5-B448F2ADE149}" dt="2022-05-19T02:51:49.475" v="193" actId="18654"/>
          <ac:picMkLst>
            <pc:docMk/>
            <pc:sldMk cId="2879728053" sldId="293"/>
            <ac:picMk id="11" creationId="{A8DEB1D8-2161-41E8-81F7-3D8736836927}"/>
          </ac:picMkLst>
        </pc:picChg>
        <pc:picChg chg="add del mod">
          <ac:chgData name="Nicole Dobrohotoff" userId="2dc4cf58-dc7e-422a-950b-38460c74cb76" providerId="ADAL" clId="{9D25971D-DD2A-4AF4-86D5-B448F2ADE149}" dt="2022-05-19T02:49:17.390" v="163" actId="478"/>
          <ac:picMkLst>
            <pc:docMk/>
            <pc:sldMk cId="2879728053" sldId="293"/>
            <ac:picMk id="13" creationId="{79D09917-FB40-4C9F-9A1E-A903CBBE4C7B}"/>
          </ac:picMkLst>
        </pc:picChg>
        <pc:picChg chg="add mod">
          <ac:chgData name="Nicole Dobrohotoff" userId="2dc4cf58-dc7e-422a-950b-38460c74cb76" providerId="ADAL" clId="{9D25971D-DD2A-4AF4-86D5-B448F2ADE149}" dt="2022-05-19T02:52:00.562" v="195" actId="1036"/>
          <ac:picMkLst>
            <pc:docMk/>
            <pc:sldMk cId="2879728053" sldId="293"/>
            <ac:picMk id="17" creationId="{4D41896C-9FAD-4E18-A774-FE90234FA4D5}"/>
          </ac:picMkLst>
        </pc:picChg>
        <pc:picChg chg="add mod modCrop">
          <ac:chgData name="Nicole Dobrohotoff" userId="2dc4cf58-dc7e-422a-950b-38460c74cb76" providerId="ADAL" clId="{9D25971D-DD2A-4AF4-86D5-B448F2ADE149}" dt="2022-05-19T02:51:57.610" v="194" actId="1036"/>
          <ac:picMkLst>
            <pc:docMk/>
            <pc:sldMk cId="2879728053" sldId="293"/>
            <ac:picMk id="19" creationId="{7CEE6731-F65F-427F-9AA6-15A9A1A9DC9F}"/>
          </ac:picMkLst>
        </pc:picChg>
      </pc:sldChg>
      <pc:sldChg chg="modSp modNotesTx">
        <pc:chgData name="Nicole Dobrohotoff" userId="2dc4cf58-dc7e-422a-950b-38460c74cb76" providerId="ADAL" clId="{9D25971D-DD2A-4AF4-86D5-B448F2ADE149}" dt="2022-05-05T01:58:47.090" v="140" actId="20577"/>
        <pc:sldMkLst>
          <pc:docMk/>
          <pc:sldMk cId="2663033294" sldId="314"/>
        </pc:sldMkLst>
        <pc:picChg chg="mod modCrop">
          <ac:chgData name="Nicole Dobrohotoff" userId="2dc4cf58-dc7e-422a-950b-38460c74cb76" providerId="ADAL" clId="{9D25971D-DD2A-4AF4-86D5-B448F2ADE149}" dt="2022-05-05T01:56:16.757" v="93" actId="732"/>
          <ac:picMkLst>
            <pc:docMk/>
            <pc:sldMk cId="2663033294" sldId="314"/>
            <ac:picMk id="8" creationId="{CDC99A5D-381C-46DA-8B56-3196458985C9}"/>
          </ac:picMkLst>
        </pc:picChg>
      </pc:sldChg>
      <pc:sldChg chg="modSp addCm delCm modCm">
        <pc:chgData name="Nicole Dobrohotoff" userId="2dc4cf58-dc7e-422a-950b-38460c74cb76" providerId="ADAL" clId="{9D25971D-DD2A-4AF4-86D5-B448F2ADE149}" dt="2022-05-05T01:59:45.081" v="141"/>
        <pc:sldMkLst>
          <pc:docMk/>
          <pc:sldMk cId="3274818393" sldId="315"/>
        </pc:sldMkLst>
        <pc:picChg chg="mod modCrop">
          <ac:chgData name="Nicole Dobrohotoff" userId="2dc4cf58-dc7e-422a-950b-38460c74cb76" providerId="ADAL" clId="{9D25971D-DD2A-4AF4-86D5-B448F2ADE149}" dt="2022-05-05T01:40:32.478" v="77" actId="732"/>
          <ac:picMkLst>
            <pc:docMk/>
            <pc:sldMk cId="3274818393" sldId="315"/>
            <ac:picMk id="3" creationId="{C951BB99-92FE-45FB-8349-632C09CA11EE}"/>
          </ac:picMkLst>
        </pc:picChg>
      </pc:sldChg>
      <pc:sldChg chg="addCm delCm modCm">
        <pc:chgData name="Nicole Dobrohotoff" userId="2dc4cf58-dc7e-422a-950b-38460c74cb76" providerId="ADAL" clId="{9D25971D-DD2A-4AF4-86D5-B448F2ADE149}" dt="2022-05-19T02:54:42.894" v="204"/>
        <pc:sldMkLst>
          <pc:docMk/>
          <pc:sldMk cId="1202809106" sldId="318"/>
        </pc:sldMkLst>
      </pc:sldChg>
      <pc:sldChg chg="modSp">
        <pc:chgData name="Nicole Dobrohotoff" userId="2dc4cf58-dc7e-422a-950b-38460c74cb76" providerId="ADAL" clId="{9D25971D-DD2A-4AF4-86D5-B448F2ADE149}" dt="2022-05-05T01:17:15.524" v="16" actId="20577"/>
        <pc:sldMkLst>
          <pc:docMk/>
          <pc:sldMk cId="767037319" sldId="321"/>
        </pc:sldMkLst>
        <pc:spChg chg="mod">
          <ac:chgData name="Nicole Dobrohotoff" userId="2dc4cf58-dc7e-422a-950b-38460c74cb76" providerId="ADAL" clId="{9D25971D-DD2A-4AF4-86D5-B448F2ADE149}" dt="2022-05-05T01:17:15.524" v="16" actId="20577"/>
          <ac:spMkLst>
            <pc:docMk/>
            <pc:sldMk cId="767037319" sldId="321"/>
            <ac:spMk id="6" creationId="{5BE2C2E9-A491-47A1-B3F8-0FEE0C7BF306}"/>
          </ac:spMkLst>
        </pc:spChg>
      </pc:sldChg>
      <pc:sldChg chg="addCm modCm">
        <pc:chgData name="Nicole Dobrohotoff" userId="2dc4cf58-dc7e-422a-950b-38460c74cb76" providerId="ADAL" clId="{9D25971D-DD2A-4AF4-86D5-B448F2ADE149}" dt="2022-05-05T01:17:59.100" v="18"/>
        <pc:sldMkLst>
          <pc:docMk/>
          <pc:sldMk cId="22897016" sldId="325"/>
        </pc:sldMkLst>
      </pc:sldChg>
      <pc:sldChg chg="modSp">
        <pc:chgData name="Nicole Dobrohotoff" userId="2dc4cf58-dc7e-422a-950b-38460c74cb76" providerId="ADAL" clId="{9D25971D-DD2A-4AF4-86D5-B448F2ADE149}" dt="2022-05-05T01:41:13.879" v="78" actId="1037"/>
        <pc:sldMkLst>
          <pc:docMk/>
          <pc:sldMk cId="2745787957" sldId="328"/>
        </pc:sldMkLst>
        <pc:picChg chg="mod">
          <ac:chgData name="Nicole Dobrohotoff" userId="2dc4cf58-dc7e-422a-950b-38460c74cb76" providerId="ADAL" clId="{9D25971D-DD2A-4AF4-86D5-B448F2ADE149}" dt="2022-05-05T01:41:13.879" v="78" actId="1037"/>
          <ac:picMkLst>
            <pc:docMk/>
            <pc:sldMk cId="2745787957" sldId="328"/>
            <ac:picMk id="3" creationId="{83374E94-1ABD-4983-8914-B75DBA32A82F}"/>
          </ac:picMkLst>
        </pc:picChg>
      </pc:sldChg>
      <pc:sldChg chg="modSp">
        <pc:chgData name="Nicole Dobrohotoff" userId="2dc4cf58-dc7e-422a-950b-38460c74cb76" providerId="ADAL" clId="{9D25971D-DD2A-4AF4-86D5-B448F2ADE149}" dt="2022-05-05T01:41:21.317" v="79" actId="1037"/>
        <pc:sldMkLst>
          <pc:docMk/>
          <pc:sldMk cId="2650542672" sldId="329"/>
        </pc:sldMkLst>
        <pc:picChg chg="mod">
          <ac:chgData name="Nicole Dobrohotoff" userId="2dc4cf58-dc7e-422a-950b-38460c74cb76" providerId="ADAL" clId="{9D25971D-DD2A-4AF4-86D5-B448F2ADE149}" dt="2022-05-05T01:41:21.317" v="79" actId="1037"/>
          <ac:picMkLst>
            <pc:docMk/>
            <pc:sldMk cId="2650542672" sldId="329"/>
            <ac:picMk id="4" creationId="{9E8A2B20-46FD-4443-83B3-A7A75B98987A}"/>
          </ac:picMkLst>
        </pc:picChg>
      </pc:sldChg>
      <pc:sldChg chg="modSp">
        <pc:chgData name="Nicole Dobrohotoff" userId="2dc4cf58-dc7e-422a-950b-38460c74cb76" providerId="ADAL" clId="{9D25971D-DD2A-4AF4-86D5-B448F2ADE149}" dt="2022-05-05T01:41:32.837" v="80" actId="732"/>
        <pc:sldMkLst>
          <pc:docMk/>
          <pc:sldMk cId="1205947916" sldId="330"/>
        </pc:sldMkLst>
        <pc:picChg chg="mod modCrop">
          <ac:chgData name="Nicole Dobrohotoff" userId="2dc4cf58-dc7e-422a-950b-38460c74cb76" providerId="ADAL" clId="{9D25971D-DD2A-4AF4-86D5-B448F2ADE149}" dt="2022-05-05T01:41:32.837" v="80" actId="732"/>
          <ac:picMkLst>
            <pc:docMk/>
            <pc:sldMk cId="1205947916" sldId="330"/>
            <ac:picMk id="3" creationId="{8B93C476-BC2F-413C-B223-7DEE08C2136C}"/>
          </ac:picMkLst>
        </pc:picChg>
      </pc:sldChg>
      <pc:sldChg chg="modSp">
        <pc:chgData name="Nicole Dobrohotoff" userId="2dc4cf58-dc7e-422a-950b-38460c74cb76" providerId="ADAL" clId="{9D25971D-DD2A-4AF4-86D5-B448F2ADE149}" dt="2022-05-05T01:41:41.061" v="81" actId="732"/>
        <pc:sldMkLst>
          <pc:docMk/>
          <pc:sldMk cId="4164346102" sldId="331"/>
        </pc:sldMkLst>
        <pc:picChg chg="mod modCrop">
          <ac:chgData name="Nicole Dobrohotoff" userId="2dc4cf58-dc7e-422a-950b-38460c74cb76" providerId="ADAL" clId="{9D25971D-DD2A-4AF4-86D5-B448F2ADE149}" dt="2022-05-05T01:41:41.061" v="81" actId="732"/>
          <ac:picMkLst>
            <pc:docMk/>
            <pc:sldMk cId="4164346102" sldId="331"/>
            <ac:picMk id="4" creationId="{A0F1E016-2F88-478A-8B70-6AD2699E5F94}"/>
          </ac:picMkLst>
        </pc:picChg>
      </pc:sldChg>
      <pc:sldChg chg="addSp delSp modSp">
        <pc:chgData name="Nicole Dobrohotoff" userId="2dc4cf58-dc7e-422a-950b-38460c74cb76" providerId="ADAL" clId="{9D25971D-DD2A-4AF4-86D5-B448F2ADE149}" dt="2022-05-05T01:24:58.368" v="32" actId="732"/>
        <pc:sldMkLst>
          <pc:docMk/>
          <pc:sldMk cId="3790852823" sldId="332"/>
        </pc:sldMkLst>
        <pc:picChg chg="del mod">
          <ac:chgData name="Nicole Dobrohotoff" userId="2dc4cf58-dc7e-422a-950b-38460c74cb76" providerId="ADAL" clId="{9D25971D-DD2A-4AF4-86D5-B448F2ADE149}" dt="2022-05-05T01:21:50.201" v="24" actId="478"/>
          <ac:picMkLst>
            <pc:docMk/>
            <pc:sldMk cId="3790852823" sldId="332"/>
            <ac:picMk id="3" creationId="{9E8F39E5-6F6D-4435-9201-3A19A4671233}"/>
          </ac:picMkLst>
        </pc:picChg>
        <pc:picChg chg="add mod modCrop">
          <ac:chgData name="Nicole Dobrohotoff" userId="2dc4cf58-dc7e-422a-950b-38460c74cb76" providerId="ADAL" clId="{9D25971D-DD2A-4AF4-86D5-B448F2ADE149}" dt="2022-05-05T01:24:58.368" v="32" actId="732"/>
          <ac:picMkLst>
            <pc:docMk/>
            <pc:sldMk cId="3790852823" sldId="332"/>
            <ac:picMk id="4" creationId="{4F4602A8-E1D9-4E82-9946-41A083933DB0}"/>
          </ac:picMkLst>
        </pc:picChg>
      </pc:sldChg>
      <pc:sldChg chg="modSp">
        <pc:chgData name="Nicole Dobrohotoff" userId="2dc4cf58-dc7e-422a-950b-38460c74cb76" providerId="ADAL" clId="{9D25971D-DD2A-4AF4-86D5-B448F2ADE149}" dt="2022-05-05T01:41:54.972" v="82" actId="732"/>
        <pc:sldMkLst>
          <pc:docMk/>
          <pc:sldMk cId="3162305711" sldId="334"/>
        </pc:sldMkLst>
        <pc:picChg chg="mod modCrop">
          <ac:chgData name="Nicole Dobrohotoff" userId="2dc4cf58-dc7e-422a-950b-38460c74cb76" providerId="ADAL" clId="{9D25971D-DD2A-4AF4-86D5-B448F2ADE149}" dt="2022-05-05T01:41:54.972" v="82" actId="732"/>
          <ac:picMkLst>
            <pc:docMk/>
            <pc:sldMk cId="3162305711" sldId="334"/>
            <ac:picMk id="3" creationId="{D5D22715-47BF-4100-8E9B-C946244EDDA1}"/>
          </ac:picMkLst>
        </pc:picChg>
      </pc:sldChg>
      <pc:sldChg chg="modSp">
        <pc:chgData name="Nicole Dobrohotoff" userId="2dc4cf58-dc7e-422a-950b-38460c74cb76" providerId="ADAL" clId="{9D25971D-DD2A-4AF4-86D5-B448F2ADE149}" dt="2022-05-05T01:42:15.125" v="85" actId="732"/>
        <pc:sldMkLst>
          <pc:docMk/>
          <pc:sldMk cId="3751315484" sldId="336"/>
        </pc:sldMkLst>
        <pc:picChg chg="mod modCrop">
          <ac:chgData name="Nicole Dobrohotoff" userId="2dc4cf58-dc7e-422a-950b-38460c74cb76" providerId="ADAL" clId="{9D25971D-DD2A-4AF4-86D5-B448F2ADE149}" dt="2022-05-05T01:42:15.125" v="85" actId="732"/>
          <ac:picMkLst>
            <pc:docMk/>
            <pc:sldMk cId="3751315484" sldId="336"/>
            <ac:picMk id="3" creationId="{CC290C7D-9783-4AEB-9D18-EB299A84BE93}"/>
          </ac:picMkLst>
        </pc:picChg>
      </pc:sldChg>
      <pc:sldChg chg="modSp">
        <pc:chgData name="Nicole Dobrohotoff" userId="2dc4cf58-dc7e-422a-950b-38460c74cb76" providerId="ADAL" clId="{9D25971D-DD2A-4AF4-86D5-B448F2ADE149}" dt="2022-05-05T01:38:57.510" v="66" actId="114"/>
        <pc:sldMkLst>
          <pc:docMk/>
          <pc:sldMk cId="761464448" sldId="338"/>
        </pc:sldMkLst>
        <pc:spChg chg="mod">
          <ac:chgData name="Nicole Dobrohotoff" userId="2dc4cf58-dc7e-422a-950b-38460c74cb76" providerId="ADAL" clId="{9D25971D-DD2A-4AF4-86D5-B448F2ADE149}" dt="2022-05-05T01:38:57.510" v="66" actId="114"/>
          <ac:spMkLst>
            <pc:docMk/>
            <pc:sldMk cId="761464448" sldId="338"/>
            <ac:spMk id="3" creationId="{58D7DC70-8848-444C-86C1-12C61BAE72B6}"/>
          </ac:spMkLst>
        </pc:spChg>
      </pc:sldChg>
      <pc:sldChg chg="addSp add">
        <pc:chgData name="Nicole Dobrohotoff" userId="2dc4cf58-dc7e-422a-950b-38460c74cb76" providerId="ADAL" clId="{9D25971D-DD2A-4AF4-86D5-B448F2ADE149}" dt="2022-05-05T01:25:14.462" v="34"/>
        <pc:sldMkLst>
          <pc:docMk/>
          <pc:sldMk cId="317796430" sldId="342"/>
        </pc:sldMkLst>
        <pc:spChg chg="add">
          <ac:chgData name="Nicole Dobrohotoff" userId="2dc4cf58-dc7e-422a-950b-38460c74cb76" providerId="ADAL" clId="{9D25971D-DD2A-4AF4-86D5-B448F2ADE149}" dt="2022-05-05T01:25:14.462" v="34"/>
          <ac:spMkLst>
            <pc:docMk/>
            <pc:sldMk cId="317796430" sldId="342"/>
            <ac:spMk id="3" creationId="{2DA7E528-6B8F-44D4-9FFF-9DB07AD1A6DA}"/>
          </ac:spMkLst>
        </pc:spChg>
        <pc:spChg chg="add">
          <ac:chgData name="Nicole Dobrohotoff" userId="2dc4cf58-dc7e-422a-950b-38460c74cb76" providerId="ADAL" clId="{9D25971D-DD2A-4AF4-86D5-B448F2ADE149}" dt="2022-05-05T01:25:14.462" v="34"/>
          <ac:spMkLst>
            <pc:docMk/>
            <pc:sldMk cId="317796430" sldId="342"/>
            <ac:spMk id="5" creationId="{EAE9805A-BF40-4B13-AADE-B227D74A05F3}"/>
          </ac:spMkLst>
        </pc:spChg>
      </pc:sldChg>
      <pc:sldChg chg="addSp modSp add">
        <pc:chgData name="Nicole Dobrohotoff" userId="2dc4cf58-dc7e-422a-950b-38460c74cb76" providerId="ADAL" clId="{9D25971D-DD2A-4AF4-86D5-B448F2ADE149}" dt="2022-05-05T01:42:04.053" v="84" actId="732"/>
        <pc:sldMkLst>
          <pc:docMk/>
          <pc:sldMk cId="214969098" sldId="343"/>
        </pc:sldMkLst>
        <pc:spChg chg="add">
          <ac:chgData name="Nicole Dobrohotoff" userId="2dc4cf58-dc7e-422a-950b-38460c74cb76" providerId="ADAL" clId="{9D25971D-DD2A-4AF4-86D5-B448F2ADE149}" dt="2022-05-05T01:36:38.986" v="51"/>
          <ac:spMkLst>
            <pc:docMk/>
            <pc:sldMk cId="214969098" sldId="343"/>
            <ac:spMk id="4" creationId="{9269DC46-C838-4242-91B2-2FC3B54F1E26}"/>
          </ac:spMkLst>
        </pc:spChg>
        <pc:spChg chg="add">
          <ac:chgData name="Nicole Dobrohotoff" userId="2dc4cf58-dc7e-422a-950b-38460c74cb76" providerId="ADAL" clId="{9D25971D-DD2A-4AF4-86D5-B448F2ADE149}" dt="2022-05-05T01:36:38.986" v="51"/>
          <ac:spMkLst>
            <pc:docMk/>
            <pc:sldMk cId="214969098" sldId="343"/>
            <ac:spMk id="5" creationId="{C9C8B2BB-D1FA-456C-8761-EAA97E588825}"/>
          </ac:spMkLst>
        </pc:spChg>
        <pc:picChg chg="mod modCrop">
          <ac:chgData name="Nicole Dobrohotoff" userId="2dc4cf58-dc7e-422a-950b-38460c74cb76" providerId="ADAL" clId="{9D25971D-DD2A-4AF4-86D5-B448F2ADE149}" dt="2022-05-05T01:42:04.053" v="84" actId="732"/>
          <ac:picMkLst>
            <pc:docMk/>
            <pc:sldMk cId="214969098" sldId="343"/>
            <ac:picMk id="3" creationId="{D5D22715-47BF-4100-8E9B-C946244EDDA1}"/>
          </ac:picMkLst>
        </pc:picChg>
      </pc:sldChg>
      <pc:sldChg chg="addSp modSp add">
        <pc:chgData name="Nicole Dobrohotoff" userId="2dc4cf58-dc7e-422a-950b-38460c74cb76" providerId="ADAL" clId="{9D25971D-DD2A-4AF4-86D5-B448F2ADE149}" dt="2022-05-05T01:42:23.710" v="86" actId="732"/>
        <pc:sldMkLst>
          <pc:docMk/>
          <pc:sldMk cId="3022520465" sldId="344"/>
        </pc:sldMkLst>
        <pc:spChg chg="add">
          <ac:chgData name="Nicole Dobrohotoff" userId="2dc4cf58-dc7e-422a-950b-38460c74cb76" providerId="ADAL" clId="{9D25971D-DD2A-4AF4-86D5-B448F2ADE149}" dt="2022-05-05T01:38:38.668" v="64"/>
          <ac:spMkLst>
            <pc:docMk/>
            <pc:sldMk cId="3022520465" sldId="344"/>
            <ac:spMk id="4" creationId="{22DFA672-54E2-496B-9BD3-F371D02806B6}"/>
          </ac:spMkLst>
        </pc:spChg>
        <pc:spChg chg="add">
          <ac:chgData name="Nicole Dobrohotoff" userId="2dc4cf58-dc7e-422a-950b-38460c74cb76" providerId="ADAL" clId="{9D25971D-DD2A-4AF4-86D5-B448F2ADE149}" dt="2022-05-05T01:38:38.668" v="64"/>
          <ac:spMkLst>
            <pc:docMk/>
            <pc:sldMk cId="3022520465" sldId="344"/>
            <ac:spMk id="5" creationId="{D11ACE3D-EC3C-48DC-A615-EA2668D993A8}"/>
          </ac:spMkLst>
        </pc:spChg>
        <pc:picChg chg="mod modCrop">
          <ac:chgData name="Nicole Dobrohotoff" userId="2dc4cf58-dc7e-422a-950b-38460c74cb76" providerId="ADAL" clId="{9D25971D-DD2A-4AF4-86D5-B448F2ADE149}" dt="2022-05-05T01:42:23.710" v="86" actId="732"/>
          <ac:picMkLst>
            <pc:docMk/>
            <pc:sldMk cId="3022520465" sldId="344"/>
            <ac:picMk id="3" creationId="{CC290C7D-9783-4AEB-9D18-EB299A84BE93}"/>
          </ac:picMkLst>
        </pc:picChg>
      </pc:sldChg>
      <pc:sldChg chg="addSp delSp modSp add del">
        <pc:chgData name="Nicole Dobrohotoff" userId="2dc4cf58-dc7e-422a-950b-38460c74cb76" providerId="ADAL" clId="{9D25971D-DD2A-4AF4-86D5-B448F2ADE149}" dt="2022-05-19T02:53:08.068" v="202" actId="2696"/>
        <pc:sldMkLst>
          <pc:docMk/>
          <pc:sldMk cId="3006322532" sldId="345"/>
        </pc:sldMkLst>
        <pc:spChg chg="del">
          <ac:chgData name="Nicole Dobrohotoff" userId="2dc4cf58-dc7e-422a-950b-38460c74cb76" providerId="ADAL" clId="{9D25971D-DD2A-4AF4-86D5-B448F2ADE149}" dt="2022-05-19T02:46:28.676" v="148" actId="478"/>
          <ac:spMkLst>
            <pc:docMk/>
            <pc:sldMk cId="3006322532" sldId="345"/>
            <ac:spMk id="2" creationId="{E4F88E68-3537-4E83-B237-A1D9790BA112}"/>
          </ac:spMkLst>
        </pc:spChg>
        <pc:spChg chg="del">
          <ac:chgData name="Nicole Dobrohotoff" userId="2dc4cf58-dc7e-422a-950b-38460c74cb76" providerId="ADAL" clId="{9D25971D-DD2A-4AF4-86D5-B448F2ADE149}" dt="2022-05-19T02:46:30.189" v="149" actId="478"/>
          <ac:spMkLst>
            <pc:docMk/>
            <pc:sldMk cId="3006322532" sldId="345"/>
            <ac:spMk id="3" creationId="{9B07BC5B-4438-40FB-97B8-1C1A66573A08}"/>
          </ac:spMkLst>
        </pc:spChg>
        <pc:spChg chg="add del mod">
          <ac:chgData name="Nicole Dobrohotoff" userId="2dc4cf58-dc7e-422a-950b-38460c74cb76" providerId="ADAL" clId="{9D25971D-DD2A-4AF4-86D5-B448F2ADE149}" dt="2022-05-19T02:48:05.048" v="156"/>
          <ac:spMkLst>
            <pc:docMk/>
            <pc:sldMk cId="3006322532" sldId="345"/>
            <ac:spMk id="4" creationId="{5FFAC70A-82D4-4F84-B931-5C9E8887401B}"/>
          </ac:spMkLst>
        </pc:spChg>
      </pc:sldChg>
      <pc:sldMasterChg chg="modSldLayout">
        <pc:chgData name="Nicole Dobrohotoff" userId="2dc4cf58-dc7e-422a-950b-38460c74cb76" providerId="ADAL" clId="{9D25971D-DD2A-4AF4-86D5-B448F2ADE149}" dt="2022-05-19T02:46:55.197" v="152" actId="14100"/>
        <pc:sldMasterMkLst>
          <pc:docMk/>
          <pc:sldMasterMk cId="746531459" sldId="2147483757"/>
        </pc:sldMasterMkLst>
        <pc:sldLayoutChg chg="delSp modSp">
          <pc:chgData name="Nicole Dobrohotoff" userId="2dc4cf58-dc7e-422a-950b-38460c74cb76" providerId="ADAL" clId="{9D25971D-DD2A-4AF4-86D5-B448F2ADE149}" dt="2022-05-19T02:46:55.197" v="152" actId="14100"/>
          <pc:sldLayoutMkLst>
            <pc:docMk/>
            <pc:sldMasterMk cId="746531459" sldId="2147483757"/>
            <pc:sldLayoutMk cId="1089626821" sldId="2147483777"/>
          </pc:sldLayoutMkLst>
          <pc:spChg chg="del">
            <ac:chgData name="Nicole Dobrohotoff" userId="2dc4cf58-dc7e-422a-950b-38460c74cb76" providerId="ADAL" clId="{9D25971D-DD2A-4AF4-86D5-B448F2ADE149}" dt="2022-05-19T02:46:49.958" v="151" actId="478"/>
            <ac:spMkLst>
              <pc:docMk/>
              <pc:sldMasterMk cId="746531459" sldId="2147483757"/>
              <pc:sldLayoutMk cId="1089626821" sldId="2147483777"/>
              <ac:spMk id="10" creationId="{91C47728-BB3F-4B12-8FF1-7A1EEFB7F214}"/>
            </ac:spMkLst>
          </pc:spChg>
          <pc:spChg chg="mod">
            <ac:chgData name="Nicole Dobrohotoff" userId="2dc4cf58-dc7e-422a-950b-38460c74cb76" providerId="ADAL" clId="{9D25971D-DD2A-4AF4-86D5-B448F2ADE149}" dt="2022-05-19T02:46:55.197" v="152" actId="14100"/>
            <ac:spMkLst>
              <pc:docMk/>
              <pc:sldMasterMk cId="746531459" sldId="2147483757"/>
              <pc:sldLayoutMk cId="1089626821" sldId="2147483777"/>
              <ac:spMk id="11" creationId="{97575E76-F89F-4F13-BF7E-95E66D292128}"/>
            </ac:spMkLst>
          </pc:spChg>
        </pc:sldLayoutChg>
      </pc:sldMasterChg>
    </pc:docChg>
  </pc:docChgLst>
  <pc:docChgLst>
    <pc:chgData name="Sarah Latif" userId="baaf8b04-c794-4b3b-a150-e50428ae2701" providerId="ADAL" clId="{14A86D89-EA59-44A0-8199-994FEC8DF71D}"/>
    <pc:docChg chg="custSel modSld">
      <pc:chgData name="Sarah Latif" userId="baaf8b04-c794-4b3b-a150-e50428ae2701" providerId="ADAL" clId="{14A86D89-EA59-44A0-8199-994FEC8DF71D}" dt="2022-05-09T22:04:48.704" v="57"/>
      <pc:docMkLst>
        <pc:docMk/>
      </pc:docMkLst>
      <pc:sldChg chg="addSp delSp modSp modNotesTx">
        <pc:chgData name="Sarah Latif" userId="baaf8b04-c794-4b3b-a150-e50428ae2701" providerId="ADAL" clId="{14A86D89-EA59-44A0-8199-994FEC8DF71D}" dt="2022-05-09T22:04:38.452" v="56" actId="20577"/>
        <pc:sldMkLst>
          <pc:docMk/>
          <pc:sldMk cId="506102763" sldId="324"/>
        </pc:sldMkLst>
        <pc:spChg chg="mod">
          <ac:chgData name="Sarah Latif" userId="baaf8b04-c794-4b3b-a150-e50428ae2701" providerId="ADAL" clId="{14A86D89-EA59-44A0-8199-994FEC8DF71D}" dt="2022-05-09T22:03:24.265" v="5" actId="14100"/>
          <ac:spMkLst>
            <pc:docMk/>
            <pc:sldMk cId="506102763" sldId="324"/>
            <ac:spMk id="2" creationId="{2CAC9D85-42B5-44B8-B1B5-3FB630F3FB8A}"/>
          </ac:spMkLst>
        </pc:spChg>
        <pc:spChg chg="mod">
          <ac:chgData name="Sarah Latif" userId="baaf8b04-c794-4b3b-a150-e50428ae2701" providerId="ADAL" clId="{14A86D89-EA59-44A0-8199-994FEC8DF71D}" dt="2022-05-09T22:03:28.720" v="6" actId="1076"/>
          <ac:spMkLst>
            <pc:docMk/>
            <pc:sldMk cId="506102763" sldId="324"/>
            <ac:spMk id="3" creationId="{B005BA2C-BB0C-451F-8B9F-59DFC495D68B}"/>
          </ac:spMkLst>
        </pc:spChg>
        <pc:picChg chg="del">
          <ac:chgData name="Sarah Latif" userId="baaf8b04-c794-4b3b-a150-e50428ae2701" providerId="ADAL" clId="{14A86D89-EA59-44A0-8199-994FEC8DF71D}" dt="2022-05-09T22:02:37.979" v="0" actId="478"/>
          <ac:picMkLst>
            <pc:docMk/>
            <pc:sldMk cId="506102763" sldId="324"/>
            <ac:picMk id="4" creationId="{7EC731B6-6F5E-40B0-9DBC-FAB16FCBCA3C}"/>
          </ac:picMkLst>
        </pc:picChg>
        <pc:picChg chg="add ord">
          <ac:chgData name="Sarah Latif" userId="baaf8b04-c794-4b3b-a150-e50428ae2701" providerId="ADAL" clId="{14A86D89-EA59-44A0-8199-994FEC8DF71D}" dt="2022-05-09T22:03:07.229" v="2" actId="167"/>
          <ac:picMkLst>
            <pc:docMk/>
            <pc:sldMk cId="506102763" sldId="324"/>
            <ac:picMk id="5" creationId="{21E7017A-5CB6-47CF-84AF-CFA1BBA05FA9}"/>
          </ac:picMkLst>
        </pc:picChg>
      </pc:sldChg>
      <pc:sldChg chg="delCm modNotesTx">
        <pc:chgData name="Sarah Latif" userId="baaf8b04-c794-4b3b-a150-e50428ae2701" providerId="ADAL" clId="{14A86D89-EA59-44A0-8199-994FEC8DF71D}" dt="2022-05-09T22:04:48.704" v="57"/>
        <pc:sldMkLst>
          <pc:docMk/>
          <pc:sldMk cId="22897016" sldId="325"/>
        </pc:sldMkLst>
      </pc:sldChg>
    </pc:docChg>
  </pc:docChgLst>
  <pc:docChgLst>
    <pc:chgData name="Sarah Latif" userId="S::sarah.latif@caritas.org.au::baaf8b04-c794-4b3b-a150-e50428ae2701" providerId="AD" clId="Web-{4C13CF45-D4AF-DD3C-3B8D-943BCAEBD1C4}"/>
    <pc:docChg chg="modSld">
      <pc:chgData name="Sarah Latif" userId="S::sarah.latif@caritas.org.au::baaf8b04-c794-4b3b-a150-e50428ae2701" providerId="AD" clId="Web-{4C13CF45-D4AF-DD3C-3B8D-943BCAEBD1C4}" dt="2022-05-09T22:00:29.658" v="25"/>
      <pc:docMkLst>
        <pc:docMk/>
      </pc:docMkLst>
      <pc:sldChg chg="addSp delSp modSp">
        <pc:chgData name="Sarah Latif" userId="S::sarah.latif@caritas.org.au::baaf8b04-c794-4b3b-a150-e50428ae2701" providerId="AD" clId="Web-{4C13CF45-D4AF-DD3C-3B8D-943BCAEBD1C4}" dt="2022-05-09T22:00:29.658" v="25"/>
        <pc:sldMkLst>
          <pc:docMk/>
          <pc:sldMk cId="22897016" sldId="325"/>
        </pc:sldMkLst>
        <pc:picChg chg="add del mod modCrop">
          <ac:chgData name="Sarah Latif" userId="S::sarah.latif@caritas.org.au::baaf8b04-c794-4b3b-a150-e50428ae2701" providerId="AD" clId="Web-{4C13CF45-D4AF-DD3C-3B8D-943BCAEBD1C4}" dt="2022-05-09T21:58:51.215" v="12"/>
          <ac:picMkLst>
            <pc:docMk/>
            <pc:sldMk cId="22897016" sldId="325"/>
            <ac:picMk id="2" creationId="{9B974788-5257-E664-4436-58EC5C5A9360}"/>
          </ac:picMkLst>
        </pc:picChg>
        <pc:picChg chg="del">
          <ac:chgData name="Sarah Latif" userId="S::sarah.latif@caritas.org.au::baaf8b04-c794-4b3b-a150-e50428ae2701" providerId="AD" clId="Web-{4C13CF45-D4AF-DD3C-3B8D-943BCAEBD1C4}" dt="2022-05-09T21:56:47.989" v="0"/>
          <ac:picMkLst>
            <pc:docMk/>
            <pc:sldMk cId="22897016" sldId="325"/>
            <ac:picMk id="3" creationId="{6DC9964D-851C-442A-9B15-ADB21BE557C9}"/>
          </ac:picMkLst>
        </pc:picChg>
        <pc:picChg chg="add del mod">
          <ac:chgData name="Sarah Latif" userId="S::sarah.latif@caritas.org.au::baaf8b04-c794-4b3b-a150-e50428ae2701" providerId="AD" clId="Web-{4C13CF45-D4AF-DD3C-3B8D-943BCAEBD1C4}" dt="2022-05-09T21:59:26.248" v="18"/>
          <ac:picMkLst>
            <pc:docMk/>
            <pc:sldMk cId="22897016" sldId="325"/>
            <ac:picMk id="4" creationId="{9DD81884-BD51-7A7C-2F8B-D758EF703D60}"/>
          </ac:picMkLst>
        </pc:picChg>
        <pc:picChg chg="add mod modCrop">
          <ac:chgData name="Sarah Latif" userId="S::sarah.latif@caritas.org.au::baaf8b04-c794-4b3b-a150-e50428ae2701" providerId="AD" clId="Web-{4C13CF45-D4AF-DD3C-3B8D-943BCAEBD1C4}" dt="2022-05-09T22:00:29.658" v="25"/>
          <ac:picMkLst>
            <pc:docMk/>
            <pc:sldMk cId="22897016" sldId="325"/>
            <ac:picMk id="5" creationId="{1F55AE39-F02D-AB65-10C5-B61C62B03951}"/>
          </ac:picMkLst>
        </pc:picChg>
      </pc:sldChg>
    </pc:docChg>
  </pc:docChgLst>
  <pc:docChgLst>
    <pc:chgData name="Sarah Latif" userId="S::sarah.latif@caritas.org.au::baaf8b04-c794-4b3b-a150-e50428ae2701" providerId="AD" clId="Web-{463D1153-C7D2-4AFC-814E-328ABABDEC8A}"/>
    <pc:docChg chg="modSld">
      <pc:chgData name="Sarah Latif" userId="S::sarah.latif@caritas.org.au::baaf8b04-c794-4b3b-a150-e50428ae2701" providerId="AD" clId="Web-{463D1153-C7D2-4AFC-814E-328ABABDEC8A}" dt="2022-05-05T03:03:11.049" v="18"/>
      <pc:docMkLst>
        <pc:docMk/>
      </pc:docMkLst>
      <pc:sldChg chg="addSp delSp modSp addCm modNotes">
        <pc:chgData name="Sarah Latif" userId="S::sarah.latif@caritas.org.au::baaf8b04-c794-4b3b-a150-e50428ae2701" providerId="AD" clId="Web-{463D1153-C7D2-4AFC-814E-328ABABDEC8A}" dt="2022-05-05T03:03:11.049" v="18"/>
        <pc:sldMkLst>
          <pc:docMk/>
          <pc:sldMk cId="1202809106" sldId="318"/>
        </pc:sldMkLst>
        <pc:picChg chg="add mod ord">
          <ac:chgData name="Sarah Latif" userId="S::sarah.latif@caritas.org.au::baaf8b04-c794-4b3b-a150-e50428ae2701" providerId="AD" clId="Web-{463D1153-C7D2-4AFC-814E-328ABABDEC8A}" dt="2022-05-05T03:02:43.767" v="17" actId="14100"/>
          <ac:picMkLst>
            <pc:docMk/>
            <pc:sldMk cId="1202809106" sldId="318"/>
            <ac:picMk id="2" creationId="{677336FF-8730-C052-A7DC-E85C8D026E96}"/>
          </ac:picMkLst>
        </pc:picChg>
        <pc:picChg chg="del">
          <ac:chgData name="Sarah Latif" userId="S::sarah.latif@caritas.org.au::baaf8b04-c794-4b3b-a150-e50428ae2701" providerId="AD" clId="Web-{463D1153-C7D2-4AFC-814E-328ABABDEC8A}" dt="2022-05-05T02:59:33.997" v="0"/>
          <ac:picMkLst>
            <pc:docMk/>
            <pc:sldMk cId="1202809106" sldId="318"/>
            <ac:picMk id="3" creationId="{2CF6F5B2-693A-4798-AB99-13463618EDD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5/19/2022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5/19/2022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Biru</a:t>
            </a:r>
            <a:r>
              <a:rPr lang="en-AU" sz="1200" b="0" i="0" u="none" strike="noStrike" kern="1200" dirty="0">
                <a:solidFill>
                  <a:schemeClr val="tx1"/>
                </a:solidFill>
                <a:effectLst/>
                <a:latin typeface="+mn-lt"/>
                <a:ea typeface="+mn-ea"/>
                <a:cs typeface="+mn-cs"/>
              </a:rPr>
              <a:t> and his wife </a:t>
            </a:r>
            <a:r>
              <a:rPr lang="en-AU" sz="1200" b="0" i="0" u="none" strike="noStrike" kern="1200" dirty="0" err="1">
                <a:solidFill>
                  <a:schemeClr val="tx1"/>
                </a:solidFill>
                <a:effectLst/>
                <a:latin typeface="+mn-lt"/>
                <a:ea typeface="+mn-ea"/>
                <a:cs typeface="+mn-cs"/>
              </a:rPr>
              <a:t>Budhni</a:t>
            </a:r>
            <a:r>
              <a:rPr lang="en-AU" sz="1200" b="0" i="0" u="none" strike="noStrike" kern="1200" dirty="0">
                <a:solidFill>
                  <a:schemeClr val="tx1"/>
                </a:solidFill>
                <a:effectLst/>
                <a:latin typeface="+mn-lt"/>
                <a:ea typeface="+mn-ea"/>
                <a:cs typeface="+mn-cs"/>
              </a:rPr>
              <a:t> sit with their children outside their house in their village in the state of Jharkhand, India. Photo: Sameer Bara</a:t>
            </a:r>
            <a:r>
              <a:rPr lang="en-AU" sz="1200" b="0" i="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err="1">
                <a:cs typeface="Arial"/>
              </a:rPr>
              <a:t>Anatercia</a:t>
            </a:r>
            <a:r>
              <a:rPr lang="en-US" sz="1200" dirty="0">
                <a:cs typeface="Arial"/>
              </a:rPr>
              <a:t> carries corn next to her fields in Gaza province, Mozambique. Photo: </a:t>
            </a:r>
            <a:r>
              <a:rPr lang="en-US" sz="1200" dirty="0" err="1">
                <a:cs typeface="Arial"/>
              </a:rPr>
              <a:t>Emidio</a:t>
            </a:r>
            <a:r>
              <a:rPr lang="en-US" sz="1200" dirty="0">
                <a:cs typeface="Arial"/>
              </a:rPr>
              <a:t> </a:t>
            </a:r>
            <a:r>
              <a:rPr lang="en-US" sz="1200" dirty="0" err="1">
                <a:cs typeface="Arial"/>
              </a:rPr>
              <a:t>Josine</a:t>
            </a:r>
            <a:endParaRPr lang="en-US" sz="1200" dirty="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err="1">
                <a:ea typeface="Roboto" pitchFamily="2" charset="0"/>
                <a:cs typeface="Roboto" pitchFamily="2" charset="0"/>
              </a:rPr>
              <a:t>Shaniella</a:t>
            </a:r>
            <a:r>
              <a:rPr lang="en-AU" sz="1200" dirty="0">
                <a:ea typeface="Roboto" pitchFamily="2" charset="0"/>
                <a:cs typeface="Roboto" pitchFamily="2" charset="0"/>
              </a:rPr>
              <a:t> is taught how to sew face masks as part of the Covid-19 prevention measures at her Rural Training Centre. </a:t>
            </a:r>
            <a:r>
              <a:rPr lang="en-AU" sz="1200" dirty="0">
                <a:ea typeface="Calibri" panose="020F0502020204030204" pitchFamily="34" charset="0"/>
                <a:cs typeface="Times New Roman" panose="02020603050405020304" pitchFamily="18" charset="0"/>
              </a:rPr>
              <a:t>Photo: Neil </a:t>
            </a:r>
            <a:r>
              <a:rPr lang="en-AU" sz="1200" dirty="0" err="1">
                <a:ea typeface="Calibri" panose="020F0502020204030204" pitchFamily="34" charset="0"/>
                <a:cs typeface="Times New Roman" panose="02020603050405020304" pitchFamily="18" charset="0"/>
              </a:rPr>
              <a:t>Nuia</a:t>
            </a:r>
            <a:r>
              <a:rPr lang="en-AU" sz="1200" dirty="0">
                <a:ea typeface="Calibri" panose="020F0502020204030204" pitchFamily="34" charset="0"/>
                <a:cs typeface="Times New Roman" panose="02020603050405020304" pitchFamily="18" charset="0"/>
              </a:rPr>
              <a:t> </a:t>
            </a:r>
            <a:endParaRPr lang="en-AU" sz="1200"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2198763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Anatercia</a:t>
            </a:r>
            <a:r>
              <a:rPr lang="en-AU" sz="1200" b="0" i="0" u="none" strike="noStrike" kern="1200" dirty="0">
                <a:solidFill>
                  <a:schemeClr val="tx1"/>
                </a:solidFill>
                <a:effectLst/>
                <a:latin typeface="+mn-lt"/>
                <a:ea typeface="+mn-ea"/>
                <a:cs typeface="+mn-cs"/>
              </a:rPr>
              <a:t> (12) collects water from the  community water tap near her house in Gaza province, Mozambique. Photo: </a:t>
            </a:r>
            <a:r>
              <a:rPr lang="en-AU" sz="1200" b="0" i="0" u="none" strike="noStrike" kern="1200" dirty="0" err="1">
                <a:solidFill>
                  <a:schemeClr val="tx1"/>
                </a:solidFill>
                <a:effectLst/>
                <a:latin typeface="+mn-lt"/>
                <a:ea typeface="+mn-ea"/>
                <a:cs typeface="+mn-cs"/>
              </a:rPr>
              <a:t>Emidio</a:t>
            </a:r>
            <a:r>
              <a:rPr lang="en-AU" sz="1200" b="0" i="0" u="none" strike="noStrike" kern="1200" dirty="0">
                <a:solidFill>
                  <a:schemeClr val="tx1"/>
                </a:solidFill>
                <a:effectLst/>
                <a:latin typeface="+mn-lt"/>
                <a:ea typeface="+mn-ea"/>
                <a:cs typeface="+mn-cs"/>
              </a:rPr>
              <a:t> </a:t>
            </a:r>
            <a:r>
              <a:rPr lang="en-AU" sz="1200" b="0" i="0" u="none" strike="noStrike" kern="1200" dirty="0" err="1">
                <a:solidFill>
                  <a:schemeClr val="tx1"/>
                </a:solidFill>
                <a:effectLst/>
                <a:latin typeface="+mn-lt"/>
                <a:ea typeface="+mn-ea"/>
                <a:cs typeface="+mn-cs"/>
              </a:rPr>
              <a:t>Josine</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764779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house with a solar panel in a village in Gaza province, Mozambique. Photo credit: </a:t>
            </a:r>
            <a:r>
              <a:rPr lang="en-AU" sz="1200" b="0" i="0" kern="1200" dirty="0" err="1">
                <a:solidFill>
                  <a:schemeClr val="tx1"/>
                </a:solidFill>
                <a:effectLst/>
                <a:latin typeface="+mn-lt"/>
                <a:ea typeface="+mn-ea"/>
                <a:cs typeface="+mn-cs"/>
              </a:rPr>
              <a:t>Emidio</a:t>
            </a:r>
            <a:r>
              <a:rPr lang="en-AU" sz="1200" b="0" i="0" kern="1200" dirty="0">
                <a:solidFill>
                  <a:schemeClr val="tx1"/>
                </a:solidFill>
                <a:effectLst/>
                <a:latin typeface="+mn-lt"/>
                <a:ea typeface="+mn-ea"/>
                <a:cs typeface="+mn-cs"/>
              </a:rPr>
              <a:t> </a:t>
            </a:r>
            <a:r>
              <a:rPr lang="en-AU" sz="1200" b="0" i="0" kern="1200" dirty="0" err="1">
                <a:solidFill>
                  <a:schemeClr val="tx1"/>
                </a:solidFill>
                <a:effectLst/>
                <a:latin typeface="+mn-lt"/>
                <a:ea typeface="+mn-ea"/>
                <a:cs typeface="+mn-cs"/>
              </a:rPr>
              <a:t>Josine</a:t>
            </a:r>
            <a:r>
              <a:rPr lang="en-AU" sz="1200" b="0" i="0" kern="1200" dirty="0">
                <a:solidFill>
                  <a:schemeClr val="tx1"/>
                </a:solidFill>
                <a:effectLst/>
                <a:latin typeface="+mn-lt"/>
                <a:ea typeface="+mn-ea"/>
                <a:cs typeface="+mn-cs"/>
              </a:rPr>
              <a:t>/Caritas Australia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2002687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err="1">
                <a:solidFill>
                  <a:schemeClr val="tx1"/>
                </a:solidFill>
                <a:effectLst/>
                <a:latin typeface="+mn-lt"/>
                <a:ea typeface="+mn-ea"/>
                <a:cs typeface="+mn-cs"/>
              </a:rPr>
              <a:t>Phany</a:t>
            </a:r>
            <a:r>
              <a:rPr lang="en-AU" sz="1200" b="0" i="0" kern="1200" dirty="0">
                <a:solidFill>
                  <a:schemeClr val="tx1"/>
                </a:solidFill>
                <a:effectLst/>
                <a:latin typeface="+mn-lt"/>
                <a:ea typeface="+mn-ea"/>
                <a:cs typeface="+mn-cs"/>
              </a:rPr>
              <a:t> working in one of her gardens with newly planted vegetables at their home in Western Cambodia. Photo credit: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750793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Janice (right) and artworker and elder </a:t>
            </a:r>
            <a:r>
              <a:rPr lang="en-AU" sz="1200" b="0" i="0" u="none" strike="noStrike" kern="1200" dirty="0" err="1">
                <a:solidFill>
                  <a:schemeClr val="tx1"/>
                </a:solidFill>
                <a:effectLst/>
                <a:latin typeface="+mn-lt"/>
                <a:ea typeface="+mn-ea"/>
                <a:cs typeface="+mn-cs"/>
              </a:rPr>
              <a:t>Noreena</a:t>
            </a:r>
            <a:r>
              <a:rPr lang="en-AU" sz="1200" b="0" i="0" u="none" strike="noStrike" kern="1200" dirty="0">
                <a:solidFill>
                  <a:schemeClr val="tx1"/>
                </a:solidFill>
                <a:effectLst/>
                <a:latin typeface="+mn-lt"/>
                <a:ea typeface="+mn-ea"/>
                <a:cs typeface="+mn-cs"/>
              </a:rPr>
              <a:t> pose for a photograph holding pandanus leaves collected from a forest near </a:t>
            </a:r>
            <a:r>
              <a:rPr lang="en-AU" sz="1200" b="0" i="0" u="none" strike="noStrike" kern="1200" dirty="0" err="1">
                <a:solidFill>
                  <a:schemeClr val="tx1"/>
                </a:solidFill>
                <a:effectLst/>
                <a:latin typeface="+mn-lt"/>
                <a:ea typeface="+mn-ea"/>
                <a:cs typeface="+mn-cs"/>
              </a:rPr>
              <a:t>Djilpin</a:t>
            </a:r>
            <a:r>
              <a:rPr lang="en-AU" sz="1200" b="0" i="0" u="none" strike="noStrike" kern="1200" dirty="0">
                <a:solidFill>
                  <a:schemeClr val="tx1"/>
                </a:solidFill>
                <a:effectLst/>
                <a:latin typeface="+mn-lt"/>
                <a:ea typeface="+mn-ea"/>
                <a:cs typeface="+mn-cs"/>
              </a:rPr>
              <a:t> Arts in Beswick, Northern Territory, Australia. Photo: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3610309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Rosalie harvests plants used for natural medicine which she has grown in a neighbours garden near her home in </a:t>
            </a:r>
            <a:r>
              <a:rPr lang="en-AU" sz="1200" b="0" i="0" u="none" strike="noStrike" kern="1200" dirty="0" err="1">
                <a:solidFill>
                  <a:schemeClr val="tx1"/>
                </a:solidFill>
                <a:effectLst/>
                <a:latin typeface="+mn-lt"/>
                <a:ea typeface="+mn-ea"/>
                <a:cs typeface="+mn-cs"/>
              </a:rPr>
              <a:t>Bukavu</a:t>
            </a:r>
            <a:r>
              <a:rPr lang="en-AU" sz="1200" b="0" i="0" u="none" strike="noStrike" kern="1200" dirty="0">
                <a:solidFill>
                  <a:schemeClr val="tx1"/>
                </a:solidFill>
                <a:effectLst/>
                <a:latin typeface="+mn-lt"/>
                <a:ea typeface="+mn-ea"/>
                <a:cs typeface="+mn-cs"/>
              </a:rPr>
              <a:t>, eastern Democratic Republic of Congo. </a:t>
            </a:r>
            <a:r>
              <a:rPr lang="en-US" sz="1200" b="0" i="0" u="none" strike="noStrike" kern="1200" dirty="0">
                <a:solidFill>
                  <a:schemeClr val="tx1"/>
                </a:solidFill>
                <a:effectLst/>
                <a:latin typeface="+mn-lt"/>
                <a:ea typeface="+mn-ea"/>
                <a:cs typeface="+mn-cs"/>
              </a:rPr>
              <a:t>Photo: Arlette </a:t>
            </a:r>
            <a:r>
              <a:rPr lang="en-US" sz="1200" b="0" i="0" u="none" strike="noStrike" kern="1200" dirty="0" err="1">
                <a:solidFill>
                  <a:schemeClr val="tx1"/>
                </a:solidFill>
                <a:effectLst/>
                <a:latin typeface="+mn-lt"/>
                <a:ea typeface="+mn-ea"/>
                <a:cs typeface="+mn-cs"/>
              </a:rPr>
              <a:t>Bashizi</a:t>
            </a:r>
            <a:r>
              <a:rPr lang="en-US" sz="1200" b="0" i="0" u="none" strike="noStrike" kern="1200" dirty="0">
                <a:solidFill>
                  <a:schemeClr val="tx1"/>
                </a:solidFill>
                <a:effectLst/>
                <a:latin typeface="+mn-lt"/>
                <a:ea typeface="+mn-ea"/>
                <a:cs typeface="+mn-cs"/>
              </a:rPr>
              <a:t> </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2738270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 Photo credit: </a:t>
            </a:r>
            <a:r>
              <a:rPr lang="en-AU" dirty="0"/>
              <a:t>Shutterstock</a:t>
            </a:r>
            <a:endParaRPr lang="en-US" dirty="0"/>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705266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Shaniella</a:t>
            </a:r>
            <a:r>
              <a:rPr lang="en-AU" sz="1200" b="0" i="0" u="none" strike="noStrike" kern="1200" dirty="0">
                <a:solidFill>
                  <a:schemeClr val="tx1"/>
                </a:solidFill>
                <a:effectLst/>
                <a:latin typeface="+mn-lt"/>
                <a:ea typeface="+mn-ea"/>
                <a:cs typeface="+mn-cs"/>
              </a:rPr>
              <a:t> holds a chicken at her Rural Training Centre near the capital Honiara, Solomon Islands. </a:t>
            </a:r>
            <a:r>
              <a:rPr lang="en-US" sz="1200" b="0" i="0" u="none" strike="noStrike" kern="1200" dirty="0">
                <a:solidFill>
                  <a:schemeClr val="tx1"/>
                </a:solidFill>
                <a:effectLst/>
                <a:latin typeface="+mn-lt"/>
                <a:ea typeface="+mn-ea"/>
                <a:cs typeface="+mn-cs"/>
              </a:rPr>
              <a:t>Caritas Australia provided 200 chickens to help boost the schools agricultural production and food security. </a:t>
            </a:r>
            <a:r>
              <a:rPr lang="en-AU" sz="1200" b="0" i="0" u="none" strike="noStrike" kern="1200" dirty="0">
                <a:solidFill>
                  <a:schemeClr val="tx1"/>
                </a:solidFill>
                <a:effectLst/>
                <a:latin typeface="+mn-lt"/>
                <a:ea typeface="+mn-ea"/>
                <a:cs typeface="+mn-cs"/>
              </a:rPr>
              <a:t>Photo: Neil </a:t>
            </a:r>
            <a:r>
              <a:rPr lang="en-AU" sz="1200" b="0" i="0" u="none" strike="noStrike" kern="1200" dirty="0" err="1">
                <a:solidFill>
                  <a:schemeClr val="tx1"/>
                </a:solidFill>
                <a:effectLst/>
                <a:latin typeface="+mn-lt"/>
                <a:ea typeface="+mn-ea"/>
                <a:cs typeface="+mn-cs"/>
              </a:rPr>
              <a:t>Nuia</a:t>
            </a:r>
            <a:r>
              <a:rPr lang="en-AU" sz="1200" b="0" i="0" u="none" strike="noStrike" kern="1200" dirty="0">
                <a:solidFill>
                  <a:schemeClr val="tx1"/>
                </a:solidFill>
                <a:effectLst/>
                <a:latin typeface="+mn-lt"/>
                <a:ea typeface="+mn-ea"/>
                <a:cs typeface="+mn-cs"/>
              </a:rPr>
              <a:t> </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2105499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latin typeface="+mn-lt"/>
                <a:ea typeface="+mn-ea"/>
                <a:cs typeface="+mn-cs"/>
              </a:rPr>
              <a:t>Janice poses for a picture with her daughters Henrietta (left) and Tiffany (right) in the shop at </a:t>
            </a:r>
            <a:r>
              <a:rPr lang="en-AU" sz="1200" b="0" i="0" u="none" strike="noStrike" kern="1200" dirty="0" err="1">
                <a:solidFill>
                  <a:schemeClr val="tx1"/>
                </a:solidFill>
                <a:effectLst/>
                <a:latin typeface="+mn-lt"/>
                <a:ea typeface="+mn-ea"/>
                <a:cs typeface="+mn-cs"/>
              </a:rPr>
              <a:t>Djilpin</a:t>
            </a:r>
            <a:r>
              <a:rPr lang="en-AU" sz="1200" b="0" i="0" u="none" strike="noStrike" kern="1200" dirty="0">
                <a:solidFill>
                  <a:schemeClr val="tx1"/>
                </a:solidFill>
                <a:effectLst/>
                <a:latin typeface="+mn-lt"/>
                <a:ea typeface="+mn-ea"/>
                <a:cs typeface="+mn-cs"/>
              </a:rPr>
              <a:t> Arts in Beswick, Northern Territory, Australia. Photo: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2734775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err="1">
                <a:solidFill>
                  <a:schemeClr val="tx1"/>
                </a:solidFill>
                <a:effectLst/>
                <a:latin typeface="+mn-lt"/>
                <a:ea typeface="+mn-ea"/>
                <a:cs typeface="+mn-cs"/>
              </a:rPr>
              <a:t>Arsad</a:t>
            </a:r>
            <a:r>
              <a:rPr lang="en-AU" sz="1200" b="0" i="0" kern="1200" dirty="0">
                <a:solidFill>
                  <a:schemeClr val="tx1"/>
                </a:solidFill>
                <a:effectLst/>
                <a:latin typeface="+mn-lt"/>
                <a:ea typeface="+mn-ea"/>
                <a:cs typeface="+mn-cs"/>
              </a:rPr>
              <a:t> right cultivates rice in his community in </a:t>
            </a:r>
            <a:r>
              <a:rPr lang="en-AU" sz="1200" b="0" i="0" kern="1200" dirty="0" err="1">
                <a:solidFill>
                  <a:schemeClr val="tx1"/>
                </a:solidFill>
                <a:effectLst/>
                <a:latin typeface="+mn-lt"/>
                <a:ea typeface="+mn-ea"/>
                <a:cs typeface="+mn-cs"/>
              </a:rPr>
              <a:t>Pandeglang</a:t>
            </a:r>
            <a:r>
              <a:rPr lang="en-AU" sz="1200" b="0" i="0" kern="1200" dirty="0">
                <a:solidFill>
                  <a:schemeClr val="tx1"/>
                </a:solidFill>
                <a:effectLst/>
                <a:latin typeface="+mn-lt"/>
                <a:ea typeface="+mn-ea"/>
                <a:cs typeface="+mn-cs"/>
              </a:rPr>
              <a:t> %</a:t>
            </a:r>
            <a:r>
              <a:rPr lang="en-AU" sz="1200" b="0" i="0" kern="1200" dirty="0" err="1">
                <a:solidFill>
                  <a:schemeClr val="tx1"/>
                </a:solidFill>
                <a:effectLst/>
                <a:latin typeface="+mn-lt"/>
                <a:ea typeface="+mn-ea"/>
                <a:cs typeface="+mn-cs"/>
              </a:rPr>
              <a:t>istrict</a:t>
            </a:r>
            <a:r>
              <a:rPr lang="en-AU" sz="1200" b="0" i="0" kern="1200" dirty="0">
                <a:solidFill>
                  <a:schemeClr val="tx1"/>
                </a:solidFill>
                <a:effectLst/>
                <a:latin typeface="+mn-lt"/>
                <a:ea typeface="+mn-ea"/>
                <a:cs typeface="+mn-cs"/>
              </a:rPr>
              <a:t> Indonesia. Credit: Laz </a:t>
            </a:r>
            <a:r>
              <a:rPr lang="en-AU" sz="1200" b="0" i="0" kern="1200" dirty="0" err="1">
                <a:solidFill>
                  <a:schemeClr val="tx1"/>
                </a:solidFill>
                <a:effectLst/>
                <a:latin typeface="+mn-lt"/>
                <a:ea typeface="+mn-ea"/>
                <a:cs typeface="+mn-cs"/>
              </a:rPr>
              <a:t>Harfa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662204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This photo shows participants from the Sewing Group, Mom's Creation, in the Philippines. </a:t>
            </a:r>
          </a:p>
          <a:p>
            <a:r>
              <a:rPr lang="en-AU" sz="1200" b="0" i="0" kern="1200" dirty="0">
                <a:solidFill>
                  <a:schemeClr val="tx1"/>
                </a:solidFill>
                <a:effectLst/>
                <a:latin typeface="+mn-lt"/>
                <a:ea typeface="+mn-ea"/>
                <a:cs typeface="+mn-cs"/>
              </a:rPr>
              <a:t>Photo credit: Eleanor </a:t>
            </a:r>
            <a:r>
              <a:rPr lang="en-AU" sz="1200" b="0" i="0" kern="1200" dirty="0" err="1">
                <a:solidFill>
                  <a:schemeClr val="tx1"/>
                </a:solidFill>
                <a:effectLst/>
                <a:latin typeface="+mn-lt"/>
                <a:ea typeface="+mn-ea"/>
                <a:cs typeface="+mn-cs"/>
              </a:rPr>
              <a:t>Trinchera</a:t>
            </a:r>
            <a:r>
              <a:rPr lang="en-AU" sz="1200" b="0" i="0" kern="1200" dirty="0">
                <a:solidFill>
                  <a:schemeClr val="tx1"/>
                </a:solidFill>
                <a:effectLst/>
                <a:latin typeface="+mn-lt"/>
                <a:ea typeface="+mn-ea"/>
                <a:cs typeface="+mn-cs"/>
              </a:rPr>
              <a:t> - Caritas Australia</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827738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Shaniella</a:t>
            </a:r>
            <a:r>
              <a:rPr lang="en-AU" sz="1200" b="0" i="0" u="none" strike="noStrike" kern="1200" dirty="0">
                <a:solidFill>
                  <a:schemeClr val="tx1"/>
                </a:solidFill>
                <a:effectLst/>
                <a:latin typeface="+mn-lt"/>
                <a:ea typeface="+mn-ea"/>
                <a:cs typeface="+mn-cs"/>
              </a:rPr>
              <a:t> works in the gardens at a Rural Training Centre near the capital Honiara, Solomon Islands. Photo: Neil </a:t>
            </a:r>
            <a:r>
              <a:rPr lang="en-AU" sz="1200" b="0" i="0" u="none" strike="noStrike" kern="1200" dirty="0" err="1">
                <a:solidFill>
                  <a:schemeClr val="tx1"/>
                </a:solidFill>
                <a:effectLst/>
                <a:latin typeface="+mn-lt"/>
                <a:ea typeface="+mn-ea"/>
                <a:cs typeface="+mn-cs"/>
              </a:rPr>
              <a:t>Nuia</a:t>
            </a:r>
            <a:r>
              <a:rPr lang="en-AU" sz="1200" b="0" i="0" u="none" strike="noStrike" kern="1200" dirty="0">
                <a:solidFill>
                  <a:schemeClr val="tx1"/>
                </a:solidFill>
                <a:effectLst/>
                <a:latin typeface="+mn-lt"/>
                <a:ea typeface="+mn-ea"/>
                <a:cs typeface="+mn-cs"/>
              </a:rPr>
              <a:t> </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2076242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This photo shows participants from the Sewing Group, Mom's Creation, in the Philippines. </a:t>
            </a:r>
          </a:p>
          <a:p>
            <a:r>
              <a:rPr lang="en-AU" sz="1200" b="0" i="0" kern="1200" dirty="0">
                <a:solidFill>
                  <a:schemeClr val="tx1"/>
                </a:solidFill>
                <a:effectLst/>
                <a:latin typeface="+mn-lt"/>
                <a:ea typeface="+mn-ea"/>
                <a:cs typeface="+mn-cs"/>
              </a:rPr>
              <a:t>Photo credit: Eleanor </a:t>
            </a:r>
            <a:r>
              <a:rPr lang="en-AU" sz="1200" b="0" i="0" kern="1200" dirty="0" err="1">
                <a:solidFill>
                  <a:schemeClr val="tx1"/>
                </a:solidFill>
                <a:effectLst/>
                <a:latin typeface="+mn-lt"/>
                <a:ea typeface="+mn-ea"/>
                <a:cs typeface="+mn-cs"/>
              </a:rPr>
              <a:t>Trinchera</a:t>
            </a:r>
            <a:r>
              <a:rPr lang="en-AU" sz="1200" b="0" i="0" kern="1200" dirty="0">
                <a:solidFill>
                  <a:schemeClr val="tx1"/>
                </a:solidFill>
                <a:effectLst/>
                <a:latin typeface="+mn-lt"/>
                <a:ea typeface="+mn-ea"/>
                <a:cs typeface="+mn-cs"/>
              </a:rPr>
              <a:t> - Caritas Australia</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2475640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err="1">
                <a:solidFill>
                  <a:schemeClr val="tx1"/>
                </a:solidFill>
                <a:effectLst/>
                <a:latin typeface="+mn-lt"/>
                <a:ea typeface="+mn-ea"/>
                <a:cs typeface="+mn-cs"/>
              </a:rPr>
              <a:t>Phany</a:t>
            </a:r>
            <a:r>
              <a:rPr lang="en-AU" sz="1200" b="0" i="0" kern="1200" dirty="0">
                <a:solidFill>
                  <a:schemeClr val="tx1"/>
                </a:solidFill>
                <a:effectLst/>
                <a:latin typeface="+mn-lt"/>
                <a:ea typeface="+mn-ea"/>
                <a:cs typeface="+mn-cs"/>
              </a:rPr>
              <a:t> walks with her daughter to school from their home in Western Cambodia. Photo credit: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1346658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b="0" i="0" kern="1200" dirty="0" err="1">
                <a:solidFill>
                  <a:schemeClr val="tx1"/>
                </a:solidFill>
                <a:effectLst/>
                <a:latin typeface="+mn-lt"/>
                <a:ea typeface="+mn-ea"/>
                <a:cs typeface="+mn-cs"/>
              </a:rPr>
              <a:t>Phany</a:t>
            </a:r>
            <a:r>
              <a:rPr lang="en-AU" sz="1200" b="0" i="0" kern="1200" dirty="0">
                <a:solidFill>
                  <a:schemeClr val="tx1"/>
                </a:solidFill>
                <a:effectLst/>
                <a:latin typeface="+mn-lt"/>
                <a:ea typeface="+mn-ea"/>
                <a:cs typeface="+mn-cs"/>
              </a:rPr>
              <a:t> walks with her daughter to school from their home in Western Cambodia. Photo credit: Richard Wainwright.</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2300428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Olivia works in fields growing beans near her home in </a:t>
            </a:r>
            <a:r>
              <a:rPr lang="en-AU" sz="1200" b="0" i="0" kern="1200" dirty="0" err="1">
                <a:solidFill>
                  <a:schemeClr val="tx1"/>
                </a:solidFill>
                <a:effectLst/>
                <a:latin typeface="+mn-lt"/>
                <a:ea typeface="+mn-ea"/>
                <a:cs typeface="+mn-cs"/>
              </a:rPr>
              <a:t>Karatu</a:t>
            </a:r>
            <a:r>
              <a:rPr lang="en-AU" sz="1200" b="0" i="0" kern="1200" dirty="0">
                <a:solidFill>
                  <a:schemeClr val="tx1"/>
                </a:solidFill>
                <a:effectLst/>
                <a:latin typeface="+mn-lt"/>
                <a:ea typeface="+mn-ea"/>
                <a:cs typeface="+mn-cs"/>
              </a:rPr>
              <a:t> District in Tanzania. Photo credit: August Lucky</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33</a:t>
            </a:fld>
            <a:endParaRPr lang="en-US"/>
          </a:p>
        </p:txBody>
      </p:sp>
    </p:spTree>
    <p:extLst>
      <p:ext uri="{BB962C8B-B14F-4D97-AF65-F5344CB8AC3E}">
        <p14:creationId xmlns:p14="http://schemas.microsoft.com/office/powerpoint/2010/main" val="1676628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Olivia works in fields growing beans near her home in </a:t>
            </a:r>
            <a:r>
              <a:rPr lang="en-AU" sz="1200" b="0" i="0" kern="1200" dirty="0" err="1">
                <a:solidFill>
                  <a:schemeClr val="tx1"/>
                </a:solidFill>
                <a:effectLst/>
                <a:latin typeface="+mn-lt"/>
                <a:ea typeface="+mn-ea"/>
                <a:cs typeface="+mn-cs"/>
              </a:rPr>
              <a:t>Karatu</a:t>
            </a:r>
            <a:r>
              <a:rPr lang="en-AU" sz="1200" b="0" i="0" kern="1200" dirty="0">
                <a:solidFill>
                  <a:schemeClr val="tx1"/>
                </a:solidFill>
                <a:effectLst/>
                <a:latin typeface="+mn-lt"/>
                <a:ea typeface="+mn-ea"/>
                <a:cs typeface="+mn-cs"/>
              </a:rPr>
              <a:t> District in Tanzania. Photo credit: August Lucky</a:t>
            </a:r>
            <a:endParaRPr lang="en-AU" dirty="0"/>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34</a:t>
            </a:fld>
            <a:endParaRPr lang="en-US"/>
          </a:p>
        </p:txBody>
      </p:sp>
    </p:spTree>
    <p:extLst>
      <p:ext uri="{BB962C8B-B14F-4D97-AF65-F5344CB8AC3E}">
        <p14:creationId xmlns:p14="http://schemas.microsoft.com/office/powerpoint/2010/main" val="12942574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Shaniella</a:t>
            </a:r>
            <a:r>
              <a:rPr lang="en-AU" sz="1200" b="0" i="0" u="none" strike="noStrike" kern="1200" dirty="0">
                <a:solidFill>
                  <a:schemeClr val="tx1"/>
                </a:solidFill>
                <a:effectLst/>
                <a:latin typeface="+mn-lt"/>
                <a:ea typeface="+mn-ea"/>
                <a:cs typeface="+mn-cs"/>
              </a:rPr>
              <a:t> collects water from a water tank at her Rural Training Centre near the capital Honiara, Solomon Islands. Photo: Neil </a:t>
            </a:r>
            <a:r>
              <a:rPr lang="en-AU" sz="1200" b="0" i="0" u="none" strike="noStrike" kern="1200" dirty="0" err="1">
                <a:solidFill>
                  <a:schemeClr val="tx1"/>
                </a:solidFill>
                <a:effectLst/>
                <a:latin typeface="+mn-lt"/>
                <a:ea typeface="+mn-ea"/>
                <a:cs typeface="+mn-cs"/>
              </a:rPr>
              <a:t>Nuia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35</a:t>
            </a:fld>
            <a:endParaRPr lang="en-US"/>
          </a:p>
        </p:txBody>
      </p:sp>
    </p:spTree>
    <p:extLst>
      <p:ext uri="{BB962C8B-B14F-4D97-AF65-F5344CB8AC3E}">
        <p14:creationId xmlns:p14="http://schemas.microsoft.com/office/powerpoint/2010/main" val="2102663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Shaniella</a:t>
            </a:r>
            <a:r>
              <a:rPr lang="en-AU" sz="1200" b="0" i="0" u="none" strike="noStrike" kern="1200" dirty="0">
                <a:solidFill>
                  <a:schemeClr val="tx1"/>
                </a:solidFill>
                <a:effectLst/>
                <a:latin typeface="+mn-lt"/>
                <a:ea typeface="+mn-ea"/>
                <a:cs typeface="+mn-cs"/>
              </a:rPr>
              <a:t> collects water from a water tank at her Rural Training Centre near the capital Honiara, Solomon Islands. Photo: Neil </a:t>
            </a:r>
            <a:r>
              <a:rPr lang="en-AU" sz="1200" b="0" i="0" u="none" strike="noStrike" kern="1200" dirty="0" err="1">
                <a:solidFill>
                  <a:schemeClr val="tx1"/>
                </a:solidFill>
                <a:effectLst/>
                <a:latin typeface="+mn-lt"/>
                <a:ea typeface="+mn-ea"/>
                <a:cs typeface="+mn-cs"/>
              </a:rPr>
              <a:t>Nuia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36</a:t>
            </a:fld>
            <a:endParaRPr lang="en-US"/>
          </a:p>
        </p:txBody>
      </p:sp>
    </p:spTree>
    <p:extLst>
      <p:ext uri="{BB962C8B-B14F-4D97-AF65-F5344CB8AC3E}">
        <p14:creationId xmlns:p14="http://schemas.microsoft.com/office/powerpoint/2010/main" val="1058893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Halima sweeps up her shelter in a Rohingya refugee camp in Cox’s Bazaar region of Bangladesh. Photo credit: </a:t>
            </a:r>
            <a:r>
              <a:rPr lang="es-ES" sz="1200" b="0" i="0" kern="1200" dirty="0" err="1">
                <a:solidFill>
                  <a:schemeClr val="tx1"/>
                </a:solidFill>
                <a:effectLst/>
                <a:latin typeface="+mn-lt"/>
                <a:ea typeface="+mn-ea"/>
                <a:cs typeface="+mn-cs"/>
              </a:rPr>
              <a:t>Inmanuel</a:t>
            </a:r>
            <a:r>
              <a:rPr lang="es-ES" sz="1200" b="0" i="0" kern="1200" dirty="0">
                <a:solidFill>
                  <a:schemeClr val="tx1"/>
                </a:solidFill>
                <a:effectLst/>
                <a:latin typeface="+mn-lt"/>
                <a:ea typeface="+mn-ea"/>
                <a:cs typeface="+mn-cs"/>
              </a:rPr>
              <a:t> Chayan Biswas/Caritas Bangladesh</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37</a:t>
            </a:fld>
            <a:endParaRPr lang="en-US"/>
          </a:p>
        </p:txBody>
      </p:sp>
    </p:spTree>
    <p:extLst>
      <p:ext uri="{BB962C8B-B14F-4D97-AF65-F5344CB8AC3E}">
        <p14:creationId xmlns:p14="http://schemas.microsoft.com/office/powerpoint/2010/main" val="3936134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Halima sweeps up her shelter in a Rohingya refugee camp in Cox’s Bazaar region of Bangladesh. Photo credit: </a:t>
            </a:r>
            <a:r>
              <a:rPr lang="es-ES" sz="1200" b="0" i="0" kern="1200" dirty="0" err="1">
                <a:solidFill>
                  <a:schemeClr val="tx1"/>
                </a:solidFill>
                <a:effectLst/>
                <a:latin typeface="+mn-lt"/>
                <a:ea typeface="+mn-ea"/>
                <a:cs typeface="+mn-cs"/>
              </a:rPr>
              <a:t>Inmanuel</a:t>
            </a:r>
            <a:r>
              <a:rPr lang="es-ES" sz="1200" b="0" i="0" kern="1200" dirty="0">
                <a:solidFill>
                  <a:schemeClr val="tx1"/>
                </a:solidFill>
                <a:effectLst/>
                <a:latin typeface="+mn-lt"/>
                <a:ea typeface="+mn-ea"/>
                <a:cs typeface="+mn-cs"/>
              </a:rPr>
              <a:t> Chayan Biswas/Caritas Bangladesh</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38</a:t>
            </a:fld>
            <a:endParaRPr lang="en-US"/>
          </a:p>
        </p:txBody>
      </p:sp>
    </p:spTree>
    <p:extLst>
      <p:ext uri="{BB962C8B-B14F-4D97-AF65-F5344CB8AC3E}">
        <p14:creationId xmlns:p14="http://schemas.microsoft.com/office/powerpoint/2010/main" val="652458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Lat planting new seedling on his farm in Cambodia. Photo credit: Sam </a:t>
            </a:r>
            <a:r>
              <a:rPr lang="en-AU" sz="1200" b="0" i="0" kern="1200" dirty="0" err="1">
                <a:solidFill>
                  <a:schemeClr val="tx1"/>
                </a:solidFill>
                <a:effectLst/>
                <a:latin typeface="+mn-lt"/>
                <a:ea typeface="+mn-ea"/>
                <a:cs typeface="+mn-cs"/>
              </a:rPr>
              <a:t>Rinang</a:t>
            </a:r>
            <a:r>
              <a:rPr lang="en-AU" sz="1200" b="0" i="0" kern="1200" dirty="0">
                <a:solidFill>
                  <a:schemeClr val="tx1"/>
                </a:solidFill>
                <a:effectLst/>
                <a:latin typeface="+mn-lt"/>
                <a:ea typeface="+mn-ea"/>
                <a:cs typeface="+mn-cs"/>
              </a:rPr>
              <a:t>/ARD.</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39</a:t>
            </a:fld>
            <a:endParaRPr lang="en-US"/>
          </a:p>
        </p:txBody>
      </p:sp>
    </p:spTree>
    <p:extLst>
      <p:ext uri="{BB962C8B-B14F-4D97-AF65-F5344CB8AC3E}">
        <p14:creationId xmlns:p14="http://schemas.microsoft.com/office/powerpoint/2010/main" val="1886988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br>
              <a:rPr lang="en-AU" dirty="0"/>
            </a:br>
            <a:r>
              <a:rPr lang="en-AU" sz="1200" b="0" i="0" kern="1200" dirty="0">
                <a:solidFill>
                  <a:schemeClr val="tx1"/>
                </a:solidFill>
                <a:effectLst/>
                <a:latin typeface="+mn-lt"/>
                <a:ea typeface="+mn-ea"/>
                <a:cs typeface="+mn-cs"/>
              </a:rPr>
              <a:t>Oliva works in fields growing beans near her home in Tanzania. Photo credit: August Lucky</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3107114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Lat planting new seedling on his farm in Cambodia. Photo credit: Sam </a:t>
            </a:r>
            <a:r>
              <a:rPr lang="en-AU" sz="1200" b="0" i="0" kern="1200" dirty="0" err="1">
                <a:solidFill>
                  <a:schemeClr val="tx1"/>
                </a:solidFill>
                <a:effectLst/>
                <a:latin typeface="+mn-lt"/>
                <a:ea typeface="+mn-ea"/>
                <a:cs typeface="+mn-cs"/>
              </a:rPr>
              <a:t>Rinang</a:t>
            </a:r>
            <a:r>
              <a:rPr lang="en-AU" sz="1200" b="0" i="0" kern="1200" dirty="0">
                <a:solidFill>
                  <a:schemeClr val="tx1"/>
                </a:solidFill>
                <a:effectLst/>
                <a:latin typeface="+mn-lt"/>
                <a:ea typeface="+mn-ea"/>
                <a:cs typeface="+mn-cs"/>
              </a:rPr>
              <a:t>/ARD.</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40</a:t>
            </a:fld>
            <a:endParaRPr lang="en-US"/>
          </a:p>
        </p:txBody>
      </p:sp>
    </p:spTree>
    <p:extLst>
      <p:ext uri="{BB962C8B-B14F-4D97-AF65-F5344CB8AC3E}">
        <p14:creationId xmlns:p14="http://schemas.microsoft.com/office/powerpoint/2010/main" val="166055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Shirley, Angel and Angelo pose for a photograph outside their home before leaving for the local school which is close to their </a:t>
            </a:r>
            <a:r>
              <a:rPr lang="en-AU" sz="1200" b="0" i="0" kern="1200" dirty="0" err="1">
                <a:solidFill>
                  <a:schemeClr val="tx1"/>
                </a:solidFill>
                <a:effectLst/>
                <a:latin typeface="+mn-lt"/>
                <a:ea typeface="+mn-ea"/>
                <a:cs typeface="+mn-cs"/>
              </a:rPr>
              <a:t>Manide</a:t>
            </a:r>
            <a:r>
              <a:rPr lang="en-AU" sz="1200" b="0" i="0" kern="1200" dirty="0">
                <a:solidFill>
                  <a:schemeClr val="tx1"/>
                </a:solidFill>
                <a:effectLst/>
                <a:latin typeface="+mn-lt"/>
                <a:ea typeface="+mn-ea"/>
                <a:cs typeface="+mn-cs"/>
              </a:rPr>
              <a:t> community in Camarines Norte, Philippines. Photo credit: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41</a:t>
            </a:fld>
            <a:endParaRPr lang="en-US"/>
          </a:p>
        </p:txBody>
      </p:sp>
    </p:spTree>
    <p:extLst>
      <p:ext uri="{BB962C8B-B14F-4D97-AF65-F5344CB8AC3E}">
        <p14:creationId xmlns:p14="http://schemas.microsoft.com/office/powerpoint/2010/main" val="1984821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Shirley, Angel and Angelo pose for a photograph outside their home before leaving for the local school which is close to their </a:t>
            </a:r>
            <a:r>
              <a:rPr lang="en-AU" sz="1200" b="0" i="0" kern="1200" dirty="0" err="1">
                <a:solidFill>
                  <a:schemeClr val="tx1"/>
                </a:solidFill>
                <a:effectLst/>
                <a:latin typeface="+mn-lt"/>
                <a:ea typeface="+mn-ea"/>
                <a:cs typeface="+mn-cs"/>
              </a:rPr>
              <a:t>Manide</a:t>
            </a:r>
            <a:r>
              <a:rPr lang="en-AU" sz="1200" b="0" i="0" kern="1200" dirty="0">
                <a:solidFill>
                  <a:schemeClr val="tx1"/>
                </a:solidFill>
                <a:effectLst/>
                <a:latin typeface="+mn-lt"/>
                <a:ea typeface="+mn-ea"/>
                <a:cs typeface="+mn-cs"/>
              </a:rPr>
              <a:t> community in Camarines Norte, Philippines. Photo credit: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42</a:t>
            </a:fld>
            <a:endParaRPr lang="en-US"/>
          </a:p>
        </p:txBody>
      </p:sp>
    </p:spTree>
    <p:extLst>
      <p:ext uri="{BB962C8B-B14F-4D97-AF65-F5344CB8AC3E}">
        <p14:creationId xmlns:p14="http://schemas.microsoft.com/office/powerpoint/2010/main" val="415792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err="1">
                <a:solidFill>
                  <a:schemeClr val="tx1"/>
                </a:solidFill>
                <a:effectLst/>
                <a:latin typeface="+mn-lt"/>
                <a:ea typeface="+mn-ea"/>
                <a:cs typeface="+mn-cs"/>
              </a:rPr>
              <a:t>Anatercia</a:t>
            </a:r>
            <a:r>
              <a:rPr lang="en-AU" sz="1200" b="0" i="0" u="none" strike="noStrike" kern="1200" dirty="0">
                <a:solidFill>
                  <a:schemeClr val="tx1"/>
                </a:solidFill>
                <a:effectLst/>
                <a:latin typeface="+mn-lt"/>
                <a:ea typeface="+mn-ea"/>
                <a:cs typeface="+mn-cs"/>
              </a:rPr>
              <a:t> (12) poses for a photograph with </a:t>
            </a:r>
            <a:r>
              <a:rPr lang="en-AU" sz="1200" b="0" i="0" u="none" strike="noStrike" kern="1200" dirty="0" err="1">
                <a:solidFill>
                  <a:schemeClr val="tx1"/>
                </a:solidFill>
                <a:effectLst/>
                <a:latin typeface="+mn-lt"/>
                <a:ea typeface="+mn-ea"/>
                <a:cs typeface="+mn-cs"/>
              </a:rPr>
              <a:t>Domingos</a:t>
            </a:r>
            <a:r>
              <a:rPr lang="en-AU" sz="1200" b="0" i="0" u="none" strike="noStrike" kern="1200" dirty="0">
                <a:solidFill>
                  <a:schemeClr val="tx1"/>
                </a:solidFill>
                <a:effectLst/>
                <a:latin typeface="+mn-lt"/>
                <a:ea typeface="+mn-ea"/>
                <a:cs typeface="+mn-cs"/>
              </a:rPr>
              <a:t>, a Caritas Chokwe Extension Technician, after being shown how to use the gravity irrigation system in her fields in Gaza province, Mozambique. Photo: </a:t>
            </a:r>
            <a:r>
              <a:rPr lang="en-AU" sz="1200" b="0" i="0" u="none" strike="noStrike" kern="1200" dirty="0" err="1">
                <a:solidFill>
                  <a:schemeClr val="tx1"/>
                </a:solidFill>
                <a:effectLst/>
                <a:latin typeface="+mn-lt"/>
                <a:ea typeface="+mn-ea"/>
                <a:cs typeface="+mn-cs"/>
              </a:rPr>
              <a:t>Emidio</a:t>
            </a:r>
            <a:r>
              <a:rPr lang="en-AU" sz="1200" b="0" i="0" u="none" strike="noStrike" kern="1200" dirty="0">
                <a:solidFill>
                  <a:schemeClr val="tx1"/>
                </a:solidFill>
                <a:effectLst/>
                <a:latin typeface="+mn-lt"/>
                <a:ea typeface="+mn-ea"/>
                <a:cs typeface="+mn-cs"/>
              </a:rPr>
              <a:t> </a:t>
            </a:r>
            <a:r>
              <a:rPr lang="en-AU" sz="1200" b="0" i="0" u="none" strike="noStrike" kern="1200" dirty="0" err="1">
                <a:solidFill>
                  <a:schemeClr val="tx1"/>
                </a:solidFill>
                <a:effectLst/>
                <a:latin typeface="+mn-lt"/>
                <a:ea typeface="+mn-ea"/>
                <a:cs typeface="+mn-cs"/>
              </a:rPr>
              <a:t>Josine</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2701048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err="1">
                <a:solidFill>
                  <a:schemeClr val="tx1"/>
                </a:solidFill>
                <a:effectLst/>
                <a:latin typeface="+mn-lt"/>
                <a:ea typeface="+mn-ea"/>
                <a:cs typeface="+mn-cs"/>
              </a:rPr>
              <a:t>Arsad</a:t>
            </a:r>
            <a:r>
              <a:rPr lang="en-AU" sz="1200" b="0" i="0" kern="1200" dirty="0">
                <a:solidFill>
                  <a:schemeClr val="tx1"/>
                </a:solidFill>
                <a:effectLst/>
                <a:latin typeface="+mn-lt"/>
                <a:ea typeface="+mn-ea"/>
                <a:cs typeface="+mn-cs"/>
              </a:rPr>
              <a:t> is photographed with his </a:t>
            </a:r>
            <a:r>
              <a:rPr lang="en-AU" sz="1200" b="0" i="0" kern="1200" dirty="0" err="1">
                <a:solidFill>
                  <a:schemeClr val="tx1"/>
                </a:solidFill>
                <a:effectLst/>
                <a:latin typeface="+mn-lt"/>
                <a:ea typeface="+mn-ea"/>
                <a:cs typeface="+mn-cs"/>
              </a:rPr>
              <a:t>neighCours</a:t>
            </a:r>
            <a:r>
              <a:rPr lang="en-AU" sz="1200" b="0" i="0" kern="1200" dirty="0">
                <a:solidFill>
                  <a:schemeClr val="tx1"/>
                </a:solidFill>
                <a:effectLst/>
                <a:latin typeface="+mn-lt"/>
                <a:ea typeface="+mn-ea"/>
                <a:cs typeface="+mn-cs"/>
              </a:rPr>
              <a:t> in </a:t>
            </a:r>
            <a:r>
              <a:rPr lang="en-AU" sz="1200" b="0" i="0" kern="1200" dirty="0" err="1">
                <a:solidFill>
                  <a:schemeClr val="tx1"/>
                </a:solidFill>
                <a:effectLst/>
                <a:latin typeface="+mn-lt"/>
                <a:ea typeface="+mn-ea"/>
                <a:cs typeface="+mn-cs"/>
              </a:rPr>
              <a:t>Pandeglang</a:t>
            </a:r>
            <a:r>
              <a:rPr lang="en-AU" sz="1200" b="0" i="0" kern="1200" dirty="0">
                <a:solidFill>
                  <a:schemeClr val="tx1"/>
                </a:solidFill>
                <a:effectLst/>
                <a:latin typeface="+mn-lt"/>
                <a:ea typeface="+mn-ea"/>
                <a:cs typeface="+mn-cs"/>
              </a:rPr>
              <a:t> %</a:t>
            </a:r>
            <a:r>
              <a:rPr lang="en-AU" sz="1200" b="0" i="0" kern="1200" dirty="0" err="1">
                <a:solidFill>
                  <a:schemeClr val="tx1"/>
                </a:solidFill>
                <a:effectLst/>
                <a:latin typeface="+mn-lt"/>
                <a:ea typeface="+mn-ea"/>
                <a:cs typeface="+mn-cs"/>
              </a:rPr>
              <a:t>istrict</a:t>
            </a:r>
            <a:r>
              <a:rPr lang="en-AU" sz="1200" b="0" i="0" kern="1200" dirty="0">
                <a:solidFill>
                  <a:schemeClr val="tx1"/>
                </a:solidFill>
                <a:effectLst/>
                <a:latin typeface="+mn-lt"/>
                <a:ea typeface="+mn-ea"/>
                <a:cs typeface="+mn-cs"/>
              </a:rPr>
              <a:t> Indonesia. Credit: Laz </a:t>
            </a:r>
            <a:r>
              <a:rPr lang="en-AU" sz="1200" b="0" i="0" kern="1200" dirty="0" err="1">
                <a:solidFill>
                  <a:schemeClr val="tx1"/>
                </a:solidFill>
                <a:effectLst/>
                <a:latin typeface="+mn-lt"/>
                <a:ea typeface="+mn-ea"/>
                <a:cs typeface="+mn-cs"/>
              </a:rPr>
              <a:t>Harfa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1917548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Halima cooks using a Caritas donated LPG gas stove in her shelter in a Rohingya refugee camp in Cox’s Bazar, Bangladesh. 1hoto credit *</a:t>
            </a:r>
            <a:r>
              <a:rPr lang="en-AU" sz="1200" b="0" i="0" kern="1200" dirty="0" err="1">
                <a:solidFill>
                  <a:schemeClr val="tx1"/>
                </a:solidFill>
                <a:effectLst/>
                <a:latin typeface="+mn-lt"/>
                <a:ea typeface="+mn-ea"/>
                <a:cs typeface="+mn-cs"/>
              </a:rPr>
              <a:t>nmanuel</a:t>
            </a:r>
            <a:r>
              <a:rPr lang="en-AU" sz="1200" b="0" i="0" kern="1200" dirty="0">
                <a:solidFill>
                  <a:schemeClr val="tx1"/>
                </a:solidFill>
                <a:effectLst/>
                <a:latin typeface="+mn-lt"/>
                <a:ea typeface="+mn-ea"/>
                <a:cs typeface="+mn-cs"/>
              </a:rPr>
              <a:t> Biswas$</a:t>
            </a:r>
            <a:r>
              <a:rPr lang="en-AU" sz="1200" b="0" i="0" kern="1200" dirty="0" err="1">
                <a:solidFill>
                  <a:schemeClr val="tx1"/>
                </a:solidFill>
                <a:effectLst/>
                <a:latin typeface="+mn-lt"/>
                <a:ea typeface="+mn-ea"/>
                <a:cs typeface="+mn-cs"/>
              </a:rPr>
              <a:t>aritas</a:t>
            </a:r>
            <a:r>
              <a:rPr lang="en-AU" sz="1200" b="0" i="0" kern="1200" dirty="0">
                <a:solidFill>
                  <a:schemeClr val="tx1"/>
                </a:solidFill>
                <a:effectLst/>
                <a:latin typeface="+mn-lt"/>
                <a:ea typeface="+mn-ea"/>
                <a:cs typeface="+mn-cs"/>
              </a:rPr>
              <a:t> Bangladesh</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334007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Shirley records the blood pressure of an elderly </a:t>
            </a:r>
            <a:r>
              <a:rPr lang="en-AU" sz="1200" b="0" i="0" kern="1200" dirty="0" err="1">
                <a:solidFill>
                  <a:schemeClr val="tx1"/>
                </a:solidFill>
                <a:effectLst/>
                <a:latin typeface="+mn-lt"/>
                <a:ea typeface="+mn-ea"/>
                <a:cs typeface="+mn-cs"/>
              </a:rPr>
              <a:t>Manide</a:t>
            </a:r>
            <a:r>
              <a:rPr lang="en-AU" sz="1200" b="0" i="0" kern="1200" dirty="0">
                <a:solidFill>
                  <a:schemeClr val="tx1"/>
                </a:solidFill>
                <a:effectLst/>
                <a:latin typeface="+mn-lt"/>
                <a:ea typeface="+mn-ea"/>
                <a:cs typeface="+mn-cs"/>
              </a:rPr>
              <a:t> community member as part of a home health visit in their community in Camarines Norte, Philippines. Photo credit: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2572154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latin typeface="+mn-lt"/>
                <a:ea typeface="+mn-ea"/>
                <a:cs typeface="+mn-cs"/>
              </a:rPr>
              <a:t>Angel (8), youngest daughter of Shirley, is seen during lessons at her local school close to her </a:t>
            </a:r>
            <a:r>
              <a:rPr lang="en-AU" sz="1200" b="0" i="0" kern="1200" dirty="0" err="1">
                <a:solidFill>
                  <a:schemeClr val="tx1"/>
                </a:solidFill>
                <a:effectLst/>
                <a:latin typeface="+mn-lt"/>
                <a:ea typeface="+mn-ea"/>
                <a:cs typeface="+mn-cs"/>
              </a:rPr>
              <a:t>Manide</a:t>
            </a:r>
            <a:r>
              <a:rPr lang="en-AU" sz="1200" b="0" i="0" kern="1200" dirty="0">
                <a:solidFill>
                  <a:schemeClr val="tx1"/>
                </a:solidFill>
                <a:effectLst/>
                <a:latin typeface="+mn-lt"/>
                <a:ea typeface="+mn-ea"/>
                <a:cs typeface="+mn-cs"/>
              </a:rPr>
              <a:t> community in Camarines Norte, Philippines</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2683044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err="1">
                <a:solidFill>
                  <a:schemeClr val="tx1"/>
                </a:solidFill>
                <a:effectLst/>
                <a:latin typeface="+mn-lt"/>
                <a:ea typeface="+mn-ea"/>
                <a:cs typeface="+mn-cs"/>
              </a:rPr>
              <a:t>Anatercia</a:t>
            </a:r>
            <a:r>
              <a:rPr lang="en-US" sz="1200" b="0" i="0" u="none" strike="noStrike" kern="1200" dirty="0">
                <a:solidFill>
                  <a:schemeClr val="tx1"/>
                </a:solidFill>
                <a:effectLst/>
                <a:latin typeface="+mn-lt"/>
                <a:ea typeface="+mn-ea"/>
                <a:cs typeface="+mn-cs"/>
              </a:rPr>
              <a:t> poses for a photograph with other community members  next to her fields in Gaza province, Mozambique. </a:t>
            </a:r>
            <a:r>
              <a:rPr lang="en-AU" sz="1200" b="0" i="0" u="none" strike="noStrike" kern="1200" dirty="0">
                <a:solidFill>
                  <a:schemeClr val="tx1"/>
                </a:solidFill>
                <a:effectLst/>
                <a:latin typeface="+mn-lt"/>
                <a:ea typeface="+mn-ea"/>
                <a:cs typeface="+mn-cs"/>
              </a:rPr>
              <a:t>Photo: </a:t>
            </a:r>
            <a:r>
              <a:rPr lang="en-AU" sz="1200" b="0" i="0" u="none" strike="noStrike" kern="1200" dirty="0" err="1">
                <a:solidFill>
                  <a:schemeClr val="tx1"/>
                </a:solidFill>
                <a:effectLst/>
                <a:latin typeface="+mn-lt"/>
                <a:ea typeface="+mn-ea"/>
                <a:cs typeface="+mn-cs"/>
              </a:rPr>
              <a:t>Emidio</a:t>
            </a:r>
            <a:r>
              <a:rPr lang="en-AU" sz="1200" b="0" i="0" u="none" strike="noStrike" kern="1200" dirty="0">
                <a:solidFill>
                  <a:schemeClr val="tx1"/>
                </a:solidFill>
                <a:effectLst/>
                <a:latin typeface="+mn-lt"/>
                <a:ea typeface="+mn-ea"/>
                <a:cs typeface="+mn-cs"/>
              </a:rPr>
              <a:t> </a:t>
            </a:r>
            <a:r>
              <a:rPr lang="en-AU" sz="1200" b="0" i="0" u="none" strike="noStrike" kern="1200" dirty="0" err="1">
                <a:solidFill>
                  <a:schemeClr val="tx1"/>
                </a:solidFill>
                <a:effectLst/>
                <a:latin typeface="+mn-lt"/>
                <a:ea typeface="+mn-ea"/>
                <a:cs typeface="+mn-cs"/>
              </a:rPr>
              <a:t>Josine</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3223290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6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703537" y="-337599"/>
            <a:ext cx="1715406" cy="1715206"/>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lvl1pPr marL="0" indent="0">
              <a:buNone/>
              <a:defRPr/>
            </a:lvl1pPr>
          </a:lstStyle>
          <a:p>
            <a:r>
              <a:rPr lang="en-GB" dirty="0"/>
              <a:t>Click icon to add picture</a:t>
            </a:r>
            <a:endParaRPr lang="en-US" dirty="0"/>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D86075"/>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accent3"/>
                </a:solidFill>
              </a:defRPr>
            </a:lvl1pPr>
          </a:lstStyle>
          <a:p>
            <a:r>
              <a:rPr lang="en-GB"/>
              <a:t>Click to edit Master 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29664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16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11424" y="1482499"/>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551384" y="341784"/>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57386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364169" y="-2350923"/>
            <a:ext cx="540060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9626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1908590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823173" y="-227891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017650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dirty="0"/>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Tree>
    <p:extLst>
      <p:ext uri="{BB962C8B-B14F-4D97-AF65-F5344CB8AC3E}">
        <p14:creationId xmlns:p14="http://schemas.microsoft.com/office/powerpoint/2010/main" val="192075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215757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41672177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385685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681087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4915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dirty="0"/>
              <a:t>Click to edit </a:t>
            </a:r>
            <a:br>
              <a:rPr lang="en-US" dirty="0"/>
            </a:br>
            <a:r>
              <a:rPr lang="en-US" dirty="0"/>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36912247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3337452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267557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2478623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12158125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11644695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dirty="0"/>
              <a:t>Click to edit Master title style</a:t>
            </a:r>
            <a:endParaRPr lang="en-US" dirty="0"/>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dirty="0"/>
              <a:t>Click to edit Master title style</a:t>
            </a:r>
            <a:endParaRPr lang="en-US" dirty="0"/>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D86075"/>
                </a:solidFill>
              </a:rPr>
              <a:t>Click to edit Master title style</a:t>
            </a:r>
            <a:endParaRPr lang="en-US" dirty="0">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17580051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250402"/>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31057447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dirty="0">
                <a:solidFill>
                  <a:srgbClr val="0C244C"/>
                </a:solidFill>
              </a:rPr>
              <a:t>Click to edit Master title style</a:t>
            </a:r>
            <a:endParaRPr lang="en-US" dirty="0">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2576719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cap="all">
                <a:solidFill>
                  <a:schemeClr val="tx2"/>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24328166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4658302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652231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187517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5890675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358273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23796287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8149558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24165079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5239615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235572"/>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1991866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Tree>
    <p:extLst>
      <p:ext uri="{BB962C8B-B14F-4D97-AF65-F5344CB8AC3E}">
        <p14:creationId xmlns:p14="http://schemas.microsoft.com/office/powerpoint/2010/main" val="14070183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4851871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dirty="0"/>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Tree>
    <p:extLst>
      <p:ext uri="{BB962C8B-B14F-4D97-AF65-F5344CB8AC3E}">
        <p14:creationId xmlns:p14="http://schemas.microsoft.com/office/powerpoint/2010/main" val="3727572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0714209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455711"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3165380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455711" y="343728"/>
            <a:ext cx="10732778" cy="581303"/>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9274349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dirty="0"/>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8282736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dirty="0"/>
              <a:t>Click to edit Master title style</a:t>
            </a:r>
            <a:endParaRPr lang="en-US" dirty="0"/>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3541231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dirty="0"/>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579905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20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42218406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dirty="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dirty="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939710" y="1346621"/>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20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dirty="0"/>
              <a:t>  </a:t>
            </a:r>
          </a:p>
        </p:txBody>
      </p:sp>
    </p:spTree>
    <p:extLst>
      <p:ext uri="{BB962C8B-B14F-4D97-AF65-F5344CB8AC3E}">
        <p14:creationId xmlns:p14="http://schemas.microsoft.com/office/powerpoint/2010/main" val="27506293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2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dirty="0"/>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dirty="0"/>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dirty="0"/>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dirty="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dirty="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ctr"/>
          <a:lstStyle>
            <a:lvl1pPr algn="l">
              <a:defRPr sz="4000" b="1" cap="all" baseline="0">
                <a:solidFill>
                  <a:schemeClr val="bg1"/>
                </a:solidFill>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1.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72"/>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dirty="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73"/>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820" r:id="rId18"/>
    <p:sldLayoutId id="2147483775" r:id="rId19"/>
    <p:sldLayoutId id="2147483776" r:id="rId20"/>
    <p:sldLayoutId id="2147483777" r:id="rId21"/>
    <p:sldLayoutId id="2147483778" r:id="rId22"/>
    <p:sldLayoutId id="2147483821" r:id="rId23"/>
    <p:sldLayoutId id="2147483779" r:id="rId24"/>
    <p:sldLayoutId id="2147483780" r:id="rId25"/>
    <p:sldLayoutId id="2147483781" r:id="rId26"/>
    <p:sldLayoutId id="2147483782" r:id="rId27"/>
    <p:sldLayoutId id="2147483822" r:id="rId28"/>
    <p:sldLayoutId id="2147483783" r:id="rId29"/>
    <p:sldLayoutId id="2147483784" r:id="rId30"/>
    <p:sldLayoutId id="2147483832" r:id="rId31"/>
    <p:sldLayoutId id="2147483785" r:id="rId32"/>
    <p:sldLayoutId id="2147483786" r:id="rId33"/>
    <p:sldLayoutId id="2147483823" r:id="rId34"/>
    <p:sldLayoutId id="2147483831" r:id="rId35"/>
    <p:sldLayoutId id="2147483787" r:id="rId36"/>
    <p:sldLayoutId id="2147483788" r:id="rId37"/>
    <p:sldLayoutId id="2147483789" r:id="rId38"/>
    <p:sldLayoutId id="2147483790" r:id="rId39"/>
    <p:sldLayoutId id="2147483824" r:id="rId40"/>
    <p:sldLayoutId id="2147483791" r:id="rId41"/>
    <p:sldLayoutId id="2147483792" r:id="rId42"/>
    <p:sldLayoutId id="2147483793" r:id="rId43"/>
    <p:sldLayoutId id="2147483794" r:id="rId44"/>
    <p:sldLayoutId id="2147483795" r:id="rId45"/>
    <p:sldLayoutId id="2147483825" r:id="rId46"/>
    <p:sldLayoutId id="2147483796" r:id="rId47"/>
    <p:sldLayoutId id="2147483797" r:id="rId48"/>
    <p:sldLayoutId id="2147483798" r:id="rId49"/>
    <p:sldLayoutId id="2147483833" r:id="rId50"/>
    <p:sldLayoutId id="2147483799" r:id="rId51"/>
    <p:sldLayoutId id="2147483800" r:id="rId52"/>
    <p:sldLayoutId id="2147483826" r:id="rId53"/>
    <p:sldLayoutId id="2147483801" r:id="rId54"/>
    <p:sldLayoutId id="2147483802" r:id="rId55"/>
    <p:sldLayoutId id="2147483803" r:id="rId56"/>
    <p:sldLayoutId id="2147483804" r:id="rId57"/>
    <p:sldLayoutId id="2147483805" r:id="rId58"/>
    <p:sldLayoutId id="2147483827" r:id="rId59"/>
    <p:sldLayoutId id="2147483806" r:id="rId60"/>
    <p:sldLayoutId id="2147483807" r:id="rId61"/>
    <p:sldLayoutId id="2147483808" r:id="rId62"/>
    <p:sldLayoutId id="2147483809" r:id="rId63"/>
    <p:sldLayoutId id="2147483828" r:id="rId64"/>
    <p:sldLayoutId id="2147483810" r:id="rId65"/>
    <p:sldLayoutId id="2147483811" r:id="rId66"/>
    <p:sldLayoutId id="2147483812" r:id="rId67"/>
    <p:sldLayoutId id="2147483813" r:id="rId68"/>
    <p:sldLayoutId id="2147483814" r:id="rId69"/>
    <p:sldLayoutId id="2147483815" r:id="rId7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0.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70.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70.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70.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70.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70.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70.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70.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BAE66-06AA-4265-A680-A4019F8B1249}"/>
              </a:ext>
            </a:extLst>
          </p:cNvPr>
          <p:cNvSpPr/>
          <p:nvPr/>
        </p:nvSpPr>
        <p:spPr>
          <a:xfrm>
            <a:off x="0" y="1"/>
            <a:ext cx="12192000" cy="15567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1">
            <a:extLst>
              <a:ext uri="{FF2B5EF4-FFF2-40B4-BE49-F238E27FC236}">
                <a16:creationId xmlns:a16="http://schemas.microsoft.com/office/drawing/2014/main" id="{BA7877FB-75BE-4E9E-A499-AB1517E77958}"/>
              </a:ext>
            </a:extLst>
          </p:cNvPr>
          <p:cNvSpPr txBox="1">
            <a:spLocks/>
          </p:cNvSpPr>
          <p:nvPr/>
        </p:nvSpPr>
        <p:spPr>
          <a:xfrm>
            <a:off x="408871" y="332656"/>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3600" b="1" dirty="0">
                <a:solidFill>
                  <a:srgbClr val="63B1A4"/>
                </a:solidFill>
              </a:rPr>
              <a:t>SUSTAINABLE DEVELOPMENT GOALS</a:t>
            </a:r>
          </a:p>
          <a:p>
            <a:r>
              <a:rPr lang="en-AU" sz="3600" b="1" dirty="0">
                <a:solidFill>
                  <a:srgbClr val="63B1A4"/>
                </a:solidFill>
              </a:rPr>
              <a:t>PRAYER SERVICE</a:t>
            </a:r>
          </a:p>
        </p:txBody>
      </p:sp>
      <p:grpSp>
        <p:nvGrpSpPr>
          <p:cNvPr id="4" name="Group 3">
            <a:extLst>
              <a:ext uri="{FF2B5EF4-FFF2-40B4-BE49-F238E27FC236}">
                <a16:creationId xmlns:a16="http://schemas.microsoft.com/office/drawing/2014/main" id="{8B33262D-91E0-49CB-A8C6-7BA01652DA4E}"/>
              </a:ext>
            </a:extLst>
          </p:cNvPr>
          <p:cNvGrpSpPr>
            <a:grpSpLocks noChangeAspect="1"/>
          </p:cNvGrpSpPr>
          <p:nvPr/>
        </p:nvGrpSpPr>
        <p:grpSpPr>
          <a:xfrm>
            <a:off x="10703537" y="-337599"/>
            <a:ext cx="1715406" cy="1715206"/>
            <a:chOff x="948154" y="2050047"/>
            <a:chExt cx="216025" cy="216025"/>
          </a:xfrm>
          <a:solidFill>
            <a:schemeClr val="bg1">
              <a:alpha val="40000"/>
            </a:schemeClr>
          </a:solidFill>
        </p:grpSpPr>
        <p:sp>
          <p:nvSpPr>
            <p:cNvPr id="5" name="Freeform: Shape 6">
              <a:extLst>
                <a:ext uri="{FF2B5EF4-FFF2-40B4-BE49-F238E27FC236}">
                  <a16:creationId xmlns:a16="http://schemas.microsoft.com/office/drawing/2014/main" id="{E7390A9A-1F0F-4056-996D-3AD0B8372FC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6" name="Group 5">
              <a:extLst>
                <a:ext uri="{FF2B5EF4-FFF2-40B4-BE49-F238E27FC236}">
                  <a16:creationId xmlns:a16="http://schemas.microsoft.com/office/drawing/2014/main" id="{86D4EB1D-8BC5-4870-B53A-328DE30BA3A4}"/>
                </a:ext>
              </a:extLst>
            </p:cNvPr>
            <p:cNvGrpSpPr/>
            <p:nvPr/>
          </p:nvGrpSpPr>
          <p:grpSpPr>
            <a:xfrm>
              <a:off x="958955" y="2060848"/>
              <a:ext cx="196444" cy="196444"/>
              <a:chOff x="519961" y="1999640"/>
              <a:chExt cx="196444" cy="196444"/>
            </a:xfrm>
            <a:grpFill/>
          </p:grpSpPr>
          <p:sp>
            <p:nvSpPr>
              <p:cNvPr id="7" name="Freeform: Shape 7">
                <a:extLst>
                  <a:ext uri="{FF2B5EF4-FFF2-40B4-BE49-F238E27FC236}">
                    <a16:creationId xmlns:a16="http://schemas.microsoft.com/office/drawing/2014/main" id="{A995467A-47C4-41A0-95B4-AAA5EF63670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8" name="Freeform: Shape 8">
                <a:extLst>
                  <a:ext uri="{FF2B5EF4-FFF2-40B4-BE49-F238E27FC236}">
                    <a16:creationId xmlns:a16="http://schemas.microsoft.com/office/drawing/2014/main" id="{89388511-4D06-4D26-9ED7-099C1C674CD8}"/>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9" name="Freeform: Shape 9">
                <a:extLst>
                  <a:ext uri="{FF2B5EF4-FFF2-40B4-BE49-F238E27FC236}">
                    <a16:creationId xmlns:a16="http://schemas.microsoft.com/office/drawing/2014/main" id="{BD7BB05C-4190-4E0E-AD43-81A8C5F1FC5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0" name="Freeform: Shape 10">
                <a:extLst>
                  <a:ext uri="{FF2B5EF4-FFF2-40B4-BE49-F238E27FC236}">
                    <a16:creationId xmlns:a16="http://schemas.microsoft.com/office/drawing/2014/main" id="{1A90E705-EE74-4C33-8979-8540C9ADEF0F}"/>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1" name="TextBox 10">
            <a:extLst>
              <a:ext uri="{FF2B5EF4-FFF2-40B4-BE49-F238E27FC236}">
                <a16:creationId xmlns:a16="http://schemas.microsoft.com/office/drawing/2014/main" id="{2B365B34-140E-4686-82BD-4878D8AC85C3}"/>
              </a:ext>
            </a:extLst>
          </p:cNvPr>
          <p:cNvSpPr txBox="1"/>
          <p:nvPr/>
        </p:nvSpPr>
        <p:spPr>
          <a:xfrm>
            <a:off x="263352" y="1629449"/>
            <a:ext cx="11665296" cy="4762842"/>
          </a:xfrm>
          <a:prstGeom prst="rect">
            <a:avLst/>
          </a:prstGeom>
          <a:noFill/>
        </p:spPr>
        <p:txBody>
          <a:bodyPr wrap="square" rtlCol="0">
            <a:spAutoFit/>
          </a:bodyPr>
          <a:lstStyle/>
          <a:p>
            <a:pPr>
              <a:spcBef>
                <a:spcPts val="130"/>
              </a:spcBef>
              <a:spcAft>
                <a:spcPts val="130"/>
              </a:spcAft>
            </a:pPr>
            <a:r>
              <a:rPr lang="en-AU" altLang="en-US" sz="1600" b="1" dirty="0">
                <a:latin typeface="+mj-lt"/>
                <a:cs typeface="Arial" charset="0"/>
              </a:rPr>
              <a:t>How to use this resource:</a:t>
            </a:r>
          </a:p>
          <a:p>
            <a:pPr>
              <a:spcBef>
                <a:spcPts val="130"/>
              </a:spcBef>
              <a:spcAft>
                <a:spcPts val="130"/>
              </a:spcAft>
            </a:pPr>
            <a:r>
              <a:rPr lang="en-AU" altLang="en-US" sz="1600" dirty="0">
                <a:latin typeface="+mj-lt"/>
                <a:cs typeface="Arial" charset="0"/>
              </a:rPr>
              <a:t>This PowerPoint has been designed to accompany the SDG Prayer Service Leader Notes which are available for download. </a:t>
            </a:r>
            <a:r>
              <a:rPr lang="en-AU" sz="1600" dirty="0">
                <a:latin typeface="+mj-lt"/>
              </a:rPr>
              <a:t>This prayer service is designed for a teacher, a class, a youth group or any group of people to reflect on and pray for the Sustainable Development Goals. It can be used at any time or as your focus for Anti-Poverty Week in October each year. </a:t>
            </a:r>
          </a:p>
          <a:p>
            <a:pPr>
              <a:spcBef>
                <a:spcPts val="130"/>
              </a:spcBef>
              <a:spcAft>
                <a:spcPts val="130"/>
              </a:spcAft>
            </a:pPr>
            <a:endParaRPr lang="en-AU" sz="1600" dirty="0">
              <a:latin typeface="+mj-lt"/>
            </a:endParaRPr>
          </a:p>
          <a:p>
            <a:pPr>
              <a:spcBef>
                <a:spcPts val="130"/>
              </a:spcBef>
              <a:spcAft>
                <a:spcPts val="130"/>
              </a:spcAft>
            </a:pPr>
            <a:r>
              <a:rPr lang="en-AU" sz="1600" b="1" dirty="0">
                <a:latin typeface="+mj-lt"/>
              </a:rPr>
              <a:t>Theme:</a:t>
            </a:r>
            <a:r>
              <a:rPr lang="en-AU" sz="1600" dirty="0">
                <a:latin typeface="+mj-lt"/>
              </a:rPr>
              <a:t> Sustainable Development Goals</a:t>
            </a:r>
          </a:p>
          <a:p>
            <a:pPr>
              <a:spcBef>
                <a:spcPts val="130"/>
              </a:spcBef>
              <a:spcAft>
                <a:spcPts val="130"/>
              </a:spcAft>
            </a:pPr>
            <a:r>
              <a:rPr lang="en-AU" sz="1600" b="1" dirty="0">
                <a:latin typeface="+mj-lt"/>
              </a:rPr>
              <a:t>Materials Required:</a:t>
            </a:r>
            <a:r>
              <a:rPr lang="en-AU" sz="1600" dirty="0">
                <a:latin typeface="+mj-lt"/>
              </a:rPr>
              <a:t> Scripts for each reader, Opening and Closing Song/Hymn, PowerPoint.</a:t>
            </a:r>
          </a:p>
          <a:p>
            <a:pPr>
              <a:spcBef>
                <a:spcPts val="130"/>
              </a:spcBef>
              <a:spcAft>
                <a:spcPts val="130"/>
              </a:spcAft>
            </a:pPr>
            <a:r>
              <a:rPr lang="en-AU" sz="1600" b="1" dirty="0">
                <a:latin typeface="+mj-lt"/>
              </a:rPr>
              <a:t>Desired outcomes: </a:t>
            </a:r>
            <a:r>
              <a:rPr lang="en-AU" sz="1600" dirty="0">
                <a:latin typeface="+mj-lt"/>
              </a:rPr>
              <a:t>For participants to reflect on what the Sustainable Development Goals are, why they are important and how we can all work to achieve them. </a:t>
            </a:r>
          </a:p>
          <a:p>
            <a:pPr>
              <a:spcBef>
                <a:spcPts val="130"/>
              </a:spcBef>
              <a:spcAft>
                <a:spcPts val="130"/>
              </a:spcAft>
            </a:pPr>
            <a:r>
              <a:rPr lang="en-AU" sz="1600" b="1" dirty="0">
                <a:latin typeface="+mj-lt"/>
              </a:rPr>
              <a:t>Time allocation:</a:t>
            </a:r>
            <a:r>
              <a:rPr lang="en-AU" sz="1600" dirty="0">
                <a:latin typeface="+mj-lt"/>
              </a:rPr>
              <a:t>  20-30 minutes</a:t>
            </a:r>
          </a:p>
          <a:p>
            <a:pPr>
              <a:spcBef>
                <a:spcPts val="130"/>
              </a:spcBef>
              <a:spcAft>
                <a:spcPts val="130"/>
              </a:spcAft>
            </a:pPr>
            <a:endParaRPr lang="en-AU" altLang="en-US" sz="1600" dirty="0">
              <a:latin typeface="+mj-lt"/>
              <a:cs typeface="Arial" charset="0"/>
            </a:endParaRPr>
          </a:p>
          <a:p>
            <a:pPr>
              <a:spcBef>
                <a:spcPts val="130"/>
              </a:spcBef>
              <a:spcAft>
                <a:spcPts val="130"/>
              </a:spcAft>
            </a:pPr>
            <a:r>
              <a:rPr lang="en-AU" altLang="en-US" sz="1600" dirty="0">
                <a:latin typeface="+mj-lt"/>
                <a:cs typeface="Arial" charset="0"/>
              </a:rPr>
              <a:t>It is our hope that you will take part/all of these slides and use them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p>
          <a:p>
            <a:pPr>
              <a:spcBef>
                <a:spcPts val="130"/>
              </a:spcBef>
              <a:spcAft>
                <a:spcPts val="130"/>
              </a:spcAft>
            </a:pPr>
            <a:endParaRPr lang="en-AU" altLang="en-US" sz="1600" dirty="0">
              <a:latin typeface="+mj-lt"/>
              <a:cs typeface="Arial" charset="0"/>
            </a:endParaRPr>
          </a:p>
          <a:p>
            <a:pPr>
              <a:spcBef>
                <a:spcPts val="130"/>
              </a:spcBef>
              <a:spcAft>
                <a:spcPts val="130"/>
              </a:spcAft>
            </a:pPr>
            <a:r>
              <a:rPr lang="en-AU" altLang="en-US" sz="1600" dirty="0">
                <a:latin typeface="+mj-lt"/>
                <a:cs typeface="Arial" charset="0"/>
              </a:rPr>
              <a:t>Photo captions and credits are in the ‘Notes’ section of this PowerPoint. </a:t>
            </a:r>
          </a:p>
          <a:p>
            <a:endParaRPr lang="en-AU" altLang="en-US" sz="1200" dirty="0">
              <a:latin typeface="+mj-lt"/>
              <a:cs typeface="Arial" charset="0"/>
            </a:endParaRPr>
          </a:p>
          <a:p>
            <a:endParaRPr lang="en-AU" dirty="0"/>
          </a:p>
        </p:txBody>
      </p:sp>
    </p:spTree>
    <p:extLst>
      <p:ext uri="{BB962C8B-B14F-4D97-AF65-F5344CB8AC3E}">
        <p14:creationId xmlns:p14="http://schemas.microsoft.com/office/powerpoint/2010/main" val="121997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9316A7-B0EF-4832-9F1D-2543D2985C4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19736" y="-1"/>
            <a:ext cx="8472264" cy="6237313"/>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 name="TextBox 1">
            <a:extLst>
              <a:ext uri="{FF2B5EF4-FFF2-40B4-BE49-F238E27FC236}">
                <a16:creationId xmlns:a16="http://schemas.microsoft.com/office/drawing/2014/main" id="{008316AE-2130-4853-BD23-D2BDEF23E987}"/>
              </a:ext>
            </a:extLst>
          </p:cNvPr>
          <p:cNvSpPr txBox="1"/>
          <p:nvPr/>
        </p:nvSpPr>
        <p:spPr>
          <a:xfrm>
            <a:off x="87980" y="2972521"/>
            <a:ext cx="5371352" cy="2800767"/>
          </a:xfrm>
          <a:prstGeom prst="rect">
            <a:avLst/>
          </a:prstGeom>
          <a:noFill/>
        </p:spPr>
        <p:txBody>
          <a:bodyPr wrap="square" rtlCol="0">
            <a:spAutoFit/>
          </a:bodyPr>
          <a:lstStyle/>
          <a:p>
            <a:pPr lvl="1" algn="ctr"/>
            <a:r>
              <a:rPr lang="en-AU" sz="3600" dirty="0"/>
              <a:t>Do we contribute to the oppression of others?</a:t>
            </a:r>
          </a:p>
          <a:p>
            <a:pPr lvl="1" algn="ctr"/>
            <a:endParaRPr lang="en-AU" sz="2000" dirty="0"/>
          </a:p>
          <a:p>
            <a:pPr lvl="1" algn="ctr"/>
            <a:r>
              <a:rPr lang="en-AU" sz="2800" dirty="0"/>
              <a:t>(Through what we say, what we buy and by not speaking out?)</a:t>
            </a:r>
          </a:p>
        </p:txBody>
      </p:sp>
      <p:sp>
        <p:nvSpPr>
          <p:cNvPr id="15" name="Title 1">
            <a:extLst>
              <a:ext uri="{FF2B5EF4-FFF2-40B4-BE49-F238E27FC236}">
                <a16:creationId xmlns:a16="http://schemas.microsoft.com/office/drawing/2014/main" id="{F8AEB93C-5989-4002-8BE7-46D4440EDF68}"/>
              </a:ext>
            </a:extLst>
          </p:cNvPr>
          <p:cNvSpPr txBox="1">
            <a:spLocks/>
          </p:cNvSpPr>
          <p:nvPr/>
        </p:nvSpPr>
        <p:spPr>
          <a:xfrm>
            <a:off x="683141" y="1843210"/>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5500" b="1" dirty="0">
                <a:solidFill>
                  <a:srgbClr val="63B1A4"/>
                </a:solidFill>
              </a:rPr>
              <a:t>REFLECTION</a:t>
            </a:r>
          </a:p>
        </p:txBody>
      </p:sp>
    </p:spTree>
    <p:extLst>
      <p:ext uri="{BB962C8B-B14F-4D97-AF65-F5344CB8AC3E}">
        <p14:creationId xmlns:p14="http://schemas.microsoft.com/office/powerpoint/2010/main" val="4114518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93E642-C328-4BBF-A825-94AB190FCD3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83641" y="0"/>
            <a:ext cx="7508359"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 name="TextBox 1">
            <a:extLst>
              <a:ext uri="{FF2B5EF4-FFF2-40B4-BE49-F238E27FC236}">
                <a16:creationId xmlns:a16="http://schemas.microsoft.com/office/drawing/2014/main" id="{008316AE-2130-4853-BD23-D2BDEF23E987}"/>
              </a:ext>
            </a:extLst>
          </p:cNvPr>
          <p:cNvSpPr txBox="1"/>
          <p:nvPr/>
        </p:nvSpPr>
        <p:spPr>
          <a:xfrm>
            <a:off x="87980" y="2972521"/>
            <a:ext cx="5371352" cy="2062103"/>
          </a:xfrm>
          <a:prstGeom prst="rect">
            <a:avLst/>
          </a:prstGeom>
          <a:noFill/>
        </p:spPr>
        <p:txBody>
          <a:bodyPr wrap="square" rtlCol="0">
            <a:spAutoFit/>
          </a:bodyPr>
          <a:lstStyle/>
          <a:p>
            <a:pPr lvl="1" algn="ctr"/>
            <a:r>
              <a:rPr lang="en-AU" sz="3600" dirty="0"/>
              <a:t>Do we sometimes find it easier to stay ‘blind’ to injustice?</a:t>
            </a:r>
          </a:p>
          <a:p>
            <a:pPr lvl="1" algn="ctr"/>
            <a:endParaRPr lang="en-AU" sz="2000" dirty="0"/>
          </a:p>
        </p:txBody>
      </p:sp>
      <p:sp>
        <p:nvSpPr>
          <p:cNvPr id="15" name="Title 1">
            <a:extLst>
              <a:ext uri="{FF2B5EF4-FFF2-40B4-BE49-F238E27FC236}">
                <a16:creationId xmlns:a16="http://schemas.microsoft.com/office/drawing/2014/main" id="{F056FD7C-AF03-4BB1-A5FC-60B8306477FF}"/>
              </a:ext>
            </a:extLst>
          </p:cNvPr>
          <p:cNvSpPr txBox="1">
            <a:spLocks/>
          </p:cNvSpPr>
          <p:nvPr/>
        </p:nvSpPr>
        <p:spPr>
          <a:xfrm>
            <a:off x="683141" y="1843210"/>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5500" b="1" dirty="0">
                <a:solidFill>
                  <a:srgbClr val="63B1A4"/>
                </a:solidFill>
              </a:rPr>
              <a:t>REFLECTION</a:t>
            </a:r>
          </a:p>
        </p:txBody>
      </p:sp>
    </p:spTree>
    <p:extLst>
      <p:ext uri="{BB962C8B-B14F-4D97-AF65-F5344CB8AC3E}">
        <p14:creationId xmlns:p14="http://schemas.microsoft.com/office/powerpoint/2010/main" val="2715528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9ED748-0044-4CFC-8F82-43C17F7C0BE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031278" y="0"/>
            <a:ext cx="9160722"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683141" y="1843210"/>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5500" b="1" dirty="0">
                <a:solidFill>
                  <a:srgbClr val="63B1A4"/>
                </a:solidFill>
              </a:rPr>
              <a:t>REFLECTION</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 name="TextBox 1">
            <a:extLst>
              <a:ext uri="{FF2B5EF4-FFF2-40B4-BE49-F238E27FC236}">
                <a16:creationId xmlns:a16="http://schemas.microsoft.com/office/drawing/2014/main" id="{008316AE-2130-4853-BD23-D2BDEF23E987}"/>
              </a:ext>
            </a:extLst>
          </p:cNvPr>
          <p:cNvSpPr txBox="1"/>
          <p:nvPr/>
        </p:nvSpPr>
        <p:spPr>
          <a:xfrm>
            <a:off x="87980" y="2972521"/>
            <a:ext cx="5371352" cy="3170099"/>
          </a:xfrm>
          <a:prstGeom prst="rect">
            <a:avLst/>
          </a:prstGeom>
          <a:noFill/>
        </p:spPr>
        <p:txBody>
          <a:bodyPr wrap="square" rtlCol="0">
            <a:spAutoFit/>
          </a:bodyPr>
          <a:lstStyle/>
          <a:p>
            <a:pPr lvl="1" algn="ctr"/>
            <a:r>
              <a:rPr lang="en-AU" sz="3600" dirty="0"/>
              <a:t>How can we open our eyes and hearts to hear both the cry of the earth and the cry pf the poor?</a:t>
            </a:r>
          </a:p>
          <a:p>
            <a:pPr lvl="1" algn="ctr"/>
            <a:endParaRPr lang="en-AU" sz="2000" dirty="0"/>
          </a:p>
        </p:txBody>
      </p:sp>
    </p:spTree>
    <p:extLst>
      <p:ext uri="{BB962C8B-B14F-4D97-AF65-F5344CB8AC3E}">
        <p14:creationId xmlns:p14="http://schemas.microsoft.com/office/powerpoint/2010/main" val="601373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2279576" y="3031660"/>
            <a:ext cx="9361040" cy="794680"/>
          </a:xfrm>
        </p:spPr>
        <p:txBody>
          <a:bodyPr/>
          <a:lstStyle/>
          <a:p>
            <a:r>
              <a:rPr lang="en-AU" sz="6000" dirty="0">
                <a:solidFill>
                  <a:srgbClr val="63B1A4"/>
                </a:solidFill>
              </a:rPr>
              <a:t>IMAGINE A WORLD…</a:t>
            </a:r>
            <a:br>
              <a:rPr lang="en-AU" dirty="0"/>
            </a:br>
            <a:endParaRPr lang="en-AU" dirty="0"/>
          </a:p>
        </p:txBody>
      </p:sp>
    </p:spTree>
    <p:extLst>
      <p:ext uri="{BB962C8B-B14F-4D97-AF65-F5344CB8AC3E}">
        <p14:creationId xmlns:p14="http://schemas.microsoft.com/office/powerpoint/2010/main" val="2264946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034847-9FA5-48A8-92B6-6819826D0E7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791744" y="0"/>
            <a:ext cx="8400256"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562010" y="2388787"/>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Where there is no poverty,</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17390169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977846-3B19-4563-8DA9-D2515FF312B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47727" y="0"/>
            <a:ext cx="8544273"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1134167" y="2038884"/>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63B1A4"/>
              </a:solidFill>
            </a:endParaRPr>
          </a:p>
          <a:p>
            <a:r>
              <a:rPr lang="en-AU" sz="4800" b="1" dirty="0">
                <a:solidFill>
                  <a:srgbClr val="63B1A4"/>
                </a:solidFill>
              </a:rPr>
              <a:t>Zero hunger,</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170440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EDE7C1-E6A0-4C7D-AEAA-A484026F935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567608" y="0"/>
            <a:ext cx="9624392"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01046" y="1244530"/>
            <a:ext cx="4916142" cy="411117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63B1A4"/>
              </a:solidFill>
            </a:endParaRPr>
          </a:p>
          <a:p>
            <a:r>
              <a:rPr lang="en-AU" sz="4800" b="1" dirty="0">
                <a:solidFill>
                  <a:srgbClr val="63B1A4"/>
                </a:solidFill>
              </a:rPr>
              <a:t>Each person has good health and well being, </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2150363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1C1DA1-9113-4E6D-9202-032CBA596A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3249"/>
          <a:stretch/>
        </p:blipFill>
        <p:spPr>
          <a:xfrm>
            <a:off x="2841882" y="-17886"/>
            <a:ext cx="9350118" cy="6255198"/>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1447621" y="1670785"/>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D86075"/>
              </a:solidFill>
            </a:endParaRPr>
          </a:p>
          <a:p>
            <a:r>
              <a:rPr lang="en-AU" sz="4800" b="1" dirty="0">
                <a:solidFill>
                  <a:srgbClr val="63B1A4"/>
                </a:solidFill>
              </a:rPr>
              <a:t>Quality education,</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3256128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C9F8E5-44C7-4DB1-9186-E0F75DFAF6D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47728" y="0"/>
            <a:ext cx="8544272"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1447621" y="1670785"/>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63B1A4"/>
              </a:solidFill>
            </a:endParaRPr>
          </a:p>
          <a:p>
            <a:r>
              <a:rPr lang="en-AU" sz="4800" b="1" dirty="0">
                <a:solidFill>
                  <a:srgbClr val="63B1A4"/>
                </a:solidFill>
              </a:rPr>
              <a:t>Full gender equality,</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3248267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B3A6AD-D6C2-4F80-BD94-3EE0674C890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47729" y="-7711"/>
            <a:ext cx="8544272" cy="6245024"/>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901132" y="1670785"/>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63B1A4"/>
              </a:solidFill>
            </a:endParaRPr>
          </a:p>
          <a:p>
            <a:r>
              <a:rPr lang="en-AU" sz="4800" b="1" dirty="0">
                <a:solidFill>
                  <a:srgbClr val="63B1A4"/>
                </a:solidFill>
              </a:rPr>
              <a:t>Clean water and sanitation for everyone,</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154424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0E9DC-2AE4-4A5B-AEF3-F3E52A597C5A}"/>
              </a:ext>
            </a:extLst>
          </p:cNvPr>
          <p:cNvSpPr>
            <a:spLocks noGrp="1"/>
          </p:cNvSpPr>
          <p:nvPr>
            <p:ph type="ctrTitle"/>
          </p:nvPr>
        </p:nvSpPr>
        <p:spPr>
          <a:xfrm>
            <a:off x="411653" y="3453769"/>
            <a:ext cx="9887699" cy="760364"/>
          </a:xfrm>
        </p:spPr>
        <p:txBody>
          <a:bodyPr/>
          <a:lstStyle/>
          <a:p>
            <a:pPr>
              <a:lnSpc>
                <a:spcPct val="100000"/>
              </a:lnSpc>
            </a:pPr>
            <a:r>
              <a:rPr lang="en-AU" dirty="0">
                <a:solidFill>
                  <a:schemeClr val="accent1"/>
                </a:solidFill>
              </a:rPr>
              <a:t>Sustainable development goals </a:t>
            </a:r>
            <a:br>
              <a:rPr lang="en-AU" dirty="0">
                <a:solidFill>
                  <a:schemeClr val="accent1"/>
                </a:solidFill>
              </a:rPr>
            </a:br>
            <a:r>
              <a:rPr lang="en-AU" dirty="0">
                <a:solidFill>
                  <a:schemeClr val="accent1"/>
                </a:solidFill>
              </a:rPr>
              <a:t>prayer service</a:t>
            </a:r>
          </a:p>
        </p:txBody>
      </p:sp>
      <p:pic>
        <p:nvPicPr>
          <p:cNvPr id="11" name="Picture Placeholder 10">
            <a:extLst>
              <a:ext uri="{FF2B5EF4-FFF2-40B4-BE49-F238E27FC236}">
                <a16:creationId xmlns:a16="http://schemas.microsoft.com/office/drawing/2014/main" id="{A8DEB1D8-2161-41E8-81F7-3D8736836927}"/>
              </a:ext>
            </a:extLst>
          </p:cNvPr>
          <p:cNvPicPr>
            <a:picLocks noGrp="1" noChangeAspect="1"/>
          </p:cNvPicPr>
          <p:nvPr>
            <p:ph type="pic" sz="quarter" idx="12"/>
          </p:nvPr>
        </p:nvPicPr>
        <p:blipFill rotWithShape="1">
          <a:blip r:embed="rId3" cstate="print">
            <a:extLst>
              <a:ext uri="{28A0092B-C50C-407E-A947-70E740481C1C}">
                <a14:useLocalDpi xmlns:a14="http://schemas.microsoft.com/office/drawing/2010/main"/>
              </a:ext>
            </a:extLst>
          </a:blip>
          <a:srcRect/>
          <a:stretch/>
        </p:blipFill>
        <p:spPr>
          <a:xfrm>
            <a:off x="0" y="1"/>
            <a:ext cx="4086584" cy="2974999"/>
          </a:xfrm>
        </p:spPr>
      </p:pic>
      <p:pic>
        <p:nvPicPr>
          <p:cNvPr id="19" name="Picture Placeholder 18">
            <a:extLst>
              <a:ext uri="{FF2B5EF4-FFF2-40B4-BE49-F238E27FC236}">
                <a16:creationId xmlns:a16="http://schemas.microsoft.com/office/drawing/2014/main" id="{7CEE6731-F65F-427F-9AA6-15A9A1A9DC9F}"/>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4086584" y="-2157"/>
            <a:ext cx="4018832" cy="2974999"/>
          </a:xfrm>
        </p:spPr>
      </p:pic>
      <p:sp>
        <p:nvSpPr>
          <p:cNvPr id="9" name="Text Placeholder 8">
            <a:extLst>
              <a:ext uri="{FF2B5EF4-FFF2-40B4-BE49-F238E27FC236}">
                <a16:creationId xmlns:a16="http://schemas.microsoft.com/office/drawing/2014/main" id="{E6389CD9-1534-4D4E-BC5A-AA3DF78E7235}"/>
              </a:ext>
            </a:extLst>
          </p:cNvPr>
          <p:cNvSpPr txBox="1">
            <a:spLocks noGrp="1"/>
          </p:cNvSpPr>
          <p:nvPr>
            <p:ph type="body" sz="quarter" idx="10"/>
          </p:nvPr>
        </p:nvSpPr>
        <p:spPr>
          <a:xfrm>
            <a:off x="409575" y="4869160"/>
            <a:ext cx="11164888" cy="10895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dirty="0"/>
              <a:t>Aboriginal and Torres Strait Islander people are advised that videos, images and external links contained in this resource may contain images, voices or names of people who have since passed away.</a:t>
            </a:r>
            <a:endParaRPr lang="en-US" sz="2400" dirty="0">
              <a:cs typeface="Arial" panose="020B0604020202020204"/>
            </a:endParaRPr>
          </a:p>
        </p:txBody>
      </p:sp>
      <p:pic>
        <p:nvPicPr>
          <p:cNvPr id="17" name="Picture Placeholder 16">
            <a:extLst>
              <a:ext uri="{FF2B5EF4-FFF2-40B4-BE49-F238E27FC236}">
                <a16:creationId xmlns:a16="http://schemas.microsoft.com/office/drawing/2014/main" id="{4D41896C-9FAD-4E18-A774-FE90234FA4D5}"/>
              </a:ext>
            </a:extLst>
          </p:cNvPr>
          <p:cNvPicPr>
            <a:picLocks noGrp="1" noChangeAspect="1"/>
          </p:cNvPicPr>
          <p:nvPr>
            <p:ph type="pic" sz="quarter" idx="14"/>
          </p:nvPr>
        </p:nvPicPr>
        <p:blipFill>
          <a:blip r:embed="rId5" cstate="print">
            <a:extLst>
              <a:ext uri="{28A0092B-C50C-407E-A947-70E740481C1C}">
                <a14:useLocalDpi xmlns:a14="http://schemas.microsoft.com/office/drawing/2010/main"/>
              </a:ext>
            </a:extLst>
          </a:blip>
          <a:srcRect/>
          <a:stretch>
            <a:fillRect/>
          </a:stretch>
        </p:blipFill>
        <p:spPr>
          <a:xfrm>
            <a:off x="8105416" y="-2157"/>
            <a:ext cx="4137224" cy="2974999"/>
          </a:xfrm>
        </p:spPr>
      </p:pic>
    </p:spTree>
    <p:extLst>
      <p:ext uri="{BB962C8B-B14F-4D97-AF65-F5344CB8AC3E}">
        <p14:creationId xmlns:p14="http://schemas.microsoft.com/office/powerpoint/2010/main" val="2879728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DC99A5D-381C-46DA-8B56-3196458985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007768" y="0"/>
            <a:ext cx="8184232"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901132" y="1670785"/>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63B1A4"/>
              </a:solidFill>
            </a:endParaRPr>
          </a:p>
          <a:p>
            <a:r>
              <a:rPr lang="en-AU" sz="4800" b="1" dirty="0">
                <a:solidFill>
                  <a:srgbClr val="63B1A4"/>
                </a:solidFill>
              </a:rPr>
              <a:t>Affordable and clean energy,</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2663033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51BB99-92FE-45FB-8349-632C09CA11E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1852970" y="-1"/>
            <a:ext cx="10339030" cy="6237313"/>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901132" y="995126"/>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endParaRPr lang="en-AU" sz="4800" b="1" dirty="0">
              <a:solidFill>
                <a:srgbClr val="D86075"/>
              </a:solidFill>
            </a:endParaRPr>
          </a:p>
          <a:p>
            <a:r>
              <a:rPr lang="en-AU" sz="4800" b="1" dirty="0">
                <a:solidFill>
                  <a:srgbClr val="63B1A4"/>
                </a:solidFill>
              </a:rPr>
              <a:t>And equal employment opportunities and economic growth.</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32748183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DC1A1B-BF34-4B86-8AA0-0614E7E5B6D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39816" y="-2"/>
            <a:ext cx="7752184" cy="6237313"/>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57490" y="1715206"/>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Responsible consumption and production can heal our planet.</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2416416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C0275F-C211-4DA2-826C-27A0E21411F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83632" y="0"/>
            <a:ext cx="9408368"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57490" y="1715206"/>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Climate action can cap the warming of the planet.</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1887081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677336FF-8730-C052-A7DC-E85C8D026E9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22099" y="2575"/>
            <a:ext cx="10090029" cy="6234623"/>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57490" y="1715206"/>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It can help sustain life flourishing below water, </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1202809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336DA1-6980-4059-B242-74877823CFC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7085"/>
          <a:stretch/>
        </p:blipFill>
        <p:spPr>
          <a:xfrm>
            <a:off x="3505055" y="6684"/>
            <a:ext cx="8686945" cy="6230628"/>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57490" y="2044650"/>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And abundant, diverse life on land. </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2648160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1A9675-A9FC-4D28-9CF3-468198BCE1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47729" y="0"/>
            <a:ext cx="8544272"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26410" y="1763625"/>
            <a:ext cx="4755721"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We can enjoy peace and justice through strong institutions,</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21265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BD6423-9D28-45AC-B32C-7B0DE61B048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0667"/>
          <a:stretch/>
        </p:blipFill>
        <p:spPr>
          <a:xfrm>
            <a:off x="2171709" y="0"/>
            <a:ext cx="10020291" cy="6237312"/>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BE2C2E9-A491-47A1-B3F8-0FEE0C7BF306}"/>
              </a:ext>
            </a:extLst>
          </p:cNvPr>
          <p:cNvSpPr txBox="1">
            <a:spLocks/>
          </p:cNvSpPr>
          <p:nvPr/>
        </p:nvSpPr>
        <p:spPr>
          <a:xfrm>
            <a:off x="826410" y="1763625"/>
            <a:ext cx="4693526"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And build long term partnerships </a:t>
            </a:r>
          </a:p>
          <a:p>
            <a:r>
              <a:rPr lang="en-AU" sz="4800" b="1" dirty="0">
                <a:solidFill>
                  <a:srgbClr val="63B1A4"/>
                </a:solidFill>
              </a:rPr>
              <a:t>to help achieve the goals.</a:t>
            </a:r>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Tree>
    <p:extLst>
      <p:ext uri="{BB962C8B-B14F-4D97-AF65-F5344CB8AC3E}">
        <p14:creationId xmlns:p14="http://schemas.microsoft.com/office/powerpoint/2010/main" val="767037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1415480" y="2574460"/>
            <a:ext cx="9361040" cy="794680"/>
          </a:xfrm>
        </p:spPr>
        <p:txBody>
          <a:bodyPr/>
          <a:lstStyle/>
          <a:p>
            <a:pPr algn="ctr"/>
            <a:r>
              <a:rPr lang="en-AU" sz="6000" dirty="0">
                <a:solidFill>
                  <a:srgbClr val="63B1A4"/>
                </a:solidFill>
              </a:rPr>
              <a:t>PRAYERS OF COMMITMENT</a:t>
            </a:r>
            <a:br>
              <a:rPr lang="en-AU" dirty="0"/>
            </a:br>
            <a:endParaRPr lang="en-AU" dirty="0"/>
          </a:p>
        </p:txBody>
      </p:sp>
      <p:sp>
        <p:nvSpPr>
          <p:cNvPr id="4" name="TextBox 3">
            <a:extLst>
              <a:ext uri="{FF2B5EF4-FFF2-40B4-BE49-F238E27FC236}">
                <a16:creationId xmlns:a16="http://schemas.microsoft.com/office/drawing/2014/main" id="{5B8CDCBD-4DC9-487E-B994-A821E7F6F27C}"/>
              </a:ext>
            </a:extLst>
          </p:cNvPr>
          <p:cNvSpPr txBox="1"/>
          <p:nvPr/>
        </p:nvSpPr>
        <p:spPr>
          <a:xfrm>
            <a:off x="2135560" y="3994726"/>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11673552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group of people posing for a photo&#10;&#10;Description automatically generated">
            <a:extLst>
              <a:ext uri="{FF2B5EF4-FFF2-40B4-BE49-F238E27FC236}">
                <a16:creationId xmlns:a16="http://schemas.microsoft.com/office/drawing/2014/main" id="{1F55AE39-F02D-AB65-10C5-B61C62B0395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751" y="-16127"/>
            <a:ext cx="12216135" cy="6256167"/>
          </a:xfrm>
          <a:prstGeom prst="rect">
            <a:avLst/>
          </a:prstGeom>
        </p:spPr>
      </p:pic>
    </p:spTree>
    <p:extLst>
      <p:ext uri="{BB962C8B-B14F-4D97-AF65-F5344CB8AC3E}">
        <p14:creationId xmlns:p14="http://schemas.microsoft.com/office/powerpoint/2010/main" val="22897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26">
            <a:extLst>
              <a:ext uri="{FF2B5EF4-FFF2-40B4-BE49-F238E27FC236}">
                <a16:creationId xmlns:a16="http://schemas.microsoft.com/office/drawing/2014/main" id="{64CD8B61-9963-4515-ABA8-8D604CCF2E76}"/>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045804" y="332656"/>
            <a:ext cx="8100392" cy="5586858"/>
          </a:xfrm>
          <a:prstGeom prst="rect">
            <a:avLst/>
          </a:prstGeom>
        </p:spPr>
      </p:pic>
    </p:spTree>
    <p:extLst>
      <p:ext uri="{BB962C8B-B14F-4D97-AF65-F5344CB8AC3E}">
        <p14:creationId xmlns:p14="http://schemas.microsoft.com/office/powerpoint/2010/main" val="1888921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group of people posing for a photo&#10;&#10;Description automatically generated">
            <a:extLst>
              <a:ext uri="{FF2B5EF4-FFF2-40B4-BE49-F238E27FC236}">
                <a16:creationId xmlns:a16="http://schemas.microsoft.com/office/drawing/2014/main" id="{21E7017A-5CB6-47CF-84AF-CFA1BBA05FA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751" y="-16127"/>
            <a:ext cx="12216135" cy="6256167"/>
          </a:xfrm>
          <a:prstGeom prst="rect">
            <a:avLst/>
          </a:prstGeom>
        </p:spPr>
      </p:pic>
      <p:sp>
        <p:nvSpPr>
          <p:cNvPr id="2" name="Round Diagonal Corner Rectangle 7">
            <a:extLst>
              <a:ext uri="{FF2B5EF4-FFF2-40B4-BE49-F238E27FC236}">
                <a16:creationId xmlns:a16="http://schemas.microsoft.com/office/drawing/2014/main" id="{2CAC9D85-42B5-44B8-B1B5-3FB630F3FB8A}"/>
              </a:ext>
            </a:extLst>
          </p:cNvPr>
          <p:cNvSpPr/>
          <p:nvPr/>
        </p:nvSpPr>
        <p:spPr>
          <a:xfrm flipH="1">
            <a:off x="1043604" y="5013176"/>
            <a:ext cx="10104785" cy="108012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3" name="TextBox 2">
            <a:extLst>
              <a:ext uri="{FF2B5EF4-FFF2-40B4-BE49-F238E27FC236}">
                <a16:creationId xmlns:a16="http://schemas.microsoft.com/office/drawing/2014/main" id="{B005BA2C-BB0C-451F-8B9F-59DFC495D68B}"/>
              </a:ext>
            </a:extLst>
          </p:cNvPr>
          <p:cNvSpPr txBox="1"/>
          <p:nvPr/>
        </p:nvSpPr>
        <p:spPr>
          <a:xfrm>
            <a:off x="2135560" y="5173245"/>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5061027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E68C6EC-E5E1-42A1-8F84-7FF05392E9B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 y="-1008112"/>
            <a:ext cx="12192000" cy="7245424"/>
          </a:xfrm>
          <a:prstGeom prst="rect">
            <a:avLst/>
          </a:prstGeom>
        </p:spPr>
      </p:pic>
    </p:spTree>
    <p:extLst>
      <p:ext uri="{BB962C8B-B14F-4D97-AF65-F5344CB8AC3E}">
        <p14:creationId xmlns:p14="http://schemas.microsoft.com/office/powerpoint/2010/main" val="148833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34F1BB-4709-45B0-8575-A877BEC7E39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 y="-1008112"/>
            <a:ext cx="12192000" cy="7245424"/>
          </a:xfrm>
          <a:prstGeom prst="rect">
            <a:avLst/>
          </a:prstGeom>
        </p:spPr>
      </p:pic>
      <p:sp>
        <p:nvSpPr>
          <p:cNvPr id="2" name="Round Diagonal Corner Rectangle 7">
            <a:extLst>
              <a:ext uri="{FF2B5EF4-FFF2-40B4-BE49-F238E27FC236}">
                <a16:creationId xmlns:a16="http://schemas.microsoft.com/office/drawing/2014/main" id="{2CAC9D85-42B5-44B8-B1B5-3FB630F3FB8A}"/>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3" name="TextBox 2">
            <a:extLst>
              <a:ext uri="{FF2B5EF4-FFF2-40B4-BE49-F238E27FC236}">
                <a16:creationId xmlns:a16="http://schemas.microsoft.com/office/drawing/2014/main" id="{B005BA2C-BB0C-451F-8B9F-59DFC495D68B}"/>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2524916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374E94-1ABD-4983-8914-B75DBA32A82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59"/>
          <a:stretch/>
        </p:blipFill>
        <p:spPr>
          <a:xfrm>
            <a:off x="-24680" y="0"/>
            <a:ext cx="12223576" cy="6237312"/>
          </a:xfrm>
          <a:prstGeom prst="rect">
            <a:avLst/>
          </a:prstGeom>
        </p:spPr>
      </p:pic>
    </p:spTree>
    <p:extLst>
      <p:ext uri="{BB962C8B-B14F-4D97-AF65-F5344CB8AC3E}">
        <p14:creationId xmlns:p14="http://schemas.microsoft.com/office/powerpoint/2010/main" val="27457879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8A2B20-46FD-4443-83B3-A7A75B98987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59"/>
          <a:stretch/>
        </p:blipFill>
        <p:spPr>
          <a:xfrm>
            <a:off x="-24680" y="0"/>
            <a:ext cx="12223576" cy="6237312"/>
          </a:xfrm>
          <a:prstGeom prst="rect">
            <a:avLst/>
          </a:prstGeom>
        </p:spPr>
      </p:pic>
      <p:sp>
        <p:nvSpPr>
          <p:cNvPr id="2" name="Round Diagonal Corner Rectangle 7">
            <a:extLst>
              <a:ext uri="{FF2B5EF4-FFF2-40B4-BE49-F238E27FC236}">
                <a16:creationId xmlns:a16="http://schemas.microsoft.com/office/drawing/2014/main" id="{2CAC9D85-42B5-44B8-B1B5-3FB630F3FB8A}"/>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3" name="TextBox 2">
            <a:extLst>
              <a:ext uri="{FF2B5EF4-FFF2-40B4-BE49-F238E27FC236}">
                <a16:creationId xmlns:a16="http://schemas.microsoft.com/office/drawing/2014/main" id="{B005BA2C-BB0C-451F-8B9F-59DFC495D68B}"/>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26505426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93C476-BC2F-413C-B223-7DEE08C2136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Tree>
    <p:extLst>
      <p:ext uri="{BB962C8B-B14F-4D97-AF65-F5344CB8AC3E}">
        <p14:creationId xmlns:p14="http://schemas.microsoft.com/office/powerpoint/2010/main" val="1205947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F1E016-2F88-478A-8B70-6AD2699E5F9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
        <p:nvSpPr>
          <p:cNvPr id="2" name="Round Diagonal Corner Rectangle 7">
            <a:extLst>
              <a:ext uri="{FF2B5EF4-FFF2-40B4-BE49-F238E27FC236}">
                <a16:creationId xmlns:a16="http://schemas.microsoft.com/office/drawing/2014/main" id="{2CAC9D85-42B5-44B8-B1B5-3FB630F3FB8A}"/>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3" name="TextBox 2">
            <a:extLst>
              <a:ext uri="{FF2B5EF4-FFF2-40B4-BE49-F238E27FC236}">
                <a16:creationId xmlns:a16="http://schemas.microsoft.com/office/drawing/2014/main" id="{B005BA2C-BB0C-451F-8B9F-59DFC495D68B}"/>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41643461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4602A8-E1D9-4E82-9946-41A083933DB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Tree>
    <p:extLst>
      <p:ext uri="{BB962C8B-B14F-4D97-AF65-F5344CB8AC3E}">
        <p14:creationId xmlns:p14="http://schemas.microsoft.com/office/powerpoint/2010/main" val="3790852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4602A8-E1D9-4E82-9946-41A083933DB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
        <p:nvSpPr>
          <p:cNvPr id="3" name="Round Diagonal Corner Rectangle 7">
            <a:extLst>
              <a:ext uri="{FF2B5EF4-FFF2-40B4-BE49-F238E27FC236}">
                <a16:creationId xmlns:a16="http://schemas.microsoft.com/office/drawing/2014/main" id="{2DA7E528-6B8F-44D4-9FFF-9DB07AD1A6DA}"/>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5" name="TextBox 4">
            <a:extLst>
              <a:ext uri="{FF2B5EF4-FFF2-40B4-BE49-F238E27FC236}">
                <a16:creationId xmlns:a16="http://schemas.microsoft.com/office/drawing/2014/main" id="{EAE9805A-BF40-4B13-AADE-B227D74A05F3}"/>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317796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D22715-47BF-4100-8E9B-C946244EDDA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
            <a:ext cx="12184338" cy="6237313"/>
          </a:xfrm>
          <a:prstGeom prst="rect">
            <a:avLst/>
          </a:prstGeom>
        </p:spPr>
      </p:pic>
    </p:spTree>
    <p:extLst>
      <p:ext uri="{BB962C8B-B14F-4D97-AF65-F5344CB8AC3E}">
        <p14:creationId xmlns:p14="http://schemas.microsoft.com/office/powerpoint/2010/main" val="3162305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BAE66-06AA-4265-A680-A4019F8B1249}"/>
              </a:ext>
            </a:extLst>
          </p:cNvPr>
          <p:cNvSpPr/>
          <p:nvPr/>
        </p:nvSpPr>
        <p:spPr>
          <a:xfrm>
            <a:off x="0" y="1"/>
            <a:ext cx="12192000" cy="15567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1">
            <a:extLst>
              <a:ext uri="{FF2B5EF4-FFF2-40B4-BE49-F238E27FC236}">
                <a16:creationId xmlns:a16="http://schemas.microsoft.com/office/drawing/2014/main" id="{BA7877FB-75BE-4E9E-A499-AB1517E77958}"/>
              </a:ext>
            </a:extLst>
          </p:cNvPr>
          <p:cNvSpPr txBox="1">
            <a:spLocks/>
          </p:cNvSpPr>
          <p:nvPr/>
        </p:nvSpPr>
        <p:spPr>
          <a:xfrm>
            <a:off x="551384" y="409767"/>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OPENING SONG</a:t>
            </a:r>
          </a:p>
        </p:txBody>
      </p:sp>
      <p:grpSp>
        <p:nvGrpSpPr>
          <p:cNvPr id="4" name="Group 3">
            <a:extLst>
              <a:ext uri="{FF2B5EF4-FFF2-40B4-BE49-F238E27FC236}">
                <a16:creationId xmlns:a16="http://schemas.microsoft.com/office/drawing/2014/main" id="{8B33262D-91E0-49CB-A8C6-7BA01652DA4E}"/>
              </a:ext>
            </a:extLst>
          </p:cNvPr>
          <p:cNvGrpSpPr>
            <a:grpSpLocks noChangeAspect="1"/>
          </p:cNvGrpSpPr>
          <p:nvPr/>
        </p:nvGrpSpPr>
        <p:grpSpPr>
          <a:xfrm>
            <a:off x="10703537" y="-337599"/>
            <a:ext cx="1715406" cy="1715206"/>
            <a:chOff x="948154" y="2050047"/>
            <a:chExt cx="216025" cy="216025"/>
          </a:xfrm>
          <a:solidFill>
            <a:schemeClr val="bg1">
              <a:alpha val="40000"/>
            </a:schemeClr>
          </a:solidFill>
        </p:grpSpPr>
        <p:sp>
          <p:nvSpPr>
            <p:cNvPr id="5" name="Freeform: Shape 6">
              <a:extLst>
                <a:ext uri="{FF2B5EF4-FFF2-40B4-BE49-F238E27FC236}">
                  <a16:creationId xmlns:a16="http://schemas.microsoft.com/office/drawing/2014/main" id="{E7390A9A-1F0F-4056-996D-3AD0B8372FC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6" name="Group 5">
              <a:extLst>
                <a:ext uri="{FF2B5EF4-FFF2-40B4-BE49-F238E27FC236}">
                  <a16:creationId xmlns:a16="http://schemas.microsoft.com/office/drawing/2014/main" id="{86D4EB1D-8BC5-4870-B53A-328DE30BA3A4}"/>
                </a:ext>
              </a:extLst>
            </p:cNvPr>
            <p:cNvGrpSpPr/>
            <p:nvPr/>
          </p:nvGrpSpPr>
          <p:grpSpPr>
            <a:xfrm>
              <a:off x="958955" y="2060848"/>
              <a:ext cx="196444" cy="196444"/>
              <a:chOff x="519961" y="1999640"/>
              <a:chExt cx="196444" cy="196444"/>
            </a:xfrm>
            <a:grpFill/>
          </p:grpSpPr>
          <p:sp>
            <p:nvSpPr>
              <p:cNvPr id="7" name="Freeform: Shape 7">
                <a:extLst>
                  <a:ext uri="{FF2B5EF4-FFF2-40B4-BE49-F238E27FC236}">
                    <a16:creationId xmlns:a16="http://schemas.microsoft.com/office/drawing/2014/main" id="{A995467A-47C4-41A0-95B4-AAA5EF63670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8" name="Freeform: Shape 8">
                <a:extLst>
                  <a:ext uri="{FF2B5EF4-FFF2-40B4-BE49-F238E27FC236}">
                    <a16:creationId xmlns:a16="http://schemas.microsoft.com/office/drawing/2014/main" id="{89388511-4D06-4D26-9ED7-099C1C674CD8}"/>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9" name="Freeform: Shape 9">
                <a:extLst>
                  <a:ext uri="{FF2B5EF4-FFF2-40B4-BE49-F238E27FC236}">
                    <a16:creationId xmlns:a16="http://schemas.microsoft.com/office/drawing/2014/main" id="{BD7BB05C-4190-4E0E-AD43-81A8C5F1FC5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0" name="Freeform: Shape 10">
                <a:extLst>
                  <a:ext uri="{FF2B5EF4-FFF2-40B4-BE49-F238E27FC236}">
                    <a16:creationId xmlns:a16="http://schemas.microsoft.com/office/drawing/2014/main" id="{1A90E705-EE74-4C33-8979-8540C9ADEF0F}"/>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1" name="TextBox 10">
            <a:extLst>
              <a:ext uri="{FF2B5EF4-FFF2-40B4-BE49-F238E27FC236}">
                <a16:creationId xmlns:a16="http://schemas.microsoft.com/office/drawing/2014/main" id="{2B365B34-140E-4686-82BD-4878D8AC85C3}"/>
              </a:ext>
            </a:extLst>
          </p:cNvPr>
          <p:cNvSpPr txBox="1"/>
          <p:nvPr/>
        </p:nvSpPr>
        <p:spPr>
          <a:xfrm>
            <a:off x="336307" y="1954491"/>
            <a:ext cx="11665296" cy="751488"/>
          </a:xfrm>
          <a:prstGeom prst="rect">
            <a:avLst/>
          </a:prstGeom>
          <a:noFill/>
        </p:spPr>
        <p:txBody>
          <a:bodyPr wrap="square" rtlCol="0">
            <a:spAutoFit/>
          </a:bodyPr>
          <a:lstStyle/>
          <a:p>
            <a:pPr>
              <a:spcBef>
                <a:spcPts val="130"/>
              </a:spcBef>
              <a:spcAft>
                <a:spcPts val="130"/>
              </a:spcAft>
            </a:pPr>
            <a:r>
              <a:rPr lang="en-AU" altLang="en-US" sz="2400" dirty="0">
                <a:cs typeface="Arial" charset="0"/>
              </a:rPr>
              <a:t>Insert lyrics from chosen song</a:t>
            </a:r>
          </a:p>
          <a:p>
            <a:endParaRPr lang="en-AU" dirty="0"/>
          </a:p>
        </p:txBody>
      </p:sp>
    </p:spTree>
    <p:extLst>
      <p:ext uri="{BB962C8B-B14F-4D97-AF65-F5344CB8AC3E}">
        <p14:creationId xmlns:p14="http://schemas.microsoft.com/office/powerpoint/2010/main" val="1567463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D22715-47BF-4100-8E9B-C946244EDDA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
            <a:ext cx="12184338" cy="6237312"/>
          </a:xfrm>
          <a:prstGeom prst="rect">
            <a:avLst/>
          </a:prstGeom>
        </p:spPr>
      </p:pic>
      <p:sp>
        <p:nvSpPr>
          <p:cNvPr id="4" name="Round Diagonal Corner Rectangle 7">
            <a:extLst>
              <a:ext uri="{FF2B5EF4-FFF2-40B4-BE49-F238E27FC236}">
                <a16:creationId xmlns:a16="http://schemas.microsoft.com/office/drawing/2014/main" id="{9269DC46-C838-4242-91B2-2FC3B54F1E26}"/>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5" name="TextBox 4">
            <a:extLst>
              <a:ext uri="{FF2B5EF4-FFF2-40B4-BE49-F238E27FC236}">
                <a16:creationId xmlns:a16="http://schemas.microsoft.com/office/drawing/2014/main" id="{C9C8B2BB-D1FA-456C-8761-EAA97E588825}"/>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214969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290C7D-9783-4AEB-9D18-EB299A84BE9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Tree>
    <p:extLst>
      <p:ext uri="{BB962C8B-B14F-4D97-AF65-F5344CB8AC3E}">
        <p14:creationId xmlns:p14="http://schemas.microsoft.com/office/powerpoint/2010/main" val="37513154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290C7D-9783-4AEB-9D18-EB299A84BE9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12192000" cy="6237312"/>
          </a:xfrm>
          <a:prstGeom prst="rect">
            <a:avLst/>
          </a:prstGeom>
        </p:spPr>
      </p:pic>
      <p:sp>
        <p:nvSpPr>
          <p:cNvPr id="4" name="Round Diagonal Corner Rectangle 7">
            <a:extLst>
              <a:ext uri="{FF2B5EF4-FFF2-40B4-BE49-F238E27FC236}">
                <a16:creationId xmlns:a16="http://schemas.microsoft.com/office/drawing/2014/main" id="{22DFA672-54E2-496B-9BD3-F371D02806B6}"/>
              </a:ext>
            </a:extLst>
          </p:cNvPr>
          <p:cNvSpPr/>
          <p:nvPr/>
        </p:nvSpPr>
        <p:spPr>
          <a:xfrm flipH="1">
            <a:off x="1043607" y="4581128"/>
            <a:ext cx="10104785"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5" name="TextBox 4">
            <a:extLst>
              <a:ext uri="{FF2B5EF4-FFF2-40B4-BE49-F238E27FC236}">
                <a16:creationId xmlns:a16="http://schemas.microsoft.com/office/drawing/2014/main" id="{D11ACE3D-EC3C-48DC-A615-EA2668D993A8}"/>
              </a:ext>
            </a:extLst>
          </p:cNvPr>
          <p:cNvSpPr txBox="1"/>
          <p:nvPr/>
        </p:nvSpPr>
        <p:spPr>
          <a:xfrm>
            <a:off x="2135560" y="4892342"/>
            <a:ext cx="9145016" cy="646331"/>
          </a:xfrm>
          <a:prstGeom prst="rect">
            <a:avLst/>
          </a:prstGeom>
          <a:noFill/>
        </p:spPr>
        <p:txBody>
          <a:bodyPr wrap="square" rtlCol="0">
            <a:spAutoFit/>
          </a:bodyPr>
          <a:lstStyle/>
          <a:p>
            <a:r>
              <a:rPr lang="en-AU" sz="3600" dirty="0"/>
              <a:t>Response: We will leave no one behind</a:t>
            </a:r>
          </a:p>
        </p:txBody>
      </p:sp>
    </p:spTree>
    <p:extLst>
      <p:ext uri="{BB962C8B-B14F-4D97-AF65-F5344CB8AC3E}">
        <p14:creationId xmlns:p14="http://schemas.microsoft.com/office/powerpoint/2010/main" val="30225204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1415480" y="3429000"/>
            <a:ext cx="9361040" cy="794680"/>
          </a:xfrm>
        </p:spPr>
        <p:txBody>
          <a:bodyPr/>
          <a:lstStyle/>
          <a:p>
            <a:pPr algn="ctr"/>
            <a:r>
              <a:rPr lang="en-AU" sz="4000" b="0" i="1" cap="none" dirty="0">
                <a:solidFill>
                  <a:srgbClr val="63B1A4"/>
                </a:solidFill>
                <a:latin typeface="+mn-lt"/>
              </a:rPr>
              <a:t>“Now is the time for courageous actions and strategies, aimed at implementing a “culture of care” and “an integrated approach to combatting poverty, restoring dignity to the excluded, and at the same time protecting nature.” </a:t>
            </a:r>
            <a:br>
              <a:rPr lang="en-AU" sz="4000" b="0" i="1" cap="none" dirty="0">
                <a:solidFill>
                  <a:srgbClr val="63B1A4"/>
                </a:solidFill>
                <a:latin typeface="+mn-lt"/>
              </a:rPr>
            </a:br>
            <a:br>
              <a:rPr lang="en-AU" sz="4000" b="0" i="1" cap="none" dirty="0">
                <a:solidFill>
                  <a:srgbClr val="63B1A4"/>
                </a:solidFill>
                <a:latin typeface="+mn-lt"/>
              </a:rPr>
            </a:br>
            <a:r>
              <a:rPr lang="en-AU" sz="1600" b="0" i="1" cap="none" dirty="0">
                <a:solidFill>
                  <a:srgbClr val="63B1A4"/>
                </a:solidFill>
                <a:latin typeface="+mn-lt"/>
              </a:rPr>
              <a:t>(</a:t>
            </a:r>
            <a:r>
              <a:rPr lang="en-AU" sz="1600" b="0" cap="none" dirty="0">
                <a:solidFill>
                  <a:srgbClr val="63B1A4"/>
                </a:solidFill>
                <a:latin typeface="+mn-lt"/>
              </a:rPr>
              <a:t>Pope Francis</a:t>
            </a:r>
            <a:r>
              <a:rPr lang="en-AU" sz="1600" b="0" i="1" cap="none" dirty="0">
                <a:solidFill>
                  <a:srgbClr val="63B1A4"/>
                </a:solidFill>
                <a:latin typeface="+mn-lt"/>
              </a:rPr>
              <a:t>, Address to United States congress 2015) </a:t>
            </a:r>
            <a:br>
              <a:rPr lang="en-AU" sz="6000" dirty="0">
                <a:latin typeface="Felt Tip Roman" panose="03080502040305020204" pitchFamily="66" charset="0"/>
              </a:rPr>
            </a:br>
            <a:br>
              <a:rPr lang="en-AU" dirty="0"/>
            </a:br>
            <a:endParaRPr lang="en-AU" dirty="0"/>
          </a:p>
        </p:txBody>
      </p:sp>
    </p:spTree>
    <p:extLst>
      <p:ext uri="{BB962C8B-B14F-4D97-AF65-F5344CB8AC3E}">
        <p14:creationId xmlns:p14="http://schemas.microsoft.com/office/powerpoint/2010/main" val="7614644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3503712" y="3031660"/>
            <a:ext cx="9361040" cy="794680"/>
          </a:xfrm>
        </p:spPr>
        <p:txBody>
          <a:bodyPr/>
          <a:lstStyle/>
          <a:p>
            <a:r>
              <a:rPr lang="en-AU" sz="6000" dirty="0">
                <a:solidFill>
                  <a:srgbClr val="63B1A4"/>
                </a:solidFill>
              </a:rPr>
              <a:t>OUR FATHER</a:t>
            </a:r>
            <a:br>
              <a:rPr lang="en-AU" dirty="0"/>
            </a:br>
            <a:endParaRPr lang="en-AU" dirty="0"/>
          </a:p>
        </p:txBody>
      </p:sp>
    </p:spTree>
    <p:extLst>
      <p:ext uri="{BB962C8B-B14F-4D97-AF65-F5344CB8AC3E}">
        <p14:creationId xmlns:p14="http://schemas.microsoft.com/office/powerpoint/2010/main" val="17398020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2830960" y="3031660"/>
            <a:ext cx="9361040" cy="794680"/>
          </a:xfrm>
        </p:spPr>
        <p:txBody>
          <a:bodyPr/>
          <a:lstStyle/>
          <a:p>
            <a:r>
              <a:rPr lang="en-AU" sz="6000" dirty="0">
                <a:solidFill>
                  <a:srgbClr val="63B1A4"/>
                </a:solidFill>
              </a:rPr>
              <a:t>Closing prayer</a:t>
            </a:r>
            <a:br>
              <a:rPr lang="en-AU" dirty="0"/>
            </a:br>
            <a:endParaRPr lang="en-AU" dirty="0"/>
          </a:p>
        </p:txBody>
      </p:sp>
    </p:spTree>
    <p:extLst>
      <p:ext uri="{BB962C8B-B14F-4D97-AF65-F5344CB8AC3E}">
        <p14:creationId xmlns:p14="http://schemas.microsoft.com/office/powerpoint/2010/main" val="34355066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BAE66-06AA-4265-A680-A4019F8B1249}"/>
              </a:ext>
            </a:extLst>
          </p:cNvPr>
          <p:cNvSpPr/>
          <p:nvPr/>
        </p:nvSpPr>
        <p:spPr>
          <a:xfrm>
            <a:off x="0" y="1"/>
            <a:ext cx="12192000" cy="15567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1">
            <a:extLst>
              <a:ext uri="{FF2B5EF4-FFF2-40B4-BE49-F238E27FC236}">
                <a16:creationId xmlns:a16="http://schemas.microsoft.com/office/drawing/2014/main" id="{BA7877FB-75BE-4E9E-A499-AB1517E77958}"/>
              </a:ext>
            </a:extLst>
          </p:cNvPr>
          <p:cNvSpPr txBox="1">
            <a:spLocks/>
          </p:cNvSpPr>
          <p:nvPr/>
        </p:nvSpPr>
        <p:spPr>
          <a:xfrm>
            <a:off x="551384" y="409767"/>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CLOSING SONG</a:t>
            </a:r>
          </a:p>
        </p:txBody>
      </p:sp>
      <p:grpSp>
        <p:nvGrpSpPr>
          <p:cNvPr id="4" name="Group 3">
            <a:extLst>
              <a:ext uri="{FF2B5EF4-FFF2-40B4-BE49-F238E27FC236}">
                <a16:creationId xmlns:a16="http://schemas.microsoft.com/office/drawing/2014/main" id="{8B33262D-91E0-49CB-A8C6-7BA01652DA4E}"/>
              </a:ext>
            </a:extLst>
          </p:cNvPr>
          <p:cNvGrpSpPr>
            <a:grpSpLocks noChangeAspect="1"/>
          </p:cNvGrpSpPr>
          <p:nvPr/>
        </p:nvGrpSpPr>
        <p:grpSpPr>
          <a:xfrm>
            <a:off x="10703537" y="-337599"/>
            <a:ext cx="1715406" cy="1715206"/>
            <a:chOff x="948154" y="2050047"/>
            <a:chExt cx="216025" cy="216025"/>
          </a:xfrm>
          <a:solidFill>
            <a:schemeClr val="bg1">
              <a:alpha val="40000"/>
            </a:schemeClr>
          </a:solidFill>
        </p:grpSpPr>
        <p:sp>
          <p:nvSpPr>
            <p:cNvPr id="5" name="Freeform: Shape 6">
              <a:extLst>
                <a:ext uri="{FF2B5EF4-FFF2-40B4-BE49-F238E27FC236}">
                  <a16:creationId xmlns:a16="http://schemas.microsoft.com/office/drawing/2014/main" id="{E7390A9A-1F0F-4056-996D-3AD0B8372FC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6" name="Group 5">
              <a:extLst>
                <a:ext uri="{FF2B5EF4-FFF2-40B4-BE49-F238E27FC236}">
                  <a16:creationId xmlns:a16="http://schemas.microsoft.com/office/drawing/2014/main" id="{86D4EB1D-8BC5-4870-B53A-328DE30BA3A4}"/>
                </a:ext>
              </a:extLst>
            </p:cNvPr>
            <p:cNvGrpSpPr/>
            <p:nvPr/>
          </p:nvGrpSpPr>
          <p:grpSpPr>
            <a:xfrm>
              <a:off x="958955" y="2060848"/>
              <a:ext cx="196444" cy="196444"/>
              <a:chOff x="519961" y="1999640"/>
              <a:chExt cx="196444" cy="196444"/>
            </a:xfrm>
            <a:grpFill/>
          </p:grpSpPr>
          <p:sp>
            <p:nvSpPr>
              <p:cNvPr id="7" name="Freeform: Shape 7">
                <a:extLst>
                  <a:ext uri="{FF2B5EF4-FFF2-40B4-BE49-F238E27FC236}">
                    <a16:creationId xmlns:a16="http://schemas.microsoft.com/office/drawing/2014/main" id="{A995467A-47C4-41A0-95B4-AAA5EF63670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8" name="Freeform: Shape 8">
                <a:extLst>
                  <a:ext uri="{FF2B5EF4-FFF2-40B4-BE49-F238E27FC236}">
                    <a16:creationId xmlns:a16="http://schemas.microsoft.com/office/drawing/2014/main" id="{89388511-4D06-4D26-9ED7-099C1C674CD8}"/>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9" name="Freeform: Shape 9">
                <a:extLst>
                  <a:ext uri="{FF2B5EF4-FFF2-40B4-BE49-F238E27FC236}">
                    <a16:creationId xmlns:a16="http://schemas.microsoft.com/office/drawing/2014/main" id="{BD7BB05C-4190-4E0E-AD43-81A8C5F1FC5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0" name="Freeform: Shape 10">
                <a:extLst>
                  <a:ext uri="{FF2B5EF4-FFF2-40B4-BE49-F238E27FC236}">
                    <a16:creationId xmlns:a16="http://schemas.microsoft.com/office/drawing/2014/main" id="{1A90E705-EE74-4C33-8979-8540C9ADEF0F}"/>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1" name="TextBox 10">
            <a:extLst>
              <a:ext uri="{FF2B5EF4-FFF2-40B4-BE49-F238E27FC236}">
                <a16:creationId xmlns:a16="http://schemas.microsoft.com/office/drawing/2014/main" id="{2B365B34-140E-4686-82BD-4878D8AC85C3}"/>
              </a:ext>
            </a:extLst>
          </p:cNvPr>
          <p:cNvSpPr txBox="1"/>
          <p:nvPr/>
        </p:nvSpPr>
        <p:spPr>
          <a:xfrm>
            <a:off x="336307" y="1954491"/>
            <a:ext cx="11665296" cy="751488"/>
          </a:xfrm>
          <a:prstGeom prst="rect">
            <a:avLst/>
          </a:prstGeom>
          <a:noFill/>
        </p:spPr>
        <p:txBody>
          <a:bodyPr wrap="square" rtlCol="0">
            <a:spAutoFit/>
          </a:bodyPr>
          <a:lstStyle/>
          <a:p>
            <a:pPr>
              <a:spcBef>
                <a:spcPts val="130"/>
              </a:spcBef>
              <a:spcAft>
                <a:spcPts val="130"/>
              </a:spcAft>
            </a:pPr>
            <a:r>
              <a:rPr lang="en-AU" altLang="en-US" sz="2400" dirty="0">
                <a:cs typeface="Arial" charset="0"/>
              </a:rPr>
              <a:t>Insert lyrics from chosen song</a:t>
            </a:r>
          </a:p>
          <a:p>
            <a:endParaRPr lang="en-AU" dirty="0"/>
          </a:p>
        </p:txBody>
      </p:sp>
    </p:spTree>
    <p:extLst>
      <p:ext uri="{BB962C8B-B14F-4D97-AF65-F5344CB8AC3E}">
        <p14:creationId xmlns:p14="http://schemas.microsoft.com/office/powerpoint/2010/main" val="1733695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2567608" y="3029880"/>
            <a:ext cx="8064896" cy="794680"/>
          </a:xfrm>
        </p:spPr>
        <p:txBody>
          <a:bodyPr/>
          <a:lstStyle/>
          <a:p>
            <a:r>
              <a:rPr lang="en-AU" sz="6000" dirty="0">
                <a:solidFill>
                  <a:srgbClr val="63B1A4"/>
                </a:solidFill>
              </a:rPr>
              <a:t>OPENING PRAYER</a:t>
            </a:r>
            <a:br>
              <a:rPr lang="en-AU" dirty="0"/>
            </a:br>
            <a:endParaRPr lang="en-AU" dirty="0"/>
          </a:p>
        </p:txBody>
      </p:sp>
    </p:spTree>
    <p:extLst>
      <p:ext uri="{BB962C8B-B14F-4D97-AF65-F5344CB8AC3E}">
        <p14:creationId xmlns:p14="http://schemas.microsoft.com/office/powerpoint/2010/main" val="610752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3215680" y="2634320"/>
            <a:ext cx="6840760" cy="782960"/>
          </a:xfrm>
        </p:spPr>
        <p:txBody>
          <a:bodyPr/>
          <a:lstStyle/>
          <a:p>
            <a:r>
              <a:rPr lang="en-AU" sz="6000" dirty="0">
                <a:solidFill>
                  <a:srgbClr val="63B1A4"/>
                </a:solidFill>
              </a:rPr>
              <a:t>First reading</a:t>
            </a:r>
            <a:br>
              <a:rPr lang="en-AU" dirty="0"/>
            </a:br>
            <a:endParaRPr lang="en-AU" dirty="0"/>
          </a:p>
        </p:txBody>
      </p:sp>
      <p:sp>
        <p:nvSpPr>
          <p:cNvPr id="4" name="TextBox 3">
            <a:extLst>
              <a:ext uri="{FF2B5EF4-FFF2-40B4-BE49-F238E27FC236}">
                <a16:creationId xmlns:a16="http://schemas.microsoft.com/office/drawing/2014/main" id="{A4779B0B-BAA5-432E-860E-7634E555F782}"/>
              </a:ext>
            </a:extLst>
          </p:cNvPr>
          <p:cNvSpPr txBox="1"/>
          <p:nvPr/>
        </p:nvSpPr>
        <p:spPr>
          <a:xfrm>
            <a:off x="4727848" y="3429000"/>
            <a:ext cx="4680520" cy="646331"/>
          </a:xfrm>
          <a:prstGeom prst="rect">
            <a:avLst/>
          </a:prstGeom>
          <a:noFill/>
        </p:spPr>
        <p:txBody>
          <a:bodyPr wrap="square" rtlCol="0">
            <a:spAutoFit/>
          </a:bodyPr>
          <a:lstStyle/>
          <a:p>
            <a:r>
              <a:rPr lang="en-AU" sz="3600" dirty="0"/>
              <a:t>Isaiah 58:9-10</a:t>
            </a:r>
          </a:p>
        </p:txBody>
      </p:sp>
    </p:spTree>
    <p:extLst>
      <p:ext uri="{BB962C8B-B14F-4D97-AF65-F5344CB8AC3E}">
        <p14:creationId xmlns:p14="http://schemas.microsoft.com/office/powerpoint/2010/main" val="423796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BAE66-06AA-4265-A680-A4019F8B1249}"/>
              </a:ext>
            </a:extLst>
          </p:cNvPr>
          <p:cNvSpPr/>
          <p:nvPr/>
        </p:nvSpPr>
        <p:spPr>
          <a:xfrm>
            <a:off x="0" y="1"/>
            <a:ext cx="12192000" cy="155679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itle 1">
            <a:extLst>
              <a:ext uri="{FF2B5EF4-FFF2-40B4-BE49-F238E27FC236}">
                <a16:creationId xmlns:a16="http://schemas.microsoft.com/office/drawing/2014/main" id="{BA7877FB-75BE-4E9E-A499-AB1517E77958}"/>
              </a:ext>
            </a:extLst>
          </p:cNvPr>
          <p:cNvSpPr txBox="1">
            <a:spLocks/>
          </p:cNvSpPr>
          <p:nvPr/>
        </p:nvSpPr>
        <p:spPr>
          <a:xfrm>
            <a:off x="551384" y="409767"/>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4800" b="1" dirty="0">
                <a:solidFill>
                  <a:srgbClr val="63B1A4"/>
                </a:solidFill>
              </a:rPr>
              <a:t>GOSPEL ACCLAMATION</a:t>
            </a:r>
          </a:p>
        </p:txBody>
      </p:sp>
      <p:grpSp>
        <p:nvGrpSpPr>
          <p:cNvPr id="4" name="Group 3">
            <a:extLst>
              <a:ext uri="{FF2B5EF4-FFF2-40B4-BE49-F238E27FC236}">
                <a16:creationId xmlns:a16="http://schemas.microsoft.com/office/drawing/2014/main" id="{8B33262D-91E0-49CB-A8C6-7BA01652DA4E}"/>
              </a:ext>
            </a:extLst>
          </p:cNvPr>
          <p:cNvGrpSpPr>
            <a:grpSpLocks noChangeAspect="1"/>
          </p:cNvGrpSpPr>
          <p:nvPr/>
        </p:nvGrpSpPr>
        <p:grpSpPr>
          <a:xfrm>
            <a:off x="10703537" y="-337599"/>
            <a:ext cx="1715406" cy="1715206"/>
            <a:chOff x="948154" y="2050047"/>
            <a:chExt cx="216025" cy="216025"/>
          </a:xfrm>
          <a:solidFill>
            <a:schemeClr val="bg1">
              <a:alpha val="40000"/>
            </a:schemeClr>
          </a:solidFill>
        </p:grpSpPr>
        <p:sp>
          <p:nvSpPr>
            <p:cNvPr id="5" name="Freeform: Shape 6">
              <a:extLst>
                <a:ext uri="{FF2B5EF4-FFF2-40B4-BE49-F238E27FC236}">
                  <a16:creationId xmlns:a16="http://schemas.microsoft.com/office/drawing/2014/main" id="{E7390A9A-1F0F-4056-996D-3AD0B8372FC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6" name="Group 5">
              <a:extLst>
                <a:ext uri="{FF2B5EF4-FFF2-40B4-BE49-F238E27FC236}">
                  <a16:creationId xmlns:a16="http://schemas.microsoft.com/office/drawing/2014/main" id="{86D4EB1D-8BC5-4870-B53A-328DE30BA3A4}"/>
                </a:ext>
              </a:extLst>
            </p:cNvPr>
            <p:cNvGrpSpPr/>
            <p:nvPr/>
          </p:nvGrpSpPr>
          <p:grpSpPr>
            <a:xfrm>
              <a:off x="958955" y="2060848"/>
              <a:ext cx="196444" cy="196444"/>
              <a:chOff x="519961" y="1999640"/>
              <a:chExt cx="196444" cy="196444"/>
            </a:xfrm>
            <a:grpFill/>
          </p:grpSpPr>
          <p:sp>
            <p:nvSpPr>
              <p:cNvPr id="7" name="Freeform: Shape 7">
                <a:extLst>
                  <a:ext uri="{FF2B5EF4-FFF2-40B4-BE49-F238E27FC236}">
                    <a16:creationId xmlns:a16="http://schemas.microsoft.com/office/drawing/2014/main" id="{A995467A-47C4-41A0-95B4-AAA5EF63670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8" name="Freeform: Shape 8">
                <a:extLst>
                  <a:ext uri="{FF2B5EF4-FFF2-40B4-BE49-F238E27FC236}">
                    <a16:creationId xmlns:a16="http://schemas.microsoft.com/office/drawing/2014/main" id="{89388511-4D06-4D26-9ED7-099C1C674CD8}"/>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9" name="Freeform: Shape 9">
                <a:extLst>
                  <a:ext uri="{FF2B5EF4-FFF2-40B4-BE49-F238E27FC236}">
                    <a16:creationId xmlns:a16="http://schemas.microsoft.com/office/drawing/2014/main" id="{BD7BB05C-4190-4E0E-AD43-81A8C5F1FC5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0" name="Freeform: Shape 10">
                <a:extLst>
                  <a:ext uri="{FF2B5EF4-FFF2-40B4-BE49-F238E27FC236}">
                    <a16:creationId xmlns:a16="http://schemas.microsoft.com/office/drawing/2014/main" id="{1A90E705-EE74-4C33-8979-8540C9ADEF0F}"/>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1" name="TextBox 10">
            <a:extLst>
              <a:ext uri="{FF2B5EF4-FFF2-40B4-BE49-F238E27FC236}">
                <a16:creationId xmlns:a16="http://schemas.microsoft.com/office/drawing/2014/main" id="{2B365B34-140E-4686-82BD-4878D8AC85C3}"/>
              </a:ext>
            </a:extLst>
          </p:cNvPr>
          <p:cNvSpPr txBox="1"/>
          <p:nvPr/>
        </p:nvSpPr>
        <p:spPr>
          <a:xfrm>
            <a:off x="336307" y="2326862"/>
            <a:ext cx="11665296" cy="2954655"/>
          </a:xfrm>
          <a:prstGeom prst="rect">
            <a:avLst/>
          </a:prstGeom>
          <a:noFill/>
        </p:spPr>
        <p:txBody>
          <a:bodyPr wrap="square" rtlCol="0">
            <a:spAutoFit/>
          </a:bodyPr>
          <a:lstStyle/>
          <a:p>
            <a:pPr lvl="0"/>
            <a:r>
              <a:rPr lang="en-AU" sz="2800" dirty="0">
                <a:solidFill>
                  <a:srgbClr val="000000"/>
                </a:solidFill>
              </a:rPr>
              <a:t>Alleluia, Alleluia, Alleluia</a:t>
            </a:r>
          </a:p>
          <a:p>
            <a:pPr lvl="0"/>
            <a:endParaRPr lang="en-AU" sz="2800" dirty="0">
              <a:solidFill>
                <a:srgbClr val="000000"/>
              </a:solidFill>
            </a:endParaRPr>
          </a:p>
          <a:p>
            <a:pPr lvl="0"/>
            <a:r>
              <a:rPr lang="en-AU" sz="2800" dirty="0">
                <a:solidFill>
                  <a:srgbClr val="000000"/>
                </a:solidFill>
              </a:rPr>
              <a:t>God has sent me to bring good news to the poor, and to proclaim all prisoners freedom. </a:t>
            </a:r>
          </a:p>
          <a:p>
            <a:pPr lvl="0"/>
            <a:endParaRPr lang="en-AU" sz="2800" dirty="0">
              <a:solidFill>
                <a:srgbClr val="000000"/>
              </a:solidFill>
            </a:endParaRPr>
          </a:p>
          <a:p>
            <a:pPr lvl="0"/>
            <a:r>
              <a:rPr lang="en-AU" sz="2800" dirty="0">
                <a:solidFill>
                  <a:srgbClr val="000000"/>
                </a:solidFill>
              </a:rPr>
              <a:t>Alleluia, Alleluia, Alleluia</a:t>
            </a:r>
          </a:p>
          <a:p>
            <a:endParaRPr lang="en-AU" dirty="0"/>
          </a:p>
        </p:txBody>
      </p:sp>
    </p:spTree>
    <p:extLst>
      <p:ext uri="{BB962C8B-B14F-4D97-AF65-F5344CB8AC3E}">
        <p14:creationId xmlns:p14="http://schemas.microsoft.com/office/powerpoint/2010/main" val="3108157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D7DC70-8848-444C-86C1-12C61BAE72B6}"/>
              </a:ext>
            </a:extLst>
          </p:cNvPr>
          <p:cNvSpPr>
            <a:spLocks noGrp="1"/>
          </p:cNvSpPr>
          <p:nvPr>
            <p:ph type="title"/>
          </p:nvPr>
        </p:nvSpPr>
        <p:spPr>
          <a:xfrm>
            <a:off x="2567608" y="2634320"/>
            <a:ext cx="8064896" cy="794680"/>
          </a:xfrm>
        </p:spPr>
        <p:txBody>
          <a:bodyPr/>
          <a:lstStyle/>
          <a:p>
            <a:r>
              <a:rPr lang="en-AU" sz="6000" dirty="0">
                <a:solidFill>
                  <a:srgbClr val="63B1A4"/>
                </a:solidFill>
              </a:rPr>
              <a:t>GOSPEL reading</a:t>
            </a:r>
            <a:br>
              <a:rPr lang="en-AU" dirty="0"/>
            </a:br>
            <a:endParaRPr lang="en-AU" dirty="0"/>
          </a:p>
        </p:txBody>
      </p:sp>
      <p:sp>
        <p:nvSpPr>
          <p:cNvPr id="4" name="TextBox 3">
            <a:extLst>
              <a:ext uri="{FF2B5EF4-FFF2-40B4-BE49-F238E27FC236}">
                <a16:creationId xmlns:a16="http://schemas.microsoft.com/office/drawing/2014/main" id="{A4779B0B-BAA5-432E-860E-7634E555F782}"/>
              </a:ext>
            </a:extLst>
          </p:cNvPr>
          <p:cNvSpPr txBox="1"/>
          <p:nvPr/>
        </p:nvSpPr>
        <p:spPr>
          <a:xfrm>
            <a:off x="4727848" y="3429000"/>
            <a:ext cx="3168352" cy="646331"/>
          </a:xfrm>
          <a:prstGeom prst="rect">
            <a:avLst/>
          </a:prstGeom>
          <a:noFill/>
        </p:spPr>
        <p:txBody>
          <a:bodyPr wrap="square" rtlCol="0">
            <a:spAutoFit/>
          </a:bodyPr>
          <a:lstStyle/>
          <a:p>
            <a:r>
              <a:rPr lang="en-AU" sz="3600" dirty="0"/>
              <a:t>Luke 4: 16-22</a:t>
            </a:r>
          </a:p>
        </p:txBody>
      </p:sp>
    </p:spTree>
    <p:extLst>
      <p:ext uri="{BB962C8B-B14F-4D97-AF65-F5344CB8AC3E}">
        <p14:creationId xmlns:p14="http://schemas.microsoft.com/office/powerpoint/2010/main" val="3847315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37EB223C-453A-4EEC-87A7-AEA8A7AAB09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67809" y="-1"/>
            <a:ext cx="7824192" cy="6237313"/>
          </a:xfrm>
          <a:prstGeom prst="rect">
            <a:avLst/>
          </a:prstGeom>
        </p:spPr>
      </p:pic>
      <p:sp>
        <p:nvSpPr>
          <p:cNvPr id="9" name="Round Single Corner Rectangle 10">
            <a:extLst>
              <a:ext uri="{FF2B5EF4-FFF2-40B4-BE49-F238E27FC236}">
                <a16:creationId xmlns:a16="http://schemas.microsoft.com/office/drawing/2014/main" id="{ED4A78D4-DB75-4569-9F9F-04D0C52ABFA2}"/>
              </a:ext>
            </a:extLst>
          </p:cNvPr>
          <p:cNvSpPr/>
          <p:nvPr/>
        </p:nvSpPr>
        <p:spPr>
          <a:xfrm>
            <a:off x="0" y="0"/>
            <a:ext cx="6062557"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AC1DFCC-329F-4E74-B346-D0EB6D043EE2}"/>
              </a:ext>
            </a:extLst>
          </p:cNvPr>
          <p:cNvGrpSpPr>
            <a:grpSpLocks noChangeAspect="1"/>
          </p:cNvGrpSpPr>
          <p:nvPr/>
        </p:nvGrpSpPr>
        <p:grpSpPr>
          <a:xfrm>
            <a:off x="-456728" y="-294623"/>
            <a:ext cx="1715406" cy="1715206"/>
            <a:chOff x="948154" y="2050047"/>
            <a:chExt cx="216025" cy="216025"/>
          </a:xfrm>
          <a:solidFill>
            <a:schemeClr val="bg1">
              <a:alpha val="40000"/>
            </a:schemeClr>
          </a:solidFill>
        </p:grpSpPr>
        <p:sp>
          <p:nvSpPr>
            <p:cNvPr id="7" name="Freeform: Shape 6">
              <a:extLst>
                <a:ext uri="{FF2B5EF4-FFF2-40B4-BE49-F238E27FC236}">
                  <a16:creationId xmlns:a16="http://schemas.microsoft.com/office/drawing/2014/main" id="{E564278D-58F7-4B07-9DDF-7E878643DC53}"/>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642F6355-3C51-40E8-A6D6-3C5B6E6408DA}"/>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0FFD07E8-B83A-4C28-A53B-89833ABCEF98}"/>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95FC4179-7F71-4AF7-8EF4-0A89B2017C67}"/>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8136CE50-66E4-4B70-8270-D40E1D640FE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A829B2D8-D589-450A-B070-D84ECC5F45F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 name="TextBox 1">
            <a:extLst>
              <a:ext uri="{FF2B5EF4-FFF2-40B4-BE49-F238E27FC236}">
                <a16:creationId xmlns:a16="http://schemas.microsoft.com/office/drawing/2014/main" id="{008316AE-2130-4853-BD23-D2BDEF23E987}"/>
              </a:ext>
            </a:extLst>
          </p:cNvPr>
          <p:cNvSpPr txBox="1"/>
          <p:nvPr/>
        </p:nvSpPr>
        <p:spPr>
          <a:xfrm>
            <a:off x="1015694" y="3104721"/>
            <a:ext cx="3898930" cy="1754326"/>
          </a:xfrm>
          <a:prstGeom prst="rect">
            <a:avLst/>
          </a:prstGeom>
          <a:noFill/>
        </p:spPr>
        <p:txBody>
          <a:bodyPr wrap="square" rtlCol="0">
            <a:spAutoFit/>
          </a:bodyPr>
          <a:lstStyle/>
          <a:p>
            <a:pPr lvl="1" algn="ctr"/>
            <a:r>
              <a:rPr lang="en-AU" sz="3600" dirty="0"/>
              <a:t>How can we be the ‘good news’?</a:t>
            </a:r>
          </a:p>
        </p:txBody>
      </p:sp>
      <p:sp>
        <p:nvSpPr>
          <p:cNvPr id="21" name="Title 1">
            <a:extLst>
              <a:ext uri="{FF2B5EF4-FFF2-40B4-BE49-F238E27FC236}">
                <a16:creationId xmlns:a16="http://schemas.microsoft.com/office/drawing/2014/main" id="{60707B98-CC95-40ED-8DD4-F696A1C50C5B}"/>
              </a:ext>
            </a:extLst>
          </p:cNvPr>
          <p:cNvSpPr txBox="1">
            <a:spLocks/>
          </p:cNvSpPr>
          <p:nvPr/>
        </p:nvSpPr>
        <p:spPr>
          <a:xfrm>
            <a:off x="683141" y="1843210"/>
            <a:ext cx="9144000" cy="1440160"/>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AU" sz="5500" b="1" dirty="0">
                <a:solidFill>
                  <a:srgbClr val="63B1A4"/>
                </a:solidFill>
              </a:rPr>
              <a:t>REFLECTION</a:t>
            </a:r>
          </a:p>
        </p:txBody>
      </p:sp>
    </p:spTree>
    <p:extLst>
      <p:ext uri="{BB962C8B-B14F-4D97-AF65-F5344CB8AC3E}">
        <p14:creationId xmlns:p14="http://schemas.microsoft.com/office/powerpoint/2010/main" val="448902753"/>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7D4C5E096CC3840B0C03DCDE7A79817" ma:contentTypeVersion="12" ma:contentTypeDescription="Create a new document." ma:contentTypeScope="" ma:versionID="dd315f3d6d7da6bbfa2947a1b0e2aac1">
  <xsd:schema xmlns:xsd="http://www.w3.org/2001/XMLSchema" xmlns:xs="http://www.w3.org/2001/XMLSchema" xmlns:p="http://schemas.microsoft.com/office/2006/metadata/properties" xmlns:ns2="83337d96-0e85-4589-872c-2e195909a23e" xmlns:ns3="de95e100-9dbe-48b4-b085-f305a627acc8" targetNamespace="http://schemas.microsoft.com/office/2006/metadata/properties" ma:root="true" ma:fieldsID="0b74703aba5db823e616ee724872fbd4" ns2:_="" ns3:_="">
    <xsd:import namespace="83337d96-0e85-4589-872c-2e195909a23e"/>
    <xsd:import namespace="de95e100-9dbe-48b4-b085-f305a627ac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37d96-0e85-4589-872c-2e195909a2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95e100-9dbe-48b4-b085-f305a627acc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DD3F968-FA0C-4128-A270-DC8D766E43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37d96-0e85-4589-872c-2e195909a23e"/>
    <ds:schemaRef ds:uri="de95e100-9dbe-48b4-b085-f305a627ac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79CE9FC7-F488-4CBC-BC57-3C13B4B4EA8E}">
  <ds:schemaRefs>
    <ds:schemaRef ds:uri="83337d96-0e85-4589-872c-2e195909a23e"/>
    <ds:schemaRef ds:uri="http://schemas.microsoft.com/office/2006/documentManagement/types"/>
    <ds:schemaRef ds:uri="http://purl.org/dc/terms/"/>
    <ds:schemaRef ds:uri="http://www.w3.org/XML/1998/namespace"/>
    <ds:schemaRef ds:uri="http://purl.org/dc/dcmitype/"/>
    <ds:schemaRef ds:uri="de95e100-9dbe-48b4-b085-f305a627acc8"/>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3390</TotalTime>
  <Words>1593</Words>
  <Application>Microsoft Office PowerPoint</Application>
  <PresentationFormat>Widescreen</PresentationFormat>
  <Paragraphs>143</Paragraphs>
  <Slides>46</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Calibri</vt:lpstr>
      <vt:lpstr>Felt Tip Roman</vt:lpstr>
      <vt:lpstr>Roboto</vt:lpstr>
      <vt:lpstr>Roboto light</vt:lpstr>
      <vt:lpstr>Times New Roman</vt:lpstr>
      <vt:lpstr>Education PPT Template</vt:lpstr>
      <vt:lpstr>PowerPoint Presentation</vt:lpstr>
      <vt:lpstr>Sustainable development goals  prayer service</vt:lpstr>
      <vt:lpstr>PowerPoint Presentation</vt:lpstr>
      <vt:lpstr>PowerPoint Presentation</vt:lpstr>
      <vt:lpstr>OPENING PRAYER </vt:lpstr>
      <vt:lpstr>First reading </vt:lpstr>
      <vt:lpstr>PowerPoint Presentation</vt:lpstr>
      <vt:lpstr>GOSPEL reading </vt:lpstr>
      <vt:lpstr>PowerPoint Presentation</vt:lpstr>
      <vt:lpstr>PowerPoint Presentation</vt:lpstr>
      <vt:lpstr>PowerPoint Presentation</vt:lpstr>
      <vt:lpstr>PowerPoint Presentation</vt:lpstr>
      <vt:lpstr>IMAGINE A WORLD…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PRAYERS OF COMMITMENT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is the time for courageous actions and strategies, aimed at implementing a “culture of care” and “an integrated approach to combatting poverty, restoring dignity to the excluded, and at the same time protecting nature.”   (Pope Francis, Address to United States congress 2015)   </vt:lpstr>
      <vt:lpstr>OUR FATHER </vt:lpstr>
      <vt:lpstr>Closing prayer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Nicole Dobrohotoff</cp:lastModifiedBy>
  <cp:revision>247</cp:revision>
  <dcterms:created xsi:type="dcterms:W3CDTF">2014-11-30T23:21:17Z</dcterms:created>
  <dcterms:modified xsi:type="dcterms:W3CDTF">2022-05-19T02:55:19Z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0x01010047D4C5E096CC3840B0C03DCDE7A79817</vt:lpwstr>
  </property>
  <property fmtid="{D5CDD505-2E9C-101B-9397-08002B2CF9AE}" pid="3" name="_dlc_DocIdItemGuid">
    <vt:lpwstr>d7ee03d9-074b-4786-bb99-1c6adf13a550</vt:lpwstr>
  </property>
</Properties>
</file>