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7" r:id="rId4"/>
    <p:sldMasterId id="2147483838" r:id="rId5"/>
  </p:sldMasterIdLst>
  <p:notesMasterIdLst>
    <p:notesMasterId r:id="rId21"/>
  </p:notesMasterIdLst>
  <p:handoutMasterIdLst>
    <p:handoutMasterId r:id="rId22"/>
  </p:handoutMasterIdLst>
  <p:sldIdLst>
    <p:sldId id="478" r:id="rId6"/>
    <p:sldId id="507" r:id="rId7"/>
    <p:sldId id="526" r:id="rId8"/>
    <p:sldId id="509" r:id="rId9"/>
    <p:sldId id="510" r:id="rId10"/>
    <p:sldId id="511" r:id="rId11"/>
    <p:sldId id="512" r:id="rId12"/>
    <p:sldId id="513" r:id="rId13"/>
    <p:sldId id="514" r:id="rId14"/>
    <p:sldId id="516" r:id="rId15"/>
    <p:sldId id="517" r:id="rId16"/>
    <p:sldId id="519" r:id="rId17"/>
    <p:sldId id="520" r:id="rId18"/>
    <p:sldId id="524" r:id="rId19"/>
    <p:sldId id="525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95" userDrawn="1">
          <p15:clr>
            <a:srgbClr val="A4A3A4"/>
          </p15:clr>
        </p15:guide>
        <p15:guide id="2" orient="horz" pos="4020" userDrawn="1">
          <p15:clr>
            <a:srgbClr val="A4A3A4"/>
          </p15:clr>
        </p15:guide>
        <p15:guide id="3" pos="5352" userDrawn="1">
          <p15:clr>
            <a:srgbClr val="A4A3A4"/>
          </p15:clr>
        </p15:guide>
        <p15:guide id="4" pos="704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244C"/>
    <a:srgbClr val="E5DBCB"/>
    <a:srgbClr val="D86075"/>
    <a:srgbClr val="DF918A"/>
    <a:srgbClr val="63B1A4"/>
    <a:srgbClr val="C3DDD7"/>
    <a:srgbClr val="CD594F"/>
    <a:srgbClr val="82B5B8"/>
    <a:srgbClr val="FBC858"/>
    <a:srgbClr val="0047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2161EC-0B54-8912-BF18-BCCA90DC04E8}" v="18" dt="2024-05-05T02:05:54.969"/>
    <p1510:client id="{C9608E05-4571-1AF1-44A0-0FAFF5245ED0}" v="43" dt="2024-05-05T22:42:09.0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2170" y="950"/>
      </p:cViewPr>
      <p:guideLst>
        <p:guide orient="horz" pos="2795"/>
        <p:guide orient="horz" pos="4020"/>
        <p:guide pos="5352"/>
        <p:guide pos="704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handoutMaster" Target="handoutMasters/handout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ole Dobrohotoff" userId="S::nicoled@caritas.org.au::2dc4cf58-dc7e-422a-950b-38460c74cb76" providerId="AD" clId="Web-{C9608E05-4571-1AF1-44A0-0FAFF5245ED0}"/>
    <pc:docChg chg="modSld">
      <pc:chgData name="Nicole Dobrohotoff" userId="S::nicoled@caritas.org.au::2dc4cf58-dc7e-422a-950b-38460c74cb76" providerId="AD" clId="Web-{C9608E05-4571-1AF1-44A0-0FAFF5245ED0}" dt="2024-05-05T22:42:09.021" v="42" actId="14100"/>
      <pc:docMkLst>
        <pc:docMk/>
      </pc:docMkLst>
      <pc:sldChg chg="modSp">
        <pc:chgData name="Nicole Dobrohotoff" userId="S::nicoled@caritas.org.au::2dc4cf58-dc7e-422a-950b-38460c74cb76" providerId="AD" clId="Web-{C9608E05-4571-1AF1-44A0-0FAFF5245ED0}" dt="2024-05-05T22:42:09.021" v="42" actId="14100"/>
        <pc:sldMkLst>
          <pc:docMk/>
          <pc:sldMk cId="2240664427" sldId="524"/>
        </pc:sldMkLst>
        <pc:spChg chg="mod">
          <ac:chgData name="Nicole Dobrohotoff" userId="S::nicoled@caritas.org.au::2dc4cf58-dc7e-422a-950b-38460c74cb76" providerId="AD" clId="Web-{C9608E05-4571-1AF1-44A0-0FAFF5245ED0}" dt="2024-05-05T22:42:09.021" v="42" actId="14100"/>
          <ac:spMkLst>
            <pc:docMk/>
            <pc:sldMk cId="2240664427" sldId="524"/>
            <ac:spMk id="13" creationId="{E5CE81B5-DD4A-4563-B61D-2C4B2DE11AC8}"/>
          </ac:spMkLst>
        </pc:spChg>
      </pc:sldChg>
    </pc:docChg>
  </pc:docChgLst>
  <pc:docChgLst>
    <pc:chgData name="Nicole Dobrohotoff" userId="2dc4cf58-dc7e-422a-950b-38460c74cb76" providerId="ADAL" clId="{C598EF1B-A873-415F-BDED-29F08E827693}"/>
    <pc:docChg chg="undo custSel delSld modSld modMainMaster">
      <pc:chgData name="Nicole Dobrohotoff" userId="2dc4cf58-dc7e-422a-950b-38460c74cb76" providerId="ADAL" clId="{C598EF1B-A873-415F-BDED-29F08E827693}" dt="2024-05-01T06:32:12.581" v="118" actId="962"/>
      <pc:docMkLst>
        <pc:docMk/>
      </pc:docMkLst>
      <pc:sldChg chg="modSp">
        <pc:chgData name="Nicole Dobrohotoff" userId="2dc4cf58-dc7e-422a-950b-38460c74cb76" providerId="ADAL" clId="{C598EF1B-A873-415F-BDED-29F08E827693}" dt="2024-05-01T06:22:14.514" v="92" actId="6549"/>
        <pc:sldMkLst>
          <pc:docMk/>
          <pc:sldMk cId="1350631468" sldId="512"/>
        </pc:sldMkLst>
        <pc:spChg chg="mod">
          <ac:chgData name="Nicole Dobrohotoff" userId="2dc4cf58-dc7e-422a-950b-38460c74cb76" providerId="ADAL" clId="{C598EF1B-A873-415F-BDED-29F08E827693}" dt="2024-05-01T06:22:14.514" v="92" actId="6549"/>
          <ac:spMkLst>
            <pc:docMk/>
            <pc:sldMk cId="1350631468" sldId="512"/>
            <ac:spMk id="4" creationId="{5B35F9D4-AC6C-4A81-9958-A97FB79D6CC8}"/>
          </ac:spMkLst>
        </pc:spChg>
      </pc:sldChg>
      <pc:sldChg chg="modSp">
        <pc:chgData name="Nicole Dobrohotoff" userId="2dc4cf58-dc7e-422a-950b-38460c74cb76" providerId="ADAL" clId="{C598EF1B-A873-415F-BDED-29F08E827693}" dt="2024-05-01T06:22:36.530" v="93" actId="20577"/>
        <pc:sldMkLst>
          <pc:docMk/>
          <pc:sldMk cId="1570918441" sldId="513"/>
        </pc:sldMkLst>
        <pc:spChg chg="mod">
          <ac:chgData name="Nicole Dobrohotoff" userId="2dc4cf58-dc7e-422a-950b-38460c74cb76" providerId="ADAL" clId="{C598EF1B-A873-415F-BDED-29F08E827693}" dt="2024-05-01T06:22:36.530" v="93" actId="20577"/>
          <ac:spMkLst>
            <pc:docMk/>
            <pc:sldMk cId="1570918441" sldId="513"/>
            <ac:spMk id="4" creationId="{5B35F9D4-AC6C-4A81-9958-A97FB79D6CC8}"/>
          </ac:spMkLst>
        </pc:spChg>
      </pc:sldChg>
      <pc:sldChg chg="modSp">
        <pc:chgData name="Nicole Dobrohotoff" userId="2dc4cf58-dc7e-422a-950b-38460c74cb76" providerId="ADAL" clId="{C598EF1B-A873-415F-BDED-29F08E827693}" dt="2024-05-01T06:20:16.956" v="89" actId="20577"/>
        <pc:sldMkLst>
          <pc:docMk/>
          <pc:sldMk cId="3929077012" sldId="516"/>
        </pc:sldMkLst>
        <pc:spChg chg="mod">
          <ac:chgData name="Nicole Dobrohotoff" userId="2dc4cf58-dc7e-422a-950b-38460c74cb76" providerId="ADAL" clId="{C598EF1B-A873-415F-BDED-29F08E827693}" dt="2024-05-01T06:20:16.956" v="89" actId="20577"/>
          <ac:spMkLst>
            <pc:docMk/>
            <pc:sldMk cId="3929077012" sldId="516"/>
            <ac:spMk id="4" creationId="{5B35F9D4-AC6C-4A81-9958-A97FB79D6CC8}"/>
          </ac:spMkLst>
        </pc:spChg>
      </pc:sldChg>
      <pc:sldChg chg="addSp delSp modSp">
        <pc:chgData name="Nicole Dobrohotoff" userId="2dc4cf58-dc7e-422a-950b-38460c74cb76" providerId="ADAL" clId="{C598EF1B-A873-415F-BDED-29F08E827693}" dt="2024-05-01T06:32:12.581" v="118" actId="962"/>
        <pc:sldMkLst>
          <pc:docMk/>
          <pc:sldMk cId="43962908" sldId="519"/>
        </pc:sldMkLst>
        <pc:spChg chg="del">
          <ac:chgData name="Nicole Dobrohotoff" userId="2dc4cf58-dc7e-422a-950b-38460c74cb76" providerId="ADAL" clId="{C598EF1B-A873-415F-BDED-29F08E827693}" dt="2024-05-01T06:30:00.414" v="109" actId="931"/>
          <ac:spMkLst>
            <pc:docMk/>
            <pc:sldMk cId="43962908" sldId="519"/>
            <ac:spMk id="2" creationId="{5FADDA89-380D-4001-9D65-AEF8AE4453E0}"/>
          </ac:spMkLst>
        </pc:spChg>
        <pc:spChg chg="mod">
          <ac:chgData name="Nicole Dobrohotoff" userId="2dc4cf58-dc7e-422a-950b-38460c74cb76" providerId="ADAL" clId="{C598EF1B-A873-415F-BDED-29F08E827693}" dt="2024-05-01T06:31:53.330" v="116"/>
          <ac:spMkLst>
            <pc:docMk/>
            <pc:sldMk cId="43962908" sldId="519"/>
            <ac:spMk id="3" creationId="{88CCED9B-A491-4804-9449-368EF6C037F8}"/>
          </ac:spMkLst>
        </pc:spChg>
        <pc:spChg chg="add del mod">
          <ac:chgData name="Nicole Dobrohotoff" userId="2dc4cf58-dc7e-422a-950b-38460c74cb76" providerId="ADAL" clId="{C598EF1B-A873-415F-BDED-29F08E827693}" dt="2024-05-01T06:30:53.223" v="111" actId="931"/>
          <ac:spMkLst>
            <pc:docMk/>
            <pc:sldMk cId="43962908" sldId="519"/>
            <ac:spMk id="9" creationId="{3B1C058C-2BC2-462D-9557-4ECC0C2B3BC3}"/>
          </ac:spMkLst>
        </pc:spChg>
        <pc:picChg chg="add del mod">
          <ac:chgData name="Nicole Dobrohotoff" userId="2dc4cf58-dc7e-422a-950b-38460c74cb76" providerId="ADAL" clId="{C598EF1B-A873-415F-BDED-29F08E827693}" dt="2024-05-01T06:30:05.817" v="110" actId="478"/>
          <ac:picMkLst>
            <pc:docMk/>
            <pc:sldMk cId="43962908" sldId="519"/>
            <ac:picMk id="7" creationId="{5B4435FC-C511-48D4-A513-58CDB5D0F01A}"/>
          </ac:picMkLst>
        </pc:picChg>
        <pc:picChg chg="add mod modCrop">
          <ac:chgData name="Nicole Dobrohotoff" userId="2dc4cf58-dc7e-422a-950b-38460c74cb76" providerId="ADAL" clId="{C598EF1B-A873-415F-BDED-29F08E827693}" dt="2024-05-01T06:32:12.581" v="118" actId="962"/>
          <ac:picMkLst>
            <pc:docMk/>
            <pc:sldMk cId="43962908" sldId="519"/>
            <ac:picMk id="11" creationId="{4673A706-97B0-4D99-A7BB-0970A685F7A9}"/>
          </ac:picMkLst>
        </pc:picChg>
      </pc:sldChg>
      <pc:sldChg chg="addSp delSp modSp">
        <pc:chgData name="Nicole Dobrohotoff" userId="2dc4cf58-dc7e-422a-950b-38460c74cb76" providerId="ADAL" clId="{C598EF1B-A873-415F-BDED-29F08E827693}" dt="2024-05-01T06:29:16.697" v="108" actId="962"/>
        <pc:sldMkLst>
          <pc:docMk/>
          <pc:sldMk cId="2960591840" sldId="520"/>
        </pc:sldMkLst>
        <pc:spChg chg="del">
          <ac:chgData name="Nicole Dobrohotoff" userId="2dc4cf58-dc7e-422a-950b-38460c74cb76" providerId="ADAL" clId="{C598EF1B-A873-415F-BDED-29F08E827693}" dt="2024-05-01T06:27:04.980" v="98" actId="931"/>
          <ac:spMkLst>
            <pc:docMk/>
            <pc:sldMk cId="2960591840" sldId="520"/>
            <ac:spMk id="2" creationId="{5FADDA89-380D-4001-9D65-AEF8AE4453E0}"/>
          </ac:spMkLst>
        </pc:spChg>
        <pc:spChg chg="mod">
          <ac:chgData name="Nicole Dobrohotoff" userId="2dc4cf58-dc7e-422a-950b-38460c74cb76" providerId="ADAL" clId="{C598EF1B-A873-415F-BDED-29F08E827693}" dt="2024-05-01T06:28:56.430" v="106" actId="6549"/>
          <ac:spMkLst>
            <pc:docMk/>
            <pc:sldMk cId="2960591840" sldId="520"/>
            <ac:spMk id="3" creationId="{88CCED9B-A491-4804-9449-368EF6C037F8}"/>
          </ac:spMkLst>
        </pc:spChg>
        <pc:spChg chg="add del mod">
          <ac:chgData name="Nicole Dobrohotoff" userId="2dc4cf58-dc7e-422a-950b-38460c74cb76" providerId="ADAL" clId="{C598EF1B-A873-415F-BDED-29F08E827693}" dt="2024-05-01T06:28:41.540" v="105" actId="931"/>
          <ac:spMkLst>
            <pc:docMk/>
            <pc:sldMk cId="2960591840" sldId="520"/>
            <ac:spMk id="9" creationId="{056769E6-779E-4E26-9751-3077C32AA1EE}"/>
          </ac:spMkLst>
        </pc:spChg>
        <pc:picChg chg="add del mod modCrop">
          <ac:chgData name="Nicole Dobrohotoff" userId="2dc4cf58-dc7e-422a-950b-38460c74cb76" providerId="ADAL" clId="{C598EF1B-A873-415F-BDED-29F08E827693}" dt="2024-05-01T06:28:31.582" v="104" actId="478"/>
          <ac:picMkLst>
            <pc:docMk/>
            <pc:sldMk cId="2960591840" sldId="520"/>
            <ac:picMk id="7" creationId="{C5D71536-3CF5-4AE5-A08A-4C6080C63A18}"/>
          </ac:picMkLst>
        </pc:picChg>
        <pc:picChg chg="add mod">
          <ac:chgData name="Nicole Dobrohotoff" userId="2dc4cf58-dc7e-422a-950b-38460c74cb76" providerId="ADAL" clId="{C598EF1B-A873-415F-BDED-29F08E827693}" dt="2024-05-01T06:29:16.697" v="108" actId="962"/>
          <ac:picMkLst>
            <pc:docMk/>
            <pc:sldMk cId="2960591840" sldId="520"/>
            <ac:picMk id="11" creationId="{7805F445-F91C-4C93-9465-047ADADC26EA}"/>
          </ac:picMkLst>
        </pc:picChg>
      </pc:sldChg>
      <pc:sldChg chg="modSp">
        <pc:chgData name="Nicole Dobrohotoff" userId="2dc4cf58-dc7e-422a-950b-38460c74cb76" providerId="ADAL" clId="{C598EF1B-A873-415F-BDED-29F08E827693}" dt="2024-05-01T06:18:45.730" v="29" actId="20577"/>
        <pc:sldMkLst>
          <pc:docMk/>
          <pc:sldMk cId="2958828718" sldId="526"/>
        </pc:sldMkLst>
        <pc:spChg chg="mod">
          <ac:chgData name="Nicole Dobrohotoff" userId="2dc4cf58-dc7e-422a-950b-38460c74cb76" providerId="ADAL" clId="{C598EF1B-A873-415F-BDED-29F08E827693}" dt="2024-05-01T06:18:45.730" v="29" actId="20577"/>
          <ac:spMkLst>
            <pc:docMk/>
            <pc:sldMk cId="2958828718" sldId="526"/>
            <ac:spMk id="13" creationId="{E5CE81B5-DD4A-4563-B61D-2C4B2DE11AC8}"/>
          </ac:spMkLst>
        </pc:spChg>
      </pc:sldChg>
      <pc:sldMasterChg chg="modSldLayout">
        <pc:chgData name="Nicole Dobrohotoff" userId="2dc4cf58-dc7e-422a-950b-38460c74cb76" providerId="ADAL" clId="{C598EF1B-A873-415F-BDED-29F08E827693}" dt="2024-05-01T06:28:10.378" v="103" actId="14100"/>
        <pc:sldMasterMkLst>
          <pc:docMk/>
          <pc:sldMasterMk cId="746531459" sldId="2147483757"/>
        </pc:sldMasterMkLst>
        <pc:sldLayoutChg chg="modSp">
          <pc:chgData name="Nicole Dobrohotoff" userId="2dc4cf58-dc7e-422a-950b-38460c74cb76" providerId="ADAL" clId="{C598EF1B-A873-415F-BDED-29F08E827693}" dt="2024-05-01T06:28:10.378" v="103" actId="14100"/>
          <pc:sldLayoutMkLst>
            <pc:docMk/>
            <pc:sldMasterMk cId="746531459" sldId="2147483757"/>
            <pc:sldLayoutMk cId="2683776741" sldId="2147483836"/>
          </pc:sldLayoutMkLst>
          <pc:spChg chg="mod">
            <ac:chgData name="Nicole Dobrohotoff" userId="2dc4cf58-dc7e-422a-950b-38460c74cb76" providerId="ADAL" clId="{C598EF1B-A873-415F-BDED-29F08E827693}" dt="2024-05-01T06:28:10.378" v="103" actId="14100"/>
            <ac:spMkLst>
              <pc:docMk/>
              <pc:sldMasterMk cId="746531459" sldId="2147483757"/>
              <pc:sldLayoutMk cId="2683776741" sldId="2147483836"/>
              <ac:spMk id="15" creationId="{6D0D5AB6-41CD-CD43-BE0E-710510C46260}"/>
            </ac:spMkLst>
          </pc:spChg>
        </pc:sldLayoutChg>
      </pc:sldMasterChg>
    </pc:docChg>
  </pc:docChgLst>
  <pc:docChgLst>
    <pc:chgData name="Michael McGirr" userId="S::michael.mcgirr@caritas.org.au::6743954e-242d-4657-a803-ff916cb8b8ec" providerId="AD" clId="Web-{1E2161EC-0B54-8912-BF18-BCCA90DC04E8}"/>
    <pc:docChg chg="modSld">
      <pc:chgData name="Michael McGirr" userId="S::michael.mcgirr@caritas.org.au::6743954e-242d-4657-a803-ff916cb8b8ec" providerId="AD" clId="Web-{1E2161EC-0B54-8912-BF18-BCCA90DC04E8}" dt="2024-05-05T02:05:54.969" v="16" actId="20577"/>
      <pc:docMkLst>
        <pc:docMk/>
      </pc:docMkLst>
      <pc:sldChg chg="modSp">
        <pc:chgData name="Michael McGirr" userId="S::michael.mcgirr@caritas.org.au::6743954e-242d-4657-a803-ff916cb8b8ec" providerId="AD" clId="Web-{1E2161EC-0B54-8912-BF18-BCCA90DC04E8}" dt="2024-05-05T02:04:24.759" v="10" actId="20577"/>
        <pc:sldMkLst>
          <pc:docMk/>
          <pc:sldMk cId="2960591840" sldId="520"/>
        </pc:sldMkLst>
        <pc:spChg chg="mod">
          <ac:chgData name="Michael McGirr" userId="S::michael.mcgirr@caritas.org.au::6743954e-242d-4657-a803-ff916cb8b8ec" providerId="AD" clId="Web-{1E2161EC-0B54-8912-BF18-BCCA90DC04E8}" dt="2024-05-05T02:04:24.759" v="10" actId="20577"/>
          <ac:spMkLst>
            <pc:docMk/>
            <pc:sldMk cId="2960591840" sldId="520"/>
            <ac:spMk id="4" creationId="{5B35F9D4-AC6C-4A81-9958-A97FB79D6CC8}"/>
          </ac:spMkLst>
        </pc:spChg>
      </pc:sldChg>
      <pc:sldChg chg="modSp">
        <pc:chgData name="Michael McGirr" userId="S::michael.mcgirr@caritas.org.au::6743954e-242d-4657-a803-ff916cb8b8ec" providerId="AD" clId="Web-{1E2161EC-0B54-8912-BF18-BCCA90DC04E8}" dt="2024-05-05T02:04:57.418" v="12" actId="20577"/>
        <pc:sldMkLst>
          <pc:docMk/>
          <pc:sldMk cId="2240664427" sldId="524"/>
        </pc:sldMkLst>
        <pc:spChg chg="mod">
          <ac:chgData name="Michael McGirr" userId="S::michael.mcgirr@caritas.org.au::6743954e-242d-4657-a803-ff916cb8b8ec" providerId="AD" clId="Web-{1E2161EC-0B54-8912-BF18-BCCA90DC04E8}" dt="2024-05-05T02:04:57.418" v="12" actId="20577"/>
          <ac:spMkLst>
            <pc:docMk/>
            <pc:sldMk cId="2240664427" sldId="524"/>
            <ac:spMk id="13" creationId="{E5CE81B5-DD4A-4563-B61D-2C4B2DE11AC8}"/>
          </ac:spMkLst>
        </pc:spChg>
      </pc:sldChg>
      <pc:sldChg chg="modSp">
        <pc:chgData name="Michael McGirr" userId="S::michael.mcgirr@caritas.org.au::6743954e-242d-4657-a803-ff916cb8b8ec" providerId="AD" clId="Web-{1E2161EC-0B54-8912-BF18-BCCA90DC04E8}" dt="2024-05-05T02:05:54.969" v="16" actId="20577"/>
        <pc:sldMkLst>
          <pc:docMk/>
          <pc:sldMk cId="2958828718" sldId="526"/>
        </pc:sldMkLst>
        <pc:spChg chg="mod">
          <ac:chgData name="Michael McGirr" userId="S::michael.mcgirr@caritas.org.au::6743954e-242d-4657-a803-ff916cb8b8ec" providerId="AD" clId="Web-{1E2161EC-0B54-8912-BF18-BCCA90DC04E8}" dt="2024-05-05T02:05:54.969" v="16" actId="20577"/>
          <ac:spMkLst>
            <pc:docMk/>
            <pc:sldMk cId="2958828718" sldId="526"/>
            <ac:spMk id="32" creationId="{1751BE52-5706-4318-9B71-5EAB12A526C9}"/>
          </ac:spMkLst>
        </pc:spChg>
      </pc:sldChg>
    </pc:docChg>
  </pc:docChgLst>
  <pc:docChgLst>
    <pc:chgData name="Nicole Dobrohotoff" userId="2dc4cf58-dc7e-422a-950b-38460c74cb76" providerId="ADAL" clId="{F5490648-1AA3-43BC-BEF3-23CF4473658B}"/>
    <pc:docChg chg="undo custSel delSld modSld sldOrd modMainMaster">
      <pc:chgData name="Nicole Dobrohotoff" userId="2dc4cf58-dc7e-422a-950b-38460c74cb76" providerId="ADAL" clId="{F5490648-1AA3-43BC-BEF3-23CF4473658B}" dt="2024-05-05T22:58:51.797" v="4507" actId="18131"/>
      <pc:docMkLst>
        <pc:docMk/>
      </pc:docMkLst>
      <pc:sldChg chg="ord">
        <pc:chgData name="Nicole Dobrohotoff" userId="2dc4cf58-dc7e-422a-950b-38460c74cb76" providerId="ADAL" clId="{F5490648-1AA3-43BC-BEF3-23CF4473658B}" dt="2024-05-03T00:52:38.675" v="836"/>
        <pc:sldMkLst>
          <pc:docMk/>
          <pc:sldMk cId="4159516301" sldId="478"/>
        </pc:sldMkLst>
      </pc:sldChg>
      <pc:sldChg chg="addSp delSp modSp">
        <pc:chgData name="Nicole Dobrohotoff" userId="2dc4cf58-dc7e-422a-950b-38460c74cb76" providerId="ADAL" clId="{F5490648-1AA3-43BC-BEF3-23CF4473658B}" dt="2024-05-03T02:53:00.674" v="4359" actId="962"/>
        <pc:sldMkLst>
          <pc:docMk/>
          <pc:sldMk cId="4180799897" sldId="507"/>
        </pc:sldMkLst>
        <pc:spChg chg="del">
          <ac:chgData name="Nicole Dobrohotoff" userId="2dc4cf58-dc7e-422a-950b-38460c74cb76" providerId="ADAL" clId="{F5490648-1AA3-43BC-BEF3-23CF4473658B}" dt="2024-05-03T01:23:56.221" v="837" actId="931"/>
          <ac:spMkLst>
            <pc:docMk/>
            <pc:sldMk cId="4180799897" sldId="507"/>
            <ac:spMk id="3" creationId="{8AB7859F-F277-49E2-A8BC-766BA39E3F8D}"/>
          </ac:spMkLst>
        </pc:spChg>
        <pc:spChg chg="add del mod">
          <ac:chgData name="Nicole Dobrohotoff" userId="2dc4cf58-dc7e-422a-950b-38460c74cb76" providerId="ADAL" clId="{F5490648-1AA3-43BC-BEF3-23CF4473658B}" dt="2024-05-03T01:49:27.973" v="972" actId="931"/>
          <ac:spMkLst>
            <pc:docMk/>
            <pc:sldMk cId="4180799897" sldId="507"/>
            <ac:spMk id="7" creationId="{8C9504D0-0DF6-42A6-AA4B-A6A3CCFE0D6A}"/>
          </ac:spMkLst>
        </pc:spChg>
        <pc:spChg chg="add del mod">
          <ac:chgData name="Nicole Dobrohotoff" userId="2dc4cf58-dc7e-422a-950b-38460c74cb76" providerId="ADAL" clId="{F5490648-1AA3-43BC-BEF3-23CF4473658B}" dt="2024-05-03T01:52:05.762" v="1104"/>
          <ac:spMkLst>
            <pc:docMk/>
            <pc:sldMk cId="4180799897" sldId="507"/>
            <ac:spMk id="10" creationId="{E3A9116A-B644-4780-8462-510C33FD794D}"/>
          </ac:spMkLst>
        </pc:spChg>
        <pc:spChg chg="add mod">
          <ac:chgData name="Nicole Dobrohotoff" userId="2dc4cf58-dc7e-422a-950b-38460c74cb76" providerId="ADAL" clId="{F5490648-1AA3-43BC-BEF3-23CF4473658B}" dt="2024-05-03T02:29:29.493" v="1427" actId="207"/>
          <ac:spMkLst>
            <pc:docMk/>
            <pc:sldMk cId="4180799897" sldId="507"/>
            <ac:spMk id="11" creationId="{82FBF353-D508-47F2-A130-94815D981C89}"/>
          </ac:spMkLst>
        </pc:spChg>
        <pc:picChg chg="add del mod">
          <ac:chgData name="Nicole Dobrohotoff" userId="2dc4cf58-dc7e-422a-950b-38460c74cb76" providerId="ADAL" clId="{F5490648-1AA3-43BC-BEF3-23CF4473658B}" dt="2024-05-03T01:23:58.878" v="838" actId="478"/>
          <ac:picMkLst>
            <pc:docMk/>
            <pc:sldMk cId="4180799897" sldId="507"/>
            <ac:picMk id="5" creationId="{7D2B64B3-8951-460F-BE7A-9C12C2233EE4}"/>
          </ac:picMkLst>
        </pc:picChg>
        <pc:picChg chg="add mod modCrop">
          <ac:chgData name="Nicole Dobrohotoff" userId="2dc4cf58-dc7e-422a-950b-38460c74cb76" providerId="ADAL" clId="{F5490648-1AA3-43BC-BEF3-23CF4473658B}" dt="2024-05-03T02:53:00.674" v="4359" actId="962"/>
          <ac:picMkLst>
            <pc:docMk/>
            <pc:sldMk cId="4180799897" sldId="507"/>
            <ac:picMk id="9" creationId="{A8824BEB-4275-4FF3-89A9-55662D6A86D6}"/>
          </ac:picMkLst>
        </pc:picChg>
      </pc:sldChg>
      <pc:sldChg chg="addSp delSp modSp">
        <pc:chgData name="Nicole Dobrohotoff" userId="2dc4cf58-dc7e-422a-950b-38460c74cb76" providerId="ADAL" clId="{F5490648-1AA3-43BC-BEF3-23CF4473658B}" dt="2024-05-03T02:48:24.722" v="4011" actId="962"/>
        <pc:sldMkLst>
          <pc:docMk/>
          <pc:sldMk cId="1791539774" sldId="509"/>
        </pc:sldMkLst>
        <pc:spChg chg="del">
          <ac:chgData name="Nicole Dobrohotoff" userId="2dc4cf58-dc7e-422a-950b-38460c74cb76" providerId="ADAL" clId="{F5490648-1AA3-43BC-BEF3-23CF4473658B}" dt="2024-05-02T23:38:10.304" v="0" actId="931"/>
          <ac:spMkLst>
            <pc:docMk/>
            <pc:sldMk cId="1791539774" sldId="509"/>
            <ac:spMk id="2" creationId="{5FADDA89-380D-4001-9D65-AEF8AE4453E0}"/>
          </ac:spMkLst>
        </pc:spChg>
        <pc:spChg chg="add del mod">
          <ac:chgData name="Nicole Dobrohotoff" userId="2dc4cf58-dc7e-422a-950b-38460c74cb76" providerId="ADAL" clId="{F5490648-1AA3-43BC-BEF3-23CF4473658B}" dt="2024-05-03T02:39:46.061" v="2079" actId="20577"/>
          <ac:spMkLst>
            <pc:docMk/>
            <pc:sldMk cId="1791539774" sldId="509"/>
            <ac:spMk id="3" creationId="{88CCED9B-A491-4804-9449-368EF6C037F8}"/>
          </ac:spMkLst>
        </pc:spChg>
        <pc:spChg chg="mod">
          <ac:chgData name="Nicole Dobrohotoff" userId="2dc4cf58-dc7e-422a-950b-38460c74cb76" providerId="ADAL" clId="{F5490648-1AA3-43BC-BEF3-23CF4473658B}" dt="2024-05-03T02:27:36.501" v="1382" actId="255"/>
          <ac:spMkLst>
            <pc:docMk/>
            <pc:sldMk cId="1791539774" sldId="509"/>
            <ac:spMk id="4" creationId="{5B35F9D4-AC6C-4A81-9958-A97FB79D6CC8}"/>
          </ac:spMkLst>
        </pc:spChg>
        <pc:spChg chg="add del mod">
          <ac:chgData name="Nicole Dobrohotoff" userId="2dc4cf58-dc7e-422a-950b-38460c74cb76" providerId="ADAL" clId="{F5490648-1AA3-43BC-BEF3-23CF4473658B}" dt="2024-05-03T02:27:37.229" v="1383"/>
          <ac:spMkLst>
            <pc:docMk/>
            <pc:sldMk cId="1791539774" sldId="509"/>
            <ac:spMk id="8" creationId="{2FF39513-140D-4F78-A9B3-C9B171B8138E}"/>
          </ac:spMkLst>
        </pc:spChg>
        <pc:picChg chg="add mod">
          <ac:chgData name="Nicole Dobrohotoff" userId="2dc4cf58-dc7e-422a-950b-38460c74cb76" providerId="ADAL" clId="{F5490648-1AA3-43BC-BEF3-23CF4473658B}" dt="2024-05-03T02:48:24.722" v="4011" actId="962"/>
          <ac:picMkLst>
            <pc:docMk/>
            <pc:sldMk cId="1791539774" sldId="509"/>
            <ac:picMk id="7" creationId="{50AC8566-1C8A-44C9-AA45-C6BC4B429CBC}"/>
          </ac:picMkLst>
        </pc:picChg>
      </pc:sldChg>
      <pc:sldChg chg="addSp delSp modSp">
        <pc:chgData name="Nicole Dobrohotoff" userId="2dc4cf58-dc7e-422a-950b-38460c74cb76" providerId="ADAL" clId="{F5490648-1AA3-43BC-BEF3-23CF4473658B}" dt="2024-05-03T02:40:42.151" v="2082" actId="962"/>
        <pc:sldMkLst>
          <pc:docMk/>
          <pc:sldMk cId="2981442998" sldId="510"/>
        </pc:sldMkLst>
        <pc:spChg chg="del">
          <ac:chgData name="Nicole Dobrohotoff" userId="2dc4cf58-dc7e-422a-950b-38460c74cb76" providerId="ADAL" clId="{F5490648-1AA3-43BC-BEF3-23CF4473658B}" dt="2024-05-02T23:38:55.934" v="1" actId="931"/>
          <ac:spMkLst>
            <pc:docMk/>
            <pc:sldMk cId="2981442998" sldId="510"/>
            <ac:spMk id="2" creationId="{5FADDA89-380D-4001-9D65-AEF8AE4453E0}"/>
          </ac:spMkLst>
        </pc:spChg>
        <pc:spChg chg="add del mod">
          <ac:chgData name="Nicole Dobrohotoff" userId="2dc4cf58-dc7e-422a-950b-38460c74cb76" providerId="ADAL" clId="{F5490648-1AA3-43BC-BEF3-23CF4473658B}" dt="2024-05-03T02:40:20.555" v="2080"/>
          <ac:spMkLst>
            <pc:docMk/>
            <pc:sldMk cId="2981442998" sldId="510"/>
            <ac:spMk id="3" creationId="{88CCED9B-A491-4804-9449-368EF6C037F8}"/>
          </ac:spMkLst>
        </pc:spChg>
        <pc:spChg chg="mod">
          <ac:chgData name="Nicole Dobrohotoff" userId="2dc4cf58-dc7e-422a-950b-38460c74cb76" providerId="ADAL" clId="{F5490648-1AA3-43BC-BEF3-23CF4473658B}" dt="2024-05-03T02:27:36.326" v="1381" actId="255"/>
          <ac:spMkLst>
            <pc:docMk/>
            <pc:sldMk cId="2981442998" sldId="510"/>
            <ac:spMk id="4" creationId="{5B35F9D4-AC6C-4A81-9958-A97FB79D6CC8}"/>
          </ac:spMkLst>
        </pc:spChg>
        <pc:spChg chg="add del mod">
          <ac:chgData name="Nicole Dobrohotoff" userId="2dc4cf58-dc7e-422a-950b-38460c74cb76" providerId="ADAL" clId="{F5490648-1AA3-43BC-BEF3-23CF4473658B}" dt="2024-05-03T02:27:36.157" v="1380"/>
          <ac:spMkLst>
            <pc:docMk/>
            <pc:sldMk cId="2981442998" sldId="510"/>
            <ac:spMk id="8" creationId="{D0D8F6D5-44D8-4405-9BE4-6DC5A6B3FE07}"/>
          </ac:spMkLst>
        </pc:spChg>
        <pc:picChg chg="add mod">
          <ac:chgData name="Nicole Dobrohotoff" userId="2dc4cf58-dc7e-422a-950b-38460c74cb76" providerId="ADAL" clId="{F5490648-1AA3-43BC-BEF3-23CF4473658B}" dt="2024-05-03T02:40:42.151" v="2082" actId="962"/>
          <ac:picMkLst>
            <pc:docMk/>
            <pc:sldMk cId="2981442998" sldId="510"/>
            <ac:picMk id="7" creationId="{E3F70C11-8F6A-4F0A-8A2F-1AD7C0D279B6}"/>
          </ac:picMkLst>
        </pc:picChg>
      </pc:sldChg>
      <pc:sldChg chg="addSp delSp modSp">
        <pc:chgData name="Nicole Dobrohotoff" userId="2dc4cf58-dc7e-422a-950b-38460c74cb76" providerId="ADAL" clId="{F5490648-1AA3-43BC-BEF3-23CF4473658B}" dt="2024-05-03T02:47:44.080" v="3813" actId="962"/>
        <pc:sldMkLst>
          <pc:docMk/>
          <pc:sldMk cId="21252141" sldId="511"/>
        </pc:sldMkLst>
        <pc:spChg chg="del">
          <ac:chgData name="Nicole Dobrohotoff" userId="2dc4cf58-dc7e-422a-950b-38460c74cb76" providerId="ADAL" clId="{F5490648-1AA3-43BC-BEF3-23CF4473658B}" dt="2024-05-02T23:40:29.166" v="2" actId="931"/>
          <ac:spMkLst>
            <pc:docMk/>
            <pc:sldMk cId="21252141" sldId="511"/>
            <ac:spMk id="2" creationId="{5FADDA89-380D-4001-9D65-AEF8AE4453E0}"/>
          </ac:spMkLst>
        </pc:spChg>
        <pc:spChg chg="mod">
          <ac:chgData name="Nicole Dobrohotoff" userId="2dc4cf58-dc7e-422a-950b-38460c74cb76" providerId="ADAL" clId="{F5490648-1AA3-43BC-BEF3-23CF4473658B}" dt="2024-05-02T23:42:05.447" v="145" actId="20577"/>
          <ac:spMkLst>
            <pc:docMk/>
            <pc:sldMk cId="21252141" sldId="511"/>
            <ac:spMk id="3" creationId="{88CCED9B-A491-4804-9449-368EF6C037F8}"/>
          </ac:spMkLst>
        </pc:spChg>
        <pc:spChg chg="mod">
          <ac:chgData name="Nicole Dobrohotoff" userId="2dc4cf58-dc7e-422a-950b-38460c74cb76" providerId="ADAL" clId="{F5490648-1AA3-43BC-BEF3-23CF4473658B}" dt="2024-05-03T02:27:36.107" v="1379" actId="255"/>
          <ac:spMkLst>
            <pc:docMk/>
            <pc:sldMk cId="21252141" sldId="511"/>
            <ac:spMk id="4" creationId="{5B35F9D4-AC6C-4A81-9958-A97FB79D6CC8}"/>
          </ac:spMkLst>
        </pc:spChg>
        <pc:picChg chg="add mod">
          <ac:chgData name="Nicole Dobrohotoff" userId="2dc4cf58-dc7e-422a-950b-38460c74cb76" providerId="ADAL" clId="{F5490648-1AA3-43BC-BEF3-23CF4473658B}" dt="2024-05-03T02:47:44.080" v="3813" actId="962"/>
          <ac:picMkLst>
            <pc:docMk/>
            <pc:sldMk cId="21252141" sldId="511"/>
            <ac:picMk id="7" creationId="{62AC905A-FB4D-4E92-8926-70FECF74AF1F}"/>
          </ac:picMkLst>
        </pc:picChg>
      </pc:sldChg>
      <pc:sldChg chg="addSp delSp modSp">
        <pc:chgData name="Nicole Dobrohotoff" userId="2dc4cf58-dc7e-422a-950b-38460c74cb76" providerId="ADAL" clId="{F5490648-1AA3-43BC-BEF3-23CF4473658B}" dt="2024-05-03T02:47:02.481" v="3569" actId="962"/>
        <pc:sldMkLst>
          <pc:docMk/>
          <pc:sldMk cId="1350631468" sldId="512"/>
        </pc:sldMkLst>
        <pc:spChg chg="del">
          <ac:chgData name="Nicole Dobrohotoff" userId="2dc4cf58-dc7e-422a-950b-38460c74cb76" providerId="ADAL" clId="{F5490648-1AA3-43BC-BEF3-23CF4473658B}" dt="2024-05-02T23:46:06.902" v="146" actId="931"/>
          <ac:spMkLst>
            <pc:docMk/>
            <pc:sldMk cId="1350631468" sldId="512"/>
            <ac:spMk id="2" creationId="{5FADDA89-380D-4001-9D65-AEF8AE4453E0}"/>
          </ac:spMkLst>
        </pc:spChg>
        <pc:spChg chg="mod">
          <ac:chgData name="Nicole Dobrohotoff" userId="2dc4cf58-dc7e-422a-950b-38460c74cb76" providerId="ADAL" clId="{F5490648-1AA3-43BC-BEF3-23CF4473658B}" dt="2024-05-02T23:48:39.760" v="283" actId="20577"/>
          <ac:spMkLst>
            <pc:docMk/>
            <pc:sldMk cId="1350631468" sldId="512"/>
            <ac:spMk id="3" creationId="{88CCED9B-A491-4804-9449-368EF6C037F8}"/>
          </ac:spMkLst>
        </pc:spChg>
        <pc:spChg chg="mod">
          <ac:chgData name="Nicole Dobrohotoff" userId="2dc4cf58-dc7e-422a-950b-38460c74cb76" providerId="ADAL" clId="{F5490648-1AA3-43BC-BEF3-23CF4473658B}" dt="2024-05-03T02:27:36.105" v="1378" actId="255"/>
          <ac:spMkLst>
            <pc:docMk/>
            <pc:sldMk cId="1350631468" sldId="512"/>
            <ac:spMk id="4" creationId="{5B35F9D4-AC6C-4A81-9958-A97FB79D6CC8}"/>
          </ac:spMkLst>
        </pc:spChg>
        <pc:spChg chg="add del mod">
          <ac:chgData name="Nicole Dobrohotoff" userId="2dc4cf58-dc7e-422a-950b-38460c74cb76" providerId="ADAL" clId="{F5490648-1AA3-43BC-BEF3-23CF4473658B}" dt="2024-05-02T23:46:24.855" v="148" actId="931"/>
          <ac:spMkLst>
            <pc:docMk/>
            <pc:sldMk cId="1350631468" sldId="512"/>
            <ac:spMk id="9" creationId="{01D6A153-6BDE-4A0C-8C94-7C6CFCC29B34}"/>
          </ac:spMkLst>
        </pc:spChg>
        <pc:spChg chg="add del mod">
          <ac:chgData name="Nicole Dobrohotoff" userId="2dc4cf58-dc7e-422a-950b-38460c74cb76" providerId="ADAL" clId="{F5490648-1AA3-43BC-BEF3-23CF4473658B}" dt="2024-05-02T23:46:44.503" v="150" actId="931"/>
          <ac:spMkLst>
            <pc:docMk/>
            <pc:sldMk cId="1350631468" sldId="512"/>
            <ac:spMk id="13" creationId="{DB232314-FBFA-4848-BD2C-C9F67C2296AE}"/>
          </ac:spMkLst>
        </pc:spChg>
        <pc:picChg chg="add del mod">
          <ac:chgData name="Nicole Dobrohotoff" userId="2dc4cf58-dc7e-422a-950b-38460c74cb76" providerId="ADAL" clId="{F5490648-1AA3-43BC-BEF3-23CF4473658B}" dt="2024-05-02T23:46:21.391" v="147" actId="478"/>
          <ac:picMkLst>
            <pc:docMk/>
            <pc:sldMk cId="1350631468" sldId="512"/>
            <ac:picMk id="7" creationId="{6DA18AEF-C735-4B65-83E6-BDA038FD01C5}"/>
          </ac:picMkLst>
        </pc:picChg>
        <pc:picChg chg="add del mod">
          <ac:chgData name="Nicole Dobrohotoff" userId="2dc4cf58-dc7e-422a-950b-38460c74cb76" providerId="ADAL" clId="{F5490648-1AA3-43BC-BEF3-23CF4473658B}" dt="2024-05-02T23:46:33.430" v="149" actId="478"/>
          <ac:picMkLst>
            <pc:docMk/>
            <pc:sldMk cId="1350631468" sldId="512"/>
            <ac:picMk id="11" creationId="{F7DEC681-2CFB-4A5A-AC3E-DA77B2F21E9B}"/>
          </ac:picMkLst>
        </pc:picChg>
        <pc:picChg chg="add mod">
          <ac:chgData name="Nicole Dobrohotoff" userId="2dc4cf58-dc7e-422a-950b-38460c74cb76" providerId="ADAL" clId="{F5490648-1AA3-43BC-BEF3-23CF4473658B}" dt="2024-05-03T02:47:02.481" v="3569" actId="962"/>
          <ac:picMkLst>
            <pc:docMk/>
            <pc:sldMk cId="1350631468" sldId="512"/>
            <ac:picMk id="15" creationId="{9B04BE49-3380-41FE-A353-AD0CDA7AC971}"/>
          </ac:picMkLst>
        </pc:picChg>
        <pc:picChg chg="add del mod modCrop">
          <ac:chgData name="Nicole Dobrohotoff" userId="2dc4cf58-dc7e-422a-950b-38460c74cb76" providerId="ADAL" clId="{F5490648-1AA3-43BC-BEF3-23CF4473658B}" dt="2024-05-02T23:48:43.598" v="284" actId="478"/>
          <ac:picMkLst>
            <pc:docMk/>
            <pc:sldMk cId="1350631468" sldId="512"/>
            <ac:picMk id="16" creationId="{44B8E569-713E-4086-B097-B9ADFFDD196A}"/>
          </ac:picMkLst>
        </pc:picChg>
      </pc:sldChg>
      <pc:sldChg chg="addSp delSp modSp">
        <pc:chgData name="Nicole Dobrohotoff" userId="2dc4cf58-dc7e-422a-950b-38460c74cb76" providerId="ADAL" clId="{F5490648-1AA3-43BC-BEF3-23CF4473658B}" dt="2024-05-03T02:46:24.245" v="3343" actId="962"/>
        <pc:sldMkLst>
          <pc:docMk/>
          <pc:sldMk cId="1570918441" sldId="513"/>
        </pc:sldMkLst>
        <pc:spChg chg="del">
          <ac:chgData name="Nicole Dobrohotoff" userId="2dc4cf58-dc7e-422a-950b-38460c74cb76" providerId="ADAL" clId="{F5490648-1AA3-43BC-BEF3-23CF4473658B}" dt="2024-05-03T00:01:20.631" v="285" actId="931"/>
          <ac:spMkLst>
            <pc:docMk/>
            <pc:sldMk cId="1570918441" sldId="513"/>
            <ac:spMk id="2" creationId="{5FADDA89-380D-4001-9D65-AEF8AE4453E0}"/>
          </ac:spMkLst>
        </pc:spChg>
        <pc:spChg chg="mod">
          <ac:chgData name="Nicole Dobrohotoff" userId="2dc4cf58-dc7e-422a-950b-38460c74cb76" providerId="ADAL" clId="{F5490648-1AA3-43BC-BEF3-23CF4473658B}" dt="2024-05-03T00:04:55.450" v="450" actId="20577"/>
          <ac:spMkLst>
            <pc:docMk/>
            <pc:sldMk cId="1570918441" sldId="513"/>
            <ac:spMk id="3" creationId="{88CCED9B-A491-4804-9449-368EF6C037F8}"/>
          </ac:spMkLst>
        </pc:spChg>
        <pc:spChg chg="mod">
          <ac:chgData name="Nicole Dobrohotoff" userId="2dc4cf58-dc7e-422a-950b-38460c74cb76" providerId="ADAL" clId="{F5490648-1AA3-43BC-BEF3-23CF4473658B}" dt="2024-05-03T02:27:35.337" v="1377" actId="255"/>
          <ac:spMkLst>
            <pc:docMk/>
            <pc:sldMk cId="1570918441" sldId="513"/>
            <ac:spMk id="4" creationId="{5B35F9D4-AC6C-4A81-9958-A97FB79D6CC8}"/>
          </ac:spMkLst>
        </pc:spChg>
        <pc:picChg chg="add mod modCrop">
          <ac:chgData name="Nicole Dobrohotoff" userId="2dc4cf58-dc7e-422a-950b-38460c74cb76" providerId="ADAL" clId="{F5490648-1AA3-43BC-BEF3-23CF4473658B}" dt="2024-05-03T02:46:24.245" v="3343" actId="962"/>
          <ac:picMkLst>
            <pc:docMk/>
            <pc:sldMk cId="1570918441" sldId="513"/>
            <ac:picMk id="7" creationId="{7219D19E-0CE7-4C64-AA24-1C156E2DD011}"/>
          </ac:picMkLst>
        </pc:picChg>
      </pc:sldChg>
      <pc:sldChg chg="addSp delSp modSp">
        <pc:chgData name="Nicole Dobrohotoff" userId="2dc4cf58-dc7e-422a-950b-38460c74cb76" providerId="ADAL" clId="{F5490648-1AA3-43BC-BEF3-23CF4473658B}" dt="2024-05-03T02:45:41.433" v="3007" actId="962"/>
        <pc:sldMkLst>
          <pc:docMk/>
          <pc:sldMk cId="2896839318" sldId="514"/>
        </pc:sldMkLst>
        <pc:spChg chg="del">
          <ac:chgData name="Nicole Dobrohotoff" userId="2dc4cf58-dc7e-422a-950b-38460c74cb76" providerId="ADAL" clId="{F5490648-1AA3-43BC-BEF3-23CF4473658B}" dt="2024-05-03T00:23:38.208" v="453" actId="931"/>
          <ac:spMkLst>
            <pc:docMk/>
            <pc:sldMk cId="2896839318" sldId="514"/>
            <ac:spMk id="2" creationId="{5FADDA89-380D-4001-9D65-AEF8AE4453E0}"/>
          </ac:spMkLst>
        </pc:spChg>
        <pc:spChg chg="mod">
          <ac:chgData name="Nicole Dobrohotoff" userId="2dc4cf58-dc7e-422a-950b-38460c74cb76" providerId="ADAL" clId="{F5490648-1AA3-43BC-BEF3-23CF4473658B}" dt="2024-05-03T00:26:27.167" v="580" actId="20577"/>
          <ac:spMkLst>
            <pc:docMk/>
            <pc:sldMk cId="2896839318" sldId="514"/>
            <ac:spMk id="3" creationId="{88CCED9B-A491-4804-9449-368EF6C037F8}"/>
          </ac:spMkLst>
        </pc:spChg>
        <pc:spChg chg="mod">
          <ac:chgData name="Nicole Dobrohotoff" userId="2dc4cf58-dc7e-422a-950b-38460c74cb76" providerId="ADAL" clId="{F5490648-1AA3-43BC-BEF3-23CF4473658B}" dt="2024-05-03T02:27:35.091" v="1376" actId="255"/>
          <ac:spMkLst>
            <pc:docMk/>
            <pc:sldMk cId="2896839318" sldId="514"/>
            <ac:spMk id="4" creationId="{5B35F9D4-AC6C-4A81-9958-A97FB79D6CC8}"/>
          </ac:spMkLst>
        </pc:spChg>
        <pc:picChg chg="add mod">
          <ac:chgData name="Nicole Dobrohotoff" userId="2dc4cf58-dc7e-422a-950b-38460c74cb76" providerId="ADAL" clId="{F5490648-1AA3-43BC-BEF3-23CF4473658B}" dt="2024-05-03T02:45:41.433" v="3007" actId="962"/>
          <ac:picMkLst>
            <pc:docMk/>
            <pc:sldMk cId="2896839318" sldId="514"/>
            <ac:picMk id="7" creationId="{290B2FC1-F0ED-4EB0-9B07-7DAF38794AA1}"/>
          </ac:picMkLst>
        </pc:picChg>
      </pc:sldChg>
      <pc:sldChg chg="addSp delSp modSp">
        <pc:chgData name="Nicole Dobrohotoff" userId="2dc4cf58-dc7e-422a-950b-38460c74cb76" providerId="ADAL" clId="{F5490648-1AA3-43BC-BEF3-23CF4473658B}" dt="2024-05-03T02:44:46.944" v="2783" actId="962"/>
        <pc:sldMkLst>
          <pc:docMk/>
          <pc:sldMk cId="3929077012" sldId="516"/>
        </pc:sldMkLst>
        <pc:spChg chg="del">
          <ac:chgData name="Nicole Dobrohotoff" userId="2dc4cf58-dc7e-422a-950b-38460c74cb76" providerId="ADAL" clId="{F5490648-1AA3-43BC-BEF3-23CF4473658B}" dt="2024-05-03T00:23:26.968" v="451" actId="931"/>
          <ac:spMkLst>
            <pc:docMk/>
            <pc:sldMk cId="3929077012" sldId="516"/>
            <ac:spMk id="2" creationId="{5FADDA89-380D-4001-9D65-AEF8AE4453E0}"/>
          </ac:spMkLst>
        </pc:spChg>
        <pc:spChg chg="mod">
          <ac:chgData name="Nicole Dobrohotoff" userId="2dc4cf58-dc7e-422a-950b-38460c74cb76" providerId="ADAL" clId="{F5490648-1AA3-43BC-BEF3-23CF4473658B}" dt="2024-05-03T02:41:06.951" v="2111" actId="20577"/>
          <ac:spMkLst>
            <pc:docMk/>
            <pc:sldMk cId="3929077012" sldId="516"/>
            <ac:spMk id="3" creationId="{88CCED9B-A491-4804-9449-368EF6C037F8}"/>
          </ac:spMkLst>
        </pc:spChg>
        <pc:spChg chg="mod">
          <ac:chgData name="Nicole Dobrohotoff" userId="2dc4cf58-dc7e-422a-950b-38460c74cb76" providerId="ADAL" clId="{F5490648-1AA3-43BC-BEF3-23CF4473658B}" dt="2024-05-03T02:27:34.895" v="1375" actId="255"/>
          <ac:spMkLst>
            <pc:docMk/>
            <pc:sldMk cId="3929077012" sldId="516"/>
            <ac:spMk id="4" creationId="{5B35F9D4-AC6C-4A81-9958-A97FB79D6CC8}"/>
          </ac:spMkLst>
        </pc:spChg>
        <pc:spChg chg="add del mod">
          <ac:chgData name="Nicole Dobrohotoff" userId="2dc4cf58-dc7e-422a-950b-38460c74cb76" providerId="ADAL" clId="{F5490648-1AA3-43BC-BEF3-23CF4473658B}" dt="2024-05-03T01:58:55.139" v="1185" actId="931"/>
          <ac:spMkLst>
            <pc:docMk/>
            <pc:sldMk cId="3929077012" sldId="516"/>
            <ac:spMk id="9" creationId="{EC70AE19-6590-4A19-9A74-847DE64A7144}"/>
          </ac:spMkLst>
        </pc:spChg>
        <pc:spChg chg="add del mod">
          <ac:chgData name="Nicole Dobrohotoff" userId="2dc4cf58-dc7e-422a-950b-38460c74cb76" providerId="ADAL" clId="{F5490648-1AA3-43BC-BEF3-23CF4473658B}" dt="2024-05-03T01:59:56.077" v="1191" actId="931"/>
          <ac:spMkLst>
            <pc:docMk/>
            <pc:sldMk cId="3929077012" sldId="516"/>
            <ac:spMk id="13" creationId="{E4971AA5-D9AF-4277-94C0-4BA5D179AEB5}"/>
          </ac:spMkLst>
        </pc:spChg>
        <pc:spChg chg="add del mod">
          <ac:chgData name="Nicole Dobrohotoff" userId="2dc4cf58-dc7e-422a-950b-38460c74cb76" providerId="ADAL" clId="{F5490648-1AA3-43BC-BEF3-23CF4473658B}" dt="2024-05-03T02:00:07.361" v="1193" actId="931"/>
          <ac:spMkLst>
            <pc:docMk/>
            <pc:sldMk cId="3929077012" sldId="516"/>
            <ac:spMk id="17" creationId="{8B74EBAA-FDD1-41E3-83CE-53317CE528D4}"/>
          </ac:spMkLst>
        </pc:spChg>
        <pc:spChg chg="add del mod">
          <ac:chgData name="Nicole Dobrohotoff" userId="2dc4cf58-dc7e-422a-950b-38460c74cb76" providerId="ADAL" clId="{F5490648-1AA3-43BC-BEF3-23CF4473658B}" dt="2024-05-03T02:00:22.102" v="1195" actId="931"/>
          <ac:spMkLst>
            <pc:docMk/>
            <pc:sldMk cId="3929077012" sldId="516"/>
            <ac:spMk id="21" creationId="{EFEDB388-CA92-4154-AF11-416B8F73C108}"/>
          </ac:spMkLst>
        </pc:spChg>
        <pc:spChg chg="add del mod">
          <ac:chgData name="Nicole Dobrohotoff" userId="2dc4cf58-dc7e-422a-950b-38460c74cb76" providerId="ADAL" clId="{F5490648-1AA3-43BC-BEF3-23CF4473658B}" dt="2024-05-03T02:00:47.692" v="1197" actId="931"/>
          <ac:spMkLst>
            <pc:docMk/>
            <pc:sldMk cId="3929077012" sldId="516"/>
            <ac:spMk id="25" creationId="{54442077-48F2-410E-90F5-DB10A6CBC131}"/>
          </ac:spMkLst>
        </pc:spChg>
        <pc:spChg chg="add del mod">
          <ac:chgData name="Nicole Dobrohotoff" userId="2dc4cf58-dc7e-422a-950b-38460c74cb76" providerId="ADAL" clId="{F5490648-1AA3-43BC-BEF3-23CF4473658B}" dt="2024-05-03T02:01:54.294" v="1199" actId="931"/>
          <ac:spMkLst>
            <pc:docMk/>
            <pc:sldMk cId="3929077012" sldId="516"/>
            <ac:spMk id="29" creationId="{D4BF7D50-95E5-4355-8EE1-77504B7395A3}"/>
          </ac:spMkLst>
        </pc:spChg>
        <pc:picChg chg="add del mod">
          <ac:chgData name="Nicole Dobrohotoff" userId="2dc4cf58-dc7e-422a-950b-38460c74cb76" providerId="ADAL" clId="{F5490648-1AA3-43BC-BEF3-23CF4473658B}" dt="2024-05-03T00:23:32.291" v="452" actId="478"/>
          <ac:picMkLst>
            <pc:docMk/>
            <pc:sldMk cId="3929077012" sldId="516"/>
            <ac:picMk id="7" creationId="{E3C8EE05-83AB-499E-80DC-890EE6714927}"/>
          </ac:picMkLst>
        </pc:picChg>
        <pc:picChg chg="add del mod modCrop">
          <ac:chgData name="Nicole Dobrohotoff" userId="2dc4cf58-dc7e-422a-950b-38460c74cb76" providerId="ADAL" clId="{F5490648-1AA3-43BC-BEF3-23CF4473658B}" dt="2024-05-03T01:59:27.562" v="1190" actId="478"/>
          <ac:picMkLst>
            <pc:docMk/>
            <pc:sldMk cId="3929077012" sldId="516"/>
            <ac:picMk id="11" creationId="{BB4BB56E-2ECD-4392-9210-EAC3146779E4}"/>
          </ac:picMkLst>
        </pc:picChg>
        <pc:picChg chg="add del mod">
          <ac:chgData name="Nicole Dobrohotoff" userId="2dc4cf58-dc7e-422a-950b-38460c74cb76" providerId="ADAL" clId="{F5490648-1AA3-43BC-BEF3-23CF4473658B}" dt="2024-05-03T01:59:58.809" v="1192" actId="478"/>
          <ac:picMkLst>
            <pc:docMk/>
            <pc:sldMk cId="3929077012" sldId="516"/>
            <ac:picMk id="15" creationId="{618AF1A2-0AD0-4556-AD1F-263D84499E61}"/>
          </ac:picMkLst>
        </pc:picChg>
        <pc:picChg chg="add del mod">
          <ac:chgData name="Nicole Dobrohotoff" userId="2dc4cf58-dc7e-422a-950b-38460c74cb76" providerId="ADAL" clId="{F5490648-1AA3-43BC-BEF3-23CF4473658B}" dt="2024-05-03T02:00:12.474" v="1194" actId="478"/>
          <ac:picMkLst>
            <pc:docMk/>
            <pc:sldMk cId="3929077012" sldId="516"/>
            <ac:picMk id="19" creationId="{5D0C2F98-8CCD-4F4F-A7B6-3C36AF6A1330}"/>
          </ac:picMkLst>
        </pc:picChg>
        <pc:picChg chg="add del mod">
          <ac:chgData name="Nicole Dobrohotoff" userId="2dc4cf58-dc7e-422a-950b-38460c74cb76" providerId="ADAL" clId="{F5490648-1AA3-43BC-BEF3-23CF4473658B}" dt="2024-05-03T02:00:24.255" v="1196" actId="478"/>
          <ac:picMkLst>
            <pc:docMk/>
            <pc:sldMk cId="3929077012" sldId="516"/>
            <ac:picMk id="23" creationId="{788C17EB-6F69-40DD-A91A-BD0D690B7FBC}"/>
          </ac:picMkLst>
        </pc:picChg>
        <pc:picChg chg="add del mod">
          <ac:chgData name="Nicole Dobrohotoff" userId="2dc4cf58-dc7e-422a-950b-38460c74cb76" providerId="ADAL" clId="{F5490648-1AA3-43BC-BEF3-23CF4473658B}" dt="2024-05-03T02:00:49.950" v="1198" actId="478"/>
          <ac:picMkLst>
            <pc:docMk/>
            <pc:sldMk cId="3929077012" sldId="516"/>
            <ac:picMk id="27" creationId="{BC9BF6D6-6C2F-41E6-A584-F88679FEAB11}"/>
          </ac:picMkLst>
        </pc:picChg>
        <pc:picChg chg="add mod modCrop">
          <ac:chgData name="Nicole Dobrohotoff" userId="2dc4cf58-dc7e-422a-950b-38460c74cb76" providerId="ADAL" clId="{F5490648-1AA3-43BC-BEF3-23CF4473658B}" dt="2024-05-03T02:44:46.944" v="2783" actId="962"/>
          <ac:picMkLst>
            <pc:docMk/>
            <pc:sldMk cId="3929077012" sldId="516"/>
            <ac:picMk id="31" creationId="{78DBEDAB-71E5-430D-9CFE-AEBBE5D9E03F}"/>
          </ac:picMkLst>
        </pc:picChg>
      </pc:sldChg>
      <pc:sldChg chg="addSp delSp modSp">
        <pc:chgData name="Nicole Dobrohotoff" userId="2dc4cf58-dc7e-422a-950b-38460c74cb76" providerId="ADAL" clId="{F5490648-1AA3-43BC-BEF3-23CF4473658B}" dt="2024-05-03T02:43:51.741" v="2503" actId="962"/>
        <pc:sldMkLst>
          <pc:docMk/>
          <pc:sldMk cId="2479396228" sldId="517"/>
        </pc:sldMkLst>
        <pc:spChg chg="del">
          <ac:chgData name="Nicole Dobrohotoff" userId="2dc4cf58-dc7e-422a-950b-38460c74cb76" providerId="ADAL" clId="{F5490648-1AA3-43BC-BEF3-23CF4473658B}" dt="2024-05-03T00:27:44.535" v="581" actId="931"/>
          <ac:spMkLst>
            <pc:docMk/>
            <pc:sldMk cId="2479396228" sldId="517"/>
            <ac:spMk id="2" creationId="{5FADDA89-380D-4001-9D65-AEF8AE4453E0}"/>
          </ac:spMkLst>
        </pc:spChg>
        <pc:spChg chg="mod">
          <ac:chgData name="Nicole Dobrohotoff" userId="2dc4cf58-dc7e-422a-950b-38460c74cb76" providerId="ADAL" clId="{F5490648-1AA3-43BC-BEF3-23CF4473658B}" dt="2024-05-03T02:42:01.958" v="2152" actId="20577"/>
          <ac:spMkLst>
            <pc:docMk/>
            <pc:sldMk cId="2479396228" sldId="517"/>
            <ac:spMk id="3" creationId="{88CCED9B-A491-4804-9449-368EF6C037F8}"/>
          </ac:spMkLst>
        </pc:spChg>
        <pc:picChg chg="add mod">
          <ac:chgData name="Nicole Dobrohotoff" userId="2dc4cf58-dc7e-422a-950b-38460c74cb76" providerId="ADAL" clId="{F5490648-1AA3-43BC-BEF3-23CF4473658B}" dt="2024-05-03T02:43:51.741" v="2503" actId="962"/>
          <ac:picMkLst>
            <pc:docMk/>
            <pc:sldMk cId="2479396228" sldId="517"/>
            <ac:picMk id="7" creationId="{1B230B9F-D375-4122-BEA7-A08922624018}"/>
          </ac:picMkLst>
        </pc:picChg>
      </pc:sldChg>
      <pc:sldChg chg="modSp">
        <pc:chgData name="Nicole Dobrohotoff" userId="2dc4cf58-dc7e-422a-950b-38460c74cb76" providerId="ADAL" clId="{F5490648-1AA3-43BC-BEF3-23CF4473658B}" dt="2024-05-03T02:42:28.655" v="2159" actId="20577"/>
        <pc:sldMkLst>
          <pc:docMk/>
          <pc:sldMk cId="43962908" sldId="519"/>
        </pc:sldMkLst>
        <pc:spChg chg="mod">
          <ac:chgData name="Nicole Dobrohotoff" userId="2dc4cf58-dc7e-422a-950b-38460c74cb76" providerId="ADAL" clId="{F5490648-1AA3-43BC-BEF3-23CF4473658B}" dt="2024-05-03T02:42:28.655" v="2159" actId="20577"/>
          <ac:spMkLst>
            <pc:docMk/>
            <pc:sldMk cId="43962908" sldId="519"/>
            <ac:spMk id="3" creationId="{88CCED9B-A491-4804-9449-368EF6C037F8}"/>
          </ac:spMkLst>
        </pc:spChg>
      </pc:sldChg>
      <pc:sldChg chg="modSp">
        <pc:chgData name="Nicole Dobrohotoff" userId="2dc4cf58-dc7e-422a-950b-38460c74cb76" providerId="ADAL" clId="{F5490648-1AA3-43BC-BEF3-23CF4473658B}" dt="2024-05-03T02:27:38.527" v="1386" actId="255"/>
        <pc:sldMkLst>
          <pc:docMk/>
          <pc:sldMk cId="2960591840" sldId="520"/>
        </pc:sldMkLst>
        <pc:spChg chg="mod">
          <ac:chgData name="Nicole Dobrohotoff" userId="2dc4cf58-dc7e-422a-950b-38460c74cb76" providerId="ADAL" clId="{F5490648-1AA3-43BC-BEF3-23CF4473658B}" dt="2024-05-03T02:27:38.527" v="1386" actId="255"/>
          <ac:spMkLst>
            <pc:docMk/>
            <pc:sldMk cId="2960591840" sldId="520"/>
            <ac:spMk id="4" creationId="{5B35F9D4-AC6C-4A81-9958-A97FB79D6CC8}"/>
          </ac:spMkLst>
        </pc:spChg>
      </pc:sldChg>
      <pc:sldChg chg="addSp delSp modSp">
        <pc:chgData name="Nicole Dobrohotoff" userId="2dc4cf58-dc7e-422a-950b-38460c74cb76" providerId="ADAL" clId="{F5490648-1AA3-43BC-BEF3-23CF4473658B}" dt="2024-05-05T22:44:12.458" v="4363" actId="20577"/>
        <pc:sldMkLst>
          <pc:docMk/>
          <pc:sldMk cId="2240664427" sldId="524"/>
        </pc:sldMkLst>
        <pc:spChg chg="mod">
          <ac:chgData name="Nicole Dobrohotoff" userId="2dc4cf58-dc7e-422a-950b-38460c74cb76" providerId="ADAL" clId="{F5490648-1AA3-43BC-BEF3-23CF4473658B}" dt="2024-05-03T01:25:27.150" v="952" actId="20577"/>
          <ac:spMkLst>
            <pc:docMk/>
            <pc:sldMk cId="2240664427" sldId="524"/>
            <ac:spMk id="4" creationId="{5B35F9D4-AC6C-4A81-9958-A97FB79D6CC8}"/>
          </ac:spMkLst>
        </pc:spChg>
        <pc:spChg chg="add del">
          <ac:chgData name="Nicole Dobrohotoff" userId="2dc4cf58-dc7e-422a-950b-38460c74cb76" providerId="ADAL" clId="{F5490648-1AA3-43BC-BEF3-23CF4473658B}" dt="2024-05-03T01:24:46.690" v="852" actId="931"/>
          <ac:spMkLst>
            <pc:docMk/>
            <pc:sldMk cId="2240664427" sldId="524"/>
            <ac:spMk id="12" creationId="{B09022E8-A6ED-4EE6-B03A-498214B7B606}"/>
          </ac:spMkLst>
        </pc:spChg>
        <pc:spChg chg="mod">
          <ac:chgData name="Nicole Dobrohotoff" userId="2dc4cf58-dc7e-422a-950b-38460c74cb76" providerId="ADAL" clId="{F5490648-1AA3-43BC-BEF3-23CF4473658B}" dt="2024-05-05T22:44:12.458" v="4363" actId="20577"/>
          <ac:spMkLst>
            <pc:docMk/>
            <pc:sldMk cId="2240664427" sldId="524"/>
            <ac:spMk id="13" creationId="{E5CE81B5-DD4A-4563-B61D-2C4B2DE11AC8}"/>
          </ac:spMkLst>
        </pc:spChg>
        <pc:picChg chg="add del mod">
          <ac:chgData name="Nicole Dobrohotoff" userId="2dc4cf58-dc7e-422a-950b-38460c74cb76" providerId="ADAL" clId="{F5490648-1AA3-43BC-BEF3-23CF4473658B}" dt="2024-05-03T01:24:41.475" v="851" actId="931"/>
          <ac:picMkLst>
            <pc:docMk/>
            <pc:sldMk cId="2240664427" sldId="524"/>
            <ac:picMk id="3" creationId="{D2647E60-57B9-4D4A-B266-74BA21A5E05F}"/>
          </ac:picMkLst>
        </pc:picChg>
        <pc:picChg chg="add mod">
          <ac:chgData name="Nicole Dobrohotoff" userId="2dc4cf58-dc7e-422a-950b-38460c74cb76" providerId="ADAL" clId="{F5490648-1AA3-43BC-BEF3-23CF4473658B}" dt="2024-05-03T02:42:59.979" v="2163" actId="962"/>
          <ac:picMkLst>
            <pc:docMk/>
            <pc:sldMk cId="2240664427" sldId="524"/>
            <ac:picMk id="6" creationId="{06C27F07-DAAD-4533-A553-D57D21BCD912}"/>
          </ac:picMkLst>
        </pc:picChg>
      </pc:sldChg>
      <pc:sldChg chg="addSp modSp">
        <pc:chgData name="Nicole Dobrohotoff" userId="2dc4cf58-dc7e-422a-950b-38460c74cb76" providerId="ADAL" clId="{F5490648-1AA3-43BC-BEF3-23CF4473658B}" dt="2024-05-03T01:55:10.228" v="1140" actId="1076"/>
        <pc:sldMkLst>
          <pc:docMk/>
          <pc:sldMk cId="1318387682" sldId="525"/>
        </pc:sldMkLst>
        <pc:spChg chg="add mod ord">
          <ac:chgData name="Nicole Dobrohotoff" userId="2dc4cf58-dc7e-422a-950b-38460c74cb76" providerId="ADAL" clId="{F5490648-1AA3-43BC-BEF3-23CF4473658B}" dt="2024-05-03T01:53:58.027" v="1114" actId="167"/>
          <ac:spMkLst>
            <pc:docMk/>
            <pc:sldMk cId="1318387682" sldId="525"/>
            <ac:spMk id="2" creationId="{0C51EBC0-1881-4425-A18C-6AF2C817C829}"/>
          </ac:spMkLst>
        </pc:spChg>
        <pc:spChg chg="add mod">
          <ac:chgData name="Nicole Dobrohotoff" userId="2dc4cf58-dc7e-422a-950b-38460c74cb76" providerId="ADAL" clId="{F5490648-1AA3-43BC-BEF3-23CF4473658B}" dt="2024-05-03T01:55:10.228" v="1140" actId="1076"/>
          <ac:spMkLst>
            <pc:docMk/>
            <pc:sldMk cId="1318387682" sldId="525"/>
            <ac:spMk id="7" creationId="{1DE89CF9-320A-4ACE-A96E-E28E5659AED4}"/>
          </ac:spMkLst>
        </pc:spChg>
        <pc:spChg chg="add">
          <ac:chgData name="Nicole Dobrohotoff" userId="2dc4cf58-dc7e-422a-950b-38460c74cb76" providerId="ADAL" clId="{F5490648-1AA3-43BC-BEF3-23CF4473658B}" dt="2024-05-03T01:52:17.036" v="1105"/>
          <ac:spMkLst>
            <pc:docMk/>
            <pc:sldMk cId="1318387682" sldId="525"/>
            <ac:spMk id="10" creationId="{A38B6013-109D-4E37-9660-26AFBB49C2A0}"/>
          </ac:spMkLst>
        </pc:spChg>
      </pc:sldChg>
      <pc:sldChg chg="addSp delSp modSp">
        <pc:chgData name="Nicole Dobrohotoff" userId="2dc4cf58-dc7e-422a-950b-38460c74cb76" providerId="ADAL" clId="{F5490648-1AA3-43BC-BEF3-23CF4473658B}" dt="2024-05-05T22:58:51.797" v="4507" actId="18131"/>
        <pc:sldMkLst>
          <pc:docMk/>
          <pc:sldMk cId="2958828718" sldId="526"/>
        </pc:sldMkLst>
        <pc:spChg chg="add del mod">
          <ac:chgData name="Nicole Dobrohotoff" userId="2dc4cf58-dc7e-422a-950b-38460c74cb76" providerId="ADAL" clId="{F5490648-1AA3-43BC-BEF3-23CF4473658B}" dt="2024-05-05T22:54:59.363" v="4365" actId="931"/>
          <ac:spMkLst>
            <pc:docMk/>
            <pc:sldMk cId="2958828718" sldId="526"/>
            <ac:spMk id="3" creationId="{4BD0A0B0-BF79-47F9-9BFB-0657B136F3B5}"/>
          </ac:spMkLst>
        </pc:spChg>
        <pc:spChg chg="del">
          <ac:chgData name="Nicole Dobrohotoff" userId="2dc4cf58-dc7e-422a-950b-38460c74cb76" providerId="ADAL" clId="{F5490648-1AA3-43BC-BEF3-23CF4473658B}" dt="2024-05-03T02:28:11.793" v="1391"/>
          <ac:spMkLst>
            <pc:docMk/>
            <pc:sldMk cId="2958828718" sldId="526"/>
            <ac:spMk id="4" creationId="{5B35F9D4-AC6C-4A81-9958-A97FB79D6CC8}"/>
          </ac:spMkLst>
        </pc:spChg>
        <pc:spChg chg="add del mod">
          <ac:chgData name="Nicole Dobrohotoff" userId="2dc4cf58-dc7e-422a-950b-38460c74cb76" providerId="ADAL" clId="{F5490648-1AA3-43BC-BEF3-23CF4473658B}" dt="2024-05-03T01:29:29.584" v="955" actId="931"/>
          <ac:spMkLst>
            <pc:docMk/>
            <pc:sldMk cId="2958828718" sldId="526"/>
            <ac:spMk id="6" creationId="{85F56A55-6B0D-48C2-BD66-416854CE9444}"/>
          </ac:spMkLst>
        </pc:spChg>
        <pc:spChg chg="add del mod">
          <ac:chgData name="Nicole Dobrohotoff" userId="2dc4cf58-dc7e-422a-950b-38460c74cb76" providerId="ADAL" clId="{F5490648-1AA3-43BC-BEF3-23CF4473658B}" dt="2024-05-05T22:55:19.450" v="4367" actId="931"/>
          <ac:spMkLst>
            <pc:docMk/>
            <pc:sldMk cId="2958828718" sldId="526"/>
            <ac:spMk id="7" creationId="{929BBA17-43C8-4A94-8462-9420D84AA9EE}"/>
          </ac:spMkLst>
        </pc:spChg>
        <pc:spChg chg="add del mod">
          <ac:chgData name="Nicole Dobrohotoff" userId="2dc4cf58-dc7e-422a-950b-38460c74cb76" providerId="ADAL" clId="{F5490648-1AA3-43BC-BEF3-23CF4473658B}" dt="2024-05-03T01:30:12.942" v="957" actId="931"/>
          <ac:spMkLst>
            <pc:docMk/>
            <pc:sldMk cId="2958828718" sldId="526"/>
            <ac:spMk id="10" creationId="{F6C749AD-B756-44E6-8B99-FE5DBA28E98D}"/>
          </ac:spMkLst>
        </pc:spChg>
        <pc:spChg chg="add del mod">
          <ac:chgData name="Nicole Dobrohotoff" userId="2dc4cf58-dc7e-422a-950b-38460c74cb76" providerId="ADAL" clId="{F5490648-1AA3-43BC-BEF3-23CF4473658B}" dt="2024-05-05T22:55:53.155" v="4369" actId="931"/>
          <ac:spMkLst>
            <pc:docMk/>
            <pc:sldMk cId="2958828718" sldId="526"/>
            <ac:spMk id="11" creationId="{6D0BDD86-E7E6-43C0-8677-B4D702D12A28}"/>
          </ac:spMkLst>
        </pc:spChg>
        <pc:spChg chg="del">
          <ac:chgData name="Nicole Dobrohotoff" userId="2dc4cf58-dc7e-422a-950b-38460c74cb76" providerId="ADAL" clId="{F5490648-1AA3-43BC-BEF3-23CF4473658B}" dt="2024-05-03T01:26:40.005" v="953" actId="931"/>
          <ac:spMkLst>
            <pc:docMk/>
            <pc:sldMk cId="2958828718" sldId="526"/>
            <ac:spMk id="12" creationId="{B09022E8-A6ED-4EE6-B03A-498214B7B606}"/>
          </ac:spMkLst>
        </pc:spChg>
        <pc:spChg chg="mod">
          <ac:chgData name="Nicole Dobrohotoff" userId="2dc4cf58-dc7e-422a-950b-38460c74cb76" providerId="ADAL" clId="{F5490648-1AA3-43BC-BEF3-23CF4473658B}" dt="2024-05-03T02:36:56.904" v="1920" actId="20577"/>
          <ac:spMkLst>
            <pc:docMk/>
            <pc:sldMk cId="2958828718" sldId="526"/>
            <ac:spMk id="13" creationId="{E5CE81B5-DD4A-4563-B61D-2C4B2DE11AC8}"/>
          </ac:spMkLst>
        </pc:spChg>
        <pc:spChg chg="add del mod">
          <ac:chgData name="Nicole Dobrohotoff" userId="2dc4cf58-dc7e-422a-950b-38460c74cb76" providerId="ADAL" clId="{F5490648-1AA3-43BC-BEF3-23CF4473658B}" dt="2024-05-03T01:31:17.526" v="959" actId="931"/>
          <ac:spMkLst>
            <pc:docMk/>
            <pc:sldMk cId="2958828718" sldId="526"/>
            <ac:spMk id="16" creationId="{48F410D0-8773-4A46-B424-78CBB36A49D0}"/>
          </ac:spMkLst>
        </pc:spChg>
        <pc:spChg chg="add del mod">
          <ac:chgData name="Nicole Dobrohotoff" userId="2dc4cf58-dc7e-422a-950b-38460c74cb76" providerId="ADAL" clId="{F5490648-1AA3-43BC-BEF3-23CF4473658B}" dt="2024-05-03T01:34:39.929" v="961" actId="931"/>
          <ac:spMkLst>
            <pc:docMk/>
            <pc:sldMk cId="2958828718" sldId="526"/>
            <ac:spMk id="20" creationId="{9D88568C-5DFF-4655-AC4C-D32B3EA776D2}"/>
          </ac:spMkLst>
        </pc:spChg>
        <pc:spChg chg="add del mod">
          <ac:chgData name="Nicole Dobrohotoff" userId="2dc4cf58-dc7e-422a-950b-38460c74cb76" providerId="ADAL" clId="{F5490648-1AA3-43BC-BEF3-23CF4473658B}" dt="2024-05-03T01:37:18.162" v="963" actId="931"/>
          <ac:spMkLst>
            <pc:docMk/>
            <pc:sldMk cId="2958828718" sldId="526"/>
            <ac:spMk id="24" creationId="{998C734A-00CE-485D-8505-271ADD75EDF0}"/>
          </ac:spMkLst>
        </pc:spChg>
        <pc:spChg chg="add del mod">
          <ac:chgData name="Nicole Dobrohotoff" userId="2dc4cf58-dc7e-422a-950b-38460c74cb76" providerId="ADAL" clId="{F5490648-1AA3-43BC-BEF3-23CF4473658B}" dt="2024-05-03T01:45:30.588" v="965" actId="931"/>
          <ac:spMkLst>
            <pc:docMk/>
            <pc:sldMk cId="2958828718" sldId="526"/>
            <ac:spMk id="28" creationId="{0F51A0D8-5BD9-4B9A-9B89-94E786668AF3}"/>
          </ac:spMkLst>
        </pc:spChg>
        <pc:spChg chg="add mod">
          <ac:chgData name="Nicole Dobrohotoff" userId="2dc4cf58-dc7e-422a-950b-38460c74cb76" providerId="ADAL" clId="{F5490648-1AA3-43BC-BEF3-23CF4473658B}" dt="2024-05-03T02:28:17.981" v="1398" actId="20577"/>
          <ac:spMkLst>
            <pc:docMk/>
            <pc:sldMk cId="2958828718" sldId="526"/>
            <ac:spMk id="31" creationId="{5C2F3967-80A7-4247-A78D-DF0ABE5702DA}"/>
          </ac:spMkLst>
        </pc:spChg>
        <pc:spChg chg="add mod">
          <ac:chgData name="Nicole Dobrohotoff" userId="2dc4cf58-dc7e-422a-950b-38460c74cb76" providerId="ADAL" clId="{F5490648-1AA3-43BC-BEF3-23CF4473658B}" dt="2024-05-03T02:28:44.821" v="1401" actId="255"/>
          <ac:spMkLst>
            <pc:docMk/>
            <pc:sldMk cId="2958828718" sldId="526"/>
            <ac:spMk id="32" creationId="{1751BE52-5706-4318-9B71-5EAB12A526C9}"/>
          </ac:spMkLst>
        </pc:spChg>
        <pc:picChg chg="add del mod">
          <ac:chgData name="Nicole Dobrohotoff" userId="2dc4cf58-dc7e-422a-950b-38460c74cb76" providerId="ADAL" clId="{F5490648-1AA3-43BC-BEF3-23CF4473658B}" dt="2024-05-03T01:26:47.120" v="954" actId="478"/>
          <ac:picMkLst>
            <pc:docMk/>
            <pc:sldMk cId="2958828718" sldId="526"/>
            <ac:picMk id="3" creationId="{DAA9C64D-BF55-42A1-97A2-B8B7184226C6}"/>
          </ac:picMkLst>
        </pc:picChg>
        <pc:picChg chg="add del mod">
          <ac:chgData name="Nicole Dobrohotoff" userId="2dc4cf58-dc7e-422a-950b-38460c74cb76" providerId="ADAL" clId="{F5490648-1AA3-43BC-BEF3-23CF4473658B}" dt="2024-05-05T22:55:05.944" v="4366" actId="478"/>
          <ac:picMkLst>
            <pc:docMk/>
            <pc:sldMk cId="2958828718" sldId="526"/>
            <ac:picMk id="5" creationId="{47A33081-F622-49DB-B30E-27863B43225E}"/>
          </ac:picMkLst>
        </pc:picChg>
        <pc:picChg chg="add del mod">
          <ac:chgData name="Nicole Dobrohotoff" userId="2dc4cf58-dc7e-422a-950b-38460c74cb76" providerId="ADAL" clId="{F5490648-1AA3-43BC-BEF3-23CF4473658B}" dt="2024-05-03T01:29:38.130" v="956" actId="478"/>
          <ac:picMkLst>
            <pc:docMk/>
            <pc:sldMk cId="2958828718" sldId="526"/>
            <ac:picMk id="8" creationId="{7D529C05-E769-4EA3-B31E-0E8B06335DD9}"/>
          </ac:picMkLst>
        </pc:picChg>
        <pc:picChg chg="add del mod">
          <ac:chgData name="Nicole Dobrohotoff" userId="2dc4cf58-dc7e-422a-950b-38460c74cb76" providerId="ADAL" clId="{F5490648-1AA3-43BC-BEF3-23CF4473658B}" dt="2024-05-05T22:55:21.916" v="4368" actId="478"/>
          <ac:picMkLst>
            <pc:docMk/>
            <pc:sldMk cId="2958828718" sldId="526"/>
            <ac:picMk id="9" creationId="{9057BC47-5268-401B-B083-657707DE2BB0}"/>
          </ac:picMkLst>
        </pc:picChg>
        <pc:picChg chg="add mod modCrop">
          <ac:chgData name="Nicole Dobrohotoff" userId="2dc4cf58-dc7e-422a-950b-38460c74cb76" providerId="ADAL" clId="{F5490648-1AA3-43BC-BEF3-23CF4473658B}" dt="2024-05-05T22:58:51.797" v="4507" actId="18131"/>
          <ac:picMkLst>
            <pc:docMk/>
            <pc:sldMk cId="2958828718" sldId="526"/>
            <ac:picMk id="14" creationId="{DFA0A23B-73F3-4541-BA88-9D38408DE0B5}"/>
          </ac:picMkLst>
        </pc:picChg>
        <pc:picChg chg="add del mod">
          <ac:chgData name="Nicole Dobrohotoff" userId="2dc4cf58-dc7e-422a-950b-38460c74cb76" providerId="ADAL" clId="{F5490648-1AA3-43BC-BEF3-23CF4473658B}" dt="2024-05-03T01:30:22.148" v="958" actId="478"/>
          <ac:picMkLst>
            <pc:docMk/>
            <pc:sldMk cId="2958828718" sldId="526"/>
            <ac:picMk id="14" creationId="{E4E36376-7742-4FB5-86BC-C8527FBA2C4B}"/>
          </ac:picMkLst>
        </pc:picChg>
        <pc:picChg chg="add del mod">
          <ac:chgData name="Nicole Dobrohotoff" userId="2dc4cf58-dc7e-422a-950b-38460c74cb76" providerId="ADAL" clId="{F5490648-1AA3-43BC-BEF3-23CF4473658B}" dt="2024-05-03T01:34:07.843" v="960" actId="478"/>
          <ac:picMkLst>
            <pc:docMk/>
            <pc:sldMk cId="2958828718" sldId="526"/>
            <ac:picMk id="18" creationId="{01690781-77E7-4721-954D-1C6BE88548AB}"/>
          </ac:picMkLst>
        </pc:picChg>
        <pc:picChg chg="add del mod">
          <ac:chgData name="Nicole Dobrohotoff" userId="2dc4cf58-dc7e-422a-950b-38460c74cb76" providerId="ADAL" clId="{F5490648-1AA3-43BC-BEF3-23CF4473658B}" dt="2024-05-03T01:34:42.995" v="962" actId="478"/>
          <ac:picMkLst>
            <pc:docMk/>
            <pc:sldMk cId="2958828718" sldId="526"/>
            <ac:picMk id="22" creationId="{32C568B0-08A3-4268-A4F2-4B03031A123C}"/>
          </ac:picMkLst>
        </pc:picChg>
        <pc:picChg chg="add del mod">
          <ac:chgData name="Nicole Dobrohotoff" userId="2dc4cf58-dc7e-422a-950b-38460c74cb76" providerId="ADAL" clId="{F5490648-1AA3-43BC-BEF3-23CF4473658B}" dt="2024-05-03T01:37:21.060" v="964" actId="478"/>
          <ac:picMkLst>
            <pc:docMk/>
            <pc:sldMk cId="2958828718" sldId="526"/>
            <ac:picMk id="26" creationId="{B93829BC-EAEB-4C16-8795-B05257250587}"/>
          </ac:picMkLst>
        </pc:picChg>
        <pc:picChg chg="add del mod modCrop">
          <ac:chgData name="Nicole Dobrohotoff" userId="2dc4cf58-dc7e-422a-950b-38460c74cb76" providerId="ADAL" clId="{F5490648-1AA3-43BC-BEF3-23CF4473658B}" dt="2024-05-05T22:54:33.550" v="4364" actId="478"/>
          <ac:picMkLst>
            <pc:docMk/>
            <pc:sldMk cId="2958828718" sldId="526"/>
            <ac:picMk id="30" creationId="{20C6FA1E-C55E-4504-B08C-9C4796E9113B}"/>
          </ac:picMkLst>
        </pc:picChg>
      </pc:sldChg>
      <pc:sldMasterChg chg="delSldLayout modSldLayout">
        <pc:chgData name="Nicole Dobrohotoff" userId="2dc4cf58-dc7e-422a-950b-38460c74cb76" providerId="ADAL" clId="{F5490648-1AA3-43BC-BEF3-23CF4473658B}" dt="2024-05-03T02:27:37.944" v="1385" actId="14100"/>
        <pc:sldMasterMkLst>
          <pc:docMk/>
          <pc:sldMasterMk cId="746531459" sldId="2147483757"/>
        </pc:sldMasterMkLst>
        <pc:sldLayoutChg chg="modSp">
          <pc:chgData name="Nicole Dobrohotoff" userId="2dc4cf58-dc7e-422a-950b-38460c74cb76" providerId="ADAL" clId="{F5490648-1AA3-43BC-BEF3-23CF4473658B}" dt="2024-05-03T02:27:37.944" v="1385" actId="14100"/>
          <pc:sldLayoutMkLst>
            <pc:docMk/>
            <pc:sldMasterMk cId="746531459" sldId="2147483757"/>
            <pc:sldLayoutMk cId="2683776741" sldId="2147483836"/>
          </pc:sldLayoutMkLst>
          <pc:spChg chg="mod">
            <ac:chgData name="Nicole Dobrohotoff" userId="2dc4cf58-dc7e-422a-950b-38460c74cb76" providerId="ADAL" clId="{F5490648-1AA3-43BC-BEF3-23CF4473658B}" dt="2024-05-03T02:27:37.944" v="1385" actId="14100"/>
            <ac:spMkLst>
              <pc:docMk/>
              <pc:sldMasterMk cId="746531459" sldId="2147483757"/>
              <pc:sldLayoutMk cId="2683776741" sldId="2147483836"/>
              <ac:spMk id="17" creationId="{5E9CC21D-9458-F64F-91C0-D00DF1FB2AC3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7C48E9-2B28-5D4E-82F4-795B3652695B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B809C2-3DA2-7445-A632-60F53831D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5494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A601E1-AFEE-AA40-B9D6-E7C3110FECAB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0689D6-08F4-9246-8340-6E1C330F9F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32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689D6-08F4-9246-8340-6E1C330F9F5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815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8C6982-F74D-C344-BCD9-9DE59C7B3250}"/>
              </a:ext>
            </a:extLst>
          </p:cNvPr>
          <p:cNvSpPr/>
          <p:nvPr/>
        </p:nvSpPr>
        <p:spPr>
          <a:xfrm>
            <a:off x="0" y="1"/>
            <a:ext cx="12192000" cy="22048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D48EE57-0F2D-014C-95FA-6C882CB4F5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871" y="382227"/>
            <a:ext cx="9144000" cy="1440160"/>
          </a:xfrm>
          <a:prstGeom prst="rect">
            <a:avLst/>
          </a:prstGeom>
        </p:spPr>
        <p:txBody>
          <a:bodyPr anchor="ctr"/>
          <a:lstStyle>
            <a:lvl1pPr algn="l">
              <a:defRPr sz="4000" b="1" cap="all" baseline="0">
                <a:solidFill>
                  <a:srgbClr val="0C244C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63040A0-FA60-A04B-A12A-9E6C14420579}"/>
              </a:ext>
            </a:extLst>
          </p:cNvPr>
          <p:cNvGrpSpPr>
            <a:grpSpLocks noChangeAspect="1"/>
          </p:cNvGrpSpPr>
          <p:nvPr/>
        </p:nvGrpSpPr>
        <p:grpSpPr>
          <a:xfrm>
            <a:off x="10403695" y="-337600"/>
            <a:ext cx="2160239" cy="2159987"/>
            <a:chOff x="948154" y="2050047"/>
            <a:chExt cx="216025" cy="216025"/>
          </a:xfrm>
          <a:solidFill>
            <a:schemeClr val="bg1">
              <a:alpha val="40000"/>
            </a:schemeClr>
          </a:solidFill>
        </p:grpSpPr>
        <p:sp>
          <p:nvSpPr>
            <p:cNvPr id="19" name="Freeform: Shape 6">
              <a:extLst>
                <a:ext uri="{FF2B5EF4-FFF2-40B4-BE49-F238E27FC236}">
                  <a16:creationId xmlns:a16="http://schemas.microsoft.com/office/drawing/2014/main" id="{71433D91-2D78-3444-8ECC-365898913EE7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5CD7F5F-888F-6246-AF30-33E94A601E9B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21" name="Freeform: Shape 7">
                <a:extLst>
                  <a:ext uri="{FF2B5EF4-FFF2-40B4-BE49-F238E27FC236}">
                    <a16:creationId xmlns:a16="http://schemas.microsoft.com/office/drawing/2014/main" id="{4F8DD2CD-E407-CE4B-8C5C-8C0E804673A0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2" name="Freeform: Shape 8">
                <a:extLst>
                  <a:ext uri="{FF2B5EF4-FFF2-40B4-BE49-F238E27FC236}">
                    <a16:creationId xmlns:a16="http://schemas.microsoft.com/office/drawing/2014/main" id="{00DF989F-967B-8E4B-AA6C-6A49DB92B5DD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3" name="Freeform: Shape 9">
                <a:extLst>
                  <a:ext uri="{FF2B5EF4-FFF2-40B4-BE49-F238E27FC236}">
                    <a16:creationId xmlns:a16="http://schemas.microsoft.com/office/drawing/2014/main" id="{B7FB4A33-B577-4540-98E0-BF6BA3C0CC8C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4" name="Freeform: Shape 10">
                <a:extLst>
                  <a:ext uri="{FF2B5EF4-FFF2-40B4-BE49-F238E27FC236}">
                    <a16:creationId xmlns:a16="http://schemas.microsoft.com/office/drawing/2014/main" id="{0B44B365-7204-7249-995C-3697134985A7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42EEBFC7-1BF6-4349-B248-522AAC0AE8C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201146"/>
            <a:ext cx="12192000" cy="403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95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212070A-43F5-524F-8B4B-F879177CF3FC}"/>
              </a:ext>
            </a:extLst>
          </p:cNvPr>
          <p:cNvSpPr/>
          <p:nvPr/>
        </p:nvSpPr>
        <p:spPr>
          <a:xfrm>
            <a:off x="0" y="2974999"/>
            <a:ext cx="12192000" cy="3262313"/>
          </a:xfrm>
          <a:prstGeom prst="rect">
            <a:avLst/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C230445-4E83-DA40-8B38-F9B8B119014C}"/>
              </a:ext>
            </a:extLst>
          </p:cNvPr>
          <p:cNvGrpSpPr>
            <a:grpSpLocks noChangeAspect="1"/>
          </p:cNvGrpSpPr>
          <p:nvPr/>
        </p:nvGrpSpPr>
        <p:grpSpPr>
          <a:xfrm>
            <a:off x="10440632" y="2517318"/>
            <a:ext cx="2160239" cy="2159987"/>
            <a:chOff x="948154" y="2050047"/>
            <a:chExt cx="216025" cy="216025"/>
          </a:xfrm>
          <a:solidFill>
            <a:schemeClr val="bg1">
              <a:alpha val="40000"/>
            </a:schemeClr>
          </a:solidFill>
        </p:grpSpPr>
        <p:sp>
          <p:nvSpPr>
            <p:cNvPr id="9" name="Freeform: Shape 6">
              <a:extLst>
                <a:ext uri="{FF2B5EF4-FFF2-40B4-BE49-F238E27FC236}">
                  <a16:creationId xmlns:a16="http://schemas.microsoft.com/office/drawing/2014/main" id="{AD7F5AD0-263A-F948-94CF-36844078F80A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0C96EDF-E8E0-A647-B7B7-BCC69BA24108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11" name="Freeform: Shape 7">
                <a:extLst>
                  <a:ext uri="{FF2B5EF4-FFF2-40B4-BE49-F238E27FC236}">
                    <a16:creationId xmlns:a16="http://schemas.microsoft.com/office/drawing/2014/main" id="{BF9E1123-EAC0-0E4F-8573-3846DF9DCFC9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12" name="Freeform: Shape 8">
                <a:extLst>
                  <a:ext uri="{FF2B5EF4-FFF2-40B4-BE49-F238E27FC236}">
                    <a16:creationId xmlns:a16="http://schemas.microsoft.com/office/drawing/2014/main" id="{03565007-B6D2-384B-8497-CC1F8BB98F4B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13" name="Freeform: Shape 9">
                <a:extLst>
                  <a:ext uri="{FF2B5EF4-FFF2-40B4-BE49-F238E27FC236}">
                    <a16:creationId xmlns:a16="http://schemas.microsoft.com/office/drawing/2014/main" id="{9F0D25B2-F528-AB4B-BDF6-0F581246996C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14" name="Freeform: Shape 10">
                <a:extLst>
                  <a:ext uri="{FF2B5EF4-FFF2-40B4-BE49-F238E27FC236}">
                    <a16:creationId xmlns:a16="http://schemas.microsoft.com/office/drawing/2014/main" id="{60CFEEE9-3D0B-C644-94BB-8D812E6B800C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D191CCF-438D-F24C-A190-38082FD0F0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351"/>
            <a:ext cx="12192000" cy="296464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1EAD4AF-BB97-A34D-BC26-D259E43EFC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871" y="3256101"/>
            <a:ext cx="9144000" cy="1264424"/>
          </a:xfrm>
          <a:prstGeom prst="rect">
            <a:avLst/>
          </a:prstGeom>
        </p:spPr>
        <p:txBody>
          <a:bodyPr anchor="ctr"/>
          <a:lstStyle>
            <a:lvl1pPr algn="l">
              <a:defRPr sz="4000" b="1" cap="all" baseline="0">
                <a:solidFill>
                  <a:srgbClr val="0C244C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79445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1D2D03C4-E117-484F-81D3-479BECBE7857}"/>
              </a:ext>
            </a:extLst>
          </p:cNvPr>
          <p:cNvSpPr/>
          <p:nvPr/>
        </p:nvSpPr>
        <p:spPr>
          <a:xfrm>
            <a:off x="0" y="2974999"/>
            <a:ext cx="12192000" cy="3262313"/>
          </a:xfrm>
          <a:prstGeom prst="rect">
            <a:avLst/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1D1CEC8-FE6C-C547-8A44-EA0E876652E9}"/>
              </a:ext>
            </a:extLst>
          </p:cNvPr>
          <p:cNvGrpSpPr>
            <a:grpSpLocks noChangeAspect="1"/>
          </p:cNvGrpSpPr>
          <p:nvPr/>
        </p:nvGrpSpPr>
        <p:grpSpPr>
          <a:xfrm>
            <a:off x="10440632" y="2517318"/>
            <a:ext cx="2160239" cy="2159987"/>
            <a:chOff x="948154" y="2050047"/>
            <a:chExt cx="216025" cy="216025"/>
          </a:xfrm>
          <a:solidFill>
            <a:schemeClr val="bg1">
              <a:alpha val="40000"/>
            </a:schemeClr>
          </a:solidFill>
        </p:grpSpPr>
        <p:sp>
          <p:nvSpPr>
            <p:cNvPr id="28" name="Freeform: Shape 6">
              <a:extLst>
                <a:ext uri="{FF2B5EF4-FFF2-40B4-BE49-F238E27FC236}">
                  <a16:creationId xmlns:a16="http://schemas.microsoft.com/office/drawing/2014/main" id="{7B32C52B-801B-C247-90DF-E05E9D49F22A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95AB615-4C18-914D-8AC1-6B779BB35333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30" name="Freeform: Shape 7">
                <a:extLst>
                  <a:ext uri="{FF2B5EF4-FFF2-40B4-BE49-F238E27FC236}">
                    <a16:creationId xmlns:a16="http://schemas.microsoft.com/office/drawing/2014/main" id="{7A8CDFC4-1C1E-4848-B87C-A6BB053FF887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1" name="Freeform: Shape 8">
                <a:extLst>
                  <a:ext uri="{FF2B5EF4-FFF2-40B4-BE49-F238E27FC236}">
                    <a16:creationId xmlns:a16="http://schemas.microsoft.com/office/drawing/2014/main" id="{43A62944-0409-8E44-9C40-AB5870860DE5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2" name="Freeform: Shape 9">
                <a:extLst>
                  <a:ext uri="{FF2B5EF4-FFF2-40B4-BE49-F238E27FC236}">
                    <a16:creationId xmlns:a16="http://schemas.microsoft.com/office/drawing/2014/main" id="{96733F5D-E834-6745-A36D-EC5FE82ECD38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3" name="Freeform: Shape 10">
                <a:extLst>
                  <a:ext uri="{FF2B5EF4-FFF2-40B4-BE49-F238E27FC236}">
                    <a16:creationId xmlns:a16="http://schemas.microsoft.com/office/drawing/2014/main" id="{C94B10BE-C81B-E24A-8B6A-1545902DFB57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D48EE57-0F2D-014C-95FA-6C882CB4F5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871" y="3256100"/>
            <a:ext cx="9144000" cy="1264424"/>
          </a:xfrm>
          <a:prstGeom prst="rect">
            <a:avLst/>
          </a:prstGeom>
        </p:spPr>
        <p:txBody>
          <a:bodyPr anchor="ctr"/>
          <a:lstStyle>
            <a:lvl1pPr algn="l">
              <a:defRPr sz="4000" b="1" cap="all" baseline="0">
                <a:solidFill>
                  <a:srgbClr val="0C244C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DBA0A967-644C-7B47-A4B1-82200C78A7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351"/>
            <a:ext cx="12192000" cy="296464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1593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BA273ECB-A724-2546-BFA3-B0800F000E83}"/>
              </a:ext>
            </a:extLst>
          </p:cNvPr>
          <p:cNvSpPr/>
          <p:nvPr/>
        </p:nvSpPr>
        <p:spPr>
          <a:xfrm>
            <a:off x="0" y="2974999"/>
            <a:ext cx="12192000" cy="3262313"/>
          </a:xfrm>
          <a:prstGeom prst="rect">
            <a:avLst/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EE75FC-B50D-8043-A377-0C7BE0531537}"/>
              </a:ext>
            </a:extLst>
          </p:cNvPr>
          <p:cNvGrpSpPr>
            <a:grpSpLocks noChangeAspect="1"/>
          </p:cNvGrpSpPr>
          <p:nvPr/>
        </p:nvGrpSpPr>
        <p:grpSpPr>
          <a:xfrm>
            <a:off x="10440632" y="2517318"/>
            <a:ext cx="2160239" cy="2159987"/>
            <a:chOff x="948154" y="2050047"/>
            <a:chExt cx="216025" cy="216025"/>
          </a:xfrm>
          <a:solidFill>
            <a:schemeClr val="bg1">
              <a:alpha val="40000"/>
            </a:schemeClr>
          </a:solidFill>
        </p:grpSpPr>
        <p:sp>
          <p:nvSpPr>
            <p:cNvPr id="29" name="Freeform: Shape 6">
              <a:extLst>
                <a:ext uri="{FF2B5EF4-FFF2-40B4-BE49-F238E27FC236}">
                  <a16:creationId xmlns:a16="http://schemas.microsoft.com/office/drawing/2014/main" id="{5630CB9A-94BF-6340-9263-FD7499D2FB0B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D15B068-360C-514F-988C-62ED4F1AA473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31" name="Freeform: Shape 7">
                <a:extLst>
                  <a:ext uri="{FF2B5EF4-FFF2-40B4-BE49-F238E27FC236}">
                    <a16:creationId xmlns:a16="http://schemas.microsoft.com/office/drawing/2014/main" id="{CFC39AF6-2740-F545-A44A-7E0382777E4E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2" name="Freeform: Shape 8">
                <a:extLst>
                  <a:ext uri="{FF2B5EF4-FFF2-40B4-BE49-F238E27FC236}">
                    <a16:creationId xmlns:a16="http://schemas.microsoft.com/office/drawing/2014/main" id="{3E59B220-AF99-CF47-9686-9CAC221C93D0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3" name="Freeform: Shape 9">
                <a:extLst>
                  <a:ext uri="{FF2B5EF4-FFF2-40B4-BE49-F238E27FC236}">
                    <a16:creationId xmlns:a16="http://schemas.microsoft.com/office/drawing/2014/main" id="{17EAFF0A-0E32-FF48-A978-66AC18EB3A80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4" name="Freeform: Shape 10">
                <a:extLst>
                  <a:ext uri="{FF2B5EF4-FFF2-40B4-BE49-F238E27FC236}">
                    <a16:creationId xmlns:a16="http://schemas.microsoft.com/office/drawing/2014/main" id="{095F1E10-D721-344A-9E7E-326CBF6B5D16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DBA0A967-644C-7B47-A4B1-82200C78A7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351"/>
            <a:ext cx="12192000" cy="296464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8AC18C38-9328-1A4C-9F90-4AEDA32A81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871" y="3256100"/>
            <a:ext cx="9144000" cy="1264424"/>
          </a:xfrm>
          <a:prstGeom prst="rect">
            <a:avLst/>
          </a:prstGeom>
        </p:spPr>
        <p:txBody>
          <a:bodyPr anchor="ctr"/>
          <a:lstStyle>
            <a:lvl1pPr algn="l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945523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BA273ECB-A724-2546-BFA3-B0800F000E83}"/>
              </a:ext>
            </a:extLst>
          </p:cNvPr>
          <p:cNvSpPr/>
          <p:nvPr/>
        </p:nvSpPr>
        <p:spPr>
          <a:xfrm>
            <a:off x="0" y="2974999"/>
            <a:ext cx="12192000" cy="32623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EE75FC-B50D-8043-A377-0C7BE0531537}"/>
              </a:ext>
            </a:extLst>
          </p:cNvPr>
          <p:cNvGrpSpPr>
            <a:grpSpLocks noChangeAspect="1"/>
          </p:cNvGrpSpPr>
          <p:nvPr/>
        </p:nvGrpSpPr>
        <p:grpSpPr>
          <a:xfrm>
            <a:off x="10440632" y="2517318"/>
            <a:ext cx="2160239" cy="2159987"/>
            <a:chOff x="948154" y="2050047"/>
            <a:chExt cx="216025" cy="216025"/>
          </a:xfrm>
          <a:solidFill>
            <a:schemeClr val="bg1">
              <a:alpha val="40000"/>
            </a:schemeClr>
          </a:solidFill>
        </p:grpSpPr>
        <p:sp>
          <p:nvSpPr>
            <p:cNvPr id="29" name="Freeform: Shape 6">
              <a:extLst>
                <a:ext uri="{FF2B5EF4-FFF2-40B4-BE49-F238E27FC236}">
                  <a16:creationId xmlns:a16="http://schemas.microsoft.com/office/drawing/2014/main" id="{5630CB9A-94BF-6340-9263-FD7499D2FB0B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D15B068-360C-514F-988C-62ED4F1AA473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31" name="Freeform: Shape 7">
                <a:extLst>
                  <a:ext uri="{FF2B5EF4-FFF2-40B4-BE49-F238E27FC236}">
                    <a16:creationId xmlns:a16="http://schemas.microsoft.com/office/drawing/2014/main" id="{CFC39AF6-2740-F545-A44A-7E0382777E4E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2" name="Freeform: Shape 8">
                <a:extLst>
                  <a:ext uri="{FF2B5EF4-FFF2-40B4-BE49-F238E27FC236}">
                    <a16:creationId xmlns:a16="http://schemas.microsoft.com/office/drawing/2014/main" id="{3E59B220-AF99-CF47-9686-9CAC221C93D0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3" name="Freeform: Shape 9">
                <a:extLst>
                  <a:ext uri="{FF2B5EF4-FFF2-40B4-BE49-F238E27FC236}">
                    <a16:creationId xmlns:a16="http://schemas.microsoft.com/office/drawing/2014/main" id="{17EAFF0A-0E32-FF48-A978-66AC18EB3A80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4" name="Freeform: Shape 10">
                <a:extLst>
                  <a:ext uri="{FF2B5EF4-FFF2-40B4-BE49-F238E27FC236}">
                    <a16:creationId xmlns:a16="http://schemas.microsoft.com/office/drawing/2014/main" id="{095F1E10-D721-344A-9E7E-326CBF6B5D16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DBA0A967-644C-7B47-A4B1-82200C78A7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351"/>
            <a:ext cx="12192000" cy="296464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8AC18C38-9328-1A4C-9F90-4AEDA32A81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871" y="3256100"/>
            <a:ext cx="9144000" cy="1264424"/>
          </a:xfrm>
          <a:prstGeom prst="rect">
            <a:avLst/>
          </a:prstGeom>
        </p:spPr>
        <p:txBody>
          <a:bodyPr anchor="ctr"/>
          <a:lstStyle>
            <a:lvl1pPr algn="l">
              <a:defRPr sz="4000" b="1" cap="all" baseline="0">
                <a:solidFill>
                  <a:srgbClr val="0C244C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64946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81C1596-B223-7D46-98D0-192423572422}"/>
              </a:ext>
            </a:extLst>
          </p:cNvPr>
          <p:cNvSpPr/>
          <p:nvPr/>
        </p:nvSpPr>
        <p:spPr>
          <a:xfrm>
            <a:off x="0" y="2974999"/>
            <a:ext cx="12192000" cy="3262313"/>
          </a:xfrm>
          <a:prstGeom prst="rect">
            <a:avLst/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0455BD9-3DF5-2446-AA58-D59CFA1F5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870" y="3234682"/>
            <a:ext cx="9887699" cy="760364"/>
          </a:xfrm>
          <a:prstGeom prst="rect">
            <a:avLst/>
          </a:prstGeom>
        </p:spPr>
        <p:txBody>
          <a:bodyPr anchor="ctr"/>
          <a:lstStyle>
            <a:lvl1pPr algn="l">
              <a:defRPr sz="4000" b="1" cap="all" baseline="0">
                <a:solidFill>
                  <a:srgbClr val="D86075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C1956A6-753F-7843-B057-17E5C6E65F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8870" y="4149080"/>
            <a:ext cx="11164827" cy="1872208"/>
          </a:xfrm>
          <a:prstGeom prst="rect">
            <a:avLst/>
          </a:prstGeom>
        </p:spPr>
        <p:txBody>
          <a:bodyPr anchor="t"/>
          <a:lstStyle>
            <a:lvl1pPr marL="0" indent="0">
              <a:buFontTx/>
              <a:buNone/>
              <a:defRPr sz="20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2" name="Picture Placeholder 4">
            <a:extLst>
              <a:ext uri="{FF2B5EF4-FFF2-40B4-BE49-F238E27FC236}">
                <a16:creationId xmlns:a16="http://schemas.microsoft.com/office/drawing/2014/main" id="{2F8B7EAD-DB83-9B43-8F7F-43B8771C678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4018832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3" name="Picture Placeholder 4">
            <a:extLst>
              <a:ext uri="{FF2B5EF4-FFF2-40B4-BE49-F238E27FC236}">
                <a16:creationId xmlns:a16="http://schemas.microsoft.com/office/drawing/2014/main" id="{80CED61C-E1D2-5C45-8F19-613A4CE40FB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40400" y="1"/>
            <a:ext cx="4111200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D0A22248-2DDF-B94D-9D1F-1C4B9A21122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3168" y="1"/>
            <a:ext cx="4018832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2080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81C1596-B223-7D46-98D0-192423572422}"/>
              </a:ext>
            </a:extLst>
          </p:cNvPr>
          <p:cNvSpPr/>
          <p:nvPr/>
        </p:nvSpPr>
        <p:spPr>
          <a:xfrm>
            <a:off x="0" y="2974999"/>
            <a:ext cx="12192000" cy="3262313"/>
          </a:xfrm>
          <a:prstGeom prst="rect">
            <a:avLst/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0455BD9-3DF5-2446-AA58-D59CFA1F5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870" y="3234682"/>
            <a:ext cx="9887699" cy="760364"/>
          </a:xfrm>
          <a:prstGeom prst="rect">
            <a:avLst/>
          </a:prstGeom>
        </p:spPr>
        <p:txBody>
          <a:bodyPr anchor="ctr"/>
          <a:lstStyle>
            <a:lvl1pPr algn="l">
              <a:defRPr sz="4000" b="1" cap="all" baseline="0">
                <a:solidFill>
                  <a:srgbClr val="0C244C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B7556866-A1FA-E04F-B260-D036EB10CB4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4018832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C1956A6-753F-7843-B057-17E5C6E65F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8870" y="4149080"/>
            <a:ext cx="11164827" cy="187220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0" cap="none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chemeClr val="bg1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chemeClr val="bg1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chemeClr val="bg1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B205E636-EAA8-BB49-9C48-94C2D4DD9D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40400" y="1"/>
            <a:ext cx="4111200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840C1672-FA0C-DF42-A509-0133D1F0C1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3168" y="1"/>
            <a:ext cx="4018832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907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81C1596-B223-7D46-98D0-192423572422}"/>
              </a:ext>
            </a:extLst>
          </p:cNvPr>
          <p:cNvSpPr/>
          <p:nvPr/>
        </p:nvSpPr>
        <p:spPr>
          <a:xfrm>
            <a:off x="0" y="2974999"/>
            <a:ext cx="12192000" cy="3262313"/>
          </a:xfrm>
          <a:prstGeom prst="rect">
            <a:avLst/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0455BD9-3DF5-2446-AA58-D59CFA1F5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870" y="3234682"/>
            <a:ext cx="9887699" cy="760364"/>
          </a:xfrm>
          <a:prstGeom prst="rect">
            <a:avLst/>
          </a:prstGeom>
        </p:spPr>
        <p:txBody>
          <a:bodyPr anchor="ctr"/>
          <a:lstStyle>
            <a:lvl1pPr algn="l">
              <a:defRPr sz="4000" b="1" cap="all" baseline="0">
                <a:solidFill>
                  <a:srgbClr val="0C244C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C1956A6-753F-7843-B057-17E5C6E65F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8870" y="4139398"/>
            <a:ext cx="11164827" cy="187220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0" cap="none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chemeClr val="bg1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chemeClr val="bg1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chemeClr val="bg1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2" name="Picture Placeholder 4">
            <a:extLst>
              <a:ext uri="{FF2B5EF4-FFF2-40B4-BE49-F238E27FC236}">
                <a16:creationId xmlns:a16="http://schemas.microsoft.com/office/drawing/2014/main" id="{2F8B7EAD-DB83-9B43-8F7F-43B8771C678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4018832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3" name="Picture Placeholder 4">
            <a:extLst>
              <a:ext uri="{FF2B5EF4-FFF2-40B4-BE49-F238E27FC236}">
                <a16:creationId xmlns:a16="http://schemas.microsoft.com/office/drawing/2014/main" id="{80CED61C-E1D2-5C45-8F19-613A4CE40FB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40400" y="1"/>
            <a:ext cx="4111200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D0A22248-2DDF-B94D-9D1F-1C4B9A21122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3168" y="1"/>
            <a:ext cx="4018832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0247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81C1596-B223-7D46-98D0-192423572422}"/>
              </a:ext>
            </a:extLst>
          </p:cNvPr>
          <p:cNvSpPr/>
          <p:nvPr/>
        </p:nvSpPr>
        <p:spPr>
          <a:xfrm>
            <a:off x="0" y="2974999"/>
            <a:ext cx="12192000" cy="3262313"/>
          </a:xfrm>
          <a:prstGeom prst="rect">
            <a:avLst/>
          </a:prstGeom>
          <a:solidFill>
            <a:srgbClr val="D86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0455BD9-3DF5-2446-AA58-D59CFA1F5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870" y="3234682"/>
            <a:ext cx="9887699" cy="760364"/>
          </a:xfrm>
          <a:prstGeom prst="rect">
            <a:avLst/>
          </a:prstGeom>
        </p:spPr>
        <p:txBody>
          <a:bodyPr anchor="ctr"/>
          <a:lstStyle>
            <a:lvl1pPr algn="l">
              <a:defRPr sz="4000" b="1" cap="all" baseline="0">
                <a:solidFill>
                  <a:srgbClr val="0C244C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B7556866-A1FA-E04F-B260-D036EB10CB4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4018832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C1956A6-753F-7843-B057-17E5C6E65F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8870" y="4148191"/>
            <a:ext cx="11164827" cy="187220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0" cap="none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chemeClr val="bg1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chemeClr val="bg1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chemeClr val="bg1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B205E636-EAA8-BB49-9C48-94C2D4DD9D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40400" y="1"/>
            <a:ext cx="4111200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840C1672-FA0C-DF42-A509-0133D1F0C1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3168" y="1"/>
            <a:ext cx="4018832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2626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81C1596-B223-7D46-98D0-192423572422}"/>
              </a:ext>
            </a:extLst>
          </p:cNvPr>
          <p:cNvSpPr/>
          <p:nvPr/>
        </p:nvSpPr>
        <p:spPr>
          <a:xfrm>
            <a:off x="0" y="2974999"/>
            <a:ext cx="12192000" cy="32623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0455BD9-3DF5-2446-AA58-D59CFA1F5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870" y="3234682"/>
            <a:ext cx="9887699" cy="760364"/>
          </a:xfrm>
          <a:prstGeom prst="rect">
            <a:avLst/>
          </a:prstGeom>
        </p:spPr>
        <p:txBody>
          <a:bodyPr anchor="ctr"/>
          <a:lstStyle>
            <a:lvl1pPr algn="l">
              <a:defRPr sz="4000" b="1" cap="all" baseline="0">
                <a:solidFill>
                  <a:schemeClr val="accent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B7556866-A1FA-E04F-B260-D036EB10CB4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4035944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C1956A6-753F-7843-B057-17E5C6E65F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8870" y="4148191"/>
            <a:ext cx="11164827" cy="187220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B205E636-EAA8-BB49-9C48-94C2D4DD9D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40400" y="1"/>
            <a:ext cx="4111200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840C1672-FA0C-DF42-A509-0133D1F0C1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3168" y="1"/>
            <a:ext cx="4018832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46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rgbClr val="C3DD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Diagonal Corner Rectangle 8">
            <a:extLst>
              <a:ext uri="{FF2B5EF4-FFF2-40B4-BE49-F238E27FC236}">
                <a16:creationId xmlns:a16="http://schemas.microsoft.com/office/drawing/2014/main" id="{12EFCC48-8CC8-4B59-B2A1-D9D5939A217A}"/>
              </a:ext>
            </a:extLst>
          </p:cNvPr>
          <p:cNvSpPr/>
          <p:nvPr userDrawn="1"/>
        </p:nvSpPr>
        <p:spPr>
          <a:xfrm rot="16200000">
            <a:off x="3739019" y="-1990883"/>
            <a:ext cx="4680520" cy="11055790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62703C5F-517F-A044-80AC-349CC26BC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274059"/>
            <a:ext cx="11055789" cy="78296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D86075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C8CC55-2CE4-BA42-B7E3-B85B1556D911}"/>
              </a:ext>
            </a:extLst>
          </p:cNvPr>
          <p:cNvSpPr txBox="1"/>
          <p:nvPr userDrawn="1"/>
        </p:nvSpPr>
        <p:spPr>
          <a:xfrm>
            <a:off x="13552369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E1DA04A6-A94E-4982-9D86-43F28DC6EE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1424" y="1415000"/>
            <a:ext cx="10145037" cy="374219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61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bg>
      <p:bgPr>
        <a:solidFill>
          <a:srgbClr val="C3DD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4DE7A9E-388A-B944-885A-B6C14DCFF7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accent3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0455BD9-3DF5-2446-AA58-D59CFA1F567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ctr"/>
          <a:lstStyle>
            <a:lvl1pPr algn="ctr">
              <a:defRPr sz="4500" b="1" cap="all" baseline="0">
                <a:solidFill>
                  <a:srgbClr val="0C244C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111EA5-29C5-E949-967E-D5A0CBE152AF}"/>
              </a:ext>
            </a:extLst>
          </p:cNvPr>
          <p:cNvSpPr txBox="1"/>
          <p:nvPr userDrawn="1"/>
        </p:nvSpPr>
        <p:spPr>
          <a:xfrm>
            <a:off x="13552369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421455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rgbClr val="DF91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8" name="Round Diagonal Corner Rectangle 17">
            <a:extLst>
              <a:ext uri="{FF2B5EF4-FFF2-40B4-BE49-F238E27FC236}">
                <a16:creationId xmlns:a16="http://schemas.microsoft.com/office/drawing/2014/main" id="{4E7F82F3-B891-184C-80DC-B7E4400DB9F6}"/>
              </a:ext>
            </a:extLst>
          </p:cNvPr>
          <p:cNvSpPr/>
          <p:nvPr/>
        </p:nvSpPr>
        <p:spPr>
          <a:xfrm rot="16200000">
            <a:off x="3739019" y="-1990884"/>
            <a:ext cx="4680521" cy="11055790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565BA8AC-4514-BB41-98A5-9BAB38A2A3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6759" y="1628800"/>
            <a:ext cx="10145037" cy="424847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5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75A1F4-7805-2342-8F12-CB347FD74952}"/>
              </a:ext>
            </a:extLst>
          </p:cNvPr>
          <p:cNvSpPr txBox="1"/>
          <p:nvPr userDrawn="1"/>
        </p:nvSpPr>
        <p:spPr>
          <a:xfrm>
            <a:off x="13552369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0" name="Round Diagonal Corner Rectangle 8">
            <a:extLst>
              <a:ext uri="{FF2B5EF4-FFF2-40B4-BE49-F238E27FC236}">
                <a16:creationId xmlns:a16="http://schemas.microsoft.com/office/drawing/2014/main" id="{0DF7B0C4-B96C-924C-9342-7F328E798948}"/>
              </a:ext>
            </a:extLst>
          </p:cNvPr>
          <p:cNvSpPr/>
          <p:nvPr userDrawn="1"/>
        </p:nvSpPr>
        <p:spPr>
          <a:xfrm rot="16200000">
            <a:off x="3724209" y="-1990883"/>
            <a:ext cx="4680520" cy="11055790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A1ECAD9F-FB32-4C4E-87A3-45D3E31621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1424" y="1482499"/>
            <a:ext cx="10145037" cy="424847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2F777E19-EBE2-4E87-B507-4FB48D7D8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341784"/>
            <a:ext cx="11055789" cy="78296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8674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bg>
      <p:bgPr>
        <a:solidFill>
          <a:srgbClr val="63B1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Diagonal Corner Rectangle 8">
            <a:extLst>
              <a:ext uri="{FF2B5EF4-FFF2-40B4-BE49-F238E27FC236}">
                <a16:creationId xmlns:a16="http://schemas.microsoft.com/office/drawing/2014/main" id="{97575E76-F89F-4F13-BF7E-95E66D292128}"/>
              </a:ext>
            </a:extLst>
          </p:cNvPr>
          <p:cNvSpPr/>
          <p:nvPr userDrawn="1"/>
        </p:nvSpPr>
        <p:spPr>
          <a:xfrm rot="16200000">
            <a:off x="3724209" y="-1990883"/>
            <a:ext cx="4680520" cy="11055790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2BC0069-C49C-4E18-A1FE-778E150FFE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77297" y="1412777"/>
            <a:ext cx="10145037" cy="424847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1C47728-BB3F-4B12-8FF1-7A1EEFB7F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274059"/>
            <a:ext cx="11055789" cy="78296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268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bg>
      <p:bgPr>
        <a:solidFill>
          <a:srgbClr val="D860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9" name="Round Diagonal Corner Rectangle 8">
            <a:extLst>
              <a:ext uri="{FF2B5EF4-FFF2-40B4-BE49-F238E27FC236}">
                <a16:creationId xmlns:a16="http://schemas.microsoft.com/office/drawing/2014/main" id="{E94B0F26-9B7E-504C-8292-D79BA3B092BB}"/>
              </a:ext>
            </a:extLst>
          </p:cNvPr>
          <p:cNvSpPr/>
          <p:nvPr/>
        </p:nvSpPr>
        <p:spPr>
          <a:xfrm rot="16200000">
            <a:off x="3739016" y="-1918874"/>
            <a:ext cx="4680521" cy="11055790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D587743-3AD6-7E45-A11C-FE5AA97976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6757" y="1484785"/>
            <a:ext cx="10145037" cy="424847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62CD4B24-B6F0-49C8-8CD2-EE67E8B61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274059"/>
            <a:ext cx="11055789" cy="78296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5906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9" name="Round Diagonal Corner Rectangle 8">
            <a:extLst>
              <a:ext uri="{FF2B5EF4-FFF2-40B4-BE49-F238E27FC236}">
                <a16:creationId xmlns:a16="http://schemas.microsoft.com/office/drawing/2014/main" id="{E94B0F26-9B7E-504C-8292-D79BA3B092BB}"/>
              </a:ext>
            </a:extLst>
          </p:cNvPr>
          <p:cNvSpPr/>
          <p:nvPr/>
        </p:nvSpPr>
        <p:spPr>
          <a:xfrm rot="16200000">
            <a:off x="3739016" y="-1918874"/>
            <a:ext cx="4680521" cy="11055790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D587743-3AD6-7E45-A11C-FE5AA97976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6757" y="1484785"/>
            <a:ext cx="10145037" cy="424847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62CD4B24-B6F0-49C8-8CD2-EE67E8B61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274059"/>
            <a:ext cx="11055789" cy="78296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chemeClr val="accent3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509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A1C99DE8-695A-E94E-AB18-FA5994D734C2}"/>
              </a:ext>
            </a:extLst>
          </p:cNvPr>
          <p:cNvSpPr/>
          <p:nvPr/>
        </p:nvSpPr>
        <p:spPr>
          <a:xfrm>
            <a:off x="0" y="0"/>
            <a:ext cx="6192011" cy="6237312"/>
          </a:xfrm>
          <a:prstGeom prst="round1Rect">
            <a:avLst>
              <a:gd name="adj" fmla="val 23287"/>
            </a:avLst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75FA2BE-CB3B-CA47-B4D3-B1DEB10CC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92695"/>
            <a:ext cx="5328592" cy="96348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lnSpc>
                <a:spcPct val="100000"/>
              </a:lnSpc>
              <a:defRPr b="1" i="0" cap="all" normalizeH="0" baseline="0">
                <a:solidFill>
                  <a:srgbClr val="D86075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AF587D0-1A8E-7348-81F7-FB0B396C31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9" y="2177480"/>
            <a:ext cx="5184574" cy="3771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B580E45E-C138-F34A-B50D-2A527F9F56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7386" y="5725203"/>
            <a:ext cx="4959785" cy="2240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accent2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3D3F451-B7BF-1947-8ABE-F07FC6772EF3}"/>
              </a:ext>
            </a:extLst>
          </p:cNvPr>
          <p:cNvCxnSpPr/>
          <p:nvPr/>
        </p:nvCxnSpPr>
        <p:spPr>
          <a:xfrm>
            <a:off x="335360" y="1916832"/>
            <a:ext cx="5328592" cy="0"/>
          </a:xfrm>
          <a:prstGeom prst="line">
            <a:avLst/>
          </a:prstGeom>
          <a:ln w="50800">
            <a:solidFill>
              <a:srgbClr val="63B1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37FD9524-6EA9-5240-A6C2-5DBC06F63B0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647387" y="692696"/>
            <a:ext cx="2400941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8C819CE2-73D4-2940-BAA8-05CB0AB6A9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647386" y="3208949"/>
            <a:ext cx="4959787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5A1F8534-9648-394B-80DA-D4B07A9CDF5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212335" y="692696"/>
            <a:ext cx="2400941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751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A1C99DE8-695A-E94E-AB18-FA5994D734C2}"/>
              </a:ext>
            </a:extLst>
          </p:cNvPr>
          <p:cNvSpPr/>
          <p:nvPr/>
        </p:nvSpPr>
        <p:spPr>
          <a:xfrm>
            <a:off x="0" y="0"/>
            <a:ext cx="6192011" cy="6237312"/>
          </a:xfrm>
          <a:prstGeom prst="round1Rect">
            <a:avLst>
              <a:gd name="adj" fmla="val 2328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5E9CC21D-9458-F64F-91C0-D00DF1FB2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379" y="2177480"/>
            <a:ext cx="5184574" cy="3771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DDB4820-AC21-D145-9DFA-CC64BCC80C89}"/>
              </a:ext>
            </a:extLst>
          </p:cNvPr>
          <p:cNvCxnSpPr/>
          <p:nvPr/>
        </p:nvCxnSpPr>
        <p:spPr>
          <a:xfrm>
            <a:off x="335360" y="1916832"/>
            <a:ext cx="5328592" cy="0"/>
          </a:xfrm>
          <a:prstGeom prst="line">
            <a:avLst/>
          </a:prstGeom>
          <a:ln w="50800">
            <a:solidFill>
              <a:srgbClr val="D860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2D3ED194-6F2C-4445-AECD-B6F9893128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7386" y="5725203"/>
            <a:ext cx="4959785" cy="2240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accent2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80A3EA6F-48F9-F34A-BD42-0BF07B8832A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647387" y="692696"/>
            <a:ext cx="2400941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F6BA20C9-A7E8-DE4D-AFF9-A3E46DF6D01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647386" y="3208949"/>
            <a:ext cx="4959787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D1FBB4C9-5310-124D-BF32-CE5F9DA0BA0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212335" y="692696"/>
            <a:ext cx="2400941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7" name="Title Placeholder 1">
            <a:extLst>
              <a:ext uri="{FF2B5EF4-FFF2-40B4-BE49-F238E27FC236}">
                <a16:creationId xmlns:a16="http://schemas.microsoft.com/office/drawing/2014/main" id="{2342B15A-0AE0-E646-BE62-B7541DC6B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92695"/>
            <a:ext cx="5328592" cy="96348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lnSpc>
                <a:spcPct val="100000"/>
              </a:lnSpc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7574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A1C99DE8-695A-E94E-AB18-FA5994D734C2}"/>
              </a:ext>
            </a:extLst>
          </p:cNvPr>
          <p:cNvSpPr/>
          <p:nvPr/>
        </p:nvSpPr>
        <p:spPr>
          <a:xfrm>
            <a:off x="0" y="0"/>
            <a:ext cx="6192011" cy="6237312"/>
          </a:xfrm>
          <a:prstGeom prst="round1Rect">
            <a:avLst>
              <a:gd name="adj" fmla="val 23287"/>
            </a:avLst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77A281CC-2BC0-AF44-B282-6895AAFF46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379" y="2177480"/>
            <a:ext cx="5184574" cy="3771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chemeClr val="bg1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chemeClr val="bg1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chemeClr val="bg1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8AE1625-AC35-5444-9D91-EDAF49446C5D}"/>
              </a:ext>
            </a:extLst>
          </p:cNvPr>
          <p:cNvCxnSpPr/>
          <p:nvPr/>
        </p:nvCxnSpPr>
        <p:spPr>
          <a:xfrm>
            <a:off x="335360" y="1916832"/>
            <a:ext cx="5328592" cy="0"/>
          </a:xfrm>
          <a:prstGeom prst="line">
            <a:avLst/>
          </a:prstGeom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C9727188-CADF-AB4C-9249-B8FF11DB17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7386" y="5725203"/>
            <a:ext cx="4959785" cy="2240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accent2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9ED5AAC2-A68E-DF4F-BA18-AC7D2948678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647387" y="692696"/>
            <a:ext cx="2400941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0938F181-0B81-2347-8BCE-C5AB8CE3A3E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647386" y="3208949"/>
            <a:ext cx="4959787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E3202EFA-E4D7-604A-9FDD-137B74F3D52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212335" y="692696"/>
            <a:ext cx="2400941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08E09726-2E48-E342-8EC9-CD24A9058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92695"/>
            <a:ext cx="5328592" cy="96348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lnSpc>
                <a:spcPct val="100000"/>
              </a:lnSpc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2177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A1C99DE8-695A-E94E-AB18-FA5994D734C2}"/>
              </a:ext>
            </a:extLst>
          </p:cNvPr>
          <p:cNvSpPr/>
          <p:nvPr/>
        </p:nvSpPr>
        <p:spPr>
          <a:xfrm>
            <a:off x="1" y="0"/>
            <a:ext cx="6168008" cy="6237312"/>
          </a:xfrm>
          <a:prstGeom prst="round1Rect">
            <a:avLst>
              <a:gd name="adj" fmla="val 23287"/>
            </a:avLst>
          </a:prstGeom>
          <a:solidFill>
            <a:srgbClr val="D86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EEACEA1C-E92F-6E43-9A30-A6A1ADBE0B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9" y="2177480"/>
            <a:ext cx="5184574" cy="3771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chemeClr val="bg1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chemeClr val="bg1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chemeClr val="bg1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999959-C804-0541-9D17-160A08F280B9}"/>
              </a:ext>
            </a:extLst>
          </p:cNvPr>
          <p:cNvCxnSpPr/>
          <p:nvPr/>
        </p:nvCxnSpPr>
        <p:spPr>
          <a:xfrm>
            <a:off x="335360" y="1916832"/>
            <a:ext cx="5328592" cy="0"/>
          </a:xfrm>
          <a:prstGeom prst="line">
            <a:avLst/>
          </a:prstGeom>
          <a:ln w="50800">
            <a:solidFill>
              <a:srgbClr val="C3DD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04739F08-D58A-B343-A247-B26E09648F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7386" y="5725203"/>
            <a:ext cx="4959785" cy="2240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accent2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1B1E8647-9616-6E4A-B6D7-C12A72792A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647387" y="692696"/>
            <a:ext cx="2400941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DA735A87-4EDD-3840-994F-98EA81E273B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647386" y="3208949"/>
            <a:ext cx="4959787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B3858B14-CD67-B946-B0F0-B2889D7C3C4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212335" y="692696"/>
            <a:ext cx="2400941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485D9E6F-D907-6D42-ABFF-18D955373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92695"/>
            <a:ext cx="5328592" cy="96348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lnSpc>
                <a:spcPct val="100000"/>
              </a:lnSpc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6858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A1C99DE8-695A-E94E-AB18-FA5994D734C2}"/>
              </a:ext>
            </a:extLst>
          </p:cNvPr>
          <p:cNvSpPr/>
          <p:nvPr/>
        </p:nvSpPr>
        <p:spPr>
          <a:xfrm>
            <a:off x="1" y="0"/>
            <a:ext cx="6168008" cy="6237312"/>
          </a:xfrm>
          <a:prstGeom prst="round1Rect">
            <a:avLst>
              <a:gd name="adj" fmla="val 2328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EEACEA1C-E92F-6E43-9A30-A6A1ADBE0B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9" y="2177480"/>
            <a:ext cx="5184574" cy="3771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999959-C804-0541-9D17-160A08F280B9}"/>
              </a:ext>
            </a:extLst>
          </p:cNvPr>
          <p:cNvCxnSpPr/>
          <p:nvPr/>
        </p:nvCxnSpPr>
        <p:spPr>
          <a:xfrm>
            <a:off x="335360" y="1916832"/>
            <a:ext cx="5328592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04739F08-D58A-B343-A247-B26E09648F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7386" y="5725203"/>
            <a:ext cx="4959785" cy="2240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1B1E8647-9616-6E4A-B6D7-C12A72792A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647387" y="692696"/>
            <a:ext cx="2400941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DA735A87-4EDD-3840-994F-98EA81E273B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647386" y="3208949"/>
            <a:ext cx="4959787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B3858B14-CD67-B946-B0F0-B2889D7C3C4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212335" y="692696"/>
            <a:ext cx="2400941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485D9E6F-D907-6D42-ABFF-18D955373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92695"/>
            <a:ext cx="5328592" cy="96348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lnSpc>
                <a:spcPct val="100000"/>
              </a:lnSpc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0876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A1C99DE8-695A-E94E-AB18-FA5994D734C2}"/>
              </a:ext>
            </a:extLst>
          </p:cNvPr>
          <p:cNvSpPr/>
          <p:nvPr/>
        </p:nvSpPr>
        <p:spPr>
          <a:xfrm>
            <a:off x="0" y="0"/>
            <a:ext cx="6192011" cy="6237312"/>
          </a:xfrm>
          <a:prstGeom prst="round1Rect">
            <a:avLst>
              <a:gd name="adj" fmla="val 23287"/>
            </a:avLst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AF587D0-1A8E-7348-81F7-FB0B396C31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9" y="2177480"/>
            <a:ext cx="5184574" cy="3771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B580E45E-C138-F34A-B50D-2A527F9F56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7386" y="5725203"/>
            <a:ext cx="4959785" cy="2240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accent2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81BC7A7A-1FB2-9745-8A86-AF39BA138C6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47386" y="692696"/>
            <a:ext cx="4959787" cy="488908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3D3F451-B7BF-1947-8ABE-F07FC6772EF3}"/>
              </a:ext>
            </a:extLst>
          </p:cNvPr>
          <p:cNvCxnSpPr/>
          <p:nvPr/>
        </p:nvCxnSpPr>
        <p:spPr>
          <a:xfrm>
            <a:off x="335360" y="1916832"/>
            <a:ext cx="5328592" cy="0"/>
          </a:xfrm>
          <a:prstGeom prst="line">
            <a:avLst/>
          </a:prstGeom>
          <a:ln w="50800">
            <a:solidFill>
              <a:srgbClr val="63B1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5C78746F-8078-0245-9577-F17612239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92695"/>
            <a:ext cx="5328592" cy="96348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lnSpc>
                <a:spcPct val="100000"/>
              </a:lnSpc>
              <a:defRPr b="1" i="0" cap="all" normalizeH="0" baseline="0">
                <a:solidFill>
                  <a:srgbClr val="D86075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56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4DE7A9E-388A-B944-885A-B6C14DCFF7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0C244C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0455BD9-3DF5-2446-AA58-D59CFA1F567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ctr"/>
          <a:lstStyle>
            <a:lvl1pPr algn="ctr">
              <a:defRPr sz="4500" b="1" cap="all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111EA5-29C5-E949-967E-D5A0CBE152AF}"/>
              </a:ext>
            </a:extLst>
          </p:cNvPr>
          <p:cNvSpPr txBox="1"/>
          <p:nvPr userDrawn="1"/>
        </p:nvSpPr>
        <p:spPr>
          <a:xfrm>
            <a:off x="13552369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486916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A1C99DE8-695A-E94E-AB18-FA5994D734C2}"/>
              </a:ext>
            </a:extLst>
          </p:cNvPr>
          <p:cNvSpPr/>
          <p:nvPr/>
        </p:nvSpPr>
        <p:spPr>
          <a:xfrm>
            <a:off x="0" y="0"/>
            <a:ext cx="6192011" cy="6237312"/>
          </a:xfrm>
          <a:prstGeom prst="round1Rect">
            <a:avLst>
              <a:gd name="adj" fmla="val 2328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6B88284-AAD5-AE46-B5F7-D1554CD898A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47386" y="692696"/>
            <a:ext cx="4959787" cy="488908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6D0D5AB6-41CD-CD43-BE0E-710510C462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7386" y="5725203"/>
            <a:ext cx="4959785" cy="2240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5E9CC21D-9458-F64F-91C0-D00DF1FB2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379" y="2177480"/>
            <a:ext cx="5184574" cy="3771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DDB4820-AC21-D145-9DFA-CC64BCC80C89}"/>
              </a:ext>
            </a:extLst>
          </p:cNvPr>
          <p:cNvCxnSpPr/>
          <p:nvPr/>
        </p:nvCxnSpPr>
        <p:spPr>
          <a:xfrm>
            <a:off x="335360" y="1916832"/>
            <a:ext cx="5328592" cy="0"/>
          </a:xfrm>
          <a:prstGeom prst="line">
            <a:avLst/>
          </a:prstGeom>
          <a:ln w="50800">
            <a:solidFill>
              <a:srgbClr val="D860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A964E8A9-F70A-4146-974B-8F61BF964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92695"/>
            <a:ext cx="5328592" cy="96348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lnSpc>
                <a:spcPct val="100000"/>
              </a:lnSpc>
              <a:defRPr b="1" i="0" cap="all" normalizeH="0" baseline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2247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A1C99DE8-695A-E94E-AB18-FA5994D734C2}"/>
              </a:ext>
            </a:extLst>
          </p:cNvPr>
          <p:cNvSpPr/>
          <p:nvPr/>
        </p:nvSpPr>
        <p:spPr>
          <a:xfrm>
            <a:off x="0" y="692694"/>
            <a:ext cx="5184575" cy="963490"/>
          </a:xfrm>
          <a:prstGeom prst="round1Rect">
            <a:avLst>
              <a:gd name="adj" fmla="val 2328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6B88284-AAD5-AE46-B5F7-D1554CD898A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663952" y="278780"/>
            <a:ext cx="6048669" cy="5446422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6D0D5AB6-41CD-CD43-BE0E-710510C462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63952" y="5771619"/>
            <a:ext cx="6048669" cy="4101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 sz="9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5E9CC21D-9458-F64F-91C0-D00DF1FB2AC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360" y="2177480"/>
            <a:ext cx="4682689" cy="3771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1800"/>
              </a:spcAft>
              <a:buFontTx/>
              <a:buNone/>
              <a:defRPr sz="3200" cap="none" baseline="0">
                <a:solidFill>
                  <a:srgbClr val="0C244C"/>
                </a:solidFill>
                <a:latin typeface="Garamond" panose="02020404030301010803" pitchFamily="18" charset="0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3200" cap="none">
                <a:solidFill>
                  <a:srgbClr val="0C244C"/>
                </a:solidFill>
                <a:latin typeface="Garamond" panose="02020404030301010803" pitchFamily="18" charset="0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3200">
                <a:solidFill>
                  <a:srgbClr val="0C244C"/>
                </a:solidFill>
                <a:latin typeface="Garamond" panose="02020404030301010803" pitchFamily="18" charset="0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3200">
                <a:solidFill>
                  <a:srgbClr val="0C244C"/>
                </a:solidFill>
                <a:latin typeface="Garamond" panose="02020404030301010803" pitchFamily="18" charset="0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3200">
                <a:solidFill>
                  <a:srgbClr val="0C244C"/>
                </a:solidFill>
                <a:latin typeface="Garamond" panose="02020404030301010803" pitchFamily="18" charset="0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A964E8A9-F70A-4146-974B-8F61BF9644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360" y="692695"/>
            <a:ext cx="4682689" cy="96348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lnSpc>
                <a:spcPct val="100000"/>
              </a:lnSpc>
              <a:defRPr sz="2800" b="1" i="0" cap="none" normalizeH="0" baseline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7767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6B88284-AAD5-AE46-B5F7-D1554CD898A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663952" y="278780"/>
            <a:ext cx="6048669" cy="5446422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6D0D5AB6-41CD-CD43-BE0E-710510C462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63952" y="5771619"/>
            <a:ext cx="4959785" cy="2240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5E9CC21D-9458-F64F-91C0-D00DF1FB2AC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360" y="2177480"/>
            <a:ext cx="4682689" cy="3771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1800"/>
              </a:spcAft>
              <a:buFontTx/>
              <a:buNone/>
              <a:defRPr sz="3200" cap="none" baseline="0">
                <a:solidFill>
                  <a:srgbClr val="0C244C"/>
                </a:solidFill>
                <a:latin typeface="Garamond" panose="02020404030301010803" pitchFamily="18" charset="0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3200" cap="none">
                <a:solidFill>
                  <a:srgbClr val="0C244C"/>
                </a:solidFill>
                <a:latin typeface="Garamond" panose="02020404030301010803" pitchFamily="18" charset="0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3200">
                <a:solidFill>
                  <a:srgbClr val="0C244C"/>
                </a:solidFill>
                <a:latin typeface="Garamond" panose="02020404030301010803" pitchFamily="18" charset="0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3200">
                <a:solidFill>
                  <a:srgbClr val="0C244C"/>
                </a:solidFill>
                <a:latin typeface="Garamond" panose="02020404030301010803" pitchFamily="18" charset="0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3200">
                <a:solidFill>
                  <a:srgbClr val="0C244C"/>
                </a:solidFill>
                <a:latin typeface="Garamond" panose="02020404030301010803" pitchFamily="18" charset="0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A964E8A9-F70A-4146-974B-8F61BF9644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360" y="692695"/>
            <a:ext cx="4682689" cy="96348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lnSpc>
                <a:spcPct val="100000"/>
              </a:lnSpc>
              <a:defRPr sz="2800" b="1" i="0" cap="none" normalizeH="0" baseline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8953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A1C99DE8-695A-E94E-AB18-FA5994D734C2}"/>
              </a:ext>
            </a:extLst>
          </p:cNvPr>
          <p:cNvSpPr/>
          <p:nvPr/>
        </p:nvSpPr>
        <p:spPr>
          <a:xfrm>
            <a:off x="0" y="0"/>
            <a:ext cx="6192011" cy="6237312"/>
          </a:xfrm>
          <a:prstGeom prst="round1Rect">
            <a:avLst>
              <a:gd name="adj" fmla="val 23287"/>
            </a:avLst>
          </a:prstGeom>
          <a:solidFill>
            <a:srgbClr val="E5DBCB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6B88284-AAD5-AE46-B5F7-D1554CD898A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47386" y="692696"/>
            <a:ext cx="4959787" cy="488908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6D0D5AB6-41CD-CD43-BE0E-710510C462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7386" y="5725203"/>
            <a:ext cx="4959785" cy="2240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5E9CC21D-9458-F64F-91C0-D00DF1FB2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379" y="2177480"/>
            <a:ext cx="5184574" cy="3771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DDB4820-AC21-D145-9DFA-CC64BCC80C89}"/>
              </a:ext>
            </a:extLst>
          </p:cNvPr>
          <p:cNvCxnSpPr/>
          <p:nvPr/>
        </p:nvCxnSpPr>
        <p:spPr>
          <a:xfrm>
            <a:off x="335360" y="1916832"/>
            <a:ext cx="5328592" cy="0"/>
          </a:xfrm>
          <a:prstGeom prst="line">
            <a:avLst/>
          </a:prstGeom>
          <a:ln w="50800">
            <a:solidFill>
              <a:srgbClr val="D860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A964E8A9-F70A-4146-974B-8F61BF964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92695"/>
            <a:ext cx="5328592" cy="96348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lnSpc>
                <a:spcPct val="100000"/>
              </a:lnSpc>
              <a:defRPr b="1" i="0" cap="all" normalizeH="0" baseline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452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A1C99DE8-695A-E94E-AB18-FA5994D734C2}"/>
              </a:ext>
            </a:extLst>
          </p:cNvPr>
          <p:cNvSpPr/>
          <p:nvPr/>
        </p:nvSpPr>
        <p:spPr>
          <a:xfrm>
            <a:off x="0" y="0"/>
            <a:ext cx="6192011" cy="6237312"/>
          </a:xfrm>
          <a:prstGeom prst="round1Rect">
            <a:avLst>
              <a:gd name="adj" fmla="val 23287"/>
            </a:avLst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F5403EF0-98D8-6B4B-B1CE-3A22FD24B37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47386" y="692696"/>
            <a:ext cx="4959787" cy="488908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F2D6F13C-AB98-FA45-9ED4-003FACDBBA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7386" y="5725203"/>
            <a:ext cx="4959785" cy="2240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accent2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77A281CC-2BC0-AF44-B282-6895AAFF46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379" y="2177480"/>
            <a:ext cx="5184574" cy="3771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chemeClr val="bg1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chemeClr val="bg1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chemeClr val="bg1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8AE1625-AC35-5444-9D91-EDAF49446C5D}"/>
              </a:ext>
            </a:extLst>
          </p:cNvPr>
          <p:cNvCxnSpPr/>
          <p:nvPr/>
        </p:nvCxnSpPr>
        <p:spPr>
          <a:xfrm>
            <a:off x="335360" y="1916832"/>
            <a:ext cx="5328592" cy="0"/>
          </a:xfrm>
          <a:prstGeom prst="line">
            <a:avLst/>
          </a:prstGeom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782F49C-297E-5140-9598-28E9540BF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92695"/>
            <a:ext cx="5328592" cy="96348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lnSpc>
                <a:spcPct val="100000"/>
              </a:lnSpc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575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A1C99DE8-695A-E94E-AB18-FA5994D734C2}"/>
              </a:ext>
            </a:extLst>
          </p:cNvPr>
          <p:cNvSpPr/>
          <p:nvPr/>
        </p:nvSpPr>
        <p:spPr>
          <a:xfrm>
            <a:off x="1" y="0"/>
            <a:ext cx="6168008" cy="6237312"/>
          </a:xfrm>
          <a:prstGeom prst="round1Rect">
            <a:avLst>
              <a:gd name="adj" fmla="val 23287"/>
            </a:avLst>
          </a:prstGeom>
          <a:solidFill>
            <a:srgbClr val="D86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A8717F52-5218-A04E-85FE-4019BA2AFCE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47386" y="692696"/>
            <a:ext cx="4959787" cy="488908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0839EF53-B0FD-AF42-8479-0D8D25CADA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7386" y="5725203"/>
            <a:ext cx="4959785" cy="2240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accent2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EEACEA1C-E92F-6E43-9A30-A6A1ADBE0B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9" y="2177480"/>
            <a:ext cx="5184574" cy="3771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chemeClr val="bg1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chemeClr val="bg1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chemeClr val="bg1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999959-C804-0541-9D17-160A08F280B9}"/>
              </a:ext>
            </a:extLst>
          </p:cNvPr>
          <p:cNvCxnSpPr/>
          <p:nvPr/>
        </p:nvCxnSpPr>
        <p:spPr>
          <a:xfrm>
            <a:off x="335360" y="1916832"/>
            <a:ext cx="5328592" cy="0"/>
          </a:xfrm>
          <a:prstGeom prst="line">
            <a:avLst/>
          </a:prstGeom>
          <a:ln w="50800">
            <a:solidFill>
              <a:srgbClr val="C3DD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37687FA-8903-8C4E-9FAE-8BA825B5F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92695"/>
            <a:ext cx="5328592" cy="96348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lnSpc>
                <a:spcPct val="100000"/>
              </a:lnSpc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8623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A1C99DE8-695A-E94E-AB18-FA5994D734C2}"/>
              </a:ext>
            </a:extLst>
          </p:cNvPr>
          <p:cNvSpPr/>
          <p:nvPr/>
        </p:nvSpPr>
        <p:spPr>
          <a:xfrm>
            <a:off x="1" y="0"/>
            <a:ext cx="6168008" cy="6237312"/>
          </a:xfrm>
          <a:prstGeom prst="round1Rect">
            <a:avLst>
              <a:gd name="adj" fmla="val 2328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A8717F52-5218-A04E-85FE-4019BA2AFCE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47386" y="692696"/>
            <a:ext cx="4959787" cy="488908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0839EF53-B0FD-AF42-8479-0D8D25CADA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7386" y="5725203"/>
            <a:ext cx="4959785" cy="2240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EEACEA1C-E92F-6E43-9A30-A6A1ADBE0B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9" y="2177480"/>
            <a:ext cx="5184574" cy="3771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999959-C804-0541-9D17-160A08F280B9}"/>
              </a:ext>
            </a:extLst>
          </p:cNvPr>
          <p:cNvCxnSpPr/>
          <p:nvPr/>
        </p:nvCxnSpPr>
        <p:spPr>
          <a:xfrm>
            <a:off x="335360" y="1916832"/>
            <a:ext cx="5328592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37687FA-8903-8C4E-9FAE-8BA825B5F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92695"/>
            <a:ext cx="5328592" cy="96348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lnSpc>
                <a:spcPct val="100000"/>
              </a:lnSpc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8125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A1C99DE8-695A-E94E-AB18-FA5994D734C2}"/>
              </a:ext>
            </a:extLst>
          </p:cNvPr>
          <p:cNvSpPr/>
          <p:nvPr/>
        </p:nvSpPr>
        <p:spPr>
          <a:xfrm>
            <a:off x="1" y="0"/>
            <a:ext cx="6168008" cy="6237312"/>
          </a:xfrm>
          <a:prstGeom prst="round1Rect">
            <a:avLst>
              <a:gd name="adj" fmla="val 2328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A8717F52-5218-A04E-85FE-4019BA2AFCE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47386" y="692696"/>
            <a:ext cx="4959787" cy="488908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0839EF53-B0FD-AF42-8479-0D8D25CADA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7386" y="5725203"/>
            <a:ext cx="4959785" cy="2240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EEACEA1C-E92F-6E43-9A30-A6A1ADBE0B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9" y="2177480"/>
            <a:ext cx="5184574" cy="3771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999959-C804-0541-9D17-160A08F280B9}"/>
              </a:ext>
            </a:extLst>
          </p:cNvPr>
          <p:cNvCxnSpPr/>
          <p:nvPr/>
        </p:nvCxnSpPr>
        <p:spPr>
          <a:xfrm>
            <a:off x="335360" y="1916832"/>
            <a:ext cx="5328592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37687FA-8903-8C4E-9FAE-8BA825B5F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92695"/>
            <a:ext cx="5328592" cy="96348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lnSpc>
                <a:spcPct val="100000"/>
              </a:lnSpc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4695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5" name="Round Diagonal Corner Rectangle 14">
            <a:extLst>
              <a:ext uri="{FF2B5EF4-FFF2-40B4-BE49-F238E27FC236}">
                <a16:creationId xmlns:a16="http://schemas.microsoft.com/office/drawing/2014/main" id="{333B05BF-2416-1E42-A4F6-EFE4B6A4B89D}"/>
              </a:ext>
            </a:extLst>
          </p:cNvPr>
          <p:cNvSpPr/>
          <p:nvPr/>
        </p:nvSpPr>
        <p:spPr>
          <a:xfrm flipH="1">
            <a:off x="-5" y="0"/>
            <a:ext cx="11555822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93B890FB-C822-6244-AE9A-D27B6D3B1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842" y="382352"/>
            <a:ext cx="9217024" cy="50405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D86075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A16FE2FA-60A7-824D-989C-1DE14DD4ACC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67808" y="1580889"/>
            <a:ext cx="3456384" cy="393634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E25E6694-41CC-5246-8950-1FCBC5A42DA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12224" y="1580889"/>
            <a:ext cx="3456384" cy="393634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66F85165-9A8B-4B48-92D5-DD4A6F5AFF4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392" y="1580889"/>
            <a:ext cx="3456384" cy="3936343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F0ABBF8E-2FA1-4143-A3D1-85D857940B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4842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90FE50E2-7287-AF48-8B7F-254A7F65FA1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84838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Text Placeholder 15">
            <a:extLst>
              <a:ext uri="{FF2B5EF4-FFF2-40B4-BE49-F238E27FC236}">
                <a16:creationId xmlns:a16="http://schemas.microsoft.com/office/drawing/2014/main" id="{E059A0B8-5DBB-0547-9898-6107ECB32B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07914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34087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8" name="Round Diagonal Corner Rectangle 7">
            <a:extLst>
              <a:ext uri="{FF2B5EF4-FFF2-40B4-BE49-F238E27FC236}">
                <a16:creationId xmlns:a16="http://schemas.microsoft.com/office/drawing/2014/main" id="{79C8EF2F-0282-5D4F-BA19-6BB7F61FA937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EE432D93-A7A2-E74B-93B8-7A5C8AE54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842" y="382352"/>
            <a:ext cx="9217024" cy="50405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D8D8473A-26AF-C249-A308-51D1233C19A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67808" y="1580889"/>
            <a:ext cx="3456384" cy="393634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8C347D0D-9ADF-F04D-A7A9-763015C2FB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12224" y="1580889"/>
            <a:ext cx="3456384" cy="393634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338317EF-8420-7944-BC72-E01F1749B18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392" y="1580889"/>
            <a:ext cx="3456384" cy="3936343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75B2FE88-A057-1C45-BF75-BA661C6AE8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4842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3A588400-871F-F44A-B832-D2DAB6AF61A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84838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Text Placeholder 15">
            <a:extLst>
              <a:ext uri="{FF2B5EF4-FFF2-40B4-BE49-F238E27FC236}">
                <a16:creationId xmlns:a16="http://schemas.microsoft.com/office/drawing/2014/main" id="{F1C8C285-4546-2C4E-8423-946982299F5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07914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5552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bg>
      <p:bgPr>
        <a:solidFill>
          <a:srgbClr val="C3DD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3A23D3B5-17DF-E94A-8FB3-6084B9757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13792"/>
            <a:ext cx="11055789" cy="71095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D86075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7A4B785D-CEDA-A042-93FF-FDDC90576B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1384" y="1233891"/>
            <a:ext cx="11055789" cy="439021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2309A17F-886E-9245-A52B-75E9730B01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1384" y="5624109"/>
            <a:ext cx="6087237" cy="53338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FontTx/>
              <a:buNone/>
              <a:defRPr sz="950">
                <a:solidFill>
                  <a:srgbClr val="0C244C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5E4D10-669F-B44A-829C-549EADDE5760}"/>
              </a:ext>
            </a:extLst>
          </p:cNvPr>
          <p:cNvSpPr txBox="1"/>
          <p:nvPr userDrawn="1"/>
        </p:nvSpPr>
        <p:spPr>
          <a:xfrm>
            <a:off x="13552369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355870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5" name="Round Diagonal Corner Rectangle 14">
            <a:extLst>
              <a:ext uri="{FF2B5EF4-FFF2-40B4-BE49-F238E27FC236}">
                <a16:creationId xmlns:a16="http://schemas.microsoft.com/office/drawing/2014/main" id="{333B05BF-2416-1E42-A4F6-EFE4B6A4B89D}"/>
              </a:ext>
            </a:extLst>
          </p:cNvPr>
          <p:cNvSpPr/>
          <p:nvPr/>
        </p:nvSpPr>
        <p:spPr>
          <a:xfrm flipH="1">
            <a:off x="-5" y="0"/>
            <a:ext cx="11568612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93B890FB-C822-6244-AE9A-D27B6D3B1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842" y="382352"/>
            <a:ext cx="9217024" cy="50405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EA1537EA-C36C-4C48-9C17-DE22BD9EC20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67808" y="1580889"/>
            <a:ext cx="3456384" cy="393634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3A687291-0CBA-8646-91E4-32C02AB4A5A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12224" y="1580889"/>
            <a:ext cx="3456384" cy="393634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5167438-FB8A-1D4B-BB24-9F2B40AFF33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392" y="1580889"/>
            <a:ext cx="3456384" cy="3936343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3564D09F-C382-5F46-A844-6305CD1B99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4842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1E4B44F8-F3D8-7E40-8BC0-84AEE1138FF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84838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B8E350C7-D56C-BB4A-923E-E08A439FDFB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07914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17313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8" name="Round Diagonal Corner Rectangle 7">
            <a:extLst>
              <a:ext uri="{FF2B5EF4-FFF2-40B4-BE49-F238E27FC236}">
                <a16:creationId xmlns:a16="http://schemas.microsoft.com/office/drawing/2014/main" id="{79C8EF2F-0282-5D4F-BA19-6BB7F61FA937}"/>
              </a:ext>
            </a:extLst>
          </p:cNvPr>
          <p:cNvSpPr/>
          <p:nvPr/>
        </p:nvSpPr>
        <p:spPr>
          <a:xfrm flipH="1">
            <a:off x="-3" y="0"/>
            <a:ext cx="11568611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D86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EE432D93-A7A2-E74B-93B8-7A5C8AE54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842" y="382352"/>
            <a:ext cx="9217024" cy="50405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FDC2E9A5-4FC2-DB40-89CB-67A9A1EC11B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67808" y="1580889"/>
            <a:ext cx="3456384" cy="393634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9D71FB35-CDC5-B64B-9E71-A1098C4880A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12224" y="1580889"/>
            <a:ext cx="3456384" cy="393634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DEFC1B93-E9EB-F044-9954-5927089FF3B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392" y="1580889"/>
            <a:ext cx="3456384" cy="3936343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06754A93-30EC-D149-8F70-4D6C61C510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4842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A29D6DF-68BB-6C4D-AAA4-B639652E83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84838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15A68DEF-DF3E-0F48-A2EE-0609932A4F4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07914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65015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8" name="Round Diagonal Corner Rectangle 7">
            <a:extLst>
              <a:ext uri="{FF2B5EF4-FFF2-40B4-BE49-F238E27FC236}">
                <a16:creationId xmlns:a16="http://schemas.microsoft.com/office/drawing/2014/main" id="{79C8EF2F-0282-5D4F-BA19-6BB7F61FA937}"/>
              </a:ext>
            </a:extLst>
          </p:cNvPr>
          <p:cNvSpPr/>
          <p:nvPr/>
        </p:nvSpPr>
        <p:spPr>
          <a:xfrm flipH="1">
            <a:off x="-3" y="0"/>
            <a:ext cx="11568611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EE432D93-A7A2-E74B-93B8-7A5C8AE54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842" y="382352"/>
            <a:ext cx="9217024" cy="50405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FDC2E9A5-4FC2-DB40-89CB-67A9A1EC11B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67808" y="1580889"/>
            <a:ext cx="3456384" cy="393634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9D71FB35-CDC5-B64B-9E71-A1098C4880A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12224" y="1580889"/>
            <a:ext cx="3456384" cy="393634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DEFC1B93-E9EB-F044-9954-5927089FF3B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392" y="1580889"/>
            <a:ext cx="3456384" cy="3936343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06754A93-30EC-D149-8F70-4D6C61C510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4842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A29D6DF-68BB-6C4D-AAA4-B639652E83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84838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15A68DEF-DF3E-0F48-A2EE-0609932A4F4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07914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28532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1" name="Round Diagonal Corner Rectangle 10">
            <a:extLst>
              <a:ext uri="{FF2B5EF4-FFF2-40B4-BE49-F238E27FC236}">
                <a16:creationId xmlns:a16="http://schemas.microsoft.com/office/drawing/2014/main" id="{CE9EF793-A985-5846-B627-BD8E79F8B33B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88222E49-A4D6-CA46-9DBB-AC446EEF603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9376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1D272D01-E16D-8C4D-9F46-A043F241E4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38310" y="1580925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F02A6715-711A-DA49-AC21-0909F0696A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79173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5D1A1900-4F56-2B4F-BBFB-62C187B1AA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46621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58CC5F27-2DF1-0C4E-95A1-849D837ACA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4055910"/>
            <a:ext cx="11164827" cy="189337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4" name="Title Placeholder 1">
            <a:extLst>
              <a:ext uri="{FF2B5EF4-FFF2-40B4-BE49-F238E27FC236}">
                <a16:creationId xmlns:a16="http://schemas.microsoft.com/office/drawing/2014/main" id="{55D59D9D-FC3D-CB46-9DA4-5F755258DEAC}"/>
              </a:ext>
            </a:extLst>
          </p:cNvPr>
          <p:cNvSpPr txBox="1">
            <a:spLocks/>
          </p:cNvSpPr>
          <p:nvPr/>
        </p:nvSpPr>
        <p:spPr>
          <a:xfrm>
            <a:off x="614842" y="382352"/>
            <a:ext cx="9217024" cy="50405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 cap="all" normalizeH="0" baseline="0">
                <a:solidFill>
                  <a:srgbClr val="0C244C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>
                <a:solidFill>
                  <a:srgbClr val="D86075"/>
                </a:solidFill>
              </a:rPr>
              <a:t>Click to edit Master title style</a:t>
            </a:r>
            <a:endParaRPr lang="en-US">
              <a:solidFill>
                <a:srgbClr val="D86075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E84819-4C54-574F-8060-6984CD25582B}"/>
              </a:ext>
            </a:extLst>
          </p:cNvPr>
          <p:cNvSpPr txBox="1"/>
          <p:nvPr userDrawn="1"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7580051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1" name="Round Diagonal Corner Rectangle 10">
            <a:extLst>
              <a:ext uri="{FF2B5EF4-FFF2-40B4-BE49-F238E27FC236}">
                <a16:creationId xmlns:a16="http://schemas.microsoft.com/office/drawing/2014/main" id="{CE9EF793-A985-5846-B627-BD8E79F8B33B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DF918A"/>
              </a:solidFill>
            </a:endParaRP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88222E49-A4D6-CA46-9DBB-AC446EEF603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9376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1D272D01-E16D-8C4D-9F46-A043F241E4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38310" y="1580925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F02A6715-711A-DA49-AC21-0909F0696A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79173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5D1A1900-4F56-2B4F-BBFB-62C187B1AA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46621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58CC5F27-2DF1-0C4E-95A1-849D837ACA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4055910"/>
            <a:ext cx="11164827" cy="189337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EF26B9D4-44A7-DE48-9C31-0BB04BA68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250402"/>
            <a:ext cx="11055789" cy="78296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7447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C5C294E5-F755-7B4A-A655-04312EF0AF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9376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F0C47967-C079-E24F-8636-1682CBF5FC6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38310" y="1580925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AA6708DB-A7AC-0942-95D4-D85B3A32B16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79173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D60E9371-115B-6F42-8766-64226F594A1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46621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B58FE328-85D5-A74E-A340-A55D92D9F5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4055910"/>
            <a:ext cx="11164827" cy="189337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Round Diagonal Corner Rectangle 12">
            <a:extLst>
              <a:ext uri="{FF2B5EF4-FFF2-40B4-BE49-F238E27FC236}">
                <a16:creationId xmlns:a16="http://schemas.microsoft.com/office/drawing/2014/main" id="{BD57A1AD-B25C-354A-852D-EBF26EB7CCF0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D9D27A9D-692C-A04A-BCE7-AB2E8A757650}"/>
              </a:ext>
            </a:extLst>
          </p:cNvPr>
          <p:cNvSpPr txBox="1">
            <a:spLocks/>
          </p:cNvSpPr>
          <p:nvPr/>
        </p:nvSpPr>
        <p:spPr>
          <a:xfrm>
            <a:off x="614842" y="382352"/>
            <a:ext cx="9217024" cy="50405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 cap="all" normalizeH="0" baseline="0">
                <a:solidFill>
                  <a:srgbClr val="0C244C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>
                <a:solidFill>
                  <a:srgbClr val="0C244C"/>
                </a:solidFill>
              </a:rPr>
              <a:t>Click to edit Master title style</a:t>
            </a:r>
            <a:endParaRPr lang="en-US">
              <a:solidFill>
                <a:srgbClr val="0C24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4141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C5C294E5-F755-7B4A-A655-04312EF0AF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9376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F0C47967-C079-E24F-8636-1682CBF5FC6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38310" y="1580925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AA6708DB-A7AC-0942-95D4-D85B3A32B16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79173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D60E9371-115B-6F42-8766-64226F594A1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46621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B58FE328-85D5-A74E-A340-A55D92D9F5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4055910"/>
            <a:ext cx="11164827" cy="189337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Round Diagonal Corner Rectangle 12">
            <a:extLst>
              <a:ext uri="{FF2B5EF4-FFF2-40B4-BE49-F238E27FC236}">
                <a16:creationId xmlns:a16="http://schemas.microsoft.com/office/drawing/2014/main" id="{BD57A1AD-B25C-354A-852D-EBF26EB7CCF0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D86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D9D27A9D-692C-A04A-BCE7-AB2E8A757650}"/>
              </a:ext>
            </a:extLst>
          </p:cNvPr>
          <p:cNvSpPr txBox="1">
            <a:spLocks/>
          </p:cNvSpPr>
          <p:nvPr/>
        </p:nvSpPr>
        <p:spPr>
          <a:xfrm>
            <a:off x="614842" y="382352"/>
            <a:ext cx="9217024" cy="50405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 cap="all" normalizeH="0" baseline="0">
                <a:solidFill>
                  <a:srgbClr val="0C244C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>
                <a:solidFill>
                  <a:srgbClr val="0C244C"/>
                </a:solidFill>
              </a:rPr>
              <a:t>Click to edit Master title style</a:t>
            </a:r>
            <a:endParaRPr lang="en-US">
              <a:solidFill>
                <a:srgbClr val="0C24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1213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88222E49-A4D6-CA46-9DBB-AC446EEF603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9376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1D272D01-E16D-8C4D-9F46-A043F241E4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38310" y="1580925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F02A6715-711A-DA49-AC21-0909F0696A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79173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5D1A1900-4F56-2B4F-BBFB-62C187B1AA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46621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58CC5F27-2DF1-0C4E-95A1-849D837ACA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4055910"/>
            <a:ext cx="11164827" cy="189337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63B1A4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Round Diagonal Corner Rectangle 9">
            <a:extLst>
              <a:ext uri="{FF2B5EF4-FFF2-40B4-BE49-F238E27FC236}">
                <a16:creationId xmlns:a16="http://schemas.microsoft.com/office/drawing/2014/main" id="{654921C3-E5E3-B14F-856D-25AE936CF341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0C2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6CB0C7A4-192E-364E-A69A-D07332308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952" y="236710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C3DDD7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7193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88222E49-A4D6-CA46-9DBB-AC446EEF603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9376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1D272D01-E16D-8C4D-9F46-A043F241E4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38310" y="1580925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F02A6715-711A-DA49-AC21-0909F0696A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79173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5D1A1900-4F56-2B4F-BBFB-62C187B1AA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46621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58CC5F27-2DF1-0C4E-95A1-849D837ACA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4055910"/>
            <a:ext cx="11164827" cy="189337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0" cap="none" baseline="0">
                <a:solidFill>
                  <a:schemeClr val="tx2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chemeClr val="tx2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chemeClr val="tx2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chemeClr val="tx2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chemeClr val="tx2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Round Diagonal Corner Rectangle 9">
            <a:extLst>
              <a:ext uri="{FF2B5EF4-FFF2-40B4-BE49-F238E27FC236}">
                <a16:creationId xmlns:a16="http://schemas.microsoft.com/office/drawing/2014/main" id="{654921C3-E5E3-B14F-856D-25AE936CF341}"/>
              </a:ext>
            </a:extLst>
          </p:cNvPr>
          <p:cNvSpPr/>
          <p:nvPr/>
        </p:nvSpPr>
        <p:spPr>
          <a:xfrm flipH="1">
            <a:off x="0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6CB0C7A4-192E-364E-A69A-D07332308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36710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8166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9" name="Round Diagonal Corner Rectangle 8">
            <a:extLst>
              <a:ext uri="{FF2B5EF4-FFF2-40B4-BE49-F238E27FC236}">
                <a16:creationId xmlns:a16="http://schemas.microsoft.com/office/drawing/2014/main" id="{42FEA488-D4E2-0343-A83D-08BB48D2752D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04D441F-8D27-9645-844D-1967EBCD6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43062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D86075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1713762-D6C6-CB4B-8881-EB8E8FA871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601416"/>
            <a:ext cx="11127797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830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8C6982-F74D-C344-BCD9-9DE59C7B3250}"/>
              </a:ext>
            </a:extLst>
          </p:cNvPr>
          <p:cNvSpPr/>
          <p:nvPr/>
        </p:nvSpPr>
        <p:spPr>
          <a:xfrm>
            <a:off x="0" y="1"/>
            <a:ext cx="12192000" cy="2204863"/>
          </a:xfrm>
          <a:prstGeom prst="rect">
            <a:avLst/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80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D48EE57-0F2D-014C-95FA-6C882CB4F5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871" y="382227"/>
            <a:ext cx="9144000" cy="1440160"/>
          </a:xfrm>
          <a:prstGeom prst="rect">
            <a:avLst/>
          </a:prstGeom>
        </p:spPr>
        <p:txBody>
          <a:bodyPr anchor="ctr"/>
          <a:lstStyle>
            <a:lvl1pPr algn="l">
              <a:defRPr sz="4000" b="1" cap="all" baseline="0">
                <a:solidFill>
                  <a:srgbClr val="0C244C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63040A0-FA60-A04B-A12A-9E6C14420579}"/>
              </a:ext>
            </a:extLst>
          </p:cNvPr>
          <p:cNvGrpSpPr>
            <a:grpSpLocks noChangeAspect="1"/>
          </p:cNvGrpSpPr>
          <p:nvPr/>
        </p:nvGrpSpPr>
        <p:grpSpPr>
          <a:xfrm>
            <a:off x="10403695" y="-337600"/>
            <a:ext cx="2160239" cy="2159987"/>
            <a:chOff x="948154" y="2050047"/>
            <a:chExt cx="216025" cy="216025"/>
          </a:xfrm>
          <a:solidFill>
            <a:schemeClr val="bg1">
              <a:alpha val="40000"/>
            </a:schemeClr>
          </a:solidFill>
        </p:grpSpPr>
        <p:sp>
          <p:nvSpPr>
            <p:cNvPr id="19" name="Freeform: Shape 6">
              <a:extLst>
                <a:ext uri="{FF2B5EF4-FFF2-40B4-BE49-F238E27FC236}">
                  <a16:creationId xmlns:a16="http://schemas.microsoft.com/office/drawing/2014/main" id="{71433D91-2D78-3444-8ECC-365898913EE7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5CD7F5F-888F-6246-AF30-33E94A601E9B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21" name="Freeform: Shape 7">
                <a:extLst>
                  <a:ext uri="{FF2B5EF4-FFF2-40B4-BE49-F238E27FC236}">
                    <a16:creationId xmlns:a16="http://schemas.microsoft.com/office/drawing/2014/main" id="{4F8DD2CD-E407-CE4B-8C5C-8C0E804673A0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2" name="Freeform: Shape 8">
                <a:extLst>
                  <a:ext uri="{FF2B5EF4-FFF2-40B4-BE49-F238E27FC236}">
                    <a16:creationId xmlns:a16="http://schemas.microsoft.com/office/drawing/2014/main" id="{00DF989F-967B-8E4B-AA6C-6A49DB92B5DD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3" name="Freeform: Shape 9">
                <a:extLst>
                  <a:ext uri="{FF2B5EF4-FFF2-40B4-BE49-F238E27FC236}">
                    <a16:creationId xmlns:a16="http://schemas.microsoft.com/office/drawing/2014/main" id="{B7FB4A33-B577-4540-98E0-BF6BA3C0CC8C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4" name="Freeform: Shape 10">
                <a:extLst>
                  <a:ext uri="{FF2B5EF4-FFF2-40B4-BE49-F238E27FC236}">
                    <a16:creationId xmlns:a16="http://schemas.microsoft.com/office/drawing/2014/main" id="{0B44B365-7204-7249-995C-3697134985A7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DBA0A967-644C-7B47-A4B1-82200C78A7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204614"/>
            <a:ext cx="12192000" cy="403269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0842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63CED192-F6AA-F84B-A24E-F2B1462C0185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126A5E3-F8BB-9847-A268-2C44D4771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38336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5B616937-BF51-4049-AF81-62EC6F0226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601416"/>
            <a:ext cx="11127797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2317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1F6343B1-1103-C843-8D41-C961B8DAE725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691065F9-7C50-854A-BCD1-F52A2880C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878" y="238336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C75A8353-0B25-3047-B90E-7EEA7F64C7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601416"/>
            <a:ext cx="11127797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5176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1F6343B1-1103-C843-8D41-C961B8DAE725}"/>
              </a:ext>
            </a:extLst>
          </p:cNvPr>
          <p:cNvSpPr/>
          <p:nvPr/>
        </p:nvSpPr>
        <p:spPr>
          <a:xfrm flipH="1">
            <a:off x="-3" y="0"/>
            <a:ext cx="11644206" cy="90872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691065F9-7C50-854A-BCD1-F52A2880C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878" y="66936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C75A8353-0B25-3047-B90E-7EEA7F64C7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052736"/>
            <a:ext cx="11127797" cy="48965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0675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7B889128-811C-DE4A-B7A2-B59A0C053A56}"/>
              </a:ext>
            </a:extLst>
          </p:cNvPr>
          <p:cNvSpPr/>
          <p:nvPr/>
        </p:nvSpPr>
        <p:spPr>
          <a:xfrm flipH="1">
            <a:off x="0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D86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FEB1C999-967E-FC4C-BAD0-5FB4A50DC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38336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B9889083-EE2F-7A4E-A509-D046425861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601416"/>
            <a:ext cx="11127797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D86075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273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FFA89BCE-54A3-854E-88E7-181BE4849E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601416"/>
            <a:ext cx="11127797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D86075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3E5B237A-3897-4141-8CED-2DF20194B1F0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0C2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46FA4F00-FDDD-2B49-A08C-C59D2E7F3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38336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C3DDD7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6287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FFA89BCE-54A3-854E-88E7-181BE4849E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601416"/>
            <a:ext cx="11127797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D86075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3E5B237A-3897-4141-8CED-2DF20194B1F0}"/>
              </a:ext>
            </a:extLst>
          </p:cNvPr>
          <p:cNvSpPr/>
          <p:nvPr/>
        </p:nvSpPr>
        <p:spPr>
          <a:xfrm flipH="1">
            <a:off x="-3" y="0"/>
            <a:ext cx="11644206" cy="971550"/>
          </a:xfrm>
          <a:prstGeom prst="round2DiagRect">
            <a:avLst>
              <a:gd name="adj1" fmla="val 42510"/>
              <a:gd name="adj2" fmla="val 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46FA4F00-FDDD-2B49-A08C-C59D2E7F3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38336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9558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FFA89BCE-54A3-854E-88E7-181BE4849E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601416"/>
            <a:ext cx="11127797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D86075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3E5B237A-3897-4141-8CED-2DF20194B1F0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46FA4F00-FDDD-2B49-A08C-C59D2E7F3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38336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494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97A58D9-443A-4048-9EAB-874AED8E01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8" y="1601416"/>
            <a:ext cx="6497823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ABBF3EA7-A267-EC44-A4A8-BDD57EEACAC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589480" y="1609873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5B355042-DCF4-E74A-91E3-CDCCAFE2DD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89483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051008E0-9339-E940-865C-412D1098C9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74496" y="1601416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48ED4249-5FC9-E14B-BD46-2F394F7BF45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74496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Round Diagonal Corner Rectangle 11">
            <a:extLst>
              <a:ext uri="{FF2B5EF4-FFF2-40B4-BE49-F238E27FC236}">
                <a16:creationId xmlns:a16="http://schemas.microsoft.com/office/drawing/2014/main" id="{E437444D-0522-174F-9F39-EEF75DB0AE10}"/>
              </a:ext>
            </a:extLst>
          </p:cNvPr>
          <p:cNvSpPr/>
          <p:nvPr/>
        </p:nvSpPr>
        <p:spPr>
          <a:xfrm flipH="1">
            <a:off x="-4" y="0"/>
            <a:ext cx="11705553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6B81FE25-2EA9-9B4F-8EAB-463C409A4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43160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D86075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5079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97A58D9-443A-4048-9EAB-874AED8E01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8" y="1601416"/>
            <a:ext cx="6497823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ABBF3EA7-A267-EC44-A4A8-BDD57EEACAC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589480" y="1609873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5B355042-DCF4-E74A-91E3-CDCCAFE2DD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89483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051008E0-9339-E940-865C-412D1098C9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74496" y="1601416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48ED4249-5FC9-E14B-BD46-2F394F7BF45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74496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Round Diagonal Corner Rectangle 11">
            <a:extLst>
              <a:ext uri="{FF2B5EF4-FFF2-40B4-BE49-F238E27FC236}">
                <a16:creationId xmlns:a16="http://schemas.microsoft.com/office/drawing/2014/main" id="{E437444D-0522-174F-9F39-EEF75DB0AE10}"/>
              </a:ext>
            </a:extLst>
          </p:cNvPr>
          <p:cNvSpPr/>
          <p:nvPr/>
        </p:nvSpPr>
        <p:spPr>
          <a:xfrm flipH="1">
            <a:off x="-3" y="0"/>
            <a:ext cx="11705550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6B81FE25-2EA9-9B4F-8EAB-463C409A4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38336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9615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97A58D9-443A-4048-9EAB-874AED8E01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8" y="1601416"/>
            <a:ext cx="6497823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ABBF3EA7-A267-EC44-A4A8-BDD57EEACAC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589480" y="1609873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5B355042-DCF4-E74A-91E3-CDCCAFE2DD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89483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051008E0-9339-E940-865C-412D1098C9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74496" y="1601416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48ED4249-5FC9-E14B-BD46-2F394F7BF45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74496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Round Diagonal Corner Rectangle 9">
            <a:extLst>
              <a:ext uri="{FF2B5EF4-FFF2-40B4-BE49-F238E27FC236}">
                <a16:creationId xmlns:a16="http://schemas.microsoft.com/office/drawing/2014/main" id="{73552B9F-8377-FB4F-8941-AB38DB9617E2}"/>
              </a:ext>
            </a:extLst>
          </p:cNvPr>
          <p:cNvSpPr/>
          <p:nvPr/>
        </p:nvSpPr>
        <p:spPr>
          <a:xfrm flipH="1">
            <a:off x="-4" y="0"/>
            <a:ext cx="11705553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D86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626599E6-9DC6-BA42-B07B-A51823709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35572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C3DDD7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186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8C6982-F74D-C344-BCD9-9DE59C7B3250}"/>
              </a:ext>
            </a:extLst>
          </p:cNvPr>
          <p:cNvSpPr/>
          <p:nvPr/>
        </p:nvSpPr>
        <p:spPr>
          <a:xfrm>
            <a:off x="0" y="1"/>
            <a:ext cx="12192000" cy="2204863"/>
          </a:xfrm>
          <a:prstGeom prst="rect">
            <a:avLst/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D48EE57-0F2D-014C-95FA-6C882CB4F5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871" y="382227"/>
            <a:ext cx="9144000" cy="1440160"/>
          </a:xfrm>
          <a:prstGeom prst="rect">
            <a:avLst/>
          </a:prstGeom>
        </p:spPr>
        <p:txBody>
          <a:bodyPr anchor="ctr"/>
          <a:lstStyle>
            <a:lvl1pPr algn="l">
              <a:defRPr sz="4000" b="1" cap="all" baseline="0">
                <a:solidFill>
                  <a:srgbClr val="0C244C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63040A0-FA60-A04B-A12A-9E6C14420579}"/>
              </a:ext>
            </a:extLst>
          </p:cNvPr>
          <p:cNvGrpSpPr>
            <a:grpSpLocks noChangeAspect="1"/>
          </p:cNvGrpSpPr>
          <p:nvPr/>
        </p:nvGrpSpPr>
        <p:grpSpPr>
          <a:xfrm>
            <a:off x="10403695" y="-337600"/>
            <a:ext cx="2160239" cy="2159987"/>
            <a:chOff x="948154" y="2050047"/>
            <a:chExt cx="216025" cy="216025"/>
          </a:xfrm>
          <a:solidFill>
            <a:schemeClr val="bg1">
              <a:alpha val="40000"/>
            </a:schemeClr>
          </a:solidFill>
        </p:grpSpPr>
        <p:sp>
          <p:nvSpPr>
            <p:cNvPr id="19" name="Freeform: Shape 6">
              <a:extLst>
                <a:ext uri="{FF2B5EF4-FFF2-40B4-BE49-F238E27FC236}">
                  <a16:creationId xmlns:a16="http://schemas.microsoft.com/office/drawing/2014/main" id="{71433D91-2D78-3444-8ECC-365898913EE7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5CD7F5F-888F-6246-AF30-33E94A601E9B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21" name="Freeform: Shape 7">
                <a:extLst>
                  <a:ext uri="{FF2B5EF4-FFF2-40B4-BE49-F238E27FC236}">
                    <a16:creationId xmlns:a16="http://schemas.microsoft.com/office/drawing/2014/main" id="{4F8DD2CD-E407-CE4B-8C5C-8C0E804673A0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2" name="Freeform: Shape 8">
                <a:extLst>
                  <a:ext uri="{FF2B5EF4-FFF2-40B4-BE49-F238E27FC236}">
                    <a16:creationId xmlns:a16="http://schemas.microsoft.com/office/drawing/2014/main" id="{00DF989F-967B-8E4B-AA6C-6A49DB92B5DD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3" name="Freeform: Shape 9">
                <a:extLst>
                  <a:ext uri="{FF2B5EF4-FFF2-40B4-BE49-F238E27FC236}">
                    <a16:creationId xmlns:a16="http://schemas.microsoft.com/office/drawing/2014/main" id="{B7FB4A33-B577-4540-98E0-BF6BA3C0CC8C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4" name="Freeform: Shape 10">
                <a:extLst>
                  <a:ext uri="{FF2B5EF4-FFF2-40B4-BE49-F238E27FC236}">
                    <a16:creationId xmlns:a16="http://schemas.microsoft.com/office/drawing/2014/main" id="{0B44B365-7204-7249-995C-3697134985A7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DBA0A967-644C-7B47-A4B1-82200C78A7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204614"/>
            <a:ext cx="12192000" cy="403269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47344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97A58D9-443A-4048-9EAB-874AED8E01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8" y="1601416"/>
            <a:ext cx="6497823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ABBF3EA7-A267-EC44-A4A8-BDD57EEACAC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589480" y="1609873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5B355042-DCF4-E74A-91E3-CDCCAFE2DD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89483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051008E0-9339-E940-865C-412D1098C9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74496" y="1601416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48ED4249-5FC9-E14B-BD46-2F394F7BF45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74496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Round Diagonal Corner Rectangle 11">
            <a:extLst>
              <a:ext uri="{FF2B5EF4-FFF2-40B4-BE49-F238E27FC236}">
                <a16:creationId xmlns:a16="http://schemas.microsoft.com/office/drawing/2014/main" id="{4CC5ADD0-5755-9341-A794-D9405AB1CE9B}"/>
              </a:ext>
            </a:extLst>
          </p:cNvPr>
          <p:cNvSpPr/>
          <p:nvPr/>
        </p:nvSpPr>
        <p:spPr>
          <a:xfrm flipH="1">
            <a:off x="-3" y="0"/>
            <a:ext cx="11705550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CB631168-B793-ED49-B934-593139FB8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42728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0183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97A58D9-443A-4048-9EAB-874AED8E01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8" y="1601416"/>
            <a:ext cx="6497823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ABBF3EA7-A267-EC44-A4A8-BDD57EEACAC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589480" y="1609873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5B355042-DCF4-E74A-91E3-CDCCAFE2DD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89483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051008E0-9339-E940-865C-412D1098C9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74496" y="1601416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48ED4249-5FC9-E14B-BD46-2F394F7BF45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74496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Round Diagonal Corner Rectangle 9">
            <a:extLst>
              <a:ext uri="{FF2B5EF4-FFF2-40B4-BE49-F238E27FC236}">
                <a16:creationId xmlns:a16="http://schemas.microsoft.com/office/drawing/2014/main" id="{B9FD1A2C-38BE-AB4F-9B8B-6ADE3F259D13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0C2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62DE040E-4416-784E-A304-6C481AB87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478" y="238336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C3DDD7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18719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97A58D9-443A-4048-9EAB-874AED8E01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8" y="1601416"/>
            <a:ext cx="6497823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ABBF3EA7-A267-EC44-A4A8-BDD57EEACAC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589480" y="1609873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5B355042-DCF4-E74A-91E3-CDCCAFE2DD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89483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051008E0-9339-E940-865C-412D1098C9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74496" y="1601416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48ED4249-5FC9-E14B-BD46-2F394F7BF45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74496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Round Diagonal Corner Rectangle 9">
            <a:extLst>
              <a:ext uri="{FF2B5EF4-FFF2-40B4-BE49-F238E27FC236}">
                <a16:creationId xmlns:a16="http://schemas.microsoft.com/office/drawing/2014/main" id="{B9FD1A2C-38BE-AB4F-9B8B-6ADE3F259D13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62DE040E-4416-784E-A304-6C481AB87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38336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57274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1" name="Round Diagonal Corner Rectangle 10">
            <a:extLst>
              <a:ext uri="{FF2B5EF4-FFF2-40B4-BE49-F238E27FC236}">
                <a16:creationId xmlns:a16="http://schemas.microsoft.com/office/drawing/2014/main" id="{480DCE31-F5CF-BC4A-8E8F-4B05BA75E105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F86E80CC-2B14-A447-AFCE-A6948979D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797" y="350908"/>
            <a:ext cx="10732778" cy="58130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D86075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7D8A5BF1-4DF0-534F-AE1A-B79F7E73B0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42676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81B1F219-30EE-3F4D-8878-9EA05576B0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45237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7549DBA1-A019-4C41-A27D-A218AEB9F1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7798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42090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1" name="Round Diagonal Corner Rectangle 10">
            <a:extLst>
              <a:ext uri="{FF2B5EF4-FFF2-40B4-BE49-F238E27FC236}">
                <a16:creationId xmlns:a16="http://schemas.microsoft.com/office/drawing/2014/main" id="{480DCE31-F5CF-BC4A-8E8F-4B05BA75E105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F86E80CC-2B14-A447-AFCE-A6948979D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711" y="343729"/>
            <a:ext cx="10732778" cy="58130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7D8A5BF1-4DF0-534F-AE1A-B79F7E73B0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42676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81B1F219-30EE-3F4D-8878-9EA05576B0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45237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7549DBA1-A019-4C41-A27D-A218AEB9F1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7798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5380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8" name="Round Diagonal Corner Rectangle 7">
            <a:extLst>
              <a:ext uri="{FF2B5EF4-FFF2-40B4-BE49-F238E27FC236}">
                <a16:creationId xmlns:a16="http://schemas.microsoft.com/office/drawing/2014/main" id="{3B006B63-8E25-D245-AC46-2D9232FE60EF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D86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E9AE0E48-35E1-674B-9BA8-70FDCA86D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711" y="343728"/>
            <a:ext cx="10732778" cy="58130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C3DDD7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2368D3C0-A3CA-1842-B423-E84646E291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42676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B290A2BC-7D5D-A24B-B48D-1F07B98264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45237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F3A597FB-2E42-6541-9B9F-09CAB4F3DCF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7798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43499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1" name="Round Diagonal Corner Rectangle 10">
            <a:extLst>
              <a:ext uri="{FF2B5EF4-FFF2-40B4-BE49-F238E27FC236}">
                <a16:creationId xmlns:a16="http://schemas.microsoft.com/office/drawing/2014/main" id="{43E95613-5D02-6249-A2F5-39FC0AB374A1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73BE0186-5360-4A4D-A5FC-FA2A4223B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797" y="343729"/>
            <a:ext cx="10732778" cy="58130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01F0488D-6337-1346-A438-40D522A73C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42676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38DAE29A-84F6-3247-9A58-75681789A9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45237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E8254261-48E4-C44B-BA6E-AC8D104F357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7798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27362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1" name="Round Diagonal Corner Rectangle 10">
            <a:extLst>
              <a:ext uri="{FF2B5EF4-FFF2-40B4-BE49-F238E27FC236}">
                <a16:creationId xmlns:a16="http://schemas.microsoft.com/office/drawing/2014/main" id="{43E95613-5D02-6249-A2F5-39FC0AB374A1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73BE0186-5360-4A4D-A5FC-FA2A4223B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798" y="343729"/>
            <a:ext cx="10732778" cy="58130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01F0488D-6337-1346-A438-40D522A73C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42676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38DAE29A-84F6-3247-9A58-75681789A9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45237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E8254261-48E4-C44B-BA6E-AC8D104F357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7798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12317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EBD483C7-3580-794C-891A-29E1C81662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2906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87BCE467-8FF7-7945-878B-23B94E0DB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3" y="413792"/>
            <a:ext cx="7872875" cy="1143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DC7A34D5-15B0-6449-A037-A567189B30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91622" y="6042936"/>
            <a:ext cx="4847861" cy="2477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FontTx/>
              <a:buNone/>
              <a:defRPr sz="900">
                <a:solidFill>
                  <a:schemeClr val="bg1"/>
                </a:solidFill>
                <a:latin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39E716-9E10-714C-83A4-72BF32D9A06F}"/>
              </a:ext>
            </a:extLst>
          </p:cNvPr>
          <p:cNvSpPr txBox="1"/>
          <p:nvPr userDrawn="1"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5799057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EBD483C7-3580-794C-891A-29E1C81662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27384"/>
            <a:ext cx="12192000" cy="633670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Round Diagonal Corner Rectangle 1">
            <a:extLst>
              <a:ext uri="{FF2B5EF4-FFF2-40B4-BE49-F238E27FC236}">
                <a16:creationId xmlns:a16="http://schemas.microsoft.com/office/drawing/2014/main" id="{3F88AE3B-7175-C041-AAAD-12637C94CFDB}"/>
              </a:ext>
            </a:extLst>
          </p:cNvPr>
          <p:cNvSpPr/>
          <p:nvPr userDrawn="1"/>
        </p:nvSpPr>
        <p:spPr>
          <a:xfrm rot="16200000">
            <a:off x="1251736" y="1336494"/>
            <a:ext cx="4071888" cy="4944532"/>
          </a:xfrm>
          <a:prstGeom prst="round2DiagRect">
            <a:avLst/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DC7A34D5-15B0-6449-A037-A567189B30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91622" y="6042936"/>
            <a:ext cx="4847861" cy="2477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FontTx/>
              <a:buNone/>
              <a:defRPr sz="900">
                <a:solidFill>
                  <a:schemeClr val="bg1"/>
                </a:solidFill>
                <a:latin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9776E5D1-13C8-8B4E-B13F-4E7540FB8A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27448" y="2118083"/>
            <a:ext cx="4128459" cy="2952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sz="2000" b="0">
                <a:solidFill>
                  <a:schemeClr val="bg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5EB2F5-E211-E341-AB58-42AECA97C666}"/>
              </a:ext>
            </a:extLst>
          </p:cNvPr>
          <p:cNvSpPr txBox="1"/>
          <p:nvPr userDrawn="1"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221840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8C6982-F74D-C344-BCD9-9DE59C7B3250}"/>
              </a:ext>
            </a:extLst>
          </p:cNvPr>
          <p:cNvSpPr/>
          <p:nvPr/>
        </p:nvSpPr>
        <p:spPr>
          <a:xfrm>
            <a:off x="0" y="1"/>
            <a:ext cx="12192000" cy="2204863"/>
          </a:xfrm>
          <a:prstGeom prst="rect">
            <a:avLst/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D48EE57-0F2D-014C-95FA-6C882CB4F5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871" y="382227"/>
            <a:ext cx="9144000" cy="1440160"/>
          </a:xfrm>
          <a:prstGeom prst="rect">
            <a:avLst/>
          </a:prstGeom>
        </p:spPr>
        <p:txBody>
          <a:bodyPr anchor="ctr"/>
          <a:lstStyle>
            <a:lvl1pPr algn="l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63040A0-FA60-A04B-A12A-9E6C14420579}"/>
              </a:ext>
            </a:extLst>
          </p:cNvPr>
          <p:cNvGrpSpPr>
            <a:grpSpLocks noChangeAspect="1"/>
          </p:cNvGrpSpPr>
          <p:nvPr/>
        </p:nvGrpSpPr>
        <p:grpSpPr>
          <a:xfrm>
            <a:off x="10403695" y="-337600"/>
            <a:ext cx="2160239" cy="2159987"/>
            <a:chOff x="948154" y="2050047"/>
            <a:chExt cx="216025" cy="216025"/>
          </a:xfrm>
          <a:solidFill>
            <a:schemeClr val="bg1">
              <a:alpha val="40000"/>
            </a:schemeClr>
          </a:solidFill>
        </p:grpSpPr>
        <p:sp>
          <p:nvSpPr>
            <p:cNvPr id="19" name="Freeform: Shape 6">
              <a:extLst>
                <a:ext uri="{FF2B5EF4-FFF2-40B4-BE49-F238E27FC236}">
                  <a16:creationId xmlns:a16="http://schemas.microsoft.com/office/drawing/2014/main" id="{71433D91-2D78-3444-8ECC-365898913EE7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5CD7F5F-888F-6246-AF30-33E94A601E9B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21" name="Freeform: Shape 7">
                <a:extLst>
                  <a:ext uri="{FF2B5EF4-FFF2-40B4-BE49-F238E27FC236}">
                    <a16:creationId xmlns:a16="http://schemas.microsoft.com/office/drawing/2014/main" id="{4F8DD2CD-E407-CE4B-8C5C-8C0E804673A0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2" name="Freeform: Shape 8">
                <a:extLst>
                  <a:ext uri="{FF2B5EF4-FFF2-40B4-BE49-F238E27FC236}">
                    <a16:creationId xmlns:a16="http://schemas.microsoft.com/office/drawing/2014/main" id="{00DF989F-967B-8E4B-AA6C-6A49DB92B5DD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3" name="Freeform: Shape 9">
                <a:extLst>
                  <a:ext uri="{FF2B5EF4-FFF2-40B4-BE49-F238E27FC236}">
                    <a16:creationId xmlns:a16="http://schemas.microsoft.com/office/drawing/2014/main" id="{B7FB4A33-B577-4540-98E0-BF6BA3C0CC8C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4" name="Freeform: Shape 10">
                <a:extLst>
                  <a:ext uri="{FF2B5EF4-FFF2-40B4-BE49-F238E27FC236}">
                    <a16:creationId xmlns:a16="http://schemas.microsoft.com/office/drawing/2014/main" id="{0B44B365-7204-7249-995C-3697134985A7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AD61DED6-6F59-4313-9750-39CDEA464B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204614"/>
            <a:ext cx="12192000" cy="403269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2206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EBD483C7-3580-794C-891A-29E1C81662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32670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DC7A34D5-15B0-6449-A037-A567189B30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91622" y="6042936"/>
            <a:ext cx="4847861" cy="2477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FontTx/>
              <a:buNone/>
              <a:defRPr sz="900">
                <a:solidFill>
                  <a:schemeClr val="bg1"/>
                </a:solidFill>
                <a:latin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Round Diagonal Corner Rectangle 1">
            <a:extLst>
              <a:ext uri="{FF2B5EF4-FFF2-40B4-BE49-F238E27FC236}">
                <a16:creationId xmlns:a16="http://schemas.microsoft.com/office/drawing/2014/main" id="{84FC0CDD-8383-D347-AA8B-B45D50C06531}"/>
              </a:ext>
            </a:extLst>
          </p:cNvPr>
          <p:cNvSpPr/>
          <p:nvPr userDrawn="1"/>
        </p:nvSpPr>
        <p:spPr>
          <a:xfrm rot="16200000">
            <a:off x="939710" y="1346621"/>
            <a:ext cx="4071888" cy="4944532"/>
          </a:xfrm>
          <a:prstGeom prst="round2DiagRect">
            <a:avLst/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9776E5D1-13C8-8B4E-B13F-4E7540FB8A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1425" y="2348880"/>
            <a:ext cx="4128459" cy="30243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sz="2000" b="0">
                <a:solidFill>
                  <a:srgbClr val="0C244C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630329-6122-484E-ADA4-5A38BAD4F037}"/>
              </a:ext>
            </a:extLst>
          </p:cNvPr>
          <p:cNvSpPr txBox="1"/>
          <p:nvPr userDrawn="1"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75062932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82829C6B-48A1-6943-A27C-97B2814D54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23735" y="2004538"/>
            <a:ext cx="4944532" cy="26485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sz="2000" b="1">
                <a:solidFill>
                  <a:schemeClr val="bg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376182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bg>
      <p:bgPr>
        <a:solidFill>
          <a:srgbClr val="DF91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82829C6B-48A1-6943-A27C-97B2814D54A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23734" y="2276873"/>
            <a:ext cx="4944532" cy="6987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4000" b="1">
                <a:solidFill>
                  <a:schemeClr val="bg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AU"/>
              <a:t>Thank You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D5E7FF-3B06-CE47-BAE2-8A738E6E3752}"/>
              </a:ext>
            </a:extLst>
          </p:cNvPr>
          <p:cNvSpPr txBox="1"/>
          <p:nvPr/>
        </p:nvSpPr>
        <p:spPr>
          <a:xfrm>
            <a:off x="4378171" y="4218572"/>
            <a:ext cx="3435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800" b="0" i="0" kern="1200" spc="225">
                <a:solidFill>
                  <a:schemeClr val="bg1"/>
                </a:solidFill>
                <a:latin typeface="Arial" panose="020B0604020202020204" pitchFamily="34" charset="0"/>
                <a:ea typeface="Roboto light" pitchFamily="2" charset="0"/>
                <a:cs typeface="Arial" panose="020B0604020202020204" pitchFamily="34" charset="0"/>
              </a:rPr>
              <a:t>www.caritas.org.au</a:t>
            </a:r>
          </a:p>
        </p:txBody>
      </p:sp>
      <p:sp>
        <p:nvSpPr>
          <p:cNvPr id="10" name="Freeform: Shape 3">
            <a:extLst>
              <a:ext uri="{FF2B5EF4-FFF2-40B4-BE49-F238E27FC236}">
                <a16:creationId xmlns:a16="http://schemas.microsoft.com/office/drawing/2014/main" id="{F426E386-A88B-9643-8DBF-4D88CDF2CEDC}"/>
              </a:ext>
            </a:extLst>
          </p:cNvPr>
          <p:cNvSpPr/>
          <p:nvPr/>
        </p:nvSpPr>
        <p:spPr>
          <a:xfrm>
            <a:off x="4499638" y="2076410"/>
            <a:ext cx="276225" cy="276225"/>
          </a:xfrm>
          <a:custGeom>
            <a:avLst/>
            <a:gdLst>
              <a:gd name="connsiteX0" fmla="*/ 114872 w 276225"/>
              <a:gd name="connsiteY0" fmla="*/ 21336 h 276225"/>
              <a:gd name="connsiteX1" fmla="*/ 114872 w 276225"/>
              <a:gd name="connsiteY1" fmla="*/ 100679 h 276225"/>
              <a:gd name="connsiteX2" fmla="*/ 100679 w 276225"/>
              <a:gd name="connsiteY2" fmla="*/ 114872 h 276225"/>
              <a:gd name="connsiteX3" fmla="*/ 21336 w 276225"/>
              <a:gd name="connsiteY3" fmla="*/ 114872 h 276225"/>
              <a:gd name="connsiteX4" fmla="*/ 7144 w 276225"/>
              <a:gd name="connsiteY4" fmla="*/ 129064 h 276225"/>
              <a:gd name="connsiteX5" fmla="*/ 7144 w 276225"/>
              <a:gd name="connsiteY5" fmla="*/ 155258 h 276225"/>
              <a:gd name="connsiteX6" fmla="*/ 21336 w 276225"/>
              <a:gd name="connsiteY6" fmla="*/ 169450 h 276225"/>
              <a:gd name="connsiteX7" fmla="*/ 100679 w 276225"/>
              <a:gd name="connsiteY7" fmla="*/ 169450 h 276225"/>
              <a:gd name="connsiteX8" fmla="*/ 114872 w 276225"/>
              <a:gd name="connsiteY8" fmla="*/ 183642 h 276225"/>
              <a:gd name="connsiteX9" fmla="*/ 114872 w 276225"/>
              <a:gd name="connsiteY9" fmla="*/ 262985 h 276225"/>
              <a:gd name="connsiteX10" fmla="*/ 129064 w 276225"/>
              <a:gd name="connsiteY10" fmla="*/ 277178 h 276225"/>
              <a:gd name="connsiteX11" fmla="*/ 155258 w 276225"/>
              <a:gd name="connsiteY11" fmla="*/ 277178 h 276225"/>
              <a:gd name="connsiteX12" fmla="*/ 169450 w 276225"/>
              <a:gd name="connsiteY12" fmla="*/ 262985 h 276225"/>
              <a:gd name="connsiteX13" fmla="*/ 169450 w 276225"/>
              <a:gd name="connsiteY13" fmla="*/ 183642 h 276225"/>
              <a:gd name="connsiteX14" fmla="*/ 183642 w 276225"/>
              <a:gd name="connsiteY14" fmla="*/ 169450 h 276225"/>
              <a:gd name="connsiteX15" fmla="*/ 262985 w 276225"/>
              <a:gd name="connsiteY15" fmla="*/ 169450 h 276225"/>
              <a:gd name="connsiteX16" fmla="*/ 277178 w 276225"/>
              <a:gd name="connsiteY16" fmla="*/ 155258 h 276225"/>
              <a:gd name="connsiteX17" fmla="*/ 277178 w 276225"/>
              <a:gd name="connsiteY17" fmla="*/ 129064 h 276225"/>
              <a:gd name="connsiteX18" fmla="*/ 262985 w 276225"/>
              <a:gd name="connsiteY18" fmla="*/ 114872 h 276225"/>
              <a:gd name="connsiteX19" fmla="*/ 183642 w 276225"/>
              <a:gd name="connsiteY19" fmla="*/ 114872 h 276225"/>
              <a:gd name="connsiteX20" fmla="*/ 169450 w 276225"/>
              <a:gd name="connsiteY20" fmla="*/ 100679 h 276225"/>
              <a:gd name="connsiteX21" fmla="*/ 169450 w 276225"/>
              <a:gd name="connsiteY21" fmla="*/ 21336 h 276225"/>
              <a:gd name="connsiteX22" fmla="*/ 155258 w 276225"/>
              <a:gd name="connsiteY22" fmla="*/ 7144 h 276225"/>
              <a:gd name="connsiteX23" fmla="*/ 129064 w 276225"/>
              <a:gd name="connsiteY23" fmla="*/ 7144 h 276225"/>
              <a:gd name="connsiteX24" fmla="*/ 114872 w 276225"/>
              <a:gd name="connsiteY24" fmla="*/ 21336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76225" h="276225">
                <a:moveTo>
                  <a:pt x="114872" y="21336"/>
                </a:moveTo>
                <a:lnTo>
                  <a:pt x="114872" y="100679"/>
                </a:lnTo>
                <a:cubicBezTo>
                  <a:pt x="114872" y="108490"/>
                  <a:pt x="108490" y="114872"/>
                  <a:pt x="100679" y="114872"/>
                </a:cubicBezTo>
                <a:lnTo>
                  <a:pt x="21336" y="114872"/>
                </a:lnTo>
                <a:cubicBezTo>
                  <a:pt x="13526" y="114872"/>
                  <a:pt x="7144" y="121253"/>
                  <a:pt x="7144" y="129064"/>
                </a:cubicBezTo>
                <a:lnTo>
                  <a:pt x="7144" y="155258"/>
                </a:lnTo>
                <a:cubicBezTo>
                  <a:pt x="7144" y="163068"/>
                  <a:pt x="13526" y="169450"/>
                  <a:pt x="21336" y="169450"/>
                </a:cubicBezTo>
                <a:lnTo>
                  <a:pt x="100679" y="169450"/>
                </a:lnTo>
                <a:cubicBezTo>
                  <a:pt x="108490" y="169450"/>
                  <a:pt x="114872" y="175831"/>
                  <a:pt x="114872" y="183642"/>
                </a:cubicBezTo>
                <a:lnTo>
                  <a:pt x="114872" y="262985"/>
                </a:lnTo>
                <a:cubicBezTo>
                  <a:pt x="114872" y="270796"/>
                  <a:pt x="121253" y="277178"/>
                  <a:pt x="129064" y="277178"/>
                </a:cubicBezTo>
                <a:lnTo>
                  <a:pt x="155258" y="277178"/>
                </a:lnTo>
                <a:cubicBezTo>
                  <a:pt x="163068" y="277178"/>
                  <a:pt x="169450" y="270796"/>
                  <a:pt x="169450" y="262985"/>
                </a:cubicBezTo>
                <a:lnTo>
                  <a:pt x="169450" y="183642"/>
                </a:lnTo>
                <a:cubicBezTo>
                  <a:pt x="169450" y="175831"/>
                  <a:pt x="175831" y="169450"/>
                  <a:pt x="183642" y="169450"/>
                </a:cubicBezTo>
                <a:lnTo>
                  <a:pt x="262985" y="169450"/>
                </a:lnTo>
                <a:cubicBezTo>
                  <a:pt x="270796" y="169450"/>
                  <a:pt x="277178" y="163068"/>
                  <a:pt x="277178" y="155258"/>
                </a:cubicBezTo>
                <a:lnTo>
                  <a:pt x="277178" y="129064"/>
                </a:lnTo>
                <a:cubicBezTo>
                  <a:pt x="277178" y="121253"/>
                  <a:pt x="270796" y="114872"/>
                  <a:pt x="262985" y="114872"/>
                </a:cubicBezTo>
                <a:lnTo>
                  <a:pt x="183642" y="114872"/>
                </a:lnTo>
                <a:cubicBezTo>
                  <a:pt x="175831" y="114872"/>
                  <a:pt x="169450" y="108490"/>
                  <a:pt x="169450" y="100679"/>
                </a:cubicBezTo>
                <a:lnTo>
                  <a:pt x="169450" y="21336"/>
                </a:lnTo>
                <a:cubicBezTo>
                  <a:pt x="169450" y="13526"/>
                  <a:pt x="163068" y="7144"/>
                  <a:pt x="155258" y="7144"/>
                </a:cubicBezTo>
                <a:lnTo>
                  <a:pt x="129064" y="7144"/>
                </a:lnTo>
                <a:cubicBezTo>
                  <a:pt x="121253" y="7144"/>
                  <a:pt x="114872" y="13526"/>
                  <a:pt x="114872" y="21336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391A73-72E7-9D48-BB43-16F1429F0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9096" y="3153669"/>
            <a:ext cx="3053808" cy="83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34052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222241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FD4CBE5-4DCB-4A44-BE5E-2607C20751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3875" y="1578054"/>
            <a:ext cx="11144250" cy="44226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21457" indent="0">
              <a:buNone/>
              <a:defRPr sz="984"/>
            </a:lvl2pPr>
            <a:lvl3pPr marL="642915" indent="0">
              <a:buNone/>
              <a:defRPr sz="844"/>
            </a:lvl3pPr>
            <a:lvl4pPr marL="964372" indent="0">
              <a:buNone/>
              <a:defRPr sz="703"/>
            </a:lvl4pPr>
            <a:lvl5pPr marL="1285829" indent="0">
              <a:buNone/>
              <a:defRPr sz="703"/>
            </a:lvl5pPr>
            <a:lvl6pPr marL="1607287" indent="0">
              <a:buNone/>
              <a:defRPr sz="703"/>
            </a:lvl6pPr>
            <a:lvl7pPr marL="1928744" indent="0">
              <a:buNone/>
              <a:defRPr sz="703"/>
            </a:lvl7pPr>
            <a:lvl8pPr marL="2250201" indent="0">
              <a:buNone/>
              <a:defRPr sz="703"/>
            </a:lvl8pPr>
            <a:lvl9pPr marL="2571659" indent="0">
              <a:buNone/>
              <a:defRPr sz="703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9238096-96B3-B943-89ED-70DA73287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530" y="535781"/>
            <a:ext cx="7385832" cy="562570"/>
          </a:xfrm>
          <a:prstGeom prst="rect">
            <a:avLst/>
          </a:prstGeom>
        </p:spPr>
        <p:txBody>
          <a:bodyPr/>
          <a:lstStyle>
            <a:lvl1pPr>
              <a:defRPr sz="2672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36688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87F056-CD89-2942-8EAC-A48A260567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73B1A09-AD05-CA40-8B5F-FD5E308641CB}"/>
              </a:ext>
            </a:extLst>
          </p:cNvPr>
          <p:cNvSpPr/>
          <p:nvPr/>
        </p:nvSpPr>
        <p:spPr>
          <a:xfrm>
            <a:off x="-2165" y="0"/>
            <a:ext cx="12192000" cy="6858000"/>
          </a:xfrm>
          <a:prstGeom prst="rect">
            <a:avLst/>
          </a:prstGeom>
          <a:solidFill>
            <a:srgbClr val="762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6">
              <a:latin typeface="Arial" panose="020B0604020202020204" pitchFamily="34" charset="0"/>
            </a:endParaRPr>
          </a:p>
        </p:txBody>
      </p:sp>
      <p:sp>
        <p:nvSpPr>
          <p:cNvPr id="29" name="Title 28">
            <a:extLst>
              <a:ext uri="{FF2B5EF4-FFF2-40B4-BE49-F238E27FC236}">
                <a16:creationId xmlns:a16="http://schemas.microsoft.com/office/drawing/2014/main" id="{31CFC8E2-F8BD-744D-B390-3DDBA3C50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03" y="2474338"/>
            <a:ext cx="10516196" cy="535777"/>
          </a:xfrm>
          <a:prstGeom prst="rect">
            <a:avLst/>
          </a:prstGeom>
        </p:spPr>
        <p:txBody>
          <a:bodyPr/>
          <a:lstStyle>
            <a:lvl1pPr>
              <a:defRPr sz="2531" b="1">
                <a:solidFill>
                  <a:srgbClr val="E5DBC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71E0ED4-636A-8C4B-8D27-014D03B837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55222" y="3331595"/>
            <a:ext cx="7686972" cy="399604"/>
          </a:xfrm>
          <a:prstGeom prst="rect">
            <a:avLst/>
          </a:prstGeom>
        </p:spPr>
        <p:txBody>
          <a:bodyPr/>
          <a:lstStyle>
            <a:lvl1pPr>
              <a:defRPr sz="1687" b="0" i="0">
                <a:solidFill>
                  <a:srgbClr val="E5DBC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E23B04B-9FCC-A044-879F-737068099D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80083" y="6215063"/>
            <a:ext cx="1302177" cy="386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81944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>
            <a:extLst>
              <a:ext uri="{FF2B5EF4-FFF2-40B4-BE49-F238E27FC236}">
                <a16:creationId xmlns:a16="http://schemas.microsoft.com/office/drawing/2014/main" id="{2A4C3A94-BAD1-A84D-A77A-FB679380A73C}"/>
              </a:ext>
            </a:extLst>
          </p:cNvPr>
          <p:cNvSpPr/>
          <p:nvPr/>
        </p:nvSpPr>
        <p:spPr>
          <a:xfrm>
            <a:off x="0" y="0"/>
            <a:ext cx="12192000" cy="2035969"/>
          </a:xfrm>
          <a:custGeom>
            <a:avLst/>
            <a:gdLst/>
            <a:ahLst/>
            <a:cxnLst/>
            <a:rect l="l" t="t" r="r" b="b"/>
            <a:pathLst>
              <a:path w="13004800" h="3251200">
                <a:moveTo>
                  <a:pt x="13004800" y="0"/>
                </a:moveTo>
                <a:lnTo>
                  <a:pt x="0" y="0"/>
                </a:lnTo>
                <a:lnTo>
                  <a:pt x="0" y="3251200"/>
                </a:lnTo>
                <a:lnTo>
                  <a:pt x="13004800" y="3251200"/>
                </a:lnTo>
                <a:lnTo>
                  <a:pt x="13004800" y="0"/>
                </a:lnTo>
                <a:close/>
              </a:path>
            </a:pathLst>
          </a:custGeom>
          <a:solidFill>
            <a:srgbClr val="762000"/>
          </a:solidFill>
        </p:spPr>
        <p:txBody>
          <a:bodyPr wrap="square" lIns="0" tIns="0" rIns="0" bIns="0" rtlCol="0"/>
          <a:lstStyle/>
          <a:p>
            <a:endParaRPr sz="1266">
              <a:latin typeface="Arial" panose="020B0604020202020204" pitchFamily="34" charset="0"/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5CF1635-04C7-7448-8F27-D3361B9ACF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035969"/>
            <a:ext cx="12192000" cy="4822031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2759081A-B6AB-644D-9661-6F05675BE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045" y="750094"/>
            <a:ext cx="7678404" cy="482203"/>
          </a:xfrm>
          <a:prstGeom prst="rect">
            <a:avLst/>
          </a:prstGeom>
        </p:spPr>
        <p:txBody>
          <a:bodyPr/>
          <a:lstStyle>
            <a:lvl1pPr>
              <a:defRPr sz="2391" b="1">
                <a:solidFill>
                  <a:srgbClr val="E5DBC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A5D3FA25-B21C-8D4F-AFEF-F5BD65FF29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5477" y="1339912"/>
            <a:ext cx="7686972" cy="399604"/>
          </a:xfrm>
          <a:prstGeom prst="rect">
            <a:avLst/>
          </a:prstGeom>
        </p:spPr>
        <p:txBody>
          <a:bodyPr/>
          <a:lstStyle>
            <a:lvl1pPr>
              <a:defRPr sz="1687" b="0" i="0">
                <a:solidFill>
                  <a:srgbClr val="E5DBC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B20D4B-5C1A-1141-8709-5A3DAF1A57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011" r="18760"/>
          <a:stretch/>
        </p:blipFill>
        <p:spPr>
          <a:xfrm>
            <a:off x="10589458" y="0"/>
            <a:ext cx="1602542" cy="1597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60668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71BA86-DB97-B145-B7D9-552E1C12A420}"/>
              </a:ext>
            </a:extLst>
          </p:cNvPr>
          <p:cNvSpPr/>
          <p:nvPr userDrawn="1"/>
        </p:nvSpPr>
        <p:spPr>
          <a:xfrm>
            <a:off x="0" y="2286000"/>
            <a:ext cx="12192000" cy="3929063"/>
          </a:xfrm>
          <a:prstGeom prst="rect">
            <a:avLst/>
          </a:prstGeom>
          <a:solidFill>
            <a:srgbClr val="762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6">
              <a:latin typeface="Arial" panose="020B0604020202020204" pitchFamily="34" charset="0"/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5CF1635-04C7-7448-8F27-D3361B9ACF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2286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08665DB-DF27-4A4E-9599-B5B71F216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045" y="2625328"/>
            <a:ext cx="10516196" cy="482203"/>
          </a:xfrm>
          <a:prstGeom prst="rect">
            <a:avLst/>
          </a:prstGeom>
        </p:spPr>
        <p:txBody>
          <a:bodyPr/>
          <a:lstStyle>
            <a:lvl1pPr>
              <a:defRPr sz="2391" b="1">
                <a:solidFill>
                  <a:srgbClr val="E5DBC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86FE831-9EFD-2A42-A1FF-193C4DB34C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5477" y="3215147"/>
            <a:ext cx="7686972" cy="399604"/>
          </a:xfrm>
          <a:prstGeom prst="rect">
            <a:avLst/>
          </a:prstGeom>
        </p:spPr>
        <p:txBody>
          <a:bodyPr/>
          <a:lstStyle>
            <a:lvl1pPr>
              <a:defRPr sz="1687" b="0" i="0">
                <a:solidFill>
                  <a:srgbClr val="E5DBC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30867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5807C11-8019-A447-A073-2318EA172DBF}"/>
              </a:ext>
            </a:extLst>
          </p:cNvPr>
          <p:cNvSpPr/>
          <p:nvPr userDrawn="1"/>
        </p:nvSpPr>
        <p:spPr>
          <a:xfrm>
            <a:off x="2" y="0"/>
            <a:ext cx="4302324" cy="6215063"/>
          </a:xfrm>
          <a:prstGeom prst="rect">
            <a:avLst/>
          </a:prstGeom>
          <a:solidFill>
            <a:srgbClr val="E5DB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6">
              <a:latin typeface="Arial" panose="020B0604020202020204" pitchFamily="34" charset="0"/>
            </a:endParaRPr>
          </a:p>
        </p:txBody>
      </p:sp>
      <p:sp>
        <p:nvSpPr>
          <p:cNvPr id="19" name="Holder 3">
            <a:extLst>
              <a:ext uri="{FF2B5EF4-FFF2-40B4-BE49-F238E27FC236}">
                <a16:creationId xmlns:a16="http://schemas.microsoft.com/office/drawing/2014/main" id="{40DBD631-BA29-BE40-8B11-B919145B490E}"/>
              </a:ext>
            </a:extLst>
          </p:cNvPr>
          <p:cNvSpPr txBox="1">
            <a:spLocks/>
          </p:cNvSpPr>
          <p:nvPr/>
        </p:nvSpPr>
        <p:spPr>
          <a:xfrm>
            <a:off x="5101065" y="1821658"/>
            <a:ext cx="6509917" cy="1947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endParaRPr lang="en-AU" sz="1266" kern="0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FC71D308-35EE-6742-B7B9-63114E7C12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49435" y="1553766"/>
            <a:ext cx="6961547" cy="43934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21473" indent="0">
              <a:buNone/>
              <a:defRPr sz="984"/>
            </a:lvl2pPr>
            <a:lvl3pPr marL="642947" indent="0">
              <a:buNone/>
              <a:defRPr sz="844"/>
            </a:lvl3pPr>
            <a:lvl4pPr marL="964420" indent="0">
              <a:buNone/>
              <a:defRPr sz="703"/>
            </a:lvl4pPr>
            <a:lvl5pPr marL="1285894" indent="0">
              <a:buNone/>
              <a:defRPr sz="703"/>
            </a:lvl5pPr>
            <a:lvl6pPr marL="1607367" indent="0">
              <a:buNone/>
              <a:defRPr sz="703"/>
            </a:lvl6pPr>
            <a:lvl7pPr marL="1928840" indent="0">
              <a:buNone/>
              <a:defRPr sz="703"/>
            </a:lvl7pPr>
            <a:lvl8pPr marL="2250314" indent="0">
              <a:buNone/>
              <a:defRPr sz="703"/>
            </a:lvl8pPr>
            <a:lvl9pPr marL="2571787" indent="0">
              <a:buNone/>
              <a:defRPr sz="70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F076659-4A47-0A47-9C86-2C2765B2F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531" y="365004"/>
            <a:ext cx="3385409" cy="760137"/>
          </a:xfrm>
          <a:prstGeom prst="rect">
            <a:avLst/>
          </a:prstGeom>
        </p:spPr>
        <p:txBody>
          <a:bodyPr/>
          <a:lstStyle>
            <a:lvl1pPr>
              <a:defRPr sz="1969" b="1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82A171B1-404F-3D4A-933A-397EF1DC9623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552377" y="1553766"/>
            <a:ext cx="3385409" cy="43934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21473" indent="0">
              <a:buNone/>
              <a:defRPr sz="984"/>
            </a:lvl2pPr>
            <a:lvl3pPr marL="642947" indent="0">
              <a:buNone/>
              <a:defRPr sz="844"/>
            </a:lvl3pPr>
            <a:lvl4pPr marL="964420" indent="0">
              <a:buNone/>
              <a:defRPr sz="703"/>
            </a:lvl4pPr>
            <a:lvl5pPr marL="1285894" indent="0">
              <a:buNone/>
              <a:defRPr sz="703"/>
            </a:lvl5pPr>
            <a:lvl6pPr marL="1607367" indent="0">
              <a:buNone/>
              <a:defRPr sz="703"/>
            </a:lvl6pPr>
            <a:lvl7pPr marL="1928840" indent="0">
              <a:buNone/>
              <a:defRPr sz="703"/>
            </a:lvl7pPr>
            <a:lvl8pPr marL="2250314" indent="0">
              <a:buNone/>
              <a:defRPr sz="703"/>
            </a:lvl8pPr>
            <a:lvl9pPr marL="2571787" indent="0">
              <a:buNone/>
              <a:defRPr sz="703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779210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DB3D24A-A257-0244-929D-991D26CD0651}"/>
              </a:ext>
            </a:extLst>
          </p:cNvPr>
          <p:cNvSpPr/>
          <p:nvPr/>
        </p:nvSpPr>
        <p:spPr>
          <a:xfrm>
            <a:off x="2" y="0"/>
            <a:ext cx="4302324" cy="6215063"/>
          </a:xfrm>
          <a:prstGeom prst="rect">
            <a:avLst/>
          </a:prstGeom>
          <a:solidFill>
            <a:srgbClr val="E5DB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6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A6CBA2-86C1-F04D-AA7C-3C4EB11E9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531" y="365004"/>
            <a:ext cx="3385409" cy="760137"/>
          </a:xfrm>
          <a:prstGeom prst="rect">
            <a:avLst/>
          </a:prstGeom>
        </p:spPr>
        <p:txBody>
          <a:bodyPr/>
          <a:lstStyle>
            <a:lvl1pPr>
              <a:defRPr sz="1969" b="1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8254C09-A383-FD4E-AA86-65587D5F261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02325" y="0"/>
            <a:ext cx="7889378" cy="62150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582AC81-985B-A44D-818C-DF395338CB61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552377" y="1553766"/>
            <a:ext cx="3385409" cy="43934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21473" indent="0">
              <a:buNone/>
              <a:defRPr sz="984"/>
            </a:lvl2pPr>
            <a:lvl3pPr marL="642947" indent="0">
              <a:buNone/>
              <a:defRPr sz="844"/>
            </a:lvl3pPr>
            <a:lvl4pPr marL="964420" indent="0">
              <a:buNone/>
              <a:defRPr sz="703"/>
            </a:lvl4pPr>
            <a:lvl5pPr marL="1285894" indent="0">
              <a:buNone/>
              <a:defRPr sz="703"/>
            </a:lvl5pPr>
            <a:lvl6pPr marL="1607367" indent="0">
              <a:buNone/>
              <a:defRPr sz="703"/>
            </a:lvl6pPr>
            <a:lvl7pPr marL="1928840" indent="0">
              <a:buNone/>
              <a:defRPr sz="703"/>
            </a:lvl7pPr>
            <a:lvl8pPr marL="2250314" indent="0">
              <a:buNone/>
              <a:defRPr sz="703"/>
            </a:lvl8pPr>
            <a:lvl9pPr marL="2571787" indent="0">
              <a:buNone/>
              <a:defRPr sz="703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2357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8C6982-F74D-C344-BCD9-9DE59C7B3250}"/>
              </a:ext>
            </a:extLst>
          </p:cNvPr>
          <p:cNvSpPr/>
          <p:nvPr/>
        </p:nvSpPr>
        <p:spPr>
          <a:xfrm>
            <a:off x="0" y="1"/>
            <a:ext cx="12192000" cy="2204863"/>
          </a:xfrm>
          <a:prstGeom prst="rect">
            <a:avLst/>
          </a:prstGeom>
          <a:solidFill>
            <a:srgbClr val="D86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D48EE57-0F2D-014C-95FA-6C882CB4F5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871" y="382227"/>
            <a:ext cx="9144000" cy="1440160"/>
          </a:xfrm>
          <a:prstGeom prst="rect">
            <a:avLst/>
          </a:prstGeom>
        </p:spPr>
        <p:txBody>
          <a:bodyPr anchor="ctr"/>
          <a:lstStyle>
            <a:lvl1pPr algn="l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63040A0-FA60-A04B-A12A-9E6C14420579}"/>
              </a:ext>
            </a:extLst>
          </p:cNvPr>
          <p:cNvGrpSpPr>
            <a:grpSpLocks noChangeAspect="1"/>
          </p:cNvGrpSpPr>
          <p:nvPr/>
        </p:nvGrpSpPr>
        <p:grpSpPr>
          <a:xfrm>
            <a:off x="10403695" y="-337600"/>
            <a:ext cx="2160239" cy="2159987"/>
            <a:chOff x="948154" y="2050047"/>
            <a:chExt cx="216025" cy="216025"/>
          </a:xfrm>
          <a:solidFill>
            <a:schemeClr val="bg1">
              <a:alpha val="40000"/>
            </a:schemeClr>
          </a:solidFill>
        </p:grpSpPr>
        <p:sp>
          <p:nvSpPr>
            <p:cNvPr id="19" name="Freeform: Shape 6">
              <a:extLst>
                <a:ext uri="{FF2B5EF4-FFF2-40B4-BE49-F238E27FC236}">
                  <a16:creationId xmlns:a16="http://schemas.microsoft.com/office/drawing/2014/main" id="{71433D91-2D78-3444-8ECC-365898913EE7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5CD7F5F-888F-6246-AF30-33E94A601E9B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21" name="Freeform: Shape 7">
                <a:extLst>
                  <a:ext uri="{FF2B5EF4-FFF2-40B4-BE49-F238E27FC236}">
                    <a16:creationId xmlns:a16="http://schemas.microsoft.com/office/drawing/2014/main" id="{4F8DD2CD-E407-CE4B-8C5C-8C0E804673A0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2" name="Freeform: Shape 8">
                <a:extLst>
                  <a:ext uri="{FF2B5EF4-FFF2-40B4-BE49-F238E27FC236}">
                    <a16:creationId xmlns:a16="http://schemas.microsoft.com/office/drawing/2014/main" id="{00DF989F-967B-8E4B-AA6C-6A49DB92B5DD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3" name="Freeform: Shape 9">
                <a:extLst>
                  <a:ext uri="{FF2B5EF4-FFF2-40B4-BE49-F238E27FC236}">
                    <a16:creationId xmlns:a16="http://schemas.microsoft.com/office/drawing/2014/main" id="{B7FB4A33-B577-4540-98E0-BF6BA3C0CC8C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4" name="Freeform: Shape 10">
                <a:extLst>
                  <a:ext uri="{FF2B5EF4-FFF2-40B4-BE49-F238E27FC236}">
                    <a16:creationId xmlns:a16="http://schemas.microsoft.com/office/drawing/2014/main" id="{0B44B365-7204-7249-995C-3697134985A7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42EEBFC7-1BF6-4349-B248-522AAC0AE8C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204614"/>
            <a:ext cx="12192000" cy="403269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3474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Single Corner Rectangle 10">
            <a:extLst>
              <a:ext uri="{FF2B5EF4-FFF2-40B4-BE49-F238E27FC236}">
                <a16:creationId xmlns:a16="http://schemas.microsoft.com/office/drawing/2014/main" id="{A54D3892-4BE9-3D46-848D-C1FECDD94F0E}"/>
              </a:ext>
            </a:extLst>
          </p:cNvPr>
          <p:cNvSpPr/>
          <p:nvPr/>
        </p:nvSpPr>
        <p:spPr>
          <a:xfrm>
            <a:off x="2" y="0"/>
            <a:ext cx="4302324" cy="6215063"/>
          </a:xfrm>
          <a:prstGeom prst="round1Rect">
            <a:avLst>
              <a:gd name="adj" fmla="val 23287"/>
            </a:avLst>
          </a:prstGeom>
          <a:solidFill>
            <a:srgbClr val="E5DB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6">
              <a:latin typeface="Arial" panose="020B0604020202020204" pitchFamily="34" charset="0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4C0B974-A769-2046-81AB-F134BAB354C8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4649435" y="1553766"/>
            <a:ext cx="6990188" cy="43934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21473" indent="0">
              <a:buNone/>
              <a:defRPr sz="984"/>
            </a:lvl2pPr>
            <a:lvl3pPr marL="642947" indent="0">
              <a:buNone/>
              <a:defRPr sz="844"/>
            </a:lvl3pPr>
            <a:lvl4pPr marL="964420" indent="0">
              <a:buNone/>
              <a:defRPr sz="703"/>
            </a:lvl4pPr>
            <a:lvl5pPr marL="1285894" indent="0">
              <a:buNone/>
              <a:defRPr sz="703"/>
            </a:lvl5pPr>
            <a:lvl6pPr marL="1607367" indent="0">
              <a:buNone/>
              <a:defRPr sz="703"/>
            </a:lvl6pPr>
            <a:lvl7pPr marL="1928840" indent="0">
              <a:buNone/>
              <a:defRPr sz="703"/>
            </a:lvl7pPr>
            <a:lvl8pPr marL="2250314" indent="0">
              <a:buNone/>
              <a:defRPr sz="703"/>
            </a:lvl8pPr>
            <a:lvl9pPr marL="2571787" indent="0">
              <a:buNone/>
              <a:defRPr sz="70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3B36807-E341-B447-ACC7-74E265847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531" y="365004"/>
            <a:ext cx="3385409" cy="760137"/>
          </a:xfrm>
          <a:prstGeom prst="rect">
            <a:avLst/>
          </a:prstGeom>
        </p:spPr>
        <p:txBody>
          <a:bodyPr/>
          <a:lstStyle>
            <a:lvl1pPr>
              <a:defRPr sz="1969" b="1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14BF3F3F-B3E2-0047-B97B-2F4B3AB98C57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552377" y="1553766"/>
            <a:ext cx="3385409" cy="43934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21473" indent="0">
              <a:buNone/>
              <a:defRPr sz="984"/>
            </a:lvl2pPr>
            <a:lvl3pPr marL="642947" indent="0">
              <a:buNone/>
              <a:defRPr sz="844"/>
            </a:lvl3pPr>
            <a:lvl4pPr marL="964420" indent="0">
              <a:buNone/>
              <a:defRPr sz="703"/>
            </a:lvl4pPr>
            <a:lvl5pPr marL="1285894" indent="0">
              <a:buNone/>
              <a:defRPr sz="703"/>
            </a:lvl5pPr>
            <a:lvl6pPr marL="1607367" indent="0">
              <a:buNone/>
              <a:defRPr sz="703"/>
            </a:lvl6pPr>
            <a:lvl7pPr marL="1928840" indent="0">
              <a:buNone/>
              <a:defRPr sz="703"/>
            </a:lvl7pPr>
            <a:lvl8pPr marL="2250314" indent="0">
              <a:buNone/>
              <a:defRPr sz="703"/>
            </a:lvl8pPr>
            <a:lvl9pPr marL="2571787" indent="0">
              <a:buNone/>
              <a:defRPr sz="703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555789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A96BED09-5A6D-9C48-8ECB-AAA749AF46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95858" y="1553766"/>
            <a:ext cx="7062888" cy="4393406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Round Single Corner Rectangle 10">
            <a:extLst>
              <a:ext uri="{FF2B5EF4-FFF2-40B4-BE49-F238E27FC236}">
                <a16:creationId xmlns:a16="http://schemas.microsoft.com/office/drawing/2014/main" id="{79EF0DDB-1E8D-BD4F-8DFC-C0F9866B590A}"/>
              </a:ext>
            </a:extLst>
          </p:cNvPr>
          <p:cNvSpPr/>
          <p:nvPr userDrawn="1"/>
        </p:nvSpPr>
        <p:spPr>
          <a:xfrm>
            <a:off x="2" y="0"/>
            <a:ext cx="4302324" cy="6215063"/>
          </a:xfrm>
          <a:prstGeom prst="round1Rect">
            <a:avLst>
              <a:gd name="adj" fmla="val 23287"/>
            </a:avLst>
          </a:prstGeom>
          <a:solidFill>
            <a:srgbClr val="E5DB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6">
              <a:latin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E71E93D-1D97-4647-9F10-46AB5BDFC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531" y="365004"/>
            <a:ext cx="3385409" cy="760137"/>
          </a:xfrm>
          <a:prstGeom prst="rect">
            <a:avLst/>
          </a:prstGeom>
        </p:spPr>
        <p:txBody>
          <a:bodyPr/>
          <a:lstStyle>
            <a:lvl1pPr>
              <a:defRPr sz="1969" b="1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262A088-96B9-C84C-A537-710C64F971BC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552377" y="1553766"/>
            <a:ext cx="3385409" cy="43934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21473" indent="0">
              <a:buNone/>
              <a:defRPr sz="984"/>
            </a:lvl2pPr>
            <a:lvl3pPr marL="642947" indent="0">
              <a:buNone/>
              <a:defRPr sz="844"/>
            </a:lvl3pPr>
            <a:lvl4pPr marL="964420" indent="0">
              <a:buNone/>
              <a:defRPr sz="703"/>
            </a:lvl4pPr>
            <a:lvl5pPr marL="1285894" indent="0">
              <a:buNone/>
              <a:defRPr sz="703"/>
            </a:lvl5pPr>
            <a:lvl6pPr marL="1607367" indent="0">
              <a:buNone/>
              <a:defRPr sz="703"/>
            </a:lvl6pPr>
            <a:lvl7pPr marL="1928840" indent="0">
              <a:buNone/>
              <a:defRPr sz="703"/>
            </a:lvl7pPr>
            <a:lvl8pPr marL="2250314" indent="0">
              <a:buNone/>
              <a:defRPr sz="703"/>
            </a:lvl8pPr>
            <a:lvl9pPr marL="2571787" indent="0">
              <a:buNone/>
              <a:defRPr sz="703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12021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>
            <a:extLst>
              <a:ext uri="{FF2B5EF4-FFF2-40B4-BE49-F238E27FC236}">
                <a16:creationId xmlns:a16="http://schemas.microsoft.com/office/drawing/2014/main" id="{94CB5152-B6B0-D240-B013-4F3D0B9D4E3F}"/>
              </a:ext>
            </a:extLst>
          </p:cNvPr>
          <p:cNvSpPr/>
          <p:nvPr/>
        </p:nvSpPr>
        <p:spPr>
          <a:xfrm>
            <a:off x="0" y="0"/>
            <a:ext cx="12192000" cy="6215063"/>
          </a:xfrm>
          <a:custGeom>
            <a:avLst/>
            <a:gdLst/>
            <a:ahLst/>
            <a:cxnLst/>
            <a:rect l="l" t="t" r="r" b="b"/>
            <a:pathLst>
              <a:path w="13004800" h="8991600">
                <a:moveTo>
                  <a:pt x="13004800" y="0"/>
                </a:moveTo>
                <a:lnTo>
                  <a:pt x="0" y="0"/>
                </a:lnTo>
                <a:lnTo>
                  <a:pt x="0" y="8991600"/>
                </a:lnTo>
                <a:lnTo>
                  <a:pt x="13004800" y="8991600"/>
                </a:lnTo>
                <a:lnTo>
                  <a:pt x="13004800" y="0"/>
                </a:lnTo>
                <a:close/>
              </a:path>
            </a:pathLst>
          </a:custGeom>
          <a:solidFill>
            <a:srgbClr val="E5DBCB"/>
          </a:solidFill>
        </p:spPr>
        <p:txBody>
          <a:bodyPr wrap="square" lIns="0" tIns="0" rIns="0" bIns="0" rtlCol="0"/>
          <a:lstStyle/>
          <a:p>
            <a:endParaRPr sz="1266">
              <a:solidFill>
                <a:srgbClr val="7D9292"/>
              </a:solidFill>
              <a:latin typeface="Arial" panose="020B0604020202020204" pitchFamily="34" charset="0"/>
            </a:endParaRPr>
          </a:p>
        </p:txBody>
      </p:sp>
      <p:sp>
        <p:nvSpPr>
          <p:cNvPr id="9" name="object 10">
            <a:extLst>
              <a:ext uri="{FF2B5EF4-FFF2-40B4-BE49-F238E27FC236}">
                <a16:creationId xmlns:a16="http://schemas.microsoft.com/office/drawing/2014/main" id="{271C3A81-C965-1144-84FE-37FF060858B9}"/>
              </a:ext>
            </a:extLst>
          </p:cNvPr>
          <p:cNvSpPr/>
          <p:nvPr/>
        </p:nvSpPr>
        <p:spPr>
          <a:xfrm>
            <a:off x="567531" y="817066"/>
            <a:ext cx="11029157" cy="5397996"/>
          </a:xfrm>
          <a:custGeom>
            <a:avLst/>
            <a:gdLst/>
            <a:ahLst/>
            <a:cxnLst/>
            <a:rect l="l" t="t" r="r" b="b"/>
            <a:pathLst>
              <a:path w="12244705" h="7086600">
                <a:moveTo>
                  <a:pt x="11101349" y="0"/>
                </a:moveTo>
                <a:lnTo>
                  <a:pt x="0" y="0"/>
                </a:lnTo>
                <a:lnTo>
                  <a:pt x="0" y="5943600"/>
                </a:lnTo>
                <a:lnTo>
                  <a:pt x="1002" y="5991916"/>
                </a:lnTo>
                <a:lnTo>
                  <a:pt x="3984" y="6039721"/>
                </a:lnTo>
                <a:lnTo>
                  <a:pt x="8905" y="6086976"/>
                </a:lnTo>
                <a:lnTo>
                  <a:pt x="15726" y="6133640"/>
                </a:lnTo>
                <a:lnTo>
                  <a:pt x="24406" y="6179674"/>
                </a:lnTo>
                <a:lnTo>
                  <a:pt x="34907" y="6225037"/>
                </a:lnTo>
                <a:lnTo>
                  <a:pt x="47189" y="6269692"/>
                </a:lnTo>
                <a:lnTo>
                  <a:pt x="61212" y="6313597"/>
                </a:lnTo>
                <a:lnTo>
                  <a:pt x="76936" y="6356713"/>
                </a:lnTo>
                <a:lnTo>
                  <a:pt x="94321" y="6399001"/>
                </a:lnTo>
                <a:lnTo>
                  <a:pt x="113329" y="6440420"/>
                </a:lnTo>
                <a:lnTo>
                  <a:pt x="133919" y="6480932"/>
                </a:lnTo>
                <a:lnTo>
                  <a:pt x="156051" y="6520496"/>
                </a:lnTo>
                <a:lnTo>
                  <a:pt x="179687" y="6559072"/>
                </a:lnTo>
                <a:lnTo>
                  <a:pt x="204786" y="6596622"/>
                </a:lnTo>
                <a:lnTo>
                  <a:pt x="231308" y="6633105"/>
                </a:lnTo>
                <a:lnTo>
                  <a:pt x="259214" y="6668482"/>
                </a:lnTo>
                <a:lnTo>
                  <a:pt x="288465" y="6702713"/>
                </a:lnTo>
                <a:lnTo>
                  <a:pt x="319020" y="6735759"/>
                </a:lnTo>
                <a:lnTo>
                  <a:pt x="350840" y="6767579"/>
                </a:lnTo>
                <a:lnTo>
                  <a:pt x="383886" y="6798134"/>
                </a:lnTo>
                <a:lnTo>
                  <a:pt x="418117" y="6827385"/>
                </a:lnTo>
                <a:lnTo>
                  <a:pt x="453494" y="6855291"/>
                </a:lnTo>
                <a:lnTo>
                  <a:pt x="489977" y="6881813"/>
                </a:lnTo>
                <a:lnTo>
                  <a:pt x="527527" y="6906912"/>
                </a:lnTo>
                <a:lnTo>
                  <a:pt x="566103" y="6930548"/>
                </a:lnTo>
                <a:lnTo>
                  <a:pt x="605667" y="6952680"/>
                </a:lnTo>
                <a:lnTo>
                  <a:pt x="646179" y="6973270"/>
                </a:lnTo>
                <a:lnTo>
                  <a:pt x="687598" y="6992278"/>
                </a:lnTo>
                <a:lnTo>
                  <a:pt x="729886" y="7009663"/>
                </a:lnTo>
                <a:lnTo>
                  <a:pt x="773002" y="7025387"/>
                </a:lnTo>
                <a:lnTo>
                  <a:pt x="816907" y="7039410"/>
                </a:lnTo>
                <a:lnTo>
                  <a:pt x="861562" y="7051692"/>
                </a:lnTo>
                <a:lnTo>
                  <a:pt x="906925" y="7062193"/>
                </a:lnTo>
                <a:lnTo>
                  <a:pt x="952959" y="7070873"/>
                </a:lnTo>
                <a:lnTo>
                  <a:pt x="999623" y="7077694"/>
                </a:lnTo>
                <a:lnTo>
                  <a:pt x="1046878" y="7082615"/>
                </a:lnTo>
                <a:lnTo>
                  <a:pt x="1094683" y="7085597"/>
                </a:lnTo>
                <a:lnTo>
                  <a:pt x="1143000" y="7086600"/>
                </a:lnTo>
                <a:lnTo>
                  <a:pt x="12244349" y="7086600"/>
                </a:lnTo>
                <a:lnTo>
                  <a:pt x="12244349" y="1143000"/>
                </a:lnTo>
                <a:lnTo>
                  <a:pt x="12243346" y="1094683"/>
                </a:lnTo>
                <a:lnTo>
                  <a:pt x="12240364" y="1046878"/>
                </a:lnTo>
                <a:lnTo>
                  <a:pt x="12235443" y="999623"/>
                </a:lnTo>
                <a:lnTo>
                  <a:pt x="12228623" y="952959"/>
                </a:lnTo>
                <a:lnTo>
                  <a:pt x="12219942" y="906925"/>
                </a:lnTo>
                <a:lnTo>
                  <a:pt x="12209441" y="861562"/>
                </a:lnTo>
                <a:lnTo>
                  <a:pt x="12197159" y="816907"/>
                </a:lnTo>
                <a:lnTo>
                  <a:pt x="12183137" y="773002"/>
                </a:lnTo>
                <a:lnTo>
                  <a:pt x="12167413" y="729886"/>
                </a:lnTo>
                <a:lnTo>
                  <a:pt x="12150027" y="687598"/>
                </a:lnTo>
                <a:lnTo>
                  <a:pt x="12131019" y="646179"/>
                </a:lnTo>
                <a:lnTo>
                  <a:pt x="12110429" y="605667"/>
                </a:lnTo>
                <a:lnTo>
                  <a:pt x="12088297" y="566103"/>
                </a:lnTo>
                <a:lnTo>
                  <a:pt x="12064661" y="527527"/>
                </a:lnTo>
                <a:lnTo>
                  <a:pt x="12039563" y="489977"/>
                </a:lnTo>
                <a:lnTo>
                  <a:pt x="12013040" y="453494"/>
                </a:lnTo>
                <a:lnTo>
                  <a:pt x="11985134" y="418117"/>
                </a:lnTo>
                <a:lnTo>
                  <a:pt x="11955883" y="383886"/>
                </a:lnTo>
                <a:lnTo>
                  <a:pt x="11925328" y="350840"/>
                </a:lnTo>
                <a:lnTo>
                  <a:pt x="11893508" y="319020"/>
                </a:lnTo>
                <a:lnTo>
                  <a:pt x="11860463" y="288465"/>
                </a:lnTo>
                <a:lnTo>
                  <a:pt x="11826232" y="259214"/>
                </a:lnTo>
                <a:lnTo>
                  <a:pt x="11790855" y="231308"/>
                </a:lnTo>
                <a:lnTo>
                  <a:pt x="11754371" y="204786"/>
                </a:lnTo>
                <a:lnTo>
                  <a:pt x="11716822" y="179687"/>
                </a:lnTo>
                <a:lnTo>
                  <a:pt x="11678245" y="156051"/>
                </a:lnTo>
                <a:lnTo>
                  <a:pt x="11638681" y="133919"/>
                </a:lnTo>
                <a:lnTo>
                  <a:pt x="11598170" y="113329"/>
                </a:lnTo>
                <a:lnTo>
                  <a:pt x="11556750" y="94321"/>
                </a:lnTo>
                <a:lnTo>
                  <a:pt x="11514463" y="76936"/>
                </a:lnTo>
                <a:lnTo>
                  <a:pt x="11471346" y="61212"/>
                </a:lnTo>
                <a:lnTo>
                  <a:pt x="11427441" y="47189"/>
                </a:lnTo>
                <a:lnTo>
                  <a:pt x="11382787" y="34907"/>
                </a:lnTo>
                <a:lnTo>
                  <a:pt x="11337423" y="24406"/>
                </a:lnTo>
                <a:lnTo>
                  <a:pt x="11291389" y="15726"/>
                </a:lnTo>
                <a:lnTo>
                  <a:pt x="11244725" y="8905"/>
                </a:lnTo>
                <a:lnTo>
                  <a:pt x="11197471" y="3984"/>
                </a:lnTo>
                <a:lnTo>
                  <a:pt x="11149665" y="1002"/>
                </a:lnTo>
                <a:lnTo>
                  <a:pt x="1110134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latin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CA6DB7A-499B-9845-988C-1FB13887A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529" y="254496"/>
            <a:ext cx="7385833" cy="442020"/>
          </a:xfrm>
          <a:prstGeom prst="rect">
            <a:avLst/>
          </a:prstGeom>
        </p:spPr>
        <p:txBody>
          <a:bodyPr/>
          <a:lstStyle>
            <a:lvl1pPr>
              <a:defRPr sz="2250" b="1">
                <a:solidFill>
                  <a:srgbClr val="762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3D2A790-CC80-D547-9306-B2F765D679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9080" y="1178719"/>
            <a:ext cx="10393839" cy="4714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21473" indent="0">
              <a:buNone/>
              <a:defRPr sz="984"/>
            </a:lvl2pPr>
            <a:lvl3pPr marL="642947" indent="0">
              <a:buNone/>
              <a:defRPr sz="844"/>
            </a:lvl3pPr>
            <a:lvl4pPr marL="964420" indent="0">
              <a:buNone/>
              <a:defRPr sz="703"/>
            </a:lvl4pPr>
            <a:lvl5pPr marL="1285894" indent="0">
              <a:buNone/>
              <a:defRPr sz="703"/>
            </a:lvl5pPr>
            <a:lvl6pPr marL="1607367" indent="0">
              <a:buNone/>
              <a:defRPr sz="703"/>
            </a:lvl6pPr>
            <a:lvl7pPr marL="1928840" indent="0">
              <a:buNone/>
              <a:defRPr sz="703"/>
            </a:lvl7pPr>
            <a:lvl8pPr marL="2250314" indent="0">
              <a:buNone/>
              <a:defRPr sz="703"/>
            </a:lvl8pPr>
            <a:lvl9pPr marL="2571787" indent="0">
              <a:buNone/>
              <a:defRPr sz="703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164624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86D2BC9-9F55-D646-B7DF-6CF21B2AE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4848" y="1406426"/>
            <a:ext cx="11011839" cy="45407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21473" indent="0">
              <a:buNone/>
              <a:defRPr sz="984"/>
            </a:lvl2pPr>
            <a:lvl3pPr marL="642947" indent="0">
              <a:buNone/>
              <a:defRPr sz="844"/>
            </a:lvl3pPr>
            <a:lvl4pPr marL="964420" indent="0">
              <a:buNone/>
              <a:defRPr sz="703"/>
            </a:lvl4pPr>
            <a:lvl5pPr marL="1285894" indent="0">
              <a:buNone/>
              <a:defRPr sz="703"/>
            </a:lvl5pPr>
            <a:lvl6pPr marL="1607367" indent="0">
              <a:buNone/>
              <a:defRPr sz="703"/>
            </a:lvl6pPr>
            <a:lvl7pPr marL="1928840" indent="0">
              <a:buNone/>
              <a:defRPr sz="703"/>
            </a:lvl7pPr>
            <a:lvl8pPr marL="2250314" indent="0">
              <a:buNone/>
              <a:defRPr sz="703"/>
            </a:lvl8pPr>
            <a:lvl9pPr marL="2571787" indent="0">
              <a:buNone/>
              <a:defRPr sz="70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Round Diagonal Corner Rectangle 14">
            <a:extLst>
              <a:ext uri="{FF2B5EF4-FFF2-40B4-BE49-F238E27FC236}">
                <a16:creationId xmlns:a16="http://schemas.microsoft.com/office/drawing/2014/main" id="{3EBBF8C0-F744-354D-8123-F6A3168E03F4}"/>
              </a:ext>
            </a:extLst>
          </p:cNvPr>
          <p:cNvSpPr/>
          <p:nvPr userDrawn="1"/>
        </p:nvSpPr>
        <p:spPr>
          <a:xfrm flipH="1">
            <a:off x="-6" y="0"/>
            <a:ext cx="12192006" cy="1071563"/>
          </a:xfrm>
          <a:custGeom>
            <a:avLst/>
            <a:gdLst>
              <a:gd name="connsiteX0" fmla="*/ 647852 w 16505768"/>
              <a:gd name="connsiteY0" fmla="*/ 0 h 1524000"/>
              <a:gd name="connsiteX1" fmla="*/ 16505768 w 16505768"/>
              <a:gd name="connsiteY1" fmla="*/ 0 h 1524000"/>
              <a:gd name="connsiteX2" fmla="*/ 16505768 w 16505768"/>
              <a:gd name="connsiteY2" fmla="*/ 0 h 1524000"/>
              <a:gd name="connsiteX3" fmla="*/ 16505768 w 16505768"/>
              <a:gd name="connsiteY3" fmla="*/ 876148 h 1524000"/>
              <a:gd name="connsiteX4" fmla="*/ 15857916 w 16505768"/>
              <a:gd name="connsiteY4" fmla="*/ 1524000 h 1524000"/>
              <a:gd name="connsiteX5" fmla="*/ 0 w 16505768"/>
              <a:gd name="connsiteY5" fmla="*/ 1524000 h 1524000"/>
              <a:gd name="connsiteX6" fmla="*/ 0 w 16505768"/>
              <a:gd name="connsiteY6" fmla="*/ 1524000 h 1524000"/>
              <a:gd name="connsiteX7" fmla="*/ 0 w 16505768"/>
              <a:gd name="connsiteY7" fmla="*/ 647852 h 1524000"/>
              <a:gd name="connsiteX8" fmla="*/ 647852 w 16505768"/>
              <a:gd name="connsiteY8" fmla="*/ 0 h 1524000"/>
              <a:gd name="connsiteX0" fmla="*/ 198801 w 16581152"/>
              <a:gd name="connsiteY0" fmla="*/ 0 h 1537447"/>
              <a:gd name="connsiteX1" fmla="*/ 16581152 w 16581152"/>
              <a:gd name="connsiteY1" fmla="*/ 13447 h 1537447"/>
              <a:gd name="connsiteX2" fmla="*/ 16581152 w 16581152"/>
              <a:gd name="connsiteY2" fmla="*/ 13447 h 1537447"/>
              <a:gd name="connsiteX3" fmla="*/ 16581152 w 16581152"/>
              <a:gd name="connsiteY3" fmla="*/ 889595 h 1537447"/>
              <a:gd name="connsiteX4" fmla="*/ 15933300 w 16581152"/>
              <a:gd name="connsiteY4" fmla="*/ 1537447 h 1537447"/>
              <a:gd name="connsiteX5" fmla="*/ 75384 w 16581152"/>
              <a:gd name="connsiteY5" fmla="*/ 1537447 h 1537447"/>
              <a:gd name="connsiteX6" fmla="*/ 75384 w 16581152"/>
              <a:gd name="connsiteY6" fmla="*/ 1537447 h 1537447"/>
              <a:gd name="connsiteX7" fmla="*/ 75384 w 16581152"/>
              <a:gd name="connsiteY7" fmla="*/ 661299 h 1537447"/>
              <a:gd name="connsiteX8" fmla="*/ 198801 w 16581152"/>
              <a:gd name="connsiteY8" fmla="*/ 0 h 1537447"/>
              <a:gd name="connsiteX0" fmla="*/ 123417 w 16505768"/>
              <a:gd name="connsiteY0" fmla="*/ 0 h 1537447"/>
              <a:gd name="connsiteX1" fmla="*/ 16505768 w 16505768"/>
              <a:gd name="connsiteY1" fmla="*/ 13447 h 1537447"/>
              <a:gd name="connsiteX2" fmla="*/ 16505768 w 16505768"/>
              <a:gd name="connsiteY2" fmla="*/ 13447 h 1537447"/>
              <a:gd name="connsiteX3" fmla="*/ 16505768 w 16505768"/>
              <a:gd name="connsiteY3" fmla="*/ 889595 h 1537447"/>
              <a:gd name="connsiteX4" fmla="*/ 15857916 w 16505768"/>
              <a:gd name="connsiteY4" fmla="*/ 1537447 h 1537447"/>
              <a:gd name="connsiteX5" fmla="*/ 0 w 16505768"/>
              <a:gd name="connsiteY5" fmla="*/ 1537447 h 1537447"/>
              <a:gd name="connsiteX6" fmla="*/ 0 w 16505768"/>
              <a:gd name="connsiteY6" fmla="*/ 1537447 h 1537447"/>
              <a:gd name="connsiteX7" fmla="*/ 0 w 16505768"/>
              <a:gd name="connsiteY7" fmla="*/ 661299 h 1537447"/>
              <a:gd name="connsiteX8" fmla="*/ 123417 w 16505768"/>
              <a:gd name="connsiteY8" fmla="*/ 0 h 1537447"/>
              <a:gd name="connsiteX0" fmla="*/ 4378 w 16507752"/>
              <a:gd name="connsiteY0" fmla="*/ 0 h 1524000"/>
              <a:gd name="connsiteX1" fmla="*/ 16507752 w 16507752"/>
              <a:gd name="connsiteY1" fmla="*/ 0 h 1524000"/>
              <a:gd name="connsiteX2" fmla="*/ 16507752 w 16507752"/>
              <a:gd name="connsiteY2" fmla="*/ 0 h 1524000"/>
              <a:gd name="connsiteX3" fmla="*/ 16507752 w 16507752"/>
              <a:gd name="connsiteY3" fmla="*/ 876148 h 1524000"/>
              <a:gd name="connsiteX4" fmla="*/ 15859900 w 16507752"/>
              <a:gd name="connsiteY4" fmla="*/ 1524000 h 1524000"/>
              <a:gd name="connsiteX5" fmla="*/ 1984 w 16507752"/>
              <a:gd name="connsiteY5" fmla="*/ 1524000 h 1524000"/>
              <a:gd name="connsiteX6" fmla="*/ 1984 w 16507752"/>
              <a:gd name="connsiteY6" fmla="*/ 1524000 h 1524000"/>
              <a:gd name="connsiteX7" fmla="*/ 1984 w 16507752"/>
              <a:gd name="connsiteY7" fmla="*/ 647852 h 1524000"/>
              <a:gd name="connsiteX8" fmla="*/ 4378 w 16507752"/>
              <a:gd name="connsiteY8" fmla="*/ 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507752" h="1524000">
                <a:moveTo>
                  <a:pt x="4378" y="0"/>
                </a:moveTo>
                <a:lnTo>
                  <a:pt x="16507752" y="0"/>
                </a:lnTo>
                <a:lnTo>
                  <a:pt x="16507752" y="0"/>
                </a:lnTo>
                <a:lnTo>
                  <a:pt x="16507752" y="876148"/>
                </a:lnTo>
                <a:cubicBezTo>
                  <a:pt x="16507752" y="1233947"/>
                  <a:pt x="16217699" y="1524000"/>
                  <a:pt x="15859900" y="1524000"/>
                </a:cubicBezTo>
                <a:lnTo>
                  <a:pt x="1984" y="1524000"/>
                </a:lnTo>
                <a:lnTo>
                  <a:pt x="1984" y="1524000"/>
                </a:lnTo>
                <a:lnTo>
                  <a:pt x="1984" y="647852"/>
                </a:lnTo>
                <a:cubicBezTo>
                  <a:pt x="1984" y="290053"/>
                  <a:pt x="-3798" y="430306"/>
                  <a:pt x="4378" y="0"/>
                </a:cubicBezTo>
                <a:close/>
              </a:path>
            </a:pathLst>
          </a:custGeom>
          <a:solidFill>
            <a:srgbClr val="E5DB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6">
              <a:solidFill>
                <a:srgbClr val="C3DDD7"/>
              </a:solidFill>
              <a:latin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E586DA3-45B5-5E4E-A1D8-F3B11490F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128" y="334863"/>
            <a:ext cx="10296777" cy="562570"/>
          </a:xfrm>
          <a:prstGeom prst="rect">
            <a:avLst/>
          </a:prstGeom>
        </p:spPr>
        <p:txBody>
          <a:bodyPr/>
          <a:lstStyle>
            <a:lvl1pPr>
              <a:defRPr sz="2250" b="1">
                <a:solidFill>
                  <a:srgbClr val="762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DAF1E4-88B5-1247-8078-EA498E82C1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082" r="20121"/>
          <a:stretch/>
        </p:blipFill>
        <p:spPr>
          <a:xfrm>
            <a:off x="11292919" y="0"/>
            <a:ext cx="899081" cy="91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94799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86D2BC9-9F55-D646-B7DF-6CF21B2AE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4848" y="1406426"/>
            <a:ext cx="11011839" cy="45407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21473" indent="0">
              <a:buNone/>
              <a:defRPr sz="984"/>
            </a:lvl2pPr>
            <a:lvl3pPr marL="642947" indent="0">
              <a:buNone/>
              <a:defRPr sz="844"/>
            </a:lvl3pPr>
            <a:lvl4pPr marL="964420" indent="0">
              <a:buNone/>
              <a:defRPr sz="703"/>
            </a:lvl4pPr>
            <a:lvl5pPr marL="1285894" indent="0">
              <a:buNone/>
              <a:defRPr sz="703"/>
            </a:lvl5pPr>
            <a:lvl6pPr marL="1607367" indent="0">
              <a:buNone/>
              <a:defRPr sz="703"/>
            </a:lvl6pPr>
            <a:lvl7pPr marL="1928840" indent="0">
              <a:buNone/>
              <a:defRPr sz="703"/>
            </a:lvl7pPr>
            <a:lvl8pPr marL="2250314" indent="0">
              <a:buNone/>
              <a:defRPr sz="703"/>
            </a:lvl8pPr>
            <a:lvl9pPr marL="2571787" indent="0">
              <a:buNone/>
              <a:defRPr sz="70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Round Diagonal Corner Rectangle 14">
            <a:extLst>
              <a:ext uri="{FF2B5EF4-FFF2-40B4-BE49-F238E27FC236}">
                <a16:creationId xmlns:a16="http://schemas.microsoft.com/office/drawing/2014/main" id="{3EBBF8C0-F744-354D-8123-F6A3168E03F4}"/>
              </a:ext>
            </a:extLst>
          </p:cNvPr>
          <p:cNvSpPr/>
          <p:nvPr userDrawn="1"/>
        </p:nvSpPr>
        <p:spPr>
          <a:xfrm flipH="1">
            <a:off x="-7" y="0"/>
            <a:ext cx="11605264" cy="1071563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E5DB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6">
              <a:solidFill>
                <a:srgbClr val="C3DDD7"/>
              </a:solidFill>
              <a:latin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E586DA3-45B5-5E4E-A1D8-F3B11490F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128" y="334863"/>
            <a:ext cx="10296777" cy="562570"/>
          </a:xfrm>
          <a:prstGeom prst="rect">
            <a:avLst/>
          </a:prstGeom>
        </p:spPr>
        <p:txBody>
          <a:bodyPr/>
          <a:lstStyle>
            <a:lvl1pPr>
              <a:defRPr sz="2250" b="1">
                <a:solidFill>
                  <a:srgbClr val="762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6190566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18E8412-2C06-BF47-92C2-8FB5BC4D918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81500" y="1406426"/>
            <a:ext cx="3419048" cy="4308114"/>
          </a:xfrm>
          <a:prstGeom prst="rect">
            <a:avLst/>
          </a:prstGeom>
        </p:spPr>
        <p:txBody>
          <a:bodyPr vert="horz"/>
          <a:lstStyle>
            <a:lvl1pPr>
              <a:defRPr sz="554">
                <a:latin typeface="Arial"/>
                <a:cs typeface="Arial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9C888353-3042-214A-9A36-C0914127F13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95470" y="1406426"/>
            <a:ext cx="3419048" cy="4308114"/>
          </a:xfrm>
          <a:prstGeom prst="rect">
            <a:avLst/>
          </a:prstGeom>
        </p:spPr>
        <p:txBody>
          <a:bodyPr vert="horz"/>
          <a:lstStyle>
            <a:lvl1pPr>
              <a:defRPr sz="554">
                <a:latin typeface="Arial"/>
                <a:cs typeface="Arial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41FEA056-2464-554C-BF2C-BF0CAE9D54A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67529" y="1406425"/>
            <a:ext cx="3419048" cy="4308114"/>
          </a:xfrm>
          <a:prstGeom prst="rect">
            <a:avLst/>
          </a:prstGeom>
        </p:spPr>
        <p:txBody>
          <a:bodyPr vert="horz"/>
          <a:lstStyle>
            <a:lvl1pPr>
              <a:defRPr sz="554">
                <a:latin typeface="Arial"/>
                <a:cs typeface="Arial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D42A0009-3A56-C545-8DB2-395775BC310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6743" y="5843677"/>
            <a:ext cx="3410659" cy="1819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633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241105" indent="0">
              <a:buFontTx/>
              <a:buNone/>
              <a:defRPr sz="738">
                <a:latin typeface=""/>
              </a:defRPr>
            </a:lvl2pPr>
            <a:lvl3pPr marL="482211" indent="0">
              <a:buFontTx/>
              <a:buNone/>
              <a:defRPr sz="738">
                <a:latin typeface=""/>
              </a:defRPr>
            </a:lvl3pPr>
            <a:lvl4pPr marL="723316" indent="0">
              <a:buFontTx/>
              <a:buNone/>
              <a:defRPr sz="738">
                <a:latin typeface=""/>
              </a:defRPr>
            </a:lvl4pPr>
            <a:lvl5pPr marL="964420" indent="0">
              <a:buFontTx/>
              <a:buNone/>
              <a:defRPr sz="738">
                <a:latin typeface="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6B696367-8FB6-F14F-B0D0-3745F9EEE5A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97466" y="5843677"/>
            <a:ext cx="3410659" cy="1819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633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241105" indent="0">
              <a:buFontTx/>
              <a:buNone/>
              <a:defRPr sz="738">
                <a:latin typeface=""/>
              </a:defRPr>
            </a:lvl2pPr>
            <a:lvl3pPr marL="482211" indent="0">
              <a:buFontTx/>
              <a:buNone/>
              <a:defRPr sz="738">
                <a:latin typeface=""/>
              </a:defRPr>
            </a:lvl3pPr>
            <a:lvl4pPr marL="723316" indent="0">
              <a:buFontTx/>
              <a:buNone/>
              <a:defRPr sz="738">
                <a:latin typeface=""/>
              </a:defRPr>
            </a:lvl4pPr>
            <a:lvl5pPr marL="964420" indent="0">
              <a:buFontTx/>
              <a:buNone/>
              <a:defRPr sz="738">
                <a:latin typeface="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32323A13-C6D9-3A40-8D0A-9BBCD33A5B9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94599" y="5843677"/>
            <a:ext cx="3410659" cy="1819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633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241105" indent="0">
              <a:buFontTx/>
              <a:buNone/>
              <a:defRPr sz="738">
                <a:latin typeface=""/>
              </a:defRPr>
            </a:lvl2pPr>
            <a:lvl3pPr marL="482211" indent="0">
              <a:buFontTx/>
              <a:buNone/>
              <a:defRPr sz="738">
                <a:latin typeface=""/>
              </a:defRPr>
            </a:lvl3pPr>
            <a:lvl4pPr marL="723316" indent="0">
              <a:buFontTx/>
              <a:buNone/>
              <a:defRPr sz="738">
                <a:latin typeface=""/>
              </a:defRPr>
            </a:lvl4pPr>
            <a:lvl5pPr marL="964420" indent="0">
              <a:buFontTx/>
              <a:buNone/>
              <a:defRPr sz="738">
                <a:latin typeface="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Round Diagonal Corner Rectangle 14">
            <a:extLst>
              <a:ext uri="{FF2B5EF4-FFF2-40B4-BE49-F238E27FC236}">
                <a16:creationId xmlns:a16="http://schemas.microsoft.com/office/drawing/2014/main" id="{729A77BC-4C4D-0649-B6E4-F3EDD705BBDB}"/>
              </a:ext>
            </a:extLst>
          </p:cNvPr>
          <p:cNvSpPr/>
          <p:nvPr userDrawn="1"/>
        </p:nvSpPr>
        <p:spPr>
          <a:xfrm flipH="1">
            <a:off x="-7" y="0"/>
            <a:ext cx="11605264" cy="1071563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E5DB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6">
              <a:solidFill>
                <a:srgbClr val="C3DDD7"/>
              </a:solidFill>
              <a:latin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90BDF88-CB51-434E-90A7-C6C0523A8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128" y="334863"/>
            <a:ext cx="10296777" cy="562570"/>
          </a:xfrm>
          <a:prstGeom prst="rect">
            <a:avLst/>
          </a:prstGeom>
        </p:spPr>
        <p:txBody>
          <a:bodyPr/>
          <a:lstStyle>
            <a:lvl1pPr>
              <a:defRPr sz="2250" b="1">
                <a:solidFill>
                  <a:srgbClr val="762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1735969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DF3B66C-BB33-A14A-A2D1-CD2D9BFF0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531" y="365004"/>
            <a:ext cx="8314446" cy="760137"/>
          </a:xfrm>
          <a:prstGeom prst="rect">
            <a:avLst/>
          </a:prstGeom>
        </p:spPr>
        <p:txBody>
          <a:bodyPr/>
          <a:lstStyle>
            <a:lvl1pPr>
              <a:defRPr sz="1969" b="1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88DE90EA-C8E1-1941-9D09-581C22AB6D3D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552377" y="1553766"/>
            <a:ext cx="11115577" cy="43934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21473" indent="0">
              <a:buNone/>
              <a:defRPr sz="984"/>
            </a:lvl2pPr>
            <a:lvl3pPr marL="642947" indent="0">
              <a:buNone/>
              <a:defRPr sz="844"/>
            </a:lvl3pPr>
            <a:lvl4pPr marL="964420" indent="0">
              <a:buNone/>
              <a:defRPr sz="703"/>
            </a:lvl4pPr>
            <a:lvl5pPr marL="1285894" indent="0">
              <a:buNone/>
              <a:defRPr sz="703"/>
            </a:lvl5pPr>
            <a:lvl6pPr marL="1607367" indent="0">
              <a:buNone/>
              <a:defRPr sz="703"/>
            </a:lvl6pPr>
            <a:lvl7pPr marL="1928840" indent="0">
              <a:buNone/>
              <a:defRPr sz="703"/>
            </a:lvl7pPr>
            <a:lvl8pPr marL="2250314" indent="0">
              <a:buNone/>
              <a:defRPr sz="703"/>
            </a:lvl8pPr>
            <a:lvl9pPr marL="2571787" indent="0">
              <a:buNone/>
              <a:defRPr sz="703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993470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F274B70-CF4E-5542-8B45-18C01CA224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74408" y="1556490"/>
            <a:ext cx="6865215" cy="43906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21473" indent="0">
              <a:buNone/>
              <a:defRPr sz="984"/>
            </a:lvl2pPr>
            <a:lvl3pPr marL="642947" indent="0">
              <a:buNone/>
              <a:defRPr sz="844"/>
            </a:lvl3pPr>
            <a:lvl4pPr marL="964420" indent="0">
              <a:buNone/>
              <a:defRPr sz="703"/>
            </a:lvl4pPr>
            <a:lvl5pPr marL="1285894" indent="0">
              <a:buNone/>
              <a:defRPr sz="703"/>
            </a:lvl5pPr>
            <a:lvl6pPr marL="1607367" indent="0">
              <a:buNone/>
              <a:defRPr sz="703"/>
            </a:lvl6pPr>
            <a:lvl7pPr marL="1928840" indent="0">
              <a:buNone/>
              <a:defRPr sz="703"/>
            </a:lvl7pPr>
            <a:lvl8pPr marL="2250314" indent="0">
              <a:buNone/>
              <a:defRPr sz="703"/>
            </a:lvl8pPr>
            <a:lvl9pPr marL="2571787" indent="0">
              <a:buNone/>
              <a:defRPr sz="70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DE189DD-6F3D-4843-BE78-E1AEE5601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531" y="365004"/>
            <a:ext cx="8314446" cy="760137"/>
          </a:xfrm>
          <a:prstGeom prst="rect">
            <a:avLst/>
          </a:prstGeom>
        </p:spPr>
        <p:txBody>
          <a:bodyPr/>
          <a:lstStyle>
            <a:lvl1pPr>
              <a:defRPr sz="1969" b="1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B8C8C86-18E6-F84C-833C-74BF02BAA744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552377" y="1553766"/>
            <a:ext cx="3775598" cy="43934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rgbClr val="4140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21473" indent="0">
              <a:buNone/>
              <a:defRPr sz="984"/>
            </a:lvl2pPr>
            <a:lvl3pPr marL="642947" indent="0">
              <a:buNone/>
              <a:defRPr sz="844"/>
            </a:lvl3pPr>
            <a:lvl4pPr marL="964420" indent="0">
              <a:buNone/>
              <a:defRPr sz="703"/>
            </a:lvl4pPr>
            <a:lvl5pPr marL="1285894" indent="0">
              <a:buNone/>
              <a:defRPr sz="703"/>
            </a:lvl5pPr>
            <a:lvl6pPr marL="1607367" indent="0">
              <a:buNone/>
              <a:defRPr sz="703"/>
            </a:lvl6pPr>
            <a:lvl7pPr marL="1928840" indent="0">
              <a:buNone/>
              <a:defRPr sz="703"/>
            </a:lvl7pPr>
            <a:lvl8pPr marL="2250314" indent="0">
              <a:buNone/>
              <a:defRPr sz="703"/>
            </a:lvl8pPr>
            <a:lvl9pPr marL="2571787" indent="0">
              <a:buNone/>
              <a:defRPr sz="703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284550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7A375350-5B64-5441-8015-DECDC39935C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3"/>
            <a:ext cx="12192000" cy="62686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9900328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0762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212070A-43F5-524F-8B4B-F879177CF3FC}"/>
              </a:ext>
            </a:extLst>
          </p:cNvPr>
          <p:cNvSpPr/>
          <p:nvPr/>
        </p:nvSpPr>
        <p:spPr>
          <a:xfrm>
            <a:off x="0" y="2974999"/>
            <a:ext cx="12192000" cy="3262313"/>
          </a:xfrm>
          <a:prstGeom prst="rect">
            <a:avLst/>
          </a:prstGeom>
          <a:solidFill>
            <a:srgbClr val="D86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C230445-4E83-DA40-8B38-F9B8B119014C}"/>
              </a:ext>
            </a:extLst>
          </p:cNvPr>
          <p:cNvGrpSpPr>
            <a:grpSpLocks noChangeAspect="1"/>
          </p:cNvGrpSpPr>
          <p:nvPr/>
        </p:nvGrpSpPr>
        <p:grpSpPr>
          <a:xfrm>
            <a:off x="10440632" y="2517318"/>
            <a:ext cx="2160239" cy="2159987"/>
            <a:chOff x="948154" y="2050047"/>
            <a:chExt cx="216025" cy="216025"/>
          </a:xfrm>
          <a:solidFill>
            <a:schemeClr val="bg1">
              <a:alpha val="40000"/>
            </a:schemeClr>
          </a:solidFill>
        </p:grpSpPr>
        <p:sp>
          <p:nvSpPr>
            <p:cNvPr id="9" name="Freeform: Shape 6">
              <a:extLst>
                <a:ext uri="{FF2B5EF4-FFF2-40B4-BE49-F238E27FC236}">
                  <a16:creationId xmlns:a16="http://schemas.microsoft.com/office/drawing/2014/main" id="{AD7F5AD0-263A-F948-94CF-36844078F80A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0C96EDF-E8E0-A647-B7B7-BCC69BA24108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11" name="Freeform: Shape 7">
                <a:extLst>
                  <a:ext uri="{FF2B5EF4-FFF2-40B4-BE49-F238E27FC236}">
                    <a16:creationId xmlns:a16="http://schemas.microsoft.com/office/drawing/2014/main" id="{BF9E1123-EAC0-0E4F-8573-3846DF9DCFC9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12" name="Freeform: Shape 8">
                <a:extLst>
                  <a:ext uri="{FF2B5EF4-FFF2-40B4-BE49-F238E27FC236}">
                    <a16:creationId xmlns:a16="http://schemas.microsoft.com/office/drawing/2014/main" id="{03565007-B6D2-384B-8497-CC1F8BB98F4B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13" name="Freeform: Shape 9">
                <a:extLst>
                  <a:ext uri="{FF2B5EF4-FFF2-40B4-BE49-F238E27FC236}">
                    <a16:creationId xmlns:a16="http://schemas.microsoft.com/office/drawing/2014/main" id="{9F0D25B2-F528-AB4B-BDF6-0F581246996C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14" name="Freeform: Shape 10">
                <a:extLst>
                  <a:ext uri="{FF2B5EF4-FFF2-40B4-BE49-F238E27FC236}">
                    <a16:creationId xmlns:a16="http://schemas.microsoft.com/office/drawing/2014/main" id="{60CFEEE9-3D0B-C644-94BB-8D812E6B800C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D191CCF-438D-F24C-A190-38082FD0F0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351"/>
            <a:ext cx="12192000" cy="296464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DB7B3968-B42F-264E-9858-F96AD025663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871" y="3256100"/>
            <a:ext cx="9144000" cy="1440160"/>
          </a:xfrm>
          <a:prstGeom prst="rect">
            <a:avLst/>
          </a:prstGeom>
        </p:spPr>
        <p:txBody>
          <a:bodyPr anchor="ctr"/>
          <a:lstStyle>
            <a:lvl1pPr algn="l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7423150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5CF1635-04C7-7448-8F27-D3361B9ACF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107531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2A4C3A94-BAD1-A84D-A77A-FB679380A73C}"/>
              </a:ext>
            </a:extLst>
          </p:cNvPr>
          <p:cNvSpPr/>
          <p:nvPr/>
        </p:nvSpPr>
        <p:spPr>
          <a:xfrm>
            <a:off x="0" y="3107531"/>
            <a:ext cx="12192000" cy="3107531"/>
          </a:xfrm>
          <a:custGeom>
            <a:avLst/>
            <a:gdLst/>
            <a:ahLst/>
            <a:cxnLst/>
            <a:rect l="l" t="t" r="r" b="b"/>
            <a:pathLst>
              <a:path w="13004800" h="3251200">
                <a:moveTo>
                  <a:pt x="13004800" y="0"/>
                </a:moveTo>
                <a:lnTo>
                  <a:pt x="0" y="0"/>
                </a:lnTo>
                <a:lnTo>
                  <a:pt x="0" y="3251200"/>
                </a:lnTo>
                <a:lnTo>
                  <a:pt x="13004800" y="3251200"/>
                </a:lnTo>
                <a:lnTo>
                  <a:pt x="13004800" y="0"/>
                </a:lnTo>
                <a:close/>
              </a:path>
            </a:pathLst>
          </a:custGeom>
          <a:solidFill>
            <a:srgbClr val="E5DBCB"/>
          </a:solidFill>
        </p:spPr>
        <p:txBody>
          <a:bodyPr wrap="square" lIns="0" tIns="0" rIns="0" bIns="0" rtlCol="0"/>
          <a:lstStyle/>
          <a:p>
            <a:endParaRPr sz="1266">
              <a:latin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08665DB-DF27-4A4E-9599-B5B71F216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02" y="3559310"/>
            <a:ext cx="10516196" cy="482203"/>
          </a:xfrm>
          <a:prstGeom prst="rect">
            <a:avLst/>
          </a:prstGeom>
        </p:spPr>
        <p:txBody>
          <a:bodyPr/>
          <a:lstStyle>
            <a:lvl1pPr>
              <a:defRPr sz="3164" b="1">
                <a:solidFill>
                  <a:srgbClr val="762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7A887E09-E8B7-0A4C-B05B-C8492CA5474D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1238250" y="4279840"/>
            <a:ext cx="10115847" cy="20586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9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21457" indent="0">
              <a:buNone/>
              <a:defRPr sz="984"/>
            </a:lvl2pPr>
            <a:lvl3pPr marL="642915" indent="0">
              <a:buNone/>
              <a:defRPr sz="844"/>
            </a:lvl3pPr>
            <a:lvl4pPr marL="964372" indent="0">
              <a:buNone/>
              <a:defRPr sz="703"/>
            </a:lvl4pPr>
            <a:lvl5pPr marL="1285829" indent="0">
              <a:buNone/>
              <a:defRPr sz="703"/>
            </a:lvl5pPr>
            <a:lvl6pPr marL="1607287" indent="0">
              <a:buNone/>
              <a:defRPr sz="703"/>
            </a:lvl6pPr>
            <a:lvl7pPr marL="1928744" indent="0">
              <a:buNone/>
              <a:defRPr sz="703"/>
            </a:lvl7pPr>
            <a:lvl8pPr marL="2250201" indent="0">
              <a:buNone/>
              <a:defRPr sz="703"/>
            </a:lvl8pPr>
            <a:lvl9pPr marL="2571659" indent="0">
              <a:buNone/>
              <a:defRPr sz="703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49421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A32278-2E9E-4D14-8671-F16F6C78BD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0996" y="6367958"/>
            <a:ext cx="1131066" cy="337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2186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5CF1635-04C7-7448-8F27-D3361B9ACF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107531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2A4C3A94-BAD1-A84D-A77A-FB679380A73C}"/>
              </a:ext>
            </a:extLst>
          </p:cNvPr>
          <p:cNvSpPr/>
          <p:nvPr/>
        </p:nvSpPr>
        <p:spPr>
          <a:xfrm>
            <a:off x="0" y="3107531"/>
            <a:ext cx="12192000" cy="3107531"/>
          </a:xfrm>
          <a:custGeom>
            <a:avLst/>
            <a:gdLst/>
            <a:ahLst/>
            <a:cxnLst/>
            <a:rect l="l" t="t" r="r" b="b"/>
            <a:pathLst>
              <a:path w="13004800" h="3251200">
                <a:moveTo>
                  <a:pt x="13004800" y="0"/>
                </a:moveTo>
                <a:lnTo>
                  <a:pt x="0" y="0"/>
                </a:lnTo>
                <a:lnTo>
                  <a:pt x="0" y="3251200"/>
                </a:lnTo>
                <a:lnTo>
                  <a:pt x="13004800" y="3251200"/>
                </a:lnTo>
                <a:lnTo>
                  <a:pt x="13004800" y="0"/>
                </a:lnTo>
                <a:close/>
              </a:path>
            </a:pathLst>
          </a:custGeom>
          <a:solidFill>
            <a:srgbClr val="E5DBCB"/>
          </a:solidFill>
        </p:spPr>
        <p:txBody>
          <a:bodyPr wrap="square" lIns="0" tIns="0" rIns="0" bIns="0" rtlCol="0"/>
          <a:lstStyle/>
          <a:p>
            <a:endParaRPr sz="1266">
              <a:latin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08665DB-DF27-4A4E-9599-B5B71F216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02" y="3559310"/>
            <a:ext cx="10516196" cy="482203"/>
          </a:xfrm>
          <a:prstGeom prst="rect">
            <a:avLst/>
          </a:prstGeom>
        </p:spPr>
        <p:txBody>
          <a:bodyPr/>
          <a:lstStyle>
            <a:lvl1pPr>
              <a:defRPr sz="3164" b="1">
                <a:solidFill>
                  <a:srgbClr val="762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7A887E09-E8B7-0A4C-B05B-C8492CA5474D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1238250" y="4279840"/>
            <a:ext cx="10115847" cy="20586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9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21457" indent="0">
              <a:buNone/>
              <a:defRPr sz="984"/>
            </a:lvl2pPr>
            <a:lvl3pPr marL="642915" indent="0">
              <a:buNone/>
              <a:defRPr sz="844"/>
            </a:lvl3pPr>
            <a:lvl4pPr marL="964372" indent="0">
              <a:buNone/>
              <a:defRPr sz="703"/>
            </a:lvl4pPr>
            <a:lvl5pPr marL="1285829" indent="0">
              <a:buNone/>
              <a:defRPr sz="703"/>
            </a:lvl5pPr>
            <a:lvl6pPr marL="1607287" indent="0">
              <a:buNone/>
              <a:defRPr sz="703"/>
            </a:lvl6pPr>
            <a:lvl7pPr marL="1928744" indent="0">
              <a:buNone/>
              <a:defRPr sz="703"/>
            </a:lvl7pPr>
            <a:lvl8pPr marL="2250201" indent="0">
              <a:buNone/>
              <a:defRPr sz="703"/>
            </a:lvl8pPr>
            <a:lvl9pPr marL="2571659" indent="0">
              <a:buNone/>
              <a:defRPr sz="703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160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image" Target="../media/image2.png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1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17" Type="http://schemas.openxmlformats.org/officeDocument/2006/relationships/slideLayout" Target="../slideLayouts/slideLayout91.xml"/><Relationship Id="rId2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90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84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bg object 17">
            <a:extLst>
              <a:ext uri="{FF2B5EF4-FFF2-40B4-BE49-F238E27FC236}">
                <a16:creationId xmlns:a16="http://schemas.microsoft.com/office/drawing/2014/main" id="{6242D198-E2DD-0341-A688-39C5FF3F8A86}"/>
              </a:ext>
            </a:extLst>
          </p:cNvPr>
          <p:cNvSpPr/>
          <p:nvPr/>
        </p:nvSpPr>
        <p:spPr>
          <a:xfrm>
            <a:off x="0" y="6309322"/>
            <a:ext cx="12192000" cy="548679"/>
          </a:xfrm>
          <a:custGeom>
            <a:avLst/>
            <a:gdLst/>
            <a:ahLst/>
            <a:cxnLst/>
            <a:rect l="l" t="t" r="r" b="b"/>
            <a:pathLst>
              <a:path w="13004800" h="762000">
                <a:moveTo>
                  <a:pt x="13004800" y="0"/>
                </a:moveTo>
                <a:lnTo>
                  <a:pt x="0" y="0"/>
                </a:lnTo>
                <a:lnTo>
                  <a:pt x="0" y="762000"/>
                </a:lnTo>
                <a:lnTo>
                  <a:pt x="13004800" y="762000"/>
                </a:lnTo>
                <a:lnTo>
                  <a:pt x="13004800" y="0"/>
                </a:lnTo>
                <a:close/>
              </a:path>
            </a:pathLst>
          </a:custGeom>
          <a:solidFill>
            <a:srgbClr val="762000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3246BC-366E-CA46-8DD2-A93F93232E15}"/>
              </a:ext>
            </a:extLst>
          </p:cNvPr>
          <p:cNvPicPr>
            <a:picLocks noChangeAspect="1"/>
          </p:cNvPicPr>
          <p:nvPr/>
        </p:nvPicPr>
        <p:blipFill>
          <a:blip r:embed="rId76"/>
          <a:stretch>
            <a:fillRect/>
          </a:stretch>
        </p:blipFill>
        <p:spPr>
          <a:xfrm>
            <a:off x="10848528" y="6414549"/>
            <a:ext cx="1138684" cy="338223"/>
          </a:xfrm>
          <a:prstGeom prst="rect">
            <a:avLst/>
          </a:prstGeom>
        </p:spPr>
      </p:pic>
      <p:sp>
        <p:nvSpPr>
          <p:cNvPr id="4" name="bg object 17">
            <a:extLst>
              <a:ext uri="{FF2B5EF4-FFF2-40B4-BE49-F238E27FC236}">
                <a16:creationId xmlns:a16="http://schemas.microsoft.com/office/drawing/2014/main" id="{5CEE8032-5385-D94F-965F-00187829DB18}"/>
              </a:ext>
            </a:extLst>
          </p:cNvPr>
          <p:cNvSpPr/>
          <p:nvPr userDrawn="1"/>
        </p:nvSpPr>
        <p:spPr>
          <a:xfrm>
            <a:off x="0" y="6237312"/>
            <a:ext cx="12192000" cy="620693"/>
          </a:xfrm>
          <a:custGeom>
            <a:avLst/>
            <a:gdLst/>
            <a:ahLst/>
            <a:cxnLst/>
            <a:rect l="l" t="t" r="r" b="b"/>
            <a:pathLst>
              <a:path w="13004800" h="762000">
                <a:moveTo>
                  <a:pt x="13004800" y="0"/>
                </a:moveTo>
                <a:lnTo>
                  <a:pt x="0" y="0"/>
                </a:lnTo>
                <a:lnTo>
                  <a:pt x="0" y="762000"/>
                </a:lnTo>
                <a:lnTo>
                  <a:pt x="13004800" y="762000"/>
                </a:lnTo>
                <a:lnTo>
                  <a:pt x="13004800" y="0"/>
                </a:lnTo>
                <a:close/>
              </a:path>
            </a:pathLst>
          </a:custGeom>
          <a:solidFill>
            <a:srgbClr val="762000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F299E0-5B36-43CD-8CC1-284A09C69FA1}"/>
              </a:ext>
            </a:extLst>
          </p:cNvPr>
          <p:cNvPicPr>
            <a:picLocks noChangeAspect="1"/>
          </p:cNvPicPr>
          <p:nvPr userDrawn="1"/>
        </p:nvPicPr>
        <p:blipFill>
          <a:blip r:embed="rId7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0029" y="6350859"/>
            <a:ext cx="1138684" cy="33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531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765" r:id="rId2"/>
    <p:sldLayoutId id="2147483818" r:id="rId3"/>
    <p:sldLayoutId id="2147483766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  <p:sldLayoutId id="2147483774" r:id="rId17"/>
    <p:sldLayoutId id="2147483820" r:id="rId18"/>
    <p:sldLayoutId id="2147483775" r:id="rId19"/>
    <p:sldLayoutId id="2147483776" r:id="rId20"/>
    <p:sldLayoutId id="2147483777" r:id="rId21"/>
    <p:sldLayoutId id="2147483778" r:id="rId22"/>
    <p:sldLayoutId id="2147483821" r:id="rId23"/>
    <p:sldLayoutId id="2147483779" r:id="rId24"/>
    <p:sldLayoutId id="2147483780" r:id="rId25"/>
    <p:sldLayoutId id="2147483781" r:id="rId26"/>
    <p:sldLayoutId id="2147483782" r:id="rId27"/>
    <p:sldLayoutId id="2147483822" r:id="rId28"/>
    <p:sldLayoutId id="2147483783" r:id="rId29"/>
    <p:sldLayoutId id="2147483784" r:id="rId30"/>
    <p:sldLayoutId id="2147483836" r:id="rId31"/>
    <p:sldLayoutId id="2147483837" r:id="rId32"/>
    <p:sldLayoutId id="2147483832" r:id="rId33"/>
    <p:sldLayoutId id="2147483785" r:id="rId34"/>
    <p:sldLayoutId id="2147483786" r:id="rId35"/>
    <p:sldLayoutId id="2147483823" r:id="rId36"/>
    <p:sldLayoutId id="2147483831" r:id="rId37"/>
    <p:sldLayoutId id="2147483787" r:id="rId38"/>
    <p:sldLayoutId id="2147483788" r:id="rId39"/>
    <p:sldLayoutId id="2147483789" r:id="rId40"/>
    <p:sldLayoutId id="2147483790" r:id="rId41"/>
    <p:sldLayoutId id="2147483824" r:id="rId42"/>
    <p:sldLayoutId id="2147483791" r:id="rId43"/>
    <p:sldLayoutId id="2147483792" r:id="rId44"/>
    <p:sldLayoutId id="2147483793" r:id="rId45"/>
    <p:sldLayoutId id="2147483794" r:id="rId46"/>
    <p:sldLayoutId id="2147483795" r:id="rId47"/>
    <p:sldLayoutId id="2147483825" r:id="rId48"/>
    <p:sldLayoutId id="2147483796" r:id="rId49"/>
    <p:sldLayoutId id="2147483797" r:id="rId50"/>
    <p:sldLayoutId id="2147483798" r:id="rId51"/>
    <p:sldLayoutId id="2147483833" r:id="rId52"/>
    <p:sldLayoutId id="2147483799" r:id="rId53"/>
    <p:sldLayoutId id="2147483800" r:id="rId54"/>
    <p:sldLayoutId id="2147483826" r:id="rId55"/>
    <p:sldLayoutId id="2147483835" r:id="rId56"/>
    <p:sldLayoutId id="2147483801" r:id="rId57"/>
    <p:sldLayoutId id="2147483802" r:id="rId58"/>
    <p:sldLayoutId id="2147483803" r:id="rId59"/>
    <p:sldLayoutId id="2147483804" r:id="rId60"/>
    <p:sldLayoutId id="2147483805" r:id="rId61"/>
    <p:sldLayoutId id="2147483827" r:id="rId62"/>
    <p:sldLayoutId id="2147483806" r:id="rId63"/>
    <p:sldLayoutId id="2147483807" r:id="rId64"/>
    <p:sldLayoutId id="2147483808" r:id="rId65"/>
    <p:sldLayoutId id="2147483809" r:id="rId66"/>
    <p:sldLayoutId id="2147483828" r:id="rId67"/>
    <p:sldLayoutId id="2147483810" r:id="rId68"/>
    <p:sldLayoutId id="2147483811" r:id="rId69"/>
    <p:sldLayoutId id="2147483812" r:id="rId70"/>
    <p:sldLayoutId id="2147483813" r:id="rId71"/>
    <p:sldLayoutId id="2147483814" r:id="rId72"/>
    <p:sldLayoutId id="2147483815" r:id="rId73"/>
    <p:sldLayoutId id="2147483834" r:id="rId7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EA4CF13-7575-BB4C-BA1F-12AA261AD9E9}"/>
              </a:ext>
            </a:extLst>
          </p:cNvPr>
          <p:cNvSpPr/>
          <p:nvPr/>
        </p:nvSpPr>
        <p:spPr>
          <a:xfrm>
            <a:off x="0" y="6215062"/>
            <a:ext cx="12192000" cy="642938"/>
          </a:xfrm>
          <a:prstGeom prst="rect">
            <a:avLst/>
          </a:prstGeom>
          <a:solidFill>
            <a:srgbClr val="762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6"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45CDE0-9D75-B340-B2B3-489F58002FDB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0996" y="6367958"/>
            <a:ext cx="1131066" cy="337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021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50" r:id="rId12"/>
    <p:sldLayoutId id="2147483851" r:id="rId13"/>
    <p:sldLayoutId id="2147483852" r:id="rId14"/>
    <p:sldLayoutId id="2147483853" r:id="rId15"/>
    <p:sldLayoutId id="2147483854" r:id="rId16"/>
    <p:sldLayoutId id="2147483855" r:id="rId17"/>
    <p:sldLayoutId id="2147483856" r:id="rId18"/>
  </p:sldLayoutIdLst>
  <p:txStyles>
    <p:titleStyle>
      <a:lvl1pPr eaLnBrk="1" hangingPunct="1">
        <a:defRPr baseline="0">
          <a:latin typeface="+mj-lt"/>
          <a:ea typeface="+mj-ea"/>
          <a:cs typeface="+mj-cs"/>
        </a:defRPr>
      </a:lvl1pPr>
    </p:titleStyle>
    <p:bodyStyle>
      <a:lvl1pPr marL="0" eaLnBrk="1" hangingPunct="1">
        <a:defRPr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21473" eaLnBrk="1" hangingPunct="1">
        <a:defRPr>
          <a:latin typeface="+mn-lt"/>
          <a:ea typeface="+mn-ea"/>
          <a:cs typeface="+mn-cs"/>
        </a:defRPr>
      </a:lvl2pPr>
      <a:lvl3pPr marL="642947" eaLnBrk="1" hangingPunct="1">
        <a:defRPr>
          <a:latin typeface="+mn-lt"/>
          <a:ea typeface="+mn-ea"/>
          <a:cs typeface="+mn-cs"/>
        </a:defRPr>
      </a:lvl3pPr>
      <a:lvl4pPr marL="964420" eaLnBrk="1" hangingPunct="1">
        <a:defRPr>
          <a:latin typeface="+mn-lt"/>
          <a:ea typeface="+mn-ea"/>
          <a:cs typeface="+mn-cs"/>
        </a:defRPr>
      </a:lvl4pPr>
      <a:lvl5pPr marL="1285894" eaLnBrk="1" hangingPunct="1">
        <a:defRPr>
          <a:latin typeface="+mn-lt"/>
          <a:ea typeface="+mn-ea"/>
          <a:cs typeface="+mn-cs"/>
        </a:defRPr>
      </a:lvl5pPr>
      <a:lvl6pPr marL="1607367" eaLnBrk="1" hangingPunct="1">
        <a:defRPr>
          <a:latin typeface="+mn-lt"/>
          <a:ea typeface="+mn-ea"/>
          <a:cs typeface="+mn-cs"/>
        </a:defRPr>
      </a:lvl6pPr>
      <a:lvl7pPr marL="1928840" eaLnBrk="1" hangingPunct="1">
        <a:defRPr>
          <a:latin typeface="+mn-lt"/>
          <a:ea typeface="+mn-ea"/>
          <a:cs typeface="+mn-cs"/>
        </a:defRPr>
      </a:lvl7pPr>
      <a:lvl8pPr marL="2250314" eaLnBrk="1" hangingPunct="1">
        <a:defRPr>
          <a:latin typeface="+mn-lt"/>
          <a:ea typeface="+mn-ea"/>
          <a:cs typeface="+mn-cs"/>
        </a:defRPr>
      </a:lvl8pPr>
      <a:lvl9pPr marL="2571787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321473" eaLnBrk="1" hangingPunct="1">
        <a:defRPr>
          <a:latin typeface="+mn-lt"/>
          <a:ea typeface="+mn-ea"/>
          <a:cs typeface="+mn-cs"/>
        </a:defRPr>
      </a:lvl2pPr>
      <a:lvl3pPr marL="642947" eaLnBrk="1" hangingPunct="1">
        <a:defRPr>
          <a:latin typeface="+mn-lt"/>
          <a:ea typeface="+mn-ea"/>
          <a:cs typeface="+mn-cs"/>
        </a:defRPr>
      </a:lvl3pPr>
      <a:lvl4pPr marL="964420" eaLnBrk="1" hangingPunct="1">
        <a:defRPr>
          <a:latin typeface="+mn-lt"/>
          <a:ea typeface="+mn-ea"/>
          <a:cs typeface="+mn-cs"/>
        </a:defRPr>
      </a:lvl4pPr>
      <a:lvl5pPr marL="1285894" eaLnBrk="1" hangingPunct="1">
        <a:defRPr>
          <a:latin typeface="+mn-lt"/>
          <a:ea typeface="+mn-ea"/>
          <a:cs typeface="+mn-cs"/>
        </a:defRPr>
      </a:lvl5pPr>
      <a:lvl6pPr marL="1607367" eaLnBrk="1" hangingPunct="1">
        <a:defRPr>
          <a:latin typeface="+mn-lt"/>
          <a:ea typeface="+mn-ea"/>
          <a:cs typeface="+mn-cs"/>
        </a:defRPr>
      </a:lvl6pPr>
      <a:lvl7pPr marL="1928840" eaLnBrk="1" hangingPunct="1">
        <a:defRPr>
          <a:latin typeface="+mn-lt"/>
          <a:ea typeface="+mn-ea"/>
          <a:cs typeface="+mn-cs"/>
        </a:defRPr>
      </a:lvl7pPr>
      <a:lvl8pPr marL="2250314" eaLnBrk="1" hangingPunct="1">
        <a:defRPr>
          <a:latin typeface="+mn-lt"/>
          <a:ea typeface="+mn-ea"/>
          <a:cs typeface="+mn-cs"/>
        </a:defRPr>
      </a:lvl8pPr>
      <a:lvl9pPr marL="2571787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C8C4E50-D9F3-456D-A715-2FF6B11FC9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89994" y="1892768"/>
            <a:ext cx="9217765" cy="1964978"/>
          </a:xfrm>
        </p:spPr>
        <p:txBody>
          <a:bodyPr lIns="91440" tIns="45720" rIns="91440" bIns="45720" anchor="ctr"/>
          <a:lstStyle/>
          <a:p>
            <a:pPr algn="ctr">
              <a:tabLst>
                <a:tab pos="3227388" algn="l"/>
              </a:tabLst>
            </a:pPr>
            <a:r>
              <a:rPr lang="en-AU" sz="2800" b="1" dirty="0">
                <a:solidFill>
                  <a:srgbClr val="0C244C"/>
                </a:solidFill>
                <a:latin typeface="Arial"/>
                <a:ea typeface="Roboto Light"/>
                <a:cs typeface="Arial"/>
              </a:rPr>
              <a:t>First Nations people are advised that this resource and external links may contain images, voices and names of people who have died. </a:t>
            </a:r>
            <a:r>
              <a:rPr lang="en-US" sz="2800" dirty="0">
                <a:solidFill>
                  <a:srgbClr val="0C244C"/>
                </a:solidFill>
                <a:latin typeface="Arial"/>
                <a:ea typeface="Roboto Light"/>
                <a:cs typeface="Arial"/>
              </a:rPr>
              <a:t> </a:t>
            </a:r>
            <a:endParaRPr lang="en-AU" sz="2800" dirty="0">
              <a:solidFill>
                <a:srgbClr val="0C24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5163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CCED9B-A491-4804-9449-368EF6C037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AU" dirty="0"/>
              <a:t>Students participate in the launch of Project Compassion in the Diocese of Parramatta. Photo: Catholic School Parramatta Diocese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35F9D4-AC6C-4A81-9958-A97FB79D6C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5361" y="2177480"/>
            <a:ext cx="4849956" cy="3771800"/>
          </a:xfrm>
        </p:spPr>
        <p:txBody>
          <a:bodyPr/>
          <a:lstStyle/>
          <a:p>
            <a:r>
              <a:rPr lang="en-US" sz="3600" dirty="0"/>
              <a:t>That we rejoice in the opportunity to raise awareness of global issues and to lead by example through our actions. </a:t>
            </a:r>
          </a:p>
          <a:p>
            <a:r>
              <a:rPr lang="en-US" sz="3600" b="1" dirty="0"/>
              <a:t>For this we pray. </a:t>
            </a:r>
          </a:p>
          <a:p>
            <a:endParaRPr lang="en-AU" sz="36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A5317D2-975F-49CE-A05E-4B42C14C8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92695"/>
            <a:ext cx="5229099" cy="963489"/>
          </a:xfrm>
        </p:spPr>
        <p:txBody>
          <a:bodyPr/>
          <a:lstStyle/>
          <a:p>
            <a:r>
              <a:rPr lang="en-US" dirty="0"/>
              <a:t>Instruct the uninformed</a:t>
            </a:r>
          </a:p>
        </p:txBody>
      </p:sp>
      <p:pic>
        <p:nvPicPr>
          <p:cNvPr id="31" name="Picture Placeholder 30" descr="Three primary school students stand in at the front of an audience, one speaking into a microphone.">
            <a:extLst>
              <a:ext uri="{FF2B5EF4-FFF2-40B4-BE49-F238E27FC236}">
                <a16:creationId xmlns:a16="http://schemas.microsoft.com/office/drawing/2014/main" id="{78DBEDAB-71E5-430D-9CFE-AEBBE5D9E03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3952" y="278780"/>
            <a:ext cx="6048669" cy="5446422"/>
          </a:xfrm>
        </p:spPr>
      </p:pic>
    </p:spTree>
    <p:extLst>
      <p:ext uri="{BB962C8B-B14F-4D97-AF65-F5344CB8AC3E}">
        <p14:creationId xmlns:p14="http://schemas.microsoft.com/office/powerpoint/2010/main" val="39290770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Six young people sit in a circle on the floor with a large action planner in the middle.">
            <a:extLst>
              <a:ext uri="{FF2B5EF4-FFF2-40B4-BE49-F238E27FC236}">
                <a16:creationId xmlns:a16="http://schemas.microsoft.com/office/drawing/2014/main" id="{1B230B9F-D375-4122-BEA7-A0892262401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63952" y="278780"/>
            <a:ext cx="6048669" cy="5446422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CCED9B-A491-4804-9449-368EF6C037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AU" dirty="0"/>
              <a:t>Students work together to create their action plan at the Sandhurst Justice Matters Camp. Photo: Caritas Australia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35F9D4-AC6C-4A81-9958-A97FB79D6C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5361" y="2177480"/>
            <a:ext cx="4849956" cy="3771800"/>
          </a:xfrm>
        </p:spPr>
        <p:txBody>
          <a:bodyPr/>
          <a:lstStyle/>
          <a:p>
            <a:r>
              <a:rPr lang="en-US" sz="3600" dirty="0"/>
              <a:t>That we will grow in knowledge and understanding of the causes of poverty, and work hard to make things fair. </a:t>
            </a:r>
          </a:p>
          <a:p>
            <a:r>
              <a:rPr lang="en-US" sz="3600" b="1" dirty="0"/>
              <a:t>For this we pray. </a:t>
            </a:r>
          </a:p>
          <a:p>
            <a:endParaRPr lang="en-AU" sz="36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A5317D2-975F-49CE-A05E-4B42C14C8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92695"/>
            <a:ext cx="5229099" cy="963489"/>
          </a:xfrm>
        </p:spPr>
        <p:txBody>
          <a:bodyPr/>
          <a:lstStyle/>
          <a:p>
            <a:r>
              <a:rPr lang="en-US" dirty="0"/>
              <a:t>Counsel the doubtful</a:t>
            </a:r>
          </a:p>
        </p:txBody>
      </p:sp>
    </p:spTree>
    <p:extLst>
      <p:ext uri="{BB962C8B-B14F-4D97-AF65-F5344CB8AC3E}">
        <p14:creationId xmlns:p14="http://schemas.microsoft.com/office/powerpoint/2010/main" val="24793962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CCED9B-A491-4804-9449-368EF6C037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Jen (left), teacher at Faithful Companions of Jesus (FCJ), sits on the balcony of the </a:t>
            </a:r>
            <a:r>
              <a:rPr lang="en-US" dirty="0" err="1"/>
              <a:t>centre</a:t>
            </a:r>
            <a:r>
              <a:rPr lang="en-US" dirty="0"/>
              <a:t> to have a follow-up chat with former student </a:t>
            </a:r>
            <a:r>
              <a:rPr lang="en-US" dirty="0" err="1"/>
              <a:t>Ronita</a:t>
            </a:r>
            <a:r>
              <a:rPr lang="en-US" dirty="0"/>
              <a:t> (right) in Quezon City, Philippines. Photo: Richard Wainwright/Caritas Australia</a:t>
            </a:r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35F9D4-AC6C-4A81-9958-A97FB79D6C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5361" y="2177480"/>
            <a:ext cx="4849956" cy="3771800"/>
          </a:xfrm>
        </p:spPr>
        <p:txBody>
          <a:bodyPr/>
          <a:lstStyle/>
          <a:p>
            <a:r>
              <a:rPr lang="en-US" sz="3600" dirty="0"/>
              <a:t>May we take time to listen to the stories of others and respond with compassionate hearts. </a:t>
            </a:r>
          </a:p>
          <a:p>
            <a:r>
              <a:rPr lang="en-US" sz="3600" b="1" dirty="0"/>
              <a:t>For this we pray. </a:t>
            </a:r>
          </a:p>
          <a:p>
            <a:endParaRPr lang="en-AU" sz="36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A5317D2-975F-49CE-A05E-4B42C14C8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92695"/>
            <a:ext cx="5229099" cy="963489"/>
          </a:xfrm>
        </p:spPr>
        <p:txBody>
          <a:bodyPr/>
          <a:lstStyle/>
          <a:p>
            <a:r>
              <a:rPr lang="en-US" dirty="0"/>
              <a:t>Comfort the sorrowful</a:t>
            </a:r>
          </a:p>
        </p:txBody>
      </p:sp>
      <p:pic>
        <p:nvPicPr>
          <p:cNvPr id="11" name="Picture Placeholder 10" descr="A teacher sits on a seat on a balcony, chatting with the young woman seated beside her.">
            <a:extLst>
              <a:ext uri="{FF2B5EF4-FFF2-40B4-BE49-F238E27FC236}">
                <a16:creationId xmlns:a16="http://schemas.microsoft.com/office/drawing/2014/main" id="{4673A706-97B0-4D99-A7BB-0970A685F7A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3952" y="278780"/>
            <a:ext cx="6048669" cy="5446422"/>
          </a:xfrm>
        </p:spPr>
      </p:pic>
    </p:spTree>
    <p:extLst>
      <p:ext uri="{BB962C8B-B14F-4D97-AF65-F5344CB8AC3E}">
        <p14:creationId xmlns:p14="http://schemas.microsoft.com/office/powerpoint/2010/main" val="439629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CCED9B-A491-4804-9449-368EF6C037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AU" dirty="0" err="1"/>
              <a:t>Tereesa</a:t>
            </a:r>
            <a:r>
              <a:rPr lang="en-AU" dirty="0"/>
              <a:t> with one of her projected artworks on display at the </a:t>
            </a:r>
            <a:r>
              <a:rPr lang="en-AU" dirty="0" err="1"/>
              <a:t>Wulugul</a:t>
            </a:r>
            <a:r>
              <a:rPr lang="en-AU" dirty="0"/>
              <a:t> Walk outside Crown Sydney during the 2022 Vivid Festival in Sydney. Photo: Richard Wainwright/Caritas Australia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35F9D4-AC6C-4A81-9958-A97FB79D6C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5361" y="2177480"/>
            <a:ext cx="5474424" cy="3771800"/>
          </a:xfrm>
        </p:spPr>
        <p:txBody>
          <a:bodyPr lIns="91440" tIns="45720" rIns="91440" bIns="45720" anchor="t"/>
          <a:lstStyle/>
          <a:p>
            <a:r>
              <a:rPr lang="en-US" sz="3600" dirty="0">
                <a:latin typeface="Garamond"/>
              </a:rPr>
              <a:t>We are sorry for the wrongs of the past done to the first nations people of our country. May we commit ourselves to justice and reconciliation. </a:t>
            </a:r>
            <a:endParaRPr lang="en-US" sz="3600" dirty="0"/>
          </a:p>
          <a:p>
            <a:r>
              <a:rPr lang="en-US" sz="3600" b="1" dirty="0"/>
              <a:t>For this we pray. </a:t>
            </a:r>
          </a:p>
          <a:p>
            <a:endParaRPr lang="en-AU" sz="36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A5317D2-975F-49CE-A05E-4B42C14C8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92695"/>
            <a:ext cx="5229099" cy="963489"/>
          </a:xfrm>
        </p:spPr>
        <p:txBody>
          <a:bodyPr/>
          <a:lstStyle/>
          <a:p>
            <a:r>
              <a:rPr lang="en-US" dirty="0"/>
              <a:t>Forgiving injuries</a:t>
            </a:r>
          </a:p>
        </p:txBody>
      </p:sp>
      <p:pic>
        <p:nvPicPr>
          <p:cNvPr id="11" name="Picture Placeholder 10" descr="A young woman sitting next to her illuminated street artwork">
            <a:extLst>
              <a:ext uri="{FF2B5EF4-FFF2-40B4-BE49-F238E27FC236}">
                <a16:creationId xmlns:a16="http://schemas.microsoft.com/office/drawing/2014/main" id="{7805F445-F91C-4C93-9465-047ADADC26E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605918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5CE81B5-DD4A-4563-B61D-2C4B2DE11A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5360" y="278781"/>
            <a:ext cx="5144722" cy="5714460"/>
          </a:xfrm>
        </p:spPr>
        <p:txBody>
          <a:bodyPr lIns="91440" tIns="45720" rIns="91440" bIns="45720" anchor="t"/>
          <a:lstStyle/>
          <a:p>
            <a:pPr>
              <a:spcAft>
                <a:spcPts val="1200"/>
              </a:spcAft>
            </a:pPr>
            <a:r>
              <a:rPr lang="en-US" sz="3600" dirty="0">
                <a:latin typeface="Garamond"/>
              </a:rPr>
              <a:t>May your gift of Mercy give us the courage to turn charity into justice and indifference into compassion. In particular, bless the work of Caritas Australia.</a:t>
            </a:r>
          </a:p>
          <a:p>
            <a:pPr>
              <a:spcAft>
                <a:spcPts val="1200"/>
              </a:spcAft>
            </a:pPr>
            <a:r>
              <a:rPr lang="en-US" sz="3600" dirty="0"/>
              <a:t>May our lives reflect our understanding of our call to be people of the Gospel.</a:t>
            </a:r>
          </a:p>
          <a:p>
            <a:pPr>
              <a:spcAft>
                <a:spcPts val="1200"/>
              </a:spcAft>
            </a:pPr>
            <a:r>
              <a:rPr lang="en-US" sz="3600" dirty="0"/>
              <a:t>Amen</a:t>
            </a:r>
          </a:p>
          <a:p>
            <a:pPr>
              <a:spcAft>
                <a:spcPts val="1200"/>
              </a:spcAft>
            </a:pPr>
            <a:endParaRPr lang="en-AU" sz="3600" dirty="0"/>
          </a:p>
        </p:txBody>
      </p:sp>
      <p:pic>
        <p:nvPicPr>
          <p:cNvPr id="6" name="Picture Placeholder 5" descr="A young woman and her mother walking to work in Nepal.">
            <a:extLst>
              <a:ext uri="{FF2B5EF4-FFF2-40B4-BE49-F238E27FC236}">
                <a16:creationId xmlns:a16="http://schemas.microsoft.com/office/drawing/2014/main" id="{06C27F07-DAAD-4533-A553-D57D21BCD91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35F9D4-AC6C-4A81-9958-A97FB79D6CC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AU" dirty="0">
                <a:latin typeface="+mn-lt"/>
              </a:rPr>
              <a:t>Laxmi (left) walks with her mother to their small farm in Nepal. Photo: Richard Wainwright</a:t>
            </a:r>
          </a:p>
        </p:txBody>
      </p:sp>
    </p:spTree>
    <p:extLst>
      <p:ext uri="{BB962C8B-B14F-4D97-AF65-F5344CB8AC3E}">
        <p14:creationId xmlns:p14="http://schemas.microsoft.com/office/powerpoint/2010/main" val="22406644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C51EBC0-1881-4425-A18C-6AF2C817C829}"/>
              </a:ext>
            </a:extLst>
          </p:cNvPr>
          <p:cNvSpPr/>
          <p:nvPr/>
        </p:nvSpPr>
        <p:spPr>
          <a:xfrm>
            <a:off x="0" y="6234545"/>
            <a:ext cx="12192000" cy="6234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FAACB6B-A52A-446C-99C9-3B47D1B7ACF2}"/>
              </a:ext>
            </a:extLst>
          </p:cNvPr>
          <p:cNvGrpSpPr/>
          <p:nvPr/>
        </p:nvGrpSpPr>
        <p:grpSpPr>
          <a:xfrm>
            <a:off x="3009825" y="1402729"/>
            <a:ext cx="6172349" cy="2505957"/>
            <a:chOff x="3286545" y="1650379"/>
            <a:chExt cx="6172349" cy="2505957"/>
          </a:xfrm>
        </p:grpSpPr>
        <p:sp>
          <p:nvSpPr>
            <p:cNvPr id="3" name="bg object 17">
              <a:extLst>
                <a:ext uri="{FF2B5EF4-FFF2-40B4-BE49-F238E27FC236}">
                  <a16:creationId xmlns:a16="http://schemas.microsoft.com/office/drawing/2014/main" id="{E2D9FEA4-9FE0-4761-AAD7-C561D86DCD25}"/>
                </a:ext>
              </a:extLst>
            </p:cNvPr>
            <p:cNvSpPr/>
            <p:nvPr/>
          </p:nvSpPr>
          <p:spPr>
            <a:xfrm>
              <a:off x="3286545" y="1650379"/>
              <a:ext cx="452755" cy="452120"/>
            </a:xfrm>
            <a:custGeom>
              <a:avLst/>
              <a:gdLst/>
              <a:ahLst/>
              <a:cxnLst/>
              <a:rect l="l" t="t" r="r" b="b"/>
              <a:pathLst>
                <a:path w="452754" h="452120">
                  <a:moveTo>
                    <a:pt x="452742" y="180340"/>
                  </a:moveTo>
                  <a:lnTo>
                    <a:pt x="272135" y="180340"/>
                  </a:lnTo>
                  <a:lnTo>
                    <a:pt x="272135" y="0"/>
                  </a:lnTo>
                  <a:lnTo>
                    <a:pt x="180619" y="0"/>
                  </a:lnTo>
                  <a:lnTo>
                    <a:pt x="180619" y="180340"/>
                  </a:lnTo>
                  <a:lnTo>
                    <a:pt x="0" y="180340"/>
                  </a:lnTo>
                  <a:lnTo>
                    <a:pt x="0" y="271780"/>
                  </a:lnTo>
                  <a:lnTo>
                    <a:pt x="180619" y="271780"/>
                  </a:lnTo>
                  <a:lnTo>
                    <a:pt x="180619" y="452120"/>
                  </a:lnTo>
                  <a:lnTo>
                    <a:pt x="272135" y="452120"/>
                  </a:lnTo>
                  <a:lnTo>
                    <a:pt x="272135" y="271780"/>
                  </a:lnTo>
                  <a:lnTo>
                    <a:pt x="452742" y="271780"/>
                  </a:lnTo>
                  <a:lnTo>
                    <a:pt x="452742" y="180340"/>
                  </a:lnTo>
                  <a:close/>
                </a:path>
              </a:pathLst>
            </a:custGeom>
            <a:solidFill>
              <a:schemeClr val="accent5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accent5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5C231BB-D4D5-4CB2-9D8B-C8164F537C91}"/>
                </a:ext>
              </a:extLst>
            </p:cNvPr>
            <p:cNvSpPr txBox="1"/>
            <p:nvPr/>
          </p:nvSpPr>
          <p:spPr>
            <a:xfrm>
              <a:off x="3644949" y="2051044"/>
              <a:ext cx="4432251" cy="8003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601" b="1" dirty="0">
                  <a:solidFill>
                    <a:schemeClr val="accent5"/>
                  </a:solidFill>
                  <a:latin typeface="Arial" panose="020B0604020202020204" pitchFamily="34" charset="0"/>
                </a:rPr>
                <a:t>END POVERTY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8D40A5F-2251-4F46-B2DF-004ADAD8F785}"/>
                </a:ext>
              </a:extLst>
            </p:cNvPr>
            <p:cNvSpPr txBox="1"/>
            <p:nvPr/>
          </p:nvSpPr>
          <p:spPr>
            <a:xfrm>
              <a:off x="3644950" y="2666820"/>
              <a:ext cx="5774018" cy="8003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601" b="1" dirty="0">
                  <a:solidFill>
                    <a:schemeClr val="accent5"/>
                  </a:solidFill>
                  <a:latin typeface="Arial" panose="020B0604020202020204" pitchFamily="34" charset="0"/>
                </a:rPr>
                <a:t>PROMOTE JUSTICE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13B082F-8F60-4BA0-8E38-F7C8EB8659D9}"/>
                </a:ext>
              </a:extLst>
            </p:cNvPr>
            <p:cNvSpPr txBox="1"/>
            <p:nvPr/>
          </p:nvSpPr>
          <p:spPr>
            <a:xfrm>
              <a:off x="3644949" y="3340228"/>
              <a:ext cx="5415614" cy="8003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601" b="1" dirty="0">
                  <a:solidFill>
                    <a:schemeClr val="accent5"/>
                  </a:solidFill>
                  <a:latin typeface="Arial" panose="020B0604020202020204" pitchFamily="34" charset="0"/>
                </a:rPr>
                <a:t>UPHOLD DIGNITY</a:t>
              </a:r>
            </a:p>
          </p:txBody>
        </p:sp>
        <p:sp>
          <p:nvSpPr>
            <p:cNvPr id="8" name="Freeform: Shape 5">
              <a:extLst>
                <a:ext uri="{FF2B5EF4-FFF2-40B4-BE49-F238E27FC236}">
                  <a16:creationId xmlns:a16="http://schemas.microsoft.com/office/drawing/2014/main" id="{BB9C76E5-84E6-46D2-862B-2B770CD15E6E}"/>
                </a:ext>
              </a:extLst>
            </p:cNvPr>
            <p:cNvSpPr/>
            <p:nvPr/>
          </p:nvSpPr>
          <p:spPr>
            <a:xfrm>
              <a:off x="9058229" y="3755671"/>
              <a:ext cx="400665" cy="400665"/>
            </a:xfrm>
            <a:custGeom>
              <a:avLst/>
              <a:gdLst>
                <a:gd name="connsiteX0" fmla="*/ 121539 w 180975"/>
                <a:gd name="connsiteY0" fmla="*/ 20670 h 180975"/>
                <a:gd name="connsiteX1" fmla="*/ 121539 w 180975"/>
                <a:gd name="connsiteY1" fmla="*/ 107824 h 180975"/>
                <a:gd name="connsiteX2" fmla="*/ 107918 w 180975"/>
                <a:gd name="connsiteY2" fmla="*/ 121445 h 180975"/>
                <a:gd name="connsiteX3" fmla="*/ 20764 w 180975"/>
                <a:gd name="connsiteY3" fmla="*/ 121445 h 180975"/>
                <a:gd name="connsiteX4" fmla="*/ 7144 w 180975"/>
                <a:gd name="connsiteY4" fmla="*/ 135066 h 180975"/>
                <a:gd name="connsiteX5" fmla="*/ 7144 w 180975"/>
                <a:gd name="connsiteY5" fmla="*/ 165831 h 180975"/>
                <a:gd name="connsiteX6" fmla="*/ 20764 w 180975"/>
                <a:gd name="connsiteY6" fmla="*/ 179452 h 180975"/>
                <a:gd name="connsiteX7" fmla="*/ 121539 w 180975"/>
                <a:gd name="connsiteY7" fmla="*/ 179452 h 180975"/>
                <a:gd name="connsiteX8" fmla="*/ 165925 w 180975"/>
                <a:gd name="connsiteY8" fmla="*/ 179452 h 180975"/>
                <a:gd name="connsiteX9" fmla="*/ 179546 w 180975"/>
                <a:gd name="connsiteY9" fmla="*/ 165831 h 180975"/>
                <a:gd name="connsiteX10" fmla="*/ 179546 w 180975"/>
                <a:gd name="connsiteY10" fmla="*/ 121540 h 180975"/>
                <a:gd name="connsiteX11" fmla="*/ 179546 w 180975"/>
                <a:gd name="connsiteY11" fmla="*/ 20766 h 180975"/>
                <a:gd name="connsiteX12" fmla="*/ 165925 w 180975"/>
                <a:gd name="connsiteY12" fmla="*/ 7145 h 180975"/>
                <a:gd name="connsiteX13" fmla="*/ 135160 w 180975"/>
                <a:gd name="connsiteY13" fmla="*/ 7145 h 180975"/>
                <a:gd name="connsiteX14" fmla="*/ 121539 w 180975"/>
                <a:gd name="connsiteY14" fmla="*/ 20670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0975" h="180975">
                  <a:moveTo>
                    <a:pt x="121539" y="20670"/>
                  </a:moveTo>
                  <a:lnTo>
                    <a:pt x="121539" y="107824"/>
                  </a:lnTo>
                  <a:cubicBezTo>
                    <a:pt x="121539" y="115349"/>
                    <a:pt x="115443" y="121445"/>
                    <a:pt x="107918" y="121445"/>
                  </a:cubicBezTo>
                  <a:lnTo>
                    <a:pt x="20764" y="121445"/>
                  </a:lnTo>
                  <a:cubicBezTo>
                    <a:pt x="13240" y="121445"/>
                    <a:pt x="7144" y="127541"/>
                    <a:pt x="7144" y="135066"/>
                  </a:cubicBezTo>
                  <a:lnTo>
                    <a:pt x="7144" y="165831"/>
                  </a:lnTo>
                  <a:cubicBezTo>
                    <a:pt x="7144" y="173356"/>
                    <a:pt x="13240" y="179452"/>
                    <a:pt x="20764" y="179452"/>
                  </a:cubicBezTo>
                  <a:lnTo>
                    <a:pt x="121539" y="179452"/>
                  </a:lnTo>
                  <a:lnTo>
                    <a:pt x="165925" y="179452"/>
                  </a:lnTo>
                  <a:cubicBezTo>
                    <a:pt x="173450" y="179452"/>
                    <a:pt x="179546" y="173356"/>
                    <a:pt x="179546" y="165831"/>
                  </a:cubicBezTo>
                  <a:lnTo>
                    <a:pt x="179546" y="121540"/>
                  </a:lnTo>
                  <a:lnTo>
                    <a:pt x="179546" y="20766"/>
                  </a:lnTo>
                  <a:cubicBezTo>
                    <a:pt x="179546" y="13241"/>
                    <a:pt x="173450" y="7145"/>
                    <a:pt x="165925" y="7145"/>
                  </a:cubicBezTo>
                  <a:lnTo>
                    <a:pt x="135160" y="7145"/>
                  </a:lnTo>
                  <a:cubicBezTo>
                    <a:pt x="127635" y="7050"/>
                    <a:pt x="121539" y="13146"/>
                    <a:pt x="121539" y="2067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>
                <a:solidFill>
                  <a:schemeClr val="accent5"/>
                </a:soli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38B6013-109D-4E37-9660-26AFBB49C2A0}"/>
              </a:ext>
            </a:extLst>
          </p:cNvPr>
          <p:cNvSpPr txBox="1"/>
          <p:nvPr/>
        </p:nvSpPr>
        <p:spPr>
          <a:xfrm>
            <a:off x="249382" y="6448303"/>
            <a:ext cx="42276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>
                <a:solidFill>
                  <a:schemeClr val="bg1"/>
                </a:solidFill>
              </a:rPr>
              <a:t>Updated May 2024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E89CF9-320A-4ACE-A96E-E28E5659AED4}"/>
              </a:ext>
            </a:extLst>
          </p:cNvPr>
          <p:cNvSpPr txBox="1"/>
          <p:nvPr/>
        </p:nvSpPr>
        <p:spPr>
          <a:xfrm>
            <a:off x="3551725" y="4748450"/>
            <a:ext cx="5048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b="1" spc="300" dirty="0">
                <a:solidFill>
                  <a:schemeClr val="accent5"/>
                </a:solidFill>
              </a:rPr>
              <a:t>www.caritas.org.au</a:t>
            </a:r>
          </a:p>
        </p:txBody>
      </p:sp>
    </p:spTree>
    <p:extLst>
      <p:ext uri="{BB962C8B-B14F-4D97-AF65-F5344CB8AC3E}">
        <p14:creationId xmlns:p14="http://schemas.microsoft.com/office/powerpoint/2010/main" val="13183876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B2C83-71AF-43DD-852D-C7D140F20E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sz="4800" cap="none" dirty="0"/>
              <a:t>Works of Mercy Prayer</a:t>
            </a:r>
          </a:p>
        </p:txBody>
      </p:sp>
      <p:pic>
        <p:nvPicPr>
          <p:cNvPr id="9" name="Picture Placeholder 8" descr="A woman stands, speaking to a group of other women sitting on chairs in a circle around her. ">
            <a:extLst>
              <a:ext uri="{FF2B5EF4-FFF2-40B4-BE49-F238E27FC236}">
                <a16:creationId xmlns:a16="http://schemas.microsoft.com/office/drawing/2014/main" id="{A8824BEB-4275-4FF3-89A9-55662D6A86D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201146"/>
            <a:ext cx="12192000" cy="4032000"/>
          </a:xfr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2FBF353-D508-47F2-A130-94815D981C89}"/>
              </a:ext>
            </a:extLst>
          </p:cNvPr>
          <p:cNvSpPr/>
          <p:nvPr/>
        </p:nvSpPr>
        <p:spPr>
          <a:xfrm>
            <a:off x="154627" y="6292165"/>
            <a:ext cx="702628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100" dirty="0">
                <a:solidFill>
                  <a:schemeClr val="accent6"/>
                </a:solidFill>
              </a:rPr>
              <a:t>Savings and Loans Group meeting in Democractic Republic of Congo. Photo: Arlette Bashizi/Caritas Australia</a:t>
            </a:r>
            <a:endParaRPr lang="en-AU" sz="11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7998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5CE81B5-DD4A-4563-B61D-2C4B2DE11AC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Caritas Australia has helped students at the Rural Training Centre in the Solomon Islands after a landslide, installing  new water tanks, re-establishing the vegetable garden and training in disaster risk reduction. </a:t>
            </a:r>
            <a:r>
              <a:rPr lang="en-AU" dirty="0">
                <a:ea typeface="Calibri" panose="020F0502020204030204" pitchFamily="34" charset="0"/>
                <a:cs typeface="Times New Roman" panose="02020603050405020304" pitchFamily="18" charset="0"/>
              </a:rPr>
              <a:t>Photo: Neil </a:t>
            </a:r>
            <a:r>
              <a:rPr lang="en-AU" dirty="0" err="1">
                <a:ea typeface="Calibri" panose="020F0502020204030204" pitchFamily="34" charset="0"/>
                <a:cs typeface="Times New Roman" panose="02020603050405020304" pitchFamily="18" charset="0"/>
              </a:rPr>
              <a:t>Nuia</a:t>
            </a:r>
            <a:r>
              <a:rPr lang="en-AU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AU" dirty="0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1751BE52-5706-4318-9B71-5EAB12A526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91440" tIns="45720" rIns="91440" bIns="45720" anchor="t"/>
          <a:lstStyle/>
          <a:p>
            <a:r>
              <a:rPr lang="en-AU" sz="3600">
                <a:latin typeface="Garamond"/>
              </a:rPr>
              <a:t>Loving God, </a:t>
            </a:r>
            <a:br>
              <a:rPr lang="en-AU" sz="3600" dirty="0"/>
            </a:br>
            <a:br>
              <a:rPr lang="en-AU" sz="3600" dirty="0"/>
            </a:br>
            <a:r>
              <a:rPr lang="en-AU" sz="3600" dirty="0">
                <a:latin typeface="Garamond"/>
              </a:rPr>
              <a:t>Gather us to be people of mercy, taking care of each other and all of creation so the future is hopeful for everyone. </a:t>
            </a:r>
            <a:endParaRPr lang="en-AU" sz="3600" dirty="0"/>
          </a:p>
          <a:p>
            <a:endParaRPr lang="en-AU" sz="3600" dirty="0"/>
          </a:p>
        </p:txBody>
      </p:sp>
      <p:sp>
        <p:nvSpPr>
          <p:cNvPr id="31" name="Title 30">
            <a:extLst>
              <a:ext uri="{FF2B5EF4-FFF2-40B4-BE49-F238E27FC236}">
                <a16:creationId xmlns:a16="http://schemas.microsoft.com/office/drawing/2014/main" id="{5C2F3967-80A7-4247-A78D-DF0ABE570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We pray</a:t>
            </a:r>
          </a:p>
        </p:txBody>
      </p:sp>
      <p:pic>
        <p:nvPicPr>
          <p:cNvPr id="14" name="Picture Placeholder 13" descr="Three young women stand together in a doorway smiling.">
            <a:extLst>
              <a:ext uri="{FF2B5EF4-FFF2-40B4-BE49-F238E27FC236}">
                <a16:creationId xmlns:a16="http://schemas.microsoft.com/office/drawing/2014/main" id="{DFA0A23B-73F3-4541-BA88-9D38408DE0B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3952" y="278780"/>
            <a:ext cx="6048669" cy="5446422"/>
          </a:xfrm>
        </p:spPr>
      </p:pic>
    </p:spTree>
    <p:extLst>
      <p:ext uri="{BB962C8B-B14F-4D97-AF65-F5344CB8AC3E}">
        <p14:creationId xmlns:p14="http://schemas.microsoft.com/office/powerpoint/2010/main" val="29588287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man kneels next to a vegetable garden holding three large green cucumbers. ">
            <a:extLst>
              <a:ext uri="{FF2B5EF4-FFF2-40B4-BE49-F238E27FC236}">
                <a16:creationId xmlns:a16="http://schemas.microsoft.com/office/drawing/2014/main" id="{50AC8566-1C8A-44C9-AA45-C6BC4B429CB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CCED9B-A491-4804-9449-368EF6C037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AU" dirty="0" err="1"/>
              <a:t>Chiquito</a:t>
            </a:r>
            <a:r>
              <a:rPr lang="en-AU" dirty="0"/>
              <a:t> has learnt to grow more vegetables through a Caritas Australia supported program in Timor-Leste. Photo: Tim Lam/Caritas Australia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35F9D4-AC6C-4A81-9958-A97FB79D6C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5361" y="2177480"/>
            <a:ext cx="4604630" cy="3771800"/>
          </a:xfrm>
        </p:spPr>
        <p:txBody>
          <a:bodyPr/>
          <a:lstStyle/>
          <a:p>
            <a:r>
              <a:rPr lang="en-US" sz="3600" dirty="0"/>
              <a:t>That in a world with enough food to feed everyone, we learn to share.  </a:t>
            </a:r>
          </a:p>
          <a:p>
            <a:r>
              <a:rPr lang="en-US" sz="3600" b="1" dirty="0">
                <a:solidFill>
                  <a:schemeClr val="tx1"/>
                </a:solidFill>
              </a:rPr>
              <a:t>For this we pray.</a:t>
            </a:r>
          </a:p>
          <a:p>
            <a:endParaRPr lang="en-AU" sz="36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A5317D2-975F-49CE-A05E-4B42C14C8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2800" cap="none" dirty="0"/>
              <a:t>Feed the hungry</a:t>
            </a:r>
          </a:p>
        </p:txBody>
      </p:sp>
    </p:spTree>
    <p:extLst>
      <p:ext uri="{BB962C8B-B14F-4D97-AF65-F5344CB8AC3E}">
        <p14:creationId xmlns:p14="http://schemas.microsoft.com/office/powerpoint/2010/main" val="17915397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young woman using a water tap at a school">
            <a:extLst>
              <a:ext uri="{FF2B5EF4-FFF2-40B4-BE49-F238E27FC236}">
                <a16:creationId xmlns:a16="http://schemas.microsoft.com/office/drawing/2014/main" id="{E3F70C11-8F6A-4F0A-8A2F-1AD7C0D279B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CCED9B-A491-4804-9449-368EF6C037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AU" dirty="0"/>
              <a:t>Laxmi (16) using a water tap that she advocated to have installed as a member of the Child Club at her old school in </a:t>
            </a:r>
            <a:r>
              <a:rPr lang="en-AU" dirty="0" err="1"/>
              <a:t>Jajarkot</a:t>
            </a:r>
            <a:r>
              <a:rPr lang="en-AU" dirty="0"/>
              <a:t> district, western Nepal. Photo: Richard Wainwright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35F9D4-AC6C-4A81-9958-A97FB79D6C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5361" y="2177480"/>
            <a:ext cx="4604630" cy="3771800"/>
          </a:xfrm>
        </p:spPr>
        <p:txBody>
          <a:bodyPr/>
          <a:lstStyle/>
          <a:p>
            <a:r>
              <a:rPr lang="en-US" sz="3600" dirty="0"/>
              <a:t>That we will continue to support communities to access safe drinking water. </a:t>
            </a:r>
          </a:p>
          <a:p>
            <a:r>
              <a:rPr lang="en-US" sz="3600" b="1" dirty="0"/>
              <a:t>For this we pray.</a:t>
            </a:r>
          </a:p>
          <a:p>
            <a:endParaRPr lang="en-AU" sz="36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A5317D2-975F-49CE-A05E-4B42C14C8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92695"/>
            <a:ext cx="5229099" cy="963489"/>
          </a:xfrm>
        </p:spPr>
        <p:txBody>
          <a:bodyPr/>
          <a:lstStyle/>
          <a:p>
            <a:r>
              <a:rPr lang="en-US" sz="2800" cap="none" dirty="0"/>
              <a:t>Give drink to the thirsty</a:t>
            </a:r>
          </a:p>
        </p:txBody>
      </p:sp>
    </p:spTree>
    <p:extLst>
      <p:ext uri="{BB962C8B-B14F-4D97-AF65-F5344CB8AC3E}">
        <p14:creationId xmlns:p14="http://schemas.microsoft.com/office/powerpoint/2010/main" val="29814429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Two Caritas network members stand facing away from the camera looking at building destroyed by and earthquake.">
            <a:extLst>
              <a:ext uri="{FF2B5EF4-FFF2-40B4-BE49-F238E27FC236}">
                <a16:creationId xmlns:a16="http://schemas.microsoft.com/office/drawing/2014/main" id="{62AC905A-FB4D-4E92-8926-70FECF74AF1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CCED9B-A491-4804-9449-368EF6C037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AU" dirty="0"/>
              <a:t>Caritas partners respond to the communities affected by the earthquake in Syria in 2023. Photo: Caritas Network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35F9D4-AC6C-4A81-9958-A97FB79D6C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5361" y="2177480"/>
            <a:ext cx="4604630" cy="3771800"/>
          </a:xfrm>
        </p:spPr>
        <p:txBody>
          <a:bodyPr/>
          <a:lstStyle/>
          <a:p>
            <a:r>
              <a:rPr lang="en-US" sz="3600" dirty="0"/>
              <a:t>For those who have lost their possessions due to natural disasters, conflict and extreme poverty,  that we will respond generously.</a:t>
            </a:r>
          </a:p>
          <a:p>
            <a:r>
              <a:rPr lang="en-US" sz="3600" b="1" dirty="0"/>
              <a:t>For this we pray. </a:t>
            </a:r>
          </a:p>
          <a:p>
            <a:endParaRPr lang="en-AU" sz="36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A5317D2-975F-49CE-A05E-4B42C14C8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92695"/>
            <a:ext cx="5229099" cy="963489"/>
          </a:xfrm>
        </p:spPr>
        <p:txBody>
          <a:bodyPr/>
          <a:lstStyle/>
          <a:p>
            <a:r>
              <a:rPr lang="en-US" dirty="0"/>
              <a:t>Clothe the naked</a:t>
            </a:r>
          </a:p>
        </p:txBody>
      </p:sp>
    </p:spTree>
    <p:extLst>
      <p:ext uri="{BB962C8B-B14F-4D97-AF65-F5344CB8AC3E}">
        <p14:creationId xmlns:p14="http://schemas.microsoft.com/office/powerpoint/2010/main" val="212521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CCED9B-A491-4804-9449-368EF6C037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AU" dirty="0" err="1"/>
              <a:t>Pronali</a:t>
            </a:r>
            <a:r>
              <a:rPr lang="en-AU" dirty="0"/>
              <a:t> (left) providing post-natal care to a woman in her community. Photo: Simon </a:t>
            </a:r>
            <a:r>
              <a:rPr lang="en-AU" dirty="0" err="1"/>
              <a:t>Argho</a:t>
            </a:r>
            <a:r>
              <a:rPr lang="en-AU" dirty="0"/>
              <a:t> </a:t>
            </a:r>
            <a:r>
              <a:rPr lang="en-AU" dirty="0" err="1"/>
              <a:t>Sku</a:t>
            </a:r>
            <a:r>
              <a:rPr lang="en-AU" dirty="0"/>
              <a:t> / Caritas Bangladesh.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35F9D4-AC6C-4A81-9958-A97FB79D6C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5361" y="2177480"/>
            <a:ext cx="4604630" cy="3771800"/>
          </a:xfrm>
        </p:spPr>
        <p:txBody>
          <a:bodyPr/>
          <a:lstStyle/>
          <a:p>
            <a:r>
              <a:rPr lang="en-US" sz="3600" dirty="0"/>
              <a:t>For those who experience illness and those who care for them. </a:t>
            </a:r>
          </a:p>
          <a:p>
            <a:r>
              <a:rPr lang="en-US" sz="3600" b="1" dirty="0"/>
              <a:t>For this we pray. </a:t>
            </a:r>
          </a:p>
          <a:p>
            <a:endParaRPr lang="en-AU" sz="36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A5317D2-975F-49CE-A05E-4B42C14C8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92695"/>
            <a:ext cx="5229099" cy="963489"/>
          </a:xfrm>
        </p:spPr>
        <p:txBody>
          <a:bodyPr/>
          <a:lstStyle/>
          <a:p>
            <a:r>
              <a:rPr lang="en-US" dirty="0"/>
              <a:t>Heal the sick</a:t>
            </a:r>
          </a:p>
        </p:txBody>
      </p:sp>
      <p:pic>
        <p:nvPicPr>
          <p:cNvPr id="15" name="Picture Placeholder 14" descr="A women takes the blood pressure of another woman outside their home in Bangladesh.">
            <a:extLst>
              <a:ext uri="{FF2B5EF4-FFF2-40B4-BE49-F238E27FC236}">
                <a16:creationId xmlns:a16="http://schemas.microsoft.com/office/drawing/2014/main" id="{9B04BE49-3380-41FE-A353-AD0CDA7AC97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506314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grandmother and two children wear warm clothes as they stand outside beside a car.">
            <a:extLst>
              <a:ext uri="{FF2B5EF4-FFF2-40B4-BE49-F238E27FC236}">
                <a16:creationId xmlns:a16="http://schemas.microsoft.com/office/drawing/2014/main" id="{7219D19E-0CE7-4C64-AA24-1C156E2DD01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3952" y="278780"/>
            <a:ext cx="6048669" cy="5446422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CCED9B-A491-4804-9449-368EF6C037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AU" dirty="0" err="1"/>
              <a:t>Rodinda</a:t>
            </a:r>
            <a:r>
              <a:rPr lang="en-AU" dirty="0"/>
              <a:t> (right) with her grandchildren at the border of Ukraine and Poland. Photo: Philip </a:t>
            </a:r>
            <a:r>
              <a:rPr lang="en-AU" dirty="0" err="1"/>
              <a:t>Spalek</a:t>
            </a:r>
            <a:r>
              <a:rPr lang="en-AU" dirty="0"/>
              <a:t>/Caritas Germany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35F9D4-AC6C-4A81-9958-A97FB79D6C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5361" y="2177480"/>
            <a:ext cx="4604630" cy="3771800"/>
          </a:xfrm>
        </p:spPr>
        <p:txBody>
          <a:bodyPr/>
          <a:lstStyle/>
          <a:p>
            <a:r>
              <a:rPr lang="en-US" sz="3600" dirty="0"/>
              <a:t>For those seeking protection, may we learn to welcome them with love and compassion. </a:t>
            </a:r>
          </a:p>
          <a:p>
            <a:r>
              <a:rPr lang="en-US" sz="3600" b="1" dirty="0"/>
              <a:t>For this we pray. </a:t>
            </a:r>
          </a:p>
          <a:p>
            <a:endParaRPr lang="en-AU" sz="36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A5317D2-975F-49CE-A05E-4B42C14C8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92695"/>
            <a:ext cx="5229099" cy="963489"/>
          </a:xfrm>
        </p:spPr>
        <p:txBody>
          <a:bodyPr/>
          <a:lstStyle/>
          <a:p>
            <a:r>
              <a:rPr lang="en-US" dirty="0"/>
              <a:t>Welcome the stranger</a:t>
            </a:r>
          </a:p>
        </p:txBody>
      </p:sp>
    </p:spTree>
    <p:extLst>
      <p:ext uri="{BB962C8B-B14F-4D97-AF65-F5344CB8AC3E}">
        <p14:creationId xmlns:p14="http://schemas.microsoft.com/office/powerpoint/2010/main" val="15709184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Four men mark a pattern on fabric on the floor, ready to cut for sewing.">
            <a:extLst>
              <a:ext uri="{FF2B5EF4-FFF2-40B4-BE49-F238E27FC236}">
                <a16:creationId xmlns:a16="http://schemas.microsoft.com/office/drawing/2014/main" id="{290B2FC1-F0ED-4EB0-9B07-7DAF38794AA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CCED9B-A491-4804-9449-368EF6C037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AU" dirty="0"/>
              <a:t>Participants from a Cambodian prison program learn to sew clothes. Photo: Caritas Australia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35F9D4-AC6C-4A81-9958-A97FB79D6C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5361" y="2177480"/>
            <a:ext cx="4604630" cy="3771800"/>
          </a:xfrm>
        </p:spPr>
        <p:txBody>
          <a:bodyPr/>
          <a:lstStyle/>
          <a:p>
            <a:r>
              <a:rPr lang="en-US" sz="3600" dirty="0"/>
              <a:t>For those isolated and imprisoned, may we support them to participate in community life with hope for the future.  </a:t>
            </a:r>
          </a:p>
          <a:p>
            <a:r>
              <a:rPr lang="en-US" sz="3600" b="1" dirty="0"/>
              <a:t>For this we pray. </a:t>
            </a:r>
          </a:p>
          <a:p>
            <a:endParaRPr lang="en-AU" sz="36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A5317D2-975F-49CE-A05E-4B42C14C8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92695"/>
            <a:ext cx="5229099" cy="963489"/>
          </a:xfrm>
        </p:spPr>
        <p:txBody>
          <a:bodyPr/>
          <a:lstStyle/>
          <a:p>
            <a:r>
              <a:rPr lang="en-US" dirty="0"/>
              <a:t>Visit the imprisoned</a:t>
            </a:r>
          </a:p>
        </p:txBody>
      </p:sp>
    </p:spTree>
    <p:extLst>
      <p:ext uri="{BB962C8B-B14F-4D97-AF65-F5344CB8AC3E}">
        <p14:creationId xmlns:p14="http://schemas.microsoft.com/office/powerpoint/2010/main" val="2896839318"/>
      </p:ext>
    </p:extLst>
  </p:cSld>
  <p:clrMapOvr>
    <a:masterClrMapping/>
  </p:clrMapOvr>
</p:sld>
</file>

<file path=ppt/theme/theme1.xml><?xml version="1.0" encoding="utf-8"?>
<a:theme xmlns:a="http://schemas.openxmlformats.org/drawingml/2006/main" name="Education PPT Template">
  <a:themeElements>
    <a:clrScheme name="Education Updated">
      <a:dk1>
        <a:srgbClr val="05243F"/>
      </a:dk1>
      <a:lt1>
        <a:sysClr val="window" lastClr="FFFFFF"/>
      </a:lt1>
      <a:dk2>
        <a:srgbClr val="05243F"/>
      </a:dk2>
      <a:lt2>
        <a:srgbClr val="FFFFFF"/>
      </a:lt2>
      <a:accent1>
        <a:srgbClr val="63B1A4"/>
      </a:accent1>
      <a:accent2>
        <a:srgbClr val="C3DDD7"/>
      </a:accent2>
      <a:accent3>
        <a:srgbClr val="D86075"/>
      </a:accent3>
      <a:accent4>
        <a:srgbClr val="DF918A"/>
      </a:accent4>
      <a:accent5>
        <a:srgbClr val="762000"/>
      </a:accent5>
      <a:accent6>
        <a:srgbClr val="E5DBCB"/>
      </a:accent6>
      <a:hlink>
        <a:srgbClr val="3296EE"/>
      </a:hlink>
      <a:folHlink>
        <a:srgbClr val="80B7A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ducation PPT Template" id="{2F90A112-E7F6-BC42-8CD5-5C3B570A3003}" vid="{3B365C36-3C37-6946-9ED8-AF5DEA2842EB}"/>
    </a:ext>
  </a:extLst>
</a:theme>
</file>

<file path=ppt/theme/theme2.xml><?xml version="1.0" encoding="utf-8"?>
<a:theme xmlns:a="http://schemas.openxmlformats.org/drawingml/2006/main" name="Maro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ritas Australia presentation_March 2024" id="{B5D2A9F1-74E1-4DB7-9BF5-8E806A2D71C4}" vid="{22A91517-9D99-4A04-BD48-72AFB60D8FA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74f41e8-2c9a-4a9a-8a86-1b2eca9cb15f" xsi:nil="true"/>
    <Calendar_x0020_Year xmlns="a74f41e8-2c9a-4a9a-8a86-1b2eca9cb15f" xsi:nil="true"/>
    <bc52f877b74e4892aa9edc07f5db4423 xmlns="d0426e0c-4a75-4487-8a8c-05f70a1c3a62">
      <Terms xmlns="http://schemas.microsoft.com/office/infopath/2007/PartnerControls"/>
    </bc52f877b74e4892aa9edc07f5db4423>
    <_ResourceType xmlns="http://schemas.microsoft.com/sharepoint/v3/fields" xsi:nil="true"/>
    <Document_x0020_Status xmlns="a74f41e8-2c9a-4a9a-8a86-1b2eca9cb15f" xsi:nil="true"/>
    <MediaLengthInSeconds xmlns="d0426e0c-4a75-4487-8a8c-05f70a1c3a62" xsi:nil="true"/>
    <lcf76f155ced4ddcb4097134ff3c332f xmlns="d0426e0c-4a75-4487-8a8c-05f70a1c3a62">
      <Terms xmlns="http://schemas.microsoft.com/office/infopath/2007/PartnerControls"/>
    </lcf76f155ced4ddcb4097134ff3c332f>
    <TaxKeywordTaxHTField xmlns="a74f41e8-2c9a-4a9a-8a86-1b2eca9cb15f">
      <Terms xmlns="http://schemas.microsoft.com/office/infopath/2007/PartnerControls"/>
    </TaxKeywordTaxHTField>
    <Cross_x002d_Curriculum_x0020_Priorities xmlns="d0426e0c-4a75-4487-8a8c-05f70a1c3a62" xsi:nil="true"/>
    <Curriculum xmlns="d0426e0c-4a75-4487-8a8c-05f70a1c3a62" xsi:nil="true"/>
    <General_x0020_Capabilities xmlns="d0426e0c-4a75-4487-8a8c-05f70a1c3a62" xsi:nil="true"/>
    <Term xmlns="d0426e0c-4a75-4487-8a8c-05f70a1c3a62" xsi:nil="true"/>
    <ResourcesType xmlns="d0426e0c-4a75-4487-8a8c-05f70a1c3a62" xsi:nil="true"/>
    <ResourceAudience xmlns="d0426e0c-4a75-4487-8a8c-05f70a1c3a62" xsi:nil="true"/>
    <ResourceTopic xmlns="d0426e0c-4a75-4487-8a8c-05f70a1c3a6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A5B4263F7BA4B4FB1DEE6AB7F3265F0" ma:contentTypeVersion="39" ma:contentTypeDescription="Create a new document." ma:contentTypeScope="" ma:versionID="9dd2aa3506707fee0b0fdff51dd23b3b">
  <xsd:schema xmlns:xsd="http://www.w3.org/2001/XMLSchema" xmlns:xs="http://www.w3.org/2001/XMLSchema" xmlns:p="http://schemas.microsoft.com/office/2006/metadata/properties" xmlns:ns2="a74f41e8-2c9a-4a9a-8a86-1b2eca9cb15f" xmlns:ns3="http://schemas.microsoft.com/sharepoint/v3/fields" xmlns:ns4="d0426e0c-4a75-4487-8a8c-05f70a1c3a62" targetNamespace="http://schemas.microsoft.com/office/2006/metadata/properties" ma:root="true" ma:fieldsID="41acfa0cfe686720ac037204149f2cc8" ns2:_="" ns3:_="" ns4:_="">
    <xsd:import namespace="a74f41e8-2c9a-4a9a-8a86-1b2eca9cb15f"/>
    <xsd:import namespace="http://schemas.microsoft.com/sharepoint/v3/fields"/>
    <xsd:import namespace="d0426e0c-4a75-4487-8a8c-05f70a1c3a62"/>
    <xsd:element name="properties">
      <xsd:complexType>
        <xsd:sequence>
          <xsd:element name="documentManagement">
            <xsd:complexType>
              <xsd:all>
                <xsd:element ref="ns2:Calendar_x0020_Year" minOccurs="0"/>
                <xsd:element ref="ns2:Document_x0020_Status" minOccurs="0"/>
                <xsd:element ref="ns3:_ResourceType" minOccurs="0"/>
                <xsd:element ref="ns4:bc52f877b74e4892aa9edc07f5db4423" minOccurs="0"/>
                <xsd:element ref="ns2:TaxCatchAll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LengthInSeconds" minOccurs="0"/>
                <xsd:element ref="ns4:lcf76f155ced4ddcb4097134ff3c332f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2:TaxKeywordTaxHTField" minOccurs="0"/>
                <xsd:element ref="ns4:Cross_x002d_Curriculum_x0020_Priorities" minOccurs="0"/>
                <xsd:element ref="ns4:General_x0020_Capabilities" minOccurs="0"/>
                <xsd:element ref="ns2:SharedWithUsers" minOccurs="0"/>
                <xsd:element ref="ns2:SharedWithDetails" minOccurs="0"/>
                <xsd:element ref="ns4:ResourcesType" minOccurs="0"/>
                <xsd:element ref="ns4:ResourceAudience" minOccurs="0"/>
                <xsd:element ref="ns4:ResourceTopic" minOccurs="0"/>
                <xsd:element ref="ns4:Curriculum" minOccurs="0"/>
                <xsd:element ref="ns4:Term" minOccurs="0"/>
                <xsd:element ref="ns4:MediaServiceObjectDetectorVersions" minOccurs="0"/>
                <xsd:element ref="ns4:MediaServiceLocation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4f41e8-2c9a-4a9a-8a86-1b2eca9cb15f" elementFormDefault="qualified">
    <xsd:import namespace="http://schemas.microsoft.com/office/2006/documentManagement/types"/>
    <xsd:import namespace="http://schemas.microsoft.com/office/infopath/2007/PartnerControls"/>
    <xsd:element name="Calendar_x0020_Year" ma:index="8" nillable="true" ma:displayName="Calendar Year" ma:list="{efc841cf-c008-4849-acd6-eb31f33685a0}" ma:internalName="Calendar_x0020_Year" ma:showField="CalendarYear" ma:web="a74f41e8-2c9a-4a9a-8a86-1b2eca9cb15f">
      <xsd:simpleType>
        <xsd:restriction base="dms:Lookup"/>
      </xsd:simpleType>
    </xsd:element>
    <xsd:element name="Document_x0020_Status" ma:index="9" nillable="true" ma:displayName="Document Status" ma:list="{c6e27091-794f-4218-8873-7e1e6bc71942}" ma:internalName="Document_x0020_Status" ma:showField="Documentstatus" ma:web="a74f41e8-2c9a-4a9a-8a86-1b2eca9cb15f">
      <xsd:simpleType>
        <xsd:restriction base="dms:Lookup"/>
      </xsd:simpleType>
    </xsd:element>
    <xsd:element name="TaxCatchAll" ma:index="13" nillable="true" ma:displayName="Taxonomy Catch All Column" ma:hidden="true" ma:list="{0f3ffeea-cf0c-4ca3-804a-6fa494fe2746}" ma:internalName="TaxCatchAll" ma:showField="CatchAllData" ma:web="a74f41e8-2c9a-4a9a-8a86-1b2eca9cb15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24" nillable="true" ma:taxonomy="true" ma:internalName="TaxKeywordTaxHTField" ma:taxonomyFieldName="TaxKeyword" ma:displayName="Enterprise Keywords" ma:fieldId="{23f27201-bee3-471e-b2e7-b64fd8b7ca38}" ma:taxonomyMulti="true" ma:sspId="fba56b17-20de-4e09-aefb-c97c0efd6dbe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SharedWithUsers" ma:index="2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ResourceType" ma:index="10" nillable="true" ma:displayName="Resource Type" ma:description="A set of categories, functions, genres or aggregation levels" ma:internalName="_ResourceTyp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426e0c-4a75-4487-8a8c-05f70a1c3a62" elementFormDefault="qualified">
    <xsd:import namespace="http://schemas.microsoft.com/office/2006/documentManagement/types"/>
    <xsd:import namespace="http://schemas.microsoft.com/office/infopath/2007/PartnerControls"/>
    <xsd:element name="bc52f877b74e4892aa9edc07f5db4423" ma:index="12" nillable="true" ma:taxonomy="true" ma:internalName="bc52f877b74e4892aa9edc07f5db4423" ma:taxonomyFieldName="Topic" ma:displayName="Topic" ma:default="" ma:fieldId="{bc52f877-b74e-4892-aa9e-dc07f5db4423}" ma:sspId="fba56b17-20de-4e09-aefb-c97c0efd6dbe" ma:termSetId="43fe0924-5d85-4bf5-8df1-467cebe12fd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diaServiceMetadata" ma:index="1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fba56b17-20de-4e09-aefb-c97c0efd6db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Cross_x002d_Curriculum_x0020_Priorities" ma:index="25" nillable="true" ma:displayName="Cross-Curriculum Priorities" ma:format="Dropdown" ma:internalName="Cross_x002d_Curriculum_x0020_Priorities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boriginal and Torres Strait Islander Histories and Cultures"/>
                    <xsd:enumeration value="Asia and Australia's Engagement with Asia"/>
                    <xsd:enumeration value="Sustainability"/>
                  </xsd:restriction>
                </xsd:simpleType>
              </xsd:element>
            </xsd:sequence>
          </xsd:extension>
        </xsd:complexContent>
      </xsd:complexType>
    </xsd:element>
    <xsd:element name="General_x0020_Capabilities" ma:index="26" nillable="true" ma:displayName="General Capabilities" ma:format="Dropdown" ma:internalName="General_x0020_Capabilities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Literacy"/>
                    <xsd:enumeration value="Numeracy"/>
                    <xsd:enumeration value="Information and Communication Technology (ICT) Capability"/>
                    <xsd:enumeration value="Critical and Creative Thinking"/>
                    <xsd:enumeration value="Personal and Social Capability"/>
                    <xsd:enumeration value="Ethical Understanding"/>
                    <xsd:enumeration value="Intercultural Understanding"/>
                  </xsd:restriction>
                </xsd:simpleType>
              </xsd:element>
            </xsd:sequence>
          </xsd:extension>
        </xsd:complexContent>
      </xsd:complexType>
    </xsd:element>
    <xsd:element name="ResourcesType" ma:index="29" nillable="true" ma:displayName="Resources Type" ma:format="Dropdown" ma:internalName="ResourcesTyp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ssembly"/>
                    <xsd:enumeration value="Fact Sheet and Report"/>
                    <xsd:enumeration value="Film"/>
                    <xsd:enumeration value="Fundraising"/>
                    <xsd:enumeration value="Game"/>
                    <xsd:enumeration value="Guide"/>
                    <xsd:enumeration value="Image"/>
                    <xsd:enumeration value="Lesson and Unit"/>
                    <xsd:enumeration value="Poster"/>
                    <xsd:enumeration value="Prayer / Reflection"/>
                    <xsd:enumeration value="Quiz"/>
                    <xsd:enumeration value="Case Study"/>
                  </xsd:restriction>
                </xsd:simpleType>
              </xsd:element>
            </xsd:sequence>
          </xsd:extension>
        </xsd:complexContent>
      </xsd:complexType>
    </xsd:element>
    <xsd:element name="ResourceAudience" ma:index="30" nillable="true" ma:displayName="Resource Audience" ma:format="Dropdown" ma:internalName="ResourceAudienc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Lower Primary F-2"/>
                    <xsd:enumeration value="Middle primary 3-4"/>
                    <xsd:enumeration value="Upper Primary 5-6"/>
                    <xsd:enumeration value="Upper Primary 3-6"/>
                    <xsd:enumeration value="Secondary"/>
                    <xsd:enumeration value="Youth"/>
                    <xsd:enumeration value="Parish"/>
                    <xsd:enumeration value="Teacher"/>
                    <xsd:enumeration value="Choice 9"/>
                  </xsd:restriction>
                </xsd:simpleType>
              </xsd:element>
            </xsd:sequence>
          </xsd:extension>
        </xsd:complexContent>
      </xsd:complexType>
    </xsd:element>
    <xsd:element name="ResourceTopic" ma:index="31" nillable="true" ma:displayName="Resource Topic" ma:format="Dropdown" ma:internalName="ResourceTopic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bout Caritas"/>
                    <xsd:enumeration value="Advocacy and Campaigns"/>
                    <xsd:enumeration value="Catholic Identity"/>
                    <xsd:enumeration value="Catholic Social Teaching"/>
                    <xsd:enumeration value="Disability"/>
                    <xsd:enumeration value="Emergencies"/>
                    <xsd:enumeration value="Environment, Climate Justice, DRR"/>
                    <xsd:enumeration value="Food Security and Agriculture"/>
                    <xsd:enumeration value="Gender Equality / Women"/>
                    <xsd:enumeration value="Health"/>
                    <xsd:enumeration value="Human Trafficking, Modern Slavery and Fair Trade"/>
                    <xsd:enumeration value="Indigenous Peoples"/>
                    <xsd:enumeration value="Laudato Si'"/>
                    <xsd:enumeration value="Peace and Conflict"/>
                    <xsd:enumeration value="Poverty"/>
                    <xsd:enumeration value="Project Compassion"/>
                    <xsd:enumeration value="Refugees and Forced Migration"/>
                    <xsd:enumeration value="Sustainable Development Goals and Human Rights"/>
                    <xsd:enumeration value="Water and Sanitation"/>
                    <xsd:enumeration value="Religion"/>
                    <xsd:enumeration value="First Nations Australians"/>
                    <xsd:enumeration value="Choice 22"/>
                  </xsd:restriction>
                </xsd:simpleType>
              </xsd:element>
            </xsd:sequence>
          </xsd:extension>
        </xsd:complexContent>
      </xsd:complexType>
    </xsd:element>
    <xsd:element name="Curriculum" ma:index="32" nillable="true" ma:displayName="Curriculum" ma:format="Dropdown" ma:internalName="Curriculum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Civics and Citizenship"/>
                    <xsd:enumeration value="Economics and Business"/>
                    <xsd:enumeration value="English"/>
                    <xsd:enumeration value="Geography"/>
                    <xsd:enumeration value="HASS"/>
                    <xsd:enumeration value="Health and PE"/>
                    <xsd:enumeration value="History"/>
                    <xsd:enumeration value="Languages"/>
                    <xsd:enumeration value="Mathematics"/>
                    <xsd:enumeration value="Religious Education"/>
                    <xsd:enumeration value="Science"/>
                    <xsd:enumeration value="Technologies "/>
                    <xsd:enumeration value="Choice 13"/>
                  </xsd:restriction>
                </xsd:simpleType>
              </xsd:element>
            </xsd:sequence>
          </xsd:extension>
        </xsd:complexContent>
      </xsd:complexType>
    </xsd:element>
    <xsd:element name="Term" ma:index="33" nillable="true" ma:displayName="Term" ma:format="Dropdown" ma:internalName="Term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Term 1 "/>
                    <xsd:enumeration value="Term 2"/>
                    <xsd:enumeration value="Term 3"/>
                    <xsd:enumeration value="Term 4"/>
                  </xsd:restriction>
                </xsd:simpleType>
              </xsd:element>
            </xsd:sequence>
          </xsd:extension>
        </xsd:complexContent>
      </xsd:complexType>
    </xsd:element>
    <xsd:element name="MediaServiceObjectDetectorVersions" ma:index="3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35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3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10F89C-9F27-40E2-B07B-DA746ED61B3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9CE9FC7-F488-4CBC-BC57-3C13B4B4EA8E}">
  <ds:schemaRefs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d0426e0c-4a75-4487-8a8c-05f70a1c3a62"/>
    <ds:schemaRef ds:uri="http://schemas.microsoft.com/sharepoint/v3/fields"/>
    <ds:schemaRef ds:uri="http://schemas.microsoft.com/office/2006/documentManagement/types"/>
    <ds:schemaRef ds:uri="http://purl.org/dc/elements/1.1/"/>
    <ds:schemaRef ds:uri="a74f41e8-2c9a-4a9a-8a86-1b2eca9cb15f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04BBCF9B-E7E0-489E-96BB-631FE65A6B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74f41e8-2c9a-4a9a-8a86-1b2eca9cb15f"/>
    <ds:schemaRef ds:uri="http://schemas.microsoft.com/sharepoint/v3/fields"/>
    <ds:schemaRef ds:uri="d0426e0c-4a75-4487-8a8c-05f70a1c3a6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361</TotalTime>
  <Words>725</Words>
  <Application>Microsoft Office PowerPoint</Application>
  <PresentationFormat>Widescreen</PresentationFormat>
  <Paragraphs>56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Garamond</vt:lpstr>
      <vt:lpstr>Roboto Light</vt:lpstr>
      <vt:lpstr>Roboto Light</vt:lpstr>
      <vt:lpstr>Times New Roman</vt:lpstr>
      <vt:lpstr>Education PPT Template</vt:lpstr>
      <vt:lpstr>Maroon</vt:lpstr>
      <vt:lpstr>PowerPoint Presentation</vt:lpstr>
      <vt:lpstr>Works of Mercy Prayer</vt:lpstr>
      <vt:lpstr>We pray</vt:lpstr>
      <vt:lpstr>Feed the hungry</vt:lpstr>
      <vt:lpstr>Give drink to the thirsty</vt:lpstr>
      <vt:lpstr>Clothe the naked</vt:lpstr>
      <vt:lpstr>Heal the sick</vt:lpstr>
      <vt:lpstr>Welcome the stranger</vt:lpstr>
      <vt:lpstr>Visit the imprisoned</vt:lpstr>
      <vt:lpstr>Instruct the uninformed</vt:lpstr>
      <vt:lpstr>Counsel the doubtful</vt:lpstr>
      <vt:lpstr>Comfort the sorrowful</vt:lpstr>
      <vt:lpstr>Forgiving injuries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Caritas Works of Mercy Prayer </dc:title>
  <dc:creator>Marlin Communications</dc:creator>
  <cp:lastModifiedBy>Nicole Dobrohotoff</cp:lastModifiedBy>
  <cp:revision>48</cp:revision>
  <dcterms:created xsi:type="dcterms:W3CDTF">2014-11-30T23:21:17Z</dcterms:created>
  <dcterms:modified xsi:type="dcterms:W3CDTF">2024-05-05T23:02:16Z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0x0101007A5B4263F7BA4B4FB1DEE6AB7F3265F0</vt:lpwstr>
  </property>
  <property fmtid="{D5CDD505-2E9C-101B-9397-08002B2CF9AE}" pid="3" name="_dlc_DocIdItemGuid">
    <vt:lpwstr>d7ee03d9-074b-4786-bb99-1c6adf13a550</vt:lpwstr>
  </property>
  <property fmtid="{D5CDD505-2E9C-101B-9397-08002B2CF9AE}" pid="4" name="_ExtendedDescription">
    <vt:lpwstr/>
  </property>
  <property fmtid="{D5CDD505-2E9C-101B-9397-08002B2CF9AE}" pid="5" name="MediaServiceImageTags">
    <vt:lpwstr/>
  </property>
  <property fmtid="{D5CDD505-2E9C-101B-9397-08002B2CF9AE}" pid="6" name="Topic">
    <vt:lpwstr/>
  </property>
  <property fmtid="{D5CDD505-2E9C-101B-9397-08002B2CF9AE}" pid="7" name="xd_ProgID">
    <vt:lpwstr/>
  </property>
  <property fmtid="{D5CDD505-2E9C-101B-9397-08002B2CF9AE}" pid="8" name="TemplateUrl">
    <vt:lpwstr/>
  </property>
  <property fmtid="{D5CDD505-2E9C-101B-9397-08002B2CF9AE}" pid="9" name="ComplianceAssetId">
    <vt:lpwstr/>
  </property>
  <property fmtid="{D5CDD505-2E9C-101B-9397-08002B2CF9AE}" pid="10" name="TriggerFlowInfo">
    <vt:lpwstr/>
  </property>
  <property fmtid="{D5CDD505-2E9C-101B-9397-08002B2CF9AE}" pid="11" name="xd_Signature">
    <vt:bool>false</vt:bool>
  </property>
  <property fmtid="{D5CDD505-2E9C-101B-9397-08002B2CF9AE}" pid="12" name="TaxKeyword">
    <vt:lpwstr/>
  </property>
</Properties>
</file>