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7" r:id="rId4"/>
  </p:sldMasterIdLst>
  <p:notesMasterIdLst>
    <p:notesMasterId r:id="rId31"/>
  </p:notesMasterIdLst>
  <p:handoutMasterIdLst>
    <p:handoutMasterId r:id="rId32"/>
  </p:handoutMasterIdLst>
  <p:sldIdLst>
    <p:sldId id="502" r:id="rId5"/>
    <p:sldId id="503" r:id="rId6"/>
    <p:sldId id="478" r:id="rId7"/>
    <p:sldId id="344" r:id="rId8"/>
    <p:sldId id="506" r:id="rId9"/>
    <p:sldId id="352" r:id="rId10"/>
    <p:sldId id="507" r:id="rId11"/>
    <p:sldId id="517" r:id="rId12"/>
    <p:sldId id="518" r:id="rId13"/>
    <p:sldId id="510" r:id="rId14"/>
    <p:sldId id="515" r:id="rId15"/>
    <p:sldId id="511" r:id="rId16"/>
    <p:sldId id="523" r:id="rId17"/>
    <p:sldId id="512" r:id="rId18"/>
    <p:sldId id="519" r:id="rId19"/>
    <p:sldId id="513" r:id="rId20"/>
    <p:sldId id="520" r:id="rId21"/>
    <p:sldId id="514" r:id="rId22"/>
    <p:sldId id="524" r:id="rId23"/>
    <p:sldId id="521" r:id="rId24"/>
    <p:sldId id="486" r:id="rId25"/>
    <p:sldId id="388" r:id="rId26"/>
    <p:sldId id="522" r:id="rId27"/>
    <p:sldId id="327" r:id="rId28"/>
    <p:sldId id="328" r:id="rId29"/>
    <p:sldId id="271"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Nicole Chehine" initials="NC" lastIdx="3" clrIdx="6"/>
  <p:cmAuthor id="1" name="Catherine McAleer" initials="CM" lastIdx="1" clrIdx="0"/>
  <p:cmAuthor id="8" name="D and M Halliday " initials="" lastIdx="22" clrIdx="7"/>
  <p:cmAuthor id="2" name="Nicole Dobrohotoff" initials="ND" lastIdx="32" clrIdx="1"/>
  <p:cmAuthor id="9" name="Melissa Halliday" initials="MH" lastIdx="10" clrIdx="8">
    <p:extLst>
      <p:ext uri="{19B8F6BF-5375-455C-9EA6-DF929625EA0E}">
        <p15:presenceInfo xmlns:p15="http://schemas.microsoft.com/office/powerpoint/2012/main" userId="ea5db0164eb98ff2" providerId="Windows Live"/>
      </p:ext>
    </p:extLst>
  </p:cmAuthor>
  <p:cmAuthor id="3" name="Nicole" initials="N" lastIdx="2" clrIdx="2"/>
  <p:cmAuthor id="4" name="Nicole Dobrohotoff" initials="ND [2]" lastIdx="1" clrIdx="3"/>
  <p:cmAuthor id="5" name="Sarah Latif" initials="SL" lastIdx="6" clrIdx="4"/>
  <p:cmAuthor id="6" name="Nicole Dobrohotoff" initials="ND [3]" lastIdx="2" clrIdx="5"/>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51"/>
    <a:srgbClr val="FFFFFF"/>
    <a:srgbClr val="E5DBCB"/>
    <a:srgbClr val="F564CA"/>
    <a:srgbClr val="E7BBC3"/>
    <a:srgbClr val="AAD8F7"/>
    <a:srgbClr val="3E98D9"/>
    <a:srgbClr val="FCC691"/>
    <a:srgbClr val="05243F"/>
    <a:srgbClr val="D860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813" autoAdjust="0"/>
  </p:normalViewPr>
  <p:slideViewPr>
    <p:cSldViewPr snapToGrid="0">
      <p:cViewPr varScale="1">
        <p:scale>
          <a:sx n="78" d="100"/>
          <a:sy n="78" d="100"/>
        </p:scale>
        <p:origin x="1098" y="96"/>
      </p:cViewPr>
      <p:guideLst>
        <p:guide orient="horz" pos="2795"/>
        <p:guide orient="horz" pos="4020"/>
        <p:guide pos="5352"/>
        <p:guide pos="7045"/>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696" y="106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Latif" userId="S::sarah.latif@caritas.org.au::baaf8b04-c794-4b3b-a150-e50428ae2701" providerId="AD" clId="Web-{BCC2238A-6FDA-9C63-2123-D58A7A2BD2BD}"/>
  </pc:docChgLst>
  <pc:docChgLst>
    <pc:chgData name="Sarah Latif" userId="S::sarah.latif@caritas.org.au::baaf8b04-c794-4b3b-a150-e50428ae2701" providerId="AD" clId="Web-{A33D4837-F062-C0DF-772C-91FD91B3811A}"/>
  </pc:docChgLst>
  <pc:docChgLst>
    <pc:chgData name="Sarah Latif" userId="baaf8b04-c794-4b3b-a150-e50428ae2701" providerId="ADAL" clId="{D25B4DC1-CAA6-45E7-89E8-60062257183C}"/>
  </pc:docChgLst>
  <pc:docChgLst>
    <pc:chgData name="Sarah Latif" userId="S::sarah.latif@caritas.org.au::baaf8b04-c794-4b3b-a150-e50428ae2701" providerId="AD" clId="Web-{CFE0B8BF-EBFD-EC26-D09C-5237D80A348E}"/>
  </pc:docChgLst>
  <pc:docChgLst>
    <pc:chgData name="Sarah Latif" userId="S::sarah.latif@caritas.org.au::baaf8b04-c794-4b3b-a150-e50428ae2701" providerId="AD" clId="Web-{99692DD8-7CCE-BD26-F758-B0CC829B1908}"/>
  </pc:docChgLst>
  <pc:docChgLst>
    <pc:chgData name="Nicole Dobrohotoff" userId="2dc4cf58-dc7e-422a-950b-38460c74cb76" providerId="ADAL" clId="{B8449375-F7B6-44D9-98D2-F9253F90C65F}"/>
    <pc:docChg chg="undo redo custSel addSld delSld modSld sldOrd modMainMaster">
      <pc:chgData name="Nicole Dobrohotoff" userId="2dc4cf58-dc7e-422a-950b-38460c74cb76" providerId="ADAL" clId="{B8449375-F7B6-44D9-98D2-F9253F90C65F}" dt="2024-05-20T05:17:00.722" v="11025" actId="962"/>
      <pc:docMkLst>
        <pc:docMk/>
      </pc:docMkLst>
      <pc:sldChg chg="add">
        <pc:chgData name="Nicole Dobrohotoff" userId="2dc4cf58-dc7e-422a-950b-38460c74cb76" providerId="ADAL" clId="{B8449375-F7B6-44D9-98D2-F9253F90C65F}" dt="2024-05-17T04:02:21.053" v="7900"/>
        <pc:sldMkLst>
          <pc:docMk/>
          <pc:sldMk cId="1634616987" sldId="271"/>
        </pc:sldMkLst>
      </pc:sldChg>
      <pc:sldChg chg="addSp delSp modSp add">
        <pc:chgData name="Nicole Dobrohotoff" userId="2dc4cf58-dc7e-422a-950b-38460c74cb76" providerId="ADAL" clId="{B8449375-F7B6-44D9-98D2-F9253F90C65F}" dt="2024-05-17T04:28:27.250" v="10992" actId="20577"/>
        <pc:sldMkLst>
          <pc:docMk/>
          <pc:sldMk cId="2739732147" sldId="327"/>
        </pc:sldMkLst>
        <pc:spChg chg="mod">
          <ac:chgData name="Nicole Dobrohotoff" userId="2dc4cf58-dc7e-422a-950b-38460c74cb76" providerId="ADAL" clId="{B8449375-F7B6-44D9-98D2-F9253F90C65F}" dt="2024-05-17T04:06:32.004" v="7983" actId="20577"/>
          <ac:spMkLst>
            <pc:docMk/>
            <pc:sldMk cId="2739732147" sldId="327"/>
            <ac:spMk id="4" creationId="{086EA27B-E44D-414A-9EA8-9882126BB0DD}"/>
          </ac:spMkLst>
        </pc:spChg>
        <pc:spChg chg="del mod">
          <ac:chgData name="Nicole Dobrohotoff" userId="2dc4cf58-dc7e-422a-950b-38460c74cb76" providerId="ADAL" clId="{B8449375-F7B6-44D9-98D2-F9253F90C65F}" dt="2024-05-17T04:28:15.992" v="10968" actId="478"/>
          <ac:spMkLst>
            <pc:docMk/>
            <pc:sldMk cId="2739732147" sldId="327"/>
            <ac:spMk id="5" creationId="{ABF20461-8CC5-3E47-90B7-E666886C6577}"/>
          </ac:spMkLst>
        </pc:spChg>
        <pc:spChg chg="add del mod">
          <ac:chgData name="Nicole Dobrohotoff" userId="2dc4cf58-dc7e-422a-950b-38460c74cb76" providerId="ADAL" clId="{B8449375-F7B6-44D9-98D2-F9253F90C65F}" dt="2024-05-17T04:28:18.515" v="10969" actId="478"/>
          <ac:spMkLst>
            <pc:docMk/>
            <pc:sldMk cId="2739732147" sldId="327"/>
            <ac:spMk id="7" creationId="{597112F8-B7B5-46AE-BBC1-6E027234B346}"/>
          </ac:spMkLst>
        </pc:spChg>
        <pc:spChg chg="add mod">
          <ac:chgData name="Nicole Dobrohotoff" userId="2dc4cf58-dc7e-422a-950b-38460c74cb76" providerId="ADAL" clId="{B8449375-F7B6-44D9-98D2-F9253F90C65F}" dt="2024-05-17T04:28:27.250" v="10992" actId="20577"/>
          <ac:spMkLst>
            <pc:docMk/>
            <pc:sldMk cId="2739732147" sldId="327"/>
            <ac:spMk id="10" creationId="{80ED41E7-6698-489E-B856-EF1EAA39F94C}"/>
          </ac:spMkLst>
        </pc:spChg>
        <pc:picChg chg="mod">
          <ac:chgData name="Nicole Dobrohotoff" userId="2dc4cf58-dc7e-422a-950b-38460c74cb76" providerId="ADAL" clId="{B8449375-F7B6-44D9-98D2-F9253F90C65F}" dt="2024-05-17T04:25:12.427" v="10884" actId="962"/>
          <ac:picMkLst>
            <pc:docMk/>
            <pc:sldMk cId="2739732147" sldId="327"/>
            <ac:picMk id="9" creationId="{ABAB2D71-561E-6B39-95DD-412891794D29}"/>
          </ac:picMkLst>
        </pc:picChg>
      </pc:sldChg>
      <pc:sldChg chg="addSp delSp modSp add">
        <pc:chgData name="Nicole Dobrohotoff" userId="2dc4cf58-dc7e-422a-950b-38460c74cb76" providerId="ADAL" clId="{B8449375-F7B6-44D9-98D2-F9253F90C65F}" dt="2024-05-17T04:28:52.187" v="11020" actId="20577"/>
        <pc:sldMkLst>
          <pc:docMk/>
          <pc:sldMk cId="4241971633" sldId="328"/>
        </pc:sldMkLst>
        <pc:spChg chg="add del mod">
          <ac:chgData name="Nicole Dobrohotoff" userId="2dc4cf58-dc7e-422a-950b-38460c74cb76" providerId="ADAL" clId="{B8449375-F7B6-44D9-98D2-F9253F90C65F}" dt="2024-05-17T04:28:39.980" v="10995" actId="478"/>
          <ac:spMkLst>
            <pc:docMk/>
            <pc:sldMk cId="4241971633" sldId="328"/>
            <ac:spMk id="3" creationId="{1EF39CA9-C785-42B1-B0E7-23E7691C74F9}"/>
          </ac:spMkLst>
        </pc:spChg>
        <pc:spChg chg="del mod">
          <ac:chgData name="Nicole Dobrohotoff" userId="2dc4cf58-dc7e-422a-950b-38460c74cb76" providerId="ADAL" clId="{B8449375-F7B6-44D9-98D2-F9253F90C65F}" dt="2024-05-17T04:28:35.007" v="10993" actId="478"/>
          <ac:spMkLst>
            <pc:docMk/>
            <pc:sldMk cId="4241971633" sldId="328"/>
            <ac:spMk id="5" creationId="{ABF20461-8CC5-3E47-90B7-E666886C6577}"/>
          </ac:spMkLst>
        </pc:spChg>
        <pc:spChg chg="mod">
          <ac:chgData name="Nicole Dobrohotoff" userId="2dc4cf58-dc7e-422a-950b-38460c74cb76" providerId="ADAL" clId="{B8449375-F7B6-44D9-98D2-F9253F90C65F}" dt="2024-05-17T04:05:42.075" v="7932" actId="12789"/>
          <ac:spMkLst>
            <pc:docMk/>
            <pc:sldMk cId="4241971633" sldId="328"/>
            <ac:spMk id="9" creationId="{CC411EE8-1784-D348-9AF1-4AB31E385C66}"/>
          </ac:spMkLst>
        </pc:spChg>
        <pc:spChg chg="add mod">
          <ac:chgData name="Nicole Dobrohotoff" userId="2dc4cf58-dc7e-422a-950b-38460c74cb76" providerId="ADAL" clId="{B8449375-F7B6-44D9-98D2-F9253F90C65F}" dt="2024-05-17T04:28:52.187" v="11020" actId="20577"/>
          <ac:spMkLst>
            <pc:docMk/>
            <pc:sldMk cId="4241971633" sldId="328"/>
            <ac:spMk id="15" creationId="{7C54D8DD-B40B-488F-B0F1-8F45881F416F}"/>
          </ac:spMkLst>
        </pc:spChg>
        <pc:spChg chg="mod">
          <ac:chgData name="Nicole Dobrohotoff" userId="2dc4cf58-dc7e-422a-950b-38460c74cb76" providerId="ADAL" clId="{B8449375-F7B6-44D9-98D2-F9253F90C65F}" dt="2024-05-17T04:05:42.075" v="7932" actId="12789"/>
          <ac:spMkLst>
            <pc:docMk/>
            <pc:sldMk cId="4241971633" sldId="328"/>
            <ac:spMk id="49" creationId="{BBABE300-7A14-AB4F-A7BC-CF0BE7B908F6}"/>
          </ac:spMkLst>
        </pc:spChg>
        <pc:spChg chg="mod">
          <ac:chgData name="Nicole Dobrohotoff" userId="2dc4cf58-dc7e-422a-950b-38460c74cb76" providerId="ADAL" clId="{B8449375-F7B6-44D9-98D2-F9253F90C65F}" dt="2024-05-17T04:05:42.075" v="7932" actId="12789"/>
          <ac:spMkLst>
            <pc:docMk/>
            <pc:sldMk cId="4241971633" sldId="328"/>
            <ac:spMk id="54" creationId="{2591CAC4-F2E9-EB4A-B8CE-0167301C7972}"/>
          </ac:spMkLst>
        </pc:spChg>
        <pc:spChg chg="mod">
          <ac:chgData name="Nicole Dobrohotoff" userId="2dc4cf58-dc7e-422a-950b-38460c74cb76" providerId="ADAL" clId="{B8449375-F7B6-44D9-98D2-F9253F90C65F}" dt="2024-05-17T04:05:42.075" v="7932" actId="12789"/>
          <ac:spMkLst>
            <pc:docMk/>
            <pc:sldMk cId="4241971633" sldId="328"/>
            <ac:spMk id="55" creationId="{F8A3F76F-726F-7549-990B-6B1622390AC7}"/>
          </ac:spMkLst>
        </pc:spChg>
        <pc:spChg chg="mod">
          <ac:chgData name="Nicole Dobrohotoff" userId="2dc4cf58-dc7e-422a-950b-38460c74cb76" providerId="ADAL" clId="{B8449375-F7B6-44D9-98D2-F9253F90C65F}" dt="2024-05-17T04:05:42.075" v="7932" actId="12789"/>
          <ac:spMkLst>
            <pc:docMk/>
            <pc:sldMk cId="4241971633" sldId="328"/>
            <ac:spMk id="59" creationId="{95B31E9A-7FF2-6740-A40F-463A1CC13DD4}"/>
          </ac:spMkLst>
        </pc:spChg>
        <pc:picChg chg="mod">
          <ac:chgData name="Nicole Dobrohotoff" userId="2dc4cf58-dc7e-422a-950b-38460c74cb76" providerId="ADAL" clId="{B8449375-F7B6-44D9-98D2-F9253F90C65F}" dt="2024-05-17T04:25:42.243" v="10950" actId="962"/>
          <ac:picMkLst>
            <pc:docMk/>
            <pc:sldMk cId="4241971633" sldId="328"/>
            <ac:picMk id="7" creationId="{32D692F2-2A32-25CE-30DC-5B49E078B9D4}"/>
          </ac:picMkLst>
        </pc:picChg>
        <pc:picChg chg="mod">
          <ac:chgData name="Nicole Dobrohotoff" userId="2dc4cf58-dc7e-422a-950b-38460c74cb76" providerId="ADAL" clId="{B8449375-F7B6-44D9-98D2-F9253F90C65F}" dt="2024-05-17T04:25:29.229" v="10948" actId="962"/>
          <ac:picMkLst>
            <pc:docMk/>
            <pc:sldMk cId="4241971633" sldId="328"/>
            <ac:picMk id="20" creationId="{0950521C-AE4B-887B-BBBE-794FF69189CB}"/>
          </ac:picMkLst>
        </pc:picChg>
      </pc:sldChg>
      <pc:sldChg chg="addSp delSp modSp setBg delCm modNotesTx">
        <pc:chgData name="Nicole Dobrohotoff" userId="2dc4cf58-dc7e-422a-950b-38460c74cb76" providerId="ADAL" clId="{B8449375-F7B6-44D9-98D2-F9253F90C65F}" dt="2024-05-17T04:08:40.750" v="7990" actId="962"/>
        <pc:sldMkLst>
          <pc:docMk/>
          <pc:sldMk cId="103962214" sldId="344"/>
        </pc:sldMkLst>
        <pc:spChg chg="add del mod">
          <ac:chgData name="Nicole Dobrohotoff" userId="2dc4cf58-dc7e-422a-950b-38460c74cb76" providerId="ADAL" clId="{B8449375-F7B6-44D9-98D2-F9253F90C65F}" dt="2024-05-12T23:54:26.292" v="5418" actId="931"/>
          <ac:spMkLst>
            <pc:docMk/>
            <pc:sldMk cId="103962214" sldId="344"/>
            <ac:spMk id="3" creationId="{9DB09711-F40D-4CC8-AAF0-05C606440C29}"/>
          </ac:spMkLst>
        </pc:spChg>
        <pc:spChg chg="mod">
          <ac:chgData name="Nicole Dobrohotoff" userId="2dc4cf58-dc7e-422a-950b-38460c74cb76" providerId="ADAL" clId="{B8449375-F7B6-44D9-98D2-F9253F90C65F}" dt="2024-05-03T05:50:20.810" v="107" actId="6549"/>
          <ac:spMkLst>
            <pc:docMk/>
            <pc:sldMk cId="103962214" sldId="344"/>
            <ac:spMk id="5" creationId="{B35F6E53-4197-0B44-8756-2C86285C1D5C}"/>
          </ac:spMkLst>
        </pc:spChg>
        <pc:spChg chg="add mod">
          <ac:chgData name="Nicole Dobrohotoff" userId="2dc4cf58-dc7e-422a-950b-38460c74cb76" providerId="ADAL" clId="{B8449375-F7B6-44D9-98D2-F9253F90C65F}" dt="2024-05-03T05:50:42.036" v="115" actId="255"/>
          <ac:spMkLst>
            <pc:docMk/>
            <pc:sldMk cId="103962214" sldId="344"/>
            <ac:spMk id="6" creationId="{456F6DF7-E920-45AE-A5FD-711580C5ADA8}"/>
          </ac:spMkLst>
        </pc:spChg>
        <pc:spChg chg="add del mod">
          <ac:chgData name="Nicole Dobrohotoff" userId="2dc4cf58-dc7e-422a-950b-38460c74cb76" providerId="ADAL" clId="{B8449375-F7B6-44D9-98D2-F9253F90C65F}" dt="2024-05-12T23:54:58.288" v="5420" actId="931"/>
          <ac:spMkLst>
            <pc:docMk/>
            <pc:sldMk cId="103962214" sldId="344"/>
            <ac:spMk id="9" creationId="{4937CA54-DD7E-4B56-B313-C43623389CD8}"/>
          </ac:spMkLst>
        </pc:spChg>
        <pc:spChg chg="add del mod">
          <ac:chgData name="Nicole Dobrohotoff" userId="2dc4cf58-dc7e-422a-950b-38460c74cb76" providerId="ADAL" clId="{B8449375-F7B6-44D9-98D2-F9253F90C65F}" dt="2024-05-12T23:55:07.699" v="5422" actId="931"/>
          <ac:spMkLst>
            <pc:docMk/>
            <pc:sldMk cId="103962214" sldId="344"/>
            <ac:spMk id="13" creationId="{5FFD1900-6E4D-42F8-983D-944420FE5556}"/>
          </ac:spMkLst>
        </pc:spChg>
        <pc:spChg chg="add del mod">
          <ac:chgData name="Nicole Dobrohotoff" userId="2dc4cf58-dc7e-422a-950b-38460c74cb76" providerId="ADAL" clId="{B8449375-F7B6-44D9-98D2-F9253F90C65F}" dt="2024-05-12T23:55:21.447" v="5424" actId="931"/>
          <ac:spMkLst>
            <pc:docMk/>
            <pc:sldMk cId="103962214" sldId="344"/>
            <ac:spMk id="17" creationId="{F84B0C23-8A1D-4BF9-979A-7084E5F6B613}"/>
          </ac:spMkLst>
        </pc:spChg>
        <pc:spChg chg="add del mod">
          <ac:chgData name="Nicole Dobrohotoff" userId="2dc4cf58-dc7e-422a-950b-38460c74cb76" providerId="ADAL" clId="{B8449375-F7B6-44D9-98D2-F9253F90C65F}" dt="2024-05-12T23:57:12.923" v="5427" actId="931"/>
          <ac:spMkLst>
            <pc:docMk/>
            <pc:sldMk cId="103962214" sldId="344"/>
            <ac:spMk id="21" creationId="{27F21FAB-D383-4279-B3E5-BB1E1C918695}"/>
          </ac:spMkLst>
        </pc:spChg>
        <pc:spChg chg="add del mod">
          <ac:chgData name="Nicole Dobrohotoff" userId="2dc4cf58-dc7e-422a-950b-38460c74cb76" providerId="ADAL" clId="{B8449375-F7B6-44D9-98D2-F9253F90C65F}" dt="2024-05-12T23:58:14.115" v="5430" actId="931"/>
          <ac:spMkLst>
            <pc:docMk/>
            <pc:sldMk cId="103962214" sldId="344"/>
            <ac:spMk id="25" creationId="{33A55D61-CBE6-42AC-A230-9A9BA5463168}"/>
          </ac:spMkLst>
        </pc:spChg>
        <pc:spChg chg="add del mod">
          <ac:chgData name="Nicole Dobrohotoff" userId="2dc4cf58-dc7e-422a-950b-38460c74cb76" providerId="ADAL" clId="{B8449375-F7B6-44D9-98D2-F9253F90C65F}" dt="2024-05-12T23:58:57.912" v="5432" actId="931"/>
          <ac:spMkLst>
            <pc:docMk/>
            <pc:sldMk cId="103962214" sldId="344"/>
            <ac:spMk id="29" creationId="{176C8328-27A8-4B3F-9F36-4060DDD2297F}"/>
          </ac:spMkLst>
        </pc:spChg>
        <pc:spChg chg="add del mod">
          <ac:chgData name="Nicole Dobrohotoff" userId="2dc4cf58-dc7e-422a-950b-38460c74cb76" providerId="ADAL" clId="{B8449375-F7B6-44D9-98D2-F9253F90C65F}" dt="2024-05-12T23:59:22.888" v="5434" actId="931"/>
          <ac:spMkLst>
            <pc:docMk/>
            <pc:sldMk cId="103962214" sldId="344"/>
            <ac:spMk id="33" creationId="{BA5A98D5-E587-475F-9F62-459E5CD7FD08}"/>
          </ac:spMkLst>
        </pc:spChg>
        <pc:picChg chg="add del mod">
          <ac:chgData name="Nicole Dobrohotoff" userId="2dc4cf58-dc7e-422a-950b-38460c74cb76" providerId="ADAL" clId="{B8449375-F7B6-44D9-98D2-F9253F90C65F}" dt="2024-05-12T23:54:29.928" v="5419" actId="478"/>
          <ac:picMkLst>
            <pc:docMk/>
            <pc:sldMk cId="103962214" sldId="344"/>
            <ac:picMk id="7" creationId="{D97E34AF-CB95-4C80-BC74-0728B8EE5EE8}"/>
          </ac:picMkLst>
        </pc:picChg>
        <pc:picChg chg="add del mod">
          <ac:chgData name="Nicole Dobrohotoff" userId="2dc4cf58-dc7e-422a-950b-38460c74cb76" providerId="ADAL" clId="{B8449375-F7B6-44D9-98D2-F9253F90C65F}" dt="2024-05-12T23:55:00.667" v="5421" actId="478"/>
          <ac:picMkLst>
            <pc:docMk/>
            <pc:sldMk cId="103962214" sldId="344"/>
            <ac:picMk id="11" creationId="{F88456E4-1A27-4616-BC04-7E278B566723}"/>
          </ac:picMkLst>
        </pc:picChg>
        <pc:picChg chg="add del mod">
          <ac:chgData name="Nicole Dobrohotoff" userId="2dc4cf58-dc7e-422a-950b-38460c74cb76" providerId="ADAL" clId="{B8449375-F7B6-44D9-98D2-F9253F90C65F}" dt="2024-05-12T23:55:13.480" v="5423" actId="478"/>
          <ac:picMkLst>
            <pc:docMk/>
            <pc:sldMk cId="103962214" sldId="344"/>
            <ac:picMk id="15" creationId="{117C5A35-3DD0-42E6-B6DB-069B649A0F94}"/>
          </ac:picMkLst>
        </pc:picChg>
        <pc:picChg chg="add del mod">
          <ac:chgData name="Nicole Dobrohotoff" userId="2dc4cf58-dc7e-422a-950b-38460c74cb76" providerId="ADAL" clId="{B8449375-F7B6-44D9-98D2-F9253F90C65F}" dt="2024-05-12T23:55:23.915" v="5425" actId="478"/>
          <ac:picMkLst>
            <pc:docMk/>
            <pc:sldMk cId="103962214" sldId="344"/>
            <ac:picMk id="19" creationId="{8BAFDF9A-4FC0-4689-BB46-443F7477B81B}"/>
          </ac:picMkLst>
        </pc:picChg>
        <pc:picChg chg="del">
          <ac:chgData name="Nicole Dobrohotoff" userId="2dc4cf58-dc7e-422a-950b-38460c74cb76" providerId="ADAL" clId="{B8449375-F7B6-44D9-98D2-F9253F90C65F}" dt="2024-05-03T05:45:10.435" v="3" actId="478"/>
          <ac:picMkLst>
            <pc:docMk/>
            <pc:sldMk cId="103962214" sldId="344"/>
            <ac:picMk id="20" creationId="{2B6972EB-D732-4465-8494-0A10EE3A7676}"/>
          </ac:picMkLst>
        </pc:picChg>
        <pc:picChg chg="add del mod">
          <ac:chgData name="Nicole Dobrohotoff" userId="2dc4cf58-dc7e-422a-950b-38460c74cb76" providerId="ADAL" clId="{B8449375-F7B6-44D9-98D2-F9253F90C65F}" dt="2024-05-12T23:57:41.562" v="5429" actId="478"/>
          <ac:picMkLst>
            <pc:docMk/>
            <pc:sldMk cId="103962214" sldId="344"/>
            <ac:picMk id="23" creationId="{7056C10D-D857-49CE-B87A-B9675AA1BA41}"/>
          </ac:picMkLst>
        </pc:picChg>
        <pc:picChg chg="add del mod">
          <ac:chgData name="Nicole Dobrohotoff" userId="2dc4cf58-dc7e-422a-950b-38460c74cb76" providerId="ADAL" clId="{B8449375-F7B6-44D9-98D2-F9253F90C65F}" dt="2024-05-12T23:58:17.116" v="5431" actId="478"/>
          <ac:picMkLst>
            <pc:docMk/>
            <pc:sldMk cId="103962214" sldId="344"/>
            <ac:picMk id="27" creationId="{AD1215EC-B2D4-4E5C-AF01-5147C5FBAEF3}"/>
          </ac:picMkLst>
        </pc:picChg>
        <pc:picChg chg="add del mod">
          <ac:chgData name="Nicole Dobrohotoff" userId="2dc4cf58-dc7e-422a-950b-38460c74cb76" providerId="ADAL" clId="{B8449375-F7B6-44D9-98D2-F9253F90C65F}" dt="2024-05-12T23:59:06.715" v="5433" actId="478"/>
          <ac:picMkLst>
            <pc:docMk/>
            <pc:sldMk cId="103962214" sldId="344"/>
            <ac:picMk id="31" creationId="{DE5DC94C-4B0E-4980-9973-63864C5F174B}"/>
          </ac:picMkLst>
        </pc:picChg>
        <pc:picChg chg="add mod modCrop">
          <ac:chgData name="Nicole Dobrohotoff" userId="2dc4cf58-dc7e-422a-950b-38460c74cb76" providerId="ADAL" clId="{B8449375-F7B6-44D9-98D2-F9253F90C65F}" dt="2024-05-17T04:08:40.750" v="7990" actId="962"/>
          <ac:picMkLst>
            <pc:docMk/>
            <pc:sldMk cId="103962214" sldId="344"/>
            <ac:picMk id="35" creationId="{C6028711-42EB-4109-8897-70477B6D408D}"/>
          </ac:picMkLst>
        </pc:picChg>
      </pc:sldChg>
      <pc:sldChg chg="addSp delSp modSp ord modNotesTx">
        <pc:chgData name="Nicole Dobrohotoff" userId="2dc4cf58-dc7e-422a-950b-38460c74cb76" providerId="ADAL" clId="{B8449375-F7B6-44D9-98D2-F9253F90C65F}" dt="2024-05-20T05:17:00.722" v="11025" actId="962"/>
        <pc:sldMkLst>
          <pc:docMk/>
          <pc:sldMk cId="3202118409" sldId="352"/>
        </pc:sldMkLst>
        <pc:spChg chg="mod">
          <ac:chgData name="Nicole Dobrohotoff" userId="2dc4cf58-dc7e-422a-950b-38460c74cb76" providerId="ADAL" clId="{B8449375-F7B6-44D9-98D2-F9253F90C65F}" dt="2024-05-07T06:48:24.280" v="3208" actId="6549"/>
          <ac:spMkLst>
            <pc:docMk/>
            <pc:sldMk cId="3202118409" sldId="352"/>
            <ac:spMk id="2" creationId="{00000000-0000-0000-0000-000000000000}"/>
          </ac:spMkLst>
        </pc:spChg>
        <pc:spChg chg="del">
          <ac:chgData name="Nicole Dobrohotoff" userId="2dc4cf58-dc7e-422a-950b-38460c74cb76" providerId="ADAL" clId="{B8449375-F7B6-44D9-98D2-F9253F90C65F}" dt="2024-05-06T00:21:08.720" v="1165" actId="478"/>
          <ac:spMkLst>
            <pc:docMk/>
            <pc:sldMk cId="3202118409" sldId="352"/>
            <ac:spMk id="3" creationId="{5B66DCC4-2015-1AC4-3CD7-C24E1AB1E092}"/>
          </ac:spMkLst>
        </pc:spChg>
        <pc:spChg chg="add del mod">
          <ac:chgData name="Nicole Dobrohotoff" userId="2dc4cf58-dc7e-422a-950b-38460c74cb76" providerId="ADAL" clId="{B8449375-F7B6-44D9-98D2-F9253F90C65F}" dt="2024-05-06T00:21:40.972" v="1171"/>
          <ac:spMkLst>
            <pc:docMk/>
            <pc:sldMk cId="3202118409" sldId="352"/>
            <ac:spMk id="4" creationId="{9D0F39F8-24BA-4942-9363-C85787215EBF}"/>
          </ac:spMkLst>
        </pc:spChg>
        <pc:spChg chg="add del mod">
          <ac:chgData name="Nicole Dobrohotoff" userId="2dc4cf58-dc7e-422a-950b-38460c74cb76" providerId="ADAL" clId="{B8449375-F7B6-44D9-98D2-F9253F90C65F}" dt="2024-05-06T00:21:44.277" v="1172"/>
          <ac:spMkLst>
            <pc:docMk/>
            <pc:sldMk cId="3202118409" sldId="352"/>
            <ac:spMk id="5" creationId="{E1F12F1C-6E29-4B39-B6AC-343D09BB18C5}"/>
          </ac:spMkLst>
        </pc:spChg>
        <pc:spChg chg="mod">
          <ac:chgData name="Nicole Dobrohotoff" userId="2dc4cf58-dc7e-422a-950b-38460c74cb76" providerId="ADAL" clId="{B8449375-F7B6-44D9-98D2-F9253F90C65F}" dt="2024-05-17T04:10:10.818" v="8219" actId="962"/>
          <ac:spMkLst>
            <pc:docMk/>
            <pc:sldMk cId="3202118409" sldId="352"/>
            <ac:spMk id="6" creationId="{185F65E3-C186-4070-8956-C5E91DD7D2C1}"/>
          </ac:spMkLst>
        </pc:spChg>
        <pc:spChg chg="add del mod">
          <ac:chgData name="Nicole Dobrohotoff" userId="2dc4cf58-dc7e-422a-950b-38460c74cb76" providerId="ADAL" clId="{B8449375-F7B6-44D9-98D2-F9253F90C65F}" dt="2024-05-13T00:00:43.805" v="5437" actId="931"/>
          <ac:spMkLst>
            <pc:docMk/>
            <pc:sldMk cId="3202118409" sldId="352"/>
            <ac:spMk id="7" creationId="{E762E2B1-2DEF-4978-82DA-C550320302BB}"/>
          </ac:spMkLst>
        </pc:spChg>
        <pc:spChg chg="add del mod">
          <ac:chgData name="Nicole Dobrohotoff" userId="2dc4cf58-dc7e-422a-950b-38460c74cb76" providerId="ADAL" clId="{B8449375-F7B6-44D9-98D2-F9253F90C65F}" dt="2024-05-13T00:01:18.475" v="5439" actId="931"/>
          <ac:spMkLst>
            <pc:docMk/>
            <pc:sldMk cId="3202118409" sldId="352"/>
            <ac:spMk id="8" creationId="{A186DF63-78A1-4532-8FCA-34E96CC07089}"/>
          </ac:spMkLst>
        </pc:spChg>
        <pc:spChg chg="mod">
          <ac:chgData name="Nicole Dobrohotoff" userId="2dc4cf58-dc7e-422a-950b-38460c74cb76" providerId="ADAL" clId="{B8449375-F7B6-44D9-98D2-F9253F90C65F}" dt="2024-05-10T06:01:56.072" v="4523" actId="948"/>
          <ac:spMkLst>
            <pc:docMk/>
            <pc:sldMk cId="3202118409" sldId="352"/>
            <ac:spMk id="15" creationId="{00000000-0000-0000-0000-000000000000}"/>
          </ac:spMkLst>
        </pc:spChg>
        <pc:picChg chg="add del mod">
          <ac:chgData name="Nicole Dobrohotoff" userId="2dc4cf58-dc7e-422a-950b-38460c74cb76" providerId="ADAL" clId="{B8449375-F7B6-44D9-98D2-F9253F90C65F}" dt="2024-05-13T00:00:55.691" v="5438" actId="478"/>
          <ac:picMkLst>
            <pc:docMk/>
            <pc:sldMk cId="3202118409" sldId="352"/>
            <ac:picMk id="4" creationId="{6611C046-A8C9-44B4-A049-4DDCE9F53205}"/>
          </ac:picMkLst>
        </pc:picChg>
        <pc:picChg chg="add mod">
          <ac:chgData name="Nicole Dobrohotoff" userId="2dc4cf58-dc7e-422a-950b-38460c74cb76" providerId="ADAL" clId="{B8449375-F7B6-44D9-98D2-F9253F90C65F}" dt="2024-05-20T05:17:00.722" v="11025" actId="962"/>
          <ac:picMkLst>
            <pc:docMk/>
            <pc:sldMk cId="3202118409" sldId="352"/>
            <ac:picMk id="10" creationId="{2318F34B-050F-4462-BD8C-2B1DE55A23DC}"/>
          </ac:picMkLst>
        </pc:picChg>
        <pc:picChg chg="del">
          <ac:chgData name="Nicole Dobrohotoff" userId="2dc4cf58-dc7e-422a-950b-38460c74cb76" providerId="ADAL" clId="{B8449375-F7B6-44D9-98D2-F9253F90C65F}" dt="2024-05-06T00:21:10.350" v="1166" actId="478"/>
          <ac:picMkLst>
            <pc:docMk/>
            <pc:sldMk cId="3202118409" sldId="352"/>
            <ac:picMk id="10" creationId="{B8D68769-B39E-8AE5-3D97-D28D523556C2}"/>
          </ac:picMkLst>
        </pc:picChg>
      </pc:sldChg>
      <pc:sldChg chg="addSp delSp modSp">
        <pc:chgData name="Nicole Dobrohotoff" userId="2dc4cf58-dc7e-422a-950b-38460c74cb76" providerId="ADAL" clId="{B8449375-F7B6-44D9-98D2-F9253F90C65F}" dt="2024-05-17T03:59:13.474" v="7882" actId="20577"/>
        <pc:sldMkLst>
          <pc:docMk/>
          <pc:sldMk cId="1488301303" sldId="388"/>
        </pc:sldMkLst>
        <pc:spChg chg="del mod">
          <ac:chgData name="Nicole Dobrohotoff" userId="2dc4cf58-dc7e-422a-950b-38460c74cb76" providerId="ADAL" clId="{B8449375-F7B6-44D9-98D2-F9253F90C65F}" dt="2024-05-10T05:36:32.044" v="4092" actId="478"/>
          <ac:spMkLst>
            <pc:docMk/>
            <pc:sldMk cId="1488301303" sldId="388"/>
            <ac:spMk id="2" creationId="{00000000-0000-0000-0000-000000000000}"/>
          </ac:spMkLst>
        </pc:spChg>
        <pc:spChg chg="add del mod">
          <ac:chgData name="Nicole Dobrohotoff" userId="2dc4cf58-dc7e-422a-950b-38460c74cb76" providerId="ADAL" clId="{B8449375-F7B6-44D9-98D2-F9253F90C65F}" dt="2024-05-17T03:57:27.889" v="7638" actId="931"/>
          <ac:spMkLst>
            <pc:docMk/>
            <pc:sldMk cId="1488301303" sldId="388"/>
            <ac:spMk id="3" creationId="{96B17FEF-D444-40FC-A27B-FED4B6BFEB94}"/>
          </ac:spMkLst>
        </pc:spChg>
        <pc:spChg chg="del">
          <ac:chgData name="Nicole Dobrohotoff" userId="2dc4cf58-dc7e-422a-950b-38460c74cb76" providerId="ADAL" clId="{B8449375-F7B6-44D9-98D2-F9253F90C65F}" dt="2024-05-10T05:35:23.567" v="4082" actId="478"/>
          <ac:spMkLst>
            <pc:docMk/>
            <pc:sldMk cId="1488301303" sldId="388"/>
            <ac:spMk id="4" creationId="{DACA4268-DF49-40C6-8E71-E7D5A5CC8900}"/>
          </ac:spMkLst>
        </pc:spChg>
        <pc:spChg chg="add mod">
          <ac:chgData name="Nicole Dobrohotoff" userId="2dc4cf58-dc7e-422a-950b-38460c74cb76" providerId="ADAL" clId="{B8449375-F7B6-44D9-98D2-F9253F90C65F}" dt="2024-05-17T03:59:13.474" v="7882" actId="20577"/>
          <ac:spMkLst>
            <pc:docMk/>
            <pc:sldMk cId="1488301303" sldId="388"/>
            <ac:spMk id="6" creationId="{6C7C7BDE-C50A-4457-A5A0-1867909CAEDD}"/>
          </ac:spMkLst>
        </pc:spChg>
        <pc:spChg chg="add mod ord">
          <ac:chgData name="Nicole Dobrohotoff" userId="2dc4cf58-dc7e-422a-950b-38460c74cb76" providerId="ADAL" clId="{B8449375-F7B6-44D9-98D2-F9253F90C65F}" dt="2024-05-10T05:58:49.149" v="4498" actId="14100"/>
          <ac:spMkLst>
            <pc:docMk/>
            <pc:sldMk cId="1488301303" sldId="388"/>
            <ac:spMk id="8" creationId="{952D01A2-B8A8-43EC-A2BB-5A156EC587AF}"/>
          </ac:spMkLst>
        </pc:spChg>
        <pc:spChg chg="del">
          <ac:chgData name="Nicole Dobrohotoff" userId="2dc4cf58-dc7e-422a-950b-38460c74cb76" providerId="ADAL" clId="{B8449375-F7B6-44D9-98D2-F9253F90C65F}" dt="2024-05-10T05:35:29.730" v="4083" actId="478"/>
          <ac:spMkLst>
            <pc:docMk/>
            <pc:sldMk cId="1488301303" sldId="388"/>
            <ac:spMk id="9" creationId="{77D3A0CF-2BDB-4645-9EAE-97964006B34F}"/>
          </ac:spMkLst>
        </pc:spChg>
        <pc:spChg chg="del">
          <ac:chgData name="Nicole Dobrohotoff" userId="2dc4cf58-dc7e-422a-950b-38460c74cb76" providerId="ADAL" clId="{B8449375-F7B6-44D9-98D2-F9253F90C65F}" dt="2024-05-10T05:35:33.609" v="4084" actId="478"/>
          <ac:spMkLst>
            <pc:docMk/>
            <pc:sldMk cId="1488301303" sldId="388"/>
            <ac:spMk id="12" creationId="{E5BB980A-9DCB-9D8A-A7D5-B62A4C576CC3}"/>
          </ac:spMkLst>
        </pc:spChg>
        <pc:spChg chg="add mod">
          <ac:chgData name="Nicole Dobrohotoff" userId="2dc4cf58-dc7e-422a-950b-38460c74cb76" providerId="ADAL" clId="{B8449375-F7B6-44D9-98D2-F9253F90C65F}" dt="2024-05-10T05:58:45.780" v="4497" actId="14100"/>
          <ac:spMkLst>
            <pc:docMk/>
            <pc:sldMk cId="1488301303" sldId="388"/>
            <ac:spMk id="14" creationId="{B4F4A9DD-6C6F-4D65-AF0A-7BC22CD1F1BA}"/>
          </ac:spMkLst>
        </pc:spChg>
        <pc:picChg chg="add mod">
          <ac:chgData name="Nicole Dobrohotoff" userId="2dc4cf58-dc7e-422a-950b-38460c74cb76" providerId="ADAL" clId="{B8449375-F7B6-44D9-98D2-F9253F90C65F}" dt="2024-05-17T03:57:57.614" v="7640" actId="962"/>
          <ac:picMkLst>
            <pc:docMk/>
            <pc:sldMk cId="1488301303" sldId="388"/>
            <ac:picMk id="4" creationId="{B05CCE5E-D9C8-43A6-A7F7-AFC3A4B3BBF8}"/>
          </ac:picMkLst>
        </pc:picChg>
        <pc:picChg chg="del">
          <ac:chgData name="Nicole Dobrohotoff" userId="2dc4cf58-dc7e-422a-950b-38460c74cb76" providerId="ADAL" clId="{B8449375-F7B6-44D9-98D2-F9253F90C65F}" dt="2024-05-10T05:35:20.914" v="4081" actId="478"/>
          <ac:picMkLst>
            <pc:docMk/>
            <pc:sldMk cId="1488301303" sldId="388"/>
            <ac:picMk id="11" creationId="{54DB8ADB-4FB6-A427-367E-47E37A3227AF}"/>
          </ac:picMkLst>
        </pc:picChg>
        <pc:cxnChg chg="del">
          <ac:chgData name="Nicole Dobrohotoff" userId="2dc4cf58-dc7e-422a-950b-38460c74cb76" providerId="ADAL" clId="{B8449375-F7B6-44D9-98D2-F9253F90C65F}" dt="2024-05-10T05:35:41.192" v="4086" actId="478"/>
          <ac:cxnSpMkLst>
            <pc:docMk/>
            <pc:sldMk cId="1488301303" sldId="388"/>
            <ac:cxnSpMk id="13" creationId="{255A1D60-D6C7-B077-928A-1CDA3C312929}"/>
          </ac:cxnSpMkLst>
        </pc:cxnChg>
      </pc:sldChg>
      <pc:sldChg chg="modSp add">
        <pc:chgData name="Nicole Dobrohotoff" userId="2dc4cf58-dc7e-422a-950b-38460c74cb76" providerId="ADAL" clId="{B8449375-F7B6-44D9-98D2-F9253F90C65F}" dt="2024-05-07T06:34:32.305" v="2703" actId="207"/>
        <pc:sldMkLst>
          <pc:docMk/>
          <pc:sldMk cId="4159516301" sldId="478"/>
        </pc:sldMkLst>
        <pc:spChg chg="mod">
          <ac:chgData name="Nicole Dobrohotoff" userId="2dc4cf58-dc7e-422a-950b-38460c74cb76" providerId="ADAL" clId="{B8449375-F7B6-44D9-98D2-F9253F90C65F}" dt="2024-05-07T06:34:32.305" v="2703" actId="207"/>
          <ac:spMkLst>
            <pc:docMk/>
            <pc:sldMk cId="4159516301" sldId="478"/>
            <ac:spMk id="6" creationId="{AC8C4E50-D9F3-456D-A715-2FF6B11FC952}"/>
          </ac:spMkLst>
        </pc:spChg>
      </pc:sldChg>
      <pc:sldChg chg="delSp modSp add modNotesTx">
        <pc:chgData name="Nicole Dobrohotoff" userId="2dc4cf58-dc7e-422a-950b-38460c74cb76" providerId="ADAL" clId="{B8449375-F7B6-44D9-98D2-F9253F90C65F}" dt="2024-05-17T04:24:17.215" v="10740" actId="962"/>
        <pc:sldMkLst>
          <pc:docMk/>
          <pc:sldMk cId="642403889" sldId="486"/>
        </pc:sldMkLst>
        <pc:spChg chg="mod">
          <ac:chgData name="Nicole Dobrohotoff" userId="2dc4cf58-dc7e-422a-950b-38460c74cb76" providerId="ADAL" clId="{B8449375-F7B6-44D9-98D2-F9253F90C65F}" dt="2024-05-13T00:07:13.543" v="5454" actId="255"/>
          <ac:spMkLst>
            <pc:docMk/>
            <pc:sldMk cId="642403889" sldId="486"/>
            <ac:spMk id="2" creationId="{236150F7-1B85-4873-8016-9FEE3F190641}"/>
          </ac:spMkLst>
        </pc:spChg>
        <pc:spChg chg="del">
          <ac:chgData name="Nicole Dobrohotoff" userId="2dc4cf58-dc7e-422a-950b-38460c74cb76" providerId="ADAL" clId="{B8449375-F7B6-44D9-98D2-F9253F90C65F}" dt="2024-05-10T05:43:48.014" v="4442" actId="478"/>
          <ac:spMkLst>
            <pc:docMk/>
            <pc:sldMk cId="642403889" sldId="486"/>
            <ac:spMk id="61" creationId="{30BA99A5-5BBE-41D8-8393-39A546E10AA5}"/>
          </ac:spMkLst>
        </pc:spChg>
        <pc:picChg chg="mod">
          <ac:chgData name="Nicole Dobrohotoff" userId="2dc4cf58-dc7e-422a-950b-38460c74cb76" providerId="ADAL" clId="{B8449375-F7B6-44D9-98D2-F9253F90C65F}" dt="2024-05-17T04:23:18.543" v="10734" actId="962"/>
          <ac:picMkLst>
            <pc:docMk/>
            <pc:sldMk cId="642403889" sldId="486"/>
            <ac:picMk id="66" creationId="{3686E102-BC05-4DAD-9396-AD0387E95AAD}"/>
          </ac:picMkLst>
        </pc:picChg>
        <pc:picChg chg="mod">
          <ac:chgData name="Nicole Dobrohotoff" userId="2dc4cf58-dc7e-422a-950b-38460c74cb76" providerId="ADAL" clId="{B8449375-F7B6-44D9-98D2-F9253F90C65F}" dt="2024-05-17T04:19:40.697" v="10228" actId="962"/>
          <ac:picMkLst>
            <pc:docMk/>
            <pc:sldMk cId="642403889" sldId="486"/>
            <ac:picMk id="67" creationId="{4CD08FD1-1CB3-4224-9013-3E4BC939B871}"/>
          </ac:picMkLst>
        </pc:picChg>
        <pc:picChg chg="mod">
          <ac:chgData name="Nicole Dobrohotoff" userId="2dc4cf58-dc7e-422a-950b-38460c74cb76" providerId="ADAL" clId="{B8449375-F7B6-44D9-98D2-F9253F90C65F}" dt="2024-05-17T04:21:51.871" v="10675" actId="962"/>
          <ac:picMkLst>
            <pc:docMk/>
            <pc:sldMk cId="642403889" sldId="486"/>
            <ac:picMk id="68" creationId="{EE658314-C395-4CD5-BA00-B0B0CA53ACA2}"/>
          </ac:picMkLst>
        </pc:picChg>
        <pc:picChg chg="mod">
          <ac:chgData name="Nicole Dobrohotoff" userId="2dc4cf58-dc7e-422a-950b-38460c74cb76" providerId="ADAL" clId="{B8449375-F7B6-44D9-98D2-F9253F90C65F}" dt="2024-05-17T04:19:58.599" v="10230" actId="962"/>
          <ac:picMkLst>
            <pc:docMk/>
            <pc:sldMk cId="642403889" sldId="486"/>
            <ac:picMk id="69" creationId="{F756B5E2-3C61-4745-8757-936C6F7D61F0}"/>
          </ac:picMkLst>
        </pc:picChg>
        <pc:picChg chg="mod">
          <ac:chgData name="Nicole Dobrohotoff" userId="2dc4cf58-dc7e-422a-950b-38460c74cb76" providerId="ADAL" clId="{B8449375-F7B6-44D9-98D2-F9253F90C65F}" dt="2024-05-17T04:24:17.215" v="10740" actId="962"/>
          <ac:picMkLst>
            <pc:docMk/>
            <pc:sldMk cId="642403889" sldId="486"/>
            <ac:picMk id="76" creationId="{8E85737E-5FC4-42B3-AAF0-6F6148F9D1F8}"/>
          </ac:picMkLst>
        </pc:picChg>
        <pc:cxnChg chg="del">
          <ac:chgData name="Nicole Dobrohotoff" userId="2dc4cf58-dc7e-422a-950b-38460c74cb76" providerId="ADAL" clId="{B8449375-F7B6-44D9-98D2-F9253F90C65F}" dt="2024-05-10T05:43:50.535" v="4443" actId="478"/>
          <ac:cxnSpMkLst>
            <pc:docMk/>
            <pc:sldMk cId="642403889" sldId="486"/>
            <ac:cxnSpMk id="62" creationId="{47EA508B-3417-4476-B247-74D9EC88E0C4}"/>
          </ac:cxnSpMkLst>
        </pc:cxnChg>
      </pc:sldChg>
      <pc:sldChg chg="addSp modSp add">
        <pc:chgData name="Nicole Dobrohotoff" userId="2dc4cf58-dc7e-422a-950b-38460c74cb76" providerId="ADAL" clId="{B8449375-F7B6-44D9-98D2-F9253F90C65F}" dt="2024-05-03T06:09:40.051" v="473" actId="20577"/>
        <pc:sldMkLst>
          <pc:docMk/>
          <pc:sldMk cId="4039052268" sldId="502"/>
        </pc:sldMkLst>
        <pc:spChg chg="add mod ord">
          <ac:chgData name="Nicole Dobrohotoff" userId="2dc4cf58-dc7e-422a-950b-38460c74cb76" providerId="ADAL" clId="{B8449375-F7B6-44D9-98D2-F9253F90C65F}" dt="2024-05-03T06:07:49.558" v="374" actId="167"/>
          <ac:spMkLst>
            <pc:docMk/>
            <pc:sldMk cId="4039052268" sldId="502"/>
            <ac:spMk id="2" creationId="{B9FD87D1-7533-40CE-85EC-B79B449FDC44}"/>
          </ac:spMkLst>
        </pc:spChg>
        <pc:spChg chg="mod">
          <ac:chgData name="Nicole Dobrohotoff" userId="2dc4cf58-dc7e-422a-950b-38460c74cb76" providerId="ADAL" clId="{B8449375-F7B6-44D9-98D2-F9253F90C65F}" dt="2024-05-03T06:03:06.342" v="205" actId="14100"/>
          <ac:spMkLst>
            <pc:docMk/>
            <pc:sldMk cId="4039052268" sldId="502"/>
            <ac:spMk id="3" creationId="{C60BAD57-7427-9655-71F0-104C6C8DD74C}"/>
          </ac:spMkLst>
        </pc:spChg>
        <pc:spChg chg="mod">
          <ac:chgData name="Nicole Dobrohotoff" userId="2dc4cf58-dc7e-422a-950b-38460c74cb76" providerId="ADAL" clId="{B8449375-F7B6-44D9-98D2-F9253F90C65F}" dt="2024-05-03T06:06:41.856" v="363" actId="20577"/>
          <ac:spMkLst>
            <pc:docMk/>
            <pc:sldMk cId="4039052268" sldId="502"/>
            <ac:spMk id="7" creationId="{5A6103F2-7FA9-426A-BE30-8F7F6D544371}"/>
          </ac:spMkLst>
        </pc:spChg>
        <pc:spChg chg="mod">
          <ac:chgData name="Nicole Dobrohotoff" userId="2dc4cf58-dc7e-422a-950b-38460c74cb76" providerId="ADAL" clId="{B8449375-F7B6-44D9-98D2-F9253F90C65F}" dt="2024-05-03T06:09:40.051" v="473" actId="20577"/>
          <ac:spMkLst>
            <pc:docMk/>
            <pc:sldMk cId="4039052268" sldId="502"/>
            <ac:spMk id="8" creationId="{CCC769E5-3609-4EFB-A585-B64D5547FE56}"/>
          </ac:spMkLst>
        </pc:spChg>
        <pc:spChg chg="mod">
          <ac:chgData name="Nicole Dobrohotoff" userId="2dc4cf58-dc7e-422a-950b-38460c74cb76" providerId="ADAL" clId="{B8449375-F7B6-44D9-98D2-F9253F90C65F}" dt="2024-05-03T06:05:30.977" v="350" actId="207"/>
          <ac:spMkLst>
            <pc:docMk/>
            <pc:sldMk cId="4039052268" sldId="502"/>
            <ac:spMk id="11" creationId="{140E57B5-2372-4C5C-909B-52F1B7202C10}"/>
          </ac:spMkLst>
        </pc:spChg>
        <pc:picChg chg="mod">
          <ac:chgData name="Nicole Dobrohotoff" userId="2dc4cf58-dc7e-422a-950b-38460c74cb76" providerId="ADAL" clId="{B8449375-F7B6-44D9-98D2-F9253F90C65F}" dt="2024-05-03T06:06:18.398" v="360" actId="1076"/>
          <ac:picMkLst>
            <pc:docMk/>
            <pc:sldMk cId="4039052268" sldId="502"/>
            <ac:picMk id="9" creationId="{594B5F62-D475-44A8-91F4-0A84680D2C91}"/>
          </ac:picMkLst>
        </pc:picChg>
      </pc:sldChg>
      <pc:sldChg chg="modSp add">
        <pc:chgData name="Nicole Dobrohotoff" userId="2dc4cf58-dc7e-422a-950b-38460c74cb76" providerId="ADAL" clId="{B8449375-F7B6-44D9-98D2-F9253F90C65F}" dt="2024-05-10T04:54:56.429" v="4007" actId="20577"/>
        <pc:sldMkLst>
          <pc:docMk/>
          <pc:sldMk cId="3486309105" sldId="503"/>
        </pc:sldMkLst>
        <pc:spChg chg="mod">
          <ac:chgData name="Nicole Dobrohotoff" userId="2dc4cf58-dc7e-422a-950b-38460c74cb76" providerId="ADAL" clId="{B8449375-F7B6-44D9-98D2-F9253F90C65F}" dt="2024-05-10T04:54:56.429" v="4007" actId="20577"/>
          <ac:spMkLst>
            <pc:docMk/>
            <pc:sldMk cId="3486309105" sldId="503"/>
            <ac:spMk id="2" creationId="{E59B3793-BEA6-57D6-75A4-80D5DC349EA7}"/>
          </ac:spMkLst>
        </pc:spChg>
        <pc:spChg chg="mod">
          <ac:chgData name="Nicole Dobrohotoff" userId="2dc4cf58-dc7e-422a-950b-38460c74cb76" providerId="ADAL" clId="{B8449375-F7B6-44D9-98D2-F9253F90C65F}" dt="2024-05-03T06:03:10.942" v="206" actId="207"/>
          <ac:spMkLst>
            <pc:docMk/>
            <pc:sldMk cId="3486309105" sldId="503"/>
            <ac:spMk id="3" creationId="{C60BAD57-7427-9655-71F0-104C6C8DD74C}"/>
          </ac:spMkLst>
        </pc:spChg>
      </pc:sldChg>
      <pc:sldChg chg="addSp delSp modSp add delCm">
        <pc:chgData name="Nicole Dobrohotoff" userId="2dc4cf58-dc7e-422a-950b-38460c74cb76" providerId="ADAL" clId="{B8449375-F7B6-44D9-98D2-F9253F90C65F}" dt="2024-05-17T04:09:33.252" v="8216" actId="962"/>
        <pc:sldMkLst>
          <pc:docMk/>
          <pc:sldMk cId="1769356792" sldId="506"/>
        </pc:sldMkLst>
        <pc:spChg chg="del mod">
          <ac:chgData name="Nicole Dobrohotoff" userId="2dc4cf58-dc7e-422a-950b-38460c74cb76" providerId="ADAL" clId="{B8449375-F7B6-44D9-98D2-F9253F90C65F}" dt="2024-05-06T00:14:58.641" v="1112" actId="478"/>
          <ac:spMkLst>
            <pc:docMk/>
            <pc:sldMk cId="1769356792" sldId="506"/>
            <ac:spMk id="2" creationId="{19E65517-010B-0742-929F-01EF51DEE06C}"/>
          </ac:spMkLst>
        </pc:spChg>
        <pc:spChg chg="del">
          <ac:chgData name="Nicole Dobrohotoff" userId="2dc4cf58-dc7e-422a-950b-38460c74cb76" providerId="ADAL" clId="{B8449375-F7B6-44D9-98D2-F9253F90C65F}" dt="2024-05-06T00:14:31.795" v="1105"/>
          <ac:spMkLst>
            <pc:docMk/>
            <pc:sldMk cId="1769356792" sldId="506"/>
            <ac:spMk id="3" creationId="{9982B82B-CE32-4EA3-B4CD-5AFE3E76CCBB}"/>
          </ac:spMkLst>
        </pc:spChg>
        <pc:spChg chg="add del mod">
          <ac:chgData name="Nicole Dobrohotoff" userId="2dc4cf58-dc7e-422a-950b-38460c74cb76" providerId="ADAL" clId="{B8449375-F7B6-44D9-98D2-F9253F90C65F}" dt="2024-05-06T00:20:08.638" v="1158"/>
          <ac:spMkLst>
            <pc:docMk/>
            <pc:sldMk cId="1769356792" sldId="506"/>
            <ac:spMk id="4" creationId="{3AA38D12-F714-489A-B74E-9A4EC7D3C0F5}"/>
          </ac:spMkLst>
        </pc:spChg>
        <pc:spChg chg="add mod">
          <ac:chgData name="Nicole Dobrohotoff" userId="2dc4cf58-dc7e-422a-950b-38460c74cb76" providerId="ADAL" clId="{B8449375-F7B6-44D9-98D2-F9253F90C65F}" dt="2024-05-07T06:51:36.249" v="3270" actId="948"/>
          <ac:spMkLst>
            <pc:docMk/>
            <pc:sldMk cId="1769356792" sldId="506"/>
            <ac:spMk id="5" creationId="{404AAC7A-A721-4DE7-AA16-C9477AB2DFCF}"/>
          </ac:spMkLst>
        </pc:spChg>
        <pc:spChg chg="add mod">
          <ac:chgData name="Nicole Dobrohotoff" userId="2dc4cf58-dc7e-422a-950b-38460c74cb76" providerId="ADAL" clId="{B8449375-F7B6-44D9-98D2-F9253F90C65F}" dt="2024-05-17T03:02:18.348" v="5464" actId="255"/>
          <ac:spMkLst>
            <pc:docMk/>
            <pc:sldMk cId="1769356792" sldId="506"/>
            <ac:spMk id="6" creationId="{AD499A9D-FCF1-4176-9720-2643D170614C}"/>
          </ac:spMkLst>
        </pc:spChg>
        <pc:spChg chg="add del mod">
          <ac:chgData name="Nicole Dobrohotoff" userId="2dc4cf58-dc7e-422a-950b-38460c74cb76" providerId="ADAL" clId="{B8449375-F7B6-44D9-98D2-F9253F90C65F}" dt="2024-05-10T06:07:04.164" v="4535" actId="931"/>
          <ac:spMkLst>
            <pc:docMk/>
            <pc:sldMk cId="1769356792" sldId="506"/>
            <ac:spMk id="7" creationId="{C95BAC21-3474-444C-84AA-2F58E3CAC892}"/>
          </ac:spMkLst>
        </pc:spChg>
        <pc:spChg chg="add mod">
          <ac:chgData name="Nicole Dobrohotoff" userId="2dc4cf58-dc7e-422a-950b-38460c74cb76" providerId="ADAL" clId="{B8449375-F7B6-44D9-98D2-F9253F90C65F}" dt="2024-05-07T06:51:37.497" v="3272" actId="14100"/>
          <ac:spMkLst>
            <pc:docMk/>
            <pc:sldMk cId="1769356792" sldId="506"/>
            <ac:spMk id="8" creationId="{DB7804C5-FAAA-4FE8-A69E-0D25F555648D}"/>
          </ac:spMkLst>
        </pc:spChg>
        <pc:spChg chg="mod">
          <ac:chgData name="Nicole Dobrohotoff" userId="2dc4cf58-dc7e-422a-950b-38460c74cb76" providerId="ADAL" clId="{B8449375-F7B6-44D9-98D2-F9253F90C65F}" dt="2024-05-06T00:20:56.593" v="1163" actId="255"/>
          <ac:spMkLst>
            <pc:docMk/>
            <pc:sldMk cId="1769356792" sldId="506"/>
            <ac:spMk id="10" creationId="{EFA39BEC-8C50-0540-9D7D-8FE9EB804A1E}"/>
          </ac:spMkLst>
        </pc:spChg>
        <pc:picChg chg="add del mod modCrop">
          <ac:chgData name="Nicole Dobrohotoff" userId="2dc4cf58-dc7e-422a-950b-38460c74cb76" providerId="ADAL" clId="{B8449375-F7B6-44D9-98D2-F9253F90C65F}" dt="2024-05-10T06:03:53.022" v="4534" actId="931"/>
          <ac:picMkLst>
            <pc:docMk/>
            <pc:sldMk cId="1769356792" sldId="506"/>
            <ac:picMk id="3" creationId="{7A7E788B-6125-4CDC-BA03-EB484DC28331}"/>
          </ac:picMkLst>
        </pc:picChg>
        <pc:picChg chg="add mod">
          <ac:chgData name="Nicole Dobrohotoff" userId="2dc4cf58-dc7e-422a-950b-38460c74cb76" providerId="ADAL" clId="{B8449375-F7B6-44D9-98D2-F9253F90C65F}" dt="2024-05-17T04:09:33.252" v="8216" actId="962"/>
          <ac:picMkLst>
            <pc:docMk/>
            <pc:sldMk cId="1769356792" sldId="506"/>
            <ac:picMk id="9" creationId="{4A44C282-A525-4F40-B09C-B866F5EB7978}"/>
          </ac:picMkLst>
        </pc:picChg>
        <pc:cxnChg chg="del">
          <ac:chgData name="Nicole Dobrohotoff" userId="2dc4cf58-dc7e-422a-950b-38460c74cb76" providerId="ADAL" clId="{B8449375-F7B6-44D9-98D2-F9253F90C65F}" dt="2024-05-06T00:14:39.120" v="1108" actId="478"/>
          <ac:cxnSpMkLst>
            <pc:docMk/>
            <pc:sldMk cId="1769356792" sldId="506"/>
            <ac:cxnSpMk id="11" creationId="{3699DA5B-3271-7842-8C65-82E76D701112}"/>
          </ac:cxnSpMkLst>
        </pc:cxnChg>
      </pc:sldChg>
      <pc:sldChg chg="addSp modSp add setBg modNotesTx">
        <pc:chgData name="Nicole Dobrohotoff" userId="2dc4cf58-dc7e-422a-950b-38460c74cb76" providerId="ADAL" clId="{B8449375-F7B6-44D9-98D2-F9253F90C65F}" dt="2024-05-17T03:02:51.256" v="5469" actId="20577"/>
        <pc:sldMkLst>
          <pc:docMk/>
          <pc:sldMk cId="1333708091" sldId="507"/>
        </pc:sldMkLst>
        <pc:spChg chg="add mod ord">
          <ac:chgData name="Nicole Dobrohotoff" userId="2dc4cf58-dc7e-422a-950b-38460c74cb76" providerId="ADAL" clId="{B8449375-F7B6-44D9-98D2-F9253F90C65F}" dt="2024-05-10T06:01:24.734" v="4519" actId="167"/>
          <ac:spMkLst>
            <pc:docMk/>
            <pc:sldMk cId="1333708091" sldId="507"/>
            <ac:spMk id="3" creationId="{75359381-FB3B-4C92-AD6F-1892A497F90F}"/>
          </ac:spMkLst>
        </pc:spChg>
        <pc:spChg chg="mod">
          <ac:chgData name="Nicole Dobrohotoff" userId="2dc4cf58-dc7e-422a-950b-38460c74cb76" providerId="ADAL" clId="{B8449375-F7B6-44D9-98D2-F9253F90C65F}" dt="2024-05-10T06:00:57.222" v="4516" actId="255"/>
          <ac:spMkLst>
            <pc:docMk/>
            <pc:sldMk cId="1333708091" sldId="507"/>
            <ac:spMk id="9" creationId="{DF3711A8-7201-4E94-B880-AA0B473B3461}"/>
          </ac:spMkLst>
        </pc:spChg>
        <pc:spChg chg="add mod ord">
          <ac:chgData name="Nicole Dobrohotoff" userId="2dc4cf58-dc7e-422a-950b-38460c74cb76" providerId="ADAL" clId="{B8449375-F7B6-44D9-98D2-F9253F90C65F}" dt="2024-05-10T06:01:33.807" v="4521" actId="167"/>
          <ac:spMkLst>
            <pc:docMk/>
            <pc:sldMk cId="1333708091" sldId="507"/>
            <ac:spMk id="10" creationId="{24509E4F-16B5-45B8-A1E9-C1E7382C39DE}"/>
          </ac:spMkLst>
        </pc:spChg>
        <pc:spChg chg="mod ord">
          <ac:chgData name="Nicole Dobrohotoff" userId="2dc4cf58-dc7e-422a-950b-38460c74cb76" providerId="ADAL" clId="{B8449375-F7B6-44D9-98D2-F9253F90C65F}" dt="2024-05-10T06:01:07.445" v="4517" actId="948"/>
          <ac:spMkLst>
            <pc:docMk/>
            <pc:sldMk cId="1333708091" sldId="507"/>
            <ac:spMk id="26" creationId="{AAFA5522-6F68-8FC4-9362-97DD97C37DBB}"/>
          </ac:spMkLst>
        </pc:spChg>
        <pc:picChg chg="mod ord modCrop">
          <ac:chgData name="Nicole Dobrohotoff" userId="2dc4cf58-dc7e-422a-950b-38460c74cb76" providerId="ADAL" clId="{B8449375-F7B6-44D9-98D2-F9253F90C65F}" dt="2024-05-10T06:01:38.416" v="4522" actId="167"/>
          <ac:picMkLst>
            <pc:docMk/>
            <pc:sldMk cId="1333708091" sldId="507"/>
            <ac:picMk id="30" creationId="{878E85C1-D48F-730A-3BA1-0E7FE3992DF4}"/>
          </ac:picMkLst>
        </pc:picChg>
        <pc:cxnChg chg="mod">
          <ac:chgData name="Nicole Dobrohotoff" userId="2dc4cf58-dc7e-422a-950b-38460c74cb76" providerId="ADAL" clId="{B8449375-F7B6-44D9-98D2-F9253F90C65F}" dt="2024-05-06T00:41:38.585" v="1396" actId="1076"/>
          <ac:cxnSpMkLst>
            <pc:docMk/>
            <pc:sldMk cId="1333708091" sldId="507"/>
            <ac:cxnSpMk id="2" creationId="{89CE3748-2E97-45A4-85BF-F819A4C182C4}"/>
          </ac:cxnSpMkLst>
        </pc:cxnChg>
      </pc:sldChg>
      <pc:sldChg chg="addSp delSp modSp add">
        <pc:chgData name="Nicole Dobrohotoff" userId="2dc4cf58-dc7e-422a-950b-38460c74cb76" providerId="ADAL" clId="{B8449375-F7B6-44D9-98D2-F9253F90C65F}" dt="2024-05-17T04:12:56.063" v="9177" actId="962"/>
        <pc:sldMkLst>
          <pc:docMk/>
          <pc:sldMk cId="2509046790" sldId="510"/>
        </pc:sldMkLst>
        <pc:spChg chg="del">
          <ac:chgData name="Nicole Dobrohotoff" userId="2dc4cf58-dc7e-422a-950b-38460c74cb76" providerId="ADAL" clId="{B8449375-F7B6-44D9-98D2-F9253F90C65F}" dt="2024-05-10T07:12:15.883" v="5126" actId="931"/>
          <ac:spMkLst>
            <pc:docMk/>
            <pc:sldMk cId="2509046790" sldId="510"/>
            <ac:spMk id="2" creationId="{EF2C5FD4-1E33-4199-9AC9-FD604D78A793}"/>
          </ac:spMkLst>
        </pc:spChg>
        <pc:spChg chg="mod">
          <ac:chgData name="Nicole Dobrohotoff" userId="2dc4cf58-dc7e-422a-950b-38460c74cb76" providerId="ADAL" clId="{B8449375-F7B6-44D9-98D2-F9253F90C65F}" dt="2024-05-17T03:04:01.181" v="5474" actId="14100"/>
          <ac:spMkLst>
            <pc:docMk/>
            <pc:sldMk cId="2509046790" sldId="510"/>
            <ac:spMk id="3" creationId="{C0731A7B-5C86-4363-8C28-FAE16342DCD4}"/>
          </ac:spMkLst>
        </pc:spChg>
        <pc:spChg chg="mod">
          <ac:chgData name="Nicole Dobrohotoff" userId="2dc4cf58-dc7e-422a-950b-38460c74cb76" providerId="ADAL" clId="{B8449375-F7B6-44D9-98D2-F9253F90C65F}" dt="2024-05-10T07:05:41.112" v="5002" actId="948"/>
          <ac:spMkLst>
            <pc:docMk/>
            <pc:sldMk cId="2509046790" sldId="510"/>
            <ac:spMk id="4" creationId="{AF64113E-817B-4A79-9331-F40E4C33479B}"/>
          </ac:spMkLst>
        </pc:spChg>
        <pc:spChg chg="mod">
          <ac:chgData name="Nicole Dobrohotoff" userId="2dc4cf58-dc7e-422a-950b-38460c74cb76" providerId="ADAL" clId="{B8449375-F7B6-44D9-98D2-F9253F90C65F}" dt="2024-05-06T02:45:56.914" v="2302" actId="20577"/>
          <ac:spMkLst>
            <pc:docMk/>
            <pc:sldMk cId="2509046790" sldId="510"/>
            <ac:spMk id="5" creationId="{40394195-DA12-44DF-B99A-AE49E080663B}"/>
          </ac:spMkLst>
        </pc:spChg>
        <pc:spChg chg="add del mod">
          <ac:chgData name="Nicole Dobrohotoff" userId="2dc4cf58-dc7e-422a-950b-38460c74cb76" providerId="ADAL" clId="{B8449375-F7B6-44D9-98D2-F9253F90C65F}" dt="2024-05-10T07:12:33.797" v="5128" actId="931"/>
          <ac:spMkLst>
            <pc:docMk/>
            <pc:sldMk cId="2509046790" sldId="510"/>
            <ac:spMk id="9" creationId="{D036AB52-5A9D-4797-8231-2D6D15469BB2}"/>
          </ac:spMkLst>
        </pc:spChg>
        <pc:spChg chg="add del mod">
          <ac:chgData name="Nicole Dobrohotoff" userId="2dc4cf58-dc7e-422a-950b-38460c74cb76" providerId="ADAL" clId="{B8449375-F7B6-44D9-98D2-F9253F90C65F}" dt="2024-05-10T07:12:42.786" v="5130" actId="931"/>
          <ac:spMkLst>
            <pc:docMk/>
            <pc:sldMk cId="2509046790" sldId="510"/>
            <ac:spMk id="13" creationId="{B59D869E-DD9D-4334-AC98-492BFC919B16}"/>
          </ac:spMkLst>
        </pc:spChg>
        <pc:spChg chg="add del mod">
          <ac:chgData name="Nicole Dobrohotoff" userId="2dc4cf58-dc7e-422a-950b-38460c74cb76" providerId="ADAL" clId="{B8449375-F7B6-44D9-98D2-F9253F90C65F}" dt="2024-05-10T07:13:08.971" v="5132" actId="931"/>
          <ac:spMkLst>
            <pc:docMk/>
            <pc:sldMk cId="2509046790" sldId="510"/>
            <ac:spMk id="17" creationId="{5AABDD3A-E295-4593-A558-238F555752AA}"/>
          </ac:spMkLst>
        </pc:spChg>
        <pc:spChg chg="add del mod">
          <ac:chgData name="Nicole Dobrohotoff" userId="2dc4cf58-dc7e-422a-950b-38460c74cb76" providerId="ADAL" clId="{B8449375-F7B6-44D9-98D2-F9253F90C65F}" dt="2024-05-10T07:13:42.184" v="5134" actId="931"/>
          <ac:spMkLst>
            <pc:docMk/>
            <pc:sldMk cId="2509046790" sldId="510"/>
            <ac:spMk id="21" creationId="{0EB69AA6-4205-425B-9B64-62BE0EE4CD48}"/>
          </ac:spMkLst>
        </pc:spChg>
        <pc:spChg chg="add del mod">
          <ac:chgData name="Nicole Dobrohotoff" userId="2dc4cf58-dc7e-422a-950b-38460c74cb76" providerId="ADAL" clId="{B8449375-F7B6-44D9-98D2-F9253F90C65F}" dt="2024-05-10T07:13:52.506" v="5136" actId="931"/>
          <ac:spMkLst>
            <pc:docMk/>
            <pc:sldMk cId="2509046790" sldId="510"/>
            <ac:spMk id="25" creationId="{0D7BE392-3389-4092-A83E-915EBEE13E22}"/>
          </ac:spMkLst>
        </pc:spChg>
        <pc:spChg chg="add del mod">
          <ac:chgData name="Nicole Dobrohotoff" userId="2dc4cf58-dc7e-422a-950b-38460c74cb76" providerId="ADAL" clId="{B8449375-F7B6-44D9-98D2-F9253F90C65F}" dt="2024-05-10T07:18:21.046" v="5138" actId="931"/>
          <ac:spMkLst>
            <pc:docMk/>
            <pc:sldMk cId="2509046790" sldId="510"/>
            <ac:spMk id="29" creationId="{2ABAF85F-A2A7-45F9-8772-00F1DB2D588D}"/>
          </ac:spMkLst>
        </pc:spChg>
        <pc:spChg chg="add del mod">
          <ac:chgData name="Nicole Dobrohotoff" userId="2dc4cf58-dc7e-422a-950b-38460c74cb76" providerId="ADAL" clId="{B8449375-F7B6-44D9-98D2-F9253F90C65F}" dt="2024-05-10T07:22:35.038" v="5142" actId="931"/>
          <ac:spMkLst>
            <pc:docMk/>
            <pc:sldMk cId="2509046790" sldId="510"/>
            <ac:spMk id="33" creationId="{CEFEA069-8B92-4D8D-A081-0F7EC6C8B303}"/>
          </ac:spMkLst>
        </pc:spChg>
        <pc:spChg chg="add del mod">
          <ac:chgData name="Nicole Dobrohotoff" userId="2dc4cf58-dc7e-422a-950b-38460c74cb76" providerId="ADAL" clId="{B8449375-F7B6-44D9-98D2-F9253F90C65F}" dt="2024-05-10T07:22:42.610" v="5144" actId="931"/>
          <ac:spMkLst>
            <pc:docMk/>
            <pc:sldMk cId="2509046790" sldId="510"/>
            <ac:spMk id="37" creationId="{D686F0B5-E1FC-4FA3-922A-67DF9EA6E395}"/>
          </ac:spMkLst>
        </pc:spChg>
        <pc:spChg chg="add del mod">
          <ac:chgData name="Nicole Dobrohotoff" userId="2dc4cf58-dc7e-422a-950b-38460c74cb76" providerId="ADAL" clId="{B8449375-F7B6-44D9-98D2-F9253F90C65F}" dt="2024-05-10T07:23:09.965" v="5146" actId="931"/>
          <ac:spMkLst>
            <pc:docMk/>
            <pc:sldMk cId="2509046790" sldId="510"/>
            <ac:spMk id="41" creationId="{2F47A08F-774D-4F42-929D-F7E355F8407D}"/>
          </ac:spMkLst>
        </pc:spChg>
        <pc:picChg chg="add del mod">
          <ac:chgData name="Nicole Dobrohotoff" userId="2dc4cf58-dc7e-422a-950b-38460c74cb76" providerId="ADAL" clId="{B8449375-F7B6-44D9-98D2-F9253F90C65F}" dt="2024-05-10T07:12:24.070" v="5127" actId="478"/>
          <ac:picMkLst>
            <pc:docMk/>
            <pc:sldMk cId="2509046790" sldId="510"/>
            <ac:picMk id="7" creationId="{0B821EBA-1F17-462C-8C31-02834752FF1A}"/>
          </ac:picMkLst>
        </pc:picChg>
        <pc:picChg chg="add del mod">
          <ac:chgData name="Nicole Dobrohotoff" userId="2dc4cf58-dc7e-422a-950b-38460c74cb76" providerId="ADAL" clId="{B8449375-F7B6-44D9-98D2-F9253F90C65F}" dt="2024-05-10T07:12:37.622" v="5129" actId="478"/>
          <ac:picMkLst>
            <pc:docMk/>
            <pc:sldMk cId="2509046790" sldId="510"/>
            <ac:picMk id="11" creationId="{38749F86-B91D-4BD0-84CD-B1B071790FA3}"/>
          </ac:picMkLst>
        </pc:picChg>
        <pc:picChg chg="add del mod">
          <ac:chgData name="Nicole Dobrohotoff" userId="2dc4cf58-dc7e-422a-950b-38460c74cb76" providerId="ADAL" clId="{B8449375-F7B6-44D9-98D2-F9253F90C65F}" dt="2024-05-10T07:12:45.612" v="5131" actId="478"/>
          <ac:picMkLst>
            <pc:docMk/>
            <pc:sldMk cId="2509046790" sldId="510"/>
            <ac:picMk id="15" creationId="{543ACACD-9CDD-4943-8784-76B9EFED0EA9}"/>
          </ac:picMkLst>
        </pc:picChg>
        <pc:picChg chg="add del mod">
          <ac:chgData name="Nicole Dobrohotoff" userId="2dc4cf58-dc7e-422a-950b-38460c74cb76" providerId="ADAL" clId="{B8449375-F7B6-44D9-98D2-F9253F90C65F}" dt="2024-05-10T07:13:21.669" v="5133" actId="478"/>
          <ac:picMkLst>
            <pc:docMk/>
            <pc:sldMk cId="2509046790" sldId="510"/>
            <ac:picMk id="19" creationId="{B0B76010-0190-4DB1-AA75-74552EF8C989}"/>
          </ac:picMkLst>
        </pc:picChg>
        <pc:picChg chg="add del mod">
          <ac:chgData name="Nicole Dobrohotoff" userId="2dc4cf58-dc7e-422a-950b-38460c74cb76" providerId="ADAL" clId="{B8449375-F7B6-44D9-98D2-F9253F90C65F}" dt="2024-05-10T07:13:44.635" v="5135" actId="478"/>
          <ac:picMkLst>
            <pc:docMk/>
            <pc:sldMk cId="2509046790" sldId="510"/>
            <ac:picMk id="23" creationId="{BD89E5BC-BBE1-4D53-822B-C2BAE9C184CE}"/>
          </ac:picMkLst>
        </pc:picChg>
        <pc:picChg chg="add del mod">
          <ac:chgData name="Nicole Dobrohotoff" userId="2dc4cf58-dc7e-422a-950b-38460c74cb76" providerId="ADAL" clId="{B8449375-F7B6-44D9-98D2-F9253F90C65F}" dt="2024-05-10T07:13:55.245" v="5137" actId="478"/>
          <ac:picMkLst>
            <pc:docMk/>
            <pc:sldMk cId="2509046790" sldId="510"/>
            <ac:picMk id="27" creationId="{9C31CEF6-6ABB-4D7D-A223-6F351E55A14D}"/>
          </ac:picMkLst>
        </pc:picChg>
        <pc:picChg chg="add del mod modCrop">
          <ac:chgData name="Nicole Dobrohotoff" userId="2dc4cf58-dc7e-422a-950b-38460c74cb76" providerId="ADAL" clId="{B8449375-F7B6-44D9-98D2-F9253F90C65F}" dt="2024-05-10T07:18:40.060" v="5141" actId="478"/>
          <ac:picMkLst>
            <pc:docMk/>
            <pc:sldMk cId="2509046790" sldId="510"/>
            <ac:picMk id="31" creationId="{25F7B324-2D9C-45DA-BE63-A731D0EC2F0A}"/>
          </ac:picMkLst>
        </pc:picChg>
        <pc:picChg chg="add del mod">
          <ac:chgData name="Nicole Dobrohotoff" userId="2dc4cf58-dc7e-422a-950b-38460c74cb76" providerId="ADAL" clId="{B8449375-F7B6-44D9-98D2-F9253F90C65F}" dt="2024-05-10T07:22:37.884" v="5143" actId="478"/>
          <ac:picMkLst>
            <pc:docMk/>
            <pc:sldMk cId="2509046790" sldId="510"/>
            <ac:picMk id="35" creationId="{1BBDD2E4-E4FA-4BB0-A86C-343A19C8A1DF}"/>
          </ac:picMkLst>
        </pc:picChg>
        <pc:picChg chg="add del mod">
          <ac:chgData name="Nicole Dobrohotoff" userId="2dc4cf58-dc7e-422a-950b-38460c74cb76" providerId="ADAL" clId="{B8449375-F7B6-44D9-98D2-F9253F90C65F}" dt="2024-05-10T07:22:49.543" v="5145" actId="478"/>
          <ac:picMkLst>
            <pc:docMk/>
            <pc:sldMk cId="2509046790" sldId="510"/>
            <ac:picMk id="39" creationId="{09DB8DD8-0EB0-4D07-BB26-3B099B6023F4}"/>
          </ac:picMkLst>
        </pc:picChg>
        <pc:picChg chg="add mod modCrop">
          <ac:chgData name="Nicole Dobrohotoff" userId="2dc4cf58-dc7e-422a-950b-38460c74cb76" providerId="ADAL" clId="{B8449375-F7B6-44D9-98D2-F9253F90C65F}" dt="2024-05-17T04:12:56.063" v="9177" actId="962"/>
          <ac:picMkLst>
            <pc:docMk/>
            <pc:sldMk cId="2509046790" sldId="510"/>
            <ac:picMk id="43" creationId="{934C28A0-66C8-41D4-AE48-E83F2DD17D3F}"/>
          </ac:picMkLst>
        </pc:picChg>
      </pc:sldChg>
      <pc:sldChg chg="addSp delSp modSp add">
        <pc:chgData name="Nicole Dobrohotoff" userId="2dc4cf58-dc7e-422a-950b-38460c74cb76" providerId="ADAL" clId="{B8449375-F7B6-44D9-98D2-F9253F90C65F}" dt="2024-05-18T00:00:54.411" v="11023"/>
        <pc:sldMkLst>
          <pc:docMk/>
          <pc:sldMk cId="1914385230" sldId="511"/>
        </pc:sldMkLst>
        <pc:spChg chg="del">
          <ac:chgData name="Nicole Dobrohotoff" userId="2dc4cf58-dc7e-422a-950b-38460c74cb76" providerId="ADAL" clId="{B8449375-F7B6-44D9-98D2-F9253F90C65F}" dt="2024-05-13T00:03:21.203" v="5440" actId="931"/>
          <ac:spMkLst>
            <pc:docMk/>
            <pc:sldMk cId="1914385230" sldId="511"/>
            <ac:spMk id="2" creationId="{8C35BD51-85EF-4438-B091-8CC990089F72}"/>
          </ac:spMkLst>
        </pc:spChg>
        <pc:spChg chg="mod">
          <ac:chgData name="Nicole Dobrohotoff" userId="2dc4cf58-dc7e-422a-950b-38460c74cb76" providerId="ADAL" clId="{B8449375-F7B6-44D9-98D2-F9253F90C65F}" dt="2024-05-18T00:00:54.411" v="11023"/>
          <ac:spMkLst>
            <pc:docMk/>
            <pc:sldMk cId="1914385230" sldId="511"/>
            <ac:spMk id="3" creationId="{181B615B-BF56-45AA-91BE-3BC49A2047C4}"/>
          </ac:spMkLst>
        </pc:spChg>
        <pc:spChg chg="mod">
          <ac:chgData name="Nicole Dobrohotoff" userId="2dc4cf58-dc7e-422a-950b-38460c74cb76" providerId="ADAL" clId="{B8449375-F7B6-44D9-98D2-F9253F90C65F}" dt="2024-05-17T04:26:32.810" v="10965" actId="20577"/>
          <ac:spMkLst>
            <pc:docMk/>
            <pc:sldMk cId="1914385230" sldId="511"/>
            <ac:spMk id="4" creationId="{2F4FDFC5-0CB1-4F4F-98E6-011669DA9CF9}"/>
          </ac:spMkLst>
        </pc:spChg>
        <pc:spChg chg="mod">
          <ac:chgData name="Nicole Dobrohotoff" userId="2dc4cf58-dc7e-422a-950b-38460c74cb76" providerId="ADAL" clId="{B8449375-F7B6-44D9-98D2-F9253F90C65F}" dt="2024-05-06T02:46:58.941" v="2327"/>
          <ac:spMkLst>
            <pc:docMk/>
            <pc:sldMk cId="1914385230" sldId="511"/>
            <ac:spMk id="5" creationId="{7A15C003-1424-418C-AC46-73233B3F0884}"/>
          </ac:spMkLst>
        </pc:spChg>
        <pc:spChg chg="add del mod">
          <ac:chgData name="Nicole Dobrohotoff" userId="2dc4cf58-dc7e-422a-950b-38460c74cb76" providerId="ADAL" clId="{B8449375-F7B6-44D9-98D2-F9253F90C65F}" dt="2024-05-18T00:00:37.049" v="11022" actId="931"/>
          <ac:spMkLst>
            <pc:docMk/>
            <pc:sldMk cId="1914385230" sldId="511"/>
            <ac:spMk id="6" creationId="{965545B9-CFE1-4CA0-83AF-20A427FF77C8}"/>
          </ac:spMkLst>
        </pc:spChg>
        <pc:spChg chg="add del mod">
          <ac:chgData name="Nicole Dobrohotoff" userId="2dc4cf58-dc7e-422a-950b-38460c74cb76" providerId="ADAL" clId="{B8449375-F7B6-44D9-98D2-F9253F90C65F}" dt="2024-05-13T00:04:06.065" v="5442" actId="931"/>
          <ac:spMkLst>
            <pc:docMk/>
            <pc:sldMk cId="1914385230" sldId="511"/>
            <ac:spMk id="9" creationId="{C2258EC4-48D0-4B2B-8ABC-F32283C5DC71}"/>
          </ac:spMkLst>
        </pc:spChg>
        <pc:picChg chg="add del mod">
          <ac:chgData name="Nicole Dobrohotoff" userId="2dc4cf58-dc7e-422a-950b-38460c74cb76" providerId="ADAL" clId="{B8449375-F7B6-44D9-98D2-F9253F90C65F}" dt="2024-05-13T00:03:26.954" v="5441" actId="478"/>
          <ac:picMkLst>
            <pc:docMk/>
            <pc:sldMk cId="1914385230" sldId="511"/>
            <ac:picMk id="7" creationId="{DB3B02D0-9121-461A-888A-6E428C742FD5}"/>
          </ac:picMkLst>
        </pc:picChg>
        <pc:picChg chg="add mod">
          <ac:chgData name="Nicole Dobrohotoff" userId="2dc4cf58-dc7e-422a-950b-38460c74cb76" providerId="ADAL" clId="{B8449375-F7B6-44D9-98D2-F9253F90C65F}" dt="2024-05-18T00:00:37.049" v="11022" actId="931"/>
          <ac:picMkLst>
            <pc:docMk/>
            <pc:sldMk cId="1914385230" sldId="511"/>
            <ac:picMk id="8" creationId="{A077F1A8-FBA9-47E3-A375-74D6714BF3D1}"/>
          </ac:picMkLst>
        </pc:picChg>
        <pc:picChg chg="add del mod modCrop">
          <ac:chgData name="Nicole Dobrohotoff" userId="2dc4cf58-dc7e-422a-950b-38460c74cb76" providerId="ADAL" clId="{B8449375-F7B6-44D9-98D2-F9253F90C65F}" dt="2024-05-18T00:00:26.534" v="11021" actId="478"/>
          <ac:picMkLst>
            <pc:docMk/>
            <pc:sldMk cId="1914385230" sldId="511"/>
            <ac:picMk id="11" creationId="{CD7492DC-29AF-4B37-8FFD-40EC835C80C1}"/>
          </ac:picMkLst>
        </pc:picChg>
      </pc:sldChg>
      <pc:sldChg chg="addSp delSp modSp add">
        <pc:chgData name="Nicole Dobrohotoff" userId="2dc4cf58-dc7e-422a-950b-38460c74cb76" providerId="ADAL" clId="{B8449375-F7B6-44D9-98D2-F9253F90C65F}" dt="2024-05-17T04:22:51.556" v="10732" actId="20577"/>
        <pc:sldMkLst>
          <pc:docMk/>
          <pc:sldMk cId="3440742344" sldId="512"/>
        </pc:sldMkLst>
        <pc:spChg chg="del">
          <ac:chgData name="Nicole Dobrohotoff" userId="2dc4cf58-dc7e-422a-950b-38460c74cb76" providerId="ADAL" clId="{B8449375-F7B6-44D9-98D2-F9253F90C65F}" dt="2024-05-07T06:56:58.384" v="3471"/>
          <ac:spMkLst>
            <pc:docMk/>
            <pc:sldMk cId="3440742344" sldId="512"/>
            <ac:spMk id="2" creationId="{0E568AFA-0BF8-499D-93DE-46010ACCDF04}"/>
          </ac:spMkLst>
        </pc:spChg>
        <pc:spChg chg="del">
          <ac:chgData name="Nicole Dobrohotoff" userId="2dc4cf58-dc7e-422a-950b-38460c74cb76" providerId="ADAL" clId="{B8449375-F7B6-44D9-98D2-F9253F90C65F}" dt="2024-05-07T06:56:58.384" v="3471"/>
          <ac:spMkLst>
            <pc:docMk/>
            <pc:sldMk cId="3440742344" sldId="512"/>
            <ac:spMk id="3" creationId="{9C6AA5CE-F60A-4788-B422-A4C35C7F0EE8}"/>
          </ac:spMkLst>
        </pc:spChg>
        <pc:spChg chg="mod">
          <ac:chgData name="Nicole Dobrohotoff" userId="2dc4cf58-dc7e-422a-950b-38460c74cb76" providerId="ADAL" clId="{B8449375-F7B6-44D9-98D2-F9253F90C65F}" dt="2024-05-10T05:25:41.666" v="4020" actId="20577"/>
          <ac:spMkLst>
            <pc:docMk/>
            <pc:sldMk cId="3440742344" sldId="512"/>
            <ac:spMk id="4" creationId="{917F8911-53DA-4481-BAA0-73A865C1E8C1}"/>
          </ac:spMkLst>
        </pc:spChg>
        <pc:spChg chg="mod">
          <ac:chgData name="Nicole Dobrohotoff" userId="2dc4cf58-dc7e-422a-950b-38460c74cb76" providerId="ADAL" clId="{B8449375-F7B6-44D9-98D2-F9253F90C65F}" dt="2024-05-06T02:48:14.627" v="2343" actId="20577"/>
          <ac:spMkLst>
            <pc:docMk/>
            <pc:sldMk cId="3440742344" sldId="512"/>
            <ac:spMk id="5" creationId="{653B7A39-6023-468A-A10E-66D4126EA59A}"/>
          </ac:spMkLst>
        </pc:spChg>
        <pc:spChg chg="add mod">
          <ac:chgData name="Nicole Dobrohotoff" userId="2dc4cf58-dc7e-422a-950b-38460c74cb76" providerId="ADAL" clId="{B8449375-F7B6-44D9-98D2-F9253F90C65F}" dt="2024-05-17T04:22:51.556" v="10732" actId="20577"/>
          <ac:spMkLst>
            <pc:docMk/>
            <pc:sldMk cId="3440742344" sldId="512"/>
            <ac:spMk id="6" creationId="{392452EA-8C92-460D-8A6B-A05755909021}"/>
          </ac:spMkLst>
        </pc:spChg>
        <pc:spChg chg="add del mod">
          <ac:chgData name="Nicole Dobrohotoff" userId="2dc4cf58-dc7e-422a-950b-38460c74cb76" providerId="ADAL" clId="{B8449375-F7B6-44D9-98D2-F9253F90C65F}" dt="2024-05-10T06:56:18.211" v="4692" actId="931"/>
          <ac:spMkLst>
            <pc:docMk/>
            <pc:sldMk cId="3440742344" sldId="512"/>
            <ac:spMk id="7" creationId="{AE1C64DA-E647-45B6-BC40-158F7053BE8E}"/>
          </ac:spMkLst>
        </pc:spChg>
        <pc:spChg chg="add del mod">
          <ac:chgData name="Nicole Dobrohotoff" userId="2dc4cf58-dc7e-422a-950b-38460c74cb76" providerId="ADAL" clId="{B8449375-F7B6-44D9-98D2-F9253F90C65F}" dt="2024-05-10T07:38:53.842" v="5358" actId="931"/>
          <ac:spMkLst>
            <pc:docMk/>
            <pc:sldMk cId="3440742344" sldId="512"/>
            <ac:spMk id="9" creationId="{F32535CA-7DD9-4086-9C63-DF9C02E37E39}"/>
          </ac:spMkLst>
        </pc:spChg>
        <pc:picChg chg="add del mod modCrop">
          <ac:chgData name="Nicole Dobrohotoff" userId="2dc4cf58-dc7e-422a-950b-38460c74cb76" providerId="ADAL" clId="{B8449375-F7B6-44D9-98D2-F9253F90C65F}" dt="2024-05-10T06:56:30.320" v="4695" actId="478"/>
          <ac:picMkLst>
            <pc:docMk/>
            <pc:sldMk cId="3440742344" sldId="512"/>
            <ac:picMk id="3" creationId="{64D62C97-2802-4E46-9B3E-7BB7BB7FE9DA}"/>
          </ac:picMkLst>
        </pc:picChg>
        <pc:picChg chg="add mod">
          <ac:chgData name="Nicole Dobrohotoff" userId="2dc4cf58-dc7e-422a-950b-38460c74cb76" providerId="ADAL" clId="{B8449375-F7B6-44D9-98D2-F9253F90C65F}" dt="2024-05-10T07:40:18.135" v="5417" actId="962"/>
          <ac:picMkLst>
            <pc:docMk/>
            <pc:sldMk cId="3440742344" sldId="512"/>
            <ac:picMk id="11" creationId="{EDDB1E04-E16B-4978-AAAF-658D5797BB60}"/>
          </ac:picMkLst>
        </pc:picChg>
      </pc:sldChg>
      <pc:sldChg chg="addSp delSp modSp add">
        <pc:chgData name="Nicole Dobrohotoff" userId="2dc4cf58-dc7e-422a-950b-38460c74cb76" providerId="ADAL" clId="{B8449375-F7B6-44D9-98D2-F9253F90C65F}" dt="2024-05-17T04:15:08.363" v="9681" actId="962"/>
        <pc:sldMkLst>
          <pc:docMk/>
          <pc:sldMk cId="2019424192" sldId="513"/>
        </pc:sldMkLst>
        <pc:spChg chg="del">
          <ac:chgData name="Nicole Dobrohotoff" userId="2dc4cf58-dc7e-422a-950b-38460c74cb76" providerId="ADAL" clId="{B8449375-F7B6-44D9-98D2-F9253F90C65F}" dt="2024-05-13T00:06:22.738" v="5446" actId="931"/>
          <ac:spMkLst>
            <pc:docMk/>
            <pc:sldMk cId="2019424192" sldId="513"/>
            <ac:spMk id="2" creationId="{8A236570-0E32-4480-849D-0BD677D6952F}"/>
          </ac:spMkLst>
        </pc:spChg>
        <pc:spChg chg="mod">
          <ac:chgData name="Nicole Dobrohotoff" userId="2dc4cf58-dc7e-422a-950b-38460c74cb76" providerId="ADAL" clId="{B8449375-F7B6-44D9-98D2-F9253F90C65F}" dt="2024-05-17T03:38:17.876" v="6880" actId="20577"/>
          <ac:spMkLst>
            <pc:docMk/>
            <pc:sldMk cId="2019424192" sldId="513"/>
            <ac:spMk id="3" creationId="{065AEAAD-617C-4980-8CB4-ADC3D284F08F}"/>
          </ac:spMkLst>
        </pc:spChg>
        <pc:spChg chg="mod">
          <ac:chgData name="Nicole Dobrohotoff" userId="2dc4cf58-dc7e-422a-950b-38460c74cb76" providerId="ADAL" clId="{B8449375-F7B6-44D9-98D2-F9253F90C65F}" dt="2024-05-10T05:59:22.603" v="4503" actId="14100"/>
          <ac:spMkLst>
            <pc:docMk/>
            <pc:sldMk cId="2019424192" sldId="513"/>
            <ac:spMk id="4" creationId="{41CB0468-78D5-4165-98C6-FD2A949EDA33}"/>
          </ac:spMkLst>
        </pc:spChg>
        <pc:spChg chg="mod">
          <ac:chgData name="Nicole Dobrohotoff" userId="2dc4cf58-dc7e-422a-950b-38460c74cb76" providerId="ADAL" clId="{B8449375-F7B6-44D9-98D2-F9253F90C65F}" dt="2024-05-06T02:48:33.865" v="2377" actId="20577"/>
          <ac:spMkLst>
            <pc:docMk/>
            <pc:sldMk cId="2019424192" sldId="513"/>
            <ac:spMk id="5" creationId="{4BFFCFF5-782D-496A-BC4D-69F50306C5A7}"/>
          </ac:spMkLst>
        </pc:spChg>
        <pc:picChg chg="add mod modCrop">
          <ac:chgData name="Nicole Dobrohotoff" userId="2dc4cf58-dc7e-422a-950b-38460c74cb76" providerId="ADAL" clId="{B8449375-F7B6-44D9-98D2-F9253F90C65F}" dt="2024-05-17T04:15:08.363" v="9681" actId="962"/>
          <ac:picMkLst>
            <pc:docMk/>
            <pc:sldMk cId="2019424192" sldId="513"/>
            <ac:picMk id="7" creationId="{9FE7DE95-032F-467A-A122-A683F0C372C1}"/>
          </ac:picMkLst>
        </pc:picChg>
      </pc:sldChg>
      <pc:sldChg chg="addSp delSp modSp add">
        <pc:chgData name="Nicole Dobrohotoff" userId="2dc4cf58-dc7e-422a-950b-38460c74cb76" providerId="ADAL" clId="{B8449375-F7B6-44D9-98D2-F9253F90C65F}" dt="2024-05-17T04:16:00.389" v="10011" actId="962"/>
        <pc:sldMkLst>
          <pc:docMk/>
          <pc:sldMk cId="2526981289" sldId="514"/>
        </pc:sldMkLst>
        <pc:spChg chg="del">
          <ac:chgData name="Nicole Dobrohotoff" userId="2dc4cf58-dc7e-422a-950b-38460c74cb76" providerId="ADAL" clId="{B8449375-F7B6-44D9-98D2-F9253F90C65F}" dt="2024-05-10T05:26:57.913" v="4021" actId="931"/>
          <ac:spMkLst>
            <pc:docMk/>
            <pc:sldMk cId="2526981289" sldId="514"/>
            <ac:spMk id="2" creationId="{32680469-2F36-442D-B316-19134F8BC40B}"/>
          </ac:spMkLst>
        </pc:spChg>
        <pc:spChg chg="mod">
          <ac:chgData name="Nicole Dobrohotoff" userId="2dc4cf58-dc7e-422a-950b-38460c74cb76" providerId="ADAL" clId="{B8449375-F7B6-44D9-98D2-F9253F90C65F}" dt="2024-05-10T05:30:09.649" v="4045" actId="20577"/>
          <ac:spMkLst>
            <pc:docMk/>
            <pc:sldMk cId="2526981289" sldId="514"/>
            <ac:spMk id="3" creationId="{8F8C969A-C5D0-4182-AB06-7CF576365068}"/>
          </ac:spMkLst>
        </pc:spChg>
        <pc:spChg chg="mod">
          <ac:chgData name="Nicole Dobrohotoff" userId="2dc4cf58-dc7e-422a-950b-38460c74cb76" providerId="ADAL" clId="{B8449375-F7B6-44D9-98D2-F9253F90C65F}" dt="2024-05-10T05:59:06.851" v="4501" actId="14100"/>
          <ac:spMkLst>
            <pc:docMk/>
            <pc:sldMk cId="2526981289" sldId="514"/>
            <ac:spMk id="4" creationId="{FE408825-D8CC-4B32-BE11-366B4323D517}"/>
          </ac:spMkLst>
        </pc:spChg>
        <pc:spChg chg="mod">
          <ac:chgData name="Nicole Dobrohotoff" userId="2dc4cf58-dc7e-422a-950b-38460c74cb76" providerId="ADAL" clId="{B8449375-F7B6-44D9-98D2-F9253F90C65F}" dt="2024-05-06T02:48:45.986" v="2394" actId="20577"/>
          <ac:spMkLst>
            <pc:docMk/>
            <pc:sldMk cId="2526981289" sldId="514"/>
            <ac:spMk id="5" creationId="{9ACD26D6-A19B-4E83-A267-96EB7A44F2E2}"/>
          </ac:spMkLst>
        </pc:spChg>
        <pc:picChg chg="add mod">
          <ac:chgData name="Nicole Dobrohotoff" userId="2dc4cf58-dc7e-422a-950b-38460c74cb76" providerId="ADAL" clId="{B8449375-F7B6-44D9-98D2-F9253F90C65F}" dt="2024-05-17T04:16:00.389" v="10011" actId="962"/>
          <ac:picMkLst>
            <pc:docMk/>
            <pc:sldMk cId="2526981289" sldId="514"/>
            <ac:picMk id="7" creationId="{ABF2D9B4-3BED-4A11-B9D7-75E22A534736}"/>
          </ac:picMkLst>
        </pc:picChg>
      </pc:sldChg>
      <pc:sldChg chg="addSp delSp modSp add">
        <pc:chgData name="Nicole Dobrohotoff" userId="2dc4cf58-dc7e-422a-950b-38460c74cb76" providerId="ADAL" clId="{B8449375-F7B6-44D9-98D2-F9253F90C65F}" dt="2024-05-17T04:13:36.850" v="9381" actId="962"/>
        <pc:sldMkLst>
          <pc:docMk/>
          <pc:sldMk cId="2790237753" sldId="515"/>
        </pc:sldMkLst>
        <pc:spChg chg="mod">
          <ac:chgData name="Nicole Dobrohotoff" userId="2dc4cf58-dc7e-422a-950b-38460c74cb76" providerId="ADAL" clId="{B8449375-F7B6-44D9-98D2-F9253F90C65F}" dt="2024-05-10T05:56:37.863" v="4492" actId="20577"/>
          <ac:spMkLst>
            <pc:docMk/>
            <pc:sldMk cId="2790237753" sldId="515"/>
            <ac:spMk id="2" creationId="{4C14F2DE-1487-4E2D-BE12-8DF3A647D5DA}"/>
          </ac:spMkLst>
        </pc:spChg>
        <pc:spChg chg="mod">
          <ac:chgData name="Nicole Dobrohotoff" userId="2dc4cf58-dc7e-422a-950b-38460c74cb76" providerId="ADAL" clId="{B8449375-F7B6-44D9-98D2-F9253F90C65F}" dt="2024-05-06T03:00:48.122" v="2659" actId="313"/>
          <ac:spMkLst>
            <pc:docMk/>
            <pc:sldMk cId="2790237753" sldId="515"/>
            <ac:spMk id="3" creationId="{36A68505-BE28-4477-A3D6-BEF5C949B54A}"/>
          </ac:spMkLst>
        </pc:spChg>
        <pc:spChg chg="del">
          <ac:chgData name="Nicole Dobrohotoff" userId="2dc4cf58-dc7e-422a-950b-38460c74cb76" providerId="ADAL" clId="{B8449375-F7B6-44D9-98D2-F9253F90C65F}" dt="2024-05-10T07:07:51.072" v="5033" actId="931"/>
          <ac:spMkLst>
            <pc:docMk/>
            <pc:sldMk cId="2790237753" sldId="515"/>
            <ac:spMk id="4" creationId="{CD175901-C77F-440B-85F5-EAF0F531346C}"/>
          </ac:spMkLst>
        </pc:spChg>
        <pc:spChg chg="mod">
          <ac:chgData name="Nicole Dobrohotoff" userId="2dc4cf58-dc7e-422a-950b-38460c74cb76" providerId="ADAL" clId="{B8449375-F7B6-44D9-98D2-F9253F90C65F}" dt="2024-05-17T03:04:16.814" v="5475" actId="255"/>
          <ac:spMkLst>
            <pc:docMk/>
            <pc:sldMk cId="2790237753" sldId="515"/>
            <ac:spMk id="5" creationId="{DB837748-8D91-4C5B-B1E0-48EACF1A0086}"/>
          </ac:spMkLst>
        </pc:spChg>
        <pc:spChg chg="add del mod">
          <ac:chgData name="Nicole Dobrohotoff" userId="2dc4cf58-dc7e-422a-950b-38460c74cb76" providerId="ADAL" clId="{B8449375-F7B6-44D9-98D2-F9253F90C65F}" dt="2024-05-10T07:09:41.746" v="5035" actId="931"/>
          <ac:spMkLst>
            <pc:docMk/>
            <pc:sldMk cId="2790237753" sldId="515"/>
            <ac:spMk id="9" creationId="{458355F0-A0D0-4814-9434-B127C378EE27}"/>
          </ac:spMkLst>
        </pc:spChg>
        <pc:picChg chg="add del mod">
          <ac:chgData name="Nicole Dobrohotoff" userId="2dc4cf58-dc7e-422a-950b-38460c74cb76" providerId="ADAL" clId="{B8449375-F7B6-44D9-98D2-F9253F90C65F}" dt="2024-05-10T07:09:33.574" v="5034" actId="478"/>
          <ac:picMkLst>
            <pc:docMk/>
            <pc:sldMk cId="2790237753" sldId="515"/>
            <ac:picMk id="7" creationId="{0A97A9BD-AA6B-4ADB-8E4F-8BEEE814DDED}"/>
          </ac:picMkLst>
        </pc:picChg>
        <pc:picChg chg="add mod">
          <ac:chgData name="Nicole Dobrohotoff" userId="2dc4cf58-dc7e-422a-950b-38460c74cb76" providerId="ADAL" clId="{B8449375-F7B6-44D9-98D2-F9253F90C65F}" dt="2024-05-17T04:13:36.850" v="9381" actId="962"/>
          <ac:picMkLst>
            <pc:docMk/>
            <pc:sldMk cId="2790237753" sldId="515"/>
            <ac:picMk id="11" creationId="{EE12B50F-E2D1-443B-A5FA-852D0C6E9C76}"/>
          </ac:picMkLst>
        </pc:picChg>
      </pc:sldChg>
      <pc:sldChg chg="addSp delSp modSp add modNotesTx">
        <pc:chgData name="Nicole Dobrohotoff" userId="2dc4cf58-dc7e-422a-950b-38460c74cb76" providerId="ADAL" clId="{B8449375-F7B6-44D9-98D2-F9253F90C65F}" dt="2024-05-17T03:03:21.580" v="5471" actId="255"/>
        <pc:sldMkLst>
          <pc:docMk/>
          <pc:sldMk cId="45121241" sldId="517"/>
        </pc:sldMkLst>
        <pc:spChg chg="mod">
          <ac:chgData name="Nicole Dobrohotoff" userId="2dc4cf58-dc7e-422a-950b-38460c74cb76" providerId="ADAL" clId="{B8449375-F7B6-44D9-98D2-F9253F90C65F}" dt="2024-05-10T06:00:39.478" v="4513" actId="207"/>
          <ac:spMkLst>
            <pc:docMk/>
            <pc:sldMk cId="45121241" sldId="517"/>
            <ac:spMk id="2" creationId="{00000000-0000-0000-0000-000000000000}"/>
          </ac:spMkLst>
        </pc:spChg>
        <pc:spChg chg="add del">
          <ac:chgData name="Nicole Dobrohotoff" userId="2dc4cf58-dc7e-422a-950b-38460c74cb76" providerId="ADAL" clId="{B8449375-F7B6-44D9-98D2-F9253F90C65F}" dt="2024-05-10T06:11:47.785" v="4675"/>
          <ac:spMkLst>
            <pc:docMk/>
            <pc:sldMk cId="45121241" sldId="517"/>
            <ac:spMk id="3" creationId="{05FAE8E1-A478-4CC2-8D6C-9764EBB4540E}"/>
          </ac:spMkLst>
        </pc:spChg>
        <pc:spChg chg="add del mod">
          <ac:chgData name="Nicole Dobrohotoff" userId="2dc4cf58-dc7e-422a-950b-38460c74cb76" providerId="ADAL" clId="{B8449375-F7B6-44D9-98D2-F9253F90C65F}" dt="2024-05-07T07:08:06.205" v="3985" actId="931"/>
          <ac:spMkLst>
            <pc:docMk/>
            <pc:sldMk cId="45121241" sldId="517"/>
            <ac:spMk id="3" creationId="{421D08AF-F926-4098-8AF1-09791F2ED902}"/>
          </ac:spMkLst>
        </pc:spChg>
        <pc:spChg chg="del">
          <ac:chgData name="Nicole Dobrohotoff" userId="2dc4cf58-dc7e-422a-950b-38460c74cb76" providerId="ADAL" clId="{B8449375-F7B6-44D9-98D2-F9253F90C65F}" dt="2024-05-07T06:47:10.995" v="3174" actId="478"/>
          <ac:spMkLst>
            <pc:docMk/>
            <pc:sldMk cId="45121241" sldId="517"/>
            <ac:spMk id="4" creationId="{6BB01FAF-1EB4-4178-BD53-00D1B1D0D36D}"/>
          </ac:spMkLst>
        </pc:spChg>
        <pc:spChg chg="add del mod">
          <ac:chgData name="Nicole Dobrohotoff" userId="2dc4cf58-dc7e-422a-950b-38460c74cb76" providerId="ADAL" clId="{B8449375-F7B6-44D9-98D2-F9253F90C65F}" dt="2024-05-07T06:47:06.874" v="3172" actId="478"/>
          <ac:spMkLst>
            <pc:docMk/>
            <pc:sldMk cId="45121241" sldId="517"/>
            <ac:spMk id="5" creationId="{BE12A36D-AB9E-4DD2-8A2C-AC143E8B1C6C}"/>
          </ac:spMkLst>
        </pc:spChg>
        <pc:spChg chg="del">
          <ac:chgData name="Nicole Dobrohotoff" userId="2dc4cf58-dc7e-422a-950b-38460c74cb76" providerId="ADAL" clId="{B8449375-F7B6-44D9-98D2-F9253F90C65F}" dt="2024-05-07T06:46:54.384" v="3171"/>
          <ac:spMkLst>
            <pc:docMk/>
            <pc:sldMk cId="45121241" sldId="517"/>
            <ac:spMk id="6" creationId="{2C7DFA23-4C60-48CE-8B3A-854C552C25C2}"/>
          </ac:spMkLst>
        </pc:spChg>
        <pc:spChg chg="del">
          <ac:chgData name="Nicole Dobrohotoff" userId="2dc4cf58-dc7e-422a-950b-38460c74cb76" providerId="ADAL" clId="{B8449375-F7B6-44D9-98D2-F9253F90C65F}" dt="2024-05-07T06:46:54.384" v="3171"/>
          <ac:spMkLst>
            <pc:docMk/>
            <pc:sldMk cId="45121241" sldId="517"/>
            <ac:spMk id="7" creationId="{6BA8A7C2-2EAE-4683-9F8B-A456775B9671}"/>
          </ac:spMkLst>
        </pc:spChg>
        <pc:spChg chg="add del mod">
          <ac:chgData name="Nicole Dobrohotoff" userId="2dc4cf58-dc7e-422a-950b-38460c74cb76" providerId="ADAL" clId="{B8449375-F7B6-44D9-98D2-F9253F90C65F}" dt="2024-05-07T07:08:59.022" v="3986" actId="931"/>
          <ac:spMkLst>
            <pc:docMk/>
            <pc:sldMk cId="45121241" sldId="517"/>
            <ac:spMk id="8" creationId="{0AE9BFAC-4B86-4A8C-AD89-E8799E4E99A8}"/>
          </ac:spMkLst>
        </pc:spChg>
        <pc:spChg chg="add mod">
          <ac:chgData name="Nicole Dobrohotoff" userId="2dc4cf58-dc7e-422a-950b-38460c74cb76" providerId="ADAL" clId="{B8449375-F7B6-44D9-98D2-F9253F90C65F}" dt="2024-05-10T06:00:28.173" v="4511" actId="207"/>
          <ac:spMkLst>
            <pc:docMk/>
            <pc:sldMk cId="45121241" sldId="517"/>
            <ac:spMk id="9" creationId="{52FB1D52-4369-40C0-A342-7E2B7D5916BB}"/>
          </ac:spMkLst>
        </pc:spChg>
        <pc:spChg chg="add del mod">
          <ac:chgData name="Nicole Dobrohotoff" userId="2dc4cf58-dc7e-422a-950b-38460c74cb76" providerId="ADAL" clId="{B8449375-F7B6-44D9-98D2-F9253F90C65F}" dt="2024-05-10T07:06:11.944" v="5023" actId="478"/>
          <ac:spMkLst>
            <pc:docMk/>
            <pc:sldMk cId="45121241" sldId="517"/>
            <ac:spMk id="11" creationId="{5F33783E-6BED-43B9-9153-64A31B86DC77}"/>
          </ac:spMkLst>
        </pc:spChg>
        <pc:picChg chg="add mod">
          <ac:chgData name="Nicole Dobrohotoff" userId="2dc4cf58-dc7e-422a-950b-38460c74cb76" providerId="ADAL" clId="{B8449375-F7B6-44D9-98D2-F9253F90C65F}" dt="2024-05-10T07:07:02.359" v="5032" actId="1076"/>
          <ac:picMkLst>
            <pc:docMk/>
            <pc:sldMk cId="45121241" sldId="517"/>
            <ac:picMk id="13" creationId="{BCDB50DB-14EE-4425-B8F6-A2A9C8BC15FA}"/>
          </ac:picMkLst>
        </pc:picChg>
        <pc:picChg chg="add mod">
          <ac:chgData name="Nicole Dobrohotoff" userId="2dc4cf58-dc7e-422a-950b-38460c74cb76" providerId="ADAL" clId="{B8449375-F7B6-44D9-98D2-F9253F90C65F}" dt="2024-05-10T07:06:49.627" v="5031" actId="14100"/>
          <ac:picMkLst>
            <pc:docMk/>
            <pc:sldMk cId="45121241" sldId="517"/>
            <ac:picMk id="15" creationId="{0DF39DA4-5C93-4500-85F0-31E252A4CEE6}"/>
          </ac:picMkLst>
        </pc:picChg>
      </pc:sldChg>
      <pc:sldChg chg="addSp delSp modSp add modNotesTx">
        <pc:chgData name="Nicole Dobrohotoff" userId="2dc4cf58-dc7e-422a-950b-38460c74cb76" providerId="ADAL" clId="{B8449375-F7B6-44D9-98D2-F9253F90C65F}" dt="2024-05-17T04:11:48.235" v="8799" actId="962"/>
        <pc:sldMkLst>
          <pc:docMk/>
          <pc:sldMk cId="3444711056" sldId="518"/>
        </pc:sldMkLst>
        <pc:spChg chg="mod">
          <ac:chgData name="Nicole Dobrohotoff" userId="2dc4cf58-dc7e-422a-950b-38460c74cb76" providerId="ADAL" clId="{B8449375-F7B6-44D9-98D2-F9253F90C65F}" dt="2024-05-10T06:00:47.149" v="4515" actId="207"/>
          <ac:spMkLst>
            <pc:docMk/>
            <pc:sldMk cId="3444711056" sldId="518"/>
            <ac:spMk id="2" creationId="{00000000-0000-0000-0000-000000000000}"/>
          </ac:spMkLst>
        </pc:spChg>
        <pc:spChg chg="add del mod">
          <ac:chgData name="Nicole Dobrohotoff" userId="2dc4cf58-dc7e-422a-950b-38460c74cb76" providerId="ADAL" clId="{B8449375-F7B6-44D9-98D2-F9253F90C65F}" dt="2024-05-07T07:09:23.764" v="3987" actId="931"/>
          <ac:spMkLst>
            <pc:docMk/>
            <pc:sldMk cId="3444711056" sldId="518"/>
            <ac:spMk id="3" creationId="{48674225-63F8-4025-B922-384E43CB0359}"/>
          </ac:spMkLst>
        </pc:spChg>
        <pc:spChg chg="mod">
          <ac:chgData name="Nicole Dobrohotoff" userId="2dc4cf58-dc7e-422a-950b-38460c74cb76" providerId="ADAL" clId="{B8449375-F7B6-44D9-98D2-F9253F90C65F}" dt="2024-05-07T06:52:56.291" v="3362" actId="207"/>
          <ac:spMkLst>
            <pc:docMk/>
            <pc:sldMk cId="3444711056" sldId="518"/>
            <ac:spMk id="4" creationId="{6BB01FAF-1EB4-4178-BD53-00D1B1D0D36D}"/>
          </ac:spMkLst>
        </pc:spChg>
        <pc:spChg chg="add del mod">
          <ac:chgData name="Nicole Dobrohotoff" userId="2dc4cf58-dc7e-422a-950b-38460c74cb76" providerId="ADAL" clId="{B8449375-F7B6-44D9-98D2-F9253F90C65F}" dt="2024-05-10T06:49:18.879" v="4690" actId="931"/>
          <ac:spMkLst>
            <pc:docMk/>
            <pc:sldMk cId="3444711056" sldId="518"/>
            <ac:spMk id="5" creationId="{149E4920-BD74-45D5-A2F7-739A0522824A}"/>
          </ac:spMkLst>
        </pc:spChg>
        <pc:spChg chg="add del mod">
          <ac:chgData name="Nicole Dobrohotoff" userId="2dc4cf58-dc7e-422a-950b-38460c74cb76" providerId="ADAL" clId="{B8449375-F7B6-44D9-98D2-F9253F90C65F}" dt="2024-05-07T07:15:21.128" v="3989" actId="931"/>
          <ac:spMkLst>
            <pc:docMk/>
            <pc:sldMk cId="3444711056" sldId="518"/>
            <ac:spMk id="5" creationId="{8CC74FD4-0EC4-4DE5-A08A-3D0FC4DA20FE}"/>
          </ac:spMkLst>
        </pc:spChg>
        <pc:spChg chg="del">
          <ac:chgData name="Nicole Dobrohotoff" userId="2dc4cf58-dc7e-422a-950b-38460c74cb76" providerId="ADAL" clId="{B8449375-F7B6-44D9-98D2-F9253F90C65F}" dt="2024-05-07T06:47:27.849" v="3177"/>
          <ac:spMkLst>
            <pc:docMk/>
            <pc:sldMk cId="3444711056" sldId="518"/>
            <ac:spMk id="6" creationId="{2C7DFA23-4C60-48CE-8B3A-854C552C25C2}"/>
          </ac:spMkLst>
        </pc:spChg>
        <pc:spChg chg="del">
          <ac:chgData name="Nicole Dobrohotoff" userId="2dc4cf58-dc7e-422a-950b-38460c74cb76" providerId="ADAL" clId="{B8449375-F7B6-44D9-98D2-F9253F90C65F}" dt="2024-05-07T06:47:27.849" v="3177"/>
          <ac:spMkLst>
            <pc:docMk/>
            <pc:sldMk cId="3444711056" sldId="518"/>
            <ac:spMk id="7" creationId="{6BA8A7C2-2EAE-4683-9F8B-A456775B9671}"/>
          </ac:spMkLst>
        </pc:spChg>
        <pc:spChg chg="add del mod">
          <ac:chgData name="Nicole Dobrohotoff" userId="2dc4cf58-dc7e-422a-950b-38460c74cb76" providerId="ADAL" clId="{B8449375-F7B6-44D9-98D2-F9253F90C65F}" dt="2024-05-07T07:51:39.333" v="3990" actId="931"/>
          <ac:spMkLst>
            <pc:docMk/>
            <pc:sldMk cId="3444711056" sldId="518"/>
            <ac:spMk id="8" creationId="{C304E074-C80B-44DF-8E85-643B48A81BCF}"/>
          </ac:spMkLst>
        </pc:spChg>
        <pc:spChg chg="add del mod">
          <ac:chgData name="Nicole Dobrohotoff" userId="2dc4cf58-dc7e-422a-950b-38460c74cb76" providerId="ADAL" clId="{B8449375-F7B6-44D9-98D2-F9253F90C65F}" dt="2024-05-10T07:02:16.360" v="4791" actId="931"/>
          <ac:spMkLst>
            <pc:docMk/>
            <pc:sldMk cId="3444711056" sldId="518"/>
            <ac:spMk id="9" creationId="{7AAA6D98-3159-472F-BAB6-5BCDF7586384}"/>
          </ac:spMkLst>
        </pc:spChg>
        <pc:spChg chg="add del mod">
          <ac:chgData name="Nicole Dobrohotoff" userId="2dc4cf58-dc7e-422a-950b-38460c74cb76" providerId="ADAL" clId="{B8449375-F7B6-44D9-98D2-F9253F90C65F}" dt="2024-05-10T06:57:47.075" v="4697" actId="931"/>
          <ac:spMkLst>
            <pc:docMk/>
            <pc:sldMk cId="3444711056" sldId="518"/>
            <ac:spMk id="11" creationId="{C50A9CBE-16AE-4ADB-BF59-71DF0D1D2242}"/>
          </ac:spMkLst>
        </pc:spChg>
        <pc:spChg chg="add del mod">
          <ac:chgData name="Nicole Dobrohotoff" userId="2dc4cf58-dc7e-422a-950b-38460c74cb76" providerId="ADAL" clId="{B8449375-F7B6-44D9-98D2-F9253F90C65F}" dt="2024-05-07T07:53:33.894" v="3993" actId="931"/>
          <ac:spMkLst>
            <pc:docMk/>
            <pc:sldMk cId="3444711056" sldId="518"/>
            <ac:spMk id="12" creationId="{74DC8D01-5082-4CFA-B7E3-3560ABF58092}"/>
          </ac:spMkLst>
        </pc:spChg>
        <pc:spChg chg="add del mod">
          <ac:chgData name="Nicole Dobrohotoff" userId="2dc4cf58-dc7e-422a-950b-38460c74cb76" providerId="ADAL" clId="{B8449375-F7B6-44D9-98D2-F9253F90C65F}" dt="2024-05-10T07:03:06.095" v="4797" actId="931"/>
          <ac:spMkLst>
            <pc:docMk/>
            <pc:sldMk cId="3444711056" sldId="518"/>
            <ac:spMk id="20" creationId="{7B86646C-C1E9-41A7-A64C-9C66784B1B40}"/>
          </ac:spMkLst>
        </pc:spChg>
        <pc:picChg chg="add del mod">
          <ac:chgData name="Nicole Dobrohotoff" userId="2dc4cf58-dc7e-422a-950b-38460c74cb76" providerId="ADAL" clId="{B8449375-F7B6-44D9-98D2-F9253F90C65F}" dt="2024-05-10T06:57:44.226" v="4696" actId="478"/>
          <ac:picMkLst>
            <pc:docMk/>
            <pc:sldMk cId="3444711056" sldId="518"/>
            <ac:picMk id="7" creationId="{6C18EC26-DF2E-4153-A404-AF359C4BBB98}"/>
          </ac:picMkLst>
        </pc:picChg>
        <pc:picChg chg="add del mod">
          <ac:chgData name="Nicole Dobrohotoff" userId="2dc4cf58-dc7e-422a-950b-38460c74cb76" providerId="ADAL" clId="{B8449375-F7B6-44D9-98D2-F9253F90C65F}" dt="2024-05-07T07:14:49.878" v="3988" actId="478"/>
          <ac:picMkLst>
            <pc:docMk/>
            <pc:sldMk cId="3444711056" sldId="518"/>
            <ac:picMk id="10" creationId="{87E79231-FCFF-4465-A85F-1A7BA2EF1471}"/>
          </ac:picMkLst>
        </pc:picChg>
        <pc:picChg chg="add mod modCrop">
          <ac:chgData name="Nicole Dobrohotoff" userId="2dc4cf58-dc7e-422a-950b-38460c74cb76" providerId="ADAL" clId="{B8449375-F7B6-44D9-98D2-F9253F90C65F}" dt="2024-05-17T04:10:51.887" v="8433" actId="962"/>
          <ac:picMkLst>
            <pc:docMk/>
            <pc:sldMk cId="3444711056" sldId="518"/>
            <ac:picMk id="13" creationId="{E682E6CA-970A-4EF2-8F09-E7EE78EC0750}"/>
          </ac:picMkLst>
        </pc:picChg>
        <pc:picChg chg="add del mod">
          <ac:chgData name="Nicole Dobrohotoff" userId="2dc4cf58-dc7e-422a-950b-38460c74cb76" providerId="ADAL" clId="{B8449375-F7B6-44D9-98D2-F9253F90C65F}" dt="2024-05-10T06:49:30.623" v="4691" actId="478"/>
          <ac:picMkLst>
            <pc:docMk/>
            <pc:sldMk cId="3444711056" sldId="518"/>
            <ac:picMk id="14" creationId="{B8F1F7B6-65E4-4445-8A31-8816231F29F9}"/>
          </ac:picMkLst>
        </pc:picChg>
        <pc:picChg chg="add mod modCrop">
          <ac:chgData name="Nicole Dobrohotoff" userId="2dc4cf58-dc7e-422a-950b-38460c74cb76" providerId="ADAL" clId="{B8449375-F7B6-44D9-98D2-F9253F90C65F}" dt="2024-05-17T04:11:48.235" v="8799" actId="962"/>
          <ac:picMkLst>
            <pc:docMk/>
            <pc:sldMk cId="3444711056" sldId="518"/>
            <ac:picMk id="16" creationId="{E79A4557-7FCD-426F-8232-1C10C4DA832F}"/>
          </ac:picMkLst>
        </pc:picChg>
        <pc:picChg chg="add del mod">
          <ac:chgData name="Nicole Dobrohotoff" userId="2dc4cf58-dc7e-422a-950b-38460c74cb76" providerId="ADAL" clId="{B8449375-F7B6-44D9-98D2-F9253F90C65F}" dt="2024-05-10T07:02:23.997" v="4792" actId="478"/>
          <ac:picMkLst>
            <pc:docMk/>
            <pc:sldMk cId="3444711056" sldId="518"/>
            <ac:picMk id="17" creationId="{06B27AE5-0067-40FD-B105-8807E5D232A3}"/>
          </ac:picMkLst>
        </pc:picChg>
        <pc:picChg chg="add del mod modCrop">
          <ac:chgData name="Nicole Dobrohotoff" userId="2dc4cf58-dc7e-422a-950b-38460c74cb76" providerId="ADAL" clId="{B8449375-F7B6-44D9-98D2-F9253F90C65F}" dt="2024-05-10T06:13:25.394" v="4684" actId="478"/>
          <ac:picMkLst>
            <pc:docMk/>
            <pc:sldMk cId="3444711056" sldId="518"/>
            <ac:picMk id="18" creationId="{C6DF4E2E-BA91-4032-96B9-D70423E7EE5E}"/>
          </ac:picMkLst>
        </pc:picChg>
        <pc:picChg chg="add mod modCrop">
          <ac:chgData name="Nicole Dobrohotoff" userId="2dc4cf58-dc7e-422a-950b-38460c74cb76" providerId="ADAL" clId="{B8449375-F7B6-44D9-98D2-F9253F90C65F}" dt="2024-05-17T04:11:20.010" v="8631" actId="962"/>
          <ac:picMkLst>
            <pc:docMk/>
            <pc:sldMk cId="3444711056" sldId="518"/>
            <ac:picMk id="22" creationId="{084C278E-8159-4BFA-8EF9-34FC7CA620D9}"/>
          </ac:picMkLst>
        </pc:picChg>
      </pc:sldChg>
      <pc:sldChg chg="addSp delSp modSp add">
        <pc:chgData name="Nicole Dobrohotoff" userId="2dc4cf58-dc7e-422a-950b-38460c74cb76" providerId="ADAL" clId="{B8449375-F7B6-44D9-98D2-F9253F90C65F}" dt="2024-05-17T04:14:15.475" v="9387" actId="962"/>
        <pc:sldMkLst>
          <pc:docMk/>
          <pc:sldMk cId="1097023861" sldId="519"/>
        </pc:sldMkLst>
        <pc:spChg chg="add del mod">
          <ac:chgData name="Nicole Dobrohotoff" userId="2dc4cf58-dc7e-422a-950b-38460c74cb76" providerId="ADAL" clId="{B8449375-F7B6-44D9-98D2-F9253F90C65F}" dt="2024-05-17T03:23:31.583" v="6157"/>
          <ac:spMkLst>
            <pc:docMk/>
            <pc:sldMk cId="1097023861" sldId="519"/>
            <ac:spMk id="2" creationId="{17536F96-ACC9-4102-AC74-D2036B48D500}"/>
          </ac:spMkLst>
        </pc:spChg>
        <pc:spChg chg="del">
          <ac:chgData name="Nicole Dobrohotoff" userId="2dc4cf58-dc7e-422a-950b-38460c74cb76" providerId="ADAL" clId="{B8449375-F7B6-44D9-98D2-F9253F90C65F}" dt="2024-05-07T06:55:04.839" v="3429"/>
          <ac:spMkLst>
            <pc:docMk/>
            <pc:sldMk cId="1097023861" sldId="519"/>
            <ac:spMk id="2" creationId="{3ACB761B-F080-4E54-A7BA-8A29C42D7E3F}"/>
          </ac:spMkLst>
        </pc:spChg>
        <pc:spChg chg="del">
          <ac:chgData name="Nicole Dobrohotoff" userId="2dc4cf58-dc7e-422a-950b-38460c74cb76" providerId="ADAL" clId="{B8449375-F7B6-44D9-98D2-F9253F90C65F}" dt="2024-05-07T06:55:04.839" v="3429"/>
          <ac:spMkLst>
            <pc:docMk/>
            <pc:sldMk cId="1097023861" sldId="519"/>
            <ac:spMk id="3" creationId="{E8DCE892-9FFA-4131-9CAF-91F5CABF88A0}"/>
          </ac:spMkLst>
        </pc:spChg>
        <pc:spChg chg="del">
          <ac:chgData name="Nicole Dobrohotoff" userId="2dc4cf58-dc7e-422a-950b-38460c74cb76" providerId="ADAL" clId="{B8449375-F7B6-44D9-98D2-F9253F90C65F}" dt="2024-05-07T06:55:04.839" v="3429"/>
          <ac:spMkLst>
            <pc:docMk/>
            <pc:sldMk cId="1097023861" sldId="519"/>
            <ac:spMk id="4" creationId="{277DD554-6311-40F4-8415-B30F059C0F17}"/>
          </ac:spMkLst>
        </pc:spChg>
        <pc:spChg chg="del">
          <ac:chgData name="Nicole Dobrohotoff" userId="2dc4cf58-dc7e-422a-950b-38460c74cb76" providerId="ADAL" clId="{B8449375-F7B6-44D9-98D2-F9253F90C65F}" dt="2024-05-07T06:55:04.839" v="3429"/>
          <ac:spMkLst>
            <pc:docMk/>
            <pc:sldMk cId="1097023861" sldId="519"/>
            <ac:spMk id="5" creationId="{AF36CB98-351B-42AC-BD08-86196A91DCD8}"/>
          </ac:spMkLst>
        </pc:spChg>
        <pc:spChg chg="add mod">
          <ac:chgData name="Nicole Dobrohotoff" userId="2dc4cf58-dc7e-422a-950b-38460c74cb76" providerId="ADAL" clId="{B8449375-F7B6-44D9-98D2-F9253F90C65F}" dt="2024-05-07T06:55:18.193" v="3453" actId="20577"/>
          <ac:spMkLst>
            <pc:docMk/>
            <pc:sldMk cId="1097023861" sldId="519"/>
            <ac:spMk id="6" creationId="{7E1F03D6-46B4-4B48-8BEE-286A1C73E0B3}"/>
          </ac:spMkLst>
        </pc:spChg>
        <pc:spChg chg="add del mod">
          <ac:chgData name="Nicole Dobrohotoff" userId="2dc4cf58-dc7e-422a-950b-38460c74cb76" providerId="ADAL" clId="{B8449375-F7B6-44D9-98D2-F9253F90C65F}" dt="2024-05-17T03:36:54.796" v="6671" actId="948"/>
          <ac:spMkLst>
            <pc:docMk/>
            <pc:sldMk cId="1097023861" sldId="519"/>
            <ac:spMk id="7" creationId="{8ECCB104-3188-4274-82CC-82178B47A9F0}"/>
          </ac:spMkLst>
        </pc:spChg>
        <pc:spChg chg="add del mod">
          <ac:chgData name="Nicole Dobrohotoff" userId="2dc4cf58-dc7e-422a-950b-38460c74cb76" providerId="ADAL" clId="{B8449375-F7B6-44D9-98D2-F9253F90C65F}" dt="2024-05-13T00:05:58.125" v="5445" actId="931"/>
          <ac:spMkLst>
            <pc:docMk/>
            <pc:sldMk cId="1097023861" sldId="519"/>
            <ac:spMk id="8" creationId="{77D0909A-F46B-47A9-B576-3951591AF54B}"/>
          </ac:spMkLst>
        </pc:spChg>
        <pc:spChg chg="add mod">
          <ac:chgData name="Nicole Dobrohotoff" userId="2dc4cf58-dc7e-422a-950b-38460c74cb76" providerId="ADAL" clId="{B8449375-F7B6-44D9-98D2-F9253F90C65F}" dt="2024-05-17T03:25:20.696" v="6163" actId="20577"/>
          <ac:spMkLst>
            <pc:docMk/>
            <pc:sldMk cId="1097023861" sldId="519"/>
            <ac:spMk id="9" creationId="{2B2379C6-6DF1-4F15-8261-709A53021B47}"/>
          </ac:spMkLst>
        </pc:spChg>
        <pc:picChg chg="add mod">
          <ac:chgData name="Nicole Dobrohotoff" userId="2dc4cf58-dc7e-422a-950b-38460c74cb76" providerId="ADAL" clId="{B8449375-F7B6-44D9-98D2-F9253F90C65F}" dt="2024-05-17T04:14:15.475" v="9387" actId="962"/>
          <ac:picMkLst>
            <pc:docMk/>
            <pc:sldMk cId="1097023861" sldId="519"/>
            <ac:picMk id="3" creationId="{6458369B-C0C6-4142-AB77-3232883A0A3E}"/>
          </ac:picMkLst>
        </pc:picChg>
      </pc:sldChg>
      <pc:sldChg chg="addSp delSp modSp add">
        <pc:chgData name="Nicole Dobrohotoff" userId="2dc4cf58-dc7e-422a-950b-38460c74cb76" providerId="ADAL" clId="{B8449375-F7B6-44D9-98D2-F9253F90C65F}" dt="2024-05-17T04:15:32.972" v="9855" actId="962"/>
        <pc:sldMkLst>
          <pc:docMk/>
          <pc:sldMk cId="1216154762" sldId="520"/>
        </pc:sldMkLst>
        <pc:spChg chg="mod">
          <ac:chgData name="Nicole Dobrohotoff" userId="2dc4cf58-dc7e-422a-950b-38460c74cb76" providerId="ADAL" clId="{B8449375-F7B6-44D9-98D2-F9253F90C65F}" dt="2024-05-10T05:57:11.196" v="4493" actId="948"/>
          <ac:spMkLst>
            <pc:docMk/>
            <pc:sldMk cId="1216154762" sldId="520"/>
            <ac:spMk id="2" creationId="{3237B694-EE21-4A20-B8EC-57CE25062B59}"/>
          </ac:spMkLst>
        </pc:spChg>
        <pc:spChg chg="mod">
          <ac:chgData name="Nicole Dobrohotoff" userId="2dc4cf58-dc7e-422a-950b-38460c74cb76" providerId="ADAL" clId="{B8449375-F7B6-44D9-98D2-F9253F90C65F}" dt="2024-05-07T07:07:03.163" v="3984" actId="20577"/>
          <ac:spMkLst>
            <pc:docMk/>
            <pc:sldMk cId="1216154762" sldId="520"/>
            <ac:spMk id="3" creationId="{62DA79A6-C327-4EDA-A909-08380C6B8F95}"/>
          </ac:spMkLst>
        </pc:spChg>
        <pc:spChg chg="del">
          <ac:chgData name="Nicole Dobrohotoff" userId="2dc4cf58-dc7e-422a-950b-38460c74cb76" providerId="ADAL" clId="{B8449375-F7B6-44D9-98D2-F9253F90C65F}" dt="2024-05-07T07:06:23.025" v="3949" actId="931"/>
          <ac:spMkLst>
            <pc:docMk/>
            <pc:sldMk cId="1216154762" sldId="520"/>
            <ac:spMk id="4" creationId="{253E35CA-9D17-4DF9-BED8-1B344F9BBBBB}"/>
          </ac:spMkLst>
        </pc:spChg>
        <pc:spChg chg="mod">
          <ac:chgData name="Nicole Dobrohotoff" userId="2dc4cf58-dc7e-422a-950b-38460c74cb76" providerId="ADAL" clId="{B8449375-F7B6-44D9-98D2-F9253F90C65F}" dt="2024-05-17T03:46:51.777" v="7020" actId="20577"/>
          <ac:spMkLst>
            <pc:docMk/>
            <pc:sldMk cId="1216154762" sldId="520"/>
            <ac:spMk id="5" creationId="{1EB8A271-4872-4C4D-8E8B-3CC487B4B1C6}"/>
          </ac:spMkLst>
        </pc:spChg>
        <pc:spChg chg="add mod">
          <ac:chgData name="Nicole Dobrohotoff" userId="2dc4cf58-dc7e-422a-950b-38460c74cb76" providerId="ADAL" clId="{B8449375-F7B6-44D9-98D2-F9253F90C65F}" dt="2024-05-07T07:05:31.841" v="3948" actId="1076"/>
          <ac:spMkLst>
            <pc:docMk/>
            <pc:sldMk cId="1216154762" sldId="520"/>
            <ac:spMk id="6" creationId="{422CE427-6E87-4870-9DEE-29DC9A50819F}"/>
          </ac:spMkLst>
        </pc:spChg>
        <pc:spChg chg="add mod">
          <ac:chgData name="Nicole Dobrohotoff" userId="2dc4cf58-dc7e-422a-950b-38460c74cb76" providerId="ADAL" clId="{B8449375-F7B6-44D9-98D2-F9253F90C65F}" dt="2024-05-07T07:05:31.841" v="3948" actId="1076"/>
          <ac:spMkLst>
            <pc:docMk/>
            <pc:sldMk cId="1216154762" sldId="520"/>
            <ac:spMk id="7" creationId="{4691C706-443A-4208-88D8-3AFFF6EAC5D0}"/>
          </ac:spMkLst>
        </pc:spChg>
        <pc:spChg chg="add del mod">
          <ac:chgData name="Nicole Dobrohotoff" userId="2dc4cf58-dc7e-422a-950b-38460c74cb76" providerId="ADAL" clId="{B8449375-F7B6-44D9-98D2-F9253F90C65F}" dt="2024-05-07T07:06:38.583" v="3951" actId="931"/>
          <ac:spMkLst>
            <pc:docMk/>
            <pc:sldMk cId="1216154762" sldId="520"/>
            <ac:spMk id="11" creationId="{0F1DE4F0-055C-4800-8636-BB352264F7AB}"/>
          </ac:spMkLst>
        </pc:spChg>
        <pc:picChg chg="add del mod">
          <ac:chgData name="Nicole Dobrohotoff" userId="2dc4cf58-dc7e-422a-950b-38460c74cb76" providerId="ADAL" clId="{B8449375-F7B6-44D9-98D2-F9253F90C65F}" dt="2024-05-07T07:06:30.844" v="3950" actId="478"/>
          <ac:picMkLst>
            <pc:docMk/>
            <pc:sldMk cId="1216154762" sldId="520"/>
            <ac:picMk id="9" creationId="{E166F082-4E8A-43B8-A448-4E6FFF264080}"/>
          </ac:picMkLst>
        </pc:picChg>
        <pc:picChg chg="add mod">
          <ac:chgData name="Nicole Dobrohotoff" userId="2dc4cf58-dc7e-422a-950b-38460c74cb76" providerId="ADAL" clId="{B8449375-F7B6-44D9-98D2-F9253F90C65F}" dt="2024-05-17T04:15:32.972" v="9855" actId="962"/>
          <ac:picMkLst>
            <pc:docMk/>
            <pc:sldMk cId="1216154762" sldId="520"/>
            <ac:picMk id="13" creationId="{3D74B066-A1CA-4CDC-8569-F5C2979F909B}"/>
          </ac:picMkLst>
        </pc:picChg>
      </pc:sldChg>
      <pc:sldChg chg="addSp delSp modSp add">
        <pc:chgData name="Nicole Dobrohotoff" userId="2dc4cf58-dc7e-422a-950b-38460c74cb76" providerId="ADAL" clId="{B8449375-F7B6-44D9-98D2-F9253F90C65F}" dt="2024-05-17T03:56:15.739" v="7637" actId="962"/>
        <pc:sldMkLst>
          <pc:docMk/>
          <pc:sldMk cId="25116851" sldId="521"/>
        </pc:sldMkLst>
        <pc:spChg chg="add del mod">
          <ac:chgData name="Nicole Dobrohotoff" userId="2dc4cf58-dc7e-422a-950b-38460c74cb76" providerId="ADAL" clId="{B8449375-F7B6-44D9-98D2-F9253F90C65F}" dt="2024-05-17T03:54:40.342" v="7634" actId="931"/>
          <ac:spMkLst>
            <pc:docMk/>
            <pc:sldMk cId="25116851" sldId="521"/>
            <ac:spMk id="3" creationId="{53A1F66C-FE77-465A-8032-D4B500FF7471}"/>
          </ac:spMkLst>
        </pc:spChg>
        <pc:spChg chg="del">
          <ac:chgData name="Nicole Dobrohotoff" userId="2dc4cf58-dc7e-422a-950b-38460c74cb76" providerId="ADAL" clId="{B8449375-F7B6-44D9-98D2-F9253F90C65F}" dt="2024-05-10T05:33:03.059" v="4053" actId="478"/>
          <ac:spMkLst>
            <pc:docMk/>
            <pc:sldMk cId="25116851" sldId="521"/>
            <ac:spMk id="4" creationId="{2821823F-BC62-4DC1-8F20-5117687EF74B}"/>
          </ac:spMkLst>
        </pc:spChg>
        <pc:spChg chg="add del mod">
          <ac:chgData name="Nicole Dobrohotoff" userId="2dc4cf58-dc7e-422a-950b-38460c74cb76" providerId="ADAL" clId="{B8449375-F7B6-44D9-98D2-F9253F90C65F}" dt="2024-05-10T05:33:15.190" v="4055"/>
          <ac:spMkLst>
            <pc:docMk/>
            <pc:sldMk cId="25116851" sldId="521"/>
            <ac:spMk id="5" creationId="{69183605-36E1-4D81-9FAA-D65D87A42082}"/>
          </ac:spMkLst>
        </pc:spChg>
        <pc:spChg chg="del">
          <ac:chgData name="Nicole Dobrohotoff" userId="2dc4cf58-dc7e-422a-950b-38460c74cb76" providerId="ADAL" clId="{B8449375-F7B6-44D9-98D2-F9253F90C65F}" dt="2024-05-10T05:33:39.088" v="4059" actId="478"/>
          <ac:spMkLst>
            <pc:docMk/>
            <pc:sldMk cId="25116851" sldId="521"/>
            <ac:spMk id="8" creationId="{D3E709A8-D980-29F7-41C2-51B5EE0EE220}"/>
          </ac:spMkLst>
        </pc:spChg>
        <pc:spChg chg="add mod">
          <ac:chgData name="Nicole Dobrohotoff" userId="2dc4cf58-dc7e-422a-950b-38460c74cb76" providerId="ADAL" clId="{B8449375-F7B6-44D9-98D2-F9253F90C65F}" dt="2024-05-17T03:55:54.785" v="7635"/>
          <ac:spMkLst>
            <pc:docMk/>
            <pc:sldMk cId="25116851" sldId="521"/>
            <ac:spMk id="10" creationId="{3025C247-2B2E-4F0B-88E0-CFAE7EA8877E}"/>
          </ac:spMkLst>
        </pc:spChg>
        <pc:spChg chg="del">
          <ac:chgData name="Nicole Dobrohotoff" userId="2dc4cf58-dc7e-422a-950b-38460c74cb76" providerId="ADAL" clId="{B8449375-F7B6-44D9-98D2-F9253F90C65F}" dt="2024-05-10T05:33:07.601" v="4054" actId="478"/>
          <ac:spMkLst>
            <pc:docMk/>
            <pc:sldMk cId="25116851" sldId="521"/>
            <ac:spMk id="12" creationId="{0D5945CB-FB2E-A7A0-CAE9-2A932544ED26}"/>
          </ac:spMkLst>
        </pc:spChg>
        <pc:spChg chg="add mod ord">
          <ac:chgData name="Nicole Dobrohotoff" userId="2dc4cf58-dc7e-422a-950b-38460c74cb76" providerId="ADAL" clId="{B8449375-F7B6-44D9-98D2-F9253F90C65F}" dt="2024-05-10T05:59:16.157" v="4502" actId="14100"/>
          <ac:spMkLst>
            <pc:docMk/>
            <pc:sldMk cId="25116851" sldId="521"/>
            <ac:spMk id="13" creationId="{BD6D0237-6B81-4123-82D5-9BB6E956A012}"/>
          </ac:spMkLst>
        </pc:spChg>
        <pc:picChg chg="add mod">
          <ac:chgData name="Nicole Dobrohotoff" userId="2dc4cf58-dc7e-422a-950b-38460c74cb76" providerId="ADAL" clId="{B8449375-F7B6-44D9-98D2-F9253F90C65F}" dt="2024-05-17T03:56:15.739" v="7637" actId="962"/>
          <ac:picMkLst>
            <pc:docMk/>
            <pc:sldMk cId="25116851" sldId="521"/>
            <ac:picMk id="5" creationId="{EECB9F2E-DBAF-45DD-AC81-3A97984505D2}"/>
          </ac:picMkLst>
        </pc:picChg>
        <pc:picChg chg="del">
          <ac:chgData name="Nicole Dobrohotoff" userId="2dc4cf58-dc7e-422a-950b-38460c74cb76" providerId="ADAL" clId="{B8449375-F7B6-44D9-98D2-F9253F90C65F}" dt="2024-05-10T05:32:57.791" v="4052" actId="478"/>
          <ac:picMkLst>
            <pc:docMk/>
            <pc:sldMk cId="25116851" sldId="521"/>
            <ac:picMk id="7" creationId="{27E35B42-302C-47C1-76AE-30A1747220CC}"/>
          </ac:picMkLst>
        </pc:picChg>
        <pc:cxnChg chg="del mod">
          <ac:chgData name="Nicole Dobrohotoff" userId="2dc4cf58-dc7e-422a-950b-38460c74cb76" providerId="ADAL" clId="{B8449375-F7B6-44D9-98D2-F9253F90C65F}" dt="2024-05-10T05:33:42.104" v="4060" actId="478"/>
          <ac:cxnSpMkLst>
            <pc:docMk/>
            <pc:sldMk cId="25116851" sldId="521"/>
            <ac:cxnSpMk id="9" creationId="{5C96BB79-2703-E1A3-A4E8-5964447CC178}"/>
          </ac:cxnSpMkLst>
        </pc:cxnChg>
      </pc:sldChg>
      <pc:sldChg chg="addSp delSp modSp add modNotesTx">
        <pc:chgData name="Nicole Dobrohotoff" userId="2dc4cf58-dc7e-422a-950b-38460c74cb76" providerId="ADAL" clId="{B8449375-F7B6-44D9-98D2-F9253F90C65F}" dt="2024-05-17T04:01:31.841" v="7898" actId="962"/>
        <pc:sldMkLst>
          <pc:docMk/>
          <pc:sldMk cId="1150014049" sldId="522"/>
        </pc:sldMkLst>
        <pc:spChg chg="del">
          <ac:chgData name="Nicole Dobrohotoff" userId="2dc4cf58-dc7e-422a-950b-38460c74cb76" providerId="ADAL" clId="{B8449375-F7B6-44D9-98D2-F9253F90C65F}" dt="2024-05-13T00:07:49.902" v="5455" actId="931"/>
          <ac:spMkLst>
            <pc:docMk/>
            <pc:sldMk cId="1150014049" sldId="522"/>
            <ac:spMk id="3" creationId="{96B17FEF-D444-40FC-A27B-FED4B6BFEB94}"/>
          </ac:spMkLst>
        </pc:spChg>
        <pc:spChg chg="mod">
          <ac:chgData name="Nicole Dobrohotoff" userId="2dc4cf58-dc7e-422a-950b-38460c74cb76" providerId="ADAL" clId="{B8449375-F7B6-44D9-98D2-F9253F90C65F}" dt="2024-05-17T04:00:56.748" v="7884"/>
          <ac:spMkLst>
            <pc:docMk/>
            <pc:sldMk cId="1150014049" sldId="522"/>
            <ac:spMk id="6" creationId="{6C7C7BDE-C50A-4457-A5A0-1867909CAEDD}"/>
          </ac:spMkLst>
        </pc:spChg>
        <pc:spChg chg="mod">
          <ac:chgData name="Nicole Dobrohotoff" userId="2dc4cf58-dc7e-422a-950b-38460c74cb76" providerId="ADAL" clId="{B8449375-F7B6-44D9-98D2-F9253F90C65F}" dt="2024-05-10T05:41:21.109" v="4431" actId="20577"/>
          <ac:spMkLst>
            <pc:docMk/>
            <pc:sldMk cId="1150014049" sldId="522"/>
            <ac:spMk id="8" creationId="{952D01A2-B8A8-43EC-A2BB-5A156EC587AF}"/>
          </ac:spMkLst>
        </pc:spChg>
        <pc:picChg chg="add mod">
          <ac:chgData name="Nicole Dobrohotoff" userId="2dc4cf58-dc7e-422a-950b-38460c74cb76" providerId="ADAL" clId="{B8449375-F7B6-44D9-98D2-F9253F90C65F}" dt="2024-05-17T04:01:31.841" v="7898" actId="962"/>
          <ac:picMkLst>
            <pc:docMk/>
            <pc:sldMk cId="1150014049" sldId="522"/>
            <ac:picMk id="4" creationId="{F710E28F-5451-4F44-A10D-606646F75373}"/>
          </ac:picMkLst>
        </pc:picChg>
      </pc:sldChg>
      <pc:sldChg chg="addSp delSp modSp add">
        <pc:chgData name="Nicole Dobrohotoff" userId="2dc4cf58-dc7e-422a-950b-38460c74cb76" providerId="ADAL" clId="{B8449375-F7B6-44D9-98D2-F9253F90C65F}" dt="2024-05-17T03:21:02.741" v="6155" actId="20577"/>
        <pc:sldMkLst>
          <pc:docMk/>
          <pc:sldMk cId="3666423665" sldId="523"/>
        </pc:sldMkLst>
        <pc:spChg chg="mod">
          <ac:chgData name="Nicole Dobrohotoff" userId="2dc4cf58-dc7e-422a-950b-38460c74cb76" providerId="ADAL" clId="{B8449375-F7B6-44D9-98D2-F9253F90C65F}" dt="2024-05-17T03:21:02.741" v="6155" actId="20577"/>
          <ac:spMkLst>
            <pc:docMk/>
            <pc:sldMk cId="3666423665" sldId="523"/>
            <ac:spMk id="2" creationId="{73B8F7E0-D1EF-4144-B35C-9283A0D76652}"/>
          </ac:spMkLst>
        </pc:spChg>
        <pc:spChg chg="mod">
          <ac:chgData name="Nicole Dobrohotoff" userId="2dc4cf58-dc7e-422a-950b-38460c74cb76" providerId="ADAL" clId="{B8449375-F7B6-44D9-98D2-F9253F90C65F}" dt="2024-05-10T07:37:27.275" v="5353"/>
          <ac:spMkLst>
            <pc:docMk/>
            <pc:sldMk cId="3666423665" sldId="523"/>
            <ac:spMk id="3" creationId="{C878ACB1-8012-46F7-9DAB-50DF5473A0D5}"/>
          </ac:spMkLst>
        </pc:spChg>
        <pc:spChg chg="del">
          <ac:chgData name="Nicole Dobrohotoff" userId="2dc4cf58-dc7e-422a-950b-38460c74cb76" providerId="ADAL" clId="{B8449375-F7B6-44D9-98D2-F9253F90C65F}" dt="2024-05-10T07:33:44.638" v="5333" actId="931"/>
          <ac:spMkLst>
            <pc:docMk/>
            <pc:sldMk cId="3666423665" sldId="523"/>
            <ac:spMk id="4" creationId="{3232A15F-9341-491F-887D-375D725D4626}"/>
          </ac:spMkLst>
        </pc:spChg>
        <pc:spChg chg="mod">
          <ac:chgData name="Nicole Dobrohotoff" userId="2dc4cf58-dc7e-422a-950b-38460c74cb76" providerId="ADAL" clId="{B8449375-F7B6-44D9-98D2-F9253F90C65F}" dt="2024-05-17T03:09:26.845" v="5704" actId="20577"/>
          <ac:spMkLst>
            <pc:docMk/>
            <pc:sldMk cId="3666423665" sldId="523"/>
            <ac:spMk id="5" creationId="{19CA335E-75A1-454D-9652-7C8E333E45FD}"/>
          </ac:spMkLst>
        </pc:spChg>
        <pc:spChg chg="add del mod">
          <ac:chgData name="Nicole Dobrohotoff" userId="2dc4cf58-dc7e-422a-950b-38460c74cb76" providerId="ADAL" clId="{B8449375-F7B6-44D9-98D2-F9253F90C65F}" dt="2024-05-10T07:34:08.974" v="5335" actId="931"/>
          <ac:spMkLst>
            <pc:docMk/>
            <pc:sldMk cId="3666423665" sldId="523"/>
            <ac:spMk id="9" creationId="{52A7912D-72D4-4993-A3FD-42E6CF3170DC}"/>
          </ac:spMkLst>
        </pc:spChg>
        <pc:spChg chg="add del mod">
          <ac:chgData name="Nicole Dobrohotoff" userId="2dc4cf58-dc7e-422a-950b-38460c74cb76" providerId="ADAL" clId="{B8449375-F7B6-44D9-98D2-F9253F90C65F}" dt="2024-05-10T07:38:04.655" v="5354" actId="931"/>
          <ac:spMkLst>
            <pc:docMk/>
            <pc:sldMk cId="3666423665" sldId="523"/>
            <ac:spMk id="13" creationId="{5CF8D123-C1AF-4150-8412-0FA7FBD54D71}"/>
          </ac:spMkLst>
        </pc:spChg>
        <pc:spChg chg="add del mod">
          <ac:chgData name="Nicole Dobrohotoff" userId="2dc4cf58-dc7e-422a-950b-38460c74cb76" providerId="ADAL" clId="{B8449375-F7B6-44D9-98D2-F9253F90C65F}" dt="2024-05-10T07:38:16.830" v="5356" actId="931"/>
          <ac:spMkLst>
            <pc:docMk/>
            <pc:sldMk cId="3666423665" sldId="523"/>
            <ac:spMk id="17" creationId="{A6A42E1D-B27F-444F-A989-558F9C8F5809}"/>
          </ac:spMkLst>
        </pc:spChg>
        <pc:picChg chg="add del mod">
          <ac:chgData name="Nicole Dobrohotoff" userId="2dc4cf58-dc7e-422a-950b-38460c74cb76" providerId="ADAL" clId="{B8449375-F7B6-44D9-98D2-F9253F90C65F}" dt="2024-05-10T07:33:48.342" v="5334" actId="478"/>
          <ac:picMkLst>
            <pc:docMk/>
            <pc:sldMk cId="3666423665" sldId="523"/>
            <ac:picMk id="7" creationId="{BD8D4243-2A39-420F-A7AD-1745258F1054}"/>
          </ac:picMkLst>
        </pc:picChg>
        <pc:picChg chg="add del mod">
          <ac:chgData name="Nicole Dobrohotoff" userId="2dc4cf58-dc7e-422a-950b-38460c74cb76" providerId="ADAL" clId="{B8449375-F7B6-44D9-98D2-F9253F90C65F}" dt="2024-05-10T07:37:10.077" v="5350" actId="478"/>
          <ac:picMkLst>
            <pc:docMk/>
            <pc:sldMk cId="3666423665" sldId="523"/>
            <ac:picMk id="11" creationId="{DD646B0B-40AC-4384-9646-233B77F4B71B}"/>
          </ac:picMkLst>
        </pc:picChg>
        <pc:picChg chg="add del mod">
          <ac:chgData name="Nicole Dobrohotoff" userId="2dc4cf58-dc7e-422a-950b-38460c74cb76" providerId="ADAL" clId="{B8449375-F7B6-44D9-98D2-F9253F90C65F}" dt="2024-05-10T07:38:08.316" v="5355" actId="478"/>
          <ac:picMkLst>
            <pc:docMk/>
            <pc:sldMk cId="3666423665" sldId="523"/>
            <ac:picMk id="15" creationId="{7927AC4C-F544-473D-AC5D-D65848D7327C}"/>
          </ac:picMkLst>
        </pc:picChg>
        <pc:picChg chg="add mod modCrop">
          <ac:chgData name="Nicole Dobrohotoff" userId="2dc4cf58-dc7e-422a-950b-38460c74cb76" providerId="ADAL" clId="{B8449375-F7B6-44D9-98D2-F9253F90C65F}" dt="2024-05-17T03:09:53.754" v="5709" actId="18131"/>
          <ac:picMkLst>
            <pc:docMk/>
            <pc:sldMk cId="3666423665" sldId="523"/>
            <ac:picMk id="19" creationId="{BCE52504-73FA-486B-AA46-F63D9FCBC95F}"/>
          </ac:picMkLst>
        </pc:picChg>
      </pc:sldChg>
      <pc:sldChg chg="addSp delSp modSp add ord">
        <pc:chgData name="Nicole Dobrohotoff" userId="2dc4cf58-dc7e-422a-950b-38460c74cb76" providerId="ADAL" clId="{B8449375-F7B6-44D9-98D2-F9253F90C65F}" dt="2024-05-17T04:16:28.853" v="10191" actId="962"/>
        <pc:sldMkLst>
          <pc:docMk/>
          <pc:sldMk cId="935568055" sldId="524"/>
        </pc:sldMkLst>
        <pc:spChg chg="mod">
          <ac:chgData name="Nicole Dobrohotoff" userId="2dc4cf58-dc7e-422a-950b-38460c74cb76" providerId="ADAL" clId="{B8449375-F7B6-44D9-98D2-F9253F90C65F}" dt="2024-05-17T03:53:32.283" v="7633" actId="20577"/>
          <ac:spMkLst>
            <pc:docMk/>
            <pc:sldMk cId="935568055" sldId="524"/>
            <ac:spMk id="2" creationId="{3237B694-EE21-4A20-B8EC-57CE25062B59}"/>
          </ac:spMkLst>
        </pc:spChg>
        <pc:spChg chg="mod">
          <ac:chgData name="Nicole Dobrohotoff" userId="2dc4cf58-dc7e-422a-950b-38460c74cb76" providerId="ADAL" clId="{B8449375-F7B6-44D9-98D2-F9253F90C65F}" dt="2024-05-17T03:47:23.286" v="7043" actId="20577"/>
          <ac:spMkLst>
            <pc:docMk/>
            <pc:sldMk cId="935568055" sldId="524"/>
            <ac:spMk id="3" creationId="{62DA79A6-C327-4EDA-A909-08380C6B8F95}"/>
          </ac:spMkLst>
        </pc:spChg>
        <pc:spChg chg="mod">
          <ac:chgData name="Nicole Dobrohotoff" userId="2dc4cf58-dc7e-422a-950b-38460c74cb76" providerId="ADAL" clId="{B8449375-F7B6-44D9-98D2-F9253F90C65F}" dt="2024-05-17T03:50:42.580" v="7229" actId="20577"/>
          <ac:spMkLst>
            <pc:docMk/>
            <pc:sldMk cId="935568055" sldId="524"/>
            <ac:spMk id="5" creationId="{1EB8A271-4872-4C4D-8E8B-3CC487B4B1C6}"/>
          </ac:spMkLst>
        </pc:spChg>
        <pc:spChg chg="del">
          <ac:chgData name="Nicole Dobrohotoff" userId="2dc4cf58-dc7e-422a-950b-38460c74cb76" providerId="ADAL" clId="{B8449375-F7B6-44D9-98D2-F9253F90C65F}" dt="2024-05-17T03:47:27.286" v="7044" actId="478"/>
          <ac:spMkLst>
            <pc:docMk/>
            <pc:sldMk cId="935568055" sldId="524"/>
            <ac:spMk id="6" creationId="{422CE427-6E87-4870-9DEE-29DC9A50819F}"/>
          </ac:spMkLst>
        </pc:spChg>
        <pc:spChg chg="del">
          <ac:chgData name="Nicole Dobrohotoff" userId="2dc4cf58-dc7e-422a-950b-38460c74cb76" providerId="ADAL" clId="{B8449375-F7B6-44D9-98D2-F9253F90C65F}" dt="2024-05-17T03:47:27.286" v="7044" actId="478"/>
          <ac:spMkLst>
            <pc:docMk/>
            <pc:sldMk cId="935568055" sldId="524"/>
            <ac:spMk id="7" creationId="{4691C706-443A-4208-88D8-3AFFF6EAC5D0}"/>
          </ac:spMkLst>
        </pc:spChg>
        <pc:spChg chg="add del mod">
          <ac:chgData name="Nicole Dobrohotoff" userId="2dc4cf58-dc7e-422a-950b-38460c74cb76" providerId="ADAL" clId="{B8449375-F7B6-44D9-98D2-F9253F90C65F}" dt="2024-05-17T03:48:17.319" v="7048" actId="931"/>
          <ac:spMkLst>
            <pc:docMk/>
            <pc:sldMk cId="935568055" sldId="524"/>
            <ac:spMk id="8" creationId="{25406797-56E4-4F8C-9956-45EE3B1DEB2A}"/>
          </ac:spMkLst>
        </pc:spChg>
        <pc:spChg chg="add del mod">
          <ac:chgData name="Nicole Dobrohotoff" userId="2dc4cf58-dc7e-422a-950b-38460c74cb76" providerId="ADAL" clId="{B8449375-F7B6-44D9-98D2-F9253F90C65F}" dt="2024-05-17T03:49:39.088" v="7110" actId="931"/>
          <ac:spMkLst>
            <pc:docMk/>
            <pc:sldMk cId="935568055" sldId="524"/>
            <ac:spMk id="12" creationId="{52C075AF-5783-4219-AB72-22E794EFE8A1}"/>
          </ac:spMkLst>
        </pc:spChg>
        <pc:picChg chg="add del mod">
          <ac:chgData name="Nicole Dobrohotoff" userId="2dc4cf58-dc7e-422a-950b-38460c74cb76" providerId="ADAL" clId="{B8449375-F7B6-44D9-98D2-F9253F90C65F}" dt="2024-05-17T03:49:22.320" v="7109" actId="478"/>
          <ac:picMkLst>
            <pc:docMk/>
            <pc:sldMk cId="935568055" sldId="524"/>
            <ac:picMk id="10" creationId="{042C81CC-5500-4BB9-B5F4-9C38570BEF63}"/>
          </ac:picMkLst>
        </pc:picChg>
        <pc:picChg chg="del">
          <ac:chgData name="Nicole Dobrohotoff" userId="2dc4cf58-dc7e-422a-950b-38460c74cb76" providerId="ADAL" clId="{B8449375-F7B6-44D9-98D2-F9253F90C65F}" dt="2024-05-17T03:47:33.869" v="7047" actId="478"/>
          <ac:picMkLst>
            <pc:docMk/>
            <pc:sldMk cId="935568055" sldId="524"/>
            <ac:picMk id="13" creationId="{3D74B066-A1CA-4CDC-8569-F5C2979F909B}"/>
          </ac:picMkLst>
        </pc:picChg>
        <pc:picChg chg="add mod">
          <ac:chgData name="Nicole Dobrohotoff" userId="2dc4cf58-dc7e-422a-950b-38460c74cb76" providerId="ADAL" clId="{B8449375-F7B6-44D9-98D2-F9253F90C65F}" dt="2024-05-17T04:16:28.853" v="10191" actId="962"/>
          <ac:picMkLst>
            <pc:docMk/>
            <pc:sldMk cId="935568055" sldId="524"/>
            <ac:picMk id="15" creationId="{1BD596A4-BFF3-40FD-895A-CA3D090DA6A2}"/>
          </ac:picMkLst>
        </pc:picChg>
      </pc:sldChg>
      <pc:sldMasterChg chg="modSp addSldLayout delSldLayout modSldLayout">
        <pc:chgData name="Nicole Dobrohotoff" userId="2dc4cf58-dc7e-422a-950b-38460c74cb76" providerId="ADAL" clId="{B8449375-F7B6-44D9-98D2-F9253F90C65F}" dt="2024-05-17T03:09:40.493" v="5706" actId="14100"/>
        <pc:sldMasterMkLst>
          <pc:docMk/>
          <pc:sldMasterMk cId="3717443577" sldId="2147483917"/>
        </pc:sldMasterMkLst>
        <pc:picChg chg="mod">
          <ac:chgData name="Nicole Dobrohotoff" userId="2dc4cf58-dc7e-422a-950b-38460c74cb76" providerId="ADAL" clId="{B8449375-F7B6-44D9-98D2-F9253F90C65F}" dt="2024-05-05T23:55:32.529" v="1081" actId="14826"/>
          <ac:picMkLst>
            <pc:docMk/>
            <pc:sldMasterMk cId="3717443577" sldId="2147483917"/>
            <ac:picMk id="5" creationId="{2D4C7B6A-48AC-2145-8341-AE54C36320F8}"/>
          </ac:picMkLst>
        </pc:picChg>
        <pc:sldLayoutChg chg="modSp">
          <pc:chgData name="Nicole Dobrohotoff" userId="2dc4cf58-dc7e-422a-950b-38460c74cb76" providerId="ADAL" clId="{B8449375-F7B6-44D9-98D2-F9253F90C65F}" dt="2024-05-03T06:15:19.785" v="643" actId="255"/>
          <pc:sldLayoutMkLst>
            <pc:docMk/>
            <pc:sldMasterMk cId="3717443577" sldId="2147483917"/>
            <pc:sldLayoutMk cId="3356239134" sldId="2147483871"/>
          </pc:sldLayoutMkLst>
          <pc:spChg chg="mod">
            <ac:chgData name="Nicole Dobrohotoff" userId="2dc4cf58-dc7e-422a-950b-38460c74cb76" providerId="ADAL" clId="{B8449375-F7B6-44D9-98D2-F9253F90C65F}" dt="2024-05-03T06:15:19.785" v="643" actId="255"/>
            <ac:spMkLst>
              <pc:docMk/>
              <pc:sldMasterMk cId="3717443577" sldId="2147483917"/>
              <pc:sldLayoutMk cId="3356239134" sldId="2147483871"/>
              <ac:spMk id="10" creationId="{0AF587D0-1A8E-7348-81F7-FB0B396C3196}"/>
            </ac:spMkLst>
          </pc:spChg>
          <pc:spChg chg="mod">
            <ac:chgData name="Nicole Dobrohotoff" userId="2dc4cf58-dc7e-422a-950b-38460c74cb76" providerId="ADAL" clId="{B8449375-F7B6-44D9-98D2-F9253F90C65F}" dt="2024-05-03T06:12:28.754" v="622" actId="14100"/>
            <ac:spMkLst>
              <pc:docMk/>
              <pc:sldMasterMk cId="3717443577" sldId="2147483917"/>
              <pc:sldLayoutMk cId="3356239134" sldId="2147483871"/>
              <ac:spMk id="11" creationId="{A1C99DE8-695A-E94E-AB18-FA5994D734C2}"/>
            </ac:spMkLst>
          </pc:spChg>
          <pc:spChg chg="mod">
            <ac:chgData name="Nicole Dobrohotoff" userId="2dc4cf58-dc7e-422a-950b-38460c74cb76" providerId="ADAL" clId="{B8449375-F7B6-44D9-98D2-F9253F90C65F}" dt="2024-05-03T06:13:16.110" v="636" actId="207"/>
            <ac:spMkLst>
              <pc:docMk/>
              <pc:sldMasterMk cId="3717443577" sldId="2147483917"/>
              <pc:sldLayoutMk cId="3356239134" sldId="2147483871"/>
              <ac:spMk id="12" creationId="{5C78746F-8078-0245-9577-F176122399ED}"/>
            </ac:spMkLst>
          </pc:spChg>
          <pc:spChg chg="mod">
            <ac:chgData name="Nicole Dobrohotoff" userId="2dc4cf58-dc7e-422a-950b-38460c74cb76" providerId="ADAL" clId="{B8449375-F7B6-44D9-98D2-F9253F90C65F}" dt="2024-05-03T06:13:01.955" v="633" actId="1036"/>
            <ac:spMkLst>
              <pc:docMk/>
              <pc:sldMasterMk cId="3717443577" sldId="2147483917"/>
              <pc:sldLayoutMk cId="3356239134" sldId="2147483871"/>
              <ac:spMk id="14" creationId="{B580E45E-C138-F34A-B50D-2A527F9F5662}"/>
            </ac:spMkLst>
          </pc:spChg>
          <pc:spChg chg="mod">
            <ac:chgData name="Nicole Dobrohotoff" userId="2dc4cf58-dc7e-422a-950b-38460c74cb76" providerId="ADAL" clId="{B8449375-F7B6-44D9-98D2-F9253F90C65F}" dt="2024-05-03T06:12:51.467" v="627" actId="14100"/>
            <ac:spMkLst>
              <pc:docMk/>
              <pc:sldMasterMk cId="3717443577" sldId="2147483917"/>
              <pc:sldLayoutMk cId="3356239134" sldId="2147483871"/>
              <ac:spMk id="18" creationId="{81BC7A7A-1FB2-9745-8A86-AF39BA138C62}"/>
            </ac:spMkLst>
          </pc:spChg>
          <pc:cxnChg chg="mod">
            <ac:chgData name="Nicole Dobrohotoff" userId="2dc4cf58-dc7e-422a-950b-38460c74cb76" providerId="ADAL" clId="{B8449375-F7B6-44D9-98D2-F9253F90C65F}" dt="2024-05-03T06:13:49.782" v="639" actId="1582"/>
            <ac:cxnSpMkLst>
              <pc:docMk/>
              <pc:sldMasterMk cId="3717443577" sldId="2147483917"/>
              <pc:sldLayoutMk cId="3356239134" sldId="2147483871"/>
              <ac:cxnSpMk id="3" creationId="{83D3F451-B7BF-1947-8ABE-F07FC6772EF3}"/>
            </ac:cxnSpMkLst>
          </pc:cxnChg>
        </pc:sldLayoutChg>
        <pc:sldLayoutChg chg="modSp">
          <pc:chgData name="Nicole Dobrohotoff" userId="2dc4cf58-dc7e-422a-950b-38460c74cb76" providerId="ADAL" clId="{B8449375-F7B6-44D9-98D2-F9253F90C65F}" dt="2024-05-17T03:04:54.790" v="5485" actId="255"/>
          <pc:sldLayoutMkLst>
            <pc:docMk/>
            <pc:sldMasterMk cId="3717443577" sldId="2147483917"/>
            <pc:sldLayoutMk cId="2380181175" sldId="2147483872"/>
          </pc:sldLayoutMkLst>
          <pc:spChg chg="mod">
            <ac:chgData name="Nicole Dobrohotoff" userId="2dc4cf58-dc7e-422a-950b-38460c74cb76" providerId="ADAL" clId="{B8449375-F7B6-44D9-98D2-F9253F90C65F}" dt="2024-05-10T05:46:04.368" v="4487" actId="14100"/>
            <ac:spMkLst>
              <pc:docMk/>
              <pc:sldMasterMk cId="3717443577" sldId="2147483917"/>
              <pc:sldLayoutMk cId="2380181175" sldId="2147483872"/>
              <ac:spMk id="9" creationId="{A964E8A9-F70A-4146-974B-8F61BF964486}"/>
            </ac:spMkLst>
          </pc:spChg>
          <pc:spChg chg="mod">
            <ac:chgData name="Nicole Dobrohotoff" userId="2dc4cf58-dc7e-422a-950b-38460c74cb76" providerId="ADAL" clId="{B8449375-F7B6-44D9-98D2-F9253F90C65F}" dt="2024-05-06T02:47:06.635" v="2328"/>
            <ac:spMkLst>
              <pc:docMk/>
              <pc:sldMasterMk cId="3717443577" sldId="2147483917"/>
              <pc:sldLayoutMk cId="2380181175" sldId="2147483872"/>
              <ac:spMk id="11" creationId="{A1C99DE8-695A-E94E-AB18-FA5994D734C2}"/>
            </ac:spMkLst>
          </pc:spChg>
          <pc:spChg chg="mod">
            <ac:chgData name="Nicole Dobrohotoff" userId="2dc4cf58-dc7e-422a-950b-38460c74cb76" providerId="ADAL" clId="{B8449375-F7B6-44D9-98D2-F9253F90C65F}" dt="2024-05-06T00:19:25.840" v="1156" actId="14100"/>
            <ac:spMkLst>
              <pc:docMk/>
              <pc:sldMasterMk cId="3717443577" sldId="2147483917"/>
              <pc:sldLayoutMk cId="2380181175" sldId="2147483872"/>
              <ac:spMk id="13" creationId="{56B88284-AAD5-AE46-B5F7-D1554CD898AE}"/>
            </ac:spMkLst>
          </pc:spChg>
          <pc:spChg chg="mod">
            <ac:chgData name="Nicole Dobrohotoff" userId="2dc4cf58-dc7e-422a-950b-38460c74cb76" providerId="ADAL" clId="{B8449375-F7B6-44D9-98D2-F9253F90C65F}" dt="2024-05-17T03:04:54.790" v="5485" actId="255"/>
            <ac:spMkLst>
              <pc:docMk/>
              <pc:sldMasterMk cId="3717443577" sldId="2147483917"/>
              <pc:sldLayoutMk cId="2380181175" sldId="2147483872"/>
              <ac:spMk id="15" creationId="{6D0D5AB6-41CD-CD43-BE0E-710510C46260}"/>
            </ac:spMkLst>
          </pc:spChg>
          <pc:spChg chg="mod">
            <ac:chgData name="Nicole Dobrohotoff" userId="2dc4cf58-dc7e-422a-950b-38460c74cb76" providerId="ADAL" clId="{B8449375-F7B6-44D9-98D2-F9253F90C65F}" dt="2024-05-10T05:57:57.493" v="4495" actId="20577"/>
            <ac:spMkLst>
              <pc:docMk/>
              <pc:sldMasterMk cId="3717443577" sldId="2147483917"/>
              <pc:sldLayoutMk cId="2380181175" sldId="2147483872"/>
              <ac:spMk id="17" creationId="{5E9CC21D-9458-F64F-91C0-D00DF1FB2AC3}"/>
            </ac:spMkLst>
          </pc:spChg>
          <pc:cxnChg chg="mod">
            <ac:chgData name="Nicole Dobrohotoff" userId="2dc4cf58-dc7e-422a-950b-38460c74cb76" providerId="ADAL" clId="{B8449375-F7B6-44D9-98D2-F9253F90C65F}" dt="2024-05-06T00:18:53.679" v="1149" actId="1076"/>
            <ac:cxnSpMkLst>
              <pc:docMk/>
              <pc:sldMasterMk cId="3717443577" sldId="2147483917"/>
              <pc:sldLayoutMk cId="2380181175" sldId="2147483872"/>
              <ac:cxnSpMk id="18" creationId="{7DDB4820-AC21-D145-9DFA-CC64BCC80C89}"/>
            </ac:cxnSpMkLst>
          </pc:cxnChg>
        </pc:sldLayoutChg>
        <pc:sldLayoutChg chg="setBg">
          <pc:chgData name="Nicole Dobrohotoff" userId="2dc4cf58-dc7e-422a-950b-38460c74cb76" providerId="ADAL" clId="{B8449375-F7B6-44D9-98D2-F9253F90C65F}" dt="2024-05-13T00:09:24.969" v="5463"/>
          <pc:sldLayoutMkLst>
            <pc:docMk/>
            <pc:sldMasterMk cId="3717443577" sldId="2147483917"/>
            <pc:sldLayoutMk cId="2245180879" sldId="2147483907"/>
          </pc:sldLayoutMkLst>
        </pc:sldLayoutChg>
        <pc:sldLayoutChg chg="modSp">
          <pc:chgData name="Nicole Dobrohotoff" userId="2dc4cf58-dc7e-422a-950b-38460c74cb76" providerId="ADAL" clId="{B8449375-F7B6-44D9-98D2-F9253F90C65F}" dt="2024-05-03T05:47:25.650" v="56" actId="207"/>
          <pc:sldLayoutMkLst>
            <pc:docMk/>
            <pc:sldMasterMk cId="3717443577" sldId="2147483917"/>
            <pc:sldLayoutMk cId="133088920" sldId="2147483927"/>
          </pc:sldLayoutMkLst>
          <pc:spChg chg="mod">
            <ac:chgData name="Nicole Dobrohotoff" userId="2dc4cf58-dc7e-422a-950b-38460c74cb76" providerId="ADAL" clId="{B8449375-F7B6-44D9-98D2-F9253F90C65F}" dt="2024-05-03T05:46:37.954" v="53" actId="14100"/>
            <ac:spMkLst>
              <pc:docMk/>
              <pc:sldMasterMk cId="3717443577" sldId="2147483917"/>
              <pc:sldLayoutMk cId="133088920" sldId="2147483927"/>
              <ac:spMk id="13" creationId="{42EEBFC7-1BF6-4349-B248-522AAC0AE8C3}"/>
            </ac:spMkLst>
          </pc:spChg>
          <pc:spChg chg="mod">
            <ac:chgData name="Nicole Dobrohotoff" userId="2dc4cf58-dc7e-422a-950b-38460c74cb76" providerId="ADAL" clId="{B8449375-F7B6-44D9-98D2-F9253F90C65F}" dt="2024-05-03T05:47:13.814" v="55" actId="207"/>
            <ac:spMkLst>
              <pc:docMk/>
              <pc:sldMasterMk cId="3717443577" sldId="2147483917"/>
              <pc:sldLayoutMk cId="133088920" sldId="2147483927"/>
              <ac:spMk id="15" creationId="{9A8C6982-F74D-C344-BCD9-9DE59C7B3250}"/>
            </ac:spMkLst>
          </pc:spChg>
          <pc:spChg chg="mod">
            <ac:chgData name="Nicole Dobrohotoff" userId="2dc4cf58-dc7e-422a-950b-38460c74cb76" providerId="ADAL" clId="{B8449375-F7B6-44D9-98D2-F9253F90C65F}" dt="2024-05-03T05:47:25.650" v="56" actId="207"/>
            <ac:spMkLst>
              <pc:docMk/>
              <pc:sldMasterMk cId="3717443577" sldId="2147483917"/>
              <pc:sldLayoutMk cId="133088920" sldId="2147483927"/>
              <ac:spMk id="16" creationId="{FD48EE57-0F2D-014C-95FA-6C882CB4F599}"/>
            </ac:spMkLst>
          </pc:spChg>
        </pc:sldLayoutChg>
        <pc:sldLayoutChg chg="delSp">
          <pc:chgData name="Nicole Dobrohotoff" userId="2dc4cf58-dc7e-422a-950b-38460c74cb76" providerId="ADAL" clId="{B8449375-F7B6-44D9-98D2-F9253F90C65F}" dt="2024-05-05T23:59:44.129" v="1090" actId="478"/>
          <pc:sldLayoutMkLst>
            <pc:docMk/>
            <pc:sldMasterMk cId="3717443577" sldId="2147483917"/>
            <pc:sldLayoutMk cId="237153319" sldId="2147483949"/>
          </pc:sldLayoutMkLst>
          <pc:grpChg chg="del">
            <ac:chgData name="Nicole Dobrohotoff" userId="2dc4cf58-dc7e-422a-950b-38460c74cb76" providerId="ADAL" clId="{B8449375-F7B6-44D9-98D2-F9253F90C65F}" dt="2024-05-05T23:59:44.129" v="1090" actId="478"/>
            <ac:grpSpMkLst>
              <pc:docMk/>
              <pc:sldMasterMk cId="3717443577" sldId="2147483917"/>
              <pc:sldLayoutMk cId="237153319" sldId="2147483949"/>
              <ac:grpSpMk id="28" creationId="{8DEE75FC-B50D-8043-A377-0C7BE0531537}"/>
            </ac:grpSpMkLst>
          </pc:grpChg>
        </pc:sldLayoutChg>
        <pc:sldLayoutChg chg="delSp setBg">
          <pc:chgData name="Nicole Dobrohotoff" userId="2dc4cf58-dc7e-422a-950b-38460c74cb76" providerId="ADAL" clId="{B8449375-F7B6-44D9-98D2-F9253F90C65F}" dt="2024-05-06T01:03:21.649" v="1482"/>
          <pc:sldLayoutMkLst>
            <pc:docMk/>
            <pc:sldMasterMk cId="3717443577" sldId="2147483917"/>
            <pc:sldLayoutMk cId="954830016" sldId="2147483950"/>
          </pc:sldLayoutMkLst>
          <pc:spChg chg="del">
            <ac:chgData name="Nicole Dobrohotoff" userId="2dc4cf58-dc7e-422a-950b-38460c74cb76" providerId="ADAL" clId="{B8449375-F7B6-44D9-98D2-F9253F90C65F}" dt="2024-05-06T01:03:01.074" v="1481" actId="478"/>
            <ac:spMkLst>
              <pc:docMk/>
              <pc:sldMasterMk cId="3717443577" sldId="2147483917"/>
              <pc:sldLayoutMk cId="954830016" sldId="2147483950"/>
              <ac:spMk id="11" creationId="{12EFCC48-8CC8-4B59-B2A1-D9D5939A217A}"/>
            </ac:spMkLst>
          </pc:spChg>
        </pc:sldLayoutChg>
        <pc:sldLayoutChg chg="addSp delSp modSp">
          <pc:chgData name="Nicole Dobrohotoff" userId="2dc4cf58-dc7e-422a-950b-38460c74cb76" providerId="ADAL" clId="{B8449375-F7B6-44D9-98D2-F9253F90C65F}" dt="2024-05-17T03:09:40.493" v="5706" actId="14100"/>
          <pc:sldLayoutMkLst>
            <pc:docMk/>
            <pc:sldMasterMk cId="3717443577" sldId="2147483917"/>
            <pc:sldLayoutMk cId="3343324343" sldId="2147483951"/>
          </pc:sldLayoutMkLst>
          <pc:spChg chg="add del">
            <ac:chgData name="Nicole Dobrohotoff" userId="2dc4cf58-dc7e-422a-950b-38460c74cb76" providerId="ADAL" clId="{B8449375-F7B6-44D9-98D2-F9253F90C65F}" dt="2024-05-06T02:52:48.453" v="2407" actId="11529"/>
            <ac:spMkLst>
              <pc:docMk/>
              <pc:sldMasterMk cId="3717443577" sldId="2147483917"/>
              <pc:sldLayoutMk cId="3343324343" sldId="2147483951"/>
              <ac:spMk id="2" creationId="{3E6ED26B-8DE3-405D-BDCE-A8A0008672C6}"/>
            </ac:spMkLst>
          </pc:spChg>
          <pc:spChg chg="add mod">
            <ac:chgData name="Nicole Dobrohotoff" userId="2dc4cf58-dc7e-422a-950b-38460c74cb76" providerId="ADAL" clId="{B8449375-F7B6-44D9-98D2-F9253F90C65F}" dt="2024-05-17T03:09:37.741" v="5705" actId="14100"/>
            <ac:spMkLst>
              <pc:docMk/>
              <pc:sldMasterMk cId="3717443577" sldId="2147483917"/>
              <pc:sldLayoutMk cId="3343324343" sldId="2147483951"/>
              <ac:spMk id="3" creationId="{8475C864-EF7D-4D51-8CD2-29F2C212C3DC}"/>
            </ac:spMkLst>
          </pc:spChg>
          <pc:spChg chg="add del mod">
            <ac:chgData name="Nicole Dobrohotoff" userId="2dc4cf58-dc7e-422a-950b-38460c74cb76" providerId="ADAL" clId="{B8449375-F7B6-44D9-98D2-F9253F90C65F}" dt="2024-05-06T02:53:46.864" v="2415" actId="478"/>
            <ac:spMkLst>
              <pc:docMk/>
              <pc:sldMasterMk cId="3717443577" sldId="2147483917"/>
              <pc:sldLayoutMk cId="3343324343" sldId="2147483951"/>
              <ac:spMk id="4" creationId="{9EC7E074-685A-4C06-A482-C72BE3FD000F}"/>
            </ac:spMkLst>
          </pc:spChg>
          <pc:spChg chg="mod">
            <ac:chgData name="Nicole Dobrohotoff" userId="2dc4cf58-dc7e-422a-950b-38460c74cb76" providerId="ADAL" clId="{B8449375-F7B6-44D9-98D2-F9253F90C65F}" dt="2024-05-10T05:45:49.122" v="4486" actId="14100"/>
            <ac:spMkLst>
              <pc:docMk/>
              <pc:sldMasterMk cId="3717443577" sldId="2147483917"/>
              <pc:sldLayoutMk cId="3343324343" sldId="2147483951"/>
              <ac:spMk id="6" creationId="{BE586DA3-45B5-5E4E-A1D8-F3B11490F32B}"/>
            </ac:spMkLst>
          </pc:spChg>
          <pc:spChg chg="add del">
            <ac:chgData name="Nicole Dobrohotoff" userId="2dc4cf58-dc7e-422a-950b-38460c74cb76" providerId="ADAL" clId="{B8449375-F7B6-44D9-98D2-F9253F90C65F}" dt="2024-05-06T02:53:55.403" v="2416" actId="11529"/>
            <ac:spMkLst>
              <pc:docMk/>
              <pc:sldMasterMk cId="3717443577" sldId="2147483917"/>
              <pc:sldLayoutMk cId="3343324343" sldId="2147483951"/>
              <ac:spMk id="8" creationId="{CD068240-3BDE-4821-A282-5A0E578FA75D}"/>
            </ac:spMkLst>
          </pc:spChg>
          <pc:spChg chg="add mod">
            <ac:chgData name="Nicole Dobrohotoff" userId="2dc4cf58-dc7e-422a-950b-38460c74cb76" providerId="ADAL" clId="{B8449375-F7B6-44D9-98D2-F9253F90C65F}" dt="2024-05-17T03:09:40.493" v="5706" actId="14100"/>
            <ac:spMkLst>
              <pc:docMk/>
              <pc:sldMasterMk cId="3717443577" sldId="2147483917"/>
              <pc:sldLayoutMk cId="3343324343" sldId="2147483951"/>
              <ac:spMk id="9" creationId="{9B17DF9F-AFE4-4100-A667-A9F6B15563E6}"/>
            </ac:spMkLst>
          </pc:spChg>
          <pc:spChg chg="mod">
            <ac:chgData name="Nicole Dobrohotoff" userId="2dc4cf58-dc7e-422a-950b-38460c74cb76" providerId="ADAL" clId="{B8449375-F7B6-44D9-98D2-F9253F90C65F}" dt="2024-05-06T02:53:32.956" v="2413" actId="14100"/>
            <ac:spMkLst>
              <pc:docMk/>
              <pc:sldMasterMk cId="3717443577" sldId="2147483917"/>
              <pc:sldLayoutMk cId="3343324343" sldId="2147483951"/>
              <ac:spMk id="12" creationId="{386D2BC9-9F55-D646-B7DF-6CF21B2AE708}"/>
            </ac:spMkLst>
          </pc:spChg>
        </pc:sldLayoutChg>
        <pc:sldLayoutChg chg="addSp modSp">
          <pc:chgData name="Nicole Dobrohotoff" userId="2dc4cf58-dc7e-422a-950b-38460c74cb76" providerId="ADAL" clId="{B8449375-F7B6-44D9-98D2-F9253F90C65F}" dt="2024-05-07T06:45:10.591" v="3121" actId="14100"/>
          <pc:sldLayoutMkLst>
            <pc:docMk/>
            <pc:sldMasterMk cId="3717443577" sldId="2147483917"/>
            <pc:sldLayoutMk cId="106385360" sldId="2147483952"/>
          </pc:sldLayoutMkLst>
          <pc:spChg chg="add mod">
            <ac:chgData name="Nicole Dobrohotoff" userId="2dc4cf58-dc7e-422a-950b-38460c74cb76" providerId="ADAL" clId="{B8449375-F7B6-44D9-98D2-F9253F90C65F}" dt="2024-05-07T06:45:04.075" v="3119" actId="1076"/>
            <ac:spMkLst>
              <pc:docMk/>
              <pc:sldMasterMk cId="3717443577" sldId="2147483917"/>
              <pc:sldLayoutMk cId="106385360" sldId="2147483952"/>
              <ac:spMk id="10" creationId="{02100BF5-7097-4AA4-A08A-CC5A8DFB2BC7}"/>
            </ac:spMkLst>
          </pc:spChg>
          <pc:spChg chg="mod">
            <ac:chgData name="Nicole Dobrohotoff" userId="2dc4cf58-dc7e-422a-950b-38460c74cb76" providerId="ADAL" clId="{B8449375-F7B6-44D9-98D2-F9253F90C65F}" dt="2024-05-07T06:44:55.480" v="3117" actId="14100"/>
            <ac:spMkLst>
              <pc:docMk/>
              <pc:sldMasterMk cId="3717443577" sldId="2147483917"/>
              <pc:sldLayoutMk cId="106385360" sldId="2147483952"/>
              <ac:spMk id="13" creationId="{56B88284-AAD5-AE46-B5F7-D1554CD898AE}"/>
            </ac:spMkLst>
          </pc:spChg>
          <pc:spChg chg="mod">
            <ac:chgData name="Nicole Dobrohotoff" userId="2dc4cf58-dc7e-422a-950b-38460c74cb76" providerId="ADAL" clId="{B8449375-F7B6-44D9-98D2-F9253F90C65F}" dt="2024-05-07T06:45:10.591" v="3121" actId="14100"/>
            <ac:spMkLst>
              <pc:docMk/>
              <pc:sldMasterMk cId="3717443577" sldId="2147483917"/>
              <pc:sldLayoutMk cId="106385360" sldId="2147483952"/>
              <ac:spMk id="15" creationId="{6D0D5AB6-41CD-CD43-BE0E-710510C46260}"/>
            </ac:spMkLst>
          </pc:spChg>
        </pc:sldLayoutChg>
        <pc:sldLayoutChg chg="addSp delSp modSp">
          <pc:chgData name="Nicole Dobrohotoff" userId="2dc4cf58-dc7e-422a-950b-38460c74cb76" providerId="ADAL" clId="{B8449375-F7B6-44D9-98D2-F9253F90C65F}" dt="2024-05-07T06:46:32.504" v="3167" actId="1076"/>
          <pc:sldLayoutMkLst>
            <pc:docMk/>
            <pc:sldMasterMk cId="3717443577" sldId="2147483917"/>
            <pc:sldLayoutMk cId="4063041767" sldId="2147483953"/>
          </pc:sldLayoutMkLst>
          <pc:spChg chg="add del mod">
            <ac:chgData name="Nicole Dobrohotoff" userId="2dc4cf58-dc7e-422a-950b-38460c74cb76" providerId="ADAL" clId="{B8449375-F7B6-44D9-98D2-F9253F90C65F}" dt="2024-05-07T06:45:52.898" v="3132"/>
            <ac:spMkLst>
              <pc:docMk/>
              <pc:sldMasterMk cId="3717443577" sldId="2147483917"/>
              <pc:sldLayoutMk cId="4063041767" sldId="2147483953"/>
              <ac:spMk id="10" creationId="{B8D7CBBE-2986-4481-B06D-48CDEB1E4055}"/>
            </ac:spMkLst>
          </pc:spChg>
          <pc:spChg chg="add del mod">
            <ac:chgData name="Nicole Dobrohotoff" userId="2dc4cf58-dc7e-422a-950b-38460c74cb76" providerId="ADAL" clId="{B8449375-F7B6-44D9-98D2-F9253F90C65F}" dt="2024-05-07T06:45:52.393" v="3131"/>
            <ac:spMkLst>
              <pc:docMk/>
              <pc:sldMasterMk cId="3717443577" sldId="2147483917"/>
              <pc:sldLayoutMk cId="4063041767" sldId="2147483953"/>
              <ac:spMk id="12" creationId="{62BF03C6-BD49-4D1A-8FD3-DE2439A506D5}"/>
            </ac:spMkLst>
          </pc:spChg>
          <pc:spChg chg="mod">
            <ac:chgData name="Nicole Dobrohotoff" userId="2dc4cf58-dc7e-422a-950b-38460c74cb76" providerId="ADAL" clId="{B8449375-F7B6-44D9-98D2-F9253F90C65F}" dt="2024-05-07T06:46:32.504" v="3167" actId="1076"/>
            <ac:spMkLst>
              <pc:docMk/>
              <pc:sldMasterMk cId="3717443577" sldId="2147483917"/>
              <pc:sldLayoutMk cId="4063041767" sldId="2147483953"/>
              <ac:spMk id="13" creationId="{56B88284-AAD5-AE46-B5F7-D1554CD898AE}"/>
            </ac:spMkLst>
          </pc:spChg>
          <pc:spChg chg="add mod">
            <ac:chgData name="Nicole Dobrohotoff" userId="2dc4cf58-dc7e-422a-950b-38460c74cb76" providerId="ADAL" clId="{B8449375-F7B6-44D9-98D2-F9253F90C65F}" dt="2024-05-07T06:46:32.504" v="3167" actId="1076"/>
            <ac:spMkLst>
              <pc:docMk/>
              <pc:sldMasterMk cId="3717443577" sldId="2147483917"/>
              <pc:sldLayoutMk cId="4063041767" sldId="2147483953"/>
              <ac:spMk id="14" creationId="{B2B97E2E-A3DA-410E-808E-1FA49541A219}"/>
            </ac:spMkLst>
          </pc:spChg>
          <pc:spChg chg="del">
            <ac:chgData name="Nicole Dobrohotoff" userId="2dc4cf58-dc7e-422a-950b-38460c74cb76" providerId="ADAL" clId="{B8449375-F7B6-44D9-98D2-F9253F90C65F}" dt="2024-05-07T06:46:19.849" v="3166" actId="478"/>
            <ac:spMkLst>
              <pc:docMk/>
              <pc:sldMasterMk cId="3717443577" sldId="2147483917"/>
              <pc:sldLayoutMk cId="4063041767" sldId="2147483953"/>
              <ac:spMk id="15" creationId="{6D0D5AB6-41CD-CD43-BE0E-710510C46260}"/>
            </ac:spMkLst>
          </pc:spChg>
          <pc:spChg chg="add mod">
            <ac:chgData name="Nicole Dobrohotoff" userId="2dc4cf58-dc7e-422a-950b-38460c74cb76" providerId="ADAL" clId="{B8449375-F7B6-44D9-98D2-F9253F90C65F}" dt="2024-05-07T06:46:32.504" v="3167" actId="1076"/>
            <ac:spMkLst>
              <pc:docMk/>
              <pc:sldMasterMk cId="3717443577" sldId="2147483917"/>
              <pc:sldLayoutMk cId="4063041767" sldId="2147483953"/>
              <ac:spMk id="16" creationId="{B2673E79-42BE-4BCE-A9FE-FF7C2E246288}"/>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5/20/2024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dirty="0"/>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5/20/2024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dirty="0"/>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aritas.org.au/global-gift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a:t>
            </a:fld>
            <a:endParaRPr lang="en-US" dirty="0"/>
          </a:p>
        </p:txBody>
      </p:sp>
    </p:spTree>
    <p:extLst>
      <p:ext uri="{BB962C8B-B14F-4D97-AF65-F5344CB8AC3E}">
        <p14:creationId xmlns:p14="http://schemas.microsoft.com/office/powerpoint/2010/main" val="1286238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Teacher’s Notes:</a:t>
            </a:r>
          </a:p>
          <a:p>
            <a:pPr algn="l"/>
            <a:r>
              <a:rPr lang="en-AU" b="0" i="0" dirty="0">
                <a:solidFill>
                  <a:srgbClr val="05243F"/>
                </a:solidFill>
                <a:effectLst/>
                <a:latin typeface="Arial" panose="020B0604020202020204" pitchFamily="34" charset="0"/>
              </a:rPr>
              <a:t>We are inspired by the Gospel which finds its expression in Catholic Social Traditions. </a:t>
            </a:r>
          </a:p>
          <a:p>
            <a:pPr algn="l"/>
            <a:r>
              <a:rPr lang="en-AU" b="0" i="0" dirty="0">
                <a:solidFill>
                  <a:srgbClr val="05243F"/>
                </a:solidFill>
                <a:effectLst/>
                <a:latin typeface="Arial" panose="020B0604020202020204" pitchFamily="34" charset="0"/>
              </a:rPr>
              <a:t>Jesus returned as a young adult to his home town of Nazareth (Luke 4: 16-30). He had just returned from forty days in the desert, a time of encounter with both darkness and light. He chose light. Coming home, he knew this meant a fresh way of understanding himself and the world. He was to be an agent for change, for loving relationships. He had a vision of freedom. It is a vision we share, one of justice, dignity and hope, and is deeply rooted in everything we do, including the Caritas Australia mission.</a:t>
            </a:r>
          </a:p>
          <a:p>
            <a:pPr algn="l"/>
            <a:endParaRPr lang="en-AU" b="1" i="0" dirty="0">
              <a:solidFill>
                <a:srgbClr val="05243F"/>
              </a:solidFill>
              <a:effectLst/>
              <a:latin typeface="Arial" panose="020B0604020202020204" pitchFamily="34" charset="0"/>
            </a:endParaRPr>
          </a:p>
          <a:p>
            <a:pPr algn="l"/>
            <a:r>
              <a:rPr lang="en-AU" b="1" i="0" dirty="0">
                <a:solidFill>
                  <a:srgbClr val="05243F"/>
                </a:solidFill>
                <a:effectLst/>
                <a:latin typeface="Arial" panose="020B0604020202020204" pitchFamily="34" charset="0"/>
              </a:rPr>
              <a:t>Resources for further learning</a:t>
            </a:r>
          </a:p>
          <a:p>
            <a:pPr algn="l"/>
            <a:r>
              <a:rPr lang="en-AU" b="0" i="0" dirty="0">
                <a:solidFill>
                  <a:srgbClr val="05243F"/>
                </a:solidFill>
                <a:effectLst/>
                <a:latin typeface="Arial" panose="020B0604020202020204" pitchFamily="34" charset="0"/>
              </a:rPr>
              <a:t>Fratelli Tutti Primary Resource: https://www.caritas.org.au/resources/school-resources/fratelli-tutti-primary</a:t>
            </a:r>
          </a:p>
          <a:p>
            <a:pPr algn="l"/>
            <a:r>
              <a:rPr lang="en-AU" b="0" i="0" dirty="0">
                <a:solidFill>
                  <a:srgbClr val="05243F"/>
                </a:solidFill>
                <a:effectLst/>
                <a:latin typeface="Arial" panose="020B0604020202020204" pitchFamily="34" charset="0"/>
              </a:rPr>
              <a:t>Laudato Si’ Primary Resource: https://www.caritas.org.au/resources/school-resources/the-laudato-si-goals-primary</a:t>
            </a:r>
          </a:p>
          <a:p>
            <a:pPr algn="l"/>
            <a:r>
              <a:rPr lang="en-AU" b="0" i="0" dirty="0">
                <a:solidFill>
                  <a:srgbClr val="05243F"/>
                </a:solidFill>
                <a:effectLst/>
                <a:latin typeface="Arial" panose="020B0604020202020204" pitchFamily="34" charset="0"/>
              </a:rPr>
              <a:t>Oscar Romero Biography: https://www.caritas.org.au/resources/school-resources/oscar-romero-biography</a:t>
            </a:r>
          </a:p>
          <a:p>
            <a:endParaRPr lang="en-AU" b="1" dirty="0"/>
          </a:p>
        </p:txBody>
      </p:sp>
      <p:sp>
        <p:nvSpPr>
          <p:cNvPr id="4" name="Slide Number Placeholder 3"/>
          <p:cNvSpPr>
            <a:spLocks noGrp="1"/>
          </p:cNvSpPr>
          <p:nvPr>
            <p:ph type="sldNum" sz="quarter" idx="5"/>
          </p:nvPr>
        </p:nvSpPr>
        <p:spPr/>
        <p:txBody>
          <a:bodyPr/>
          <a:lstStyle/>
          <a:p>
            <a:fld id="{490689D6-08F4-9246-8340-6E1C330F9F5D}" type="slidenum">
              <a:rPr lang="en-US" smtClean="0"/>
              <a:t>20</a:t>
            </a:fld>
            <a:endParaRPr lang="en-US" dirty="0"/>
          </a:p>
        </p:txBody>
      </p:sp>
    </p:spTree>
    <p:extLst>
      <p:ext uri="{BB962C8B-B14F-4D97-AF65-F5344CB8AC3E}">
        <p14:creationId xmlns:p14="http://schemas.microsoft.com/office/powerpoint/2010/main" val="4210313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Left (top to bottom)</a:t>
            </a:r>
          </a:p>
          <a:p>
            <a:r>
              <a:rPr lang="en-AU" dirty="0">
                <a:latin typeface="Arial" panose="020B0604020202020204" pitchFamily="34" charset="0"/>
                <a:cs typeface="Arial" panose="020B0604020202020204" pitchFamily="34" charset="0"/>
              </a:rPr>
              <a:t>- Memory participated in a Caritas Australia supported program in Malawi, becoming the first female carpenter from her village. Photo: Tim Lam / Caritas Australia </a:t>
            </a:r>
          </a:p>
          <a:p>
            <a:r>
              <a:rPr lang="en-AU" dirty="0">
                <a:latin typeface="Arial" panose="020B0604020202020204" pitchFamily="34" charset="0"/>
                <a:cs typeface="Arial" panose="020B0604020202020204" pitchFamily="34" charset="0"/>
              </a:rPr>
              <a:t>-A mother reads to her daughter in Samoa. Photo: Laura Womersley /Caritas Australia</a:t>
            </a:r>
          </a:p>
          <a:p>
            <a:r>
              <a:rPr lang="en-A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Ronita (22) smiles as she holds her sons, Egzy Grey (3) and Clark (5), in their small home in Quezon City, Philippines. Photo: Richard Wainwright/Caritas Australia</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Right (top to bottom)</a:t>
            </a:r>
          </a:p>
          <a:p>
            <a:r>
              <a:rPr lang="en-AU" sz="1200" kern="1200" dirty="0">
                <a:solidFill>
                  <a:schemeClr val="tx1"/>
                </a:solidFill>
                <a:effectLst/>
                <a:latin typeface="Arial" panose="020B0604020202020204" pitchFamily="34" charset="0"/>
                <a:ea typeface="+mn-ea"/>
                <a:cs typeface="Arial" panose="020B0604020202020204" pitchFamily="34" charset="0"/>
              </a:rPr>
              <a:t>- Thu working in his barber shop at his home in Quang Tri province, Vietnam. Thu set up the barber shop after receiving a loan when he joined a local VSLA. Photo: Phan Tan Lam/Caritas Australia</a:t>
            </a: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Arial" panose="020B0604020202020204" pitchFamily="34" charset="0"/>
                <a:ea typeface="+mn-ea"/>
                <a:cs typeface="Arial" panose="020B0604020202020204" pitchFamily="34" charset="0"/>
              </a:rPr>
              <a:t>- </a:t>
            </a:r>
            <a:r>
              <a:rPr lang="en-AU" dirty="0">
                <a:latin typeface="Arial" panose="020B0604020202020204" pitchFamily="34" charset="0"/>
                <a:cs typeface="Arial" panose="020B0604020202020204" pitchFamily="34" charset="0"/>
              </a:rPr>
              <a:t>Laxmi (16) leading a rally with Child Club members calling for the protection of child rights. Photo: Richard Wainwright/Caritas Australia</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cs typeface="Arial" panose="020B0604020202020204" pitchFamily="34" charset="0"/>
              </a:rPr>
              <a:t>- </a:t>
            </a:r>
            <a:r>
              <a:rPr lang="en-AU" sz="1200" kern="1200" dirty="0">
                <a:solidFill>
                  <a:schemeClr val="tx1"/>
                </a:solidFill>
                <a:effectLst/>
                <a:latin typeface="Arial" panose="020B0604020202020204" pitchFamily="34" charset="0"/>
                <a:ea typeface="+mn-ea"/>
                <a:cs typeface="Arial" panose="020B0604020202020204" pitchFamily="34" charset="0"/>
              </a:rPr>
              <a:t>Priscilla holds millet from this year’s harvest in her storeroom at her home in Hwange district, north western Zimbabwe. Photo: Richard Wainwright/Caritas Australia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21</a:t>
            </a:fld>
            <a:endParaRPr lang="en-US" dirty="0"/>
          </a:p>
        </p:txBody>
      </p:sp>
    </p:spTree>
    <p:extLst>
      <p:ext uri="{BB962C8B-B14F-4D97-AF65-F5344CB8AC3E}">
        <p14:creationId xmlns:p14="http://schemas.microsoft.com/office/powerpoint/2010/main" val="3217018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Teacher notes:</a:t>
            </a:r>
          </a:p>
          <a:p>
            <a:pPr algn="l"/>
            <a:r>
              <a:rPr lang="en-AU" b="1" i="0" dirty="0">
                <a:solidFill>
                  <a:srgbClr val="05243F"/>
                </a:solidFill>
                <a:effectLst/>
                <a:latin typeface="Arial" panose="020B0604020202020204" pitchFamily="34" charset="0"/>
              </a:rPr>
              <a:t>Accompaniment</a:t>
            </a:r>
            <a:r>
              <a:rPr lang="en-AU" b="0" i="0" dirty="0">
                <a:solidFill>
                  <a:srgbClr val="05243F"/>
                </a:solidFill>
                <a:effectLst/>
                <a:latin typeface="Arial" panose="020B0604020202020204" pitchFamily="34" charset="0"/>
              </a:rPr>
              <a:t> means walking side-by-side with our program partners. It means supporting them and following their lead.  </a:t>
            </a:r>
          </a:p>
          <a:p>
            <a:pPr algn="l"/>
            <a:r>
              <a:rPr lang="en-AU" b="0" i="0" dirty="0">
                <a:solidFill>
                  <a:srgbClr val="05243F"/>
                </a:solidFill>
                <a:effectLst/>
                <a:latin typeface="Arial" panose="020B0604020202020204" pitchFamily="34" charset="0"/>
              </a:rPr>
              <a:t>We accompany our program partners by providing: </a:t>
            </a:r>
          </a:p>
          <a:p>
            <a:pPr algn="l">
              <a:buFont typeface="Arial" panose="020B0604020202020204" pitchFamily="34" charset="0"/>
              <a:buChar char="•"/>
            </a:pPr>
            <a:r>
              <a:rPr lang="en-AU" b="0" i="0" dirty="0">
                <a:solidFill>
                  <a:srgbClr val="05243F"/>
                </a:solidFill>
                <a:effectLst/>
                <a:latin typeface="Arial" panose="020B0604020202020204" pitchFamily="34" charset="0"/>
              </a:rPr>
              <a:t>Training and mentoring </a:t>
            </a:r>
          </a:p>
          <a:p>
            <a:pPr algn="l">
              <a:buFont typeface="Arial" panose="020B0604020202020204" pitchFamily="34" charset="0"/>
              <a:buChar char="•"/>
            </a:pPr>
            <a:r>
              <a:rPr lang="en-AU" b="0" i="0" dirty="0">
                <a:solidFill>
                  <a:srgbClr val="05243F"/>
                </a:solidFill>
                <a:effectLst/>
                <a:latin typeface="Arial" panose="020B0604020202020204" pitchFamily="34" charset="0"/>
              </a:rPr>
              <a:t>Technical support </a:t>
            </a:r>
          </a:p>
          <a:p>
            <a:pPr algn="l">
              <a:buFont typeface="Arial" panose="020B0604020202020204" pitchFamily="34" charset="0"/>
              <a:buChar char="•"/>
            </a:pPr>
            <a:r>
              <a:rPr lang="en-AU" b="0" i="0" dirty="0">
                <a:solidFill>
                  <a:srgbClr val="05243F"/>
                </a:solidFill>
                <a:effectLst/>
                <a:latin typeface="Arial" panose="020B0604020202020204" pitchFamily="34" charset="0"/>
              </a:rPr>
              <a:t>Risk management </a:t>
            </a:r>
          </a:p>
          <a:p>
            <a:pPr algn="l">
              <a:buFont typeface="Arial" panose="020B0604020202020204" pitchFamily="34" charset="0"/>
              <a:buChar char="•"/>
            </a:pPr>
            <a:r>
              <a:rPr lang="en-AU" b="0" i="0" dirty="0">
                <a:solidFill>
                  <a:srgbClr val="05243F"/>
                </a:solidFill>
                <a:effectLst/>
                <a:latin typeface="Arial" panose="020B0604020202020204" pitchFamily="34" charset="0"/>
              </a:rPr>
              <a:t>Organisational development</a:t>
            </a:r>
          </a:p>
          <a:p>
            <a:pPr algn="l">
              <a:buFont typeface="Arial" panose="020B0604020202020204" pitchFamily="34" charset="0"/>
              <a:buChar char="•"/>
            </a:pPr>
            <a:r>
              <a:rPr lang="en-AU" b="0" i="0" dirty="0">
                <a:solidFill>
                  <a:srgbClr val="05243F"/>
                </a:solidFill>
                <a:effectLst/>
                <a:latin typeface="Arial" panose="020B0604020202020204" pitchFamily="34" charset="0"/>
              </a:rPr>
              <a:t>Funding</a:t>
            </a:r>
          </a:p>
          <a:p>
            <a:pPr algn="l">
              <a:buFont typeface="Arial" panose="020B0604020202020204" pitchFamily="34" charset="0"/>
              <a:buChar char="•"/>
            </a:pPr>
            <a:r>
              <a:rPr lang="en-AU" b="0" i="0" dirty="0">
                <a:solidFill>
                  <a:srgbClr val="05243F"/>
                </a:solidFill>
                <a:effectLst/>
                <a:latin typeface="Arial" panose="020B0604020202020204" pitchFamily="34" charset="0"/>
              </a:rPr>
              <a:t>Amplifying their voices</a:t>
            </a:r>
          </a:p>
          <a:p>
            <a:pPr algn="l">
              <a:buFont typeface="Arial" panose="020B0604020202020204" pitchFamily="34" charset="0"/>
              <a:buNone/>
            </a:pPr>
            <a:endParaRPr lang="en-AU" b="0" i="0" dirty="0">
              <a:solidFill>
                <a:srgbClr val="05243F"/>
              </a:solidFill>
              <a:effectLst/>
              <a:latin typeface="Arial" panose="020B0604020202020204" pitchFamily="34" charset="0"/>
            </a:endParaRPr>
          </a:p>
          <a:p>
            <a:pPr eaLnBrk="1" hangingPunct="1">
              <a:spcBef>
                <a:spcPct val="0"/>
              </a:spcBef>
            </a:pPr>
            <a:r>
              <a:rPr lang="en-AU" altLang="en-US" b="1" dirty="0"/>
              <a:t>Learn more about our approach to development here:</a:t>
            </a:r>
            <a:br>
              <a:rPr lang="en-AU" altLang="en-US" dirty="0"/>
            </a:br>
            <a:r>
              <a:rPr lang="en-AU" altLang="en-US" dirty="0"/>
              <a:t>https://www.caritas.org.au/about/what-is-caritas/our-approach/</a:t>
            </a:r>
          </a:p>
          <a:p>
            <a:pPr eaLnBrk="1" hangingPunct="1">
              <a:spcBef>
                <a:spcPct val="0"/>
              </a:spcBef>
            </a:pPr>
            <a:endParaRPr lang="en-AU" alt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DD69087-5467-4365-9AAF-A53ABD5810F0}" type="slidenum">
              <a:rPr lang="en-AU" altLang="en-US">
                <a:latin typeface="Arial" panose="020B0604020202020204" pitchFamily="34" charset="0"/>
              </a:rPr>
              <a:pPr/>
              <a:t>22</a:t>
            </a:fld>
            <a:endParaRPr lang="en-AU" altLang="en-US" dirty="0">
              <a:latin typeface="Arial" panose="020B0604020202020204" pitchFamily="34" charset="0"/>
            </a:endParaRPr>
          </a:p>
        </p:txBody>
      </p:sp>
    </p:spTree>
    <p:extLst>
      <p:ext uri="{BB962C8B-B14F-4D97-AF65-F5344CB8AC3E}">
        <p14:creationId xmlns:p14="http://schemas.microsoft.com/office/powerpoint/2010/main" val="839439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latin typeface="Arial" panose="020B0604020202020204" pitchFamily="34" charset="0"/>
                <a:cs typeface="Arial" panose="020B0604020202020204" pitchFamily="34" charset="0"/>
              </a:rPr>
              <a:t>Teacher notes:</a:t>
            </a:r>
          </a:p>
          <a:p>
            <a:pPr algn="l"/>
            <a:r>
              <a:rPr lang="en-AU" b="1" i="0" dirty="0">
                <a:solidFill>
                  <a:srgbClr val="05243F"/>
                </a:solidFill>
                <a:effectLst/>
                <a:latin typeface="Arial" panose="020B0604020202020204" pitchFamily="34" charset="0"/>
                <a:cs typeface="Arial" panose="020B0604020202020204" pitchFamily="34" charset="0"/>
              </a:rPr>
              <a:t>Accompaniment</a:t>
            </a:r>
            <a:r>
              <a:rPr lang="en-AU" b="0" i="0" dirty="0">
                <a:solidFill>
                  <a:srgbClr val="05243F"/>
                </a:solidFill>
                <a:effectLst/>
                <a:latin typeface="Arial" panose="020B0604020202020204" pitchFamily="34" charset="0"/>
                <a:cs typeface="Arial" panose="020B0604020202020204" pitchFamily="34" charset="0"/>
              </a:rPr>
              <a:t> means walking side-by-side with our program partners. It means supporting them and following their lead.  </a:t>
            </a:r>
          </a:p>
          <a:p>
            <a:pPr algn="l"/>
            <a:r>
              <a:rPr lang="en-AU" b="0" i="0" dirty="0">
                <a:solidFill>
                  <a:srgbClr val="05243F"/>
                </a:solidFill>
                <a:effectLst/>
                <a:latin typeface="Arial" panose="020B0604020202020204" pitchFamily="34" charset="0"/>
                <a:cs typeface="Arial" panose="020B0604020202020204" pitchFamily="34" charset="0"/>
              </a:rPr>
              <a:t>We accompany our program partners by providing: </a:t>
            </a:r>
          </a:p>
          <a:p>
            <a:pPr algn="l">
              <a:buFont typeface="Arial" panose="020B0604020202020204" pitchFamily="34" charset="0"/>
              <a:buChar char="•"/>
            </a:pPr>
            <a:r>
              <a:rPr lang="en-AU" b="0" i="0" dirty="0">
                <a:solidFill>
                  <a:srgbClr val="05243F"/>
                </a:solidFill>
                <a:effectLst/>
                <a:latin typeface="Arial" panose="020B0604020202020204" pitchFamily="34" charset="0"/>
                <a:cs typeface="Arial" panose="020B0604020202020204" pitchFamily="34" charset="0"/>
              </a:rPr>
              <a:t>Training and mentoring </a:t>
            </a:r>
          </a:p>
          <a:p>
            <a:pPr algn="l">
              <a:buFont typeface="Arial" panose="020B0604020202020204" pitchFamily="34" charset="0"/>
              <a:buChar char="•"/>
            </a:pPr>
            <a:r>
              <a:rPr lang="en-AU" b="0" i="0" dirty="0">
                <a:solidFill>
                  <a:srgbClr val="05243F"/>
                </a:solidFill>
                <a:effectLst/>
                <a:latin typeface="Arial" panose="020B0604020202020204" pitchFamily="34" charset="0"/>
                <a:cs typeface="Arial" panose="020B0604020202020204" pitchFamily="34" charset="0"/>
              </a:rPr>
              <a:t>Technical support </a:t>
            </a:r>
          </a:p>
          <a:p>
            <a:pPr algn="l">
              <a:buFont typeface="Arial" panose="020B0604020202020204" pitchFamily="34" charset="0"/>
              <a:buChar char="•"/>
            </a:pPr>
            <a:r>
              <a:rPr lang="en-AU" b="0" i="0" dirty="0">
                <a:solidFill>
                  <a:srgbClr val="05243F"/>
                </a:solidFill>
                <a:effectLst/>
                <a:latin typeface="Arial" panose="020B0604020202020204" pitchFamily="34" charset="0"/>
                <a:cs typeface="Arial" panose="020B0604020202020204" pitchFamily="34" charset="0"/>
              </a:rPr>
              <a:t>Risk management </a:t>
            </a:r>
          </a:p>
          <a:p>
            <a:pPr algn="l">
              <a:buFont typeface="Arial" panose="020B0604020202020204" pitchFamily="34" charset="0"/>
              <a:buChar char="•"/>
            </a:pPr>
            <a:r>
              <a:rPr lang="en-AU" b="0" i="0" dirty="0">
                <a:solidFill>
                  <a:srgbClr val="05243F"/>
                </a:solidFill>
                <a:effectLst/>
                <a:latin typeface="Arial" panose="020B0604020202020204" pitchFamily="34" charset="0"/>
                <a:cs typeface="Arial" panose="020B0604020202020204" pitchFamily="34" charset="0"/>
              </a:rPr>
              <a:t>Organisational development</a:t>
            </a:r>
          </a:p>
          <a:p>
            <a:pPr algn="l">
              <a:buFont typeface="Arial" panose="020B0604020202020204" pitchFamily="34" charset="0"/>
              <a:buChar char="•"/>
            </a:pPr>
            <a:r>
              <a:rPr lang="en-AU" b="0" i="0" dirty="0">
                <a:solidFill>
                  <a:srgbClr val="05243F"/>
                </a:solidFill>
                <a:effectLst/>
                <a:latin typeface="Arial" panose="020B0604020202020204" pitchFamily="34" charset="0"/>
                <a:cs typeface="Arial" panose="020B0604020202020204" pitchFamily="34" charset="0"/>
              </a:rPr>
              <a:t>Funding</a:t>
            </a:r>
          </a:p>
          <a:p>
            <a:pPr algn="l">
              <a:buFont typeface="Arial" panose="020B0604020202020204" pitchFamily="34" charset="0"/>
              <a:buChar char="•"/>
            </a:pPr>
            <a:r>
              <a:rPr lang="en-AU" b="0" i="0" dirty="0">
                <a:solidFill>
                  <a:srgbClr val="05243F"/>
                </a:solidFill>
                <a:effectLst/>
                <a:latin typeface="Arial" panose="020B0604020202020204" pitchFamily="34" charset="0"/>
                <a:cs typeface="Arial" panose="020B0604020202020204" pitchFamily="34" charset="0"/>
              </a:rPr>
              <a:t>Amplifying their voices</a:t>
            </a:r>
          </a:p>
          <a:p>
            <a:pPr algn="l">
              <a:buFont typeface="Arial" panose="020B0604020202020204" pitchFamily="34" charset="0"/>
              <a:buNone/>
            </a:pPr>
            <a:endParaRPr lang="en-AU" b="0" i="0" dirty="0">
              <a:solidFill>
                <a:srgbClr val="05243F"/>
              </a:solidFill>
              <a:effectLst/>
              <a:latin typeface="Arial" panose="020B0604020202020204" pitchFamily="34" charset="0"/>
              <a:cs typeface="Arial" panose="020B0604020202020204" pitchFamily="34" charset="0"/>
            </a:endParaRPr>
          </a:p>
          <a:p>
            <a:pPr eaLnBrk="1" hangingPunct="1">
              <a:spcBef>
                <a:spcPct val="0"/>
              </a:spcBef>
            </a:pPr>
            <a:r>
              <a:rPr lang="en-AU" altLang="en-US" b="1" dirty="0">
                <a:latin typeface="Arial" panose="020B0604020202020204" pitchFamily="34" charset="0"/>
                <a:cs typeface="Arial" panose="020B0604020202020204" pitchFamily="34" charset="0"/>
              </a:rPr>
              <a:t>Learn more about our approach to development here:</a:t>
            </a:r>
            <a:br>
              <a:rPr lang="en-AU" altLang="en-US" dirty="0">
                <a:latin typeface="Arial" panose="020B0604020202020204" pitchFamily="34" charset="0"/>
                <a:cs typeface="Arial" panose="020B0604020202020204" pitchFamily="34" charset="0"/>
              </a:rPr>
            </a:br>
            <a:r>
              <a:rPr lang="en-AU" altLang="en-US" dirty="0">
                <a:latin typeface="Arial" panose="020B0604020202020204" pitchFamily="34" charset="0"/>
                <a:cs typeface="Arial" panose="020B0604020202020204" pitchFamily="34" charset="0"/>
              </a:rPr>
              <a:t>https://www.caritas.org.au/about/what-is-caritas/our-approach/</a:t>
            </a:r>
          </a:p>
          <a:p>
            <a:pPr eaLnBrk="1" hangingPunct="1">
              <a:spcBef>
                <a:spcPct val="0"/>
              </a:spcBef>
            </a:pPr>
            <a:endParaRPr lang="en-AU" alt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DD69087-5467-4365-9AAF-A53ABD5810F0}" type="slidenum">
              <a:rPr lang="en-AU" altLang="en-US">
                <a:latin typeface="Arial" panose="020B0604020202020204" pitchFamily="34" charset="0"/>
              </a:rPr>
              <a:pPr/>
              <a:t>23</a:t>
            </a:fld>
            <a:endParaRPr lang="en-AU" altLang="en-US" dirty="0">
              <a:latin typeface="Arial" panose="020B0604020202020204" pitchFamily="34" charset="0"/>
            </a:endParaRPr>
          </a:p>
        </p:txBody>
      </p:sp>
    </p:spTree>
    <p:extLst>
      <p:ext uri="{BB962C8B-B14F-4D97-AF65-F5344CB8AC3E}">
        <p14:creationId xmlns:p14="http://schemas.microsoft.com/office/powerpoint/2010/main" val="1164444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t>Top right and off-centred left. Parramatta Schools Project Compassion Launch 2023. Photo: Parramatta Schools, </a:t>
            </a:r>
            <a:r>
              <a:rPr lang="en-AU" sz="1800" dirty="0">
                <a:effectLst/>
                <a:ea typeface="Calibri" panose="020F0502020204030204" pitchFamily="34" charset="0"/>
                <a:cs typeface="Arial" panose="020B0604020202020204" pitchFamily="34" charset="0"/>
              </a:rPr>
              <a:t>Richard Wainwright/Caritas Australia.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ea typeface="Calibri" panose="020F0502020204030204" pitchFamily="34" charset="0"/>
                <a:cs typeface="Arial" panose="020B0604020202020204" pitchFamily="34" charset="0"/>
              </a:rPr>
              <a:t>Bottom right. Laxmi (16) and Child Club members calling for child rights, such as access to education and stopping child marriage and child labour, through villages near her home in Jajarkot district, western Nepal. Photo: Richard Wainwright/Caritas Australia.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24</a:t>
            </a:fld>
            <a:endParaRPr lang="en-US" dirty="0"/>
          </a:p>
        </p:txBody>
      </p:sp>
    </p:spTree>
    <p:extLst>
      <p:ext uri="{BB962C8B-B14F-4D97-AF65-F5344CB8AC3E}">
        <p14:creationId xmlns:p14="http://schemas.microsoft.com/office/powerpoint/2010/main" val="2012882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L- R Project Compassion Box. Photo: Caritas Australia; Caritas Cooks from Sandhurst preparing to serve Pancakes Photo: Caritas Australia; Global Gifts </a:t>
            </a:r>
            <a:r>
              <a:rPr lang="en-US" dirty="0">
                <a:hlinkClick r:id="rId3"/>
              </a:rPr>
              <a:t>Global Gifts (caritas.org.au)</a:t>
            </a:r>
            <a:r>
              <a:rPr lang="en-US" dirty="0"/>
              <a:t> Photo: Caritas Australia;  Students from St Thomas More Primary School Alfredton caring buckets of water as part of their Water Challenge. Photo: St Thomas More Primary School Alfredton; Year 5 Social Justice leaders from St Columba’s Elwood Primary School promoting Caritas during Lent. Photo: Studio Lemon/Saskia Koffijberg.</a:t>
            </a:r>
          </a:p>
        </p:txBody>
      </p:sp>
      <p:sp>
        <p:nvSpPr>
          <p:cNvPr id="4" name="Slide Number Placeholder 3"/>
          <p:cNvSpPr>
            <a:spLocks noGrp="1"/>
          </p:cNvSpPr>
          <p:nvPr>
            <p:ph type="sldNum" sz="quarter" idx="5"/>
          </p:nvPr>
        </p:nvSpPr>
        <p:spPr/>
        <p:txBody>
          <a:bodyPr/>
          <a:lstStyle/>
          <a:p>
            <a:fld id="{490689D6-08F4-9246-8340-6E1C330F9F5D}" type="slidenum">
              <a:rPr lang="en-US" smtClean="0"/>
              <a:t>25</a:t>
            </a:fld>
            <a:endParaRPr lang="en-US" dirty="0"/>
          </a:p>
        </p:txBody>
      </p:sp>
    </p:spTree>
    <p:extLst>
      <p:ext uri="{BB962C8B-B14F-4D97-AF65-F5344CB8AC3E}">
        <p14:creationId xmlns:p14="http://schemas.microsoft.com/office/powerpoint/2010/main" val="409085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3</a:t>
            </a:fld>
            <a:endParaRPr lang="en-US" dirty="0"/>
          </a:p>
        </p:txBody>
      </p:sp>
    </p:spTree>
    <p:extLst>
      <p:ext uri="{BB962C8B-B14F-4D97-AF65-F5344CB8AC3E}">
        <p14:creationId xmlns:p14="http://schemas.microsoft.com/office/powerpoint/2010/main" val="1330815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a:lnSpc>
                <a:spcPct val="100000"/>
              </a:lnSpc>
              <a:spcBef>
                <a:spcPts val="0"/>
              </a:spcBef>
              <a:spcAft>
                <a:spcPts val="0"/>
              </a:spcAft>
              <a:buClrTx/>
              <a:buSzTx/>
              <a:buFontTx/>
              <a:buNone/>
              <a:tabLst/>
              <a:defRPr/>
            </a:pPr>
            <a:r>
              <a:rPr lang="en-AU" sz="800" b="1" dirty="0">
                <a:solidFill>
                  <a:schemeClr val="bg1">
                    <a:lumMod val="75000"/>
                  </a:schemeClr>
                </a:solidFill>
              </a:rPr>
              <a:t>Teacher</a:t>
            </a:r>
            <a:r>
              <a:rPr lang="en-AU" sz="800" b="1" baseline="0" dirty="0">
                <a:solidFill>
                  <a:schemeClr val="bg1">
                    <a:lumMod val="75000"/>
                  </a:schemeClr>
                </a:solidFill>
              </a:rPr>
              <a:t> notes:</a:t>
            </a:r>
            <a:endParaRPr lang="en-AU" sz="800" b="1" baseline="0" dirty="0">
              <a:solidFill>
                <a:schemeClr val="bg1">
                  <a:lumMod val="75000"/>
                </a:schemeClr>
              </a:solidFill>
              <a:cs typeface="Calibri"/>
            </a:endParaRPr>
          </a:p>
          <a:p>
            <a:pPr>
              <a:defRPr/>
            </a:pPr>
            <a:r>
              <a:rPr lang="en-AU" sz="800" b="0" dirty="0">
                <a:solidFill>
                  <a:schemeClr val="bg1">
                    <a:lumMod val="75000"/>
                  </a:schemeClr>
                </a:solidFill>
              </a:rPr>
              <a:t>Begin by asking students what they might already know about Caritas Australia.</a:t>
            </a:r>
            <a:r>
              <a:rPr lang="en-AU" sz="800" dirty="0">
                <a:solidFill>
                  <a:schemeClr val="bg1">
                    <a:lumMod val="75000"/>
                  </a:schemeClr>
                </a:solidFill>
              </a:rPr>
              <a:t> </a:t>
            </a:r>
            <a:endParaRPr lang="en-AU" sz="800" b="0" dirty="0">
              <a:solidFill>
                <a:schemeClr val="bg1">
                  <a:lumMod val="75000"/>
                </a:schemeClr>
              </a:solidFill>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800" b="0" dirty="0">
              <a:solidFill>
                <a:schemeClr val="bg1">
                  <a:lumMod val="75000"/>
                </a:schemeClr>
              </a:solidFill>
            </a:endParaRPr>
          </a:p>
          <a:p>
            <a:r>
              <a:rPr lang="en-AU" sz="800" b="0" dirty="0">
                <a:solidFill>
                  <a:schemeClr val="bg1">
                    <a:lumMod val="75000"/>
                  </a:schemeClr>
                </a:solidFill>
              </a:rPr>
              <a:t>Photo: </a:t>
            </a:r>
            <a:r>
              <a:rPr lang="en-AU" sz="1200" kern="1200" dirty="0">
                <a:solidFill>
                  <a:schemeClr val="tx1"/>
                </a:solidFill>
                <a:effectLst/>
                <a:latin typeface="+mn-lt"/>
                <a:ea typeface="+mn-ea"/>
                <a:cs typeface="+mn-cs"/>
              </a:rPr>
              <a:t>Laxmi (16) facilitating a wall magazine poster making session with Child Club members at her old school in Jajarkot district, western Nepal. Wall magazines are used to highlight issues such as child rights. Photo: Richard Wainwright/Caritas Australia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800" b="0" dirty="0">
              <a:solidFill>
                <a:schemeClr val="bg1">
                  <a:lumMod val="75000"/>
                </a:schemeClr>
              </a:solidFill>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4</a:t>
            </a:fld>
            <a:endParaRPr lang="en-US" dirty="0"/>
          </a:p>
        </p:txBody>
      </p:sp>
    </p:spTree>
    <p:extLst>
      <p:ext uri="{BB962C8B-B14F-4D97-AF65-F5344CB8AC3E}">
        <p14:creationId xmlns:p14="http://schemas.microsoft.com/office/powerpoint/2010/main" val="2023461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a:solidFill>
                  <a:schemeClr val="tx1"/>
                </a:solidFill>
                <a:latin typeface="Arial" panose="020B0604020202020204" pitchFamily="34" charset="0"/>
                <a:ea typeface="+mn-ea"/>
                <a:cs typeface="Arial" panose="020B0604020202020204" pitchFamily="34" charset="0"/>
              </a:rPr>
              <a:t>Teacher</a:t>
            </a:r>
            <a:r>
              <a:rPr lang="en-US" sz="1200" b="1" kern="1200" baseline="0" dirty="0">
                <a:solidFill>
                  <a:schemeClr val="tx1"/>
                </a:solidFill>
                <a:latin typeface="Arial" panose="020B0604020202020204" pitchFamily="34" charset="0"/>
                <a:ea typeface="+mn-ea"/>
                <a:cs typeface="Arial" panose="020B0604020202020204" pitchFamily="34" charset="0"/>
              </a:rPr>
              <a:t> notes:</a:t>
            </a:r>
            <a:endParaRPr lang="en-US" sz="1200" b="1" kern="1200" dirty="0">
              <a:solidFill>
                <a:schemeClr val="tx1"/>
              </a:solidFill>
              <a:latin typeface="Arial" panose="020B0604020202020204" pitchFamily="34" charset="0"/>
              <a:ea typeface="+mn-ea"/>
              <a:cs typeface="Arial" panose="020B0604020202020204" pitchFamily="34"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latin typeface="Arial" panose="020B0604020202020204" pitchFamily="34" charset="0"/>
                <a:ea typeface="+mn-ea"/>
                <a:cs typeface="Arial" panose="020B0604020202020204" pitchFamily="34" charset="0"/>
              </a:rPr>
              <a:t>For over 55 years we have been walking alongside the world’s most vulnerable. We work with communities to help them achieve their development goals and build a better future for all. By listening to locals and working together, we create lasting change.</a:t>
            </a:r>
          </a:p>
          <a:p>
            <a:pPr marL="0" marR="0" indent="0" algn="l" defTabSz="457200" rtl="0" eaLnBrk="1" fontAlgn="auto" latinLnBrk="0" hangingPunct="1">
              <a:lnSpc>
                <a:spcPct val="100000"/>
              </a:lnSpc>
              <a:spcBef>
                <a:spcPct val="0"/>
              </a:spcBef>
              <a:spcAft>
                <a:spcPts val="0"/>
              </a:spcAft>
              <a:buClrTx/>
              <a:buSzTx/>
              <a:buFontTx/>
              <a:buNone/>
              <a:tabLst/>
              <a:defRPr/>
            </a:pPr>
            <a:r>
              <a:rPr lang="en-AU" altLang="en-US" sz="1200" dirty="0">
                <a:latin typeface="Arial" panose="020B0604020202020204" pitchFamily="34" charset="0"/>
                <a:cs typeface="Arial" panose="020B0604020202020204" pitchFamily="34" charset="0"/>
              </a:rPr>
              <a:t>The world ‘Caritas’ is Latin for Love and Compassion. </a:t>
            </a:r>
          </a:p>
          <a:p>
            <a:endParaRPr lang="en-US" sz="1200" dirty="0">
              <a:solidFill>
                <a:srgbClr val="C3DDD7"/>
              </a:solidFill>
              <a:latin typeface="Arial" panose="020B0604020202020204" pitchFamily="34" charset="0"/>
              <a:cs typeface="Arial" panose="020B0604020202020204" pitchFamily="34" charset="0"/>
            </a:endParaRPr>
          </a:p>
          <a:p>
            <a:pPr>
              <a:lnSpc>
                <a:spcPct val="100000"/>
              </a:lnSpc>
            </a:pPr>
            <a:r>
              <a:rPr lang="en-US" sz="1200" b="1" dirty="0">
                <a:solidFill>
                  <a:srgbClr val="0C244C"/>
                </a:solidFill>
                <a:latin typeface="Arial" panose="020B0604020202020204" pitchFamily="34" charset="0"/>
                <a:cs typeface="Arial" panose="020B0604020202020204" pitchFamily="34" charset="0"/>
              </a:rPr>
              <a:t>Our Vision</a:t>
            </a:r>
          </a:p>
          <a:p>
            <a:pPr>
              <a:lnSpc>
                <a:spcPct val="100000"/>
              </a:lnSpc>
            </a:pPr>
            <a:r>
              <a:rPr lang="en-AU" sz="1200" b="0" i="0" u="none" strike="noStrike" baseline="0" dirty="0">
                <a:solidFill>
                  <a:srgbClr val="414042"/>
                </a:solidFill>
                <a:latin typeface="Arial" panose="020B0604020202020204" pitchFamily="34" charset="0"/>
                <a:cs typeface="Arial" panose="020B0604020202020204" pitchFamily="34" charset="0"/>
              </a:rPr>
              <a:t>Justice, dignity and hope for humanity and all of God’s creation.</a:t>
            </a:r>
          </a:p>
          <a:p>
            <a:pPr>
              <a:lnSpc>
                <a:spcPct val="100000"/>
              </a:lnSpc>
            </a:pPr>
            <a:endParaRPr lang="en-US" sz="1200" b="1" dirty="0">
              <a:solidFill>
                <a:srgbClr val="0C244C"/>
              </a:solidFill>
              <a:latin typeface="Arial" panose="020B0604020202020204" pitchFamily="34" charset="0"/>
              <a:cs typeface="Arial" panose="020B0604020202020204" pitchFamily="34" charset="0"/>
            </a:endParaRPr>
          </a:p>
          <a:p>
            <a:pPr>
              <a:lnSpc>
                <a:spcPct val="100000"/>
              </a:lnSpc>
            </a:pPr>
            <a:r>
              <a:rPr lang="en-US" sz="1200" b="1" dirty="0">
                <a:solidFill>
                  <a:srgbClr val="0C244C"/>
                </a:solidFill>
                <a:latin typeface="Arial" panose="020B0604020202020204" pitchFamily="34" charset="0"/>
                <a:cs typeface="Arial" panose="020B0604020202020204" pitchFamily="34" charset="0"/>
              </a:rPr>
              <a:t>Our Mission</a:t>
            </a:r>
          </a:p>
          <a:p>
            <a:pPr>
              <a:lnSpc>
                <a:spcPct val="100000"/>
              </a:lnSpc>
            </a:pPr>
            <a:r>
              <a:rPr lang="en-AU" sz="1200" b="0" i="0" u="none" strike="noStrike" baseline="0" dirty="0">
                <a:solidFill>
                  <a:srgbClr val="414042"/>
                </a:solidFill>
                <a:latin typeface="Arial" panose="020B0604020202020204" pitchFamily="34" charset="0"/>
                <a:cs typeface="Arial" panose="020B0604020202020204" pitchFamily="34" charset="0"/>
              </a:rPr>
              <a:t>In the spirit of the Gospel, we work in partnership with communities in Australia and overseas to achieve their development goals and to thrive.</a:t>
            </a:r>
            <a:endParaRPr lang="en-US" sz="1200" dirty="0">
              <a:solidFill>
                <a:srgbClr val="0C244C"/>
              </a:solidFill>
              <a:latin typeface="Arial" panose="020B0604020202020204" pitchFamily="34" charset="0"/>
              <a:cs typeface="Arial" panose="020B0604020202020204" pitchFamily="34" charset="0"/>
            </a:endParaRPr>
          </a:p>
          <a:p>
            <a:pPr>
              <a:lnSpc>
                <a:spcPct val="100000"/>
              </a:lnSpc>
            </a:pPr>
            <a:endParaRPr lang="en-US" sz="1000" dirty="0">
              <a:solidFill>
                <a:srgbClr val="0C244C"/>
              </a:solidFill>
            </a:endParaRPr>
          </a:p>
          <a:p>
            <a:endParaRPr lang="en-US" sz="1000" dirty="0">
              <a:solidFill>
                <a:srgbClr val="C3DDD7"/>
              </a:solidFill>
              <a:latin typeface="Garamond" panose="02020404030301010803" pitchFamily="18" charset="0"/>
            </a:endParaRPr>
          </a:p>
          <a:p>
            <a:pPr marL="0" marR="0" indent="0" algn="l" defTabSz="457200" rtl="0" eaLnBrk="1" fontAlgn="auto" latinLnBrk="0" hangingPunct="1">
              <a:lnSpc>
                <a:spcPct val="100000"/>
              </a:lnSpc>
              <a:spcBef>
                <a:spcPct val="0"/>
              </a:spcBef>
              <a:spcAft>
                <a:spcPts val="0"/>
              </a:spcAft>
              <a:buClrTx/>
              <a:buSzTx/>
              <a:buFontTx/>
              <a:buNone/>
              <a:tabLst/>
              <a:defRPr/>
            </a:pPr>
            <a:endParaRPr lang="en-AU" altLang="en-US" dirty="0"/>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8E7075D-55CC-4119-8EFF-B107B0E0772C}" type="slidenum">
              <a:rPr lang="en-AU" altLang="en-US">
                <a:latin typeface="Arial" panose="020B0604020202020204" pitchFamily="34" charset="0"/>
              </a:rPr>
              <a:pPr/>
              <a:t>6</a:t>
            </a:fld>
            <a:endParaRPr lang="en-AU" altLang="en-US" dirty="0">
              <a:latin typeface="Arial" panose="020B0604020202020204" pitchFamily="34" charset="0"/>
            </a:endParaRPr>
          </a:p>
        </p:txBody>
      </p:sp>
    </p:spTree>
    <p:extLst>
      <p:ext uri="{BB962C8B-B14F-4D97-AF65-F5344CB8AC3E}">
        <p14:creationId xmlns:p14="http://schemas.microsoft.com/office/powerpoint/2010/main" val="2814503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7</a:t>
            </a:fld>
            <a:endParaRPr lang="en-US" dirty="0"/>
          </a:p>
        </p:txBody>
      </p:sp>
    </p:spTree>
    <p:extLst>
      <p:ext uri="{BB962C8B-B14F-4D97-AF65-F5344CB8AC3E}">
        <p14:creationId xmlns:p14="http://schemas.microsoft.com/office/powerpoint/2010/main" val="2256676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a:solidFill>
                  <a:schemeClr val="tx1"/>
                </a:solidFill>
                <a:latin typeface="Arial" panose="020B0604020202020204" pitchFamily="34" charset="0"/>
                <a:ea typeface="+mn-ea"/>
                <a:cs typeface="Arial" panose="020B0604020202020204" pitchFamily="34" charset="0"/>
              </a:rPr>
              <a:t>Photos</a:t>
            </a:r>
          </a:p>
          <a:p>
            <a:r>
              <a:rPr lang="en-AU" sz="1200" dirty="0">
                <a:latin typeface="Arial" panose="020B0604020202020204" pitchFamily="34" charset="0"/>
                <a:cs typeface="Arial" panose="020B0604020202020204" pitchFamily="34" charset="0"/>
              </a:rPr>
              <a:t>Top: Caritas partners respond to the communities affected by the earthquake in Syria in 2023. Photo: Caritas Network</a:t>
            </a:r>
          </a:p>
          <a:p>
            <a:r>
              <a:rPr lang="en-AU" sz="1200" dirty="0">
                <a:latin typeface="Arial" panose="020B0604020202020204" pitchFamily="34" charset="0"/>
                <a:cs typeface="Arial" panose="020B0604020202020204" pitchFamily="34" charset="0"/>
              </a:rPr>
              <a:t>Bottom: Priscilla holds millet from this year’s harvest in her storeroom at her home in north-western Zimbabwe. Photo: Richard Wainwright/Caritas Australia</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8E7075D-55CC-4119-8EFF-B107B0E0772C}" type="slidenum">
              <a:rPr lang="en-AU" altLang="en-US">
                <a:latin typeface="Arial" panose="020B0604020202020204" pitchFamily="34" charset="0"/>
              </a:rPr>
              <a:pPr/>
              <a:t>8</a:t>
            </a:fld>
            <a:endParaRPr lang="en-AU" altLang="en-US" dirty="0">
              <a:latin typeface="Arial" panose="020B0604020202020204" pitchFamily="34" charset="0"/>
            </a:endParaRPr>
          </a:p>
        </p:txBody>
      </p:sp>
    </p:spTree>
    <p:extLst>
      <p:ext uri="{BB962C8B-B14F-4D97-AF65-F5344CB8AC3E}">
        <p14:creationId xmlns:p14="http://schemas.microsoft.com/office/powerpoint/2010/main" val="3200677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a:solidFill>
                  <a:schemeClr val="tx1"/>
                </a:solidFill>
                <a:latin typeface="Arial" panose="020B0604020202020204" pitchFamily="34" charset="0"/>
                <a:ea typeface="+mn-ea"/>
                <a:cs typeface="Arial" panose="020B0604020202020204" pitchFamily="34" charset="0"/>
              </a:rPr>
              <a:t>Photo credits: Top to Bottom</a:t>
            </a:r>
          </a:p>
          <a:p>
            <a:r>
              <a:rPr lang="en-US" sz="1200" kern="1200" dirty="0">
                <a:solidFill>
                  <a:schemeClr val="tx1"/>
                </a:solidFill>
                <a:latin typeface="Arial" panose="020B0604020202020204" pitchFamily="34" charset="0"/>
                <a:ea typeface="+mn-ea"/>
                <a:cs typeface="Arial" panose="020B0604020202020204" pitchFamily="34" charset="0"/>
              </a:rPr>
              <a:t>L to R Damian Spruce Director of Advocacy at Caritas Australia with Rod Goodbun and Josie Lee from Oxfam Australia and Matt Darvas from Micah at the Global Citizen </a:t>
            </a:r>
          </a:p>
          <a:p>
            <a:r>
              <a:rPr lang="en-US" sz="1200" kern="1200" dirty="0">
                <a:solidFill>
                  <a:schemeClr val="tx1"/>
                </a:solidFill>
                <a:latin typeface="Arial" panose="020B0604020202020204" pitchFamily="34" charset="0"/>
                <a:ea typeface="+mn-ea"/>
                <a:cs typeface="Arial" panose="020B0604020202020204" pitchFamily="34" charset="0"/>
              </a:rPr>
              <a:t>Students participate in the Project Compassion launch for Parramatta Diocese.</a:t>
            </a:r>
          </a:p>
          <a:p>
            <a:r>
              <a:rPr lang="en-US" sz="1200" kern="1200" dirty="0">
                <a:solidFill>
                  <a:schemeClr val="tx1"/>
                </a:solidFill>
                <a:latin typeface="Arial" panose="020B0604020202020204" pitchFamily="34" charset="0"/>
                <a:ea typeface="+mn-ea"/>
                <a:cs typeface="Arial" panose="020B0604020202020204" pitchFamily="34" charset="0"/>
              </a:rPr>
              <a:t>Students raise money for Project Compassion by selling jelly and other treats at their school. </a:t>
            </a:r>
          </a:p>
          <a:p>
            <a:endParaRPr lang="en-US" sz="1200" kern="1200" dirty="0">
              <a:solidFill>
                <a:schemeClr val="tx1"/>
              </a:solidFill>
              <a:latin typeface="+mn-lt"/>
              <a:ea typeface="+mn-ea"/>
              <a:cs typeface="+mn-cs"/>
            </a:endParaRPr>
          </a:p>
          <a:p>
            <a:pPr eaLnBrk="1" hangingPunct="1">
              <a:spcBef>
                <a:spcPct val="0"/>
              </a:spcBef>
            </a:pPr>
            <a:endParaRPr lang="en-AU" altLang="en-US" dirty="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8E7075D-55CC-4119-8EFF-B107B0E0772C}" type="slidenum">
              <a:rPr lang="en-AU" altLang="en-US">
                <a:latin typeface="Arial" panose="020B0604020202020204" pitchFamily="34" charset="0"/>
              </a:rPr>
              <a:pPr/>
              <a:t>9</a:t>
            </a:fld>
            <a:endParaRPr lang="en-AU" altLang="en-US" dirty="0">
              <a:latin typeface="Arial" panose="020B0604020202020204" pitchFamily="34" charset="0"/>
            </a:endParaRPr>
          </a:p>
        </p:txBody>
      </p:sp>
    </p:spTree>
    <p:extLst>
      <p:ext uri="{BB962C8B-B14F-4D97-AF65-F5344CB8AC3E}">
        <p14:creationId xmlns:p14="http://schemas.microsoft.com/office/powerpoint/2010/main" val="542240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10</a:t>
            </a:fld>
            <a:endParaRPr lang="en-US" dirty="0"/>
          </a:p>
        </p:txBody>
      </p:sp>
    </p:spTree>
    <p:extLst>
      <p:ext uri="{BB962C8B-B14F-4D97-AF65-F5344CB8AC3E}">
        <p14:creationId xmlns:p14="http://schemas.microsoft.com/office/powerpoint/2010/main" val="1631517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13</a:t>
            </a:fld>
            <a:endParaRPr lang="en-US" dirty="0"/>
          </a:p>
        </p:txBody>
      </p:sp>
    </p:spTree>
    <p:extLst>
      <p:ext uri="{BB962C8B-B14F-4D97-AF65-F5344CB8AC3E}">
        <p14:creationId xmlns:p14="http://schemas.microsoft.com/office/powerpoint/2010/main" val="298588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accent4"/>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3"/>
            <a:ext cx="12192000" cy="4653385"/>
          </a:xfrm>
          <a:prstGeom prst="rect">
            <a:avLst/>
          </a:prstGeom>
        </p:spPr>
        <p:txBody>
          <a:bodyPr/>
          <a:lstStyle/>
          <a:p>
            <a:r>
              <a:rPr lang="en-GB" dirty="0"/>
              <a:t>Click icon to add picture</a:t>
            </a:r>
            <a:endParaRPr lang="en-US" dirty="0"/>
          </a:p>
        </p:txBody>
      </p:sp>
    </p:spTree>
    <p:extLst>
      <p:ext uri="{BB962C8B-B14F-4D97-AF65-F5344CB8AC3E}">
        <p14:creationId xmlns:p14="http://schemas.microsoft.com/office/powerpoint/2010/main" val="133088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818571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2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245180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dirty="0">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dirty="0"/>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Tree>
    <p:extLst>
      <p:ext uri="{BB962C8B-B14F-4D97-AF65-F5344CB8AC3E}">
        <p14:creationId xmlns:p14="http://schemas.microsoft.com/office/powerpoint/2010/main" val="4050125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293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584848" y="1406426"/>
            <a:ext cx="11011839" cy="454074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6" y="0"/>
            <a:ext cx="12192006" cy="1071563"/>
          </a:xfrm>
          <a:custGeom>
            <a:avLst/>
            <a:gdLst>
              <a:gd name="connsiteX0" fmla="*/ 647852 w 16505768"/>
              <a:gd name="connsiteY0" fmla="*/ 0 h 1524000"/>
              <a:gd name="connsiteX1" fmla="*/ 16505768 w 16505768"/>
              <a:gd name="connsiteY1" fmla="*/ 0 h 1524000"/>
              <a:gd name="connsiteX2" fmla="*/ 16505768 w 16505768"/>
              <a:gd name="connsiteY2" fmla="*/ 0 h 1524000"/>
              <a:gd name="connsiteX3" fmla="*/ 16505768 w 16505768"/>
              <a:gd name="connsiteY3" fmla="*/ 876148 h 1524000"/>
              <a:gd name="connsiteX4" fmla="*/ 15857916 w 16505768"/>
              <a:gd name="connsiteY4" fmla="*/ 1524000 h 1524000"/>
              <a:gd name="connsiteX5" fmla="*/ 0 w 16505768"/>
              <a:gd name="connsiteY5" fmla="*/ 1524000 h 1524000"/>
              <a:gd name="connsiteX6" fmla="*/ 0 w 16505768"/>
              <a:gd name="connsiteY6" fmla="*/ 1524000 h 1524000"/>
              <a:gd name="connsiteX7" fmla="*/ 0 w 16505768"/>
              <a:gd name="connsiteY7" fmla="*/ 647852 h 1524000"/>
              <a:gd name="connsiteX8" fmla="*/ 647852 w 16505768"/>
              <a:gd name="connsiteY8" fmla="*/ 0 h 1524000"/>
              <a:gd name="connsiteX0" fmla="*/ 198801 w 16581152"/>
              <a:gd name="connsiteY0" fmla="*/ 0 h 1537447"/>
              <a:gd name="connsiteX1" fmla="*/ 16581152 w 16581152"/>
              <a:gd name="connsiteY1" fmla="*/ 13447 h 1537447"/>
              <a:gd name="connsiteX2" fmla="*/ 16581152 w 16581152"/>
              <a:gd name="connsiteY2" fmla="*/ 13447 h 1537447"/>
              <a:gd name="connsiteX3" fmla="*/ 16581152 w 16581152"/>
              <a:gd name="connsiteY3" fmla="*/ 889595 h 1537447"/>
              <a:gd name="connsiteX4" fmla="*/ 15933300 w 16581152"/>
              <a:gd name="connsiteY4" fmla="*/ 1537447 h 1537447"/>
              <a:gd name="connsiteX5" fmla="*/ 75384 w 16581152"/>
              <a:gd name="connsiteY5" fmla="*/ 1537447 h 1537447"/>
              <a:gd name="connsiteX6" fmla="*/ 75384 w 16581152"/>
              <a:gd name="connsiteY6" fmla="*/ 1537447 h 1537447"/>
              <a:gd name="connsiteX7" fmla="*/ 75384 w 16581152"/>
              <a:gd name="connsiteY7" fmla="*/ 661299 h 1537447"/>
              <a:gd name="connsiteX8" fmla="*/ 198801 w 16581152"/>
              <a:gd name="connsiteY8" fmla="*/ 0 h 1537447"/>
              <a:gd name="connsiteX0" fmla="*/ 123417 w 16505768"/>
              <a:gd name="connsiteY0" fmla="*/ 0 h 1537447"/>
              <a:gd name="connsiteX1" fmla="*/ 16505768 w 16505768"/>
              <a:gd name="connsiteY1" fmla="*/ 13447 h 1537447"/>
              <a:gd name="connsiteX2" fmla="*/ 16505768 w 16505768"/>
              <a:gd name="connsiteY2" fmla="*/ 13447 h 1537447"/>
              <a:gd name="connsiteX3" fmla="*/ 16505768 w 16505768"/>
              <a:gd name="connsiteY3" fmla="*/ 889595 h 1537447"/>
              <a:gd name="connsiteX4" fmla="*/ 15857916 w 16505768"/>
              <a:gd name="connsiteY4" fmla="*/ 1537447 h 1537447"/>
              <a:gd name="connsiteX5" fmla="*/ 0 w 16505768"/>
              <a:gd name="connsiteY5" fmla="*/ 1537447 h 1537447"/>
              <a:gd name="connsiteX6" fmla="*/ 0 w 16505768"/>
              <a:gd name="connsiteY6" fmla="*/ 1537447 h 1537447"/>
              <a:gd name="connsiteX7" fmla="*/ 0 w 16505768"/>
              <a:gd name="connsiteY7" fmla="*/ 661299 h 1537447"/>
              <a:gd name="connsiteX8" fmla="*/ 123417 w 16505768"/>
              <a:gd name="connsiteY8" fmla="*/ 0 h 1537447"/>
              <a:gd name="connsiteX0" fmla="*/ 4378 w 16507752"/>
              <a:gd name="connsiteY0" fmla="*/ 0 h 1524000"/>
              <a:gd name="connsiteX1" fmla="*/ 16507752 w 16507752"/>
              <a:gd name="connsiteY1" fmla="*/ 0 h 1524000"/>
              <a:gd name="connsiteX2" fmla="*/ 16507752 w 16507752"/>
              <a:gd name="connsiteY2" fmla="*/ 0 h 1524000"/>
              <a:gd name="connsiteX3" fmla="*/ 16507752 w 16507752"/>
              <a:gd name="connsiteY3" fmla="*/ 876148 h 1524000"/>
              <a:gd name="connsiteX4" fmla="*/ 15859900 w 16507752"/>
              <a:gd name="connsiteY4" fmla="*/ 1524000 h 1524000"/>
              <a:gd name="connsiteX5" fmla="*/ 1984 w 16507752"/>
              <a:gd name="connsiteY5" fmla="*/ 1524000 h 1524000"/>
              <a:gd name="connsiteX6" fmla="*/ 1984 w 16507752"/>
              <a:gd name="connsiteY6" fmla="*/ 1524000 h 1524000"/>
              <a:gd name="connsiteX7" fmla="*/ 1984 w 16507752"/>
              <a:gd name="connsiteY7" fmla="*/ 647852 h 1524000"/>
              <a:gd name="connsiteX8" fmla="*/ 4378 w 16507752"/>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752" h="1524000">
                <a:moveTo>
                  <a:pt x="4378" y="0"/>
                </a:moveTo>
                <a:lnTo>
                  <a:pt x="16507752" y="0"/>
                </a:lnTo>
                <a:lnTo>
                  <a:pt x="16507752" y="0"/>
                </a:lnTo>
                <a:lnTo>
                  <a:pt x="16507752" y="876148"/>
                </a:lnTo>
                <a:cubicBezTo>
                  <a:pt x="16507752" y="1233947"/>
                  <a:pt x="16217699" y="1524000"/>
                  <a:pt x="15859900" y="1524000"/>
                </a:cubicBezTo>
                <a:lnTo>
                  <a:pt x="1984" y="1524000"/>
                </a:lnTo>
                <a:lnTo>
                  <a:pt x="1984" y="1524000"/>
                </a:lnTo>
                <a:lnTo>
                  <a:pt x="1984" y="647852"/>
                </a:lnTo>
                <a:cubicBezTo>
                  <a:pt x="1984" y="290053"/>
                  <a:pt x="-3798" y="430306"/>
                  <a:pt x="4378" y="0"/>
                </a:cubicBezTo>
                <a:close/>
              </a:path>
            </a:pathLst>
          </a:cu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573128" y="334863"/>
            <a:ext cx="10296777" cy="562570"/>
          </a:xfrm>
          <a:prstGeom prst="rect">
            <a:avLst/>
          </a:prstGeom>
        </p:spPr>
        <p:txBody>
          <a:bodyPr/>
          <a:lstStyle>
            <a:lvl1pPr>
              <a:defRPr sz="225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CDDAF1E4-88B5-1247-8078-EA498E82C1F5}"/>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19082" r="20121"/>
          <a:stretch/>
        </p:blipFill>
        <p:spPr>
          <a:xfrm>
            <a:off x="11292919" y="0"/>
            <a:ext cx="899081" cy="910828"/>
          </a:xfrm>
          <a:prstGeom prst="rect">
            <a:avLst/>
          </a:prstGeom>
        </p:spPr>
      </p:pic>
    </p:spTree>
    <p:extLst>
      <p:ext uri="{BB962C8B-B14F-4D97-AF65-F5344CB8AC3E}">
        <p14:creationId xmlns:p14="http://schemas.microsoft.com/office/powerpoint/2010/main" val="298423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7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584848" y="1406426"/>
            <a:ext cx="11011839" cy="454074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6" y="0"/>
            <a:ext cx="12192006" cy="1071563"/>
          </a:xfrm>
          <a:custGeom>
            <a:avLst/>
            <a:gdLst>
              <a:gd name="connsiteX0" fmla="*/ 647852 w 16505768"/>
              <a:gd name="connsiteY0" fmla="*/ 0 h 1524000"/>
              <a:gd name="connsiteX1" fmla="*/ 16505768 w 16505768"/>
              <a:gd name="connsiteY1" fmla="*/ 0 h 1524000"/>
              <a:gd name="connsiteX2" fmla="*/ 16505768 w 16505768"/>
              <a:gd name="connsiteY2" fmla="*/ 0 h 1524000"/>
              <a:gd name="connsiteX3" fmla="*/ 16505768 w 16505768"/>
              <a:gd name="connsiteY3" fmla="*/ 876148 h 1524000"/>
              <a:gd name="connsiteX4" fmla="*/ 15857916 w 16505768"/>
              <a:gd name="connsiteY4" fmla="*/ 1524000 h 1524000"/>
              <a:gd name="connsiteX5" fmla="*/ 0 w 16505768"/>
              <a:gd name="connsiteY5" fmla="*/ 1524000 h 1524000"/>
              <a:gd name="connsiteX6" fmla="*/ 0 w 16505768"/>
              <a:gd name="connsiteY6" fmla="*/ 1524000 h 1524000"/>
              <a:gd name="connsiteX7" fmla="*/ 0 w 16505768"/>
              <a:gd name="connsiteY7" fmla="*/ 647852 h 1524000"/>
              <a:gd name="connsiteX8" fmla="*/ 647852 w 16505768"/>
              <a:gd name="connsiteY8" fmla="*/ 0 h 1524000"/>
              <a:gd name="connsiteX0" fmla="*/ 198801 w 16581152"/>
              <a:gd name="connsiteY0" fmla="*/ 0 h 1537447"/>
              <a:gd name="connsiteX1" fmla="*/ 16581152 w 16581152"/>
              <a:gd name="connsiteY1" fmla="*/ 13447 h 1537447"/>
              <a:gd name="connsiteX2" fmla="*/ 16581152 w 16581152"/>
              <a:gd name="connsiteY2" fmla="*/ 13447 h 1537447"/>
              <a:gd name="connsiteX3" fmla="*/ 16581152 w 16581152"/>
              <a:gd name="connsiteY3" fmla="*/ 889595 h 1537447"/>
              <a:gd name="connsiteX4" fmla="*/ 15933300 w 16581152"/>
              <a:gd name="connsiteY4" fmla="*/ 1537447 h 1537447"/>
              <a:gd name="connsiteX5" fmla="*/ 75384 w 16581152"/>
              <a:gd name="connsiteY5" fmla="*/ 1537447 h 1537447"/>
              <a:gd name="connsiteX6" fmla="*/ 75384 w 16581152"/>
              <a:gd name="connsiteY6" fmla="*/ 1537447 h 1537447"/>
              <a:gd name="connsiteX7" fmla="*/ 75384 w 16581152"/>
              <a:gd name="connsiteY7" fmla="*/ 661299 h 1537447"/>
              <a:gd name="connsiteX8" fmla="*/ 198801 w 16581152"/>
              <a:gd name="connsiteY8" fmla="*/ 0 h 1537447"/>
              <a:gd name="connsiteX0" fmla="*/ 123417 w 16505768"/>
              <a:gd name="connsiteY0" fmla="*/ 0 h 1537447"/>
              <a:gd name="connsiteX1" fmla="*/ 16505768 w 16505768"/>
              <a:gd name="connsiteY1" fmla="*/ 13447 h 1537447"/>
              <a:gd name="connsiteX2" fmla="*/ 16505768 w 16505768"/>
              <a:gd name="connsiteY2" fmla="*/ 13447 h 1537447"/>
              <a:gd name="connsiteX3" fmla="*/ 16505768 w 16505768"/>
              <a:gd name="connsiteY3" fmla="*/ 889595 h 1537447"/>
              <a:gd name="connsiteX4" fmla="*/ 15857916 w 16505768"/>
              <a:gd name="connsiteY4" fmla="*/ 1537447 h 1537447"/>
              <a:gd name="connsiteX5" fmla="*/ 0 w 16505768"/>
              <a:gd name="connsiteY5" fmla="*/ 1537447 h 1537447"/>
              <a:gd name="connsiteX6" fmla="*/ 0 w 16505768"/>
              <a:gd name="connsiteY6" fmla="*/ 1537447 h 1537447"/>
              <a:gd name="connsiteX7" fmla="*/ 0 w 16505768"/>
              <a:gd name="connsiteY7" fmla="*/ 661299 h 1537447"/>
              <a:gd name="connsiteX8" fmla="*/ 123417 w 16505768"/>
              <a:gd name="connsiteY8" fmla="*/ 0 h 1537447"/>
              <a:gd name="connsiteX0" fmla="*/ 4378 w 16507752"/>
              <a:gd name="connsiteY0" fmla="*/ 0 h 1524000"/>
              <a:gd name="connsiteX1" fmla="*/ 16507752 w 16507752"/>
              <a:gd name="connsiteY1" fmla="*/ 0 h 1524000"/>
              <a:gd name="connsiteX2" fmla="*/ 16507752 w 16507752"/>
              <a:gd name="connsiteY2" fmla="*/ 0 h 1524000"/>
              <a:gd name="connsiteX3" fmla="*/ 16507752 w 16507752"/>
              <a:gd name="connsiteY3" fmla="*/ 876148 h 1524000"/>
              <a:gd name="connsiteX4" fmla="*/ 15859900 w 16507752"/>
              <a:gd name="connsiteY4" fmla="*/ 1524000 h 1524000"/>
              <a:gd name="connsiteX5" fmla="*/ 1984 w 16507752"/>
              <a:gd name="connsiteY5" fmla="*/ 1524000 h 1524000"/>
              <a:gd name="connsiteX6" fmla="*/ 1984 w 16507752"/>
              <a:gd name="connsiteY6" fmla="*/ 1524000 h 1524000"/>
              <a:gd name="connsiteX7" fmla="*/ 1984 w 16507752"/>
              <a:gd name="connsiteY7" fmla="*/ 647852 h 1524000"/>
              <a:gd name="connsiteX8" fmla="*/ 4378 w 16507752"/>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752" h="1524000">
                <a:moveTo>
                  <a:pt x="4378" y="0"/>
                </a:moveTo>
                <a:lnTo>
                  <a:pt x="16507752" y="0"/>
                </a:lnTo>
                <a:lnTo>
                  <a:pt x="16507752" y="0"/>
                </a:lnTo>
                <a:lnTo>
                  <a:pt x="16507752" y="876148"/>
                </a:lnTo>
                <a:cubicBezTo>
                  <a:pt x="16507752" y="1233947"/>
                  <a:pt x="16217699" y="1524000"/>
                  <a:pt x="15859900" y="1524000"/>
                </a:cubicBezTo>
                <a:lnTo>
                  <a:pt x="1984" y="1524000"/>
                </a:lnTo>
                <a:lnTo>
                  <a:pt x="1984" y="1524000"/>
                </a:lnTo>
                <a:lnTo>
                  <a:pt x="1984" y="647852"/>
                </a:lnTo>
                <a:cubicBezTo>
                  <a:pt x="1984" y="290053"/>
                  <a:pt x="-3798" y="430306"/>
                  <a:pt x="4378" y="0"/>
                </a:cubicBezTo>
                <a:close/>
              </a:path>
            </a:pathLst>
          </a:cu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573128" y="334863"/>
            <a:ext cx="10296777" cy="562570"/>
          </a:xfrm>
          <a:prstGeom prst="rect">
            <a:avLst/>
          </a:prstGeom>
        </p:spPr>
        <p:txBody>
          <a:bodyPr/>
          <a:lstStyle>
            <a:lvl1pPr>
              <a:defRPr sz="225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CDDAF1E4-88B5-1247-8078-EA498E82C1F5}"/>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19082" r="20121"/>
          <a:stretch/>
        </p:blipFill>
        <p:spPr>
          <a:xfrm>
            <a:off x="11292919" y="0"/>
            <a:ext cx="899081" cy="910828"/>
          </a:xfrm>
          <a:prstGeom prst="rect">
            <a:avLst/>
          </a:prstGeom>
        </p:spPr>
      </p:pic>
    </p:spTree>
    <p:extLst>
      <p:ext uri="{BB962C8B-B14F-4D97-AF65-F5344CB8AC3E}">
        <p14:creationId xmlns:p14="http://schemas.microsoft.com/office/powerpoint/2010/main" val="2812001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6281531" y="1243013"/>
            <a:ext cx="5665304" cy="4909309"/>
          </a:xfrm>
          <a:prstGeom prst="rect">
            <a:avLst/>
          </a:prstGeom>
        </p:spPr>
        <p:txBody>
          <a:bodyPr/>
          <a:lstStyle>
            <a:lvl1pPr marL="0" indent="0">
              <a:buNone/>
              <a:defRPr sz="2400">
                <a:solidFill>
                  <a:schemeClr val="tx1">
                    <a:lumMod val="75000"/>
                    <a:lumOff val="25000"/>
                  </a:schemeClr>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dirty="0"/>
              <a:t>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6" y="0"/>
            <a:ext cx="12192006" cy="1071563"/>
          </a:xfrm>
          <a:custGeom>
            <a:avLst/>
            <a:gdLst>
              <a:gd name="connsiteX0" fmla="*/ 647852 w 16505768"/>
              <a:gd name="connsiteY0" fmla="*/ 0 h 1524000"/>
              <a:gd name="connsiteX1" fmla="*/ 16505768 w 16505768"/>
              <a:gd name="connsiteY1" fmla="*/ 0 h 1524000"/>
              <a:gd name="connsiteX2" fmla="*/ 16505768 w 16505768"/>
              <a:gd name="connsiteY2" fmla="*/ 0 h 1524000"/>
              <a:gd name="connsiteX3" fmla="*/ 16505768 w 16505768"/>
              <a:gd name="connsiteY3" fmla="*/ 876148 h 1524000"/>
              <a:gd name="connsiteX4" fmla="*/ 15857916 w 16505768"/>
              <a:gd name="connsiteY4" fmla="*/ 1524000 h 1524000"/>
              <a:gd name="connsiteX5" fmla="*/ 0 w 16505768"/>
              <a:gd name="connsiteY5" fmla="*/ 1524000 h 1524000"/>
              <a:gd name="connsiteX6" fmla="*/ 0 w 16505768"/>
              <a:gd name="connsiteY6" fmla="*/ 1524000 h 1524000"/>
              <a:gd name="connsiteX7" fmla="*/ 0 w 16505768"/>
              <a:gd name="connsiteY7" fmla="*/ 647852 h 1524000"/>
              <a:gd name="connsiteX8" fmla="*/ 647852 w 16505768"/>
              <a:gd name="connsiteY8" fmla="*/ 0 h 1524000"/>
              <a:gd name="connsiteX0" fmla="*/ 198801 w 16581152"/>
              <a:gd name="connsiteY0" fmla="*/ 0 h 1537447"/>
              <a:gd name="connsiteX1" fmla="*/ 16581152 w 16581152"/>
              <a:gd name="connsiteY1" fmla="*/ 13447 h 1537447"/>
              <a:gd name="connsiteX2" fmla="*/ 16581152 w 16581152"/>
              <a:gd name="connsiteY2" fmla="*/ 13447 h 1537447"/>
              <a:gd name="connsiteX3" fmla="*/ 16581152 w 16581152"/>
              <a:gd name="connsiteY3" fmla="*/ 889595 h 1537447"/>
              <a:gd name="connsiteX4" fmla="*/ 15933300 w 16581152"/>
              <a:gd name="connsiteY4" fmla="*/ 1537447 h 1537447"/>
              <a:gd name="connsiteX5" fmla="*/ 75384 w 16581152"/>
              <a:gd name="connsiteY5" fmla="*/ 1537447 h 1537447"/>
              <a:gd name="connsiteX6" fmla="*/ 75384 w 16581152"/>
              <a:gd name="connsiteY6" fmla="*/ 1537447 h 1537447"/>
              <a:gd name="connsiteX7" fmla="*/ 75384 w 16581152"/>
              <a:gd name="connsiteY7" fmla="*/ 661299 h 1537447"/>
              <a:gd name="connsiteX8" fmla="*/ 198801 w 16581152"/>
              <a:gd name="connsiteY8" fmla="*/ 0 h 1537447"/>
              <a:gd name="connsiteX0" fmla="*/ 123417 w 16505768"/>
              <a:gd name="connsiteY0" fmla="*/ 0 h 1537447"/>
              <a:gd name="connsiteX1" fmla="*/ 16505768 w 16505768"/>
              <a:gd name="connsiteY1" fmla="*/ 13447 h 1537447"/>
              <a:gd name="connsiteX2" fmla="*/ 16505768 w 16505768"/>
              <a:gd name="connsiteY2" fmla="*/ 13447 h 1537447"/>
              <a:gd name="connsiteX3" fmla="*/ 16505768 w 16505768"/>
              <a:gd name="connsiteY3" fmla="*/ 889595 h 1537447"/>
              <a:gd name="connsiteX4" fmla="*/ 15857916 w 16505768"/>
              <a:gd name="connsiteY4" fmla="*/ 1537447 h 1537447"/>
              <a:gd name="connsiteX5" fmla="*/ 0 w 16505768"/>
              <a:gd name="connsiteY5" fmla="*/ 1537447 h 1537447"/>
              <a:gd name="connsiteX6" fmla="*/ 0 w 16505768"/>
              <a:gd name="connsiteY6" fmla="*/ 1537447 h 1537447"/>
              <a:gd name="connsiteX7" fmla="*/ 0 w 16505768"/>
              <a:gd name="connsiteY7" fmla="*/ 661299 h 1537447"/>
              <a:gd name="connsiteX8" fmla="*/ 123417 w 16505768"/>
              <a:gd name="connsiteY8" fmla="*/ 0 h 1537447"/>
              <a:gd name="connsiteX0" fmla="*/ 4378 w 16507752"/>
              <a:gd name="connsiteY0" fmla="*/ 0 h 1524000"/>
              <a:gd name="connsiteX1" fmla="*/ 16507752 w 16507752"/>
              <a:gd name="connsiteY1" fmla="*/ 0 h 1524000"/>
              <a:gd name="connsiteX2" fmla="*/ 16507752 w 16507752"/>
              <a:gd name="connsiteY2" fmla="*/ 0 h 1524000"/>
              <a:gd name="connsiteX3" fmla="*/ 16507752 w 16507752"/>
              <a:gd name="connsiteY3" fmla="*/ 876148 h 1524000"/>
              <a:gd name="connsiteX4" fmla="*/ 15859900 w 16507752"/>
              <a:gd name="connsiteY4" fmla="*/ 1524000 h 1524000"/>
              <a:gd name="connsiteX5" fmla="*/ 1984 w 16507752"/>
              <a:gd name="connsiteY5" fmla="*/ 1524000 h 1524000"/>
              <a:gd name="connsiteX6" fmla="*/ 1984 w 16507752"/>
              <a:gd name="connsiteY6" fmla="*/ 1524000 h 1524000"/>
              <a:gd name="connsiteX7" fmla="*/ 1984 w 16507752"/>
              <a:gd name="connsiteY7" fmla="*/ 647852 h 1524000"/>
              <a:gd name="connsiteX8" fmla="*/ 4378 w 16507752"/>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752" h="1524000">
                <a:moveTo>
                  <a:pt x="4378" y="0"/>
                </a:moveTo>
                <a:lnTo>
                  <a:pt x="16507752" y="0"/>
                </a:lnTo>
                <a:lnTo>
                  <a:pt x="16507752" y="0"/>
                </a:lnTo>
                <a:lnTo>
                  <a:pt x="16507752" y="876148"/>
                </a:lnTo>
                <a:cubicBezTo>
                  <a:pt x="16507752" y="1233947"/>
                  <a:pt x="16217699" y="1524000"/>
                  <a:pt x="15859900" y="1524000"/>
                </a:cubicBezTo>
                <a:lnTo>
                  <a:pt x="1984" y="1524000"/>
                </a:lnTo>
                <a:lnTo>
                  <a:pt x="1984" y="1524000"/>
                </a:lnTo>
                <a:lnTo>
                  <a:pt x="1984" y="647852"/>
                </a:lnTo>
                <a:cubicBezTo>
                  <a:pt x="1984" y="290053"/>
                  <a:pt x="-3798" y="430306"/>
                  <a:pt x="4378" y="0"/>
                </a:cubicBezTo>
                <a:close/>
              </a:path>
            </a:pathLst>
          </a:cu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316194" y="334863"/>
            <a:ext cx="10553711" cy="562570"/>
          </a:xfrm>
          <a:prstGeom prst="rect">
            <a:avLst/>
          </a:prstGeom>
        </p:spPr>
        <p:txBody>
          <a:bodyPr/>
          <a:lstStyle>
            <a:lvl1pPr>
              <a:defRPr sz="33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CDDAF1E4-88B5-1247-8078-EA498E82C1F5}"/>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19082" r="20121"/>
          <a:stretch/>
        </p:blipFill>
        <p:spPr>
          <a:xfrm>
            <a:off x="11292919" y="0"/>
            <a:ext cx="899081" cy="910828"/>
          </a:xfrm>
          <a:prstGeom prst="rect">
            <a:avLst/>
          </a:prstGeom>
        </p:spPr>
      </p:pic>
      <p:sp>
        <p:nvSpPr>
          <p:cNvPr id="3" name="Picture Placeholder 2">
            <a:extLst>
              <a:ext uri="{FF2B5EF4-FFF2-40B4-BE49-F238E27FC236}">
                <a16:creationId xmlns:a16="http://schemas.microsoft.com/office/drawing/2014/main" id="{8475C864-EF7D-4D51-8CD2-29F2C212C3DC}"/>
              </a:ext>
            </a:extLst>
          </p:cNvPr>
          <p:cNvSpPr>
            <a:spLocks noGrp="1"/>
          </p:cNvSpPr>
          <p:nvPr>
            <p:ph type="pic" sz="quarter" idx="10"/>
          </p:nvPr>
        </p:nvSpPr>
        <p:spPr>
          <a:xfrm>
            <a:off x="245166" y="1243013"/>
            <a:ext cx="5665306" cy="4441791"/>
          </a:xfrm>
          <a:prstGeom prst="rect">
            <a:avLst/>
          </a:prstGeom>
        </p:spPr>
        <p:txBody>
          <a:bodyPr/>
          <a:lstStyle/>
          <a:p>
            <a:endParaRPr lang="en-AU" dirty="0"/>
          </a:p>
        </p:txBody>
      </p:sp>
      <p:sp>
        <p:nvSpPr>
          <p:cNvPr id="9" name="Text Placeholder 8">
            <a:extLst>
              <a:ext uri="{FF2B5EF4-FFF2-40B4-BE49-F238E27FC236}">
                <a16:creationId xmlns:a16="http://schemas.microsoft.com/office/drawing/2014/main" id="{9B17DF9F-AFE4-4100-A667-A9F6B15563E6}"/>
              </a:ext>
            </a:extLst>
          </p:cNvPr>
          <p:cNvSpPr>
            <a:spLocks noGrp="1"/>
          </p:cNvSpPr>
          <p:nvPr>
            <p:ph type="body" sz="quarter" idx="11" hasCustomPrompt="1"/>
          </p:nvPr>
        </p:nvSpPr>
        <p:spPr>
          <a:xfrm>
            <a:off x="244475" y="5684804"/>
            <a:ext cx="5665788" cy="466760"/>
          </a:xfrm>
          <a:prstGeom prst="rect">
            <a:avLst/>
          </a:prstGeom>
        </p:spPr>
        <p:txBody>
          <a:bodyPr/>
          <a:lstStyle>
            <a:lvl1pPr marL="0" indent="0">
              <a:buNone/>
              <a:defRPr sz="1200"/>
            </a:lvl1pPr>
            <a:lvl2pPr marL="342900" indent="0">
              <a:buNone/>
              <a:defRPr sz="900"/>
            </a:lvl2pPr>
            <a:lvl3pPr marL="685800" indent="0">
              <a:buNone/>
              <a:defRPr sz="900"/>
            </a:lvl3pPr>
            <a:lvl4pPr marL="1028700" indent="0">
              <a:buNone/>
              <a:defRPr sz="900"/>
            </a:lvl4pPr>
            <a:lvl5pPr marL="1371600" indent="0">
              <a:buNone/>
              <a:defRPr sz="900"/>
            </a:lvl5pPr>
          </a:lstStyle>
          <a:p>
            <a:pPr lvl="0"/>
            <a:r>
              <a:rPr lang="en-US" dirty="0"/>
              <a:t>Photo credit </a:t>
            </a:r>
            <a:endParaRPr lang="en-AU" dirty="0"/>
          </a:p>
        </p:txBody>
      </p:sp>
    </p:spTree>
    <p:extLst>
      <p:ext uri="{BB962C8B-B14F-4D97-AF65-F5344CB8AC3E}">
        <p14:creationId xmlns:p14="http://schemas.microsoft.com/office/powerpoint/2010/main" val="3343324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Slide">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911424" y="1414999"/>
            <a:ext cx="10145037" cy="4252375"/>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5483001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Blank">
    <p:bg>
      <p:bgPr>
        <a:solidFill>
          <a:srgbClr val="762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8D785-FDBD-0C47-B7F3-614D06993E53}"/>
              </a:ext>
            </a:extLst>
          </p:cNvPr>
          <p:cNvPicPr>
            <a:picLocks noChangeAspect="1"/>
          </p:cNvPicPr>
          <p:nvPr userDrawn="1"/>
        </p:nvPicPr>
        <p:blipFill>
          <a:blip r:embed="rId2"/>
          <a:stretch>
            <a:fillRect/>
          </a:stretch>
        </p:blipFill>
        <p:spPr>
          <a:xfrm>
            <a:off x="10580083" y="6215063"/>
            <a:ext cx="1302177" cy="386797"/>
          </a:xfrm>
          <a:prstGeom prst="rect">
            <a:avLst/>
          </a:prstGeom>
        </p:spPr>
      </p:pic>
    </p:spTree>
    <p:extLst>
      <p:ext uri="{BB962C8B-B14F-4D97-AF65-F5344CB8AC3E}">
        <p14:creationId xmlns:p14="http://schemas.microsoft.com/office/powerpoint/2010/main" val="4153183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584848" y="1406426"/>
            <a:ext cx="11011839" cy="454074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6" y="0"/>
            <a:ext cx="12192006" cy="1071563"/>
          </a:xfrm>
          <a:custGeom>
            <a:avLst/>
            <a:gdLst>
              <a:gd name="connsiteX0" fmla="*/ 647852 w 16505768"/>
              <a:gd name="connsiteY0" fmla="*/ 0 h 1524000"/>
              <a:gd name="connsiteX1" fmla="*/ 16505768 w 16505768"/>
              <a:gd name="connsiteY1" fmla="*/ 0 h 1524000"/>
              <a:gd name="connsiteX2" fmla="*/ 16505768 w 16505768"/>
              <a:gd name="connsiteY2" fmla="*/ 0 h 1524000"/>
              <a:gd name="connsiteX3" fmla="*/ 16505768 w 16505768"/>
              <a:gd name="connsiteY3" fmla="*/ 876148 h 1524000"/>
              <a:gd name="connsiteX4" fmla="*/ 15857916 w 16505768"/>
              <a:gd name="connsiteY4" fmla="*/ 1524000 h 1524000"/>
              <a:gd name="connsiteX5" fmla="*/ 0 w 16505768"/>
              <a:gd name="connsiteY5" fmla="*/ 1524000 h 1524000"/>
              <a:gd name="connsiteX6" fmla="*/ 0 w 16505768"/>
              <a:gd name="connsiteY6" fmla="*/ 1524000 h 1524000"/>
              <a:gd name="connsiteX7" fmla="*/ 0 w 16505768"/>
              <a:gd name="connsiteY7" fmla="*/ 647852 h 1524000"/>
              <a:gd name="connsiteX8" fmla="*/ 647852 w 16505768"/>
              <a:gd name="connsiteY8" fmla="*/ 0 h 1524000"/>
              <a:gd name="connsiteX0" fmla="*/ 198801 w 16581152"/>
              <a:gd name="connsiteY0" fmla="*/ 0 h 1537447"/>
              <a:gd name="connsiteX1" fmla="*/ 16581152 w 16581152"/>
              <a:gd name="connsiteY1" fmla="*/ 13447 h 1537447"/>
              <a:gd name="connsiteX2" fmla="*/ 16581152 w 16581152"/>
              <a:gd name="connsiteY2" fmla="*/ 13447 h 1537447"/>
              <a:gd name="connsiteX3" fmla="*/ 16581152 w 16581152"/>
              <a:gd name="connsiteY3" fmla="*/ 889595 h 1537447"/>
              <a:gd name="connsiteX4" fmla="*/ 15933300 w 16581152"/>
              <a:gd name="connsiteY4" fmla="*/ 1537447 h 1537447"/>
              <a:gd name="connsiteX5" fmla="*/ 75384 w 16581152"/>
              <a:gd name="connsiteY5" fmla="*/ 1537447 h 1537447"/>
              <a:gd name="connsiteX6" fmla="*/ 75384 w 16581152"/>
              <a:gd name="connsiteY6" fmla="*/ 1537447 h 1537447"/>
              <a:gd name="connsiteX7" fmla="*/ 75384 w 16581152"/>
              <a:gd name="connsiteY7" fmla="*/ 661299 h 1537447"/>
              <a:gd name="connsiteX8" fmla="*/ 198801 w 16581152"/>
              <a:gd name="connsiteY8" fmla="*/ 0 h 1537447"/>
              <a:gd name="connsiteX0" fmla="*/ 123417 w 16505768"/>
              <a:gd name="connsiteY0" fmla="*/ 0 h 1537447"/>
              <a:gd name="connsiteX1" fmla="*/ 16505768 w 16505768"/>
              <a:gd name="connsiteY1" fmla="*/ 13447 h 1537447"/>
              <a:gd name="connsiteX2" fmla="*/ 16505768 w 16505768"/>
              <a:gd name="connsiteY2" fmla="*/ 13447 h 1537447"/>
              <a:gd name="connsiteX3" fmla="*/ 16505768 w 16505768"/>
              <a:gd name="connsiteY3" fmla="*/ 889595 h 1537447"/>
              <a:gd name="connsiteX4" fmla="*/ 15857916 w 16505768"/>
              <a:gd name="connsiteY4" fmla="*/ 1537447 h 1537447"/>
              <a:gd name="connsiteX5" fmla="*/ 0 w 16505768"/>
              <a:gd name="connsiteY5" fmla="*/ 1537447 h 1537447"/>
              <a:gd name="connsiteX6" fmla="*/ 0 w 16505768"/>
              <a:gd name="connsiteY6" fmla="*/ 1537447 h 1537447"/>
              <a:gd name="connsiteX7" fmla="*/ 0 w 16505768"/>
              <a:gd name="connsiteY7" fmla="*/ 661299 h 1537447"/>
              <a:gd name="connsiteX8" fmla="*/ 123417 w 16505768"/>
              <a:gd name="connsiteY8" fmla="*/ 0 h 1537447"/>
              <a:gd name="connsiteX0" fmla="*/ 4378 w 16507752"/>
              <a:gd name="connsiteY0" fmla="*/ 0 h 1524000"/>
              <a:gd name="connsiteX1" fmla="*/ 16507752 w 16507752"/>
              <a:gd name="connsiteY1" fmla="*/ 0 h 1524000"/>
              <a:gd name="connsiteX2" fmla="*/ 16507752 w 16507752"/>
              <a:gd name="connsiteY2" fmla="*/ 0 h 1524000"/>
              <a:gd name="connsiteX3" fmla="*/ 16507752 w 16507752"/>
              <a:gd name="connsiteY3" fmla="*/ 876148 h 1524000"/>
              <a:gd name="connsiteX4" fmla="*/ 15859900 w 16507752"/>
              <a:gd name="connsiteY4" fmla="*/ 1524000 h 1524000"/>
              <a:gd name="connsiteX5" fmla="*/ 1984 w 16507752"/>
              <a:gd name="connsiteY5" fmla="*/ 1524000 h 1524000"/>
              <a:gd name="connsiteX6" fmla="*/ 1984 w 16507752"/>
              <a:gd name="connsiteY6" fmla="*/ 1524000 h 1524000"/>
              <a:gd name="connsiteX7" fmla="*/ 1984 w 16507752"/>
              <a:gd name="connsiteY7" fmla="*/ 647852 h 1524000"/>
              <a:gd name="connsiteX8" fmla="*/ 4378 w 16507752"/>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752" h="1524000">
                <a:moveTo>
                  <a:pt x="4378" y="0"/>
                </a:moveTo>
                <a:lnTo>
                  <a:pt x="16507752" y="0"/>
                </a:lnTo>
                <a:lnTo>
                  <a:pt x="16507752" y="0"/>
                </a:lnTo>
                <a:lnTo>
                  <a:pt x="16507752" y="876148"/>
                </a:lnTo>
                <a:cubicBezTo>
                  <a:pt x="16507752" y="1233947"/>
                  <a:pt x="16217699" y="1524000"/>
                  <a:pt x="15859900" y="1524000"/>
                </a:cubicBezTo>
                <a:lnTo>
                  <a:pt x="1984" y="1524000"/>
                </a:lnTo>
                <a:lnTo>
                  <a:pt x="1984" y="1524000"/>
                </a:lnTo>
                <a:lnTo>
                  <a:pt x="1984" y="647852"/>
                </a:lnTo>
                <a:cubicBezTo>
                  <a:pt x="1984" y="290053"/>
                  <a:pt x="-3798" y="430306"/>
                  <a:pt x="4378" y="0"/>
                </a:cubicBezTo>
                <a:close/>
              </a:path>
            </a:pathLst>
          </a:cu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573128" y="334863"/>
            <a:ext cx="10296777" cy="562570"/>
          </a:xfrm>
          <a:prstGeom prst="rect">
            <a:avLst/>
          </a:prstGeom>
        </p:spPr>
        <p:txBody>
          <a:bodyPr/>
          <a:lstStyle>
            <a:lvl1pPr>
              <a:defRPr sz="225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CDDAF1E4-88B5-1247-8078-EA498E82C1F5}"/>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19082" r="20121"/>
          <a:stretch/>
        </p:blipFill>
        <p:spPr>
          <a:xfrm>
            <a:off x="11292919" y="0"/>
            <a:ext cx="899081" cy="910828"/>
          </a:xfrm>
          <a:prstGeom prst="rect">
            <a:avLst/>
          </a:prstGeom>
        </p:spPr>
      </p:pic>
    </p:spTree>
    <p:extLst>
      <p:ext uri="{BB962C8B-B14F-4D97-AF65-F5344CB8AC3E}">
        <p14:creationId xmlns:p14="http://schemas.microsoft.com/office/powerpoint/2010/main" val="629416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dirty="0"/>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122805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584848" y="1406426"/>
            <a:ext cx="11011839" cy="454074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6" y="0"/>
            <a:ext cx="12192006" cy="1071563"/>
          </a:xfrm>
          <a:custGeom>
            <a:avLst/>
            <a:gdLst>
              <a:gd name="connsiteX0" fmla="*/ 647852 w 16505768"/>
              <a:gd name="connsiteY0" fmla="*/ 0 h 1524000"/>
              <a:gd name="connsiteX1" fmla="*/ 16505768 w 16505768"/>
              <a:gd name="connsiteY1" fmla="*/ 0 h 1524000"/>
              <a:gd name="connsiteX2" fmla="*/ 16505768 w 16505768"/>
              <a:gd name="connsiteY2" fmla="*/ 0 h 1524000"/>
              <a:gd name="connsiteX3" fmla="*/ 16505768 w 16505768"/>
              <a:gd name="connsiteY3" fmla="*/ 876148 h 1524000"/>
              <a:gd name="connsiteX4" fmla="*/ 15857916 w 16505768"/>
              <a:gd name="connsiteY4" fmla="*/ 1524000 h 1524000"/>
              <a:gd name="connsiteX5" fmla="*/ 0 w 16505768"/>
              <a:gd name="connsiteY5" fmla="*/ 1524000 h 1524000"/>
              <a:gd name="connsiteX6" fmla="*/ 0 w 16505768"/>
              <a:gd name="connsiteY6" fmla="*/ 1524000 h 1524000"/>
              <a:gd name="connsiteX7" fmla="*/ 0 w 16505768"/>
              <a:gd name="connsiteY7" fmla="*/ 647852 h 1524000"/>
              <a:gd name="connsiteX8" fmla="*/ 647852 w 16505768"/>
              <a:gd name="connsiteY8" fmla="*/ 0 h 1524000"/>
              <a:gd name="connsiteX0" fmla="*/ 198801 w 16581152"/>
              <a:gd name="connsiteY0" fmla="*/ 0 h 1537447"/>
              <a:gd name="connsiteX1" fmla="*/ 16581152 w 16581152"/>
              <a:gd name="connsiteY1" fmla="*/ 13447 h 1537447"/>
              <a:gd name="connsiteX2" fmla="*/ 16581152 w 16581152"/>
              <a:gd name="connsiteY2" fmla="*/ 13447 h 1537447"/>
              <a:gd name="connsiteX3" fmla="*/ 16581152 w 16581152"/>
              <a:gd name="connsiteY3" fmla="*/ 889595 h 1537447"/>
              <a:gd name="connsiteX4" fmla="*/ 15933300 w 16581152"/>
              <a:gd name="connsiteY4" fmla="*/ 1537447 h 1537447"/>
              <a:gd name="connsiteX5" fmla="*/ 75384 w 16581152"/>
              <a:gd name="connsiteY5" fmla="*/ 1537447 h 1537447"/>
              <a:gd name="connsiteX6" fmla="*/ 75384 w 16581152"/>
              <a:gd name="connsiteY6" fmla="*/ 1537447 h 1537447"/>
              <a:gd name="connsiteX7" fmla="*/ 75384 w 16581152"/>
              <a:gd name="connsiteY7" fmla="*/ 661299 h 1537447"/>
              <a:gd name="connsiteX8" fmla="*/ 198801 w 16581152"/>
              <a:gd name="connsiteY8" fmla="*/ 0 h 1537447"/>
              <a:gd name="connsiteX0" fmla="*/ 123417 w 16505768"/>
              <a:gd name="connsiteY0" fmla="*/ 0 h 1537447"/>
              <a:gd name="connsiteX1" fmla="*/ 16505768 w 16505768"/>
              <a:gd name="connsiteY1" fmla="*/ 13447 h 1537447"/>
              <a:gd name="connsiteX2" fmla="*/ 16505768 w 16505768"/>
              <a:gd name="connsiteY2" fmla="*/ 13447 h 1537447"/>
              <a:gd name="connsiteX3" fmla="*/ 16505768 w 16505768"/>
              <a:gd name="connsiteY3" fmla="*/ 889595 h 1537447"/>
              <a:gd name="connsiteX4" fmla="*/ 15857916 w 16505768"/>
              <a:gd name="connsiteY4" fmla="*/ 1537447 h 1537447"/>
              <a:gd name="connsiteX5" fmla="*/ 0 w 16505768"/>
              <a:gd name="connsiteY5" fmla="*/ 1537447 h 1537447"/>
              <a:gd name="connsiteX6" fmla="*/ 0 w 16505768"/>
              <a:gd name="connsiteY6" fmla="*/ 1537447 h 1537447"/>
              <a:gd name="connsiteX7" fmla="*/ 0 w 16505768"/>
              <a:gd name="connsiteY7" fmla="*/ 661299 h 1537447"/>
              <a:gd name="connsiteX8" fmla="*/ 123417 w 16505768"/>
              <a:gd name="connsiteY8" fmla="*/ 0 h 1537447"/>
              <a:gd name="connsiteX0" fmla="*/ 4378 w 16507752"/>
              <a:gd name="connsiteY0" fmla="*/ 0 h 1524000"/>
              <a:gd name="connsiteX1" fmla="*/ 16507752 w 16507752"/>
              <a:gd name="connsiteY1" fmla="*/ 0 h 1524000"/>
              <a:gd name="connsiteX2" fmla="*/ 16507752 w 16507752"/>
              <a:gd name="connsiteY2" fmla="*/ 0 h 1524000"/>
              <a:gd name="connsiteX3" fmla="*/ 16507752 w 16507752"/>
              <a:gd name="connsiteY3" fmla="*/ 876148 h 1524000"/>
              <a:gd name="connsiteX4" fmla="*/ 15859900 w 16507752"/>
              <a:gd name="connsiteY4" fmla="*/ 1524000 h 1524000"/>
              <a:gd name="connsiteX5" fmla="*/ 1984 w 16507752"/>
              <a:gd name="connsiteY5" fmla="*/ 1524000 h 1524000"/>
              <a:gd name="connsiteX6" fmla="*/ 1984 w 16507752"/>
              <a:gd name="connsiteY6" fmla="*/ 1524000 h 1524000"/>
              <a:gd name="connsiteX7" fmla="*/ 1984 w 16507752"/>
              <a:gd name="connsiteY7" fmla="*/ 647852 h 1524000"/>
              <a:gd name="connsiteX8" fmla="*/ 4378 w 16507752"/>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752" h="1524000">
                <a:moveTo>
                  <a:pt x="4378" y="0"/>
                </a:moveTo>
                <a:lnTo>
                  <a:pt x="16507752" y="0"/>
                </a:lnTo>
                <a:lnTo>
                  <a:pt x="16507752" y="0"/>
                </a:lnTo>
                <a:lnTo>
                  <a:pt x="16507752" y="876148"/>
                </a:lnTo>
                <a:cubicBezTo>
                  <a:pt x="16507752" y="1233947"/>
                  <a:pt x="16217699" y="1524000"/>
                  <a:pt x="15859900" y="1524000"/>
                </a:cubicBezTo>
                <a:lnTo>
                  <a:pt x="1984" y="1524000"/>
                </a:lnTo>
                <a:lnTo>
                  <a:pt x="1984" y="1524000"/>
                </a:lnTo>
                <a:lnTo>
                  <a:pt x="1984" y="647852"/>
                </a:lnTo>
                <a:cubicBezTo>
                  <a:pt x="1984" y="290053"/>
                  <a:pt x="-3798" y="430306"/>
                  <a:pt x="4378" y="0"/>
                </a:cubicBezTo>
                <a:close/>
              </a:path>
            </a:pathLst>
          </a:cu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573128" y="334863"/>
            <a:ext cx="10296777" cy="562570"/>
          </a:xfrm>
          <a:prstGeom prst="rect">
            <a:avLst/>
          </a:prstGeom>
        </p:spPr>
        <p:txBody>
          <a:bodyPr/>
          <a:lstStyle>
            <a:lvl1pPr>
              <a:defRPr sz="225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CDDAF1E4-88B5-1247-8078-EA498E82C1F5}"/>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19082" r="20121"/>
          <a:stretch/>
        </p:blipFill>
        <p:spPr>
          <a:xfrm>
            <a:off x="11292919" y="0"/>
            <a:ext cx="899081" cy="910828"/>
          </a:xfrm>
          <a:prstGeom prst="rect">
            <a:avLst/>
          </a:prstGeom>
        </p:spPr>
      </p:pic>
    </p:spTree>
    <p:extLst>
      <p:ext uri="{BB962C8B-B14F-4D97-AF65-F5344CB8AC3E}">
        <p14:creationId xmlns:p14="http://schemas.microsoft.com/office/powerpoint/2010/main" val="3897062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dirty="0"/>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3715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096000" cy="6237312"/>
          </a:xfrm>
          <a:prstGeom prst="round1Rect">
            <a:avLst>
              <a:gd name="adj" fmla="val 23287"/>
            </a:avLst>
          </a:prstGeom>
          <a:solidFill>
            <a:srgbClr val="E5DBC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246460" y="1621413"/>
            <a:ext cx="5417493" cy="4327868"/>
          </a:xfrm>
          <a:prstGeom prst="rect">
            <a:avLst/>
          </a:prstGeom>
        </p:spPr>
        <p:txBody>
          <a:bodyPr/>
          <a:lstStyle>
            <a:lvl1pPr marL="0" indent="0">
              <a:lnSpc>
                <a:spcPct val="113000"/>
              </a:lnSpc>
              <a:spcBef>
                <a:spcPts val="0"/>
              </a:spcBef>
              <a:spcAft>
                <a:spcPts val="600"/>
              </a:spcAft>
              <a:buFontTx/>
              <a:buNone/>
              <a:defRPr sz="2400" cap="none" baseline="0">
                <a:solidFill>
                  <a:schemeClr val="tx1"/>
                </a:solidFill>
                <a:latin typeface="Arial"/>
                <a:cs typeface="Arial"/>
              </a:defRPr>
            </a:lvl1pPr>
            <a:lvl2pPr marL="0" indent="0">
              <a:lnSpc>
                <a:spcPct val="113000"/>
              </a:lnSpc>
              <a:spcBef>
                <a:spcPts val="0"/>
              </a:spcBef>
              <a:spcAft>
                <a:spcPts val="600"/>
              </a:spcAft>
              <a:buFontTx/>
              <a:buNone/>
              <a:defRPr sz="2400" cap="all">
                <a:solidFill>
                  <a:schemeClr val="tx1"/>
                </a:solidFill>
                <a:latin typeface="Arial"/>
                <a:cs typeface="Arial"/>
              </a:defRPr>
            </a:lvl2pPr>
            <a:lvl3pPr marL="0" indent="-135000">
              <a:lnSpc>
                <a:spcPct val="113000"/>
              </a:lnSpc>
              <a:spcBef>
                <a:spcPts val="0"/>
              </a:spcBef>
              <a:spcAft>
                <a:spcPts val="600"/>
              </a:spcAft>
              <a:buFont typeface="Arial"/>
              <a:buChar char="•"/>
              <a:defRPr sz="2400">
                <a:solidFill>
                  <a:schemeClr val="tx1"/>
                </a:solidFill>
                <a:latin typeface="Arial"/>
                <a:cs typeface="Arial"/>
              </a:defRPr>
            </a:lvl3pPr>
            <a:lvl4pPr marL="324000" indent="-171450">
              <a:lnSpc>
                <a:spcPct val="113000"/>
              </a:lnSpc>
              <a:spcBef>
                <a:spcPts val="0"/>
              </a:spcBef>
              <a:spcAft>
                <a:spcPts val="600"/>
              </a:spcAft>
              <a:buFont typeface="Arial"/>
              <a:buChar char="•"/>
              <a:defRPr sz="2400">
                <a:solidFill>
                  <a:schemeClr val="tx1"/>
                </a:solidFill>
                <a:latin typeface="Arial"/>
                <a:cs typeface="Arial"/>
              </a:defRPr>
            </a:lvl4pPr>
            <a:lvl5pPr marL="445500" indent="-135000">
              <a:lnSpc>
                <a:spcPct val="113000"/>
              </a:lnSpc>
              <a:spcBef>
                <a:spcPts val="0"/>
              </a:spcBef>
              <a:spcAft>
                <a:spcPts val="600"/>
              </a:spcAft>
              <a:buFont typeface="Arial"/>
              <a:buChar char="•"/>
              <a:defRPr sz="240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504495" y="5674936"/>
            <a:ext cx="5297864" cy="471341"/>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504495" y="329937"/>
            <a:ext cx="5297864" cy="5307291"/>
          </a:xfrm>
          <a:prstGeom prst="rect">
            <a:avLst/>
          </a:prstGeom>
        </p:spPr>
        <p:txBody>
          <a:bodyPr vert="horz"/>
          <a:lstStyle>
            <a:lvl1pPr>
              <a:defRPr sz="788">
                <a:latin typeface="Arial"/>
                <a:cs typeface="Arial"/>
              </a:defRPr>
            </a:lvl1pPr>
          </a:lstStyle>
          <a:p>
            <a:r>
              <a:rPr lang="en-GB" dirty="0"/>
              <a:t>Click icon to add picture</a:t>
            </a:r>
            <a:endParaRPr lang="en-US" dirty="0"/>
          </a:p>
        </p:txBody>
      </p:sp>
      <p:cxnSp>
        <p:nvCxnSpPr>
          <p:cNvPr id="3" name="Straight Connector 2">
            <a:extLst>
              <a:ext uri="{FF2B5EF4-FFF2-40B4-BE49-F238E27FC236}">
                <a16:creationId xmlns:a16="http://schemas.microsoft.com/office/drawing/2014/main" id="{83D3F451-B7BF-1947-8ABE-F07FC6772EF3}"/>
              </a:ext>
            </a:extLst>
          </p:cNvPr>
          <p:cNvCxnSpPr>
            <a:cxnSpLocks/>
          </p:cNvCxnSpPr>
          <p:nvPr/>
        </p:nvCxnSpPr>
        <p:spPr>
          <a:xfrm>
            <a:off x="0" y="1416500"/>
            <a:ext cx="538270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246460" y="173776"/>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chemeClr val="tx1"/>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3356239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647386" cy="6237312"/>
          </a:xfrm>
          <a:prstGeom prst="round1Rect">
            <a:avLst>
              <a:gd name="adj" fmla="val 23287"/>
            </a:avLst>
          </a:prstGeom>
          <a:solidFill>
            <a:srgbClr val="E5DBC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915150" y="692696"/>
            <a:ext cx="4959785"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915150" y="5600159"/>
            <a:ext cx="4959785" cy="224078"/>
          </a:xfrm>
          <a:prstGeom prst="rect">
            <a:avLst/>
          </a:prstGeom>
        </p:spPr>
        <p:txBody>
          <a:bodyPr>
            <a:noAutofit/>
          </a:bodyPr>
          <a:lstStyle>
            <a:lvl1pPr marL="0" indent="0">
              <a:buFontTx/>
              <a:buNone/>
              <a:defRPr sz="12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hasCustomPrompt="1"/>
          </p:nvPr>
        </p:nvSpPr>
        <p:spPr>
          <a:xfrm>
            <a:off x="335360" y="1485903"/>
            <a:ext cx="5906690" cy="4239300"/>
          </a:xfrm>
          <a:prstGeom prst="rect">
            <a:avLst/>
          </a:prstGeom>
        </p:spPr>
        <p:txBody>
          <a:bodyPr/>
          <a:lstStyle>
            <a:lvl1pPr marL="0" indent="0">
              <a:lnSpc>
                <a:spcPct val="113000"/>
              </a:lnSpc>
              <a:spcBef>
                <a:spcPts val="0"/>
              </a:spcBef>
              <a:spcAft>
                <a:spcPts val="1200"/>
              </a:spcAft>
              <a:buFontTx/>
              <a:buNone/>
              <a:defRPr sz="2400" cap="none" baseline="0">
                <a:solidFill>
                  <a:schemeClr val="tx1"/>
                </a:solidFill>
                <a:latin typeface="Arial"/>
                <a:cs typeface="Arial"/>
              </a:defRPr>
            </a:lvl1pPr>
            <a:lvl2pPr marL="0" indent="0">
              <a:lnSpc>
                <a:spcPct val="113000"/>
              </a:lnSpc>
              <a:spcBef>
                <a:spcPts val="0"/>
              </a:spcBef>
              <a:spcAft>
                <a:spcPts val="1200"/>
              </a:spcAft>
              <a:buFontTx/>
              <a:buNone/>
              <a:defRPr sz="2400" cap="all">
                <a:solidFill>
                  <a:schemeClr val="tx1"/>
                </a:solidFill>
                <a:latin typeface="Arial"/>
                <a:cs typeface="Arial"/>
              </a:defRPr>
            </a:lvl2pPr>
            <a:lvl3pPr marL="0" indent="-135000">
              <a:lnSpc>
                <a:spcPct val="113000"/>
              </a:lnSpc>
              <a:spcBef>
                <a:spcPts val="0"/>
              </a:spcBef>
              <a:spcAft>
                <a:spcPts val="1200"/>
              </a:spcAft>
              <a:buFont typeface="Arial"/>
              <a:buChar char="•"/>
              <a:defRPr sz="2400">
                <a:solidFill>
                  <a:schemeClr val="tx1"/>
                </a:solidFill>
                <a:latin typeface="Arial"/>
                <a:cs typeface="Arial"/>
              </a:defRPr>
            </a:lvl3pPr>
            <a:lvl4pPr marL="324000" indent="-171450">
              <a:lnSpc>
                <a:spcPct val="113000"/>
              </a:lnSpc>
              <a:spcBef>
                <a:spcPts val="0"/>
              </a:spcBef>
              <a:spcAft>
                <a:spcPts val="1200"/>
              </a:spcAft>
              <a:buFont typeface="Arial"/>
              <a:buChar char="•"/>
              <a:defRPr sz="2400">
                <a:solidFill>
                  <a:schemeClr val="tx1"/>
                </a:solidFill>
                <a:latin typeface="Arial"/>
                <a:cs typeface="Arial"/>
              </a:defRPr>
            </a:lvl4pPr>
            <a:lvl5pPr marL="445500" indent="-135000">
              <a:lnSpc>
                <a:spcPct val="113000"/>
              </a:lnSpc>
              <a:spcBef>
                <a:spcPts val="0"/>
              </a:spcBef>
              <a:spcAft>
                <a:spcPts val="1200"/>
              </a:spcAft>
              <a:buFont typeface="Arial"/>
              <a:buChar char="•"/>
              <a:defRPr sz="2400">
                <a:solidFill>
                  <a:schemeClr val="tx1"/>
                </a:solidFill>
                <a:latin typeface="Arial"/>
                <a:cs typeface="Arial"/>
              </a:defRPr>
            </a:lvl5pPr>
          </a:lstStyle>
          <a:p>
            <a:pPr lvl="0"/>
            <a:r>
              <a:rPr lang="en-GB" dirty="0"/>
              <a:t>Click to edit Master text styles</a:t>
            </a:r>
          </a:p>
        </p:txBody>
      </p:sp>
      <p:cxnSp>
        <p:nvCxnSpPr>
          <p:cNvPr id="18" name="Straight Connector 17">
            <a:extLst>
              <a:ext uri="{FF2B5EF4-FFF2-40B4-BE49-F238E27FC236}">
                <a16:creationId xmlns:a16="http://schemas.microsoft.com/office/drawing/2014/main" id="{7DDB4820-AC21-D145-9DFA-CC64BCC80C89}"/>
              </a:ext>
            </a:extLst>
          </p:cNvPr>
          <p:cNvCxnSpPr>
            <a:cxnSpLocks/>
          </p:cNvCxnSpPr>
          <p:nvPr/>
        </p:nvCxnSpPr>
        <p:spPr>
          <a:xfrm>
            <a:off x="0" y="1312743"/>
            <a:ext cx="5663953"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hasCustomPrompt="1"/>
          </p:nvPr>
        </p:nvSpPr>
        <p:spPr>
          <a:xfrm>
            <a:off x="325315" y="191046"/>
            <a:ext cx="5338638" cy="1003300"/>
          </a:xfrm>
          <a:prstGeom prst="rect">
            <a:avLst/>
          </a:prstGeom>
        </p:spPr>
        <p:txBody>
          <a:bodyPr vert="horz" lIns="91440" tIns="45720" rIns="91440" bIns="45720" rtlCol="0" anchor="ctr" anchorCtr="0">
            <a:noAutofit/>
          </a:bodyPr>
          <a:lstStyle>
            <a:lvl1pPr algn="l">
              <a:lnSpc>
                <a:spcPct val="100000"/>
              </a:lnSpc>
              <a:defRPr b="1" i="0" cap="none" normalizeH="0" baseline="0">
                <a:solidFill>
                  <a:schemeClr val="tx1"/>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2380181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647386" cy="6237312"/>
          </a:xfrm>
          <a:prstGeom prst="round1Rect">
            <a:avLst>
              <a:gd name="adj" fmla="val 23287"/>
            </a:avLst>
          </a:prstGeom>
          <a:solidFill>
            <a:srgbClr val="E5DBC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915150" y="692696"/>
            <a:ext cx="3652297" cy="221076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915150" y="5458120"/>
            <a:ext cx="4959785" cy="707184"/>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335360" y="1485903"/>
            <a:ext cx="5906690" cy="4239300"/>
          </a:xfrm>
          <a:prstGeom prst="rect">
            <a:avLst/>
          </a:prstGeom>
        </p:spPr>
        <p:txBody>
          <a:bodyPr/>
          <a:lstStyle>
            <a:lvl1pPr marL="0" indent="0">
              <a:buFontTx/>
              <a:buNone/>
              <a:defRPr sz="2400" cap="none" baseline="0">
                <a:solidFill>
                  <a:schemeClr val="tx1"/>
                </a:solidFill>
                <a:latin typeface="Arial"/>
                <a:cs typeface="Arial"/>
              </a:defRPr>
            </a:lvl1pPr>
            <a:lvl2pPr marL="0" indent="0">
              <a:spcBef>
                <a:spcPts val="188"/>
              </a:spcBef>
              <a:buFontTx/>
              <a:buNone/>
              <a:defRPr sz="2400" cap="all">
                <a:solidFill>
                  <a:schemeClr val="tx1"/>
                </a:solidFill>
                <a:latin typeface="Arial"/>
                <a:cs typeface="Arial"/>
              </a:defRPr>
            </a:lvl2pPr>
            <a:lvl3pPr marL="0" indent="-135000">
              <a:spcBef>
                <a:spcPts val="188"/>
              </a:spcBef>
              <a:buFont typeface="Arial"/>
              <a:buChar char="•"/>
              <a:defRPr sz="2400">
                <a:solidFill>
                  <a:schemeClr val="tx1"/>
                </a:solidFill>
                <a:latin typeface="Arial"/>
                <a:cs typeface="Arial"/>
              </a:defRPr>
            </a:lvl3pPr>
            <a:lvl4pPr marL="324000" indent="-171450">
              <a:spcBef>
                <a:spcPts val="188"/>
              </a:spcBef>
              <a:buFont typeface="Arial"/>
              <a:buChar char="•"/>
              <a:defRPr sz="2400">
                <a:solidFill>
                  <a:schemeClr val="tx1"/>
                </a:solidFill>
                <a:latin typeface="Arial"/>
                <a:cs typeface="Arial"/>
              </a:defRPr>
            </a:lvl4pPr>
            <a:lvl5pPr marL="445500" indent="-135000">
              <a:spcBef>
                <a:spcPts val="188"/>
              </a:spcBef>
              <a:buFont typeface="Arial"/>
              <a:buChar char="•"/>
              <a:defRPr sz="240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7DDB4820-AC21-D145-9DFA-CC64BCC80C89}"/>
              </a:ext>
            </a:extLst>
          </p:cNvPr>
          <p:cNvCxnSpPr>
            <a:cxnSpLocks/>
          </p:cNvCxnSpPr>
          <p:nvPr/>
        </p:nvCxnSpPr>
        <p:spPr>
          <a:xfrm>
            <a:off x="0" y="1312743"/>
            <a:ext cx="5663953"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hasCustomPrompt="1"/>
          </p:nvPr>
        </p:nvSpPr>
        <p:spPr>
          <a:xfrm>
            <a:off x="335361" y="191046"/>
            <a:ext cx="5328592" cy="1003300"/>
          </a:xfrm>
          <a:prstGeom prst="rect">
            <a:avLst/>
          </a:prstGeom>
        </p:spPr>
        <p:txBody>
          <a:bodyPr vert="horz" lIns="91440" tIns="45720" rIns="91440" bIns="45720" rtlCol="0" anchor="ctr" anchorCtr="0">
            <a:noAutofit/>
          </a:bodyPr>
          <a:lstStyle>
            <a:lvl1pPr algn="l">
              <a:lnSpc>
                <a:spcPct val="100000"/>
              </a:lnSpc>
              <a:defRPr b="1" i="0" cap="none" normalizeH="0" baseline="0">
                <a:solidFill>
                  <a:schemeClr val="tx1"/>
                </a:solidFill>
                <a:latin typeface="Arial"/>
                <a:cs typeface="Arial"/>
              </a:defRPr>
            </a:lvl1pPr>
          </a:lstStyle>
          <a:p>
            <a:r>
              <a:rPr lang="en-GB" dirty="0"/>
              <a:t>Click to edit master title style</a:t>
            </a:r>
            <a:endParaRPr lang="en-US" dirty="0"/>
          </a:p>
        </p:txBody>
      </p:sp>
      <p:sp>
        <p:nvSpPr>
          <p:cNvPr id="10" name="Picture Placeholder 2">
            <a:extLst>
              <a:ext uri="{FF2B5EF4-FFF2-40B4-BE49-F238E27FC236}">
                <a16:creationId xmlns:a16="http://schemas.microsoft.com/office/drawing/2014/main" id="{02100BF5-7097-4AA4-A08A-CC5A8DFB2BC7}"/>
              </a:ext>
            </a:extLst>
          </p:cNvPr>
          <p:cNvSpPr>
            <a:spLocks noGrp="1"/>
          </p:cNvSpPr>
          <p:nvPr>
            <p:ph type="pic" sz="quarter" idx="14"/>
          </p:nvPr>
        </p:nvSpPr>
        <p:spPr>
          <a:xfrm>
            <a:off x="8204343" y="3177199"/>
            <a:ext cx="3652297" cy="221076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Tree>
    <p:extLst>
      <p:ext uri="{BB962C8B-B14F-4D97-AF65-F5344CB8AC3E}">
        <p14:creationId xmlns:p14="http://schemas.microsoft.com/office/powerpoint/2010/main" val="106385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647386" cy="6237312"/>
          </a:xfrm>
          <a:prstGeom prst="round1Rect">
            <a:avLst>
              <a:gd name="adj" fmla="val 23287"/>
            </a:avLst>
          </a:prstGeom>
          <a:solidFill>
            <a:srgbClr val="E5DBC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982746" y="616193"/>
            <a:ext cx="4959785" cy="173941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335360" y="1485903"/>
            <a:ext cx="5906690" cy="4239300"/>
          </a:xfrm>
          <a:prstGeom prst="rect">
            <a:avLst/>
          </a:prstGeom>
        </p:spPr>
        <p:txBody>
          <a:bodyPr/>
          <a:lstStyle>
            <a:lvl1pPr marL="0" indent="0">
              <a:buFontTx/>
              <a:buNone/>
              <a:defRPr sz="2400" cap="none" baseline="0">
                <a:solidFill>
                  <a:schemeClr val="tx1"/>
                </a:solidFill>
                <a:latin typeface="Arial"/>
                <a:cs typeface="Arial"/>
              </a:defRPr>
            </a:lvl1pPr>
            <a:lvl2pPr marL="0" indent="0">
              <a:spcBef>
                <a:spcPts val="188"/>
              </a:spcBef>
              <a:buFontTx/>
              <a:buNone/>
              <a:defRPr sz="2400" cap="all">
                <a:solidFill>
                  <a:schemeClr val="tx1"/>
                </a:solidFill>
                <a:latin typeface="Arial"/>
                <a:cs typeface="Arial"/>
              </a:defRPr>
            </a:lvl2pPr>
            <a:lvl3pPr marL="0" indent="-135000">
              <a:spcBef>
                <a:spcPts val="188"/>
              </a:spcBef>
              <a:buFont typeface="Arial"/>
              <a:buChar char="•"/>
              <a:defRPr sz="2400">
                <a:solidFill>
                  <a:schemeClr val="tx1"/>
                </a:solidFill>
                <a:latin typeface="Arial"/>
                <a:cs typeface="Arial"/>
              </a:defRPr>
            </a:lvl3pPr>
            <a:lvl4pPr marL="324000" indent="-171450">
              <a:spcBef>
                <a:spcPts val="188"/>
              </a:spcBef>
              <a:buFont typeface="Arial"/>
              <a:buChar char="•"/>
              <a:defRPr sz="2400">
                <a:solidFill>
                  <a:schemeClr val="tx1"/>
                </a:solidFill>
                <a:latin typeface="Arial"/>
                <a:cs typeface="Arial"/>
              </a:defRPr>
            </a:lvl4pPr>
            <a:lvl5pPr marL="445500" indent="-135000">
              <a:spcBef>
                <a:spcPts val="188"/>
              </a:spcBef>
              <a:buFont typeface="Arial"/>
              <a:buChar char="•"/>
              <a:defRPr sz="240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7DDB4820-AC21-D145-9DFA-CC64BCC80C89}"/>
              </a:ext>
            </a:extLst>
          </p:cNvPr>
          <p:cNvCxnSpPr>
            <a:cxnSpLocks/>
          </p:cNvCxnSpPr>
          <p:nvPr/>
        </p:nvCxnSpPr>
        <p:spPr>
          <a:xfrm>
            <a:off x="0" y="1312743"/>
            <a:ext cx="5663953"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hasCustomPrompt="1"/>
          </p:nvPr>
        </p:nvSpPr>
        <p:spPr>
          <a:xfrm>
            <a:off x="335361" y="191046"/>
            <a:ext cx="5328592" cy="1003300"/>
          </a:xfrm>
          <a:prstGeom prst="rect">
            <a:avLst/>
          </a:prstGeom>
        </p:spPr>
        <p:txBody>
          <a:bodyPr vert="horz" lIns="91440" tIns="45720" rIns="91440" bIns="45720" rtlCol="0" anchor="ctr" anchorCtr="0">
            <a:noAutofit/>
          </a:bodyPr>
          <a:lstStyle>
            <a:lvl1pPr algn="l">
              <a:lnSpc>
                <a:spcPct val="100000"/>
              </a:lnSpc>
              <a:defRPr b="1" i="0" cap="none" normalizeH="0" baseline="0">
                <a:solidFill>
                  <a:schemeClr val="tx1"/>
                </a:solidFill>
                <a:latin typeface="Arial"/>
                <a:cs typeface="Arial"/>
              </a:defRPr>
            </a:lvl1pPr>
          </a:lstStyle>
          <a:p>
            <a:r>
              <a:rPr lang="en-GB" dirty="0"/>
              <a:t>Click to edit master title style</a:t>
            </a:r>
            <a:endParaRPr lang="en-US" dirty="0"/>
          </a:p>
        </p:txBody>
      </p:sp>
      <p:sp>
        <p:nvSpPr>
          <p:cNvPr id="14" name="Picture Placeholder 2">
            <a:extLst>
              <a:ext uri="{FF2B5EF4-FFF2-40B4-BE49-F238E27FC236}">
                <a16:creationId xmlns:a16="http://schemas.microsoft.com/office/drawing/2014/main" id="{B2B97E2E-A3DA-410E-808E-1FA49541A219}"/>
              </a:ext>
            </a:extLst>
          </p:cNvPr>
          <p:cNvSpPr>
            <a:spLocks noGrp="1"/>
          </p:cNvSpPr>
          <p:nvPr>
            <p:ph type="pic" sz="quarter" idx="14"/>
          </p:nvPr>
        </p:nvSpPr>
        <p:spPr>
          <a:xfrm>
            <a:off x="6982746" y="2482787"/>
            <a:ext cx="4959785" cy="173941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6" name="Picture Placeholder 2">
            <a:extLst>
              <a:ext uri="{FF2B5EF4-FFF2-40B4-BE49-F238E27FC236}">
                <a16:creationId xmlns:a16="http://schemas.microsoft.com/office/drawing/2014/main" id="{B2673E79-42BE-4BCE-A9FE-FF7C2E246288}"/>
              </a:ext>
            </a:extLst>
          </p:cNvPr>
          <p:cNvSpPr>
            <a:spLocks noGrp="1"/>
          </p:cNvSpPr>
          <p:nvPr>
            <p:ph type="pic" sz="quarter" idx="15"/>
          </p:nvPr>
        </p:nvSpPr>
        <p:spPr>
          <a:xfrm>
            <a:off x="6982746" y="4349381"/>
            <a:ext cx="4959785" cy="173941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Tree>
    <p:extLst>
      <p:ext uri="{BB962C8B-B14F-4D97-AF65-F5344CB8AC3E}">
        <p14:creationId xmlns:p14="http://schemas.microsoft.com/office/powerpoint/2010/main" val="4063041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647386" cy="6237312"/>
          </a:xfrm>
          <a:prstGeom prst="round1Rect">
            <a:avLst>
              <a:gd name="adj" fmla="val 23287"/>
            </a:avLst>
          </a:prstGeom>
          <a:solidFill>
            <a:srgbClr val="E5DBC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7226300" y="692696"/>
            <a:ext cx="4380873" cy="436190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7226300" y="5229903"/>
            <a:ext cx="4486321" cy="192997"/>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a:cxnSpLocks/>
          </p:cNvCxnSpPr>
          <p:nvPr/>
        </p:nvCxnSpPr>
        <p:spPr>
          <a:xfrm>
            <a:off x="335361" y="1226719"/>
            <a:ext cx="5887639"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858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769099" cy="6237312"/>
          </a:xfrm>
          <a:prstGeom prst="round1Rect">
            <a:avLst>
              <a:gd name="adj" fmla="val 23287"/>
            </a:avLst>
          </a:prstGeom>
          <a:solidFill>
            <a:srgbClr val="E5DBC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a:cxnSpLocks/>
          </p:cNvCxnSpPr>
          <p:nvPr/>
        </p:nvCxnSpPr>
        <p:spPr>
          <a:xfrm>
            <a:off x="335360" y="1502764"/>
            <a:ext cx="595114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763953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dirty="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22"/>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dirty="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10778630" y="6378546"/>
            <a:ext cx="1206471" cy="359611"/>
          </a:xfrm>
          <a:prstGeom prst="rect">
            <a:avLst/>
          </a:prstGeom>
        </p:spPr>
      </p:pic>
    </p:spTree>
    <p:extLst>
      <p:ext uri="{BB962C8B-B14F-4D97-AF65-F5344CB8AC3E}">
        <p14:creationId xmlns:p14="http://schemas.microsoft.com/office/powerpoint/2010/main" val="3717443577"/>
      </p:ext>
    </p:extLst>
  </p:cSld>
  <p:clrMap bg1="lt1" tx1="dk1" bg2="lt2" tx2="dk2" accent1="accent1" accent2="accent2" accent3="accent3" accent4="accent4" accent5="accent5" accent6="accent6" hlink="hlink" folHlink="folHlink"/>
  <p:sldLayoutIdLst>
    <p:sldLayoutId id="2147483927" r:id="rId1"/>
    <p:sldLayoutId id="2147483932" r:id="rId2"/>
    <p:sldLayoutId id="2147483949" r:id="rId3"/>
    <p:sldLayoutId id="2147483871" r:id="rId4"/>
    <p:sldLayoutId id="2147483872" r:id="rId5"/>
    <p:sldLayoutId id="2147483952" r:id="rId6"/>
    <p:sldLayoutId id="2147483953" r:id="rId7"/>
    <p:sldLayoutId id="2147483873" r:id="rId8"/>
    <p:sldLayoutId id="2147483875" r:id="rId9"/>
    <p:sldLayoutId id="2147483898" r:id="rId10"/>
    <p:sldLayoutId id="2147483907" r:id="rId11"/>
    <p:sldLayoutId id="2147483908" r:id="rId12"/>
    <p:sldLayoutId id="2147483909" r:id="rId13"/>
    <p:sldLayoutId id="2147483945" r:id="rId14"/>
    <p:sldLayoutId id="2147483946" r:id="rId15"/>
    <p:sldLayoutId id="2147483951" r:id="rId16"/>
    <p:sldLayoutId id="2147483950" r:id="rId17"/>
    <p:sldLayoutId id="2147483954" r:id="rId18"/>
    <p:sldLayoutId id="2147483955" r:id="rId19"/>
    <p:sldLayoutId id="2147483956"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ritas.org.au/resources/school-resources/"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hyperlink" Target="https://www.caritas.org.au/copyright-policy/" TargetMode="External"/><Relationship Id="rId4" Type="http://schemas.openxmlformats.org/officeDocument/2006/relationships/hyperlink" Target="http://www.caritas.org.au/sign-up/educatio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www.caritas.org.au/global-issues/" TargetMode="External"/><Relationship Id="rId2" Type="http://schemas.openxmlformats.org/officeDocument/2006/relationships/hyperlink" Target="https://www.caritas.org.au/catholic-earthcare" TargetMode="External"/><Relationship Id="rId1" Type="http://schemas.openxmlformats.org/officeDocument/2006/relationships/slideLayout" Target="../slideLayouts/slideLayout16.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hyperlink" Target="mailto:education@caritas.org.au" TargetMode="External"/><Relationship Id="rId2" Type="http://schemas.openxmlformats.org/officeDocument/2006/relationships/hyperlink" Target="https://www.caritas.org.au/complaints/" TargetMode="External"/><Relationship Id="rId1" Type="http://schemas.openxmlformats.org/officeDocument/2006/relationships/slideLayout" Target="../slideLayouts/slideLayout15.xml"/><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caritas.org.au/about/what-is-caritas/our-history/" TargetMode="External"/><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FD87D1-7533-40CE-85EC-B79B449FDC44}"/>
              </a:ext>
            </a:extLst>
          </p:cNvPr>
          <p:cNvSpPr/>
          <p:nvPr/>
        </p:nvSpPr>
        <p:spPr>
          <a:xfrm>
            <a:off x="8469086" y="1436914"/>
            <a:ext cx="3494313" cy="44522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itle 2">
            <a:extLst>
              <a:ext uri="{FF2B5EF4-FFF2-40B4-BE49-F238E27FC236}">
                <a16:creationId xmlns:a16="http://schemas.microsoft.com/office/drawing/2014/main" id="{C60BAD57-7427-9655-71F0-104C6C8DD74C}"/>
              </a:ext>
            </a:extLst>
          </p:cNvPr>
          <p:cNvSpPr>
            <a:spLocks noGrp="1"/>
          </p:cNvSpPr>
          <p:nvPr>
            <p:ph type="title"/>
          </p:nvPr>
        </p:nvSpPr>
        <p:spPr>
          <a:xfrm>
            <a:off x="410990" y="334863"/>
            <a:ext cx="10458915" cy="562570"/>
          </a:xfrm>
        </p:spPr>
        <p:txBody>
          <a:bodyPr/>
          <a:lstStyle/>
          <a:p>
            <a:r>
              <a:rPr lang="en-US" sz="3600" dirty="0">
                <a:solidFill>
                  <a:schemeClr val="tx1"/>
                </a:solidFill>
              </a:rPr>
              <a:t>Teacher Information</a:t>
            </a:r>
          </a:p>
        </p:txBody>
      </p:sp>
      <p:sp>
        <p:nvSpPr>
          <p:cNvPr id="7" name="Rectangle 6">
            <a:extLst>
              <a:ext uri="{FF2B5EF4-FFF2-40B4-BE49-F238E27FC236}">
                <a16:creationId xmlns:a16="http://schemas.microsoft.com/office/drawing/2014/main" id="{5A6103F2-7FA9-426A-BE30-8F7F6D544371}"/>
              </a:ext>
            </a:extLst>
          </p:cNvPr>
          <p:cNvSpPr/>
          <p:nvPr/>
        </p:nvSpPr>
        <p:spPr>
          <a:xfrm>
            <a:off x="335537" y="1137372"/>
            <a:ext cx="7752549" cy="3559949"/>
          </a:xfrm>
          <a:prstGeom prst="rect">
            <a:avLst/>
          </a:prstGeom>
        </p:spPr>
        <p:txBody>
          <a:bodyPr wrap="square">
            <a:spAutoFit/>
          </a:bodyPr>
          <a:lstStyle/>
          <a:p>
            <a:pPr>
              <a:spcAft>
                <a:spcPts val="1200"/>
              </a:spcAft>
            </a:pPr>
            <a:r>
              <a:rPr lang="en-AU" sz="1400" dirty="0">
                <a:latin typeface="Arial" panose="020B0604020202020204" pitchFamily="34" charset="0"/>
                <a:ea typeface="Roboto Light"/>
                <a:cs typeface="Arial" panose="020B0604020202020204" pitchFamily="34" charset="0"/>
              </a:rPr>
              <a:t>This resource is intended as a source of information and case studies for teaching and learning about the work of Caritas Australia. </a:t>
            </a:r>
          </a:p>
          <a:p>
            <a:pPr>
              <a:spcAft>
                <a:spcPts val="1200"/>
              </a:spcAft>
            </a:pPr>
            <a:r>
              <a:rPr lang="en-AU" sz="1400" dirty="0">
                <a:latin typeface="Arial" panose="020B0604020202020204" pitchFamily="34" charset="0"/>
                <a:ea typeface="Roboto Light"/>
                <a:cs typeface="Arial" panose="020B0604020202020204" pitchFamily="34" charset="0"/>
              </a:rPr>
              <a:t>Please refer to the ‘Notes’ section of this presentation for additional information and source references. </a:t>
            </a:r>
          </a:p>
          <a:p>
            <a:pPr>
              <a:spcAft>
                <a:spcPts val="1200"/>
              </a:spcAft>
            </a:pPr>
            <a:r>
              <a:rPr lang="en-AU" sz="1400" dirty="0">
                <a:latin typeface="Arial" panose="020B0604020202020204" pitchFamily="34" charset="0"/>
                <a:ea typeface="Roboto Light"/>
                <a:cs typeface="Arial" panose="020B0604020202020204" pitchFamily="34" charset="0"/>
              </a:rPr>
              <a:t>It is our hope that you will take part/all of these slides and use them in a way that best suits your purposes. As such, the slides are editable so that the content, case studies and tools included in this resource are flexible for teachers and students to use in classroom instruction, independent student research or presentations. </a:t>
            </a:r>
            <a:endParaRPr lang="en-AU" sz="1400" dirty="0">
              <a:latin typeface="Arial" panose="020B0604020202020204" pitchFamily="34" charset="0"/>
              <a:ea typeface="Roboto Light" panose="02000000000000000000" pitchFamily="2" charset="0"/>
              <a:cs typeface="Arial" panose="020B0604020202020204" pitchFamily="34" charset="0"/>
            </a:endParaRPr>
          </a:p>
          <a:p>
            <a:pPr>
              <a:spcAft>
                <a:spcPts val="1200"/>
              </a:spcAft>
            </a:pPr>
            <a:r>
              <a:rPr lang="en-AU" sz="1400" dirty="0">
                <a:latin typeface="Arial" panose="020B0604020202020204" pitchFamily="34" charset="0"/>
                <a:ea typeface="Roboto Light"/>
                <a:cs typeface="Arial" panose="020B0604020202020204" pitchFamily="34" charset="0"/>
              </a:rPr>
              <a:t>If you do edit this resource, please ensure content and photos from this resources remain with the appropriate credit to Caritas Australia and the photographers.</a:t>
            </a:r>
          </a:p>
          <a:p>
            <a:pPr>
              <a:spcAft>
                <a:spcPts val="422"/>
              </a:spcAft>
            </a:pPr>
            <a:r>
              <a:rPr lang="en-AU" sz="1400" kern="0" dirty="0">
                <a:latin typeface="Arial" panose="020B0604020202020204" pitchFamily="34" charset="0"/>
                <a:ea typeface="Roboto Light"/>
                <a:cs typeface="Arial" panose="020B0604020202020204" pitchFamily="34" charset="0"/>
              </a:rPr>
              <a:t>For more school resources, please visit: </a:t>
            </a:r>
            <a:r>
              <a:rPr lang="en-AU" sz="1400" kern="0" dirty="0">
                <a:latin typeface="Arial" panose="020B0604020202020204" pitchFamily="34" charset="0"/>
                <a:ea typeface="Roboto Light"/>
                <a:cs typeface="Arial" panose="020B0604020202020204" pitchFamily="34" charset="0"/>
                <a:hlinkClick r:id="rId3"/>
              </a:rPr>
              <a:t>caritas.org.au/resources/school-resources/</a:t>
            </a:r>
            <a:endParaRPr lang="en-AU" sz="1400" b="1" kern="0" dirty="0">
              <a:latin typeface="Arial" panose="020B0604020202020204" pitchFamily="34" charset="0"/>
              <a:ea typeface="Roboto Light"/>
              <a:cs typeface="Arial" panose="020B0604020202020204" pitchFamily="34" charset="0"/>
            </a:endParaRPr>
          </a:p>
          <a:p>
            <a:pPr>
              <a:spcAft>
                <a:spcPts val="422"/>
              </a:spcAft>
              <a:defRPr/>
            </a:pPr>
            <a:r>
              <a:rPr lang="en-AU" sz="1400" kern="0" dirty="0">
                <a:latin typeface="Arial" panose="020B0604020202020204" pitchFamily="34" charset="0"/>
                <a:ea typeface="Roboto Light"/>
                <a:cs typeface="Arial" panose="020B0604020202020204" pitchFamily="34" charset="0"/>
              </a:rPr>
              <a:t>Stay up to date with events and resources! </a:t>
            </a:r>
            <a:br>
              <a:rPr lang="en-AU" sz="1400" kern="0" dirty="0">
                <a:latin typeface="Arial" panose="020B0604020202020204" pitchFamily="34" charset="0"/>
                <a:ea typeface="Roboto Light"/>
                <a:cs typeface="Arial" panose="020B0604020202020204" pitchFamily="34" charset="0"/>
              </a:rPr>
            </a:br>
            <a:r>
              <a:rPr lang="en-AU" sz="1400" kern="0" dirty="0">
                <a:latin typeface="Arial" panose="020B0604020202020204" pitchFamily="34" charset="0"/>
                <a:ea typeface="Roboto Light"/>
                <a:cs typeface="Arial" panose="020B0604020202020204" pitchFamily="34" charset="0"/>
              </a:rPr>
              <a:t>Subscribe to </a:t>
            </a:r>
            <a:r>
              <a:rPr lang="en-AU" sz="1400" kern="0" dirty="0">
                <a:latin typeface="Arial" panose="020B0604020202020204" pitchFamily="34" charset="0"/>
                <a:ea typeface="Roboto Light"/>
                <a:cs typeface="Arial" panose="020B0604020202020204" pitchFamily="34" charset="0"/>
                <a:hlinkClick r:id="rId4"/>
              </a:rPr>
              <a:t>Caritas Australia’s Education e-newsletter </a:t>
            </a:r>
            <a:r>
              <a:rPr lang="en-AU" sz="1400" dirty="0">
                <a:latin typeface="Arial" panose="020B0604020202020204" pitchFamily="34" charset="0"/>
                <a:ea typeface="Roboto Light"/>
                <a:cs typeface="Arial" panose="020B0604020202020204" pitchFamily="34" charset="0"/>
              </a:rPr>
              <a:t> </a:t>
            </a:r>
            <a:endParaRPr lang="en-AU" sz="1400" dirty="0">
              <a:solidFill>
                <a:srgbClr val="0C244C"/>
              </a:solidFill>
              <a:latin typeface="Arial" panose="020B0604020202020204" pitchFamily="34" charset="0"/>
              <a:ea typeface="Roboto Light"/>
              <a:cs typeface="Arial" panose="020B0604020202020204" pitchFamily="34" charset="0"/>
            </a:endParaRPr>
          </a:p>
        </p:txBody>
      </p:sp>
      <p:sp>
        <p:nvSpPr>
          <p:cNvPr id="8" name="Text Placeholder 2">
            <a:extLst>
              <a:ext uri="{FF2B5EF4-FFF2-40B4-BE49-F238E27FC236}">
                <a16:creationId xmlns:a16="http://schemas.microsoft.com/office/drawing/2014/main" id="{CCC769E5-3609-4EFB-A585-B64D5547FE56}"/>
              </a:ext>
            </a:extLst>
          </p:cNvPr>
          <p:cNvSpPr txBox="1">
            <a:spLocks/>
          </p:cNvSpPr>
          <p:nvPr/>
        </p:nvSpPr>
        <p:spPr>
          <a:xfrm>
            <a:off x="8680396" y="1844873"/>
            <a:ext cx="3071692" cy="1584127"/>
          </a:xfrm>
          <a:prstGeom prst="rect">
            <a:avLst/>
          </a:prstGeom>
        </p:spPr>
        <p:txBody>
          <a:bodyPr lIns="82916" tIns="41458" rIns="82916" bIns="41458"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base">
              <a:lnSpc>
                <a:spcPct val="100000"/>
              </a:lnSpc>
              <a:spcBef>
                <a:spcPts val="0"/>
              </a:spcBef>
              <a:spcAft>
                <a:spcPts val="600"/>
              </a:spcAft>
              <a:buNone/>
            </a:pPr>
            <a:r>
              <a:rPr lang="en-AU" sz="1100" b="1" dirty="0">
                <a:solidFill>
                  <a:schemeClr val="bg2"/>
                </a:solidFill>
                <a:latin typeface="Arial" panose="020B0604020202020204" pitchFamily="34" charset="0"/>
                <a:cs typeface="Arial" panose="020B0604020202020204" pitchFamily="34" charset="0"/>
              </a:rPr>
              <a:t>Copyright Policy: </a:t>
            </a:r>
          </a:p>
          <a:p>
            <a:pPr marL="0" indent="0" fontAlgn="base">
              <a:lnSpc>
                <a:spcPct val="100000"/>
              </a:lnSpc>
              <a:spcBef>
                <a:spcPts val="0"/>
              </a:spcBef>
              <a:spcAft>
                <a:spcPts val="600"/>
              </a:spcAft>
              <a:buNone/>
            </a:pPr>
            <a:r>
              <a:rPr lang="en-AU" sz="1100" dirty="0">
                <a:solidFill>
                  <a:schemeClr val="bg2"/>
                </a:solidFill>
                <a:latin typeface="Arial" panose="020B0604020202020204" pitchFamily="34" charset="0"/>
                <a:cs typeface="Arial" panose="020B0604020202020204" pitchFamily="34" charset="0"/>
              </a:rPr>
              <a:t>Material within our resources come from a variety of sources and authors, including Caritas Australia staff, volunteers, overseas partners and news organisations. These resources and the information, names, images, pictures, logos are provided “as is”, without warranty. Any mistakes brought to the attention of Caritas Australia will be corrected as soon as possible. To review the full Caritas Australia Copyright Policy, please visit:</a:t>
            </a:r>
            <a:r>
              <a:rPr lang="en-AU" sz="1100" dirty="0">
                <a:latin typeface="Arial" panose="020B0604020202020204" pitchFamily="34" charset="0"/>
                <a:cs typeface="Arial" panose="020B0604020202020204" pitchFamily="34" charset="0"/>
              </a:rPr>
              <a:t> </a:t>
            </a:r>
            <a:r>
              <a:rPr lang="en-AU" sz="1100" u="sng" dirty="0">
                <a:latin typeface="Arial" panose="020B0604020202020204" pitchFamily="34" charset="0"/>
                <a:cs typeface="Arial" panose="020B0604020202020204" pitchFamily="34" charset="0"/>
                <a:hlinkClick r:id="rId5"/>
              </a:rPr>
              <a:t>Caritas Australia</a:t>
            </a:r>
            <a:r>
              <a:rPr lang="en-AU" sz="1100" dirty="0">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a:t>
            </a:r>
          </a:p>
          <a:p>
            <a:pPr marL="0" indent="0" fontAlgn="base">
              <a:lnSpc>
                <a:spcPct val="100000"/>
              </a:lnSpc>
              <a:spcBef>
                <a:spcPts val="0"/>
              </a:spcBef>
              <a:spcAft>
                <a:spcPts val="600"/>
              </a:spcAft>
              <a:buNone/>
            </a:pPr>
            <a:r>
              <a:rPr lang="en-US" sz="1100" b="1" dirty="0">
                <a:solidFill>
                  <a:schemeClr val="bg2"/>
                </a:solidFill>
                <a:latin typeface="Arial" panose="020B0604020202020204" pitchFamily="34" charset="0"/>
                <a:cs typeface="Arial" panose="020B0604020202020204" pitchFamily="34" charset="0"/>
              </a:rPr>
              <a:t>Links to external sites: </a:t>
            </a:r>
          </a:p>
          <a:p>
            <a:pPr marL="0" indent="0" fontAlgn="base">
              <a:lnSpc>
                <a:spcPct val="100000"/>
              </a:lnSpc>
              <a:spcBef>
                <a:spcPts val="0"/>
              </a:spcBef>
              <a:spcAft>
                <a:spcPts val="600"/>
              </a:spcAft>
              <a:buNone/>
            </a:pPr>
            <a:r>
              <a:rPr lang="en-US" sz="1100" dirty="0">
                <a:solidFill>
                  <a:schemeClr val="bg2"/>
                </a:solidFill>
                <a:latin typeface="Arial" panose="020B0604020202020204" pitchFamily="34" charset="0"/>
                <a:cs typeface="Arial" panose="020B0604020202020204" pitchFamily="34" charset="0"/>
              </a:rPr>
              <a:t>This site contains links to external web sites. Caritas Australia takes no responsibility for the content of such sites, nor do links to such sites imply endorsement of the views expressed therein. External links are provided for informational purposes only.</a:t>
            </a:r>
          </a:p>
        </p:txBody>
      </p:sp>
      <p:pic>
        <p:nvPicPr>
          <p:cNvPr id="9" name="Picture 8">
            <a:extLst>
              <a:ext uri="{FF2B5EF4-FFF2-40B4-BE49-F238E27FC236}">
                <a16:creationId xmlns:a16="http://schemas.microsoft.com/office/drawing/2014/main" id="{594B5F62-D475-44A8-91F4-0A84680D2C9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5033501"/>
            <a:ext cx="8316686" cy="1039586"/>
          </a:xfrm>
          <a:prstGeom prst="rect">
            <a:avLst/>
          </a:prstGeom>
        </p:spPr>
      </p:pic>
      <p:sp>
        <p:nvSpPr>
          <p:cNvPr id="11" name="TextBox 10">
            <a:extLst>
              <a:ext uri="{FF2B5EF4-FFF2-40B4-BE49-F238E27FC236}">
                <a16:creationId xmlns:a16="http://schemas.microsoft.com/office/drawing/2014/main" id="{140E57B5-2372-4C5C-909B-52F1B7202C10}"/>
              </a:ext>
            </a:extLst>
          </p:cNvPr>
          <p:cNvSpPr txBox="1"/>
          <p:nvPr/>
        </p:nvSpPr>
        <p:spPr>
          <a:xfrm>
            <a:off x="335536" y="6409267"/>
            <a:ext cx="5287457" cy="276999"/>
          </a:xfrm>
          <a:prstGeom prst="rect">
            <a:avLst/>
          </a:prstGeom>
          <a:noFill/>
        </p:spPr>
        <p:txBody>
          <a:bodyPr wrap="square" rtlCol="0">
            <a:spAutoFit/>
          </a:bodyPr>
          <a:lstStyle/>
          <a:p>
            <a:r>
              <a:rPr lang="en-AU" sz="1200" dirty="0">
                <a:solidFill>
                  <a:schemeClr val="bg2"/>
                </a:solidFill>
                <a:latin typeface="Arial" panose="020B0604020202020204" pitchFamily="34" charset="0"/>
                <a:cs typeface="Arial" panose="020B0604020202020204" pitchFamily="34" charset="0"/>
              </a:rPr>
              <a:t>Updated May 2024</a:t>
            </a:r>
          </a:p>
        </p:txBody>
      </p:sp>
    </p:spTree>
    <p:extLst>
      <p:ext uri="{BB962C8B-B14F-4D97-AF65-F5344CB8AC3E}">
        <p14:creationId xmlns:p14="http://schemas.microsoft.com/office/powerpoint/2010/main" val="4039052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731A7B-5C86-4363-8C28-FAE16342DCD4}"/>
              </a:ext>
            </a:extLst>
          </p:cNvPr>
          <p:cNvSpPr>
            <a:spLocks noGrp="1"/>
          </p:cNvSpPr>
          <p:nvPr>
            <p:ph type="body" sz="quarter" idx="11"/>
          </p:nvPr>
        </p:nvSpPr>
        <p:spPr>
          <a:xfrm>
            <a:off x="6915150" y="5581782"/>
            <a:ext cx="4959785" cy="303999"/>
          </a:xfrm>
        </p:spPr>
        <p:txBody>
          <a:bodyPr/>
          <a:lstStyle/>
          <a:p>
            <a:r>
              <a:rPr lang="en-US" sz="1200" dirty="0"/>
              <a:t>Caritas Australia staff speak with local partner at a food distribution point in Ethiopia during the East Africa food crisis in 2023. Photo: Caritas Australia</a:t>
            </a:r>
            <a:endParaRPr lang="en-AU" sz="1200" dirty="0"/>
          </a:p>
        </p:txBody>
      </p:sp>
      <p:sp>
        <p:nvSpPr>
          <p:cNvPr id="4" name="Text Placeholder 3">
            <a:extLst>
              <a:ext uri="{FF2B5EF4-FFF2-40B4-BE49-F238E27FC236}">
                <a16:creationId xmlns:a16="http://schemas.microsoft.com/office/drawing/2014/main" id="{AF64113E-817B-4A79-9331-F40E4C33479B}"/>
              </a:ext>
            </a:extLst>
          </p:cNvPr>
          <p:cNvSpPr>
            <a:spLocks noGrp="1"/>
          </p:cNvSpPr>
          <p:nvPr>
            <p:ph type="body" sz="quarter" idx="13"/>
          </p:nvPr>
        </p:nvSpPr>
        <p:spPr>
          <a:xfrm>
            <a:off x="335360" y="1485903"/>
            <a:ext cx="5328592" cy="4239300"/>
          </a:xfrm>
        </p:spPr>
        <p:txBody>
          <a:bodyPr/>
          <a:lstStyle/>
          <a:p>
            <a:r>
              <a:rPr lang="en-AU" dirty="0"/>
              <a:t>We help people in an emergency. </a:t>
            </a:r>
          </a:p>
          <a:p>
            <a:r>
              <a:rPr lang="en-AU" dirty="0">
                <a:latin typeface="Arial" panose="020B0604020202020204" pitchFamily="34" charset="0"/>
              </a:rPr>
              <a:t>Whenever or wherever a disaster occurs, like an earthquake, flood or war, Caritas Australia can help almost immediately because we are part of a global network. </a:t>
            </a:r>
          </a:p>
          <a:p>
            <a:r>
              <a:rPr lang="en-AU" dirty="0">
                <a:latin typeface="Arial" panose="020B0604020202020204" pitchFamily="34" charset="0"/>
              </a:rPr>
              <a:t>We deliver food, water, medicine and shelter to people who need it.</a:t>
            </a:r>
            <a:endParaRPr lang="en-US" dirty="0"/>
          </a:p>
          <a:p>
            <a:endParaRPr lang="en-AU" dirty="0"/>
          </a:p>
        </p:txBody>
      </p:sp>
      <p:sp>
        <p:nvSpPr>
          <p:cNvPr id="5" name="Title 4">
            <a:extLst>
              <a:ext uri="{FF2B5EF4-FFF2-40B4-BE49-F238E27FC236}">
                <a16:creationId xmlns:a16="http://schemas.microsoft.com/office/drawing/2014/main" id="{40394195-DA12-44DF-B99A-AE49E080663B}"/>
              </a:ext>
            </a:extLst>
          </p:cNvPr>
          <p:cNvSpPr>
            <a:spLocks noGrp="1"/>
          </p:cNvSpPr>
          <p:nvPr>
            <p:ph type="title"/>
          </p:nvPr>
        </p:nvSpPr>
        <p:spPr/>
        <p:txBody>
          <a:bodyPr/>
          <a:lstStyle/>
          <a:p>
            <a:r>
              <a:rPr lang="en-AU" dirty="0"/>
              <a:t>Aid</a:t>
            </a:r>
          </a:p>
        </p:txBody>
      </p:sp>
      <p:pic>
        <p:nvPicPr>
          <p:cNvPr id="43" name="Picture Placeholder 42" descr="Two Caritas Australia staff members stand outside speaking to an organiser at a busy food distribution point in Ethiopia.">
            <a:extLst>
              <a:ext uri="{FF2B5EF4-FFF2-40B4-BE49-F238E27FC236}">
                <a16:creationId xmlns:a16="http://schemas.microsoft.com/office/drawing/2014/main" id="{934C28A0-66C8-41D4-AE48-E83F2DD17D3F}"/>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915150" y="692696"/>
            <a:ext cx="4959785" cy="4889086"/>
          </a:xfrm>
        </p:spPr>
      </p:pic>
    </p:spTree>
    <p:extLst>
      <p:ext uri="{BB962C8B-B14F-4D97-AF65-F5344CB8AC3E}">
        <p14:creationId xmlns:p14="http://schemas.microsoft.com/office/powerpoint/2010/main" val="2509046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14F2DE-1487-4E2D-BE12-8DF3A647D5DA}"/>
              </a:ext>
            </a:extLst>
          </p:cNvPr>
          <p:cNvSpPr>
            <a:spLocks noGrp="1"/>
          </p:cNvSpPr>
          <p:nvPr>
            <p:ph type="body" sz="half" idx="2"/>
          </p:nvPr>
        </p:nvSpPr>
        <p:spPr/>
        <p:txBody>
          <a:bodyPr/>
          <a:lstStyle/>
          <a:p>
            <a:pPr>
              <a:lnSpc>
                <a:spcPct val="113000"/>
              </a:lnSpc>
              <a:spcBef>
                <a:spcPts val="0"/>
              </a:spcBef>
              <a:spcAft>
                <a:spcPts val="1200"/>
              </a:spcAft>
            </a:pPr>
            <a:r>
              <a:rPr lang="en-US" dirty="0">
                <a:solidFill>
                  <a:schemeClr val="tx1"/>
                </a:solidFill>
              </a:rPr>
              <a:t>With your help, our partners have been able to assist </a:t>
            </a:r>
            <a:r>
              <a:rPr lang="en-US" b="1" dirty="0">
                <a:solidFill>
                  <a:schemeClr val="tx1"/>
                </a:solidFill>
              </a:rPr>
              <a:t>4.2 million people </a:t>
            </a:r>
            <a:r>
              <a:rPr lang="en-US" dirty="0">
                <a:solidFill>
                  <a:schemeClr val="tx1"/>
                </a:solidFill>
              </a:rPr>
              <a:t>affected by the war in Ukraine through a joint emergency response. </a:t>
            </a:r>
          </a:p>
          <a:p>
            <a:pPr>
              <a:lnSpc>
                <a:spcPct val="113000"/>
              </a:lnSpc>
              <a:spcBef>
                <a:spcPts val="0"/>
              </a:spcBef>
              <a:spcAft>
                <a:spcPts val="400"/>
              </a:spcAft>
            </a:pPr>
            <a:r>
              <a:rPr lang="en-US" dirty="0">
                <a:solidFill>
                  <a:schemeClr val="tx1"/>
                </a:solidFill>
              </a:rPr>
              <a:t>For example: </a:t>
            </a:r>
          </a:p>
          <a:p>
            <a:pPr marL="342900" indent="-342900">
              <a:lnSpc>
                <a:spcPct val="113000"/>
              </a:lnSpc>
              <a:spcBef>
                <a:spcPts val="0"/>
              </a:spcBef>
              <a:spcAft>
                <a:spcPts val="400"/>
              </a:spcAft>
              <a:buFont typeface="Arial" panose="020B0604020202020204" pitchFamily="34" charset="0"/>
              <a:buChar char="•"/>
            </a:pPr>
            <a:r>
              <a:rPr lang="en-US" dirty="0">
                <a:solidFill>
                  <a:schemeClr val="tx1"/>
                </a:solidFill>
              </a:rPr>
              <a:t>Food -  </a:t>
            </a:r>
            <a:r>
              <a:rPr lang="en-US" b="1" dirty="0">
                <a:solidFill>
                  <a:schemeClr val="tx1"/>
                </a:solidFill>
              </a:rPr>
              <a:t>2 million</a:t>
            </a:r>
            <a:r>
              <a:rPr lang="en-US" dirty="0">
                <a:solidFill>
                  <a:schemeClr val="tx1"/>
                </a:solidFill>
              </a:rPr>
              <a:t> people</a:t>
            </a:r>
          </a:p>
          <a:p>
            <a:pPr marL="342900" indent="-342900">
              <a:lnSpc>
                <a:spcPct val="113000"/>
              </a:lnSpc>
              <a:spcBef>
                <a:spcPts val="0"/>
              </a:spcBef>
              <a:spcAft>
                <a:spcPts val="400"/>
              </a:spcAft>
              <a:buFont typeface="Arial" panose="020B0604020202020204" pitchFamily="34" charset="0"/>
              <a:buChar char="•"/>
            </a:pPr>
            <a:r>
              <a:rPr lang="en-US" dirty="0">
                <a:solidFill>
                  <a:schemeClr val="tx1"/>
                </a:solidFill>
              </a:rPr>
              <a:t>Clean water - </a:t>
            </a:r>
            <a:r>
              <a:rPr lang="en-US" b="1" dirty="0">
                <a:solidFill>
                  <a:schemeClr val="tx1"/>
                </a:solidFill>
              </a:rPr>
              <a:t>380,000</a:t>
            </a:r>
            <a:r>
              <a:rPr lang="en-US" dirty="0">
                <a:solidFill>
                  <a:schemeClr val="tx1"/>
                </a:solidFill>
              </a:rPr>
              <a:t> people</a:t>
            </a:r>
          </a:p>
          <a:p>
            <a:pPr marL="342900" indent="-342900">
              <a:lnSpc>
                <a:spcPct val="113000"/>
              </a:lnSpc>
              <a:spcBef>
                <a:spcPts val="0"/>
              </a:spcBef>
              <a:spcAft>
                <a:spcPts val="400"/>
              </a:spcAft>
              <a:buFont typeface="Arial" panose="020B0604020202020204" pitchFamily="34" charset="0"/>
              <a:buChar char="•"/>
            </a:pPr>
            <a:r>
              <a:rPr lang="en-US" dirty="0">
                <a:solidFill>
                  <a:schemeClr val="tx1"/>
                </a:solidFill>
              </a:rPr>
              <a:t>Shelter - </a:t>
            </a:r>
            <a:r>
              <a:rPr lang="en-US" b="1" dirty="0">
                <a:solidFill>
                  <a:schemeClr val="tx1"/>
                </a:solidFill>
              </a:rPr>
              <a:t>500,000</a:t>
            </a:r>
            <a:r>
              <a:rPr lang="en-US" dirty="0">
                <a:solidFill>
                  <a:schemeClr val="tx1"/>
                </a:solidFill>
              </a:rPr>
              <a:t> people</a:t>
            </a:r>
          </a:p>
          <a:p>
            <a:pPr marL="342900" indent="-342900">
              <a:lnSpc>
                <a:spcPct val="113000"/>
              </a:lnSpc>
              <a:spcBef>
                <a:spcPts val="0"/>
              </a:spcBef>
              <a:spcAft>
                <a:spcPts val="400"/>
              </a:spcAft>
              <a:buFont typeface="Arial" panose="020B0604020202020204" pitchFamily="34" charset="0"/>
              <a:buChar char="•"/>
            </a:pPr>
            <a:r>
              <a:rPr lang="en-US" dirty="0">
                <a:solidFill>
                  <a:schemeClr val="tx1"/>
                </a:solidFill>
              </a:rPr>
              <a:t>Hygiene supplies - </a:t>
            </a:r>
            <a:r>
              <a:rPr lang="en-US" b="1" dirty="0">
                <a:solidFill>
                  <a:schemeClr val="tx1"/>
                </a:solidFill>
              </a:rPr>
              <a:t>800,000</a:t>
            </a:r>
            <a:r>
              <a:rPr lang="en-US" dirty="0">
                <a:solidFill>
                  <a:schemeClr val="tx1"/>
                </a:solidFill>
              </a:rPr>
              <a:t> people</a:t>
            </a:r>
          </a:p>
          <a:p>
            <a:pPr marL="342900" indent="-342900">
              <a:lnSpc>
                <a:spcPct val="113000"/>
              </a:lnSpc>
              <a:spcBef>
                <a:spcPts val="0"/>
              </a:spcBef>
              <a:spcAft>
                <a:spcPts val="400"/>
              </a:spcAft>
              <a:buFont typeface="Arial" panose="020B0604020202020204" pitchFamily="34" charset="0"/>
              <a:buChar char="•"/>
            </a:pPr>
            <a:r>
              <a:rPr lang="en-US" dirty="0">
                <a:solidFill>
                  <a:schemeClr val="tx1"/>
                </a:solidFill>
              </a:rPr>
              <a:t>Medicine – </a:t>
            </a:r>
            <a:r>
              <a:rPr lang="en-US" b="1" dirty="0">
                <a:solidFill>
                  <a:schemeClr val="tx1"/>
                </a:solidFill>
              </a:rPr>
              <a:t>100,000</a:t>
            </a:r>
            <a:r>
              <a:rPr lang="en-US" dirty="0">
                <a:solidFill>
                  <a:schemeClr val="tx1"/>
                </a:solidFill>
              </a:rPr>
              <a:t> people</a:t>
            </a:r>
            <a:endParaRPr lang="en-AU" dirty="0">
              <a:solidFill>
                <a:schemeClr val="tx1"/>
              </a:solidFill>
            </a:endParaRPr>
          </a:p>
        </p:txBody>
      </p:sp>
      <p:sp>
        <p:nvSpPr>
          <p:cNvPr id="3" name="Title 2">
            <a:extLst>
              <a:ext uri="{FF2B5EF4-FFF2-40B4-BE49-F238E27FC236}">
                <a16:creationId xmlns:a16="http://schemas.microsoft.com/office/drawing/2014/main" id="{36A68505-BE28-4477-A3D6-BEF5C949B54A}"/>
              </a:ext>
            </a:extLst>
          </p:cNvPr>
          <p:cNvSpPr>
            <a:spLocks noGrp="1"/>
          </p:cNvSpPr>
          <p:nvPr>
            <p:ph type="title"/>
          </p:nvPr>
        </p:nvSpPr>
        <p:spPr/>
        <p:txBody>
          <a:bodyPr/>
          <a:lstStyle/>
          <a:p>
            <a:r>
              <a:rPr lang="en-AU" dirty="0"/>
              <a:t>Aid – An example: Ukraine War</a:t>
            </a:r>
          </a:p>
        </p:txBody>
      </p:sp>
      <p:sp>
        <p:nvSpPr>
          <p:cNvPr id="5" name="Text Placeholder 4">
            <a:extLst>
              <a:ext uri="{FF2B5EF4-FFF2-40B4-BE49-F238E27FC236}">
                <a16:creationId xmlns:a16="http://schemas.microsoft.com/office/drawing/2014/main" id="{DB837748-8D91-4C5B-B1E0-48EACF1A0086}"/>
              </a:ext>
            </a:extLst>
          </p:cNvPr>
          <p:cNvSpPr>
            <a:spLocks noGrp="1"/>
          </p:cNvSpPr>
          <p:nvPr>
            <p:ph type="body" sz="quarter" idx="11"/>
          </p:nvPr>
        </p:nvSpPr>
        <p:spPr/>
        <p:txBody>
          <a:bodyPr/>
          <a:lstStyle/>
          <a:p>
            <a:r>
              <a:rPr lang="en-AU" sz="1200" dirty="0"/>
              <a:t>Caritas agencies deliver food in Ukraine. Photo credit: Caritas Germany.</a:t>
            </a:r>
          </a:p>
        </p:txBody>
      </p:sp>
      <p:pic>
        <p:nvPicPr>
          <p:cNvPr id="11" name="Picture Placeholder 10" descr="3 people handle large sacks of supplies next to a truck in the snow.">
            <a:extLst>
              <a:ext uri="{FF2B5EF4-FFF2-40B4-BE49-F238E27FC236}">
                <a16:creationId xmlns:a16="http://schemas.microsoft.com/office/drawing/2014/main" id="{EE12B50F-E2D1-443B-A5FA-852D0C6E9C7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90237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1B615B-BF56-45AA-91BE-3BC49A2047C4}"/>
              </a:ext>
            </a:extLst>
          </p:cNvPr>
          <p:cNvSpPr>
            <a:spLocks noGrp="1"/>
          </p:cNvSpPr>
          <p:nvPr>
            <p:ph type="body" sz="quarter" idx="11"/>
          </p:nvPr>
        </p:nvSpPr>
        <p:spPr/>
        <p:txBody>
          <a:bodyPr/>
          <a:lstStyle/>
          <a:p>
            <a:r>
              <a:rPr lang="en-AU" dirty="0">
                <a:ea typeface="Calibri" panose="020F0502020204030204" pitchFamily="34" charset="0"/>
                <a:cs typeface="Times New Roman"/>
              </a:rPr>
              <a:t>Janice (right)  shows her daughter Tiffany how to prepare pandanus leaves to make fibre artworks to sell at </a:t>
            </a:r>
            <a:r>
              <a:rPr lang="en-AU" dirty="0" err="1">
                <a:ea typeface="Calibri" panose="020F0502020204030204" pitchFamily="34" charset="0"/>
                <a:cs typeface="Times New Roman"/>
              </a:rPr>
              <a:t>Djilpin</a:t>
            </a:r>
            <a:r>
              <a:rPr lang="en-AU" dirty="0">
                <a:ea typeface="Calibri" panose="020F0502020204030204" pitchFamily="34" charset="0"/>
                <a:cs typeface="Times New Roman"/>
              </a:rPr>
              <a:t> Arts, Northern Territory, Australia. Photo: Richard </a:t>
            </a:r>
            <a:r>
              <a:rPr lang="en-AU" dirty="0">
                <a:ea typeface="+mn-lt"/>
                <a:cs typeface="+mn-lt"/>
              </a:rPr>
              <a:t>Wainwright</a:t>
            </a:r>
            <a:endParaRPr lang="en-AU" dirty="0"/>
          </a:p>
        </p:txBody>
      </p:sp>
      <p:sp>
        <p:nvSpPr>
          <p:cNvPr id="4" name="Text Placeholder 3">
            <a:extLst>
              <a:ext uri="{FF2B5EF4-FFF2-40B4-BE49-F238E27FC236}">
                <a16:creationId xmlns:a16="http://schemas.microsoft.com/office/drawing/2014/main" id="{2F4FDFC5-0CB1-4F4F-98E6-011669DA9CF9}"/>
              </a:ext>
            </a:extLst>
          </p:cNvPr>
          <p:cNvSpPr>
            <a:spLocks noGrp="1"/>
          </p:cNvSpPr>
          <p:nvPr>
            <p:ph type="body" sz="quarter" idx="13"/>
          </p:nvPr>
        </p:nvSpPr>
        <p:spPr>
          <a:xfrm>
            <a:off x="335359" y="1485903"/>
            <a:ext cx="5863309" cy="4239300"/>
          </a:xfrm>
        </p:spPr>
        <p:txBody>
          <a:bodyPr/>
          <a:lstStyle/>
          <a:p>
            <a:pPr>
              <a:lnSpc>
                <a:spcPct val="113000"/>
              </a:lnSpc>
              <a:spcBef>
                <a:spcPts val="0"/>
              </a:spcBef>
              <a:spcAft>
                <a:spcPts val="1800"/>
              </a:spcAft>
            </a:pPr>
            <a:r>
              <a:rPr lang="en-AU" altLang="en-US" dirty="0"/>
              <a:t>Helping people help themselves.</a:t>
            </a:r>
          </a:p>
          <a:p>
            <a:pPr>
              <a:lnSpc>
                <a:spcPct val="113000"/>
              </a:lnSpc>
              <a:spcBef>
                <a:spcPts val="0"/>
              </a:spcBef>
              <a:spcAft>
                <a:spcPts val="1800"/>
              </a:spcAft>
            </a:pPr>
            <a:r>
              <a:rPr lang="en-AU" altLang="en-US" dirty="0"/>
              <a:t>Caritas Australia supports communities to  be architects of their own development. </a:t>
            </a:r>
          </a:p>
          <a:p>
            <a:pPr>
              <a:lnSpc>
                <a:spcPct val="113000"/>
              </a:lnSpc>
              <a:spcBef>
                <a:spcPts val="0"/>
              </a:spcBef>
              <a:spcAft>
                <a:spcPts val="400"/>
              </a:spcAft>
            </a:pPr>
            <a:r>
              <a:rPr lang="en-AU" altLang="en-US" dirty="0"/>
              <a:t>Activities include improving access to: </a:t>
            </a:r>
          </a:p>
          <a:p>
            <a:pPr marL="342900" indent="-342900">
              <a:lnSpc>
                <a:spcPct val="113000"/>
              </a:lnSpc>
              <a:spcBef>
                <a:spcPts val="0"/>
              </a:spcBef>
              <a:spcAft>
                <a:spcPts val="400"/>
              </a:spcAft>
              <a:buFont typeface="Arial"/>
              <a:buChar char="•"/>
            </a:pPr>
            <a:r>
              <a:rPr lang="en-AU" altLang="en-US" dirty="0"/>
              <a:t>clean and safe water</a:t>
            </a:r>
          </a:p>
          <a:p>
            <a:pPr marL="342900" indent="-342900">
              <a:lnSpc>
                <a:spcPct val="113000"/>
              </a:lnSpc>
              <a:spcBef>
                <a:spcPts val="0"/>
              </a:spcBef>
              <a:spcAft>
                <a:spcPts val="400"/>
              </a:spcAft>
              <a:buFont typeface="Arial"/>
              <a:buChar char="•"/>
            </a:pPr>
            <a:r>
              <a:rPr lang="en-AU" altLang="en-US" dirty="0"/>
              <a:t>healthcare</a:t>
            </a:r>
          </a:p>
          <a:p>
            <a:pPr marL="342900" indent="-342900">
              <a:lnSpc>
                <a:spcPct val="113000"/>
              </a:lnSpc>
              <a:spcBef>
                <a:spcPts val="0"/>
              </a:spcBef>
              <a:spcAft>
                <a:spcPts val="400"/>
              </a:spcAft>
              <a:buFont typeface="Arial"/>
              <a:buChar char="•"/>
            </a:pPr>
            <a:r>
              <a:rPr lang="en-US" altLang="en-US" dirty="0"/>
              <a:t>education</a:t>
            </a:r>
          </a:p>
          <a:p>
            <a:pPr marL="342900" indent="-342900">
              <a:lnSpc>
                <a:spcPct val="113000"/>
              </a:lnSpc>
              <a:spcBef>
                <a:spcPts val="0"/>
              </a:spcBef>
              <a:spcAft>
                <a:spcPts val="400"/>
              </a:spcAft>
              <a:buFont typeface="Arial"/>
              <a:buChar char="•"/>
            </a:pPr>
            <a:r>
              <a:rPr lang="en-AU" altLang="en-US" dirty="0"/>
              <a:t>food</a:t>
            </a:r>
          </a:p>
          <a:p>
            <a:pPr marL="342900" indent="-342900">
              <a:lnSpc>
                <a:spcPct val="113000"/>
              </a:lnSpc>
              <a:spcBef>
                <a:spcPts val="0"/>
              </a:spcBef>
              <a:spcAft>
                <a:spcPts val="400"/>
              </a:spcAft>
              <a:buFont typeface="Arial"/>
              <a:buChar char="•"/>
            </a:pPr>
            <a:r>
              <a:rPr lang="en-AU" altLang="en-US" dirty="0"/>
              <a:t>income</a:t>
            </a:r>
          </a:p>
          <a:p>
            <a:pPr>
              <a:lnSpc>
                <a:spcPct val="113000"/>
              </a:lnSpc>
              <a:spcBef>
                <a:spcPts val="0"/>
              </a:spcBef>
              <a:spcAft>
                <a:spcPts val="1800"/>
              </a:spcAft>
            </a:pPr>
            <a:endParaRPr lang="en-AU" dirty="0"/>
          </a:p>
        </p:txBody>
      </p:sp>
      <p:sp>
        <p:nvSpPr>
          <p:cNvPr id="5" name="Title 4">
            <a:extLst>
              <a:ext uri="{FF2B5EF4-FFF2-40B4-BE49-F238E27FC236}">
                <a16:creationId xmlns:a16="http://schemas.microsoft.com/office/drawing/2014/main" id="{7A15C003-1424-418C-AC46-73233B3F0884}"/>
              </a:ext>
            </a:extLst>
          </p:cNvPr>
          <p:cNvSpPr>
            <a:spLocks noGrp="1"/>
          </p:cNvSpPr>
          <p:nvPr>
            <p:ph type="title"/>
          </p:nvPr>
        </p:nvSpPr>
        <p:spPr/>
        <p:txBody>
          <a:bodyPr/>
          <a:lstStyle/>
          <a:p>
            <a:r>
              <a:rPr lang="en-AU" cap="none" dirty="0"/>
              <a:t>Community development</a:t>
            </a:r>
          </a:p>
        </p:txBody>
      </p:sp>
      <p:pic>
        <p:nvPicPr>
          <p:cNvPr id="8" name="Picture Placeholder 7">
            <a:extLst>
              <a:ext uri="{FF2B5EF4-FFF2-40B4-BE49-F238E27FC236}">
                <a16:creationId xmlns:a16="http://schemas.microsoft.com/office/drawing/2014/main" id="{A077F1A8-FBA9-47E3-A375-74D6714BF3D1}"/>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14385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B8F7E0-D1EF-4144-B35C-9283A0D76652}"/>
              </a:ext>
            </a:extLst>
          </p:cNvPr>
          <p:cNvSpPr>
            <a:spLocks noGrp="1"/>
          </p:cNvSpPr>
          <p:nvPr>
            <p:ph type="body" sz="half" idx="2"/>
          </p:nvPr>
        </p:nvSpPr>
        <p:spPr/>
        <p:txBody>
          <a:bodyPr/>
          <a:lstStyle/>
          <a:p>
            <a:pPr>
              <a:lnSpc>
                <a:spcPct val="113000"/>
              </a:lnSpc>
              <a:spcBef>
                <a:spcPts val="0"/>
              </a:spcBef>
              <a:spcAft>
                <a:spcPts val="600"/>
              </a:spcAft>
            </a:pPr>
            <a:r>
              <a:rPr lang="en-US" dirty="0">
                <a:solidFill>
                  <a:schemeClr val="tx1"/>
                </a:solidFill>
              </a:rPr>
              <a:t>In Timor-Leste, unpredictable rainfall, drought and high temperatures have made it hard for Chiquito to grow enough food to feed his family.</a:t>
            </a:r>
          </a:p>
          <a:p>
            <a:pPr>
              <a:lnSpc>
                <a:spcPct val="113000"/>
              </a:lnSpc>
              <a:spcBef>
                <a:spcPts val="0"/>
              </a:spcBef>
              <a:spcAft>
                <a:spcPts val="600"/>
              </a:spcAft>
            </a:pPr>
            <a:r>
              <a:rPr lang="en-US" dirty="0">
                <a:solidFill>
                  <a:schemeClr val="tx1"/>
                </a:solidFill>
              </a:rPr>
              <a:t>Through a Caritas Australia –supported program, Chiquito has learnt new farming techniques to help increase the amount of food he can grow. </a:t>
            </a:r>
          </a:p>
          <a:p>
            <a:pPr>
              <a:lnSpc>
                <a:spcPct val="113000"/>
              </a:lnSpc>
              <a:spcBef>
                <a:spcPts val="0"/>
              </a:spcBef>
              <a:spcAft>
                <a:spcPts val="600"/>
              </a:spcAft>
            </a:pPr>
            <a:r>
              <a:rPr lang="en-US" dirty="0">
                <a:solidFill>
                  <a:schemeClr val="tx1"/>
                </a:solidFill>
              </a:rPr>
              <a:t>Chiquito has also learnt business skills to sell his produce at the markets to increase his income.  </a:t>
            </a:r>
          </a:p>
          <a:p>
            <a:pPr>
              <a:lnSpc>
                <a:spcPct val="113000"/>
              </a:lnSpc>
              <a:spcBef>
                <a:spcPts val="0"/>
              </a:spcBef>
              <a:spcAft>
                <a:spcPts val="600"/>
              </a:spcAft>
            </a:pPr>
            <a:br>
              <a:rPr lang="en-US" dirty="0">
                <a:solidFill>
                  <a:schemeClr val="tx1"/>
                </a:solidFill>
              </a:rPr>
            </a:br>
            <a:endParaRPr lang="en-AU" dirty="0">
              <a:solidFill>
                <a:schemeClr val="tx1"/>
              </a:solidFill>
            </a:endParaRPr>
          </a:p>
        </p:txBody>
      </p:sp>
      <p:sp>
        <p:nvSpPr>
          <p:cNvPr id="3" name="Title 2">
            <a:extLst>
              <a:ext uri="{FF2B5EF4-FFF2-40B4-BE49-F238E27FC236}">
                <a16:creationId xmlns:a16="http://schemas.microsoft.com/office/drawing/2014/main" id="{C878ACB1-8012-46F7-9DAB-50DF5473A0D5}"/>
              </a:ext>
            </a:extLst>
          </p:cNvPr>
          <p:cNvSpPr>
            <a:spLocks noGrp="1"/>
          </p:cNvSpPr>
          <p:nvPr>
            <p:ph type="title"/>
          </p:nvPr>
        </p:nvSpPr>
        <p:spPr/>
        <p:txBody>
          <a:bodyPr/>
          <a:lstStyle/>
          <a:p>
            <a:r>
              <a:rPr lang="en-AU" dirty="0"/>
              <a:t>Community Development – An example</a:t>
            </a:r>
          </a:p>
        </p:txBody>
      </p:sp>
      <p:sp>
        <p:nvSpPr>
          <p:cNvPr id="5" name="Text Placeholder 4">
            <a:extLst>
              <a:ext uri="{FF2B5EF4-FFF2-40B4-BE49-F238E27FC236}">
                <a16:creationId xmlns:a16="http://schemas.microsoft.com/office/drawing/2014/main" id="{19CA335E-75A1-454D-9652-7C8E333E45FD}"/>
              </a:ext>
            </a:extLst>
          </p:cNvPr>
          <p:cNvSpPr>
            <a:spLocks noGrp="1"/>
          </p:cNvSpPr>
          <p:nvPr>
            <p:ph type="body" sz="quarter" idx="11"/>
          </p:nvPr>
        </p:nvSpPr>
        <p:spPr/>
        <p:txBody>
          <a:bodyPr/>
          <a:lstStyle/>
          <a:p>
            <a:r>
              <a:rPr lang="en-AU" dirty="0"/>
              <a:t>Farmers have learnt new farming techniques to combat the effects of climate change in Timor-Leste. Photo: Tim Lam/caritas Australia</a:t>
            </a:r>
          </a:p>
        </p:txBody>
      </p:sp>
      <p:pic>
        <p:nvPicPr>
          <p:cNvPr id="19" name="Picture Placeholder 18" descr="Farmers preparing rows of soil for planting.">
            <a:extLst>
              <a:ext uri="{FF2B5EF4-FFF2-40B4-BE49-F238E27FC236}">
                <a16:creationId xmlns:a16="http://schemas.microsoft.com/office/drawing/2014/main" id="{BCE52504-73FA-486B-AA46-F63D9FCBC95F}"/>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245166" y="1243013"/>
            <a:ext cx="5665306" cy="4441791"/>
          </a:xfrm>
        </p:spPr>
      </p:pic>
    </p:spTree>
    <p:extLst>
      <p:ext uri="{BB962C8B-B14F-4D97-AF65-F5344CB8AC3E}">
        <p14:creationId xmlns:p14="http://schemas.microsoft.com/office/powerpoint/2010/main" val="3666423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2452EA-8C92-460D-8A6B-A05755909021}"/>
              </a:ext>
            </a:extLst>
          </p:cNvPr>
          <p:cNvSpPr>
            <a:spLocks noGrp="1"/>
          </p:cNvSpPr>
          <p:nvPr>
            <p:ph type="body" sz="quarter" idx="11"/>
          </p:nvPr>
        </p:nvSpPr>
        <p:spPr/>
        <p:txBody>
          <a:bodyPr/>
          <a:lstStyle/>
          <a:p>
            <a:r>
              <a:rPr lang="en-AU" dirty="0"/>
              <a:t>Laxmi (16) leading a rally with Child Club members calling for the protection of child rights. Photo: Richard Wainwright/Caritas Australia</a:t>
            </a:r>
          </a:p>
        </p:txBody>
      </p:sp>
      <p:sp>
        <p:nvSpPr>
          <p:cNvPr id="4" name="Text Placeholder 3">
            <a:extLst>
              <a:ext uri="{FF2B5EF4-FFF2-40B4-BE49-F238E27FC236}">
                <a16:creationId xmlns:a16="http://schemas.microsoft.com/office/drawing/2014/main" id="{917F8911-53DA-4481-BAA0-73A865C1E8C1}"/>
              </a:ext>
            </a:extLst>
          </p:cNvPr>
          <p:cNvSpPr>
            <a:spLocks noGrp="1"/>
          </p:cNvSpPr>
          <p:nvPr>
            <p:ph type="body" sz="quarter" idx="13"/>
          </p:nvPr>
        </p:nvSpPr>
        <p:spPr>
          <a:xfrm>
            <a:off x="335360" y="1485903"/>
            <a:ext cx="5328592" cy="4239300"/>
          </a:xfrm>
        </p:spPr>
        <p:txBody>
          <a:bodyPr/>
          <a:lstStyle/>
          <a:p>
            <a:pPr>
              <a:lnSpc>
                <a:spcPct val="113000"/>
              </a:lnSpc>
              <a:spcBef>
                <a:spcPts val="0"/>
              </a:spcBef>
              <a:spcAft>
                <a:spcPts val="1800"/>
              </a:spcAft>
            </a:pPr>
            <a:r>
              <a:rPr lang="en-AU" dirty="0"/>
              <a:t>Advocacy requires listening to the needs of others and helping other people listen too. </a:t>
            </a:r>
          </a:p>
          <a:p>
            <a:pPr>
              <a:lnSpc>
                <a:spcPct val="113000"/>
              </a:lnSpc>
              <a:spcBef>
                <a:spcPts val="0"/>
              </a:spcBef>
              <a:spcAft>
                <a:spcPts val="1800"/>
              </a:spcAft>
            </a:pPr>
            <a:r>
              <a:rPr lang="en-AU" dirty="0"/>
              <a:t>We speak up when something is not right. </a:t>
            </a:r>
          </a:p>
          <a:p>
            <a:pPr>
              <a:lnSpc>
                <a:spcPct val="113000"/>
              </a:lnSpc>
              <a:spcBef>
                <a:spcPts val="0"/>
              </a:spcBef>
              <a:spcAft>
                <a:spcPts val="1800"/>
              </a:spcAft>
            </a:pPr>
            <a:endParaRPr lang="en-AU" dirty="0"/>
          </a:p>
        </p:txBody>
      </p:sp>
      <p:sp>
        <p:nvSpPr>
          <p:cNvPr id="5" name="Title 4">
            <a:extLst>
              <a:ext uri="{FF2B5EF4-FFF2-40B4-BE49-F238E27FC236}">
                <a16:creationId xmlns:a16="http://schemas.microsoft.com/office/drawing/2014/main" id="{653B7A39-6023-468A-A10E-66D4126EA59A}"/>
              </a:ext>
            </a:extLst>
          </p:cNvPr>
          <p:cNvSpPr>
            <a:spLocks noGrp="1"/>
          </p:cNvSpPr>
          <p:nvPr>
            <p:ph type="title"/>
          </p:nvPr>
        </p:nvSpPr>
        <p:spPr/>
        <p:txBody>
          <a:bodyPr/>
          <a:lstStyle/>
          <a:p>
            <a:r>
              <a:rPr lang="en-AU" dirty="0"/>
              <a:t>Advocacy</a:t>
            </a:r>
          </a:p>
        </p:txBody>
      </p:sp>
      <p:pic>
        <p:nvPicPr>
          <p:cNvPr id="11" name="Picture Placeholder 10" descr="A young woman standing in front of students, each holding a placard.">
            <a:extLst>
              <a:ext uri="{FF2B5EF4-FFF2-40B4-BE49-F238E27FC236}">
                <a16:creationId xmlns:a16="http://schemas.microsoft.com/office/drawing/2014/main" id="{EDDB1E04-E16B-4978-AAAF-658D5797BB60}"/>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40742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ECCB104-3188-4274-82CC-82178B47A9F0}"/>
              </a:ext>
            </a:extLst>
          </p:cNvPr>
          <p:cNvSpPr>
            <a:spLocks noGrp="1"/>
          </p:cNvSpPr>
          <p:nvPr>
            <p:ph type="body" sz="half" idx="2"/>
          </p:nvPr>
        </p:nvSpPr>
        <p:spPr/>
        <p:txBody>
          <a:bodyPr/>
          <a:lstStyle/>
          <a:p>
            <a:pPr>
              <a:lnSpc>
                <a:spcPct val="113000"/>
              </a:lnSpc>
              <a:spcBef>
                <a:spcPts val="0"/>
              </a:spcBef>
              <a:spcAft>
                <a:spcPts val="1200"/>
              </a:spcAft>
            </a:pPr>
            <a:r>
              <a:rPr lang="en-US" dirty="0">
                <a:solidFill>
                  <a:schemeClr val="tx1"/>
                </a:solidFill>
              </a:rPr>
              <a:t>Caritas Australia is participating in the Safer World For All campaign along with other individuals and community groups. </a:t>
            </a:r>
          </a:p>
          <a:p>
            <a:pPr>
              <a:lnSpc>
                <a:spcPct val="113000"/>
              </a:lnSpc>
              <a:spcBef>
                <a:spcPts val="0"/>
              </a:spcBef>
              <a:spcAft>
                <a:spcPts val="600"/>
              </a:spcAft>
            </a:pPr>
            <a:r>
              <a:rPr lang="en-US" dirty="0">
                <a:solidFill>
                  <a:schemeClr val="tx1"/>
                </a:solidFill>
              </a:rPr>
              <a:t>This campaign calls on our leaders to act now to build a safer world for all by: </a:t>
            </a:r>
          </a:p>
          <a:p>
            <a:pPr marL="342900" indent="-342900">
              <a:lnSpc>
                <a:spcPct val="113000"/>
              </a:lnSpc>
              <a:spcBef>
                <a:spcPts val="0"/>
              </a:spcBef>
              <a:spcAft>
                <a:spcPts val="600"/>
              </a:spcAft>
              <a:buFont typeface="Arial" panose="020B0604020202020204" pitchFamily="34" charset="0"/>
              <a:buChar char="•"/>
            </a:pPr>
            <a:r>
              <a:rPr lang="en-US" dirty="0">
                <a:solidFill>
                  <a:schemeClr val="tx1"/>
                </a:solidFill>
              </a:rPr>
              <a:t>Increasing the amount of money we spend on aid</a:t>
            </a:r>
          </a:p>
          <a:p>
            <a:pPr marL="342900" indent="-342900">
              <a:lnSpc>
                <a:spcPct val="113000"/>
              </a:lnSpc>
              <a:spcBef>
                <a:spcPts val="0"/>
              </a:spcBef>
              <a:spcAft>
                <a:spcPts val="600"/>
              </a:spcAft>
              <a:buFont typeface="Arial" panose="020B0604020202020204" pitchFamily="34" charset="0"/>
              <a:buChar char="•"/>
            </a:pPr>
            <a:r>
              <a:rPr lang="en-US" dirty="0">
                <a:solidFill>
                  <a:schemeClr val="tx1"/>
                </a:solidFill>
              </a:rPr>
              <a:t>Making things fair around the world</a:t>
            </a:r>
          </a:p>
          <a:p>
            <a:pPr marL="342900" indent="-342900">
              <a:lnSpc>
                <a:spcPct val="113000"/>
              </a:lnSpc>
              <a:spcBef>
                <a:spcPts val="0"/>
              </a:spcBef>
              <a:spcAft>
                <a:spcPts val="600"/>
              </a:spcAft>
              <a:buFont typeface="Arial" panose="020B0604020202020204" pitchFamily="34" charset="0"/>
              <a:buChar char="•"/>
            </a:pPr>
            <a:r>
              <a:rPr lang="en-US" dirty="0">
                <a:solidFill>
                  <a:schemeClr val="tx1"/>
                </a:solidFill>
              </a:rPr>
              <a:t>Helping to address climate change. </a:t>
            </a:r>
          </a:p>
          <a:p>
            <a:pPr>
              <a:lnSpc>
                <a:spcPct val="113000"/>
              </a:lnSpc>
              <a:spcBef>
                <a:spcPts val="0"/>
              </a:spcBef>
              <a:spcAft>
                <a:spcPts val="1200"/>
              </a:spcAft>
            </a:pPr>
            <a:endParaRPr lang="en-US" dirty="0">
              <a:solidFill>
                <a:schemeClr val="tx1"/>
              </a:solidFill>
            </a:endParaRPr>
          </a:p>
        </p:txBody>
      </p:sp>
      <p:sp>
        <p:nvSpPr>
          <p:cNvPr id="6" name="Title 5">
            <a:extLst>
              <a:ext uri="{FF2B5EF4-FFF2-40B4-BE49-F238E27FC236}">
                <a16:creationId xmlns:a16="http://schemas.microsoft.com/office/drawing/2014/main" id="{7E1F03D6-46B4-4B48-8BEE-286A1C73E0B3}"/>
              </a:ext>
            </a:extLst>
          </p:cNvPr>
          <p:cNvSpPr>
            <a:spLocks noGrp="1"/>
          </p:cNvSpPr>
          <p:nvPr>
            <p:ph type="title"/>
          </p:nvPr>
        </p:nvSpPr>
        <p:spPr/>
        <p:txBody>
          <a:bodyPr/>
          <a:lstStyle/>
          <a:p>
            <a:r>
              <a:rPr lang="en-AU" dirty="0"/>
              <a:t>Advocacy – An example</a:t>
            </a:r>
          </a:p>
        </p:txBody>
      </p:sp>
      <p:pic>
        <p:nvPicPr>
          <p:cNvPr id="3" name="Picture Placeholder 2" descr="Four adults stand holding large signs that say 'I'm part of a safer world for all'.">
            <a:extLst>
              <a:ext uri="{FF2B5EF4-FFF2-40B4-BE49-F238E27FC236}">
                <a16:creationId xmlns:a16="http://schemas.microsoft.com/office/drawing/2014/main" id="{6458369B-C0C6-4142-AB77-3232883A0A3E}"/>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9" name="Text Placeholder 8">
            <a:extLst>
              <a:ext uri="{FF2B5EF4-FFF2-40B4-BE49-F238E27FC236}">
                <a16:creationId xmlns:a16="http://schemas.microsoft.com/office/drawing/2014/main" id="{2B2379C6-6DF1-4F15-8261-709A53021B47}"/>
              </a:ext>
            </a:extLst>
          </p:cNvPr>
          <p:cNvSpPr>
            <a:spLocks noGrp="1"/>
          </p:cNvSpPr>
          <p:nvPr>
            <p:ph type="body" sz="quarter" idx="11"/>
          </p:nvPr>
        </p:nvSpPr>
        <p:spPr/>
        <p:txBody>
          <a:bodyPr/>
          <a:lstStyle/>
          <a:p>
            <a:r>
              <a:rPr lang="en-AU" dirty="0"/>
              <a:t>Damian Spruce Director of Advocacy at Caritas Australia with Rod Goodbun and Josie Lee from Oxfam Australia and Matt Darvas from Micah at the Global Citizen </a:t>
            </a:r>
          </a:p>
        </p:txBody>
      </p:sp>
    </p:spTree>
    <p:extLst>
      <p:ext uri="{BB962C8B-B14F-4D97-AF65-F5344CB8AC3E}">
        <p14:creationId xmlns:p14="http://schemas.microsoft.com/office/powerpoint/2010/main" val="1097023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school students sit at a table with Project Compassion signs and box behind them.">
            <a:extLst>
              <a:ext uri="{FF2B5EF4-FFF2-40B4-BE49-F238E27FC236}">
                <a16:creationId xmlns:a16="http://schemas.microsoft.com/office/drawing/2014/main" id="{9FE7DE95-032F-467A-A122-A683F0C372C1}"/>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r="-167"/>
          <a:stretch/>
        </p:blipFill>
        <p:spPr>
          <a:xfrm>
            <a:off x="6915150" y="692696"/>
            <a:ext cx="4959785" cy="4889086"/>
          </a:xfrm>
        </p:spPr>
      </p:pic>
      <p:sp>
        <p:nvSpPr>
          <p:cNvPr id="3" name="Text Placeholder 2">
            <a:extLst>
              <a:ext uri="{FF2B5EF4-FFF2-40B4-BE49-F238E27FC236}">
                <a16:creationId xmlns:a16="http://schemas.microsoft.com/office/drawing/2014/main" id="{065AEAAD-617C-4980-8CB4-ADC3D284F08F}"/>
              </a:ext>
            </a:extLst>
          </p:cNvPr>
          <p:cNvSpPr>
            <a:spLocks noGrp="1"/>
          </p:cNvSpPr>
          <p:nvPr>
            <p:ph type="body" sz="quarter" idx="11"/>
          </p:nvPr>
        </p:nvSpPr>
        <p:spPr/>
        <p:txBody>
          <a:bodyPr/>
          <a:lstStyle/>
          <a:p>
            <a:r>
              <a:rPr lang="en-AU" dirty="0"/>
              <a:t>Students learn about the work of Caritas Australia at the launch of Project Compassion in the Diocese of Parramatta. Photo: Diocese of Parramatta. </a:t>
            </a:r>
          </a:p>
        </p:txBody>
      </p:sp>
      <p:sp>
        <p:nvSpPr>
          <p:cNvPr id="4" name="Text Placeholder 3">
            <a:extLst>
              <a:ext uri="{FF2B5EF4-FFF2-40B4-BE49-F238E27FC236}">
                <a16:creationId xmlns:a16="http://schemas.microsoft.com/office/drawing/2014/main" id="{41CB0468-78D5-4165-98C6-FD2A949EDA33}"/>
              </a:ext>
            </a:extLst>
          </p:cNvPr>
          <p:cNvSpPr>
            <a:spLocks noGrp="1"/>
          </p:cNvSpPr>
          <p:nvPr>
            <p:ph type="body" sz="quarter" idx="13"/>
          </p:nvPr>
        </p:nvSpPr>
        <p:spPr>
          <a:xfrm>
            <a:off x="335360" y="1485903"/>
            <a:ext cx="5338638" cy="4239300"/>
          </a:xfrm>
        </p:spPr>
        <p:txBody>
          <a:bodyPr/>
          <a:lstStyle/>
          <a:p>
            <a:pPr>
              <a:lnSpc>
                <a:spcPct val="130000"/>
              </a:lnSpc>
              <a:spcBef>
                <a:spcPts val="0"/>
              </a:spcBef>
              <a:spcAft>
                <a:spcPts val="600"/>
              </a:spcAft>
            </a:pPr>
            <a:r>
              <a:rPr lang="en-US" dirty="0"/>
              <a:t>Teaching others about the issues in our world.</a:t>
            </a:r>
          </a:p>
          <a:p>
            <a:pPr>
              <a:lnSpc>
                <a:spcPct val="130000"/>
              </a:lnSpc>
              <a:spcBef>
                <a:spcPts val="0"/>
              </a:spcBef>
              <a:spcAft>
                <a:spcPts val="600"/>
              </a:spcAft>
            </a:pPr>
            <a:r>
              <a:rPr lang="en-US" dirty="0"/>
              <a:t>This helps us be more compassionate and work towards a more just and fair world. </a:t>
            </a:r>
          </a:p>
          <a:p>
            <a:pPr>
              <a:lnSpc>
                <a:spcPct val="130000"/>
              </a:lnSpc>
              <a:spcBef>
                <a:spcPts val="0"/>
              </a:spcBef>
              <a:spcAft>
                <a:spcPts val="600"/>
              </a:spcAft>
            </a:pPr>
            <a:r>
              <a:rPr lang="en-US" dirty="0"/>
              <a:t>You might learn about how to be a good global neighbour or how to care for the Earth. </a:t>
            </a:r>
          </a:p>
          <a:p>
            <a:endParaRPr lang="en-AU" dirty="0"/>
          </a:p>
        </p:txBody>
      </p:sp>
      <p:sp>
        <p:nvSpPr>
          <p:cNvPr id="5" name="Title 4">
            <a:extLst>
              <a:ext uri="{FF2B5EF4-FFF2-40B4-BE49-F238E27FC236}">
                <a16:creationId xmlns:a16="http://schemas.microsoft.com/office/drawing/2014/main" id="{4BFFCFF5-782D-496A-BC4D-69F50306C5A7}"/>
              </a:ext>
            </a:extLst>
          </p:cNvPr>
          <p:cNvSpPr>
            <a:spLocks noGrp="1"/>
          </p:cNvSpPr>
          <p:nvPr>
            <p:ph type="title"/>
          </p:nvPr>
        </p:nvSpPr>
        <p:spPr/>
        <p:txBody>
          <a:bodyPr/>
          <a:lstStyle/>
          <a:p>
            <a:r>
              <a:rPr lang="en-AU" dirty="0"/>
              <a:t>Raising awareness</a:t>
            </a:r>
          </a:p>
        </p:txBody>
      </p:sp>
    </p:spTree>
    <p:extLst>
      <p:ext uri="{BB962C8B-B14F-4D97-AF65-F5344CB8AC3E}">
        <p14:creationId xmlns:p14="http://schemas.microsoft.com/office/powerpoint/2010/main" val="2019424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37B694-EE21-4A20-B8EC-57CE25062B59}"/>
              </a:ext>
            </a:extLst>
          </p:cNvPr>
          <p:cNvSpPr>
            <a:spLocks noGrp="1"/>
          </p:cNvSpPr>
          <p:nvPr>
            <p:ph type="body" sz="half" idx="2"/>
          </p:nvPr>
        </p:nvSpPr>
        <p:spPr/>
        <p:txBody>
          <a:bodyPr/>
          <a:lstStyle/>
          <a:p>
            <a:pPr>
              <a:lnSpc>
                <a:spcPct val="113000"/>
              </a:lnSpc>
              <a:spcBef>
                <a:spcPts val="0"/>
              </a:spcBef>
              <a:spcAft>
                <a:spcPts val="1200"/>
              </a:spcAft>
            </a:pPr>
            <a:r>
              <a:rPr lang="en-AU" dirty="0">
                <a:solidFill>
                  <a:schemeClr val="tx1"/>
                </a:solidFill>
              </a:rPr>
              <a:t>Catholic Earthcare is part of Caritas Australia and can help your school or parish love and look after the Earth better. </a:t>
            </a:r>
            <a:endParaRPr lang="en-US" dirty="0">
              <a:solidFill>
                <a:schemeClr val="tx1"/>
              </a:solidFill>
            </a:endParaRPr>
          </a:p>
          <a:p>
            <a:pPr>
              <a:lnSpc>
                <a:spcPct val="113000"/>
              </a:lnSpc>
              <a:spcBef>
                <a:spcPts val="0"/>
              </a:spcBef>
              <a:spcAft>
                <a:spcPts val="1200"/>
              </a:spcAft>
            </a:pPr>
            <a:r>
              <a:rPr lang="en-AU" dirty="0">
                <a:solidFill>
                  <a:schemeClr val="tx1"/>
                </a:solidFill>
              </a:rPr>
              <a:t>We help children and adults understand why it is important to care for each other and all of creation. </a:t>
            </a:r>
          </a:p>
          <a:p>
            <a:pPr>
              <a:lnSpc>
                <a:spcPct val="113000"/>
              </a:lnSpc>
              <a:spcBef>
                <a:spcPts val="0"/>
              </a:spcBef>
              <a:spcAft>
                <a:spcPts val="1200"/>
              </a:spcAft>
            </a:pPr>
            <a:endParaRPr lang="en-AU" dirty="0">
              <a:solidFill>
                <a:schemeClr val="tx1"/>
              </a:solidFill>
            </a:endParaRPr>
          </a:p>
        </p:txBody>
      </p:sp>
      <p:sp>
        <p:nvSpPr>
          <p:cNvPr id="3" name="Title 2">
            <a:extLst>
              <a:ext uri="{FF2B5EF4-FFF2-40B4-BE49-F238E27FC236}">
                <a16:creationId xmlns:a16="http://schemas.microsoft.com/office/drawing/2014/main" id="{62DA79A6-C327-4EDA-A909-08380C6B8F95}"/>
              </a:ext>
            </a:extLst>
          </p:cNvPr>
          <p:cNvSpPr>
            <a:spLocks noGrp="1"/>
          </p:cNvSpPr>
          <p:nvPr>
            <p:ph type="title"/>
          </p:nvPr>
        </p:nvSpPr>
        <p:spPr/>
        <p:txBody>
          <a:bodyPr/>
          <a:lstStyle/>
          <a:p>
            <a:r>
              <a:rPr lang="en-AU" dirty="0"/>
              <a:t>Raising Awareness – An example</a:t>
            </a:r>
          </a:p>
        </p:txBody>
      </p:sp>
      <p:sp>
        <p:nvSpPr>
          <p:cNvPr id="5" name="Text Placeholder 4">
            <a:extLst>
              <a:ext uri="{FF2B5EF4-FFF2-40B4-BE49-F238E27FC236}">
                <a16:creationId xmlns:a16="http://schemas.microsoft.com/office/drawing/2014/main" id="{1EB8A271-4872-4C4D-8E8B-3CC487B4B1C6}"/>
              </a:ext>
            </a:extLst>
          </p:cNvPr>
          <p:cNvSpPr>
            <a:spLocks noGrp="1"/>
          </p:cNvSpPr>
          <p:nvPr>
            <p:ph type="body" sz="quarter" idx="11"/>
          </p:nvPr>
        </p:nvSpPr>
        <p:spPr/>
        <p:txBody>
          <a:bodyPr/>
          <a:lstStyle/>
          <a:p>
            <a:r>
              <a:rPr lang="en-AU" dirty="0"/>
              <a:t>Students care for creation to prevent coastal erosion. </a:t>
            </a:r>
          </a:p>
        </p:txBody>
      </p:sp>
      <p:sp>
        <p:nvSpPr>
          <p:cNvPr id="6" name="Rectangle: Diagonal Corners Rounded 5">
            <a:hlinkClick r:id="rId2"/>
            <a:extLst>
              <a:ext uri="{FF2B5EF4-FFF2-40B4-BE49-F238E27FC236}">
                <a16:creationId xmlns:a16="http://schemas.microsoft.com/office/drawing/2014/main" id="{422CE427-6E87-4870-9DEE-29DC9A50819F}"/>
              </a:ext>
            </a:extLst>
          </p:cNvPr>
          <p:cNvSpPr/>
          <p:nvPr/>
        </p:nvSpPr>
        <p:spPr>
          <a:xfrm>
            <a:off x="8581717" y="5579726"/>
            <a:ext cx="3365117" cy="467855"/>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Become an Earthcare School</a:t>
            </a:r>
          </a:p>
        </p:txBody>
      </p:sp>
      <p:sp>
        <p:nvSpPr>
          <p:cNvPr id="7" name="Rectangle: Diagonal Corners Rounded 6">
            <a:hlinkClick r:id="rId3"/>
            <a:extLst>
              <a:ext uri="{FF2B5EF4-FFF2-40B4-BE49-F238E27FC236}">
                <a16:creationId xmlns:a16="http://schemas.microsoft.com/office/drawing/2014/main" id="{4691C706-443A-4208-88D8-3AFFF6EAC5D0}"/>
              </a:ext>
            </a:extLst>
          </p:cNvPr>
          <p:cNvSpPr/>
          <p:nvPr/>
        </p:nvSpPr>
        <p:spPr>
          <a:xfrm>
            <a:off x="8581717" y="4865852"/>
            <a:ext cx="3365117" cy="467855"/>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Learn about Global Issues</a:t>
            </a:r>
          </a:p>
        </p:txBody>
      </p:sp>
      <p:pic>
        <p:nvPicPr>
          <p:cNvPr id="13" name="Picture Placeholder 12" descr="3 young students water a plant in sand dunes while a teacher supervisors.">
            <a:extLst>
              <a:ext uri="{FF2B5EF4-FFF2-40B4-BE49-F238E27FC236}">
                <a16:creationId xmlns:a16="http://schemas.microsoft.com/office/drawing/2014/main" id="{3D74B066-A1CA-4CDC-8569-F5C2979F909B}"/>
              </a:ext>
            </a:extLst>
          </p:cNvPr>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16154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3 young students hold large Project Compassion boxes, smiling at the camera.">
            <a:extLst>
              <a:ext uri="{FF2B5EF4-FFF2-40B4-BE49-F238E27FC236}">
                <a16:creationId xmlns:a16="http://schemas.microsoft.com/office/drawing/2014/main" id="{ABF2D9B4-3BED-4A11-B9D7-75E22A53473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8F8C969A-C5D0-4182-AB06-7CF576365068}"/>
              </a:ext>
            </a:extLst>
          </p:cNvPr>
          <p:cNvSpPr>
            <a:spLocks noGrp="1"/>
          </p:cNvSpPr>
          <p:nvPr>
            <p:ph type="body" sz="quarter" idx="11"/>
          </p:nvPr>
        </p:nvSpPr>
        <p:spPr/>
        <p:txBody>
          <a:bodyPr/>
          <a:lstStyle/>
          <a:p>
            <a:r>
              <a:rPr lang="en-AU" dirty="0"/>
              <a:t>Year 5 Social Justice leaders from St Columba's Elwood promote Caritas Australia during Lent. Photo credit: Studio Lemon /Saskia Koffijberg</a:t>
            </a:r>
          </a:p>
        </p:txBody>
      </p:sp>
      <p:sp>
        <p:nvSpPr>
          <p:cNvPr id="4" name="Text Placeholder 3">
            <a:extLst>
              <a:ext uri="{FF2B5EF4-FFF2-40B4-BE49-F238E27FC236}">
                <a16:creationId xmlns:a16="http://schemas.microsoft.com/office/drawing/2014/main" id="{FE408825-D8CC-4B32-BE11-366B4323D517}"/>
              </a:ext>
            </a:extLst>
          </p:cNvPr>
          <p:cNvSpPr>
            <a:spLocks noGrp="1"/>
          </p:cNvSpPr>
          <p:nvPr>
            <p:ph type="body" sz="quarter" idx="13"/>
          </p:nvPr>
        </p:nvSpPr>
        <p:spPr>
          <a:xfrm>
            <a:off x="335360" y="1485903"/>
            <a:ext cx="5338638" cy="4239300"/>
          </a:xfrm>
        </p:spPr>
        <p:txBody>
          <a:bodyPr/>
          <a:lstStyle/>
          <a:p>
            <a:pPr>
              <a:lnSpc>
                <a:spcPct val="113000"/>
              </a:lnSpc>
              <a:spcBef>
                <a:spcPts val="0"/>
              </a:spcBef>
              <a:spcAft>
                <a:spcPts val="1200"/>
              </a:spcAft>
            </a:pPr>
            <a:r>
              <a:rPr lang="en-US" dirty="0"/>
              <a:t>We raise money so we can continue our great work. </a:t>
            </a:r>
          </a:p>
          <a:p>
            <a:pPr>
              <a:lnSpc>
                <a:spcPct val="113000"/>
              </a:lnSpc>
              <a:spcBef>
                <a:spcPts val="0"/>
              </a:spcBef>
              <a:spcAft>
                <a:spcPts val="1200"/>
              </a:spcAft>
            </a:pPr>
            <a:r>
              <a:rPr lang="en-US" dirty="0"/>
              <a:t>When you raise money at your school, or make a donation, the money is used to help us continue to support communities in Australia and around the world have a brighter future. </a:t>
            </a:r>
            <a:endParaRPr lang="en-AU" dirty="0"/>
          </a:p>
        </p:txBody>
      </p:sp>
      <p:sp>
        <p:nvSpPr>
          <p:cNvPr id="5" name="Title 4">
            <a:extLst>
              <a:ext uri="{FF2B5EF4-FFF2-40B4-BE49-F238E27FC236}">
                <a16:creationId xmlns:a16="http://schemas.microsoft.com/office/drawing/2014/main" id="{9ACD26D6-A19B-4E83-A267-96EB7A44F2E2}"/>
              </a:ext>
            </a:extLst>
          </p:cNvPr>
          <p:cNvSpPr>
            <a:spLocks noGrp="1"/>
          </p:cNvSpPr>
          <p:nvPr>
            <p:ph type="title"/>
          </p:nvPr>
        </p:nvSpPr>
        <p:spPr/>
        <p:txBody>
          <a:bodyPr/>
          <a:lstStyle/>
          <a:p>
            <a:r>
              <a:rPr lang="en-AU" dirty="0"/>
              <a:t>Fundraising</a:t>
            </a:r>
          </a:p>
        </p:txBody>
      </p:sp>
    </p:spTree>
    <p:extLst>
      <p:ext uri="{BB962C8B-B14F-4D97-AF65-F5344CB8AC3E}">
        <p14:creationId xmlns:p14="http://schemas.microsoft.com/office/powerpoint/2010/main" val="2526981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37B694-EE21-4A20-B8EC-57CE25062B59}"/>
              </a:ext>
            </a:extLst>
          </p:cNvPr>
          <p:cNvSpPr>
            <a:spLocks noGrp="1"/>
          </p:cNvSpPr>
          <p:nvPr>
            <p:ph type="body" sz="half" idx="2"/>
          </p:nvPr>
        </p:nvSpPr>
        <p:spPr/>
        <p:txBody>
          <a:bodyPr/>
          <a:lstStyle/>
          <a:p>
            <a:pPr>
              <a:lnSpc>
                <a:spcPct val="113000"/>
              </a:lnSpc>
              <a:spcBef>
                <a:spcPts val="0"/>
              </a:spcBef>
              <a:spcAft>
                <a:spcPts val="1200"/>
              </a:spcAft>
            </a:pPr>
            <a:r>
              <a:rPr lang="en-AU" dirty="0">
                <a:solidFill>
                  <a:schemeClr val="tx1"/>
                </a:solidFill>
              </a:rPr>
              <a:t>Students at St Joseph’s primary school participated in a Walk for Water challenge during Project Compassion. </a:t>
            </a:r>
          </a:p>
          <a:p>
            <a:pPr>
              <a:lnSpc>
                <a:spcPct val="113000"/>
              </a:lnSpc>
              <a:spcBef>
                <a:spcPts val="0"/>
              </a:spcBef>
              <a:spcAft>
                <a:spcPts val="1200"/>
              </a:spcAft>
            </a:pPr>
            <a:r>
              <a:rPr lang="en-AU" dirty="0">
                <a:solidFill>
                  <a:schemeClr val="tx1"/>
                </a:solidFill>
              </a:rPr>
              <a:t>They filled their buckets with water and completed a challenging course, trying not to spill any water. </a:t>
            </a:r>
          </a:p>
          <a:p>
            <a:pPr>
              <a:lnSpc>
                <a:spcPct val="113000"/>
              </a:lnSpc>
              <a:spcBef>
                <a:spcPts val="0"/>
              </a:spcBef>
              <a:spcAft>
                <a:spcPts val="1200"/>
              </a:spcAft>
            </a:pPr>
            <a:r>
              <a:rPr lang="en-AU" dirty="0">
                <a:solidFill>
                  <a:schemeClr val="tx1"/>
                </a:solidFill>
              </a:rPr>
              <a:t>The school community raised over $12,000 with their Walk for Water Challenge. </a:t>
            </a:r>
          </a:p>
        </p:txBody>
      </p:sp>
      <p:sp>
        <p:nvSpPr>
          <p:cNvPr id="3" name="Title 2">
            <a:extLst>
              <a:ext uri="{FF2B5EF4-FFF2-40B4-BE49-F238E27FC236}">
                <a16:creationId xmlns:a16="http://schemas.microsoft.com/office/drawing/2014/main" id="{62DA79A6-C327-4EDA-A909-08380C6B8F95}"/>
              </a:ext>
            </a:extLst>
          </p:cNvPr>
          <p:cNvSpPr>
            <a:spLocks noGrp="1"/>
          </p:cNvSpPr>
          <p:nvPr>
            <p:ph type="title"/>
          </p:nvPr>
        </p:nvSpPr>
        <p:spPr/>
        <p:txBody>
          <a:bodyPr/>
          <a:lstStyle/>
          <a:p>
            <a:r>
              <a:rPr lang="en-AU" dirty="0"/>
              <a:t>Fundraising– An example</a:t>
            </a:r>
          </a:p>
        </p:txBody>
      </p:sp>
      <p:sp>
        <p:nvSpPr>
          <p:cNvPr id="5" name="Text Placeholder 4">
            <a:extLst>
              <a:ext uri="{FF2B5EF4-FFF2-40B4-BE49-F238E27FC236}">
                <a16:creationId xmlns:a16="http://schemas.microsoft.com/office/drawing/2014/main" id="{1EB8A271-4872-4C4D-8E8B-3CC487B4B1C6}"/>
              </a:ext>
            </a:extLst>
          </p:cNvPr>
          <p:cNvSpPr>
            <a:spLocks noGrp="1"/>
          </p:cNvSpPr>
          <p:nvPr>
            <p:ph type="body" sz="quarter" idx="11"/>
          </p:nvPr>
        </p:nvSpPr>
        <p:spPr/>
        <p:txBody>
          <a:bodyPr/>
          <a:lstStyle/>
          <a:p>
            <a:r>
              <a:rPr lang="en-AU" dirty="0"/>
              <a:t>Students participate in a Walk for Water Challenge. Photo: St Joseph’s primary School, Schofields.</a:t>
            </a:r>
          </a:p>
        </p:txBody>
      </p:sp>
      <p:pic>
        <p:nvPicPr>
          <p:cNvPr id="15" name="Picture Placeholder 14" descr="A row of students holding buckets of water walk carefully over rubber markers.">
            <a:extLst>
              <a:ext uri="{FF2B5EF4-FFF2-40B4-BE49-F238E27FC236}">
                <a16:creationId xmlns:a16="http://schemas.microsoft.com/office/drawing/2014/main" id="{1BD596A4-BFF3-40FD-895A-CA3D090DA6A2}"/>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35568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9B3793-BEA6-57D6-75A4-80D5DC349EA7}"/>
              </a:ext>
            </a:extLst>
          </p:cNvPr>
          <p:cNvSpPr>
            <a:spLocks noGrp="1"/>
          </p:cNvSpPr>
          <p:nvPr>
            <p:ph type="body" sz="half" idx="2"/>
          </p:nvPr>
        </p:nvSpPr>
        <p:spPr/>
        <p:txBody>
          <a:bodyPr lIns="91437" tIns="45719" rIns="91437" bIns="45719" anchor="t"/>
          <a:lstStyle/>
          <a:p>
            <a:pPr>
              <a:lnSpc>
                <a:spcPct val="100000"/>
              </a:lnSpc>
            </a:pPr>
            <a:r>
              <a:rPr lang="en-US" sz="2812" dirty="0">
                <a:solidFill>
                  <a:schemeClr val="tx1"/>
                </a:solidFill>
              </a:rPr>
              <a:t>Learning about challenges to the health, wellbeing and safety of others and our Earth can be hard. If you feel worried or upset about anything you learn about through this resource, make sure you talk to your teacher or trusted adult. They can share your concerns via our </a:t>
            </a:r>
            <a:r>
              <a:rPr lang="en-US" sz="2812" dirty="0">
                <a:solidFill>
                  <a:srgbClr val="0563C1"/>
                </a:solidFill>
                <a:cs typeface="Segoe UI"/>
                <a:hlinkClick r:id="rId2"/>
              </a:rPr>
              <a:t>website</a:t>
            </a:r>
            <a:r>
              <a:rPr lang="en-US" sz="2812" dirty="0"/>
              <a:t>. </a:t>
            </a:r>
          </a:p>
          <a:p>
            <a:pPr marL="984199">
              <a:spcAft>
                <a:spcPts val="600"/>
              </a:spcAft>
            </a:pPr>
            <a:endParaRPr lang="en-US" sz="2812" dirty="0"/>
          </a:p>
          <a:p>
            <a:pPr marL="1073095"/>
            <a:r>
              <a:rPr lang="en-US" sz="2812" dirty="0">
                <a:solidFill>
                  <a:schemeClr val="tx1"/>
                </a:solidFill>
              </a:rPr>
              <a:t>Do you have an idea for how Caritas Australia can improve our school resources? We would love to hear it! Please email </a:t>
            </a:r>
            <a:r>
              <a:rPr lang="en-US" sz="2812" dirty="0">
                <a:hlinkClick r:id="rId3"/>
              </a:rPr>
              <a:t>education@caritas.org.au</a:t>
            </a:r>
            <a:r>
              <a:rPr lang="en-US" sz="2812" dirty="0"/>
              <a:t> </a:t>
            </a:r>
            <a:endParaRPr lang="en-US" sz="2812" dirty="0">
              <a:ea typeface="Roboto Light" panose="02000000000000000000" pitchFamily="2" charset="0"/>
            </a:endParaRPr>
          </a:p>
        </p:txBody>
      </p:sp>
      <p:sp>
        <p:nvSpPr>
          <p:cNvPr id="3" name="Title 2">
            <a:extLst>
              <a:ext uri="{FF2B5EF4-FFF2-40B4-BE49-F238E27FC236}">
                <a16:creationId xmlns:a16="http://schemas.microsoft.com/office/drawing/2014/main" id="{C60BAD57-7427-9655-71F0-104C6C8DD74C}"/>
              </a:ext>
            </a:extLst>
          </p:cNvPr>
          <p:cNvSpPr>
            <a:spLocks noGrp="1"/>
          </p:cNvSpPr>
          <p:nvPr>
            <p:ph type="title"/>
          </p:nvPr>
        </p:nvSpPr>
        <p:spPr/>
        <p:txBody>
          <a:bodyPr/>
          <a:lstStyle/>
          <a:p>
            <a:r>
              <a:rPr lang="en-US" sz="3516" dirty="0">
                <a:solidFill>
                  <a:schemeClr val="tx1"/>
                </a:solidFill>
              </a:rPr>
              <a:t>STUDENTS</a:t>
            </a:r>
          </a:p>
        </p:txBody>
      </p:sp>
      <p:pic>
        <p:nvPicPr>
          <p:cNvPr id="5" name="Graphic 5" descr="Person with idea outline">
            <a:extLst>
              <a:ext uri="{FF2B5EF4-FFF2-40B4-BE49-F238E27FC236}">
                <a16:creationId xmlns:a16="http://schemas.microsoft.com/office/drawing/2014/main" id="{549ECDFA-AD65-CD5A-4EB8-46C2AFA554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9547" y="4220040"/>
            <a:ext cx="1037966" cy="1037966"/>
          </a:xfrm>
          <a:prstGeom prst="rect">
            <a:avLst/>
          </a:prstGeom>
        </p:spPr>
      </p:pic>
    </p:spTree>
    <p:extLst>
      <p:ext uri="{BB962C8B-B14F-4D97-AF65-F5344CB8AC3E}">
        <p14:creationId xmlns:p14="http://schemas.microsoft.com/office/powerpoint/2010/main" val="3486309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BD6D0237-6B81-4123-82D5-9BB6E956A012}"/>
              </a:ext>
            </a:extLst>
          </p:cNvPr>
          <p:cNvSpPr>
            <a:spLocks noGrp="1"/>
          </p:cNvSpPr>
          <p:nvPr>
            <p:ph type="body" sz="quarter" idx="13"/>
          </p:nvPr>
        </p:nvSpPr>
        <p:spPr>
          <a:xfrm>
            <a:off x="334963" y="1485900"/>
            <a:ext cx="5338639" cy="4238625"/>
          </a:xfrm>
        </p:spPr>
        <p:txBody>
          <a:bodyPr/>
          <a:lstStyle/>
          <a:p>
            <a:pPr>
              <a:lnSpc>
                <a:spcPct val="110000"/>
              </a:lnSpc>
              <a:spcAft>
                <a:spcPts val="1200"/>
              </a:spcAft>
            </a:pPr>
            <a:r>
              <a:rPr lang="en-AU" sz="2400" dirty="0"/>
              <a:t>God teaches us to love everyone. </a:t>
            </a:r>
          </a:p>
          <a:p>
            <a:pPr>
              <a:lnSpc>
                <a:spcPct val="110000"/>
              </a:lnSpc>
              <a:spcBef>
                <a:spcPts val="0"/>
              </a:spcBef>
              <a:spcAft>
                <a:spcPts val="600"/>
              </a:spcAft>
            </a:pPr>
            <a:r>
              <a:rPr lang="en-AU" sz="2400" dirty="0"/>
              <a:t>We are inspired by:</a:t>
            </a:r>
            <a:endParaRPr lang="en-US" sz="2400" dirty="0"/>
          </a:p>
          <a:p>
            <a:pPr marL="342900" indent="-342900">
              <a:lnSpc>
                <a:spcPct val="110000"/>
              </a:lnSpc>
              <a:spcBef>
                <a:spcPts val="0"/>
              </a:spcBef>
              <a:spcAft>
                <a:spcPts val="600"/>
              </a:spcAft>
              <a:buFont typeface="Arial"/>
              <a:buChar char="•"/>
            </a:pPr>
            <a:r>
              <a:rPr lang="en-US" sz="2400" dirty="0"/>
              <a:t>Jesus</a:t>
            </a:r>
          </a:p>
          <a:p>
            <a:pPr marL="342900" indent="-342900">
              <a:lnSpc>
                <a:spcPct val="110000"/>
              </a:lnSpc>
              <a:spcBef>
                <a:spcPts val="0"/>
              </a:spcBef>
              <a:spcAft>
                <a:spcPts val="600"/>
              </a:spcAft>
              <a:buFont typeface="Arial"/>
              <a:buChar char="•"/>
            </a:pPr>
            <a:r>
              <a:rPr lang="en-US" sz="2400" dirty="0"/>
              <a:t>The Bible</a:t>
            </a:r>
          </a:p>
          <a:p>
            <a:pPr marL="342900" indent="-342900">
              <a:lnSpc>
                <a:spcPct val="110000"/>
              </a:lnSpc>
              <a:spcBef>
                <a:spcPts val="0"/>
              </a:spcBef>
              <a:spcAft>
                <a:spcPts val="600"/>
              </a:spcAft>
              <a:buFont typeface="Arial"/>
              <a:buChar char="•"/>
            </a:pPr>
            <a:r>
              <a:rPr lang="en-US" sz="2400" dirty="0"/>
              <a:t>Encyclicals (letters) by Popes:</a:t>
            </a:r>
          </a:p>
          <a:p>
            <a:pPr marL="666900" lvl="3" indent="-342900">
              <a:lnSpc>
                <a:spcPct val="110000"/>
              </a:lnSpc>
              <a:spcBef>
                <a:spcPts val="0"/>
              </a:spcBef>
              <a:spcAft>
                <a:spcPts val="600"/>
              </a:spcAft>
            </a:pPr>
            <a:r>
              <a:rPr lang="en-US" sz="2400" b="1" i="1" dirty="0"/>
              <a:t>Laudato Si </a:t>
            </a:r>
            <a:r>
              <a:rPr lang="en-US" sz="2400" dirty="0"/>
              <a:t>teaches us to care for the earth and each other.</a:t>
            </a:r>
          </a:p>
          <a:p>
            <a:pPr marL="666900" lvl="3" indent="-342900">
              <a:lnSpc>
                <a:spcPct val="110000"/>
              </a:lnSpc>
              <a:spcBef>
                <a:spcPts val="0"/>
              </a:spcBef>
              <a:spcAft>
                <a:spcPts val="600"/>
              </a:spcAft>
            </a:pPr>
            <a:r>
              <a:rPr lang="en-US" sz="2400" b="1" i="1" dirty="0"/>
              <a:t>Fratelli Tutti </a:t>
            </a:r>
            <a:r>
              <a:rPr lang="en-US" sz="2400" dirty="0"/>
              <a:t>teaches us about friendship and love.</a:t>
            </a:r>
          </a:p>
        </p:txBody>
      </p:sp>
      <p:pic>
        <p:nvPicPr>
          <p:cNvPr id="5" name="Picture Placeholder 4" descr="A young boy kisses his younger brother on the cheek in their small home.">
            <a:extLst>
              <a:ext uri="{FF2B5EF4-FFF2-40B4-BE49-F238E27FC236}">
                <a16:creationId xmlns:a16="http://schemas.microsoft.com/office/drawing/2014/main" id="{EECB9F2E-DBAF-45DD-AC81-3A97984505D2}"/>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2" name="Title 1">
            <a:extLst>
              <a:ext uri="{FF2B5EF4-FFF2-40B4-BE49-F238E27FC236}">
                <a16:creationId xmlns:a16="http://schemas.microsoft.com/office/drawing/2014/main" id="{B3DEF454-5CDF-8341-8A72-3B765C4DEF62}"/>
              </a:ext>
            </a:extLst>
          </p:cNvPr>
          <p:cNvSpPr>
            <a:spLocks noGrp="1"/>
          </p:cNvSpPr>
          <p:nvPr>
            <p:ph type="title"/>
          </p:nvPr>
        </p:nvSpPr>
        <p:spPr/>
        <p:txBody>
          <a:bodyPr/>
          <a:lstStyle/>
          <a:p>
            <a:r>
              <a:rPr lang="en-AU" dirty="0"/>
              <a:t>Why do we do this work?</a:t>
            </a:r>
          </a:p>
        </p:txBody>
      </p:sp>
      <p:sp>
        <p:nvSpPr>
          <p:cNvPr id="10" name="Text Placeholder 9">
            <a:extLst>
              <a:ext uri="{FF2B5EF4-FFF2-40B4-BE49-F238E27FC236}">
                <a16:creationId xmlns:a16="http://schemas.microsoft.com/office/drawing/2014/main" id="{3025C247-2B2E-4F0B-88E0-CFAE7EA8877E}"/>
              </a:ext>
            </a:extLst>
          </p:cNvPr>
          <p:cNvSpPr>
            <a:spLocks noGrp="1"/>
          </p:cNvSpPr>
          <p:nvPr>
            <p:ph type="body" sz="quarter" idx="11"/>
          </p:nvPr>
        </p:nvSpPr>
        <p:spPr/>
        <p:txBody>
          <a:bodyPr/>
          <a:lstStyle/>
          <a:p>
            <a:r>
              <a:rPr lang="en-US" dirty="0"/>
              <a:t>Five-year-old Clark (right) kisses his younger brother Egzy Grey (3) on the cheek in their small home in Quezon City, Philippines. Photo: Richard Wainwright/Caritas Australia</a:t>
            </a:r>
            <a:endParaRPr lang="en-AU" dirty="0"/>
          </a:p>
        </p:txBody>
      </p:sp>
    </p:spTree>
    <p:extLst>
      <p:ext uri="{BB962C8B-B14F-4D97-AF65-F5344CB8AC3E}">
        <p14:creationId xmlns:p14="http://schemas.microsoft.com/office/powerpoint/2010/main" val="25116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50F7-1B85-4873-8016-9FEE3F190641}"/>
              </a:ext>
            </a:extLst>
          </p:cNvPr>
          <p:cNvSpPr>
            <a:spLocks noGrp="1"/>
          </p:cNvSpPr>
          <p:nvPr>
            <p:ph type="title"/>
          </p:nvPr>
        </p:nvSpPr>
        <p:spPr>
          <a:xfrm>
            <a:off x="445104" y="326450"/>
            <a:ext cx="9923535" cy="562570"/>
          </a:xfrm>
        </p:spPr>
        <p:txBody>
          <a:bodyPr/>
          <a:lstStyle/>
          <a:p>
            <a:r>
              <a:rPr lang="en-US" sz="2800" b="0" cap="none" dirty="0">
                <a:solidFill>
                  <a:schemeClr val="tx1"/>
                </a:solidFill>
                <a:ea typeface="Roboto" panose="02000000000000000000" pitchFamily="2" charset="0"/>
              </a:rPr>
              <a:t>We are guided by the principles of Catholic Social Teaching</a:t>
            </a:r>
            <a:endParaRPr lang="en-AU" sz="2800" b="0" dirty="0">
              <a:solidFill>
                <a:schemeClr val="accent1"/>
              </a:solidFill>
            </a:endParaRPr>
          </a:p>
        </p:txBody>
      </p:sp>
      <p:pic>
        <p:nvPicPr>
          <p:cNvPr id="13" name="Picture 3" descr="C:\Users\mmurga\Downloads\CaritasAU_MasterLogo_V_REV.png">
            <a:extLst>
              <a:ext uri="{FF2B5EF4-FFF2-40B4-BE49-F238E27FC236}">
                <a16:creationId xmlns:a16="http://schemas.microsoft.com/office/drawing/2014/main" id="{8A2DEC62-E4D0-43F8-BB65-5473732FB95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712295" y="4386690"/>
            <a:ext cx="129151" cy="124104"/>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1" name="Group 70">
            <a:extLst>
              <a:ext uri="{FF2B5EF4-FFF2-40B4-BE49-F238E27FC236}">
                <a16:creationId xmlns:a16="http://schemas.microsoft.com/office/drawing/2014/main" id="{B8CB0AC4-52A6-4F1A-ABE4-AFFEBF9FBE2C}"/>
              </a:ext>
            </a:extLst>
          </p:cNvPr>
          <p:cNvGrpSpPr/>
          <p:nvPr/>
        </p:nvGrpSpPr>
        <p:grpSpPr>
          <a:xfrm>
            <a:off x="4065085" y="2133518"/>
            <a:ext cx="4435737" cy="636409"/>
            <a:chOff x="4081962" y="1879091"/>
            <a:chExt cx="4435737" cy="636409"/>
          </a:xfrm>
        </p:grpSpPr>
        <p:sp>
          <p:nvSpPr>
            <p:cNvPr id="27" name="Freeform 1">
              <a:extLst>
                <a:ext uri="{FF2B5EF4-FFF2-40B4-BE49-F238E27FC236}">
                  <a16:creationId xmlns:a16="http://schemas.microsoft.com/office/drawing/2014/main" id="{A615B49B-97DB-40C6-8985-E0330C3FB07C}"/>
                </a:ext>
              </a:extLst>
            </p:cNvPr>
            <p:cNvSpPr>
              <a:spLocks noChangeArrowheads="1"/>
            </p:cNvSpPr>
            <p:nvPr/>
          </p:nvSpPr>
          <p:spPr bwMode="auto">
            <a:xfrm>
              <a:off x="5105546" y="1975500"/>
              <a:ext cx="3412153" cy="540000"/>
            </a:xfrm>
            <a:prstGeom prst="round2DiagRect">
              <a:avLst/>
            </a:prstGeom>
            <a:solidFill>
              <a:schemeClr val="accent6">
                <a:lumMod val="25000"/>
              </a:schemeClr>
            </a:solidFill>
            <a:ln>
              <a:noFill/>
            </a:ln>
            <a:effectLst/>
          </p:spPr>
          <p:txBody>
            <a:bodyPr wrap="none" anchor="ctr"/>
            <a:lstStyle/>
            <a:p>
              <a:pPr algn="ctr"/>
              <a:endParaRPr lang="en-US" sz="2520" dirty="0">
                <a:latin typeface="Roboto" pitchFamily="2" charset="0"/>
              </a:endParaRPr>
            </a:p>
          </p:txBody>
        </p:sp>
        <p:sp>
          <p:nvSpPr>
            <p:cNvPr id="28" name="TextBox 27">
              <a:extLst>
                <a:ext uri="{FF2B5EF4-FFF2-40B4-BE49-F238E27FC236}">
                  <a16:creationId xmlns:a16="http://schemas.microsoft.com/office/drawing/2014/main" id="{FF9CDB82-4B18-4F94-8ED5-8773196A1571}"/>
                </a:ext>
              </a:extLst>
            </p:cNvPr>
            <p:cNvSpPr txBox="1"/>
            <p:nvPr/>
          </p:nvSpPr>
          <p:spPr>
            <a:xfrm>
              <a:off x="5512318" y="2018561"/>
              <a:ext cx="2901918" cy="415498"/>
            </a:xfrm>
            <a:prstGeom prst="rect">
              <a:avLst/>
            </a:prstGeom>
            <a:noFill/>
          </p:spPr>
          <p:txBody>
            <a:bodyPr wrap="square" rtlCol="0" anchor="ctr">
              <a:spAutoFit/>
            </a:bodyPr>
            <a:lstStyle/>
            <a:p>
              <a:pPr algn="ctr"/>
              <a:r>
                <a:rPr lang="en-AU" sz="2100" dirty="0">
                  <a:solidFill>
                    <a:schemeClr val="bg1"/>
                  </a:solidFill>
                  <a:latin typeface="Roboto Medium" panose="02000000000000000000" pitchFamily="2" charset="0"/>
                  <a:ea typeface="Roboto Black" panose="02000000000000000000" pitchFamily="2" charset="0"/>
                </a:rPr>
                <a:t>The Common Good</a:t>
              </a:r>
            </a:p>
          </p:txBody>
        </p:sp>
        <p:sp>
          <p:nvSpPr>
            <p:cNvPr id="25" name="Freeform 1">
              <a:extLst>
                <a:ext uri="{FF2B5EF4-FFF2-40B4-BE49-F238E27FC236}">
                  <a16:creationId xmlns:a16="http://schemas.microsoft.com/office/drawing/2014/main" id="{655D4CC9-DA1B-4E84-A890-A714CB9C26F8}"/>
                </a:ext>
              </a:extLst>
            </p:cNvPr>
            <p:cNvSpPr>
              <a:spLocks noChangeArrowheads="1"/>
            </p:cNvSpPr>
            <p:nvPr/>
          </p:nvSpPr>
          <p:spPr bwMode="auto">
            <a:xfrm rot="21078265">
              <a:off x="4106727" y="1879091"/>
              <a:ext cx="1333524" cy="468196"/>
            </a:xfrm>
            <a:prstGeom prst="round2DiagRect">
              <a:avLst/>
            </a:prstGeom>
            <a:solidFill>
              <a:schemeClr val="accent3">
                <a:lumMod val="20000"/>
                <a:lumOff val="80000"/>
              </a:schemeClr>
            </a:solidFill>
            <a:ln w="19050">
              <a:solidFill>
                <a:schemeClr val="accent3"/>
              </a:solidFill>
            </a:ln>
            <a:effectLst/>
          </p:spPr>
          <p:txBody>
            <a:bodyPr wrap="none" anchor="ctr"/>
            <a:lstStyle/>
            <a:p>
              <a:pPr algn="ctr"/>
              <a:endParaRPr lang="en-US" sz="2520" dirty="0">
                <a:latin typeface="Roboto" pitchFamily="2" charset="0"/>
              </a:endParaRPr>
            </a:p>
          </p:txBody>
        </p:sp>
        <p:sp>
          <p:nvSpPr>
            <p:cNvPr id="26" name="TextBox 25">
              <a:extLst>
                <a:ext uri="{FF2B5EF4-FFF2-40B4-BE49-F238E27FC236}">
                  <a16:creationId xmlns:a16="http://schemas.microsoft.com/office/drawing/2014/main" id="{2D80CA9D-7D20-43F5-8AD1-C0E9734D6552}"/>
                </a:ext>
              </a:extLst>
            </p:cNvPr>
            <p:cNvSpPr txBox="1"/>
            <p:nvPr/>
          </p:nvSpPr>
          <p:spPr>
            <a:xfrm rot="21075050">
              <a:off x="4081962" y="1894392"/>
              <a:ext cx="1338669" cy="444096"/>
            </a:xfrm>
            <a:prstGeom prst="rect">
              <a:avLst/>
            </a:prstGeom>
            <a:noFill/>
          </p:spPr>
          <p:txBody>
            <a:bodyPr wrap="square" rtlCol="0" anchor="ctr">
              <a:spAutoFit/>
            </a:bodyPr>
            <a:lstStyle/>
            <a:p>
              <a:pPr algn="ctr"/>
              <a:r>
                <a:rPr lang="en-AU" sz="1100" dirty="0">
                  <a:latin typeface="Roboto Medium" panose="02000000000000000000" pitchFamily="2" charset="0"/>
                  <a:ea typeface="Roboto Black" panose="02000000000000000000" pitchFamily="2" charset="0"/>
                </a:rPr>
                <a:t>What is best for everyone?</a:t>
              </a:r>
            </a:p>
          </p:txBody>
        </p:sp>
      </p:grpSp>
      <p:grpSp>
        <p:nvGrpSpPr>
          <p:cNvPr id="72" name="Group 71">
            <a:extLst>
              <a:ext uri="{FF2B5EF4-FFF2-40B4-BE49-F238E27FC236}">
                <a16:creationId xmlns:a16="http://schemas.microsoft.com/office/drawing/2014/main" id="{7FF220C3-4418-455F-975F-F05DCA7833E5}"/>
              </a:ext>
            </a:extLst>
          </p:cNvPr>
          <p:cNvGrpSpPr/>
          <p:nvPr/>
        </p:nvGrpSpPr>
        <p:grpSpPr>
          <a:xfrm>
            <a:off x="4700328" y="2869352"/>
            <a:ext cx="3252303" cy="540000"/>
            <a:chOff x="4717205" y="2650277"/>
            <a:chExt cx="3252303" cy="540000"/>
          </a:xfrm>
        </p:grpSpPr>
        <p:sp>
          <p:nvSpPr>
            <p:cNvPr id="34" name="Freeform 1">
              <a:extLst>
                <a:ext uri="{FF2B5EF4-FFF2-40B4-BE49-F238E27FC236}">
                  <a16:creationId xmlns:a16="http://schemas.microsoft.com/office/drawing/2014/main" id="{4EDEC796-FEE7-4E4F-A8CB-8C379D3C0F15}"/>
                </a:ext>
              </a:extLst>
            </p:cNvPr>
            <p:cNvSpPr>
              <a:spLocks noChangeArrowheads="1"/>
            </p:cNvSpPr>
            <p:nvPr/>
          </p:nvSpPr>
          <p:spPr bwMode="auto">
            <a:xfrm>
              <a:off x="4811498" y="2650277"/>
              <a:ext cx="2407838" cy="540000"/>
            </a:xfrm>
            <a:prstGeom prst="round2DiagRect">
              <a:avLst/>
            </a:prstGeom>
            <a:solidFill>
              <a:schemeClr val="accent5"/>
            </a:solidFill>
            <a:ln>
              <a:noFill/>
            </a:ln>
            <a:effectLst/>
          </p:spPr>
          <p:txBody>
            <a:bodyPr wrap="none" anchor="ctr"/>
            <a:lstStyle/>
            <a:p>
              <a:pPr algn="ctr"/>
              <a:endParaRPr lang="en-US" sz="2520" dirty="0">
                <a:latin typeface="Roboto" pitchFamily="2" charset="0"/>
              </a:endParaRPr>
            </a:p>
          </p:txBody>
        </p:sp>
        <p:sp>
          <p:nvSpPr>
            <p:cNvPr id="35" name="TextBox 34">
              <a:extLst>
                <a:ext uri="{FF2B5EF4-FFF2-40B4-BE49-F238E27FC236}">
                  <a16:creationId xmlns:a16="http://schemas.microsoft.com/office/drawing/2014/main" id="{5D479D68-7FBF-4587-A250-9F512AE03E3C}"/>
                </a:ext>
              </a:extLst>
            </p:cNvPr>
            <p:cNvSpPr txBox="1"/>
            <p:nvPr/>
          </p:nvSpPr>
          <p:spPr>
            <a:xfrm>
              <a:off x="4717205" y="2701758"/>
              <a:ext cx="2330648" cy="422103"/>
            </a:xfrm>
            <a:prstGeom prst="rect">
              <a:avLst/>
            </a:prstGeom>
            <a:noFill/>
          </p:spPr>
          <p:txBody>
            <a:bodyPr wrap="square" rtlCol="0">
              <a:spAutoFit/>
            </a:bodyPr>
            <a:lstStyle/>
            <a:p>
              <a:pPr algn="ctr"/>
              <a:r>
                <a:rPr lang="en-AU" sz="2100" dirty="0">
                  <a:solidFill>
                    <a:schemeClr val="bg1"/>
                  </a:solidFill>
                  <a:latin typeface="Roboto Medium" panose="02000000000000000000" pitchFamily="2" charset="0"/>
                  <a:ea typeface="Roboto Black" panose="02000000000000000000" pitchFamily="2" charset="0"/>
                </a:rPr>
                <a:t>Solidarity</a:t>
              </a:r>
            </a:p>
          </p:txBody>
        </p:sp>
        <p:grpSp>
          <p:nvGrpSpPr>
            <p:cNvPr id="31" name="Group 30">
              <a:extLst>
                <a:ext uri="{FF2B5EF4-FFF2-40B4-BE49-F238E27FC236}">
                  <a16:creationId xmlns:a16="http://schemas.microsoft.com/office/drawing/2014/main" id="{CE0C998A-A3F7-4E37-8F50-B3F232689BFA}"/>
                </a:ext>
              </a:extLst>
            </p:cNvPr>
            <p:cNvGrpSpPr/>
            <p:nvPr/>
          </p:nvGrpSpPr>
          <p:grpSpPr>
            <a:xfrm rot="580372">
              <a:off x="6867998" y="2663958"/>
              <a:ext cx="1101510" cy="476726"/>
              <a:chOff x="5195368" y="471955"/>
              <a:chExt cx="1617590" cy="575880"/>
            </a:xfrm>
          </p:grpSpPr>
          <p:sp>
            <p:nvSpPr>
              <p:cNvPr id="32" name="Freeform 1">
                <a:extLst>
                  <a:ext uri="{FF2B5EF4-FFF2-40B4-BE49-F238E27FC236}">
                    <a16:creationId xmlns:a16="http://schemas.microsoft.com/office/drawing/2014/main" id="{5CFEF2B6-C4E9-450A-A501-D2AB329C67CD}"/>
                  </a:ext>
                </a:extLst>
              </p:cNvPr>
              <p:cNvSpPr>
                <a:spLocks noChangeArrowheads="1"/>
              </p:cNvSpPr>
              <p:nvPr/>
            </p:nvSpPr>
            <p:spPr bwMode="auto">
              <a:xfrm>
                <a:off x="5195368" y="511406"/>
                <a:ext cx="1617590" cy="533465"/>
              </a:xfrm>
              <a:prstGeom prst="round2DiagRect">
                <a:avLst/>
              </a:prstGeom>
              <a:solidFill>
                <a:schemeClr val="accent3">
                  <a:lumMod val="20000"/>
                  <a:lumOff val="80000"/>
                </a:schemeClr>
              </a:solidFill>
              <a:ln w="19050">
                <a:solidFill>
                  <a:schemeClr val="accent3"/>
                </a:solidFill>
              </a:ln>
              <a:effectLst/>
            </p:spPr>
            <p:txBody>
              <a:bodyPr wrap="none" anchor="ctr"/>
              <a:lstStyle/>
              <a:p>
                <a:pPr algn="ctr"/>
                <a:endParaRPr lang="en-US" sz="2520" dirty="0">
                  <a:latin typeface="Roboto" pitchFamily="2" charset="0"/>
                </a:endParaRPr>
              </a:p>
            </p:txBody>
          </p:sp>
          <p:sp>
            <p:nvSpPr>
              <p:cNvPr id="33" name="TextBox 32">
                <a:extLst>
                  <a:ext uri="{FF2B5EF4-FFF2-40B4-BE49-F238E27FC236}">
                    <a16:creationId xmlns:a16="http://schemas.microsoft.com/office/drawing/2014/main" id="{81A7299D-347E-4AFC-8CC4-72EC43254A15}"/>
                  </a:ext>
                </a:extLst>
              </p:cNvPr>
              <p:cNvSpPr txBox="1"/>
              <p:nvPr/>
            </p:nvSpPr>
            <p:spPr>
              <a:xfrm>
                <a:off x="5201618" y="471955"/>
                <a:ext cx="1564667" cy="575880"/>
              </a:xfrm>
              <a:prstGeom prst="round2DiagRect">
                <a:avLst/>
              </a:prstGeom>
              <a:noFill/>
            </p:spPr>
            <p:txBody>
              <a:bodyPr wrap="square" rtlCol="0" anchor="ctr">
                <a:spAutoFit/>
              </a:bodyPr>
              <a:lstStyle/>
              <a:p>
                <a:pPr algn="ctr"/>
                <a:r>
                  <a:rPr lang="en-AU" sz="1100" dirty="0">
                    <a:latin typeface="Roboto Medium" panose="02000000000000000000" pitchFamily="2" charset="0"/>
                    <a:ea typeface="Roboto Black" panose="02000000000000000000" pitchFamily="2" charset="0"/>
                  </a:rPr>
                  <a:t>We are one big family.</a:t>
                </a:r>
              </a:p>
            </p:txBody>
          </p:sp>
        </p:grpSp>
      </p:grpSp>
      <p:grpSp>
        <p:nvGrpSpPr>
          <p:cNvPr id="74" name="Group 73">
            <a:extLst>
              <a:ext uri="{FF2B5EF4-FFF2-40B4-BE49-F238E27FC236}">
                <a16:creationId xmlns:a16="http://schemas.microsoft.com/office/drawing/2014/main" id="{184C591C-A2A5-4AA7-8D13-1535031E643D}"/>
              </a:ext>
            </a:extLst>
          </p:cNvPr>
          <p:cNvGrpSpPr/>
          <p:nvPr/>
        </p:nvGrpSpPr>
        <p:grpSpPr>
          <a:xfrm>
            <a:off x="3933696" y="3499049"/>
            <a:ext cx="3682975" cy="540000"/>
            <a:chOff x="3950573" y="3281699"/>
            <a:chExt cx="3682975" cy="540000"/>
          </a:xfrm>
        </p:grpSpPr>
        <p:sp>
          <p:nvSpPr>
            <p:cNvPr id="37" name="Freeform 1">
              <a:extLst>
                <a:ext uri="{FF2B5EF4-FFF2-40B4-BE49-F238E27FC236}">
                  <a16:creationId xmlns:a16="http://schemas.microsoft.com/office/drawing/2014/main" id="{ECB5C208-BFFA-435D-8058-E953E279F2FF}"/>
                </a:ext>
              </a:extLst>
            </p:cNvPr>
            <p:cNvSpPr>
              <a:spLocks noChangeArrowheads="1"/>
            </p:cNvSpPr>
            <p:nvPr/>
          </p:nvSpPr>
          <p:spPr bwMode="auto">
            <a:xfrm>
              <a:off x="4953402" y="3281699"/>
              <a:ext cx="2680146" cy="540000"/>
            </a:xfrm>
            <a:prstGeom prst="round2DiagRect">
              <a:avLst/>
            </a:prstGeom>
            <a:solidFill>
              <a:schemeClr val="accent6">
                <a:lumMod val="25000"/>
              </a:schemeClr>
            </a:solidFill>
            <a:ln>
              <a:noFill/>
            </a:ln>
            <a:effectLst/>
          </p:spPr>
          <p:txBody>
            <a:bodyPr wrap="none" anchor="ctr"/>
            <a:lstStyle/>
            <a:p>
              <a:pPr algn="ctr"/>
              <a:endParaRPr lang="en-US" sz="2520" dirty="0">
                <a:latin typeface="Roboto" pitchFamily="2" charset="0"/>
              </a:endParaRPr>
            </a:p>
          </p:txBody>
        </p:sp>
        <p:sp>
          <p:nvSpPr>
            <p:cNvPr id="38" name="TextBox 37">
              <a:extLst>
                <a:ext uri="{FF2B5EF4-FFF2-40B4-BE49-F238E27FC236}">
                  <a16:creationId xmlns:a16="http://schemas.microsoft.com/office/drawing/2014/main" id="{5D823BF5-A3C7-467D-B751-40E563F00ABF}"/>
                </a:ext>
              </a:extLst>
            </p:cNvPr>
            <p:cNvSpPr txBox="1"/>
            <p:nvPr/>
          </p:nvSpPr>
          <p:spPr>
            <a:xfrm>
              <a:off x="5098217" y="3325260"/>
              <a:ext cx="2534142" cy="415498"/>
            </a:xfrm>
            <a:prstGeom prst="rect">
              <a:avLst/>
            </a:prstGeom>
            <a:noFill/>
          </p:spPr>
          <p:txBody>
            <a:bodyPr wrap="square" rtlCol="0">
              <a:spAutoFit/>
            </a:bodyPr>
            <a:lstStyle/>
            <a:p>
              <a:pPr algn="ctr"/>
              <a:r>
                <a:rPr lang="en-AU" sz="2100" dirty="0">
                  <a:solidFill>
                    <a:schemeClr val="bg1"/>
                  </a:solidFill>
                  <a:latin typeface="Roboto Medium" panose="02000000000000000000" pitchFamily="2" charset="0"/>
                  <a:ea typeface="Roboto Black" panose="02000000000000000000" pitchFamily="2" charset="0"/>
                </a:rPr>
                <a:t>Subsidiarity</a:t>
              </a:r>
            </a:p>
          </p:txBody>
        </p:sp>
        <p:grpSp>
          <p:nvGrpSpPr>
            <p:cNvPr id="39" name="Group 38">
              <a:extLst>
                <a:ext uri="{FF2B5EF4-FFF2-40B4-BE49-F238E27FC236}">
                  <a16:creationId xmlns:a16="http://schemas.microsoft.com/office/drawing/2014/main" id="{A1AC0517-9DF8-41B4-9A1E-3E3A8F70B13C}"/>
                </a:ext>
              </a:extLst>
            </p:cNvPr>
            <p:cNvGrpSpPr/>
            <p:nvPr/>
          </p:nvGrpSpPr>
          <p:grpSpPr>
            <a:xfrm rot="20144033">
              <a:off x="3950573" y="3317791"/>
              <a:ext cx="1326490" cy="430887"/>
              <a:chOff x="2379573" y="3244652"/>
              <a:chExt cx="1821848" cy="635463"/>
            </a:xfrm>
          </p:grpSpPr>
          <p:sp>
            <p:nvSpPr>
              <p:cNvPr id="40" name="Freeform 1">
                <a:extLst>
                  <a:ext uri="{FF2B5EF4-FFF2-40B4-BE49-F238E27FC236}">
                    <a16:creationId xmlns:a16="http://schemas.microsoft.com/office/drawing/2014/main" id="{295F2F00-6B8B-413D-AB01-7F00090325DB}"/>
                  </a:ext>
                </a:extLst>
              </p:cNvPr>
              <p:cNvSpPr>
                <a:spLocks noChangeArrowheads="1"/>
              </p:cNvSpPr>
              <p:nvPr/>
            </p:nvSpPr>
            <p:spPr bwMode="auto">
              <a:xfrm rot="580372">
                <a:off x="2379843" y="3255406"/>
                <a:ext cx="1821578" cy="618410"/>
              </a:xfrm>
              <a:prstGeom prst="round2DiagRect">
                <a:avLst/>
              </a:prstGeom>
              <a:solidFill>
                <a:schemeClr val="accent3">
                  <a:lumMod val="20000"/>
                  <a:lumOff val="80000"/>
                </a:schemeClr>
              </a:solidFill>
              <a:ln w="19050">
                <a:solidFill>
                  <a:schemeClr val="accent3"/>
                </a:solidFill>
              </a:ln>
              <a:effectLst/>
            </p:spPr>
            <p:txBody>
              <a:bodyPr wrap="none" anchor="ctr"/>
              <a:lstStyle/>
              <a:p>
                <a:pPr algn="ctr"/>
                <a:endParaRPr lang="en-US" sz="2520" dirty="0">
                  <a:latin typeface="Roboto" pitchFamily="2" charset="0"/>
                </a:endParaRPr>
              </a:p>
            </p:txBody>
          </p:sp>
          <p:sp>
            <p:nvSpPr>
              <p:cNvPr id="41" name="TextBox 40">
                <a:extLst>
                  <a:ext uri="{FF2B5EF4-FFF2-40B4-BE49-F238E27FC236}">
                    <a16:creationId xmlns:a16="http://schemas.microsoft.com/office/drawing/2014/main" id="{BBE6C305-6893-410C-AD10-2F295474FACB}"/>
                  </a:ext>
                </a:extLst>
              </p:cNvPr>
              <p:cNvSpPr txBox="1"/>
              <p:nvPr/>
            </p:nvSpPr>
            <p:spPr>
              <a:xfrm rot="580372">
                <a:off x="2379573" y="3244652"/>
                <a:ext cx="1769334" cy="635463"/>
              </a:xfrm>
              <a:prstGeom prst="rect">
                <a:avLst/>
              </a:prstGeom>
              <a:noFill/>
            </p:spPr>
            <p:txBody>
              <a:bodyPr wrap="square" rtlCol="0" anchor="ctr">
                <a:spAutoFit/>
              </a:bodyPr>
              <a:lstStyle/>
              <a:p>
                <a:pPr algn="ctr"/>
                <a:r>
                  <a:rPr lang="en-AU" sz="1100" dirty="0">
                    <a:latin typeface="Roboto Medium" panose="02000000000000000000" pitchFamily="2" charset="0"/>
                    <a:ea typeface="Roboto Black" panose="02000000000000000000" pitchFamily="2" charset="0"/>
                  </a:rPr>
                  <a:t>All people should have a say!</a:t>
                </a:r>
              </a:p>
            </p:txBody>
          </p:sp>
        </p:grpSp>
      </p:grpSp>
      <p:grpSp>
        <p:nvGrpSpPr>
          <p:cNvPr id="75" name="Group 74">
            <a:extLst>
              <a:ext uri="{FF2B5EF4-FFF2-40B4-BE49-F238E27FC236}">
                <a16:creationId xmlns:a16="http://schemas.microsoft.com/office/drawing/2014/main" id="{766F1A15-571C-43D5-9D51-4162E16D9BE6}"/>
              </a:ext>
            </a:extLst>
          </p:cNvPr>
          <p:cNvGrpSpPr/>
          <p:nvPr/>
        </p:nvGrpSpPr>
        <p:grpSpPr>
          <a:xfrm>
            <a:off x="4191224" y="4103053"/>
            <a:ext cx="4380812" cy="623100"/>
            <a:chOff x="4208101" y="3874353"/>
            <a:chExt cx="4380812" cy="623100"/>
          </a:xfrm>
        </p:grpSpPr>
        <p:sp>
          <p:nvSpPr>
            <p:cNvPr id="47" name="Freeform 1">
              <a:extLst>
                <a:ext uri="{FF2B5EF4-FFF2-40B4-BE49-F238E27FC236}">
                  <a16:creationId xmlns:a16="http://schemas.microsoft.com/office/drawing/2014/main" id="{2AC11D4A-CF47-4035-8A6E-7B98B03816F4}"/>
                </a:ext>
              </a:extLst>
            </p:cNvPr>
            <p:cNvSpPr>
              <a:spLocks noChangeArrowheads="1"/>
            </p:cNvSpPr>
            <p:nvPr/>
          </p:nvSpPr>
          <p:spPr bwMode="auto">
            <a:xfrm>
              <a:off x="4333797" y="3919764"/>
              <a:ext cx="3000425" cy="540000"/>
            </a:xfrm>
            <a:prstGeom prst="round2DiagRect">
              <a:avLst/>
            </a:prstGeom>
            <a:solidFill>
              <a:schemeClr val="accent5"/>
            </a:solidFill>
            <a:ln>
              <a:noFill/>
            </a:ln>
            <a:effectLst/>
          </p:spPr>
          <p:txBody>
            <a:bodyPr wrap="none" anchor="ctr"/>
            <a:lstStyle/>
            <a:p>
              <a:pPr algn="ctr"/>
              <a:endParaRPr lang="en-US" sz="2520" dirty="0">
                <a:latin typeface="Roboto" pitchFamily="2" charset="0"/>
              </a:endParaRPr>
            </a:p>
          </p:txBody>
        </p:sp>
        <p:sp>
          <p:nvSpPr>
            <p:cNvPr id="48" name="TextBox 47">
              <a:extLst>
                <a:ext uri="{FF2B5EF4-FFF2-40B4-BE49-F238E27FC236}">
                  <a16:creationId xmlns:a16="http://schemas.microsoft.com/office/drawing/2014/main" id="{10307F35-0F8C-42CA-971C-74E37B6C818A}"/>
                </a:ext>
              </a:extLst>
            </p:cNvPr>
            <p:cNvSpPr txBox="1"/>
            <p:nvPr/>
          </p:nvSpPr>
          <p:spPr>
            <a:xfrm>
              <a:off x="4208101" y="3967462"/>
              <a:ext cx="2838075" cy="415498"/>
            </a:xfrm>
            <a:prstGeom prst="rect">
              <a:avLst/>
            </a:prstGeom>
            <a:noFill/>
          </p:spPr>
          <p:txBody>
            <a:bodyPr wrap="square" rtlCol="0">
              <a:spAutoFit/>
            </a:bodyPr>
            <a:lstStyle/>
            <a:p>
              <a:pPr algn="ctr"/>
              <a:r>
                <a:rPr lang="en-AU" sz="2100" dirty="0">
                  <a:solidFill>
                    <a:schemeClr val="bg1"/>
                  </a:solidFill>
                  <a:latin typeface="Roboto Medium" panose="02000000000000000000" pitchFamily="2" charset="0"/>
                  <a:ea typeface="Roboto Black" panose="02000000000000000000" pitchFamily="2" charset="0"/>
                </a:rPr>
                <a:t>Participation</a:t>
              </a:r>
            </a:p>
          </p:txBody>
        </p:sp>
        <p:grpSp>
          <p:nvGrpSpPr>
            <p:cNvPr id="44" name="Group 43">
              <a:extLst>
                <a:ext uri="{FF2B5EF4-FFF2-40B4-BE49-F238E27FC236}">
                  <a16:creationId xmlns:a16="http://schemas.microsoft.com/office/drawing/2014/main" id="{248C5654-43CF-4E44-B16C-5256077F899B}"/>
                </a:ext>
              </a:extLst>
            </p:cNvPr>
            <p:cNvGrpSpPr/>
            <p:nvPr/>
          </p:nvGrpSpPr>
          <p:grpSpPr>
            <a:xfrm rot="580372">
              <a:off x="6896770" y="3874353"/>
              <a:ext cx="1692143" cy="623100"/>
              <a:chOff x="5296304" y="252325"/>
              <a:chExt cx="1201173" cy="661946"/>
            </a:xfrm>
          </p:grpSpPr>
          <p:sp>
            <p:nvSpPr>
              <p:cNvPr id="45" name="Freeform 1">
                <a:extLst>
                  <a:ext uri="{FF2B5EF4-FFF2-40B4-BE49-F238E27FC236}">
                    <a16:creationId xmlns:a16="http://schemas.microsoft.com/office/drawing/2014/main" id="{7F2C2E76-D39A-43F6-B3A6-13FE85C6B30C}"/>
                  </a:ext>
                </a:extLst>
              </p:cNvPr>
              <p:cNvSpPr>
                <a:spLocks noChangeArrowheads="1"/>
              </p:cNvSpPr>
              <p:nvPr/>
            </p:nvSpPr>
            <p:spPr bwMode="auto">
              <a:xfrm>
                <a:off x="5296304" y="252325"/>
                <a:ext cx="1201173" cy="643731"/>
              </a:xfrm>
              <a:prstGeom prst="round2DiagRect">
                <a:avLst/>
              </a:prstGeom>
              <a:solidFill>
                <a:schemeClr val="accent3">
                  <a:lumMod val="20000"/>
                  <a:lumOff val="80000"/>
                </a:schemeClr>
              </a:solidFill>
              <a:ln w="19050">
                <a:solidFill>
                  <a:schemeClr val="accent3"/>
                </a:solidFill>
              </a:ln>
              <a:effectLst/>
            </p:spPr>
            <p:txBody>
              <a:bodyPr wrap="none" anchor="ctr"/>
              <a:lstStyle/>
              <a:p>
                <a:pPr algn="ctr"/>
                <a:endParaRPr lang="en-US" sz="2520" dirty="0">
                  <a:latin typeface="Roboto" pitchFamily="2" charset="0"/>
                </a:endParaRPr>
              </a:p>
            </p:txBody>
          </p:sp>
          <p:sp>
            <p:nvSpPr>
              <p:cNvPr id="46" name="TextBox 45">
                <a:extLst>
                  <a:ext uri="{FF2B5EF4-FFF2-40B4-BE49-F238E27FC236}">
                    <a16:creationId xmlns:a16="http://schemas.microsoft.com/office/drawing/2014/main" id="{8575C35F-DAEB-44F5-BA9C-4CC168577A3A}"/>
                  </a:ext>
                </a:extLst>
              </p:cNvPr>
              <p:cNvSpPr txBox="1"/>
              <p:nvPr/>
            </p:nvSpPr>
            <p:spPr>
              <a:xfrm rot="87689">
                <a:off x="5296750" y="255640"/>
                <a:ext cx="1197022" cy="658631"/>
              </a:xfrm>
              <a:prstGeom prst="rect">
                <a:avLst/>
              </a:prstGeom>
              <a:noFill/>
            </p:spPr>
            <p:txBody>
              <a:bodyPr wrap="square" rtlCol="0" anchor="ctr">
                <a:spAutoFit/>
              </a:bodyPr>
              <a:lstStyle/>
              <a:p>
                <a:pPr algn="ctr"/>
                <a:r>
                  <a:rPr lang="en-AU" sz="1100" dirty="0">
                    <a:latin typeface="Roboto Medium" panose="02000000000000000000" pitchFamily="2" charset="0"/>
                    <a:ea typeface="Roboto Black" panose="02000000000000000000" pitchFamily="2" charset="0"/>
                  </a:rPr>
                  <a:t>We all want to work</a:t>
                </a:r>
              </a:p>
              <a:p>
                <a:pPr algn="ctr"/>
                <a:r>
                  <a:rPr lang="en-AU" sz="1100" dirty="0">
                    <a:latin typeface="Roboto Medium" panose="02000000000000000000" pitchFamily="2" charset="0"/>
                    <a:ea typeface="Roboto Black" panose="02000000000000000000" pitchFamily="2" charset="0"/>
                  </a:rPr>
                  <a:t>and contribute to our communities.</a:t>
                </a:r>
              </a:p>
            </p:txBody>
          </p:sp>
        </p:grpSp>
      </p:grpSp>
      <p:grpSp>
        <p:nvGrpSpPr>
          <p:cNvPr id="79" name="Group 78">
            <a:extLst>
              <a:ext uri="{FF2B5EF4-FFF2-40B4-BE49-F238E27FC236}">
                <a16:creationId xmlns:a16="http://schemas.microsoft.com/office/drawing/2014/main" id="{0FED67AC-009E-4C35-B4F8-237835ACEFF2}"/>
              </a:ext>
            </a:extLst>
          </p:cNvPr>
          <p:cNvGrpSpPr/>
          <p:nvPr/>
        </p:nvGrpSpPr>
        <p:grpSpPr>
          <a:xfrm>
            <a:off x="2990805" y="5489369"/>
            <a:ext cx="5931575" cy="543536"/>
            <a:chOff x="3007682" y="5254909"/>
            <a:chExt cx="5931575" cy="543536"/>
          </a:xfrm>
        </p:grpSpPr>
        <p:sp>
          <p:nvSpPr>
            <p:cNvPr id="54" name="Freeform 1">
              <a:extLst>
                <a:ext uri="{FF2B5EF4-FFF2-40B4-BE49-F238E27FC236}">
                  <a16:creationId xmlns:a16="http://schemas.microsoft.com/office/drawing/2014/main" id="{90A87C32-456E-4095-A1C1-5EA67B5150B5}"/>
                </a:ext>
              </a:extLst>
            </p:cNvPr>
            <p:cNvSpPr>
              <a:spLocks noChangeArrowheads="1"/>
            </p:cNvSpPr>
            <p:nvPr/>
          </p:nvSpPr>
          <p:spPr bwMode="auto">
            <a:xfrm>
              <a:off x="3292510" y="5254909"/>
              <a:ext cx="4657904" cy="540000"/>
            </a:xfrm>
            <a:prstGeom prst="round2DiagRect">
              <a:avLst/>
            </a:prstGeom>
            <a:solidFill>
              <a:schemeClr val="accent3"/>
            </a:solidFill>
            <a:ln>
              <a:noFill/>
            </a:ln>
            <a:effectLst/>
          </p:spPr>
          <p:txBody>
            <a:bodyPr wrap="none" anchor="ctr"/>
            <a:lstStyle/>
            <a:p>
              <a:pPr algn="ctr"/>
              <a:endParaRPr lang="en-US" sz="2520" dirty="0">
                <a:latin typeface="Roboto" pitchFamily="2" charset="0"/>
              </a:endParaRPr>
            </a:p>
          </p:txBody>
        </p:sp>
        <p:sp>
          <p:nvSpPr>
            <p:cNvPr id="55" name="TextBox 54">
              <a:extLst>
                <a:ext uri="{FF2B5EF4-FFF2-40B4-BE49-F238E27FC236}">
                  <a16:creationId xmlns:a16="http://schemas.microsoft.com/office/drawing/2014/main" id="{D536E471-94F5-4E3F-B719-78E5827C90A8}"/>
                </a:ext>
              </a:extLst>
            </p:cNvPr>
            <p:cNvSpPr txBox="1"/>
            <p:nvPr/>
          </p:nvSpPr>
          <p:spPr>
            <a:xfrm>
              <a:off x="3007682" y="5301380"/>
              <a:ext cx="4920594" cy="415498"/>
            </a:xfrm>
            <a:prstGeom prst="rect">
              <a:avLst/>
            </a:prstGeom>
            <a:noFill/>
          </p:spPr>
          <p:txBody>
            <a:bodyPr wrap="square" rtlCol="0">
              <a:spAutoFit/>
            </a:bodyPr>
            <a:lstStyle/>
            <a:p>
              <a:pPr algn="ctr"/>
              <a:r>
                <a:rPr lang="en-AU" sz="2100" dirty="0">
                  <a:solidFill>
                    <a:schemeClr val="bg1"/>
                  </a:solidFill>
                  <a:latin typeface="Roboto Medium" panose="02000000000000000000" pitchFamily="2" charset="0"/>
                  <a:ea typeface="Roboto Black" panose="02000000000000000000" pitchFamily="2" charset="0"/>
                </a:rPr>
                <a:t>Preferential Option for the Poor</a:t>
              </a:r>
            </a:p>
          </p:txBody>
        </p:sp>
        <p:grpSp>
          <p:nvGrpSpPr>
            <p:cNvPr id="51" name="Group 50">
              <a:extLst>
                <a:ext uri="{FF2B5EF4-FFF2-40B4-BE49-F238E27FC236}">
                  <a16:creationId xmlns:a16="http://schemas.microsoft.com/office/drawing/2014/main" id="{D50707C2-BF8D-45F1-8A6A-B8C2646E5347}"/>
                </a:ext>
              </a:extLst>
            </p:cNvPr>
            <p:cNvGrpSpPr/>
            <p:nvPr/>
          </p:nvGrpSpPr>
          <p:grpSpPr>
            <a:xfrm rot="580372">
              <a:off x="7655982" y="5308514"/>
              <a:ext cx="1283275" cy="489931"/>
              <a:chOff x="5224411" y="593709"/>
              <a:chExt cx="890895" cy="520472"/>
            </a:xfrm>
          </p:grpSpPr>
          <p:sp>
            <p:nvSpPr>
              <p:cNvPr id="52" name="Freeform 1">
                <a:extLst>
                  <a:ext uri="{FF2B5EF4-FFF2-40B4-BE49-F238E27FC236}">
                    <a16:creationId xmlns:a16="http://schemas.microsoft.com/office/drawing/2014/main" id="{EB907DB9-7263-461C-9511-82F57A7DA24D}"/>
                  </a:ext>
                </a:extLst>
              </p:cNvPr>
              <p:cNvSpPr>
                <a:spLocks noChangeArrowheads="1"/>
              </p:cNvSpPr>
              <p:nvPr/>
            </p:nvSpPr>
            <p:spPr bwMode="auto">
              <a:xfrm>
                <a:off x="5224411" y="593709"/>
                <a:ext cx="885224" cy="520472"/>
              </a:xfrm>
              <a:prstGeom prst="round2DiagRect">
                <a:avLst/>
              </a:prstGeom>
              <a:solidFill>
                <a:schemeClr val="accent3">
                  <a:lumMod val="20000"/>
                  <a:lumOff val="80000"/>
                </a:schemeClr>
              </a:solidFill>
              <a:ln w="19050">
                <a:solidFill>
                  <a:schemeClr val="accent3"/>
                </a:solidFill>
              </a:ln>
              <a:effectLst/>
            </p:spPr>
            <p:txBody>
              <a:bodyPr wrap="none" anchor="ctr"/>
              <a:lstStyle/>
              <a:p>
                <a:pPr algn="ctr"/>
                <a:endParaRPr lang="en-US" sz="2520" dirty="0">
                  <a:latin typeface="Roboto" pitchFamily="2" charset="0"/>
                </a:endParaRPr>
              </a:p>
            </p:txBody>
          </p:sp>
          <p:sp>
            <p:nvSpPr>
              <p:cNvPr id="53" name="TextBox 52">
                <a:extLst>
                  <a:ext uri="{FF2B5EF4-FFF2-40B4-BE49-F238E27FC236}">
                    <a16:creationId xmlns:a16="http://schemas.microsoft.com/office/drawing/2014/main" id="{E27A72E6-5F39-4152-9A35-80E50F347EDF}"/>
                  </a:ext>
                </a:extLst>
              </p:cNvPr>
              <p:cNvSpPr txBox="1"/>
              <p:nvPr/>
            </p:nvSpPr>
            <p:spPr>
              <a:xfrm rot="21578174">
                <a:off x="5247371" y="630606"/>
                <a:ext cx="867935" cy="457749"/>
              </a:xfrm>
              <a:prstGeom prst="rect">
                <a:avLst/>
              </a:prstGeom>
              <a:noFill/>
            </p:spPr>
            <p:txBody>
              <a:bodyPr wrap="square" rtlCol="0" anchor="ctr">
                <a:spAutoFit/>
              </a:bodyPr>
              <a:lstStyle/>
              <a:p>
                <a:pPr algn="ctr"/>
                <a:r>
                  <a:rPr lang="en-AU" sz="1100" dirty="0">
                    <a:latin typeface="Roboto Medium" panose="02000000000000000000" pitchFamily="2" charset="0"/>
                    <a:ea typeface="Roboto Black" panose="02000000000000000000" pitchFamily="2" charset="0"/>
                  </a:rPr>
                  <a:t>Some people need extra help.</a:t>
                </a:r>
              </a:p>
            </p:txBody>
          </p:sp>
        </p:grpSp>
      </p:grpSp>
      <p:grpSp>
        <p:nvGrpSpPr>
          <p:cNvPr id="73" name="Group 72">
            <a:extLst>
              <a:ext uri="{FF2B5EF4-FFF2-40B4-BE49-F238E27FC236}">
                <a16:creationId xmlns:a16="http://schemas.microsoft.com/office/drawing/2014/main" id="{873D1EE3-3E66-428C-8D7A-3BEF2C6A69A1}"/>
              </a:ext>
            </a:extLst>
          </p:cNvPr>
          <p:cNvGrpSpPr/>
          <p:nvPr/>
        </p:nvGrpSpPr>
        <p:grpSpPr>
          <a:xfrm>
            <a:off x="4305398" y="1394636"/>
            <a:ext cx="3663186" cy="683571"/>
            <a:chOff x="4322275" y="1160176"/>
            <a:chExt cx="3663186" cy="683571"/>
          </a:xfrm>
        </p:grpSpPr>
        <p:sp>
          <p:nvSpPr>
            <p:cNvPr id="20" name="Freeform 1">
              <a:extLst>
                <a:ext uri="{FF2B5EF4-FFF2-40B4-BE49-F238E27FC236}">
                  <a16:creationId xmlns:a16="http://schemas.microsoft.com/office/drawing/2014/main" id="{1BA01698-CBB0-47E7-B331-11F5E35F1C94}"/>
                </a:ext>
              </a:extLst>
            </p:cNvPr>
            <p:cNvSpPr>
              <a:spLocks noChangeArrowheads="1"/>
            </p:cNvSpPr>
            <p:nvPr/>
          </p:nvSpPr>
          <p:spPr bwMode="auto">
            <a:xfrm>
              <a:off x="4421919" y="1290103"/>
              <a:ext cx="2797418" cy="553644"/>
            </a:xfrm>
            <a:prstGeom prst="round2DiagRect">
              <a:avLst/>
            </a:prstGeom>
            <a:solidFill>
              <a:schemeClr val="accent5"/>
            </a:solidFill>
            <a:ln>
              <a:noFill/>
            </a:ln>
            <a:effectLst/>
          </p:spPr>
          <p:txBody>
            <a:bodyPr wrap="none" anchor="ctr"/>
            <a:lstStyle/>
            <a:p>
              <a:pPr algn="ctr"/>
              <a:endParaRPr lang="en-US" sz="2520" dirty="0">
                <a:latin typeface="Roboto" pitchFamily="2" charset="0"/>
              </a:endParaRPr>
            </a:p>
          </p:txBody>
        </p:sp>
        <p:sp>
          <p:nvSpPr>
            <p:cNvPr id="21" name="TextBox 20">
              <a:extLst>
                <a:ext uri="{FF2B5EF4-FFF2-40B4-BE49-F238E27FC236}">
                  <a16:creationId xmlns:a16="http://schemas.microsoft.com/office/drawing/2014/main" id="{5B91F4B6-E8DB-40EB-BEDA-18664638C6BD}"/>
                </a:ext>
              </a:extLst>
            </p:cNvPr>
            <p:cNvSpPr txBox="1"/>
            <p:nvPr/>
          </p:nvSpPr>
          <p:spPr>
            <a:xfrm>
              <a:off x="4322275" y="1331461"/>
              <a:ext cx="2901918" cy="422103"/>
            </a:xfrm>
            <a:prstGeom prst="rect">
              <a:avLst/>
            </a:prstGeom>
            <a:noFill/>
          </p:spPr>
          <p:txBody>
            <a:bodyPr wrap="square" rtlCol="0" anchor="ctr">
              <a:spAutoFit/>
            </a:bodyPr>
            <a:lstStyle/>
            <a:p>
              <a:pPr algn="ctr"/>
              <a:r>
                <a:rPr lang="en-AU" sz="2100" dirty="0">
                  <a:solidFill>
                    <a:schemeClr val="bg1"/>
                  </a:solidFill>
                  <a:latin typeface="Roboto Medium" panose="02000000000000000000" pitchFamily="2" charset="0"/>
                  <a:ea typeface="Roboto Black" panose="02000000000000000000" pitchFamily="2" charset="0"/>
                </a:rPr>
                <a:t>Human Dignity</a:t>
              </a:r>
            </a:p>
          </p:txBody>
        </p:sp>
        <p:sp>
          <p:nvSpPr>
            <p:cNvPr id="18" name="Freeform 1">
              <a:extLst>
                <a:ext uri="{FF2B5EF4-FFF2-40B4-BE49-F238E27FC236}">
                  <a16:creationId xmlns:a16="http://schemas.microsoft.com/office/drawing/2014/main" id="{0809ECCD-0584-46E7-A10F-823F07FDF8CC}"/>
                </a:ext>
              </a:extLst>
            </p:cNvPr>
            <p:cNvSpPr>
              <a:spLocks noChangeArrowheads="1"/>
            </p:cNvSpPr>
            <p:nvPr/>
          </p:nvSpPr>
          <p:spPr bwMode="auto">
            <a:xfrm rot="580372">
              <a:off x="6907981" y="1187359"/>
              <a:ext cx="1077480" cy="399175"/>
            </a:xfrm>
            <a:prstGeom prst="round2DiagRect">
              <a:avLst/>
            </a:prstGeom>
            <a:solidFill>
              <a:schemeClr val="accent3">
                <a:lumMod val="20000"/>
                <a:lumOff val="80000"/>
              </a:schemeClr>
            </a:solidFill>
            <a:ln w="19050">
              <a:solidFill>
                <a:schemeClr val="accent3"/>
              </a:solidFill>
            </a:ln>
            <a:effectLst/>
          </p:spPr>
          <p:txBody>
            <a:bodyPr wrap="none" anchor="ctr"/>
            <a:lstStyle/>
            <a:p>
              <a:pPr algn="ctr"/>
              <a:endParaRPr lang="en-US" sz="2520" dirty="0">
                <a:latin typeface="Roboto" pitchFamily="2" charset="0"/>
              </a:endParaRPr>
            </a:p>
          </p:txBody>
        </p:sp>
        <p:sp>
          <p:nvSpPr>
            <p:cNvPr id="19" name="TextBox 18">
              <a:extLst>
                <a:ext uri="{FF2B5EF4-FFF2-40B4-BE49-F238E27FC236}">
                  <a16:creationId xmlns:a16="http://schemas.microsoft.com/office/drawing/2014/main" id="{ABF8E016-28F5-4428-93B2-1ACFE9190623}"/>
                </a:ext>
              </a:extLst>
            </p:cNvPr>
            <p:cNvSpPr txBox="1"/>
            <p:nvPr/>
          </p:nvSpPr>
          <p:spPr>
            <a:xfrm rot="580372">
              <a:off x="6985018" y="1160176"/>
              <a:ext cx="938048" cy="444095"/>
            </a:xfrm>
            <a:prstGeom prst="rect">
              <a:avLst/>
            </a:prstGeom>
            <a:noFill/>
          </p:spPr>
          <p:txBody>
            <a:bodyPr wrap="square" rtlCol="0" anchor="ctr">
              <a:spAutoFit/>
            </a:bodyPr>
            <a:lstStyle/>
            <a:p>
              <a:pPr algn="ctr"/>
              <a:r>
                <a:rPr lang="en-AU" sz="1100" dirty="0">
                  <a:latin typeface="Roboto Medium" panose="02000000000000000000" pitchFamily="2" charset="0"/>
                  <a:ea typeface="Roboto Black" panose="02000000000000000000" pitchFamily="2" charset="0"/>
                </a:rPr>
                <a:t>Everyone is special.</a:t>
              </a:r>
            </a:p>
          </p:txBody>
        </p:sp>
      </p:grpSp>
      <p:grpSp>
        <p:nvGrpSpPr>
          <p:cNvPr id="78" name="Group 77">
            <a:extLst>
              <a:ext uri="{FF2B5EF4-FFF2-40B4-BE49-F238E27FC236}">
                <a16:creationId xmlns:a16="http://schemas.microsoft.com/office/drawing/2014/main" id="{561920BC-4B68-4BD3-96D0-4186E9ACD7CA}"/>
              </a:ext>
            </a:extLst>
          </p:cNvPr>
          <p:cNvGrpSpPr/>
          <p:nvPr/>
        </p:nvGrpSpPr>
        <p:grpSpPr>
          <a:xfrm>
            <a:off x="3580225" y="4826259"/>
            <a:ext cx="5339357" cy="563421"/>
            <a:chOff x="3597102" y="4589626"/>
            <a:chExt cx="5339357" cy="563421"/>
          </a:xfrm>
        </p:grpSpPr>
        <p:sp>
          <p:nvSpPr>
            <p:cNvPr id="6" name="Freeform 1">
              <a:extLst>
                <a:ext uri="{FF2B5EF4-FFF2-40B4-BE49-F238E27FC236}">
                  <a16:creationId xmlns:a16="http://schemas.microsoft.com/office/drawing/2014/main" id="{A8F5E374-870E-4C0B-97B5-FB4F93BF00F4}"/>
                </a:ext>
              </a:extLst>
            </p:cNvPr>
            <p:cNvSpPr>
              <a:spLocks noChangeArrowheads="1"/>
            </p:cNvSpPr>
            <p:nvPr/>
          </p:nvSpPr>
          <p:spPr bwMode="auto">
            <a:xfrm>
              <a:off x="4369307" y="4597733"/>
              <a:ext cx="4567152" cy="540000"/>
            </a:xfrm>
            <a:prstGeom prst="round2DiagRect">
              <a:avLst/>
            </a:prstGeom>
            <a:solidFill>
              <a:schemeClr val="accent6">
                <a:lumMod val="25000"/>
              </a:schemeClr>
            </a:solidFill>
            <a:ln>
              <a:noFill/>
            </a:ln>
            <a:effectLst/>
          </p:spPr>
          <p:txBody>
            <a:bodyPr wrap="none" anchor="ctr"/>
            <a:lstStyle/>
            <a:p>
              <a:pPr algn="ctr"/>
              <a:endParaRPr lang="en-US" sz="2520" dirty="0">
                <a:latin typeface="Roboto" pitchFamily="2" charset="0"/>
              </a:endParaRPr>
            </a:p>
          </p:txBody>
        </p:sp>
        <p:sp>
          <p:nvSpPr>
            <p:cNvPr id="7" name="TextBox 6">
              <a:extLst>
                <a:ext uri="{FF2B5EF4-FFF2-40B4-BE49-F238E27FC236}">
                  <a16:creationId xmlns:a16="http://schemas.microsoft.com/office/drawing/2014/main" id="{6558B93F-733F-490E-8367-EBDF59971A44}"/>
                </a:ext>
              </a:extLst>
            </p:cNvPr>
            <p:cNvSpPr txBox="1"/>
            <p:nvPr/>
          </p:nvSpPr>
          <p:spPr>
            <a:xfrm>
              <a:off x="4831262" y="4640788"/>
              <a:ext cx="4078189" cy="415498"/>
            </a:xfrm>
            <a:prstGeom prst="rect">
              <a:avLst/>
            </a:prstGeom>
            <a:noFill/>
          </p:spPr>
          <p:txBody>
            <a:bodyPr wrap="square" rtlCol="0">
              <a:spAutoFit/>
            </a:bodyPr>
            <a:lstStyle/>
            <a:p>
              <a:pPr algn="ctr"/>
              <a:r>
                <a:rPr lang="en-AU" sz="2100" dirty="0">
                  <a:solidFill>
                    <a:schemeClr val="bg1"/>
                  </a:solidFill>
                  <a:latin typeface="Roboto Medium" panose="02000000000000000000" pitchFamily="2" charset="0"/>
                  <a:ea typeface="Roboto Black" panose="02000000000000000000" pitchFamily="2" charset="0"/>
                </a:rPr>
                <a:t>Care for Our Common Home</a:t>
              </a:r>
            </a:p>
          </p:txBody>
        </p:sp>
        <p:sp>
          <p:nvSpPr>
            <p:cNvPr id="8" name="Freeform 1">
              <a:extLst>
                <a:ext uri="{FF2B5EF4-FFF2-40B4-BE49-F238E27FC236}">
                  <a16:creationId xmlns:a16="http://schemas.microsoft.com/office/drawing/2014/main" id="{664191FC-43AD-4938-B343-5F9F672C1D6A}"/>
                </a:ext>
              </a:extLst>
            </p:cNvPr>
            <p:cNvSpPr>
              <a:spLocks noChangeArrowheads="1"/>
            </p:cNvSpPr>
            <p:nvPr/>
          </p:nvSpPr>
          <p:spPr bwMode="auto">
            <a:xfrm rot="21104609">
              <a:off x="3597102" y="4589626"/>
              <a:ext cx="1374369" cy="563072"/>
            </a:xfrm>
            <a:prstGeom prst="round2DiagRect">
              <a:avLst/>
            </a:prstGeom>
            <a:solidFill>
              <a:schemeClr val="accent3">
                <a:lumMod val="20000"/>
                <a:lumOff val="80000"/>
              </a:schemeClr>
            </a:solidFill>
            <a:ln w="19050">
              <a:solidFill>
                <a:schemeClr val="accent3"/>
              </a:solidFill>
            </a:ln>
            <a:effectLst/>
          </p:spPr>
          <p:txBody>
            <a:bodyPr wrap="none" anchor="ctr"/>
            <a:lstStyle/>
            <a:p>
              <a:pPr algn="ctr"/>
              <a:endParaRPr lang="en-US" sz="2520" dirty="0">
                <a:latin typeface="Roboto" pitchFamily="2" charset="0"/>
              </a:endParaRPr>
            </a:p>
          </p:txBody>
        </p:sp>
        <p:sp>
          <p:nvSpPr>
            <p:cNvPr id="9" name="TextBox 8">
              <a:extLst>
                <a:ext uri="{FF2B5EF4-FFF2-40B4-BE49-F238E27FC236}">
                  <a16:creationId xmlns:a16="http://schemas.microsoft.com/office/drawing/2014/main" id="{2DD4E862-D750-49C7-A101-C9E86C35EFA8}"/>
                </a:ext>
              </a:extLst>
            </p:cNvPr>
            <p:cNvSpPr txBox="1"/>
            <p:nvPr/>
          </p:nvSpPr>
          <p:spPr>
            <a:xfrm rot="21167337">
              <a:off x="3711922" y="4599049"/>
              <a:ext cx="1149081" cy="553998"/>
            </a:xfrm>
            <a:prstGeom prst="rect">
              <a:avLst/>
            </a:prstGeom>
            <a:noFill/>
          </p:spPr>
          <p:txBody>
            <a:bodyPr wrap="square" rtlCol="0" anchor="ctr">
              <a:spAutoFit/>
            </a:bodyPr>
            <a:lstStyle/>
            <a:p>
              <a:pPr algn="ctr"/>
              <a:r>
                <a:rPr lang="en-AU" sz="1000" dirty="0">
                  <a:latin typeface="Roboto Medium" panose="02000000000000000000" pitchFamily="2" charset="0"/>
                  <a:ea typeface="Roboto Black" panose="02000000000000000000" pitchFamily="2" charset="0"/>
                </a:rPr>
                <a:t>We are part of </a:t>
              </a:r>
            </a:p>
            <a:p>
              <a:pPr algn="ctr"/>
              <a:r>
                <a:rPr lang="en-AU" sz="1000" dirty="0">
                  <a:latin typeface="Roboto Medium" panose="02000000000000000000" pitchFamily="2" charset="0"/>
                  <a:ea typeface="Roboto Black" panose="02000000000000000000" pitchFamily="2" charset="0"/>
                </a:rPr>
                <a:t>and need to care for creation.</a:t>
              </a:r>
            </a:p>
          </p:txBody>
        </p:sp>
      </p:grpSp>
      <p:pic>
        <p:nvPicPr>
          <p:cNvPr id="66" name="Picture Placeholder 45" descr="A young woman standing in front of students, each holding a placard.">
            <a:extLst>
              <a:ext uri="{FF2B5EF4-FFF2-40B4-BE49-F238E27FC236}">
                <a16:creationId xmlns:a16="http://schemas.microsoft.com/office/drawing/2014/main" id="{3686E102-BC05-4DAD-9396-AD0387E95AAD}"/>
              </a:ext>
            </a:extLst>
          </p:cNvPr>
          <p:cNvPicPr preferRelativeResize="0">
            <a:picLocks/>
          </p:cNvPicPr>
          <p:nvPr/>
        </p:nvPicPr>
        <p:blipFill>
          <a:blip r:embed="rId4" cstate="print">
            <a:extLst>
              <a:ext uri="{28A0092B-C50C-407E-A947-70E740481C1C}">
                <a14:useLocalDpi xmlns:a14="http://schemas.microsoft.com/office/drawing/2010/main"/>
              </a:ext>
            </a:extLst>
          </a:blip>
          <a:stretch>
            <a:fillRect/>
          </a:stretch>
        </p:blipFill>
        <p:spPr>
          <a:xfrm>
            <a:off x="9618542" y="2888170"/>
            <a:ext cx="2160000" cy="1440000"/>
          </a:xfrm>
          <a:prstGeom prst="roundRect">
            <a:avLst/>
          </a:prstGeom>
          <a:solidFill>
            <a:sysClr val="window" lastClr="FFFFFF">
              <a:lumMod val="85000"/>
            </a:sysClr>
          </a:solidFill>
          <a:ln w="28575">
            <a:solidFill>
              <a:srgbClr val="2AA988"/>
            </a:solidFill>
          </a:ln>
        </p:spPr>
      </p:pic>
      <p:pic>
        <p:nvPicPr>
          <p:cNvPr id="67" name="Picture Placeholder 34" descr="A young mother smiles to camera as she holds her sons. They are sitting on the floor of their small home.">
            <a:extLst>
              <a:ext uri="{FF2B5EF4-FFF2-40B4-BE49-F238E27FC236}">
                <a16:creationId xmlns:a16="http://schemas.microsoft.com/office/drawing/2014/main" id="{4CD08FD1-1CB3-4224-9013-3E4BC939B871}"/>
              </a:ext>
            </a:extLst>
          </p:cNvPr>
          <p:cNvPicPr preferRelativeResize="0">
            <a:picLocks/>
          </p:cNvPicPr>
          <p:nvPr/>
        </p:nvPicPr>
        <p:blipFill>
          <a:blip r:embed="rId5" cstate="print">
            <a:extLst>
              <a:ext uri="{28A0092B-C50C-407E-A947-70E740481C1C}">
                <a14:useLocalDpi xmlns:a14="http://schemas.microsoft.com/office/drawing/2010/main"/>
              </a:ext>
            </a:extLst>
          </a:blip>
          <a:stretch>
            <a:fillRect/>
          </a:stretch>
        </p:blipFill>
        <p:spPr>
          <a:xfrm>
            <a:off x="446039" y="4487620"/>
            <a:ext cx="2160000" cy="1440000"/>
          </a:xfrm>
          <a:prstGeom prst="roundRect">
            <a:avLst/>
          </a:prstGeom>
          <a:solidFill>
            <a:sysClr val="window" lastClr="FFFFFF">
              <a:lumMod val="85000"/>
            </a:sysClr>
          </a:solidFill>
          <a:ln w="28575">
            <a:solidFill>
              <a:srgbClr val="2AA988"/>
            </a:solidFill>
          </a:ln>
        </p:spPr>
      </p:pic>
      <p:pic>
        <p:nvPicPr>
          <p:cNvPr id="68" name="Picture Placeholder 48" descr="A woman in a colourful striped top stand smiling at the camera.">
            <a:extLst>
              <a:ext uri="{FF2B5EF4-FFF2-40B4-BE49-F238E27FC236}">
                <a16:creationId xmlns:a16="http://schemas.microsoft.com/office/drawing/2014/main" id="{EE658314-C395-4CD5-BA00-B0B0CA53ACA2}"/>
              </a:ext>
            </a:extLst>
          </p:cNvPr>
          <p:cNvPicPr preferRelativeResize="0">
            <a:picLocks/>
          </p:cNvPicPr>
          <p:nvPr/>
        </p:nvPicPr>
        <p:blipFill>
          <a:blip r:embed="rId6" cstate="print">
            <a:extLst>
              <a:ext uri="{28A0092B-C50C-407E-A947-70E740481C1C}">
                <a14:useLocalDpi xmlns:a14="http://schemas.microsoft.com/office/drawing/2010/main"/>
              </a:ext>
            </a:extLst>
          </a:blip>
          <a:stretch>
            <a:fillRect/>
          </a:stretch>
        </p:blipFill>
        <p:spPr>
          <a:xfrm>
            <a:off x="422409" y="1288719"/>
            <a:ext cx="2160000" cy="1440000"/>
          </a:xfrm>
          <a:prstGeom prst="roundRect">
            <a:avLst/>
          </a:prstGeom>
          <a:solidFill>
            <a:sysClr val="window" lastClr="FFFFFF">
              <a:lumMod val="85000"/>
            </a:sysClr>
          </a:solidFill>
          <a:ln w="28575">
            <a:solidFill>
              <a:srgbClr val="2AA988"/>
            </a:solidFill>
          </a:ln>
        </p:spPr>
      </p:pic>
      <p:pic>
        <p:nvPicPr>
          <p:cNvPr id="69" name="Picture Placeholder 23" descr="A woman and child sit next to each other looking at a workbook together.">
            <a:extLst>
              <a:ext uri="{FF2B5EF4-FFF2-40B4-BE49-F238E27FC236}">
                <a16:creationId xmlns:a16="http://schemas.microsoft.com/office/drawing/2014/main" id="{F756B5E2-3C61-4745-8757-936C6F7D61F0}"/>
              </a:ext>
            </a:extLst>
          </p:cNvPr>
          <p:cNvPicPr preferRelativeResize="0">
            <a:picLocks/>
          </p:cNvPicPr>
          <p:nvPr/>
        </p:nvPicPr>
        <p:blipFill>
          <a:blip r:embed="rId7" cstate="print">
            <a:extLst>
              <a:ext uri="{28A0092B-C50C-407E-A947-70E740481C1C}">
                <a14:useLocalDpi xmlns:a14="http://schemas.microsoft.com/office/drawing/2010/main"/>
              </a:ext>
            </a:extLst>
          </a:blip>
          <a:stretch>
            <a:fillRect/>
          </a:stretch>
        </p:blipFill>
        <p:spPr>
          <a:xfrm>
            <a:off x="445104" y="2888170"/>
            <a:ext cx="2160000" cy="1440000"/>
          </a:xfrm>
          <a:prstGeom prst="roundRect">
            <a:avLst/>
          </a:prstGeom>
          <a:solidFill>
            <a:sysClr val="window" lastClr="FFFFFF">
              <a:lumMod val="85000"/>
            </a:sysClr>
          </a:solidFill>
          <a:ln w="28575">
            <a:solidFill>
              <a:srgbClr val="2AA988"/>
            </a:solidFill>
          </a:ln>
        </p:spPr>
      </p:pic>
      <p:pic>
        <p:nvPicPr>
          <p:cNvPr id="70" name="Picture Placeholder 25">
            <a:extLst>
              <a:ext uri="{FF2B5EF4-FFF2-40B4-BE49-F238E27FC236}">
                <a16:creationId xmlns:a16="http://schemas.microsoft.com/office/drawing/2014/main" id="{168DE62F-DB66-4CC0-87DD-716A5ED16E28}"/>
              </a:ext>
            </a:extLst>
          </p:cNvPr>
          <p:cNvPicPr preferRelativeResize="0">
            <a:picLocks/>
          </p:cNvPicPr>
          <p:nvPr/>
        </p:nvPicPr>
        <p:blipFill>
          <a:blip r:embed="rId8" cstate="print">
            <a:extLst>
              <a:ext uri="{28A0092B-C50C-407E-A947-70E740481C1C}">
                <a14:useLocalDpi xmlns:a14="http://schemas.microsoft.com/office/drawing/2010/main"/>
              </a:ext>
            </a:extLst>
          </a:blip>
          <a:stretch>
            <a:fillRect/>
          </a:stretch>
        </p:blipFill>
        <p:spPr>
          <a:xfrm>
            <a:off x="9614709" y="1288719"/>
            <a:ext cx="2160000" cy="1440000"/>
          </a:xfrm>
          <a:prstGeom prst="roundRect">
            <a:avLst/>
          </a:prstGeom>
          <a:solidFill>
            <a:sysClr val="window" lastClr="FFFFFF">
              <a:lumMod val="85000"/>
            </a:sysClr>
          </a:solidFill>
          <a:ln w="28575">
            <a:solidFill>
              <a:srgbClr val="2AA988"/>
            </a:solidFill>
          </a:ln>
        </p:spPr>
      </p:pic>
      <p:pic>
        <p:nvPicPr>
          <p:cNvPr id="76" name="Picture Placeholder 27" descr="A woman watering vegetables in a garden in Zimbabwe ">
            <a:extLst>
              <a:ext uri="{FF2B5EF4-FFF2-40B4-BE49-F238E27FC236}">
                <a16:creationId xmlns:a16="http://schemas.microsoft.com/office/drawing/2014/main" id="{8E85737E-5FC4-42B3-AAF0-6F6148F9D1F8}"/>
              </a:ext>
            </a:extLst>
          </p:cNvPr>
          <p:cNvPicPr preferRelativeResize="0">
            <a:picLocks/>
          </p:cNvPicPr>
          <p:nvPr/>
        </p:nvPicPr>
        <p:blipFill>
          <a:blip r:embed="rId9" cstate="print">
            <a:extLst>
              <a:ext uri="{28A0092B-C50C-407E-A947-70E740481C1C}">
                <a14:useLocalDpi xmlns:a14="http://schemas.microsoft.com/office/drawing/2010/main"/>
              </a:ext>
            </a:extLst>
          </a:blip>
          <a:stretch>
            <a:fillRect/>
          </a:stretch>
        </p:blipFill>
        <p:spPr>
          <a:xfrm>
            <a:off x="9611515" y="4487620"/>
            <a:ext cx="2160000" cy="1440000"/>
          </a:xfrm>
          <a:prstGeom prst="roundRect">
            <a:avLst/>
          </a:prstGeom>
          <a:solidFill>
            <a:sysClr val="window" lastClr="FFFFFF">
              <a:lumMod val="85000"/>
            </a:sysClr>
          </a:solidFill>
          <a:ln w="28575">
            <a:solidFill>
              <a:srgbClr val="2AA988"/>
            </a:solidFill>
          </a:ln>
        </p:spPr>
      </p:pic>
    </p:spTree>
    <p:extLst>
      <p:ext uri="{BB962C8B-B14F-4D97-AF65-F5344CB8AC3E}">
        <p14:creationId xmlns:p14="http://schemas.microsoft.com/office/powerpoint/2010/main" val="642403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52D01A2-B8A8-43EC-A2BB-5A156EC587AF}"/>
              </a:ext>
            </a:extLst>
          </p:cNvPr>
          <p:cNvSpPr>
            <a:spLocks noGrp="1"/>
          </p:cNvSpPr>
          <p:nvPr>
            <p:ph type="body" sz="quarter" idx="13"/>
          </p:nvPr>
        </p:nvSpPr>
        <p:spPr>
          <a:xfrm>
            <a:off x="335360" y="1485903"/>
            <a:ext cx="5760640" cy="4239300"/>
          </a:xfrm>
        </p:spPr>
        <p:txBody>
          <a:bodyPr/>
          <a:lstStyle/>
          <a:p>
            <a:pPr>
              <a:lnSpc>
                <a:spcPct val="113000"/>
              </a:lnSpc>
              <a:spcBef>
                <a:spcPts val="0"/>
              </a:spcBef>
              <a:spcAft>
                <a:spcPts val="1200"/>
              </a:spcAft>
            </a:pPr>
            <a:r>
              <a:rPr lang="en-AU" altLang="en-US" dirty="0"/>
              <a:t>Working together is really important and effective. We have partner organisations who work with communities all around the world.</a:t>
            </a:r>
          </a:p>
          <a:p>
            <a:pPr>
              <a:lnSpc>
                <a:spcPct val="113000"/>
              </a:lnSpc>
              <a:spcBef>
                <a:spcPts val="0"/>
              </a:spcBef>
              <a:spcAft>
                <a:spcPts val="1200"/>
              </a:spcAft>
            </a:pPr>
            <a:r>
              <a:rPr lang="en-AU" dirty="0"/>
              <a:t>We start a project by listening to communities share their vision and goals. We are there for them and to help them achieve their goals.</a:t>
            </a:r>
            <a:endParaRPr lang="en-AU" b="1" dirty="0"/>
          </a:p>
          <a:p>
            <a:pPr>
              <a:lnSpc>
                <a:spcPct val="113000"/>
              </a:lnSpc>
              <a:spcAft>
                <a:spcPts val="1200"/>
              </a:spcAft>
            </a:pPr>
            <a:endParaRPr lang="en-AU" dirty="0"/>
          </a:p>
        </p:txBody>
      </p:sp>
      <p:pic>
        <p:nvPicPr>
          <p:cNvPr id="4" name="Picture Placeholder 3" descr="Two women stand smiling in front of a water tank bearing the Caritas Samoa logo.">
            <a:extLst>
              <a:ext uri="{FF2B5EF4-FFF2-40B4-BE49-F238E27FC236}">
                <a16:creationId xmlns:a16="http://schemas.microsoft.com/office/drawing/2014/main" id="{B05CCE5E-D9C8-43A6-A7F7-AFC3A4B3BBF8}"/>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6C7C7BDE-C50A-4457-A5A0-1867909CAEDD}"/>
              </a:ext>
            </a:extLst>
          </p:cNvPr>
          <p:cNvSpPr>
            <a:spLocks noGrp="1"/>
          </p:cNvSpPr>
          <p:nvPr>
            <p:ph type="body" sz="quarter" idx="11"/>
          </p:nvPr>
        </p:nvSpPr>
        <p:spPr/>
        <p:txBody>
          <a:bodyPr/>
          <a:lstStyle/>
          <a:p>
            <a:r>
              <a:rPr lang="en-AU" dirty="0"/>
              <a:t>Leaia’s family received a water tank through a Caritas Australia-supported program with Caritas Samoa. </a:t>
            </a:r>
          </a:p>
        </p:txBody>
      </p:sp>
      <p:sp>
        <p:nvSpPr>
          <p:cNvPr id="14" name="Title 13">
            <a:extLst>
              <a:ext uri="{FF2B5EF4-FFF2-40B4-BE49-F238E27FC236}">
                <a16:creationId xmlns:a16="http://schemas.microsoft.com/office/drawing/2014/main" id="{B4F4A9DD-6C6F-4D65-AF0A-7BC22CD1F1BA}"/>
              </a:ext>
            </a:extLst>
          </p:cNvPr>
          <p:cNvSpPr>
            <a:spLocks noGrp="1"/>
          </p:cNvSpPr>
          <p:nvPr>
            <p:ph type="title"/>
          </p:nvPr>
        </p:nvSpPr>
        <p:spPr>
          <a:xfrm>
            <a:off x="325314" y="191046"/>
            <a:ext cx="5343965" cy="1003300"/>
          </a:xfrm>
        </p:spPr>
        <p:txBody>
          <a:bodyPr/>
          <a:lstStyle/>
          <a:p>
            <a:r>
              <a:rPr lang="en-AU" dirty="0"/>
              <a:t>How do we work with others?</a:t>
            </a:r>
          </a:p>
        </p:txBody>
      </p:sp>
    </p:spTree>
    <p:extLst>
      <p:ext uri="{BB962C8B-B14F-4D97-AF65-F5344CB8AC3E}">
        <p14:creationId xmlns:p14="http://schemas.microsoft.com/office/powerpoint/2010/main" val="1488301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52D01A2-B8A8-43EC-A2BB-5A156EC587AF}"/>
              </a:ext>
            </a:extLst>
          </p:cNvPr>
          <p:cNvSpPr>
            <a:spLocks noGrp="1"/>
          </p:cNvSpPr>
          <p:nvPr>
            <p:ph type="body" sz="quarter" idx="13"/>
          </p:nvPr>
        </p:nvSpPr>
        <p:spPr/>
        <p:txBody>
          <a:bodyPr/>
          <a:lstStyle/>
          <a:p>
            <a:pPr>
              <a:lnSpc>
                <a:spcPct val="110000"/>
              </a:lnSpc>
              <a:spcBef>
                <a:spcPts val="0"/>
              </a:spcBef>
              <a:spcAft>
                <a:spcPts val="1200"/>
              </a:spcAft>
            </a:pPr>
            <a:r>
              <a:rPr lang="en-AU" dirty="0"/>
              <a:t>Nobody has nothing and everyone is good at something! Communities start by looking at their strengths. What are they good at and what do they already have. </a:t>
            </a:r>
          </a:p>
          <a:p>
            <a:pPr>
              <a:lnSpc>
                <a:spcPct val="110000"/>
              </a:lnSpc>
              <a:spcBef>
                <a:spcPts val="0"/>
              </a:spcBef>
              <a:spcAft>
                <a:spcPts val="1200"/>
              </a:spcAft>
            </a:pPr>
            <a:r>
              <a:rPr lang="en-AU" dirty="0"/>
              <a:t>Together, we find ways to build on their strengths to improve things for everyone. The communities lead the way to a better future and we are proud to help them along the way. </a:t>
            </a:r>
            <a:r>
              <a:rPr lang="en-AU" b="1" dirty="0"/>
              <a:t>This is called the Strengths-based Approach. </a:t>
            </a:r>
          </a:p>
          <a:p>
            <a:pPr>
              <a:lnSpc>
                <a:spcPct val="113000"/>
              </a:lnSpc>
              <a:spcAft>
                <a:spcPts val="1200"/>
              </a:spcAft>
            </a:pPr>
            <a:endParaRPr lang="en-AU" dirty="0"/>
          </a:p>
        </p:txBody>
      </p:sp>
      <p:pic>
        <p:nvPicPr>
          <p:cNvPr id="4" name="Picture Placeholder 3" descr="three women sit in a group, one holding a savings and loan record book in her hand.">
            <a:extLst>
              <a:ext uri="{FF2B5EF4-FFF2-40B4-BE49-F238E27FC236}">
                <a16:creationId xmlns:a16="http://schemas.microsoft.com/office/drawing/2014/main" id="{F710E28F-5451-4F44-A10D-606646F75373}"/>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6C7C7BDE-C50A-4457-A5A0-1867909CAEDD}"/>
              </a:ext>
            </a:extLst>
          </p:cNvPr>
          <p:cNvSpPr>
            <a:spLocks noGrp="1"/>
          </p:cNvSpPr>
          <p:nvPr>
            <p:ph type="body" sz="quarter" idx="11"/>
          </p:nvPr>
        </p:nvSpPr>
        <p:spPr/>
        <p:txBody>
          <a:bodyPr/>
          <a:lstStyle/>
          <a:p>
            <a:r>
              <a:rPr lang="en-AU" dirty="0"/>
              <a:t>Tarsini (centre) meets with her Village Savings and Loans Group at her home. Photo: Laz Harfa</a:t>
            </a:r>
          </a:p>
          <a:p>
            <a:endParaRPr lang="en-AU" dirty="0"/>
          </a:p>
        </p:txBody>
      </p:sp>
      <p:sp>
        <p:nvSpPr>
          <p:cNvPr id="14" name="Title 13">
            <a:extLst>
              <a:ext uri="{FF2B5EF4-FFF2-40B4-BE49-F238E27FC236}">
                <a16:creationId xmlns:a16="http://schemas.microsoft.com/office/drawing/2014/main" id="{B4F4A9DD-6C6F-4D65-AF0A-7BC22CD1F1BA}"/>
              </a:ext>
            </a:extLst>
          </p:cNvPr>
          <p:cNvSpPr>
            <a:spLocks noGrp="1"/>
          </p:cNvSpPr>
          <p:nvPr>
            <p:ph type="title"/>
          </p:nvPr>
        </p:nvSpPr>
        <p:spPr/>
        <p:txBody>
          <a:bodyPr/>
          <a:lstStyle/>
          <a:p>
            <a:r>
              <a:rPr lang="en-AU" dirty="0"/>
              <a:t>How do we work with others?</a:t>
            </a:r>
          </a:p>
        </p:txBody>
      </p:sp>
    </p:spTree>
    <p:extLst>
      <p:ext uri="{BB962C8B-B14F-4D97-AF65-F5344CB8AC3E}">
        <p14:creationId xmlns:p14="http://schemas.microsoft.com/office/powerpoint/2010/main" val="1150014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6EA27B-E44D-414A-9EA8-9882126BB0DD}"/>
              </a:ext>
            </a:extLst>
          </p:cNvPr>
          <p:cNvSpPr>
            <a:spLocks noGrp="1"/>
          </p:cNvSpPr>
          <p:nvPr>
            <p:ph type="body" sz="half" idx="2"/>
          </p:nvPr>
        </p:nvSpPr>
        <p:spPr/>
        <p:txBody>
          <a:bodyPr lIns="91437" tIns="45719" rIns="91437" bIns="45719" anchor="t"/>
          <a:lstStyle/>
          <a:p>
            <a:pPr>
              <a:lnSpc>
                <a:spcPct val="110000"/>
              </a:lnSpc>
              <a:spcBef>
                <a:spcPts val="0"/>
              </a:spcBef>
              <a:spcAft>
                <a:spcPts val="1200"/>
              </a:spcAft>
            </a:pPr>
            <a:r>
              <a:rPr lang="en-AU" altLang="en-US" sz="2400" b="1" dirty="0">
                <a:solidFill>
                  <a:schemeClr val="tx1"/>
                </a:solidFill>
              </a:rPr>
              <a:t>Ways you can take action:</a:t>
            </a:r>
          </a:p>
          <a:p>
            <a:pPr marL="285736" indent="-285736">
              <a:lnSpc>
                <a:spcPct val="110000"/>
              </a:lnSpc>
              <a:spcBef>
                <a:spcPts val="0"/>
              </a:spcBef>
              <a:spcAft>
                <a:spcPts val="1200"/>
              </a:spcAft>
              <a:buFont typeface="Arial" panose="020B0604020202020204" pitchFamily="34" charset="0"/>
              <a:buChar char="•"/>
            </a:pPr>
            <a:r>
              <a:rPr lang="en-AU" altLang="en-US" sz="2400" dirty="0">
                <a:solidFill>
                  <a:schemeClr val="tx1"/>
                </a:solidFill>
              </a:rPr>
              <a:t>Fundraise</a:t>
            </a:r>
          </a:p>
          <a:p>
            <a:pPr marL="285736" indent="-285736">
              <a:lnSpc>
                <a:spcPct val="110000"/>
              </a:lnSpc>
              <a:spcBef>
                <a:spcPts val="0"/>
              </a:spcBef>
              <a:spcAft>
                <a:spcPts val="1200"/>
              </a:spcAft>
              <a:buFont typeface="Arial" panose="020B0604020202020204" pitchFamily="34" charset="0"/>
              <a:buChar char="•"/>
            </a:pPr>
            <a:r>
              <a:rPr lang="en-AU" altLang="en-US" sz="2400" dirty="0">
                <a:solidFill>
                  <a:schemeClr val="tx1"/>
                </a:solidFill>
              </a:rPr>
              <a:t>Talking to others about </a:t>
            </a:r>
            <a:br>
              <a:rPr lang="en-AU" altLang="en-US" sz="2400" dirty="0">
                <a:solidFill>
                  <a:schemeClr val="tx1"/>
                </a:solidFill>
              </a:rPr>
            </a:br>
            <a:r>
              <a:rPr lang="en-AU" altLang="en-US" sz="2400" dirty="0">
                <a:solidFill>
                  <a:schemeClr val="tx1"/>
                </a:solidFill>
              </a:rPr>
              <a:t>global issues</a:t>
            </a:r>
          </a:p>
          <a:p>
            <a:pPr marL="285736" indent="-285736">
              <a:lnSpc>
                <a:spcPct val="110000"/>
              </a:lnSpc>
              <a:spcBef>
                <a:spcPts val="0"/>
              </a:spcBef>
              <a:spcAft>
                <a:spcPts val="1200"/>
              </a:spcAft>
              <a:buFont typeface="Arial" panose="020B0604020202020204" pitchFamily="34" charset="0"/>
              <a:buChar char="•"/>
            </a:pPr>
            <a:r>
              <a:rPr lang="en-AU" altLang="en-US" sz="2400" dirty="0">
                <a:solidFill>
                  <a:schemeClr val="tx1"/>
                </a:solidFill>
              </a:rPr>
              <a:t>Caring for creation</a:t>
            </a:r>
          </a:p>
          <a:p>
            <a:pPr marL="285736" indent="-285736">
              <a:lnSpc>
                <a:spcPct val="110000"/>
              </a:lnSpc>
              <a:spcBef>
                <a:spcPts val="0"/>
              </a:spcBef>
              <a:spcAft>
                <a:spcPts val="1200"/>
              </a:spcAft>
              <a:buFont typeface="Arial" panose="020B0604020202020204" pitchFamily="34" charset="0"/>
              <a:buChar char="•"/>
            </a:pPr>
            <a:r>
              <a:rPr lang="en-AU" altLang="en-US" sz="2400" dirty="0">
                <a:solidFill>
                  <a:schemeClr val="tx1"/>
                </a:solidFill>
              </a:rPr>
              <a:t>Keep learning</a:t>
            </a:r>
          </a:p>
          <a:p>
            <a:pPr>
              <a:lnSpc>
                <a:spcPct val="110000"/>
              </a:lnSpc>
              <a:spcBef>
                <a:spcPts val="0"/>
              </a:spcBef>
              <a:spcAft>
                <a:spcPts val="1200"/>
              </a:spcAft>
            </a:pPr>
            <a:endParaRPr lang="en-US" sz="2400" dirty="0">
              <a:solidFill>
                <a:schemeClr val="tx1"/>
              </a:solidFill>
            </a:endParaRPr>
          </a:p>
        </p:txBody>
      </p:sp>
      <p:pic>
        <p:nvPicPr>
          <p:cNvPr id="6" name="Picture 5" descr="The Bishop speaking into a microphone">
            <a:extLst>
              <a:ext uri="{FF2B5EF4-FFF2-40B4-BE49-F238E27FC236}">
                <a16:creationId xmlns:a16="http://schemas.microsoft.com/office/drawing/2014/main" id="{B5BF1F18-2B60-6C13-8913-991ED20FF8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34687" y="1269254"/>
            <a:ext cx="3239145" cy="2159746"/>
          </a:xfrm>
          <a:prstGeom prst="roundRect">
            <a:avLst/>
          </a:prstGeom>
          <a:ln w="57150">
            <a:solidFill>
              <a:schemeClr val="bg1"/>
            </a:solidFill>
          </a:ln>
          <a:effectLst>
            <a:outerShdw blurRad="50800" dist="38100" dir="2700000" algn="tl" rotWithShape="0">
              <a:prstClr val="black">
                <a:alpha val="40000"/>
              </a:prstClr>
            </a:outerShdw>
          </a:effectLst>
        </p:spPr>
      </p:pic>
      <p:pic>
        <p:nvPicPr>
          <p:cNvPr id="3" name="Picture 2" descr="A group of 4 guest speaks sitting on a raised stage in front of a group of people sitting. ">
            <a:extLst>
              <a:ext uri="{FF2B5EF4-FFF2-40B4-BE49-F238E27FC236}">
                <a16:creationId xmlns:a16="http://schemas.microsoft.com/office/drawing/2014/main" id="{AA1B529B-B5C9-654B-1116-4919612BFA2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94293" y="2156488"/>
            <a:ext cx="3817538" cy="2545025"/>
          </a:xfrm>
          <a:prstGeom prst="round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9" name="Picture 8" descr="A group of young people holding placards. ">
            <a:extLst>
              <a:ext uri="{FF2B5EF4-FFF2-40B4-BE49-F238E27FC236}">
                <a16:creationId xmlns:a16="http://schemas.microsoft.com/office/drawing/2014/main" id="{ABAB2D71-561E-6B39-95DD-412891794D2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15119" y="3566234"/>
            <a:ext cx="3237757" cy="2159746"/>
          </a:xfrm>
          <a:prstGeom prst="roundRect">
            <a:avLst/>
          </a:prstGeom>
          <a:ln w="57150">
            <a:solidFill>
              <a:schemeClr val="bg1"/>
            </a:solidFill>
          </a:ln>
          <a:effectLst>
            <a:outerShdw blurRad="50800" dist="38100" dir="2700000" algn="tl" rotWithShape="0">
              <a:prstClr val="black">
                <a:alpha val="40000"/>
              </a:prstClr>
            </a:outerShdw>
          </a:effectLst>
        </p:spPr>
      </p:pic>
      <p:sp>
        <p:nvSpPr>
          <p:cNvPr id="10" name="Title 9">
            <a:extLst>
              <a:ext uri="{FF2B5EF4-FFF2-40B4-BE49-F238E27FC236}">
                <a16:creationId xmlns:a16="http://schemas.microsoft.com/office/drawing/2014/main" id="{80ED41E7-6698-489E-B856-EF1EAA39F94C}"/>
              </a:ext>
            </a:extLst>
          </p:cNvPr>
          <p:cNvSpPr>
            <a:spLocks noGrp="1"/>
          </p:cNvSpPr>
          <p:nvPr>
            <p:ph type="title"/>
          </p:nvPr>
        </p:nvSpPr>
        <p:spPr>
          <a:xfrm>
            <a:off x="325315" y="191046"/>
            <a:ext cx="5338638" cy="1003300"/>
          </a:xfrm>
          <a:prstGeom prst="rect">
            <a:avLst/>
          </a:prstGeom>
        </p:spPr>
        <p:txBody>
          <a:bodyPr anchor="ctr"/>
          <a:lstStyle/>
          <a:p>
            <a:r>
              <a:rPr lang="en-US" sz="3600" cap="none" dirty="0">
                <a:solidFill>
                  <a:schemeClr val="tx1"/>
                </a:solidFill>
              </a:rPr>
              <a:t>How can you help?</a:t>
            </a:r>
          </a:p>
        </p:txBody>
      </p:sp>
    </p:spTree>
    <p:extLst>
      <p:ext uri="{BB962C8B-B14F-4D97-AF65-F5344CB8AC3E}">
        <p14:creationId xmlns:p14="http://schemas.microsoft.com/office/powerpoint/2010/main" val="2739732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C411EE8-1784-D348-9AF1-4AB31E385C66}"/>
              </a:ext>
            </a:extLst>
          </p:cNvPr>
          <p:cNvSpPr txBox="1"/>
          <p:nvPr/>
        </p:nvSpPr>
        <p:spPr>
          <a:xfrm>
            <a:off x="140161" y="4185729"/>
            <a:ext cx="2416046" cy="369332"/>
          </a:xfrm>
          <a:prstGeom prst="rect">
            <a:avLst/>
          </a:prstGeom>
          <a:noFill/>
        </p:spPr>
        <p:txBody>
          <a:bodyPr wrap="none" rtlCol="0">
            <a:spAutoFit/>
          </a:bodyPr>
          <a:lstStyle/>
          <a:p>
            <a:pPr algn="ctr"/>
            <a:r>
              <a:rPr lang="en-AU" b="1" dirty="0">
                <a:solidFill>
                  <a:srgbClr val="0C244C"/>
                </a:solidFill>
                <a:latin typeface="Arial" panose="020B0604020202020204" pitchFamily="34" charset="0"/>
              </a:rPr>
              <a:t>Project Compassion</a:t>
            </a:r>
          </a:p>
        </p:txBody>
      </p:sp>
      <p:sp>
        <p:nvSpPr>
          <p:cNvPr id="49" name="TextBox 48">
            <a:extLst>
              <a:ext uri="{FF2B5EF4-FFF2-40B4-BE49-F238E27FC236}">
                <a16:creationId xmlns:a16="http://schemas.microsoft.com/office/drawing/2014/main" id="{BBABE300-7A14-AB4F-A7BC-CF0BE7B908F6}"/>
              </a:ext>
            </a:extLst>
          </p:cNvPr>
          <p:cNvSpPr txBox="1"/>
          <p:nvPr/>
        </p:nvSpPr>
        <p:spPr>
          <a:xfrm>
            <a:off x="2717302" y="4199436"/>
            <a:ext cx="2049148" cy="341919"/>
          </a:xfrm>
          <a:prstGeom prst="rect">
            <a:avLst/>
          </a:prstGeom>
          <a:noFill/>
        </p:spPr>
        <p:txBody>
          <a:bodyPr wrap="none" lIns="64292" tIns="32146" rIns="64292" bIns="32146" rtlCol="0" anchor="t">
            <a:spAutoFit/>
          </a:bodyPr>
          <a:lstStyle/>
          <a:p>
            <a:pPr algn="ctr"/>
            <a:r>
              <a:rPr lang="en-AU" b="1" dirty="0">
                <a:solidFill>
                  <a:srgbClr val="0C244C"/>
                </a:solidFill>
                <a:latin typeface="Arial" panose="020B0604020202020204" pitchFamily="34" charset="0"/>
              </a:rPr>
              <a:t>Pancake Tuesday</a:t>
            </a:r>
            <a:endParaRPr lang="en-US" dirty="0">
              <a:latin typeface="Arial" panose="020B0604020202020204" pitchFamily="34" charset="0"/>
            </a:endParaRPr>
          </a:p>
        </p:txBody>
      </p:sp>
      <p:sp>
        <p:nvSpPr>
          <p:cNvPr id="54" name="TextBox 53">
            <a:extLst>
              <a:ext uri="{FF2B5EF4-FFF2-40B4-BE49-F238E27FC236}">
                <a16:creationId xmlns:a16="http://schemas.microsoft.com/office/drawing/2014/main" id="{2591CAC4-F2E9-EB4A-B8CE-0167301C7972}"/>
              </a:ext>
            </a:extLst>
          </p:cNvPr>
          <p:cNvSpPr txBox="1"/>
          <p:nvPr/>
        </p:nvSpPr>
        <p:spPr>
          <a:xfrm>
            <a:off x="7413998" y="4185729"/>
            <a:ext cx="2133918" cy="369332"/>
          </a:xfrm>
          <a:prstGeom prst="rect">
            <a:avLst/>
          </a:prstGeom>
          <a:noFill/>
        </p:spPr>
        <p:txBody>
          <a:bodyPr wrap="none" rtlCol="0">
            <a:spAutoFit/>
          </a:bodyPr>
          <a:lstStyle/>
          <a:p>
            <a:pPr algn="ctr"/>
            <a:r>
              <a:rPr lang="en-AU" b="1" dirty="0">
                <a:solidFill>
                  <a:srgbClr val="0C244C"/>
                </a:solidFill>
                <a:latin typeface="Arial" panose="020B0604020202020204" pitchFamily="34" charset="0"/>
              </a:rPr>
              <a:t>Caritas Challenge</a:t>
            </a:r>
          </a:p>
        </p:txBody>
      </p:sp>
      <p:sp>
        <p:nvSpPr>
          <p:cNvPr id="55" name="TextBox 54">
            <a:extLst>
              <a:ext uri="{FF2B5EF4-FFF2-40B4-BE49-F238E27FC236}">
                <a16:creationId xmlns:a16="http://schemas.microsoft.com/office/drawing/2014/main" id="{F8A3F76F-726F-7549-990B-6B1622390AC7}"/>
              </a:ext>
            </a:extLst>
          </p:cNvPr>
          <p:cNvSpPr txBox="1"/>
          <p:nvPr/>
        </p:nvSpPr>
        <p:spPr>
          <a:xfrm>
            <a:off x="5391829" y="4185729"/>
            <a:ext cx="1492716" cy="369332"/>
          </a:xfrm>
          <a:prstGeom prst="rect">
            <a:avLst/>
          </a:prstGeom>
          <a:noFill/>
        </p:spPr>
        <p:txBody>
          <a:bodyPr wrap="none" rtlCol="0">
            <a:spAutoFit/>
          </a:bodyPr>
          <a:lstStyle/>
          <a:p>
            <a:pPr algn="ctr"/>
            <a:r>
              <a:rPr lang="en-AU" b="1" dirty="0">
                <a:solidFill>
                  <a:srgbClr val="0C244C"/>
                </a:solidFill>
                <a:latin typeface="Arial" panose="020B0604020202020204" pitchFamily="34" charset="0"/>
              </a:rPr>
              <a:t>Global Gifts</a:t>
            </a:r>
          </a:p>
        </p:txBody>
      </p:sp>
      <p:sp>
        <p:nvSpPr>
          <p:cNvPr id="59" name="TextBox 58">
            <a:extLst>
              <a:ext uri="{FF2B5EF4-FFF2-40B4-BE49-F238E27FC236}">
                <a16:creationId xmlns:a16="http://schemas.microsoft.com/office/drawing/2014/main" id="{95B31E9A-7FF2-6740-A40F-463A1CC13DD4}"/>
              </a:ext>
            </a:extLst>
          </p:cNvPr>
          <p:cNvSpPr txBox="1"/>
          <p:nvPr/>
        </p:nvSpPr>
        <p:spPr>
          <a:xfrm>
            <a:off x="10263225" y="4185729"/>
            <a:ext cx="1184940" cy="369332"/>
          </a:xfrm>
          <a:prstGeom prst="rect">
            <a:avLst/>
          </a:prstGeom>
          <a:noFill/>
        </p:spPr>
        <p:txBody>
          <a:bodyPr wrap="none" rtlCol="0">
            <a:spAutoFit/>
          </a:bodyPr>
          <a:lstStyle/>
          <a:p>
            <a:pPr algn="ctr"/>
            <a:r>
              <a:rPr lang="en-AU" b="1" dirty="0">
                <a:solidFill>
                  <a:srgbClr val="0C244C"/>
                </a:solidFill>
                <a:latin typeface="Arial" panose="020B0604020202020204" pitchFamily="34" charset="0"/>
              </a:rPr>
              <a:t>Donation</a:t>
            </a:r>
          </a:p>
        </p:txBody>
      </p:sp>
      <p:pic>
        <p:nvPicPr>
          <p:cNvPr id="4" name="Picture 3" descr="A group of people wearing white aprons standing in front of a table that contains pancakes, and condiments.">
            <a:extLst>
              <a:ext uri="{FF2B5EF4-FFF2-40B4-BE49-F238E27FC236}">
                <a16:creationId xmlns:a16="http://schemas.microsoft.com/office/drawing/2014/main" id="{5CDA0039-A592-EEB0-CF7A-C4E68CB59E77}"/>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2676794" y="1950822"/>
            <a:ext cx="2098342" cy="2103405"/>
          </a:xfrm>
          <a:prstGeom prst="roundRect">
            <a:avLst/>
          </a:prstGeom>
        </p:spPr>
      </p:pic>
      <p:pic>
        <p:nvPicPr>
          <p:cNvPr id="7" name="Picture 6" descr="A couple of children holding buckets on their heads&#10;&#10;">
            <a:extLst>
              <a:ext uri="{FF2B5EF4-FFF2-40B4-BE49-F238E27FC236}">
                <a16:creationId xmlns:a16="http://schemas.microsoft.com/office/drawing/2014/main" id="{32D692F2-2A32-25CE-30DC-5B49E078B9D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0"/>
          <a:stretch/>
        </p:blipFill>
        <p:spPr>
          <a:xfrm>
            <a:off x="7417072" y="1950547"/>
            <a:ext cx="2098401" cy="2103954"/>
          </a:xfrm>
          <a:prstGeom prst="roundRect">
            <a:avLst/>
          </a:prstGeom>
        </p:spPr>
      </p:pic>
      <p:pic>
        <p:nvPicPr>
          <p:cNvPr id="16" name="Picture 15" descr="A group of 3 primary school girls holding a donation box. ">
            <a:extLst>
              <a:ext uri="{FF2B5EF4-FFF2-40B4-BE49-F238E27FC236}">
                <a16:creationId xmlns:a16="http://schemas.microsoft.com/office/drawing/2014/main" id="{C848B34B-F287-519B-17BA-A10176FF4C3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787271" y="1950547"/>
            <a:ext cx="2098401" cy="2103955"/>
          </a:xfrm>
          <a:prstGeom prst="roundRect">
            <a:avLst/>
          </a:prstGeom>
        </p:spPr>
      </p:pic>
      <p:pic>
        <p:nvPicPr>
          <p:cNvPr id="20" name="Picture 19" descr="A Project Compassion box">
            <a:extLst>
              <a:ext uri="{FF2B5EF4-FFF2-40B4-BE49-F238E27FC236}">
                <a16:creationId xmlns:a16="http://schemas.microsoft.com/office/drawing/2014/main" id="{0950521C-AE4B-887B-BBBE-794FF69189CB}"/>
              </a:ext>
            </a:extLst>
          </p:cNvPr>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306655" y="1950822"/>
            <a:ext cx="2098342" cy="2103405"/>
          </a:xfrm>
          <a:prstGeom prst="roundRect">
            <a:avLst/>
          </a:prstGeom>
        </p:spPr>
      </p:pic>
      <p:pic>
        <p:nvPicPr>
          <p:cNvPr id="1026" name="Picture 2" descr="Give a Gift. Change Lives.">
            <a:extLst>
              <a:ext uri="{FF2B5EF4-FFF2-40B4-BE49-F238E27FC236}">
                <a16:creationId xmlns:a16="http://schemas.microsoft.com/office/drawing/2014/main" id="{618031B3-40D6-E962-8076-BE40E64D4CC7}"/>
              </a:ext>
            </a:extLst>
          </p:cNvPr>
          <p:cNvPicPr>
            <a:picLocks noChangeArrowheads="1"/>
          </p:cNvPicPr>
          <p:nvPr/>
        </p:nvPicPr>
        <p:blipFill rotWithShape="1">
          <a:blip r:embed="rId7" cstate="screen">
            <a:extLst>
              <a:ext uri="{28A0092B-C50C-407E-A947-70E740481C1C}">
                <a14:useLocalDpi xmlns:a14="http://schemas.microsoft.com/office/drawing/2010/main"/>
              </a:ext>
            </a:extLst>
          </a:blip>
          <a:srcRect t="381" b="381"/>
          <a:stretch/>
        </p:blipFill>
        <p:spPr bwMode="auto">
          <a:xfrm>
            <a:off x="5046933" y="1950822"/>
            <a:ext cx="2098342" cy="2103405"/>
          </a:xfrm>
          <a:prstGeom prst="roundRect">
            <a:avLst/>
          </a:prstGeom>
          <a:noFill/>
          <a:extLst>
            <a:ext uri="{909E8E84-426E-40DD-AFC4-6F175D3DCCD1}">
              <a14:hiddenFill xmlns:a14="http://schemas.microsoft.com/office/drawing/2010/main">
                <a:solidFill>
                  <a:srgbClr val="FFFFFF"/>
                </a:solidFill>
              </a14:hiddenFill>
            </a:ext>
          </a:extLst>
        </p:spPr>
      </p:pic>
      <p:sp>
        <p:nvSpPr>
          <p:cNvPr id="15" name="Title 9">
            <a:extLst>
              <a:ext uri="{FF2B5EF4-FFF2-40B4-BE49-F238E27FC236}">
                <a16:creationId xmlns:a16="http://schemas.microsoft.com/office/drawing/2014/main" id="{7C54D8DD-B40B-488F-B0F1-8F45881F416F}"/>
              </a:ext>
            </a:extLst>
          </p:cNvPr>
          <p:cNvSpPr txBox="1">
            <a:spLocks/>
          </p:cNvSpPr>
          <p:nvPr/>
        </p:nvSpPr>
        <p:spPr>
          <a:xfrm>
            <a:off x="325315" y="191046"/>
            <a:ext cx="5338638" cy="1003300"/>
          </a:xfrm>
          <a:prstGeom prst="rect">
            <a:avLst/>
          </a:prstGeom>
        </p:spPr>
        <p:txBody>
          <a:bodyPr anchor="ctr"/>
          <a:lstStyle>
            <a:lvl1pPr algn="l" defTabSz="685800" rtl="0" eaLnBrk="1" latinLnBrk="0" hangingPunct="1">
              <a:lnSpc>
                <a:spcPct val="90000"/>
              </a:lnSpc>
              <a:spcBef>
                <a:spcPct val="0"/>
              </a:spcBef>
              <a:buNone/>
              <a:defRPr sz="2250" b="1" kern="1200">
                <a:solidFill>
                  <a:srgbClr val="762000"/>
                </a:solidFill>
                <a:latin typeface="Arial" panose="020B0604020202020204" pitchFamily="34" charset="0"/>
                <a:ea typeface="+mj-ea"/>
                <a:cs typeface="Arial" panose="020B0604020202020204" pitchFamily="34" charset="0"/>
              </a:defRPr>
            </a:lvl1pPr>
          </a:lstStyle>
          <a:p>
            <a:r>
              <a:rPr lang="en-US" sz="3600" dirty="0">
                <a:solidFill>
                  <a:schemeClr val="tx1"/>
                </a:solidFill>
              </a:rPr>
              <a:t>Fundraising ideas</a:t>
            </a:r>
          </a:p>
        </p:txBody>
      </p:sp>
    </p:spTree>
    <p:extLst>
      <p:ext uri="{BB962C8B-B14F-4D97-AF65-F5344CB8AC3E}">
        <p14:creationId xmlns:p14="http://schemas.microsoft.com/office/powerpoint/2010/main" val="4241971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g object 17">
            <a:extLst>
              <a:ext uri="{FF2B5EF4-FFF2-40B4-BE49-F238E27FC236}">
                <a16:creationId xmlns:a16="http://schemas.microsoft.com/office/drawing/2014/main" id="{54225A14-2189-BE43-8CDF-ABB4D8DA4291}"/>
              </a:ext>
            </a:extLst>
          </p:cNvPr>
          <p:cNvSpPr/>
          <p:nvPr/>
        </p:nvSpPr>
        <p:spPr>
          <a:xfrm>
            <a:off x="4009875" y="2250317"/>
            <a:ext cx="318334" cy="317887"/>
          </a:xfrm>
          <a:custGeom>
            <a:avLst/>
            <a:gdLst/>
            <a:ahLst/>
            <a:cxnLst/>
            <a:rect l="l" t="t" r="r" b="b"/>
            <a:pathLst>
              <a:path w="452754" h="452120">
                <a:moveTo>
                  <a:pt x="452742" y="180340"/>
                </a:moveTo>
                <a:lnTo>
                  <a:pt x="272135" y="180340"/>
                </a:lnTo>
                <a:lnTo>
                  <a:pt x="272135" y="0"/>
                </a:lnTo>
                <a:lnTo>
                  <a:pt x="180619" y="0"/>
                </a:lnTo>
                <a:lnTo>
                  <a:pt x="180619" y="180340"/>
                </a:lnTo>
                <a:lnTo>
                  <a:pt x="0" y="180340"/>
                </a:lnTo>
                <a:lnTo>
                  <a:pt x="0" y="271780"/>
                </a:lnTo>
                <a:lnTo>
                  <a:pt x="180619" y="271780"/>
                </a:lnTo>
                <a:lnTo>
                  <a:pt x="180619" y="452120"/>
                </a:lnTo>
                <a:lnTo>
                  <a:pt x="272135" y="452120"/>
                </a:lnTo>
                <a:lnTo>
                  <a:pt x="272135" y="271780"/>
                </a:lnTo>
                <a:lnTo>
                  <a:pt x="452742" y="271780"/>
                </a:lnTo>
                <a:lnTo>
                  <a:pt x="452742" y="180340"/>
                </a:lnTo>
                <a:close/>
              </a:path>
            </a:pathLst>
          </a:custGeom>
          <a:solidFill>
            <a:srgbClr val="FFFFFF"/>
          </a:solidFill>
        </p:spPr>
        <p:txBody>
          <a:bodyPr wrap="square" lIns="0" tIns="0" rIns="0" bIns="0" rtlCol="0"/>
          <a:lstStyle/>
          <a:p>
            <a:endParaRPr sz="1266" dirty="0">
              <a:latin typeface="Arial" panose="020B0604020202020204" pitchFamily="34" charset="0"/>
            </a:endParaRPr>
          </a:p>
        </p:txBody>
      </p:sp>
      <p:sp>
        <p:nvSpPr>
          <p:cNvPr id="3" name="TextBox 2">
            <a:extLst>
              <a:ext uri="{FF2B5EF4-FFF2-40B4-BE49-F238E27FC236}">
                <a16:creationId xmlns:a16="http://schemas.microsoft.com/office/drawing/2014/main" id="{06853FAC-1A7A-144F-80C5-9E8EBEC7765D}"/>
              </a:ext>
            </a:extLst>
          </p:cNvPr>
          <p:cNvSpPr txBox="1"/>
          <p:nvPr/>
        </p:nvSpPr>
        <p:spPr>
          <a:xfrm>
            <a:off x="4261871" y="2532025"/>
            <a:ext cx="4649582" cy="590162"/>
          </a:xfrm>
          <a:prstGeom prst="rect">
            <a:avLst/>
          </a:prstGeom>
          <a:noFill/>
        </p:spPr>
        <p:txBody>
          <a:bodyPr wrap="square" rtlCol="0">
            <a:spAutoFit/>
          </a:bodyPr>
          <a:lstStyle/>
          <a:p>
            <a:r>
              <a:rPr lang="en-US" sz="3235" b="1" dirty="0">
                <a:solidFill>
                  <a:schemeClr val="bg1"/>
                </a:solidFill>
                <a:latin typeface="Arial" panose="020B0604020202020204" pitchFamily="34" charset="0"/>
              </a:rPr>
              <a:t>END POVERTY</a:t>
            </a:r>
          </a:p>
        </p:txBody>
      </p:sp>
      <p:sp>
        <p:nvSpPr>
          <p:cNvPr id="4" name="TextBox 3">
            <a:extLst>
              <a:ext uri="{FF2B5EF4-FFF2-40B4-BE49-F238E27FC236}">
                <a16:creationId xmlns:a16="http://schemas.microsoft.com/office/drawing/2014/main" id="{72AAA477-E0A3-6349-B1D2-7FD3B5B4FEB8}"/>
              </a:ext>
            </a:extLst>
          </p:cNvPr>
          <p:cNvSpPr txBox="1"/>
          <p:nvPr/>
        </p:nvSpPr>
        <p:spPr>
          <a:xfrm>
            <a:off x="4261871" y="2964980"/>
            <a:ext cx="4649582" cy="590162"/>
          </a:xfrm>
          <a:prstGeom prst="rect">
            <a:avLst/>
          </a:prstGeom>
          <a:noFill/>
        </p:spPr>
        <p:txBody>
          <a:bodyPr wrap="square" rtlCol="0">
            <a:spAutoFit/>
          </a:bodyPr>
          <a:lstStyle/>
          <a:p>
            <a:r>
              <a:rPr lang="en-US" sz="3235" b="1" dirty="0">
                <a:solidFill>
                  <a:schemeClr val="bg1"/>
                </a:solidFill>
                <a:latin typeface="Arial" panose="020B0604020202020204" pitchFamily="34" charset="0"/>
              </a:rPr>
              <a:t>PROMOTE JUSTICE</a:t>
            </a:r>
          </a:p>
        </p:txBody>
      </p:sp>
      <p:sp>
        <p:nvSpPr>
          <p:cNvPr id="5" name="TextBox 4">
            <a:extLst>
              <a:ext uri="{FF2B5EF4-FFF2-40B4-BE49-F238E27FC236}">
                <a16:creationId xmlns:a16="http://schemas.microsoft.com/office/drawing/2014/main" id="{11905CF5-E3E7-FB41-B310-C7B1736652E3}"/>
              </a:ext>
            </a:extLst>
          </p:cNvPr>
          <p:cNvSpPr txBox="1"/>
          <p:nvPr/>
        </p:nvSpPr>
        <p:spPr>
          <a:xfrm>
            <a:off x="4261870" y="3438455"/>
            <a:ext cx="3807737" cy="590162"/>
          </a:xfrm>
          <a:prstGeom prst="rect">
            <a:avLst/>
          </a:prstGeom>
          <a:noFill/>
        </p:spPr>
        <p:txBody>
          <a:bodyPr wrap="square" rtlCol="0">
            <a:spAutoFit/>
          </a:bodyPr>
          <a:lstStyle/>
          <a:p>
            <a:r>
              <a:rPr lang="en-US" sz="3235" b="1" dirty="0">
                <a:solidFill>
                  <a:schemeClr val="bg1"/>
                </a:solidFill>
                <a:latin typeface="Arial" panose="020B0604020202020204" pitchFamily="34" charset="0"/>
              </a:rPr>
              <a:t>UPHOLD DIGNITY</a:t>
            </a:r>
          </a:p>
        </p:txBody>
      </p:sp>
      <p:sp>
        <p:nvSpPr>
          <p:cNvPr id="6" name="bg object 21">
            <a:extLst>
              <a:ext uri="{FF2B5EF4-FFF2-40B4-BE49-F238E27FC236}">
                <a16:creationId xmlns:a16="http://schemas.microsoft.com/office/drawing/2014/main" id="{EF368D67-7A8A-EA46-87C8-E05EB9F50B0E}"/>
              </a:ext>
            </a:extLst>
          </p:cNvPr>
          <p:cNvSpPr>
            <a:spLocks noChangeAspect="1"/>
          </p:cNvSpPr>
          <p:nvPr/>
        </p:nvSpPr>
        <p:spPr>
          <a:xfrm>
            <a:off x="7971178" y="3692770"/>
            <a:ext cx="213881" cy="213591"/>
          </a:xfrm>
          <a:prstGeom prst="rect">
            <a:avLst/>
          </a:prstGeom>
          <a:blipFill>
            <a:blip r:embed="rId2" cstate="print"/>
            <a:stretch>
              <a:fillRect/>
            </a:stretch>
          </a:blipFill>
        </p:spPr>
        <p:txBody>
          <a:bodyPr wrap="square" lIns="0" tIns="0" rIns="0" bIns="0" rtlCol="0"/>
          <a:lstStyle/>
          <a:p>
            <a:endParaRPr sz="1266" dirty="0">
              <a:latin typeface="Arial" panose="020B0604020202020204" pitchFamily="34" charset="0"/>
            </a:endParaRPr>
          </a:p>
        </p:txBody>
      </p:sp>
    </p:spTree>
    <p:extLst>
      <p:ext uri="{BB962C8B-B14F-4D97-AF65-F5344CB8AC3E}">
        <p14:creationId xmlns:p14="http://schemas.microsoft.com/office/powerpoint/2010/main" val="1634616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C8C4E50-D9F3-456D-A715-2FF6B11FC952}"/>
              </a:ext>
            </a:extLst>
          </p:cNvPr>
          <p:cNvSpPr>
            <a:spLocks noGrp="1"/>
          </p:cNvSpPr>
          <p:nvPr>
            <p:ph type="body" sz="half" idx="4294967295"/>
          </p:nvPr>
        </p:nvSpPr>
        <p:spPr>
          <a:xfrm>
            <a:off x="1579605" y="879506"/>
            <a:ext cx="9032790" cy="4540608"/>
          </a:xfrm>
          <a:prstGeom prst="rect">
            <a:avLst/>
          </a:prstGeom>
        </p:spPr>
        <p:txBody>
          <a:bodyPr lIns="91437" tIns="45719" rIns="91437" bIns="45719" anchor="ctr"/>
          <a:lstStyle/>
          <a:p>
            <a:pPr marL="0" indent="0" algn="ctr">
              <a:buNone/>
              <a:tabLst>
                <a:tab pos="3227223" algn="l"/>
              </a:tabLst>
            </a:pPr>
            <a:r>
              <a:rPr lang="en-AU" sz="2800" b="1" dirty="0">
                <a:latin typeface="Arial"/>
                <a:ea typeface="Roboto Light"/>
                <a:cs typeface="Arial"/>
              </a:rPr>
              <a:t>First Nations people are advised that this resource and external links may contain images, voices and names of people who have died. </a:t>
            </a:r>
            <a:r>
              <a:rPr lang="en-US" sz="2800" dirty="0">
                <a:latin typeface="Arial"/>
                <a:ea typeface="Roboto Light"/>
                <a:cs typeface="Arial"/>
              </a:rPr>
              <a:t> </a:t>
            </a:r>
            <a:endParaRPr lang="en-AU" sz="2800" dirty="0"/>
          </a:p>
        </p:txBody>
      </p:sp>
    </p:spTree>
    <p:extLst>
      <p:ext uri="{BB962C8B-B14F-4D97-AF65-F5344CB8AC3E}">
        <p14:creationId xmlns:p14="http://schemas.microsoft.com/office/powerpoint/2010/main" val="4159516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5F6E53-4197-0B44-8756-2C86285C1D5C}"/>
              </a:ext>
            </a:extLst>
          </p:cNvPr>
          <p:cNvSpPr>
            <a:spLocks noGrp="1"/>
          </p:cNvSpPr>
          <p:nvPr>
            <p:ph type="ctrTitle"/>
          </p:nvPr>
        </p:nvSpPr>
        <p:spPr>
          <a:xfrm>
            <a:off x="408870" y="208973"/>
            <a:ext cx="11526455" cy="1440160"/>
          </a:xfrm>
        </p:spPr>
        <p:txBody>
          <a:bodyPr/>
          <a:lstStyle/>
          <a:p>
            <a:pPr>
              <a:lnSpc>
                <a:spcPct val="100000"/>
              </a:lnSpc>
            </a:pPr>
            <a:r>
              <a:rPr lang="en-AU" sz="4400" cap="none" dirty="0">
                <a:cs typeface="Arial" pitchFamily="34" charset="0"/>
              </a:rPr>
              <a:t>An introduction to Caritas Australia</a:t>
            </a:r>
            <a:endParaRPr lang="en-US" sz="3600" cap="none" dirty="0"/>
          </a:p>
        </p:txBody>
      </p:sp>
      <p:sp>
        <p:nvSpPr>
          <p:cNvPr id="4" name="TextBox 3"/>
          <p:cNvSpPr txBox="1"/>
          <p:nvPr/>
        </p:nvSpPr>
        <p:spPr>
          <a:xfrm>
            <a:off x="71350" y="1141514"/>
            <a:ext cx="184666" cy="369332"/>
          </a:xfrm>
          <a:prstGeom prst="rect">
            <a:avLst/>
          </a:prstGeom>
          <a:noFill/>
        </p:spPr>
        <p:txBody>
          <a:bodyPr wrap="none" rtlCol="0">
            <a:spAutoFit/>
          </a:bodyPr>
          <a:lstStyle/>
          <a:p>
            <a:endParaRPr lang="en-US" dirty="0"/>
          </a:p>
        </p:txBody>
      </p:sp>
      <p:sp>
        <p:nvSpPr>
          <p:cNvPr id="6" name="Rectangle 5">
            <a:extLst>
              <a:ext uri="{FF2B5EF4-FFF2-40B4-BE49-F238E27FC236}">
                <a16:creationId xmlns:a16="http://schemas.microsoft.com/office/drawing/2014/main" id="{456F6DF7-E920-45AE-A5FD-711580C5ADA8}"/>
              </a:ext>
            </a:extLst>
          </p:cNvPr>
          <p:cNvSpPr/>
          <p:nvPr/>
        </p:nvSpPr>
        <p:spPr>
          <a:xfrm>
            <a:off x="360745" y="1526763"/>
            <a:ext cx="3163045" cy="400110"/>
          </a:xfrm>
          <a:prstGeom prst="rect">
            <a:avLst/>
          </a:prstGeom>
        </p:spPr>
        <p:txBody>
          <a:bodyPr wrap="none">
            <a:spAutoFit/>
          </a:bodyPr>
          <a:lstStyle/>
          <a:p>
            <a:r>
              <a:rPr lang="en-AU" sz="2000" dirty="0">
                <a:solidFill>
                  <a:schemeClr val="accent4"/>
                </a:solidFill>
                <a:cs typeface="Arial" pitchFamily="34" charset="0"/>
              </a:rPr>
              <a:t> Primary School Resource</a:t>
            </a:r>
            <a:endParaRPr lang="en-AU" sz="2000" dirty="0">
              <a:solidFill>
                <a:schemeClr val="accent4"/>
              </a:solidFill>
            </a:endParaRPr>
          </a:p>
        </p:txBody>
      </p:sp>
      <p:pic>
        <p:nvPicPr>
          <p:cNvPr id="35" name="Picture Placeholder 34" descr="A young woman teaching a group of students in Nepal">
            <a:extLst>
              <a:ext uri="{FF2B5EF4-FFF2-40B4-BE49-F238E27FC236}">
                <a16:creationId xmlns:a16="http://schemas.microsoft.com/office/drawing/2014/main" id="{C6028711-42EB-4109-8897-70477B6D408D}"/>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2204613"/>
            <a:ext cx="12192000" cy="4653385"/>
          </a:xfrm>
        </p:spPr>
      </p:pic>
    </p:spTree>
    <p:extLst>
      <p:ext uri="{BB962C8B-B14F-4D97-AF65-F5344CB8AC3E}">
        <p14:creationId xmlns:p14="http://schemas.microsoft.com/office/powerpoint/2010/main" val="103962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Parents and two young children place coins into small box on the kitchen table in 1968.">
            <a:extLst>
              <a:ext uri="{FF2B5EF4-FFF2-40B4-BE49-F238E27FC236}">
                <a16:creationId xmlns:a16="http://schemas.microsoft.com/office/drawing/2014/main" id="{4A44C282-A525-4F40-B09C-B866F5EB797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AD499A9D-FCF1-4176-9720-2643D170614C}"/>
              </a:ext>
            </a:extLst>
          </p:cNvPr>
          <p:cNvSpPr>
            <a:spLocks noGrp="1"/>
          </p:cNvSpPr>
          <p:nvPr>
            <p:ph type="body" sz="quarter" idx="11"/>
          </p:nvPr>
        </p:nvSpPr>
        <p:spPr/>
        <p:txBody>
          <a:bodyPr/>
          <a:lstStyle/>
          <a:p>
            <a:r>
              <a:rPr lang="en-AU" sz="1200" dirty="0"/>
              <a:t>A family places coins in a Project Compassion box. Photo credit: The Catholic Weekly 1968</a:t>
            </a:r>
          </a:p>
        </p:txBody>
      </p:sp>
      <p:sp>
        <p:nvSpPr>
          <p:cNvPr id="5" name="Text Placeholder 4">
            <a:extLst>
              <a:ext uri="{FF2B5EF4-FFF2-40B4-BE49-F238E27FC236}">
                <a16:creationId xmlns:a16="http://schemas.microsoft.com/office/drawing/2014/main" id="{404AAC7A-A721-4DE7-AA16-C9477AB2DFCF}"/>
              </a:ext>
            </a:extLst>
          </p:cNvPr>
          <p:cNvSpPr>
            <a:spLocks noGrp="1"/>
          </p:cNvSpPr>
          <p:nvPr>
            <p:ph type="body" sz="quarter" idx="13"/>
          </p:nvPr>
        </p:nvSpPr>
        <p:spPr/>
        <p:txBody>
          <a:bodyPr/>
          <a:lstStyle/>
          <a:p>
            <a:pPr marL="342900" indent="-342900">
              <a:lnSpc>
                <a:spcPct val="113000"/>
              </a:lnSpc>
              <a:spcBef>
                <a:spcPts val="0"/>
              </a:spcBef>
              <a:spcAft>
                <a:spcPts val="1200"/>
              </a:spcAft>
              <a:buAutoNum type="arabicPeriod"/>
            </a:pPr>
            <a:r>
              <a:rPr lang="en-AU" dirty="0">
                <a:solidFill>
                  <a:schemeClr val="tx1"/>
                </a:solidFill>
              </a:rPr>
              <a:t>Lorenz Worthmann began Caritas in 1897, in Germany.</a:t>
            </a:r>
            <a:endParaRPr lang="en-US" dirty="0">
              <a:solidFill>
                <a:schemeClr val="tx1"/>
              </a:solidFill>
            </a:endParaRPr>
          </a:p>
          <a:p>
            <a:pPr marL="342900" indent="-342900">
              <a:lnSpc>
                <a:spcPct val="113000"/>
              </a:lnSpc>
              <a:spcBef>
                <a:spcPts val="0"/>
              </a:spcBef>
              <a:spcAft>
                <a:spcPts val="1200"/>
              </a:spcAft>
              <a:buAutoNum type="arabicPeriod"/>
            </a:pPr>
            <a:r>
              <a:rPr lang="en-AU" dirty="0">
                <a:solidFill>
                  <a:schemeClr val="tx1"/>
                </a:solidFill>
              </a:rPr>
              <a:t>Caritas Australia was founded in Australia in </a:t>
            </a:r>
            <a:r>
              <a:rPr lang="en-AU" b="1" dirty="0">
                <a:solidFill>
                  <a:schemeClr val="tx1"/>
                </a:solidFill>
              </a:rPr>
              <a:t>1964</a:t>
            </a:r>
          </a:p>
          <a:p>
            <a:pPr marL="342900" indent="-342900">
              <a:lnSpc>
                <a:spcPct val="113000"/>
              </a:lnSpc>
              <a:spcBef>
                <a:spcPts val="0"/>
              </a:spcBef>
              <a:spcAft>
                <a:spcPts val="1200"/>
              </a:spcAft>
              <a:buAutoNum type="arabicPeriod"/>
            </a:pPr>
            <a:r>
              <a:rPr lang="en-US" dirty="0">
                <a:solidFill>
                  <a:schemeClr val="tx1"/>
                </a:solidFill>
                <a:latin typeface="Arial" panose="020B0604020202020204" pitchFamily="34" charset="0"/>
                <a:cs typeface="Arial" panose="020B0604020202020204" pitchFamily="34" charset="0"/>
              </a:rPr>
              <a:t>For 60 years, Caritas Australia has worked hand-in-hand with the most  marginalised and remote communities in Australia and overseas, to confront the challenges of poverty.​</a:t>
            </a:r>
          </a:p>
          <a:p>
            <a:pPr>
              <a:lnSpc>
                <a:spcPct val="113000"/>
              </a:lnSpc>
            </a:pPr>
            <a:endParaRPr lang="en-AU" dirty="0">
              <a:solidFill>
                <a:schemeClr val="tx1"/>
              </a:solidFill>
            </a:endParaRPr>
          </a:p>
        </p:txBody>
      </p:sp>
      <p:sp>
        <p:nvSpPr>
          <p:cNvPr id="10" name="Title 9">
            <a:extLst>
              <a:ext uri="{FF2B5EF4-FFF2-40B4-BE49-F238E27FC236}">
                <a16:creationId xmlns:a16="http://schemas.microsoft.com/office/drawing/2014/main" id="{EFA39BEC-8C50-0540-9D7D-8FE9EB804A1E}"/>
              </a:ext>
            </a:extLst>
          </p:cNvPr>
          <p:cNvSpPr>
            <a:spLocks noGrp="1"/>
          </p:cNvSpPr>
          <p:nvPr>
            <p:ph type="title"/>
          </p:nvPr>
        </p:nvSpPr>
        <p:spPr>
          <a:prstGeom prst="rect">
            <a:avLst/>
          </a:prstGeom>
        </p:spPr>
        <p:txBody>
          <a:bodyPr anchor="ctr"/>
          <a:lstStyle/>
          <a:p>
            <a:r>
              <a:rPr lang="en-US" sz="3600" cap="none" dirty="0">
                <a:solidFill>
                  <a:schemeClr val="tx1"/>
                </a:solidFill>
              </a:rPr>
              <a:t>Our history</a:t>
            </a:r>
          </a:p>
        </p:txBody>
      </p:sp>
      <p:sp>
        <p:nvSpPr>
          <p:cNvPr id="8" name="Rectangle: Diagonal Corners Rounded 7">
            <a:hlinkClick r:id="rId3"/>
            <a:extLst>
              <a:ext uri="{FF2B5EF4-FFF2-40B4-BE49-F238E27FC236}">
                <a16:creationId xmlns:a16="http://schemas.microsoft.com/office/drawing/2014/main" id="{DB7804C5-FAAA-4FE8-A69E-0D25F555648D}"/>
              </a:ext>
            </a:extLst>
          </p:cNvPr>
          <p:cNvSpPr/>
          <p:nvPr/>
        </p:nvSpPr>
        <p:spPr>
          <a:xfrm>
            <a:off x="4748980" y="5581782"/>
            <a:ext cx="1540571" cy="467855"/>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Learn more</a:t>
            </a:r>
          </a:p>
        </p:txBody>
      </p:sp>
    </p:spTree>
    <p:extLst>
      <p:ext uri="{BB962C8B-B14F-4D97-AF65-F5344CB8AC3E}">
        <p14:creationId xmlns:p14="http://schemas.microsoft.com/office/powerpoint/2010/main" val="1769356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descr="A smiling man fixing his bicycle at home">
            <a:extLst>
              <a:ext uri="{FF2B5EF4-FFF2-40B4-BE49-F238E27FC236}">
                <a16:creationId xmlns:a16="http://schemas.microsoft.com/office/drawing/2014/main" id="{185F65E3-C186-4070-8956-C5E91DD7D2C1}"/>
              </a:ext>
            </a:extLst>
          </p:cNvPr>
          <p:cNvSpPr>
            <a:spLocks noGrp="1"/>
          </p:cNvSpPr>
          <p:nvPr>
            <p:ph type="body" sz="quarter" idx="11"/>
          </p:nvPr>
        </p:nvSpPr>
        <p:spPr/>
        <p:txBody>
          <a:bodyPr/>
          <a:lstStyle/>
          <a:p>
            <a:pPr>
              <a:lnSpc>
                <a:spcPct val="110000"/>
              </a:lnSpc>
            </a:pPr>
            <a:r>
              <a:rPr lang="en-AU" dirty="0"/>
              <a:t>Thu fixes a bicycle at his home in Quang Tri province, Vietnam. Photo: Phan Tan Lam/Caritas Australia</a:t>
            </a:r>
            <a:endParaRPr lang="en-AU" sz="1000" dirty="0"/>
          </a:p>
        </p:txBody>
      </p:sp>
      <p:sp>
        <p:nvSpPr>
          <p:cNvPr id="15" name="Text Placeholder 14"/>
          <p:cNvSpPr>
            <a:spLocks noGrp="1"/>
          </p:cNvSpPr>
          <p:nvPr>
            <p:ph type="body" sz="quarter" idx="13"/>
          </p:nvPr>
        </p:nvSpPr>
        <p:spPr/>
        <p:txBody>
          <a:bodyPr/>
          <a:lstStyle/>
          <a:p>
            <a:pPr marL="342900" indent="-342900">
              <a:spcBef>
                <a:spcPts val="0"/>
              </a:spcBef>
              <a:spcAft>
                <a:spcPts val="1200"/>
              </a:spcAft>
              <a:buFont typeface="Arial" panose="020B0604020202020204" pitchFamily="34" charset="0"/>
              <a:buChar char="•"/>
            </a:pPr>
            <a:r>
              <a:rPr lang="en-AU" dirty="0"/>
              <a:t>Caritas Australia is the international aid and development agency of the Catholic Church in Australia. </a:t>
            </a:r>
          </a:p>
          <a:p>
            <a:pPr marL="342900" indent="-342900">
              <a:spcBef>
                <a:spcPts val="0"/>
              </a:spcBef>
              <a:spcAft>
                <a:spcPts val="1200"/>
              </a:spcAft>
              <a:buFont typeface="Arial" panose="020B0604020202020204" pitchFamily="34" charset="0"/>
              <a:buChar char="•"/>
            </a:pPr>
            <a:r>
              <a:rPr lang="en-AU" dirty="0"/>
              <a:t>We believe God wants a world where everyone is looked after and treated fairly.</a:t>
            </a:r>
          </a:p>
          <a:p>
            <a:pPr marL="342900" indent="-342900">
              <a:spcBef>
                <a:spcPts val="0"/>
              </a:spcBef>
              <a:spcAft>
                <a:spcPts val="1200"/>
              </a:spcAft>
              <a:buFont typeface="Arial" panose="020B0604020202020204" pitchFamily="34" charset="0"/>
              <a:buChar char="•"/>
            </a:pPr>
            <a:r>
              <a:rPr lang="en-AU" dirty="0"/>
              <a:t>Caritas Australia is all about hope, justice and dignity for all of God’s creation.</a:t>
            </a:r>
          </a:p>
          <a:p>
            <a:pPr marL="342900" indent="-342900">
              <a:spcBef>
                <a:spcPts val="0"/>
              </a:spcBef>
              <a:spcAft>
                <a:spcPts val="1200"/>
              </a:spcAft>
              <a:buFont typeface="Arial" panose="020B0604020202020204" pitchFamily="34" charset="0"/>
              <a:buChar char="•"/>
            </a:pPr>
            <a:r>
              <a:rPr lang="en-AU" dirty="0"/>
              <a:t>We are compassion in action!</a:t>
            </a:r>
          </a:p>
          <a:p>
            <a:pPr marL="342900" indent="-342900">
              <a:spcBef>
                <a:spcPts val="0"/>
              </a:spcBef>
              <a:buFont typeface="Arial" panose="020B0604020202020204" pitchFamily="34" charset="0"/>
              <a:buChar char="•"/>
            </a:pPr>
            <a:endParaRPr lang="en-US" dirty="0"/>
          </a:p>
        </p:txBody>
      </p:sp>
      <p:sp>
        <p:nvSpPr>
          <p:cNvPr id="2" name="Title 1"/>
          <p:cNvSpPr>
            <a:spLocks noGrp="1"/>
          </p:cNvSpPr>
          <p:nvPr>
            <p:ph type="title"/>
          </p:nvPr>
        </p:nvSpPr>
        <p:spPr/>
        <p:txBody>
          <a:bodyPr/>
          <a:lstStyle/>
          <a:p>
            <a:r>
              <a:rPr lang="en-US" sz="3600" cap="none" dirty="0"/>
              <a:t>About us</a:t>
            </a:r>
          </a:p>
        </p:txBody>
      </p:sp>
      <p:pic>
        <p:nvPicPr>
          <p:cNvPr id="10" name="Picture Placeholder 9" descr="A smiling man fixing his bicycle at home">
            <a:extLst>
              <a:ext uri="{FF2B5EF4-FFF2-40B4-BE49-F238E27FC236}">
                <a16:creationId xmlns:a16="http://schemas.microsoft.com/office/drawing/2014/main" id="{2318F34B-050F-4462-BD8C-2B1DE55A23DC}"/>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02118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0" name="Picture Placeholder 29" descr="A map of the world&#10;&#10;Description automatically generated">
            <a:extLst>
              <a:ext uri="{FF2B5EF4-FFF2-40B4-BE49-F238E27FC236}">
                <a16:creationId xmlns:a16="http://schemas.microsoft.com/office/drawing/2014/main" id="{878E85C1-D48F-730A-3BA1-0E7FE3992DF4}"/>
              </a:ext>
            </a:extLst>
          </p:cNvPr>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a:ext>
            </a:extLst>
          </a:blip>
          <a:srcRect r="-26"/>
          <a:stretch/>
        </p:blipFill>
        <p:spPr>
          <a:xfrm>
            <a:off x="361328" y="320346"/>
            <a:ext cx="8501062" cy="5741987"/>
          </a:xfrm>
          <a:prstGeom prst="rect">
            <a:avLst/>
          </a:prstGeom>
          <a:ln w="19050">
            <a:solidFill>
              <a:schemeClr val="accent1"/>
            </a:solidFill>
          </a:ln>
        </p:spPr>
      </p:pic>
      <p:sp>
        <p:nvSpPr>
          <p:cNvPr id="10" name="Rectangle: Diagonal Corners Rounded 9">
            <a:extLst>
              <a:ext uri="{FF2B5EF4-FFF2-40B4-BE49-F238E27FC236}">
                <a16:creationId xmlns:a16="http://schemas.microsoft.com/office/drawing/2014/main" id="{24509E4F-16B5-45B8-A1E9-C1E7382C39DE}"/>
              </a:ext>
            </a:extLst>
          </p:cNvPr>
          <p:cNvSpPr/>
          <p:nvPr/>
        </p:nvSpPr>
        <p:spPr>
          <a:xfrm>
            <a:off x="7348740" y="241744"/>
            <a:ext cx="4622867" cy="2674711"/>
          </a:xfrm>
          <a:prstGeom prst="round2DiagRect">
            <a:avLst/>
          </a:prstGeom>
          <a:solidFill>
            <a:srgbClr val="FFFFFF"/>
          </a:solidFill>
          <a:ln w="19050">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dirty="0"/>
          </a:p>
        </p:txBody>
      </p:sp>
      <p:sp>
        <p:nvSpPr>
          <p:cNvPr id="3" name="Rectangle: Diagonal Corners Rounded 2">
            <a:extLst>
              <a:ext uri="{FF2B5EF4-FFF2-40B4-BE49-F238E27FC236}">
                <a16:creationId xmlns:a16="http://schemas.microsoft.com/office/drawing/2014/main" id="{75359381-FB3B-4C92-AD6F-1892A497F90F}"/>
              </a:ext>
            </a:extLst>
          </p:cNvPr>
          <p:cNvSpPr/>
          <p:nvPr/>
        </p:nvSpPr>
        <p:spPr>
          <a:xfrm>
            <a:off x="7348740" y="241744"/>
            <a:ext cx="4622867" cy="2674711"/>
          </a:xfrm>
          <a:prstGeom prst="round2DiagRect">
            <a:avLst/>
          </a:prstGeom>
          <a:solidFill>
            <a:srgbClr val="E5DBCB">
              <a:alpha val="50196"/>
            </a:srgbClr>
          </a:solidFill>
          <a:ln w="19050">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dirty="0"/>
          </a:p>
        </p:txBody>
      </p:sp>
      <p:cxnSp>
        <p:nvCxnSpPr>
          <p:cNvPr id="2" name="Straight Connector 1">
            <a:extLst>
              <a:ext uri="{FF2B5EF4-FFF2-40B4-BE49-F238E27FC236}">
                <a16:creationId xmlns:a16="http://schemas.microsoft.com/office/drawing/2014/main" id="{89CE3748-2E97-45A4-85BF-F819A4C182C4}"/>
              </a:ext>
            </a:extLst>
          </p:cNvPr>
          <p:cNvCxnSpPr>
            <a:cxnSpLocks/>
          </p:cNvCxnSpPr>
          <p:nvPr/>
        </p:nvCxnSpPr>
        <p:spPr>
          <a:xfrm>
            <a:off x="7348740" y="1045445"/>
            <a:ext cx="3701433" cy="0"/>
          </a:xfrm>
          <a:prstGeom prst="line">
            <a:avLst/>
          </a:prstGeom>
          <a:ln w="57150">
            <a:solidFill>
              <a:srgbClr val="7620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DF3711A8-7201-4E94-B880-AA0B473B3461}"/>
              </a:ext>
            </a:extLst>
          </p:cNvPr>
          <p:cNvSpPr txBox="1">
            <a:spLocks/>
          </p:cNvSpPr>
          <p:nvPr/>
        </p:nvSpPr>
        <p:spPr>
          <a:xfrm>
            <a:off x="7559118" y="385331"/>
            <a:ext cx="5328592" cy="581061"/>
          </a:xfrm>
          <a:prstGeom prst="rect">
            <a:avLst/>
          </a:prstGeom>
        </p:spPr>
        <p:txBody>
          <a:bodyPr/>
          <a:lstStyle>
            <a:lvl1pPr algn="l" defTabSz="685800" rtl="0" eaLnBrk="1" latinLnBrk="0" hangingPunct="1">
              <a:lnSpc>
                <a:spcPct val="90000"/>
              </a:lnSpc>
              <a:spcBef>
                <a:spcPct val="0"/>
              </a:spcBef>
              <a:buNone/>
              <a:defRPr sz="3600" b="1" kern="1200">
                <a:solidFill>
                  <a:srgbClr val="414042"/>
                </a:solidFill>
                <a:latin typeface="Arial" panose="020B0604020202020204" pitchFamily="34" charset="0"/>
                <a:ea typeface="+mj-ea"/>
                <a:cs typeface="Arial" panose="020B0604020202020204" pitchFamily="34" charset="0"/>
              </a:defRPr>
            </a:lvl1pPr>
          </a:lstStyle>
          <a:p>
            <a:r>
              <a:rPr lang="en-US" sz="3300" dirty="0"/>
              <a:t>Where we work</a:t>
            </a:r>
          </a:p>
        </p:txBody>
      </p:sp>
      <p:sp>
        <p:nvSpPr>
          <p:cNvPr id="26" name="Text Placeholder 25">
            <a:extLst>
              <a:ext uri="{FF2B5EF4-FFF2-40B4-BE49-F238E27FC236}">
                <a16:creationId xmlns:a16="http://schemas.microsoft.com/office/drawing/2014/main" id="{AAFA5522-6F68-8FC4-9362-97DD97C37DBB}"/>
              </a:ext>
            </a:extLst>
          </p:cNvPr>
          <p:cNvSpPr>
            <a:spLocks noGrp="1"/>
          </p:cNvSpPr>
          <p:nvPr>
            <p:ph type="body" sz="half" idx="4294967295"/>
          </p:nvPr>
        </p:nvSpPr>
        <p:spPr>
          <a:xfrm>
            <a:off x="7598343" y="1188719"/>
            <a:ext cx="4373264" cy="1371602"/>
          </a:xfrm>
          <a:prstGeom prst="rect">
            <a:avLst/>
          </a:prstGeom>
        </p:spPr>
        <p:txBody>
          <a:bodyPr lIns="64292" tIns="32146" rIns="64292" bIns="32146" anchor="t"/>
          <a:lstStyle/>
          <a:p>
            <a:pPr marL="0" indent="0">
              <a:lnSpc>
                <a:spcPct val="110000"/>
              </a:lnSpc>
              <a:buNone/>
            </a:pPr>
            <a:r>
              <a:rPr lang="en-US" sz="2400" dirty="0">
                <a:latin typeface="Arial"/>
                <a:cs typeface="Arial"/>
              </a:rPr>
              <a:t>Caritas Australia is a member of Caritas Internationalis - the second-largest humanitarian network in the world. </a:t>
            </a:r>
          </a:p>
        </p:txBody>
      </p:sp>
    </p:spTree>
    <p:extLst>
      <p:ext uri="{BB962C8B-B14F-4D97-AF65-F5344CB8AC3E}">
        <p14:creationId xmlns:p14="http://schemas.microsoft.com/office/powerpoint/2010/main" val="1333708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Two Caritas network members stand facing away from the camera looking at building destroyed by and earthquake.">
            <a:extLst>
              <a:ext uri="{FF2B5EF4-FFF2-40B4-BE49-F238E27FC236}">
                <a16:creationId xmlns:a16="http://schemas.microsoft.com/office/drawing/2014/main" id="{BCDB50DB-14EE-4425-B8F6-A2A9C8BC15FA}"/>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xfrm>
            <a:off x="7481854" y="1075568"/>
            <a:ext cx="3888000" cy="2353432"/>
          </a:xfrm>
        </p:spPr>
      </p:pic>
      <p:sp>
        <p:nvSpPr>
          <p:cNvPr id="2" name="Title 1"/>
          <p:cNvSpPr>
            <a:spLocks noGrp="1"/>
          </p:cNvSpPr>
          <p:nvPr>
            <p:ph type="title"/>
          </p:nvPr>
        </p:nvSpPr>
        <p:spPr/>
        <p:txBody>
          <a:bodyPr/>
          <a:lstStyle/>
          <a:p>
            <a:r>
              <a:rPr lang="en-US" cap="none" dirty="0"/>
              <a:t>What do we do?</a:t>
            </a:r>
          </a:p>
        </p:txBody>
      </p:sp>
      <p:pic>
        <p:nvPicPr>
          <p:cNvPr id="15" name="Picture Placeholder 14" descr="A smiling woman holds millet in her storeroom in Zimbabwe">
            <a:extLst>
              <a:ext uri="{FF2B5EF4-FFF2-40B4-BE49-F238E27FC236}">
                <a16:creationId xmlns:a16="http://schemas.microsoft.com/office/drawing/2014/main" id="{0DF39DA4-5C93-4500-85F0-31E252A4CEE6}"/>
              </a:ext>
            </a:extLst>
          </p:cNvPr>
          <p:cNvPicPr>
            <a:picLocks noGrp="1" noChangeAspect="1"/>
          </p:cNvPicPr>
          <p:nvPr>
            <p:ph type="pic" sz="quarter" idx="14"/>
          </p:nvPr>
        </p:nvPicPr>
        <p:blipFill>
          <a:blip r:embed="rId4" cstate="print">
            <a:extLst>
              <a:ext uri="{28A0092B-C50C-407E-A947-70E740481C1C}">
                <a14:useLocalDpi xmlns:a14="http://schemas.microsoft.com/office/drawing/2010/main"/>
              </a:ext>
            </a:extLst>
          </a:blip>
          <a:srcRect/>
          <a:stretch>
            <a:fillRect/>
          </a:stretch>
        </p:blipFill>
        <p:spPr>
          <a:xfrm>
            <a:off x="7481854" y="3660993"/>
            <a:ext cx="3888000" cy="2353432"/>
          </a:xfrm>
        </p:spPr>
      </p:pic>
      <p:sp>
        <p:nvSpPr>
          <p:cNvPr id="9" name="Text Placeholder 3">
            <a:extLst>
              <a:ext uri="{FF2B5EF4-FFF2-40B4-BE49-F238E27FC236}">
                <a16:creationId xmlns:a16="http://schemas.microsoft.com/office/drawing/2014/main" id="{52FB1D52-4369-40C0-A342-7E2B7D5916BB}"/>
              </a:ext>
            </a:extLst>
          </p:cNvPr>
          <p:cNvSpPr>
            <a:spLocks noGrp="1"/>
          </p:cNvSpPr>
          <p:nvPr>
            <p:ph type="body" sz="quarter" idx="13"/>
          </p:nvPr>
        </p:nvSpPr>
        <p:spPr>
          <a:xfrm>
            <a:off x="335359" y="1485903"/>
            <a:ext cx="5372421" cy="4239300"/>
          </a:xfrm>
        </p:spPr>
        <p:txBody>
          <a:bodyPr/>
          <a:lstStyle/>
          <a:p>
            <a:pPr marL="342900" indent="-342900">
              <a:lnSpc>
                <a:spcPct val="110000"/>
              </a:lnSpc>
              <a:spcBef>
                <a:spcPts val="0"/>
              </a:spcBef>
              <a:spcAft>
                <a:spcPts val="1800"/>
              </a:spcAft>
              <a:buFont typeface="Arial"/>
              <a:buChar char="•"/>
            </a:pPr>
            <a:r>
              <a:rPr lang="en-AU" dirty="0"/>
              <a:t>We help people in an emergency. </a:t>
            </a:r>
            <a:r>
              <a:rPr lang="en-AU" dirty="0">
                <a:solidFill>
                  <a:schemeClr val="tx2"/>
                </a:solidFill>
              </a:rPr>
              <a:t>This is called </a:t>
            </a:r>
            <a:r>
              <a:rPr lang="en-AU" b="1" u="sng" dirty="0">
                <a:solidFill>
                  <a:schemeClr val="tx2"/>
                </a:solidFill>
              </a:rPr>
              <a:t>aid</a:t>
            </a:r>
            <a:r>
              <a:rPr lang="en-AU" u="sng" dirty="0">
                <a:solidFill>
                  <a:schemeClr val="tx2"/>
                </a:solidFill>
              </a:rPr>
              <a:t>.</a:t>
            </a:r>
          </a:p>
          <a:p>
            <a:pPr marL="342900" indent="-342900">
              <a:lnSpc>
                <a:spcPct val="110000"/>
              </a:lnSpc>
              <a:spcBef>
                <a:spcPts val="0"/>
              </a:spcBef>
              <a:spcAft>
                <a:spcPts val="1800"/>
              </a:spcAft>
              <a:buFont typeface="Arial"/>
              <a:buChar char="•"/>
            </a:pPr>
            <a:r>
              <a:rPr lang="en-AU" dirty="0"/>
              <a:t>We help people help themselves by working with communities on things like access to food, water, and healthcare for a better future.</a:t>
            </a:r>
            <a:br>
              <a:rPr lang="en-AU" dirty="0"/>
            </a:br>
            <a:r>
              <a:rPr lang="en-AU" dirty="0">
                <a:solidFill>
                  <a:schemeClr val="tx2"/>
                </a:solidFill>
              </a:rPr>
              <a:t>This is called </a:t>
            </a:r>
            <a:r>
              <a:rPr lang="en-AU" b="1" u="sng" dirty="0">
                <a:solidFill>
                  <a:schemeClr val="tx2"/>
                </a:solidFill>
              </a:rPr>
              <a:t>community development</a:t>
            </a:r>
            <a:r>
              <a:rPr lang="en-AU" u="sng" dirty="0">
                <a:solidFill>
                  <a:schemeClr val="tx2"/>
                </a:solidFill>
              </a:rPr>
              <a:t>.</a:t>
            </a:r>
          </a:p>
          <a:p>
            <a:pPr>
              <a:spcBef>
                <a:spcPts val="0"/>
              </a:spcBef>
              <a:spcAft>
                <a:spcPts val="1800"/>
              </a:spcAft>
            </a:pPr>
            <a:endParaRPr lang="en-AU" dirty="0"/>
          </a:p>
        </p:txBody>
      </p:sp>
    </p:spTree>
    <p:extLst>
      <p:ext uri="{BB962C8B-B14F-4D97-AF65-F5344CB8AC3E}">
        <p14:creationId xmlns:p14="http://schemas.microsoft.com/office/powerpoint/2010/main" val="45121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B01FAF-1EB4-4178-BD53-00D1B1D0D36D}"/>
              </a:ext>
            </a:extLst>
          </p:cNvPr>
          <p:cNvSpPr>
            <a:spLocks noGrp="1"/>
          </p:cNvSpPr>
          <p:nvPr>
            <p:ph type="body" sz="quarter" idx="13"/>
          </p:nvPr>
        </p:nvSpPr>
        <p:spPr>
          <a:xfrm>
            <a:off x="335360" y="1485903"/>
            <a:ext cx="5328592" cy="4239300"/>
          </a:xfrm>
        </p:spPr>
        <p:txBody>
          <a:bodyPr/>
          <a:lstStyle/>
          <a:p>
            <a:pPr marL="342900" indent="-342900">
              <a:lnSpc>
                <a:spcPct val="110000"/>
              </a:lnSpc>
              <a:spcBef>
                <a:spcPts val="0"/>
              </a:spcBef>
              <a:spcAft>
                <a:spcPts val="1800"/>
              </a:spcAft>
              <a:buFont typeface="Arial"/>
              <a:buChar char="•"/>
            </a:pPr>
            <a:r>
              <a:rPr lang="en-AU" dirty="0">
                <a:solidFill>
                  <a:srgbClr val="181717"/>
                </a:solidFill>
              </a:rPr>
              <a:t>We speak up when something is not right. </a:t>
            </a:r>
            <a:r>
              <a:rPr lang="en-AU" dirty="0">
                <a:solidFill>
                  <a:schemeClr val="tx2"/>
                </a:solidFill>
              </a:rPr>
              <a:t>This is called </a:t>
            </a:r>
            <a:r>
              <a:rPr lang="en-AU" b="1" u="sng" dirty="0">
                <a:solidFill>
                  <a:schemeClr val="tx2"/>
                </a:solidFill>
              </a:rPr>
              <a:t>advocacy</a:t>
            </a:r>
            <a:r>
              <a:rPr lang="en-AU" u="sng" dirty="0">
                <a:solidFill>
                  <a:schemeClr val="tx2"/>
                </a:solidFill>
              </a:rPr>
              <a:t>.</a:t>
            </a:r>
          </a:p>
          <a:p>
            <a:pPr marL="342900" indent="-342900">
              <a:lnSpc>
                <a:spcPct val="110000"/>
              </a:lnSpc>
              <a:spcBef>
                <a:spcPts val="0"/>
              </a:spcBef>
              <a:spcAft>
                <a:spcPts val="1800"/>
              </a:spcAft>
              <a:buFont typeface="Arial"/>
              <a:buChar char="•"/>
            </a:pPr>
            <a:r>
              <a:rPr lang="en-AU" dirty="0">
                <a:solidFill>
                  <a:srgbClr val="181717"/>
                </a:solidFill>
              </a:rPr>
              <a:t>We teach people about how to be good global neighbours. </a:t>
            </a:r>
            <a:r>
              <a:rPr lang="en-AU" dirty="0">
                <a:solidFill>
                  <a:schemeClr val="tx2"/>
                </a:solidFill>
              </a:rPr>
              <a:t>This is called </a:t>
            </a:r>
            <a:r>
              <a:rPr lang="en-AU" b="1" u="sng" dirty="0">
                <a:solidFill>
                  <a:schemeClr val="tx2"/>
                </a:solidFill>
              </a:rPr>
              <a:t>raising awareness. </a:t>
            </a:r>
          </a:p>
          <a:p>
            <a:pPr marL="342900" indent="-342900">
              <a:lnSpc>
                <a:spcPct val="110000"/>
              </a:lnSpc>
              <a:spcBef>
                <a:spcPts val="0"/>
              </a:spcBef>
              <a:spcAft>
                <a:spcPts val="1800"/>
              </a:spcAft>
              <a:buFont typeface="Arial"/>
              <a:buChar char="•"/>
            </a:pPr>
            <a:r>
              <a:rPr lang="en-AU" dirty="0">
                <a:solidFill>
                  <a:srgbClr val="181717"/>
                </a:solidFill>
              </a:rPr>
              <a:t>We raise money to do this work. </a:t>
            </a:r>
            <a:r>
              <a:rPr lang="en-AU" dirty="0">
                <a:solidFill>
                  <a:schemeClr val="tx2"/>
                </a:solidFill>
              </a:rPr>
              <a:t>This is called </a:t>
            </a:r>
            <a:r>
              <a:rPr lang="en-AU" b="1" u="sng" dirty="0">
                <a:solidFill>
                  <a:schemeClr val="tx2"/>
                </a:solidFill>
              </a:rPr>
              <a:t>fundraising</a:t>
            </a:r>
            <a:r>
              <a:rPr lang="en-AU" u="sng" dirty="0">
                <a:solidFill>
                  <a:schemeClr val="tx2"/>
                </a:solidFill>
              </a:rPr>
              <a:t>.</a:t>
            </a:r>
          </a:p>
          <a:p>
            <a:pPr>
              <a:spcBef>
                <a:spcPts val="0"/>
              </a:spcBef>
              <a:spcAft>
                <a:spcPts val="1800"/>
              </a:spcAft>
            </a:pPr>
            <a:br>
              <a:rPr lang="en-AU" dirty="0"/>
            </a:br>
            <a:r>
              <a:rPr lang="en-AU" dirty="0"/>
              <a:t>Let’s learn more about each of these activities…</a:t>
            </a:r>
          </a:p>
        </p:txBody>
      </p:sp>
      <p:sp>
        <p:nvSpPr>
          <p:cNvPr id="2" name="Title 1"/>
          <p:cNvSpPr>
            <a:spLocks noGrp="1"/>
          </p:cNvSpPr>
          <p:nvPr>
            <p:ph type="title"/>
          </p:nvPr>
        </p:nvSpPr>
        <p:spPr/>
        <p:txBody>
          <a:bodyPr/>
          <a:lstStyle/>
          <a:p>
            <a:r>
              <a:rPr lang="en-US" cap="none" dirty="0"/>
              <a:t>What do we do?</a:t>
            </a:r>
          </a:p>
        </p:txBody>
      </p:sp>
      <p:pic>
        <p:nvPicPr>
          <p:cNvPr id="16" name="Picture Placeholder 15" descr="5 young girls stand behind a table selling colourful bracelets. ">
            <a:extLst>
              <a:ext uri="{FF2B5EF4-FFF2-40B4-BE49-F238E27FC236}">
                <a16:creationId xmlns:a16="http://schemas.microsoft.com/office/drawing/2014/main" id="{E79A4557-7FCD-426F-8232-1C10C4DA832F}"/>
              </a:ext>
            </a:extLst>
          </p:cNvPr>
          <p:cNvPicPr>
            <a:picLocks noGrp="1"/>
          </p:cNvPicPr>
          <p:nvPr>
            <p:ph type="pic" sz="quarter" idx="15"/>
          </p:nvPr>
        </p:nvPicPr>
        <p:blipFill rotWithShape="1">
          <a:blip r:embed="rId3" cstate="print">
            <a:extLst>
              <a:ext uri="{28A0092B-C50C-407E-A947-70E740481C1C}">
                <a14:useLocalDpi xmlns:a14="http://schemas.microsoft.com/office/drawing/2010/main"/>
              </a:ext>
            </a:extLst>
          </a:blip>
          <a:srcRect r="-11"/>
          <a:stretch/>
        </p:blipFill>
        <p:spPr>
          <a:xfrm>
            <a:off x="7547192" y="4319262"/>
            <a:ext cx="3888000" cy="1800000"/>
          </a:xfrm>
        </p:spPr>
      </p:pic>
      <p:pic>
        <p:nvPicPr>
          <p:cNvPr id="13" name="Picture Placeholder 12" descr="four adults stand holding large signs that say 'I'm part of a safer world for all'.">
            <a:extLst>
              <a:ext uri="{FF2B5EF4-FFF2-40B4-BE49-F238E27FC236}">
                <a16:creationId xmlns:a16="http://schemas.microsoft.com/office/drawing/2014/main" id="{E682E6CA-970A-4EF2-8F09-E7EE78EC0750}"/>
              </a:ext>
            </a:extLst>
          </p:cNvPr>
          <p:cNvPicPr>
            <a:picLocks noGrp="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xfrm>
            <a:off x="7547192" y="294346"/>
            <a:ext cx="3888000" cy="1800000"/>
          </a:xfrm>
        </p:spPr>
      </p:pic>
      <p:pic>
        <p:nvPicPr>
          <p:cNvPr id="22" name="Picture Placeholder 21" descr="A student speaks into a microphone with a teacher and two other students standing nearby.">
            <a:extLst>
              <a:ext uri="{FF2B5EF4-FFF2-40B4-BE49-F238E27FC236}">
                <a16:creationId xmlns:a16="http://schemas.microsoft.com/office/drawing/2014/main" id="{084C278E-8159-4BFA-8EF9-34FC7CA620D9}"/>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a:ext>
            </a:extLst>
          </a:blip>
          <a:srcRect l="-6"/>
          <a:stretch/>
        </p:blipFill>
        <p:spPr>
          <a:xfrm>
            <a:off x="7546975" y="2317750"/>
            <a:ext cx="3887788" cy="1800225"/>
          </a:xfrm>
        </p:spPr>
      </p:pic>
    </p:spTree>
    <p:extLst>
      <p:ext uri="{BB962C8B-B14F-4D97-AF65-F5344CB8AC3E}">
        <p14:creationId xmlns:p14="http://schemas.microsoft.com/office/powerpoint/2010/main" val="3444711056"/>
      </p:ext>
    </p:extLst>
  </p:cSld>
  <p:clrMapOvr>
    <a:masterClrMapping/>
  </p:clrMapOvr>
</p:sld>
</file>

<file path=ppt/theme/theme1.xml><?xml version="1.0" encoding="utf-8"?>
<a:theme xmlns:a="http://schemas.openxmlformats.org/drawingml/2006/main" name="Education PPT Template">
  <a:themeElements>
    <a:clrScheme name="Custom 52">
      <a:dk1>
        <a:srgbClr val="414042"/>
      </a:dk1>
      <a:lt1>
        <a:srgbClr val="FFFFFF"/>
      </a:lt1>
      <a:dk2>
        <a:srgbClr val="762000"/>
      </a:dk2>
      <a:lt2>
        <a:srgbClr val="E5DBCB"/>
      </a:lt2>
      <a:accent1>
        <a:srgbClr val="762000"/>
      </a:accent1>
      <a:accent2>
        <a:srgbClr val="E5DBCB"/>
      </a:accent2>
      <a:accent3>
        <a:srgbClr val="63B1A4"/>
      </a:accent3>
      <a:accent4>
        <a:srgbClr val="E5DBCB"/>
      </a:accent4>
      <a:accent5>
        <a:srgbClr val="63B1A4"/>
      </a:accent5>
      <a:accent6>
        <a:srgbClr val="C3DDD7"/>
      </a:accent6>
      <a:hlink>
        <a:srgbClr val="3296EE"/>
      </a:hlink>
      <a:folHlink>
        <a:srgbClr val="3296E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A5B4263F7BA4B4FB1DEE6AB7F3265F0" ma:contentTypeVersion="39" ma:contentTypeDescription="Create a new document." ma:contentTypeScope="" ma:versionID="9dd2aa3506707fee0b0fdff51dd23b3b">
  <xsd:schema xmlns:xsd="http://www.w3.org/2001/XMLSchema" xmlns:xs="http://www.w3.org/2001/XMLSchema" xmlns:p="http://schemas.microsoft.com/office/2006/metadata/properties" xmlns:ns2="a74f41e8-2c9a-4a9a-8a86-1b2eca9cb15f" xmlns:ns3="http://schemas.microsoft.com/sharepoint/v3/fields" xmlns:ns4="d0426e0c-4a75-4487-8a8c-05f70a1c3a62" targetNamespace="http://schemas.microsoft.com/office/2006/metadata/properties" ma:root="true" ma:fieldsID="41acfa0cfe686720ac037204149f2cc8" ns2:_="" ns3:_="" ns4:_="">
    <xsd:import namespace="a74f41e8-2c9a-4a9a-8a86-1b2eca9cb15f"/>
    <xsd:import namespace="http://schemas.microsoft.com/sharepoint/v3/fields"/>
    <xsd:import namespace="d0426e0c-4a75-4487-8a8c-05f70a1c3a62"/>
    <xsd:element name="properties">
      <xsd:complexType>
        <xsd:sequence>
          <xsd:element name="documentManagement">
            <xsd:complexType>
              <xsd:all>
                <xsd:element ref="ns2:Calendar_x0020_Year" minOccurs="0"/>
                <xsd:element ref="ns2:Document_x0020_Status" minOccurs="0"/>
                <xsd:element ref="ns3:_ResourceType" minOccurs="0"/>
                <xsd:element ref="ns4:bc52f877b74e4892aa9edc07f5db4423" minOccurs="0"/>
                <xsd:element ref="ns2:TaxCatchAll" minOccurs="0"/>
                <xsd:element ref="ns4:MediaServiceMetadata" minOccurs="0"/>
                <xsd:element ref="ns4:MediaServiceFastMetadata" minOccurs="0"/>
                <xsd:element ref="ns4:MediaServiceDateTaken" minOccurs="0"/>
                <xsd:element ref="ns4:MediaLengthInSeconds" minOccurs="0"/>
                <xsd:element ref="ns4:lcf76f155ced4ddcb4097134ff3c332f" minOccurs="0"/>
                <xsd:element ref="ns4:MediaServiceGenerationTime" minOccurs="0"/>
                <xsd:element ref="ns4:MediaServiceEventHashCode" minOccurs="0"/>
                <xsd:element ref="ns4:MediaServiceOCR" minOccurs="0"/>
                <xsd:element ref="ns2:TaxKeywordTaxHTField" minOccurs="0"/>
                <xsd:element ref="ns4:Cross_x002d_Curriculum_x0020_Priorities" minOccurs="0"/>
                <xsd:element ref="ns4:General_x0020_Capabilities" minOccurs="0"/>
                <xsd:element ref="ns2:SharedWithUsers" minOccurs="0"/>
                <xsd:element ref="ns2:SharedWithDetails" minOccurs="0"/>
                <xsd:element ref="ns4:ResourcesType" minOccurs="0"/>
                <xsd:element ref="ns4:ResourceAudience" minOccurs="0"/>
                <xsd:element ref="ns4:ResourceTopic" minOccurs="0"/>
                <xsd:element ref="ns4:Curriculum" minOccurs="0"/>
                <xsd:element ref="ns4:Term" minOccurs="0"/>
                <xsd:element ref="ns4:MediaServiceObjectDetectorVersions" minOccurs="0"/>
                <xsd:element ref="ns4:MediaServiceLocation"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Calendar_x0020_Year" ma:index="8" nillable="true" ma:displayName="Calendar Year" ma:list="{efc841cf-c008-4849-acd6-eb31f33685a0}" ma:internalName="Calendar_x0020_Year" ma:showField="CalendarYear" ma:web="a74f41e8-2c9a-4a9a-8a86-1b2eca9cb15f">
      <xsd:simpleType>
        <xsd:restriction base="dms:Lookup"/>
      </xsd:simpleType>
    </xsd:element>
    <xsd:element name="Document_x0020_Status" ma:index="9" nillable="true" ma:displayName="Document Status" ma:list="{c6e27091-794f-4218-8873-7e1e6bc71942}" ma:internalName="Document_x0020_Status" ma:showField="Documentstatus" ma:web="a74f41e8-2c9a-4a9a-8a86-1b2eca9cb15f">
      <xsd:simpleType>
        <xsd:restriction base="dms:Lookup"/>
      </xsd:simpleType>
    </xsd:element>
    <xsd:element name="TaxCatchAll" ma:index="13"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TaxKeywordTaxHTField" ma:index="24" nillable="true" ma:taxonomy="true" ma:internalName="TaxKeywordTaxHTField" ma:taxonomyFieldName="TaxKeyword" ma:displayName="Enterprise Keywords" ma:fieldId="{23f27201-bee3-471e-b2e7-b64fd8b7ca38}" ma:taxonomyMulti="true" ma:sspId="fba56b17-20de-4e09-aefb-c97c0efd6dbe" ma:termSetId="00000000-0000-0000-0000-000000000000" ma:anchorId="00000000-0000-0000-0000-000000000000" ma:open="true" ma:isKeyword="true">
      <xsd:complexType>
        <xsd:sequence>
          <xsd:element ref="pc:Terms" minOccurs="0" maxOccurs="1"/>
        </xsd:sequence>
      </xsd:complex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sourceType" ma:index="10" nillable="true" ma:displayName="Resource Type" ma:description="A set of categories, functions, genres or aggregation levels" ma:internalName="_ResourceTyp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426e0c-4a75-4487-8a8c-05f70a1c3a62" elementFormDefault="qualified">
    <xsd:import namespace="http://schemas.microsoft.com/office/2006/documentManagement/types"/>
    <xsd:import namespace="http://schemas.microsoft.com/office/infopath/2007/PartnerControls"/>
    <xsd:element name="bc52f877b74e4892aa9edc07f5db4423" ma:index="12" nillable="true" ma:taxonomy="true" ma:internalName="bc52f877b74e4892aa9edc07f5db4423" ma:taxonomyFieldName="Topic" ma:displayName="Topic" ma:default="" ma:fieldId="{bc52f877-b74e-4892-aa9e-dc07f5db4423}" ma:sspId="fba56b17-20de-4e09-aefb-c97c0efd6dbe" ma:termSetId="43fe0924-5d85-4bf5-8df1-467cebe12fdd" ma:anchorId="00000000-0000-0000-0000-000000000000" ma:open="fals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Cross_x002d_Curriculum_x0020_Priorities" ma:index="25" nillable="true" ma:displayName="Cross-Curriculum Priorities" ma:format="Dropdown" ma:internalName="Cross_x002d_Curriculum_x0020_Priorities">
      <xsd:complexType>
        <xsd:complexContent>
          <xsd:extension base="dms:MultiChoice">
            <xsd:sequence>
              <xsd:element name="Value" maxOccurs="unbounded" minOccurs="0" nillable="true">
                <xsd:simpleType>
                  <xsd:restriction base="dms:Choice">
                    <xsd:enumeration value="Aboriginal and Torres Strait Islander Histories and Cultures"/>
                    <xsd:enumeration value="Asia and Australia's Engagement with Asia"/>
                    <xsd:enumeration value="Sustainability"/>
                  </xsd:restriction>
                </xsd:simpleType>
              </xsd:element>
            </xsd:sequence>
          </xsd:extension>
        </xsd:complexContent>
      </xsd:complexType>
    </xsd:element>
    <xsd:element name="General_x0020_Capabilities" ma:index="26" nillable="true" ma:displayName="General Capabilities" ma:format="Dropdown" ma:internalName="General_x0020_Capabilities">
      <xsd:complexType>
        <xsd:complexContent>
          <xsd:extension base="dms:MultiChoice">
            <xsd:sequence>
              <xsd:element name="Value" maxOccurs="unbounded" minOccurs="0" nillable="true">
                <xsd:simpleType>
                  <xsd:restriction base="dms:Choice">
                    <xsd:enumeration value="Literacy"/>
                    <xsd:enumeration value="Numeracy"/>
                    <xsd:enumeration value="Information and Communication Technology (ICT) Capability"/>
                    <xsd:enumeration value="Critical and Creative Thinking"/>
                    <xsd:enumeration value="Personal and Social Capability"/>
                    <xsd:enumeration value="Ethical Understanding"/>
                    <xsd:enumeration value="Intercultural Understanding"/>
                  </xsd:restriction>
                </xsd:simpleType>
              </xsd:element>
            </xsd:sequence>
          </xsd:extension>
        </xsd:complexContent>
      </xsd:complexType>
    </xsd:element>
    <xsd:element name="ResourcesType" ma:index="29" nillable="true" ma:displayName="Resources Type" ma:format="Dropdown" ma:internalName="ResourcesType">
      <xsd:complexType>
        <xsd:complexContent>
          <xsd:extension base="dms:MultiChoice">
            <xsd:sequence>
              <xsd:element name="Value" maxOccurs="unbounded" minOccurs="0" nillable="true">
                <xsd:simpleType>
                  <xsd:restriction base="dms:Choice">
                    <xsd:enumeration value="Assembly"/>
                    <xsd:enumeration value="Fact Sheet and Report"/>
                    <xsd:enumeration value="Film"/>
                    <xsd:enumeration value="Fundraising"/>
                    <xsd:enumeration value="Game"/>
                    <xsd:enumeration value="Guide"/>
                    <xsd:enumeration value="Image"/>
                    <xsd:enumeration value="Lesson and Unit"/>
                    <xsd:enumeration value="Poster"/>
                    <xsd:enumeration value="Prayer / Reflection"/>
                    <xsd:enumeration value="Quiz"/>
                    <xsd:enumeration value="Case Study"/>
                  </xsd:restriction>
                </xsd:simpleType>
              </xsd:element>
            </xsd:sequence>
          </xsd:extension>
        </xsd:complexContent>
      </xsd:complexType>
    </xsd:element>
    <xsd:element name="ResourceAudience" ma:index="30" nillable="true" ma:displayName="Resource Audience" ma:format="Dropdown" ma:internalName="ResourceAudience">
      <xsd:complexType>
        <xsd:complexContent>
          <xsd:extension base="dms:MultiChoice">
            <xsd:sequence>
              <xsd:element name="Value" maxOccurs="unbounded" minOccurs="0" nillable="true">
                <xsd:simpleType>
                  <xsd:restriction base="dms:Choice">
                    <xsd:enumeration value="Lower Primary F-2"/>
                    <xsd:enumeration value="Middle primary 3-4"/>
                    <xsd:enumeration value="Upper Primary 5-6"/>
                    <xsd:enumeration value="Upper Primary 3-6"/>
                    <xsd:enumeration value="Secondary"/>
                    <xsd:enumeration value="Youth"/>
                    <xsd:enumeration value="Parish"/>
                    <xsd:enumeration value="Teacher"/>
                    <xsd:enumeration value="Choice 9"/>
                  </xsd:restriction>
                </xsd:simpleType>
              </xsd:element>
            </xsd:sequence>
          </xsd:extension>
        </xsd:complexContent>
      </xsd:complexType>
    </xsd:element>
    <xsd:element name="ResourceTopic" ma:index="31" nillable="true" ma:displayName="Resource Topic" ma:format="Dropdown" ma:internalName="ResourceTopic">
      <xsd:complexType>
        <xsd:complexContent>
          <xsd:extension base="dms:MultiChoice">
            <xsd:sequence>
              <xsd:element name="Value" maxOccurs="unbounded" minOccurs="0" nillable="true">
                <xsd:simpleType>
                  <xsd:restriction base="dms:Choice">
                    <xsd:enumeration value="About Caritas"/>
                    <xsd:enumeration value="Advocacy and Campaigns"/>
                    <xsd:enumeration value="Catholic Identity"/>
                    <xsd:enumeration value="Catholic Social Teaching"/>
                    <xsd:enumeration value="Disability"/>
                    <xsd:enumeration value="Emergencies"/>
                    <xsd:enumeration value="Environment, Climate Justice, DRR"/>
                    <xsd:enumeration value="Food Security and Agriculture"/>
                    <xsd:enumeration value="Gender Equality / Women"/>
                    <xsd:enumeration value="Health"/>
                    <xsd:enumeration value="Human Trafficking, Modern Slavery and Fair Trade"/>
                    <xsd:enumeration value="Indigenous Peoples"/>
                    <xsd:enumeration value="Laudato Si'"/>
                    <xsd:enumeration value="Peace and Conflict"/>
                    <xsd:enumeration value="Poverty"/>
                    <xsd:enumeration value="Project Compassion"/>
                    <xsd:enumeration value="Refugees and Forced Migration"/>
                    <xsd:enumeration value="Sustainable Development Goals and Human Rights"/>
                    <xsd:enumeration value="Water and Sanitation"/>
                    <xsd:enumeration value="Religion"/>
                    <xsd:enumeration value="First Nations Australians"/>
                    <xsd:enumeration value="Choice 22"/>
                  </xsd:restriction>
                </xsd:simpleType>
              </xsd:element>
            </xsd:sequence>
          </xsd:extension>
        </xsd:complexContent>
      </xsd:complexType>
    </xsd:element>
    <xsd:element name="Curriculum" ma:index="32" nillable="true" ma:displayName="Curriculum" ma:format="Dropdown" ma:internalName="Curriculum">
      <xsd:complexType>
        <xsd:complexContent>
          <xsd:extension base="dms:MultiChoice">
            <xsd:sequence>
              <xsd:element name="Value" maxOccurs="unbounded" minOccurs="0" nillable="true">
                <xsd:simpleType>
                  <xsd:restriction base="dms:Choice">
                    <xsd:enumeration value="Civics and Citizenship"/>
                    <xsd:enumeration value="Economics and Business"/>
                    <xsd:enumeration value="English"/>
                    <xsd:enumeration value="Geography"/>
                    <xsd:enumeration value="HASS"/>
                    <xsd:enumeration value="Health and PE"/>
                    <xsd:enumeration value="History"/>
                    <xsd:enumeration value="Languages"/>
                    <xsd:enumeration value="Mathematics"/>
                    <xsd:enumeration value="Religious Education"/>
                    <xsd:enumeration value="Science"/>
                    <xsd:enumeration value="Technologies "/>
                    <xsd:enumeration value="Choice 13"/>
                  </xsd:restriction>
                </xsd:simpleType>
              </xsd:element>
            </xsd:sequence>
          </xsd:extension>
        </xsd:complexContent>
      </xsd:complexType>
    </xsd:element>
    <xsd:element name="Term" ma:index="33" nillable="true" ma:displayName="Term" ma:format="Dropdown" ma:internalName="Term">
      <xsd:complexType>
        <xsd:complexContent>
          <xsd:extension base="dms:MultiChoice">
            <xsd:sequence>
              <xsd:element name="Value" maxOccurs="unbounded" minOccurs="0" nillable="true">
                <xsd:simpleType>
                  <xsd:restriction base="dms:Choice">
                    <xsd:enumeration value="Term 1 "/>
                    <xsd:enumeration value="Term 2"/>
                    <xsd:enumeration value="Term 3"/>
                    <xsd:enumeration value="Term 4"/>
                  </xsd:restriction>
                </xsd:simpleType>
              </xsd:element>
            </xsd:sequence>
          </xsd:extension>
        </xsd:complexContent>
      </xsd:complex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Location" ma:index="35" nillable="true" ma:displayName="Location" ma:indexed="true" ma:internalName="MediaServiceLocation"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alendar_x0020_Year xmlns="a74f41e8-2c9a-4a9a-8a86-1b2eca9cb15f" xsi:nil="true"/>
    <Cross_x002d_Curriculum_x0020_Priorities xmlns="d0426e0c-4a75-4487-8a8c-05f70a1c3a62" xsi:nil="true"/>
    <bc52f877b74e4892aa9edc07f5db4423 xmlns="d0426e0c-4a75-4487-8a8c-05f70a1c3a62">
      <Terms xmlns="http://schemas.microsoft.com/office/infopath/2007/PartnerControls"/>
    </bc52f877b74e4892aa9edc07f5db4423>
    <TaxCatchAll xmlns="a74f41e8-2c9a-4a9a-8a86-1b2eca9cb15f" xsi:nil="true"/>
    <Curriculum xmlns="d0426e0c-4a75-4487-8a8c-05f70a1c3a62" xsi:nil="true"/>
    <lcf76f155ced4ddcb4097134ff3c332f xmlns="d0426e0c-4a75-4487-8a8c-05f70a1c3a62">
      <Terms xmlns="http://schemas.microsoft.com/office/infopath/2007/PartnerControls"/>
    </lcf76f155ced4ddcb4097134ff3c332f>
    <TaxKeywordTaxHTField xmlns="a74f41e8-2c9a-4a9a-8a86-1b2eca9cb15f">
      <Terms xmlns="http://schemas.microsoft.com/office/infopath/2007/PartnerControls"/>
    </TaxKeywordTaxHTField>
    <_ResourceType xmlns="http://schemas.microsoft.com/sharepoint/v3/fields" xsi:nil="true"/>
    <Document_x0020_Status xmlns="a74f41e8-2c9a-4a9a-8a86-1b2eca9cb15f" xsi:nil="true"/>
    <General_x0020_Capabilities xmlns="d0426e0c-4a75-4487-8a8c-05f70a1c3a62" xsi:nil="true"/>
    <ResourcesType xmlns="d0426e0c-4a75-4487-8a8c-05f70a1c3a62" xsi:nil="true"/>
    <ResourceAudience xmlns="d0426e0c-4a75-4487-8a8c-05f70a1c3a62" xsi:nil="true"/>
    <ResourceTopic xmlns="d0426e0c-4a75-4487-8a8c-05f70a1c3a62" xsi:nil="true"/>
    <Term xmlns="d0426e0c-4a75-4487-8a8c-05f70a1c3a62" xsi:nil="true"/>
  </documentManagement>
</p:properties>
</file>

<file path=customXml/itemProps1.xml><?xml version="1.0" encoding="utf-8"?>
<ds:datastoreItem xmlns:ds="http://schemas.openxmlformats.org/officeDocument/2006/customXml" ds:itemID="{7010F89C-9F27-40E2-B07B-DA746ED61B30}">
  <ds:schemaRefs>
    <ds:schemaRef ds:uri="http://schemas.microsoft.com/sharepoint/v3/contenttype/forms"/>
  </ds:schemaRefs>
</ds:datastoreItem>
</file>

<file path=customXml/itemProps2.xml><?xml version="1.0" encoding="utf-8"?>
<ds:datastoreItem xmlns:ds="http://schemas.openxmlformats.org/officeDocument/2006/customXml" ds:itemID="{F1602AB5-AFD4-4B72-A6B7-C9CB3B1D53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f41e8-2c9a-4a9a-8a86-1b2eca9cb15f"/>
    <ds:schemaRef ds:uri="http://schemas.microsoft.com/sharepoint/v3/fields"/>
    <ds:schemaRef ds:uri="d0426e0c-4a75-4487-8a8c-05f70a1c3a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CE9FC7-F488-4CBC-BC57-3C13B4B4EA8E}">
  <ds:schemaRefs>
    <ds:schemaRef ds:uri="a74f41e8-2c9a-4a9a-8a86-1b2eca9cb15f"/>
    <ds:schemaRef ds:uri="http://www.w3.org/XML/1998/namespace"/>
    <ds:schemaRef ds:uri="d0426e0c-4a75-4487-8a8c-05f70a1c3a62"/>
    <ds:schemaRef ds:uri="http://purl.org/dc/elements/1.1/"/>
    <ds:schemaRef ds:uri="http://schemas.microsoft.com/office/2006/documentManagement/types"/>
    <ds:schemaRef ds:uri="http://schemas.microsoft.com/sharepoint/v3/fields"/>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2552</TotalTime>
  <Words>2850</Words>
  <Application>Microsoft Office PowerPoint</Application>
  <PresentationFormat>Widescreen</PresentationFormat>
  <Paragraphs>230</Paragraphs>
  <Slides>26</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Calibri</vt:lpstr>
      <vt:lpstr>Garamond</vt:lpstr>
      <vt:lpstr>Roboto</vt:lpstr>
      <vt:lpstr>Roboto Black</vt:lpstr>
      <vt:lpstr>Roboto Light</vt:lpstr>
      <vt:lpstr>Roboto Light</vt:lpstr>
      <vt:lpstr>Roboto Medium</vt:lpstr>
      <vt:lpstr>Segoe UI</vt:lpstr>
      <vt:lpstr>Times New Roman</vt:lpstr>
      <vt:lpstr>Education PPT Template</vt:lpstr>
      <vt:lpstr>Teacher Information</vt:lpstr>
      <vt:lpstr>STUDENTS</vt:lpstr>
      <vt:lpstr>PowerPoint Presentation</vt:lpstr>
      <vt:lpstr>An introduction to Caritas Australia</vt:lpstr>
      <vt:lpstr>Our history</vt:lpstr>
      <vt:lpstr>About us</vt:lpstr>
      <vt:lpstr>PowerPoint Presentation</vt:lpstr>
      <vt:lpstr>What do we do?</vt:lpstr>
      <vt:lpstr>What do we do?</vt:lpstr>
      <vt:lpstr>Aid</vt:lpstr>
      <vt:lpstr>Aid – An example: Ukraine War</vt:lpstr>
      <vt:lpstr>Community development</vt:lpstr>
      <vt:lpstr>Community Development – An example</vt:lpstr>
      <vt:lpstr>Advocacy</vt:lpstr>
      <vt:lpstr>Advocacy – An example</vt:lpstr>
      <vt:lpstr>Raising awareness</vt:lpstr>
      <vt:lpstr>Raising Awareness – An example</vt:lpstr>
      <vt:lpstr>Fundraising</vt:lpstr>
      <vt:lpstr>Fundraising– An example</vt:lpstr>
      <vt:lpstr>Why do we do this work?</vt:lpstr>
      <vt:lpstr>We are guided by the principles of Catholic Social Teaching</vt:lpstr>
      <vt:lpstr>How do we work with others?</vt:lpstr>
      <vt:lpstr>How do we work with others?</vt:lpstr>
      <vt:lpstr>How can you help?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Caritas Australia- An introduction</dc:title>
  <dc:creator>NicoleD@caritas.org.au</dc:creator>
  <cp:lastModifiedBy>Nicole Dobrohotoff</cp:lastModifiedBy>
  <cp:revision>237</cp:revision>
  <dcterms:created xsi:type="dcterms:W3CDTF">2014-11-30T23:21:17Z</dcterms:created>
  <dcterms:modified xsi:type="dcterms:W3CDTF">2024-05-20T05:17:07Z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0x0101007A5B4263F7BA4B4FB1DEE6AB7F3265F0</vt:lpwstr>
  </property>
  <property fmtid="{D5CDD505-2E9C-101B-9397-08002B2CF9AE}" pid="3" name="_dlc_DocIdItemGuid">
    <vt:lpwstr>d7ee03d9-074b-4786-bb99-1c6adf13a550</vt:lpwstr>
  </property>
  <property fmtid="{D5CDD505-2E9C-101B-9397-08002B2CF9AE}" pid="4" name="TaxKeyword">
    <vt:lpwstr/>
  </property>
  <property fmtid="{D5CDD505-2E9C-101B-9397-08002B2CF9AE}" pid="5" name="Topic">
    <vt:lpwstr/>
  </property>
  <property fmtid="{D5CDD505-2E9C-101B-9397-08002B2CF9AE}" pid="6" name="MediaServiceImageTags">
    <vt:lpwstr/>
  </property>
</Properties>
</file>