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4"/>
    <p:sldMasterId id="2147483816" r:id="rId5"/>
  </p:sldMasterIdLst>
  <p:notesMasterIdLst>
    <p:notesMasterId r:id="rId52"/>
  </p:notesMasterIdLst>
  <p:handoutMasterIdLst>
    <p:handoutMasterId r:id="rId53"/>
  </p:handoutMasterIdLst>
  <p:sldIdLst>
    <p:sldId id="282" r:id="rId6"/>
    <p:sldId id="386" r:id="rId7"/>
    <p:sldId id="433" r:id="rId8"/>
    <p:sldId id="461" r:id="rId9"/>
    <p:sldId id="387" r:id="rId10"/>
    <p:sldId id="388" r:id="rId11"/>
    <p:sldId id="484" r:id="rId12"/>
    <p:sldId id="333" r:id="rId13"/>
    <p:sldId id="459" r:id="rId14"/>
    <p:sldId id="389" r:id="rId15"/>
    <p:sldId id="390" r:id="rId16"/>
    <p:sldId id="391" r:id="rId17"/>
    <p:sldId id="392" r:id="rId18"/>
    <p:sldId id="393" r:id="rId19"/>
    <p:sldId id="395" r:id="rId20"/>
    <p:sldId id="398" r:id="rId21"/>
    <p:sldId id="399" r:id="rId22"/>
    <p:sldId id="401" r:id="rId23"/>
    <p:sldId id="402" r:id="rId24"/>
    <p:sldId id="403" r:id="rId25"/>
    <p:sldId id="404" r:id="rId26"/>
    <p:sldId id="405" r:id="rId27"/>
    <p:sldId id="406" r:id="rId28"/>
    <p:sldId id="407" r:id="rId29"/>
    <p:sldId id="415" r:id="rId30"/>
    <p:sldId id="416" r:id="rId31"/>
    <p:sldId id="417" r:id="rId32"/>
    <p:sldId id="434" r:id="rId33"/>
    <p:sldId id="418" r:id="rId34"/>
    <p:sldId id="419" r:id="rId35"/>
    <p:sldId id="420" r:id="rId36"/>
    <p:sldId id="421" r:id="rId37"/>
    <p:sldId id="460" r:id="rId38"/>
    <p:sldId id="423" r:id="rId39"/>
    <p:sldId id="424" r:id="rId40"/>
    <p:sldId id="422" r:id="rId41"/>
    <p:sldId id="425" r:id="rId42"/>
    <p:sldId id="426" r:id="rId43"/>
    <p:sldId id="427" r:id="rId44"/>
    <p:sldId id="428" r:id="rId45"/>
    <p:sldId id="429" r:id="rId46"/>
    <p:sldId id="430" r:id="rId47"/>
    <p:sldId id="431" r:id="rId48"/>
    <p:sldId id="432" r:id="rId49"/>
    <p:sldId id="339" r:id="rId50"/>
    <p:sldId id="272"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5" userDrawn="1">
          <p15:clr>
            <a:srgbClr val="A4A3A4"/>
          </p15:clr>
        </p15:guide>
        <p15:guide id="2" orient="horz" pos="4020" userDrawn="1">
          <p15:clr>
            <a:srgbClr val="A4A3A4"/>
          </p15:clr>
        </p15:guide>
        <p15:guide id="3" pos="5352" userDrawn="1">
          <p15:clr>
            <a:srgbClr val="A4A3A4"/>
          </p15:clr>
        </p15:guide>
        <p15:guide id="4" pos="7045"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C21B81-68C7-CDC9-5D1E-2BF4DC3C010B}" name="Nicole Dobrohotoff" initials="ND" userId="S::nicoled@caritas.org.au::2dc4cf58-dc7e-422a-950b-38460c74cb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le Dobrohotoff" initials="ND" lastIdx="14" clrIdx="0">
    <p:extLst>
      <p:ext uri="{19B8F6BF-5375-455C-9EA6-DF929625EA0E}">
        <p15:presenceInfo xmlns:p15="http://schemas.microsoft.com/office/powerpoint/2012/main" userId="S-1-5-21-568877940-3399399001-4121681156-2163" providerId="AD"/>
      </p:ext>
    </p:extLst>
  </p:cmAuthor>
  <p:cmAuthor id="2" name="Nicole Dobrohotoff" initials="ND [2]" lastIdx="9" clrIdx="1">
    <p:extLst>
      <p:ext uri="{19B8F6BF-5375-455C-9EA6-DF929625EA0E}">
        <p15:presenceInfo xmlns:p15="http://schemas.microsoft.com/office/powerpoint/2012/main" userId="S::nicoled@caritas.org.au::2dc4cf58-dc7e-422a-950b-38460c74cb76" providerId="AD"/>
      </p:ext>
    </p:extLst>
  </p:cmAuthor>
  <p:cmAuthor id="3" name="Dr Rebekah Pryor" initials="DRP" lastIdx="15" clrIdx="2">
    <p:extLst>
      <p:ext uri="{19B8F6BF-5375-455C-9EA6-DF929625EA0E}">
        <p15:presenceInfo xmlns:p15="http://schemas.microsoft.com/office/powerpoint/2012/main" userId="S-1-5-21-568877940-3399399001-4121681156-7401" providerId="AD"/>
      </p:ext>
    </p:extLst>
  </p:cmAuthor>
  <p:cmAuthor id="4" name="Dr Rebekah Pryor" initials="DP" lastIdx="3" clrIdx="3">
    <p:extLst>
      <p:ext uri="{19B8F6BF-5375-455C-9EA6-DF929625EA0E}">
        <p15:presenceInfo xmlns:p15="http://schemas.microsoft.com/office/powerpoint/2012/main" userId="S::rebekah.pryor@caritas.org.au::8d859597-0c52-4ddc-b3e3-bd9b1ef69f34" providerId="AD"/>
      </p:ext>
    </p:extLst>
  </p:cmAuthor>
  <p:cmAuthor id="5" name="Kiri Olsen" initials="KO" lastIdx="1" clrIdx="4">
    <p:extLst>
      <p:ext uri="{19B8F6BF-5375-455C-9EA6-DF929625EA0E}">
        <p15:presenceInfo xmlns:p15="http://schemas.microsoft.com/office/powerpoint/2012/main" userId="S::kiri.olsen@caritas.org.au::dd5d6bfb-7d55-493f-a26c-f74a27cf4315" providerId="AD"/>
      </p:ext>
    </p:extLst>
  </p:cmAuthor>
  <p:cmAuthor id="6" name="Christine Rhazi" initials="CR" lastIdx="1" clrIdx="5">
    <p:extLst>
      <p:ext uri="{19B8F6BF-5375-455C-9EA6-DF929625EA0E}">
        <p15:presenceInfo xmlns:p15="http://schemas.microsoft.com/office/powerpoint/2012/main" userId="S::christine.rhazi@caritas.org.au::35f5991c-de65-4aaf-ad61-0287e391af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000"/>
    <a:srgbClr val="E5DBCB"/>
    <a:srgbClr val="0C244C"/>
    <a:srgbClr val="68C6A4"/>
    <a:srgbClr val="63B1A4"/>
    <a:srgbClr val="FBC858"/>
    <a:srgbClr val="DF918A"/>
    <a:srgbClr val="CD594F"/>
    <a:srgbClr val="C3DDD7"/>
    <a:srgbClr val="D860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7" autoAdjust="0"/>
    <p:restoredTop sz="67068" autoAdjust="0"/>
  </p:normalViewPr>
  <p:slideViewPr>
    <p:cSldViewPr snapToGrid="0">
      <p:cViewPr varScale="1">
        <p:scale>
          <a:sx n="81" d="100"/>
          <a:sy n="81" d="100"/>
        </p:scale>
        <p:origin x="1445" y="53"/>
      </p:cViewPr>
      <p:guideLst>
        <p:guide orient="horz" pos="2795"/>
        <p:guide orient="horz" pos="4020"/>
        <p:guide pos="5352"/>
        <p:guide pos="7045"/>
      </p:guideLst>
    </p:cSldViewPr>
  </p:slideViewPr>
  <p:notesTextViewPr>
    <p:cViewPr>
      <p:scale>
        <a:sx n="1" d="1"/>
        <a:sy n="1" d="1"/>
      </p:scale>
      <p:origin x="0" y="0"/>
    </p:cViewPr>
  </p:notesTextViewPr>
  <p:sorterViewPr>
    <p:cViewPr>
      <p:scale>
        <a:sx n="100" d="100"/>
        <a:sy n="100" d="100"/>
      </p:scale>
      <p:origin x="0" y="-1392"/>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handoutMaster" Target="handoutMasters/handoutMaster1.xml"/><Relationship Id="rId58" Type="http://schemas.openxmlformats.org/officeDocument/2006/relationships/tableStyles" Target="tableStyles.xml"/><Relationship Id="rId115" Type="http://schemas.microsoft.com/office/2018/10/relationships/authors" Target="author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obrohotoff" userId="2dc4cf58-dc7e-422a-950b-38460c74cb76" providerId="ADAL" clId="{4A872B59-A7DF-496A-A4A3-AB0C18FA7838}"/>
    <pc:docChg chg="addSld delSld modSld">
      <pc:chgData name="Nicole Dobrohotoff" userId="2dc4cf58-dc7e-422a-950b-38460c74cb76" providerId="ADAL" clId="{4A872B59-A7DF-496A-A4A3-AB0C18FA7838}" dt="2023-06-30T05:38:17.667" v="10" actId="20577"/>
      <pc:docMkLst>
        <pc:docMk/>
      </pc:docMkLst>
      <pc:sldChg chg="del">
        <pc:chgData name="Nicole Dobrohotoff" userId="2dc4cf58-dc7e-422a-950b-38460c74cb76" providerId="ADAL" clId="{4A872B59-A7DF-496A-A4A3-AB0C18FA7838}" dt="2023-06-30T05:35:50.571" v="1" actId="2696"/>
        <pc:sldMkLst>
          <pc:docMk/>
          <pc:sldMk cId="2482064592" sldId="328"/>
        </pc:sldMkLst>
      </pc:sldChg>
      <pc:sldChg chg="modSp">
        <pc:chgData name="Nicole Dobrohotoff" userId="2dc4cf58-dc7e-422a-950b-38460c74cb76" providerId="ADAL" clId="{4A872B59-A7DF-496A-A4A3-AB0C18FA7838}" dt="2023-06-30T05:38:17.667" v="10" actId="20577"/>
        <pc:sldMkLst>
          <pc:docMk/>
          <pc:sldMk cId="519983208" sldId="459"/>
        </pc:sldMkLst>
        <pc:spChg chg="mod">
          <ac:chgData name="Nicole Dobrohotoff" userId="2dc4cf58-dc7e-422a-950b-38460c74cb76" providerId="ADAL" clId="{4A872B59-A7DF-496A-A4A3-AB0C18FA7838}" dt="2023-06-30T05:38:17.667" v="10" actId="20577"/>
          <ac:spMkLst>
            <pc:docMk/>
            <pc:sldMk cId="519983208" sldId="459"/>
            <ac:spMk id="6" creationId="{AC8C4E50-D9F3-456D-A715-2FF6B11FC952}"/>
          </ac:spMkLst>
        </pc:spChg>
      </pc:sldChg>
      <pc:sldChg chg="add">
        <pc:chgData name="Nicole Dobrohotoff" userId="2dc4cf58-dc7e-422a-950b-38460c74cb76" providerId="ADAL" clId="{4A872B59-A7DF-496A-A4A3-AB0C18FA7838}" dt="2023-06-30T05:35:48.011" v="0"/>
        <pc:sldMkLst>
          <pc:docMk/>
          <pc:sldMk cId="3456642859" sldId="48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7C48E9-2B28-5D4E-82F4-795B3652695B}" type="datetimeFigureOut">
              <a:rPr lang="en-US" smtClean="0">
                <a:latin typeface="Arial" panose="020B0604020202020204" pitchFamily="34" charset="0"/>
              </a:rPr>
              <a:t>6/30/2023</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B809C2-3DA2-7445-A632-60F53831D2BC}"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802549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A3A601E1-AFEE-AA40-B9D6-E7C3110FECAB}" type="datetimeFigureOut">
              <a:rPr lang="en-US" smtClean="0"/>
              <a:pPr/>
              <a:t>6/30/2023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490689D6-08F4-9246-8340-6E1C330F9F5D}" type="slidenum">
              <a:rPr lang="en-US" smtClean="0"/>
              <a:pPr/>
              <a:t>‹#›</a:t>
            </a:fld>
            <a:endParaRPr lang="en-US" dirty="0"/>
          </a:p>
        </p:txBody>
      </p:sp>
    </p:spTree>
    <p:extLst>
      <p:ext uri="{BB962C8B-B14F-4D97-AF65-F5344CB8AC3E}">
        <p14:creationId xmlns:p14="http://schemas.microsoft.com/office/powerpoint/2010/main" val="21913272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aiatsis.gov.au/sites/default/files/docs/digitised_collections/dawn/august_1965.pdf?width=900&amp;height=800&amp;iframe=true"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aiatsis.gov.au/sites/default/files/docs/digitised_collections/dawn/august_1965.pdf?width=900&amp;height=800&amp;iframe=true"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ustlii.edu.au/au/other/dfat/treaties/1951/2.html"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austlii.edu.au/au/other/dfat/treaties/1951/2.html"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youtu.be/bB2uZxekt-k"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caritas.org.au/learn/catholic-social-teach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8" Type="http://schemas.openxmlformats.org/officeDocument/2006/relationships/hyperlink" Target="http://w2.vatican.va/content/john-paul-ii/en/apost_exhortations/documents/hf_jp-ii_exh_20011122_ecclesia-in-oceania.html#fn103" TargetMode="External"/><Relationship Id="rId3" Type="http://schemas.openxmlformats.org/officeDocument/2006/relationships/hyperlink" Target="http://w2.vatican.va/content/john-paul-ii/en/apost_exhortations/documents/hf_jp-ii_exh_20011122_ecclesia-in-oceania.html#fn98" TargetMode="External"/><Relationship Id="rId7" Type="http://schemas.openxmlformats.org/officeDocument/2006/relationships/hyperlink" Target="http://w2.vatican.va/content/john-paul-ii/en/apost_exhortations/documents/hf_jp-ii_exh_20011122_ecclesia-in-oceania.html#fn102"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w2.vatican.va/content/john-paul-ii/en/apost_exhortations/documents/hf_jp-ii_exh_20011122_ecclesia-in-oceania.html#fn101" TargetMode="External"/><Relationship Id="rId5" Type="http://schemas.openxmlformats.org/officeDocument/2006/relationships/hyperlink" Target="http://w2.vatican.va/content/john-paul-ii/en/apost_exhortations/documents/hf_jp-ii_exh_20011122_ecclesia-in-oceania.html#fn100" TargetMode="External"/><Relationship Id="rId4" Type="http://schemas.openxmlformats.org/officeDocument/2006/relationships/hyperlink" Target="http://w2.vatican.va/content/john-paul-ii/en/apost_exhortations/documents/hf_jp-ii_exh_20011122_ecclesia-in-oceania.html#fn99" TargetMode="External"/><Relationship Id="rId9" Type="http://schemas.openxmlformats.org/officeDocument/2006/relationships/hyperlink" Target="http://www.natsicc.org.au/assets/bishops-apology.gif"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healingfoundation.org.au/bth20/bth20-school-resource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mgnsw.org.au/sector/resources/online-resources/aboriginal/prepare-acknowledgment-country-statement/"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a:t>
            </a:fld>
            <a:endParaRPr lang="en-US"/>
          </a:p>
        </p:txBody>
      </p:sp>
    </p:spTree>
    <p:extLst>
      <p:ext uri="{BB962C8B-B14F-4D97-AF65-F5344CB8AC3E}">
        <p14:creationId xmlns:p14="http://schemas.microsoft.com/office/powerpoint/2010/main" val="4000699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r>
              <a:rPr lang="en-AU" b="0" dirty="0"/>
              <a:t>Activity 1 – KWL chart – complete as a class</a:t>
            </a:r>
            <a:r>
              <a:rPr lang="en-AU" b="0" baseline="0" dirty="0"/>
              <a:t> or as individuals. </a:t>
            </a:r>
          </a:p>
          <a:p>
            <a:endParaRPr lang="en-AU" b="0" baseline="0" dirty="0"/>
          </a:p>
          <a:p>
            <a:r>
              <a:rPr lang="en-AU" b="0" baseline="0" dirty="0"/>
              <a:t>Activity 2 – Explore a definition for ‘Stolen Generations’. Brainstorm, think-pair-share to get the students involved. Display a definition like the one below (on next slide) in the classroom while learning about this topic. Add other definitions of terms used as needed. </a:t>
            </a:r>
          </a:p>
          <a:p>
            <a:endParaRPr lang="en-AU" b="0" dirty="0"/>
          </a:p>
          <a:p>
            <a:r>
              <a:rPr lang="en-AU" b="0" dirty="0"/>
              <a:t>Definition</a:t>
            </a:r>
            <a:r>
              <a:rPr lang="en-AU" b="0" baseline="0" dirty="0"/>
              <a:t> of the Stolen Generations: </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The Stolen Generations are Aboriginal and Torres Strait Islander people who, when they were children, were taken away from their families and communities as the result of past government policies. </a:t>
            </a:r>
          </a:p>
          <a:p>
            <a:endParaRPr lang="en-AU" sz="1200" b="0" i="0" kern="1200" dirty="0">
              <a:solidFill>
                <a:schemeClr val="tx1"/>
              </a:solidFill>
              <a:effectLst/>
              <a:ea typeface="+mn-ea"/>
              <a:cs typeface="+mn-cs"/>
            </a:endParaRPr>
          </a:p>
          <a:p>
            <a:r>
              <a:rPr lang="en-AU" baseline="0" dirty="0"/>
              <a:t>Source: https://aiatsis.gov.au/research/finding-your-family/before-you-start/stolen-generations </a:t>
            </a:r>
          </a:p>
          <a:p>
            <a:endParaRPr lang="en-AU" baseline="0" dirty="0"/>
          </a:p>
          <a:p>
            <a:r>
              <a:rPr lang="en-AU" baseline="0" dirty="0"/>
              <a:t>More information for Teachers</a:t>
            </a:r>
          </a:p>
          <a:p>
            <a:r>
              <a:rPr lang="en-AU" baseline="0" dirty="0"/>
              <a:t>Reconciliation Australia: https://www.reconciliation.org.au/wp-content/uploads/2017/11/150520-Sorry-Day.pdf</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11</a:t>
            </a:fld>
            <a:endParaRPr lang="en-US"/>
          </a:p>
        </p:txBody>
      </p:sp>
    </p:spTree>
    <p:extLst>
      <p:ext uri="{BB962C8B-B14F-4D97-AF65-F5344CB8AC3E}">
        <p14:creationId xmlns:p14="http://schemas.microsoft.com/office/powerpoint/2010/main" val="2134419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Children were removed by governments, churches and welfare bodies to be brought up in institutions, fostered out or adopted by white families.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The removal of Aboriginal children took place from the early days of British colonisation in Australia. It broke important cultural, spiritual and family ties and has left a lasting and intergenerational impact on the lives and wellbeing of Aboriginal and Torres Strait Islander people.</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Government policies concerning Aboriginal people were implemented under different laws in the different states and territories of Australia. These laws meant nearly every aspect of the lives of Indigenous people was closely controlled by government: relationships and marriage, children, work, travel, wages, housing and land, and access to health care and education.</a:t>
            </a:r>
          </a:p>
          <a:p>
            <a:r>
              <a:rPr lang="en-AU" baseline="0" dirty="0"/>
              <a:t>Source: https://aiatsis.gov.au/research/finding-your-family/before-you-start/stolen-generations </a:t>
            </a:r>
          </a:p>
          <a:p>
            <a:endParaRPr lang="en-AU" baseline="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12</a:t>
            </a:fld>
            <a:endParaRPr lang="en-US"/>
          </a:p>
        </p:txBody>
      </p:sp>
    </p:spTree>
    <p:extLst>
      <p:ext uri="{BB962C8B-B14F-4D97-AF65-F5344CB8AC3E}">
        <p14:creationId xmlns:p14="http://schemas.microsoft.com/office/powerpoint/2010/main" val="3076976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Children were removed by governments, churches and welfare bodies to be brought up in institutions, fostered out or adopted by white families.</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The removal of Aboriginal children took place from the early days of British colonisation in Australia. It broke important cultural, spiritual and family ties and has left a lasting and intergenerational impact on the lives and wellbeing of Aboriginal and Torres Strait Islander people.</a:t>
            </a:r>
          </a:p>
          <a:p>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Government policies concerning Aboriginal people were implemented under different laws in the different states and territories of Australia. These laws meant nearly every aspect of the lives of Indigenous people was closely controlled by government: relationships and marriage, children, work, travel, wages, housing and land, and access to health care and education.</a:t>
            </a:r>
          </a:p>
          <a:p>
            <a:r>
              <a:rPr lang="en-AU" baseline="0" dirty="0"/>
              <a:t>Source: https://aiatsis.gov.au/research/finding-your-family/before-you-start/stolen-generations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13</a:t>
            </a:fld>
            <a:endParaRPr lang="en-US"/>
          </a:p>
        </p:txBody>
      </p:sp>
    </p:spTree>
    <p:extLst>
      <p:ext uri="{BB962C8B-B14F-4D97-AF65-F5344CB8AC3E}">
        <p14:creationId xmlns:p14="http://schemas.microsoft.com/office/powerpoint/2010/main" val="366662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b="0" dirty="0"/>
              <a:t>Source: </a:t>
            </a:r>
            <a:r>
              <a:rPr lang="en-AU" sz="1200" dirty="0"/>
              <a:t>Australian Human Rights Commission, 2017: Bringing Them Home Educational Resource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14</a:t>
            </a:fld>
            <a:endParaRPr lang="en-US"/>
          </a:p>
        </p:txBody>
      </p:sp>
    </p:spTree>
    <p:extLst>
      <p:ext uri="{BB962C8B-B14F-4D97-AF65-F5344CB8AC3E}">
        <p14:creationId xmlns:p14="http://schemas.microsoft.com/office/powerpoint/2010/main" val="2043895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15</a:t>
            </a:fld>
            <a:endParaRPr lang="en-US"/>
          </a:p>
        </p:txBody>
      </p:sp>
    </p:spTree>
    <p:extLst>
      <p:ext uri="{BB962C8B-B14F-4D97-AF65-F5344CB8AC3E}">
        <p14:creationId xmlns:p14="http://schemas.microsoft.com/office/powerpoint/2010/main" val="1648628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t>Caption: </a:t>
            </a:r>
            <a:r>
              <a:rPr lang="en-US" sz="1200" dirty="0">
                <a:cs typeface="Arial" panose="020B0604020202020204" pitchFamily="34" charset="0"/>
              </a:rPr>
              <a:t>Survivors of </a:t>
            </a:r>
            <a:r>
              <a:rPr lang="en-US" sz="1200" dirty="0" err="1">
                <a:cs typeface="Arial" panose="020B0604020202020204" pitchFamily="34" charset="0"/>
              </a:rPr>
              <a:t>Kinchela</a:t>
            </a:r>
            <a:r>
              <a:rPr lang="en-US" sz="1200" dirty="0">
                <a:cs typeface="Arial" panose="020B0604020202020204" pitchFamily="34" charset="0"/>
              </a:rPr>
              <a:t> Boys Home</a:t>
            </a:r>
            <a:r>
              <a:rPr lang="en-US" dirty="0">
                <a:cs typeface="Arial" panose="020B0604020202020204" pitchFamily="34" charset="0"/>
              </a:rPr>
              <a:t>.</a:t>
            </a:r>
            <a:r>
              <a:rPr lang="en-US" sz="1200" dirty="0">
                <a:cs typeface="Arial" panose="020B0604020202020204" pitchFamily="34" charset="0"/>
              </a:rPr>
              <a:t> Photo: Peter </a:t>
            </a:r>
            <a:r>
              <a:rPr lang="en-US" sz="1200" dirty="0" err="1">
                <a:cs typeface="Arial" panose="020B0604020202020204" pitchFamily="34" charset="0"/>
              </a:rPr>
              <a:t>Solness</a:t>
            </a:r>
            <a:r>
              <a:rPr lang="en-US" sz="1200" dirty="0">
                <a:cs typeface="Arial" panose="020B0604020202020204" pitchFamily="34" charset="0"/>
              </a:rPr>
              <a:t>/Caritas Australia</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16</a:t>
            </a:fld>
            <a:endParaRPr lang="en-US" dirty="0"/>
          </a:p>
        </p:txBody>
      </p:sp>
    </p:spTree>
    <p:extLst>
      <p:ext uri="{BB962C8B-B14F-4D97-AF65-F5344CB8AC3E}">
        <p14:creationId xmlns:p14="http://schemas.microsoft.com/office/powerpoint/2010/main" val="325346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r>
              <a:rPr lang="en-AU" b="1" baseline="0" dirty="0"/>
              <a:t> </a:t>
            </a:r>
            <a:endParaRPr lang="en-AU" b="1" dirty="0"/>
          </a:p>
          <a:p>
            <a:endParaRPr lang="en-AU" dirty="0"/>
          </a:p>
          <a:p>
            <a:r>
              <a:rPr lang="en-AU" dirty="0"/>
              <a:t>Explain to students that thousands of Aboriginal and Torres Strait Islander children were removed from their</a:t>
            </a:r>
            <a:r>
              <a:rPr lang="en-AU" baseline="0" dirty="0"/>
              <a:t> families and placed in government or church-run institutions. Kinchela Boys Home was just one of these institutions. Life in these homes was extremely difficult for most children and the conditions were very harsh </a:t>
            </a:r>
            <a:r>
              <a:rPr lang="en-AU" baseline="0" dirty="0">
                <a:solidFill>
                  <a:schemeClr val="accent2"/>
                </a:solidFill>
              </a:rPr>
              <a:t>and abusive</a:t>
            </a:r>
            <a:r>
              <a:rPr lang="en-AU" baseline="0" dirty="0"/>
              <a:t>. </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17</a:t>
            </a:fld>
            <a:endParaRPr lang="en-US"/>
          </a:p>
        </p:txBody>
      </p:sp>
    </p:spTree>
    <p:extLst>
      <p:ext uri="{BB962C8B-B14F-4D97-AF65-F5344CB8AC3E}">
        <p14:creationId xmlns:p14="http://schemas.microsoft.com/office/powerpoint/2010/main" val="4288212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 </a:t>
            </a:r>
          </a:p>
          <a:p>
            <a:r>
              <a:rPr lang="en-AU" dirty="0"/>
              <a:t>The</a:t>
            </a:r>
            <a:r>
              <a:rPr lang="en-AU" baseline="0" dirty="0"/>
              <a:t> term ‘intergenerational trauma’ will need to be discussed/defined.</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18</a:t>
            </a:fld>
            <a:endParaRPr lang="en-US"/>
          </a:p>
        </p:txBody>
      </p:sp>
    </p:spTree>
    <p:extLst>
      <p:ext uri="{BB962C8B-B14F-4D97-AF65-F5344CB8AC3E}">
        <p14:creationId xmlns:p14="http://schemas.microsoft.com/office/powerpoint/2010/main" val="3923536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a:t>
            </a:r>
          </a:p>
          <a:p>
            <a:endParaRPr lang="en-AU" dirty="0"/>
          </a:p>
          <a:p>
            <a:r>
              <a:rPr lang="en-AU" dirty="0"/>
              <a:t>Caritas</a:t>
            </a:r>
            <a:r>
              <a:rPr lang="en-AU" baseline="0" dirty="0"/>
              <a:t> Australia uses the term First Australian to refer to Aboriginal and Torres Strait Islander Peoples. </a:t>
            </a:r>
          </a:p>
          <a:p>
            <a:endParaRPr lang="en-AU" sz="1200" b="0" i="0" u="none" strike="noStrike" kern="1200" baseline="0" dirty="0">
              <a:solidFill>
                <a:schemeClr val="tx1"/>
              </a:solidFill>
              <a:ea typeface="+mn-ea"/>
              <a:cs typeface="+mn-cs"/>
            </a:endParaRPr>
          </a:p>
          <a:p>
            <a:r>
              <a:rPr lang="en-AU" sz="1200" b="0" i="0" u="none" strike="noStrike" kern="1200" baseline="0" dirty="0">
                <a:solidFill>
                  <a:schemeClr val="tx1"/>
                </a:solidFill>
                <a:ea typeface="+mn-ea"/>
                <a:cs typeface="+mn-cs"/>
              </a:rPr>
              <a:t>Our Aboriginal and Torres Strait Islander Partners feel that the term  Indigenous’ is a generic term and does not express their unique belonging to the country within which our organisation is based.</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19</a:t>
            </a:fld>
            <a:endParaRPr lang="en-US"/>
          </a:p>
        </p:txBody>
      </p:sp>
    </p:spTree>
    <p:extLst>
      <p:ext uri="{BB962C8B-B14F-4D97-AF65-F5344CB8AC3E}">
        <p14:creationId xmlns:p14="http://schemas.microsoft.com/office/powerpoint/2010/main" val="2804206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“First thing they say to you: forget your name. You are now a number. You are now 28.” </a:t>
            </a:r>
          </a:p>
          <a:p>
            <a:r>
              <a:rPr lang="en-AU" dirty="0"/>
              <a:t>- Uncle Richard (#28)</a:t>
            </a:r>
          </a:p>
        </p:txBody>
      </p:sp>
      <p:sp>
        <p:nvSpPr>
          <p:cNvPr id="4" name="Slide Number Placeholder 3"/>
          <p:cNvSpPr>
            <a:spLocks noGrp="1"/>
          </p:cNvSpPr>
          <p:nvPr>
            <p:ph type="sldNum" sz="quarter" idx="5"/>
          </p:nvPr>
        </p:nvSpPr>
        <p:spPr/>
        <p:txBody>
          <a:bodyPr/>
          <a:lstStyle/>
          <a:p>
            <a:fld id="{490689D6-08F4-9246-8340-6E1C330F9F5D}" type="slidenum">
              <a:rPr lang="en-US" smtClean="0"/>
              <a:pPr/>
              <a:t>20</a:t>
            </a:fld>
            <a:endParaRPr lang="en-US" dirty="0"/>
          </a:p>
        </p:txBody>
      </p:sp>
    </p:spTree>
    <p:extLst>
      <p:ext uri="{BB962C8B-B14F-4D97-AF65-F5344CB8AC3E}">
        <p14:creationId xmlns:p14="http://schemas.microsoft.com/office/powerpoint/2010/main" val="1542689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AU" altLang="en-US" sz="1200" dirty="0">
              <a:latin typeface="Arial"/>
              <a:ea typeface="Roboto Light"/>
              <a:cs typeface="Arial"/>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2</a:t>
            </a:fld>
            <a:endParaRPr lang="en-US"/>
          </a:p>
        </p:txBody>
      </p:sp>
    </p:spTree>
    <p:extLst>
      <p:ext uri="{BB962C8B-B14F-4D97-AF65-F5344CB8AC3E}">
        <p14:creationId xmlns:p14="http://schemas.microsoft.com/office/powerpoint/2010/main" val="581144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21</a:t>
            </a:fld>
            <a:endParaRPr lang="en-US" dirty="0"/>
          </a:p>
        </p:txBody>
      </p:sp>
    </p:spTree>
    <p:extLst>
      <p:ext uri="{BB962C8B-B14F-4D97-AF65-F5344CB8AC3E}">
        <p14:creationId xmlns:p14="http://schemas.microsoft.com/office/powerpoint/2010/main" val="2514425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1200" b="0" i="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5"/>
          </p:nvPr>
        </p:nvSpPr>
        <p:spPr/>
        <p:txBody>
          <a:bodyPr/>
          <a:lstStyle/>
          <a:p>
            <a:fld id="{490689D6-08F4-9246-8340-6E1C330F9F5D}" type="slidenum">
              <a:rPr lang="en-US" smtClean="0"/>
              <a:pPr/>
              <a:t>24</a:t>
            </a:fld>
            <a:endParaRPr lang="en-US" dirty="0"/>
          </a:p>
        </p:txBody>
      </p:sp>
    </p:spTree>
    <p:extLst>
      <p:ext uri="{BB962C8B-B14F-4D97-AF65-F5344CB8AC3E}">
        <p14:creationId xmlns:p14="http://schemas.microsoft.com/office/powerpoint/2010/main" val="375275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b="1" dirty="0"/>
              <a:t>Source: </a:t>
            </a:r>
            <a:r>
              <a:rPr lang="en-AU" dirty="0"/>
              <a:t>https://www.humanrights.gov.au/publications/face-facts-2012/2012-face-facts-chapter-1#Heading475 </a:t>
            </a:r>
          </a:p>
          <a:p>
            <a:endParaRPr lang="en-AU" dirty="0"/>
          </a:p>
          <a:p>
            <a:r>
              <a:rPr lang="en-AU" dirty="0"/>
              <a:t>“Aboriginal parents were prevented by law from contacting their institutionalised children. It was an offence to try to communicate with any ward ‘who is an inmate of such home’ or to enter the home.” </a:t>
            </a:r>
          </a:p>
          <a:p>
            <a:r>
              <a:rPr lang="en-AU" dirty="0"/>
              <a:t>Bringing Them Home Report 1997 p.39</a:t>
            </a:r>
          </a:p>
        </p:txBody>
      </p:sp>
      <p:sp>
        <p:nvSpPr>
          <p:cNvPr id="4" name="Slide Number Placeholder 3"/>
          <p:cNvSpPr>
            <a:spLocks noGrp="1"/>
          </p:cNvSpPr>
          <p:nvPr>
            <p:ph type="sldNum" sz="quarter" idx="5"/>
          </p:nvPr>
        </p:nvSpPr>
        <p:spPr/>
        <p:txBody>
          <a:bodyPr/>
          <a:lstStyle/>
          <a:p>
            <a:fld id="{490689D6-08F4-9246-8340-6E1C330F9F5D}" type="slidenum">
              <a:rPr lang="en-US" smtClean="0"/>
              <a:t>25</a:t>
            </a:fld>
            <a:endParaRPr lang="en-US"/>
          </a:p>
        </p:txBody>
      </p:sp>
    </p:spTree>
    <p:extLst>
      <p:ext uri="{BB962C8B-B14F-4D97-AF65-F5344CB8AC3E}">
        <p14:creationId xmlns:p14="http://schemas.microsoft.com/office/powerpoint/2010/main" val="2172717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26</a:t>
            </a:fld>
            <a:endParaRPr lang="en-US" dirty="0"/>
          </a:p>
        </p:txBody>
      </p:sp>
    </p:spTree>
    <p:extLst>
      <p:ext uri="{BB962C8B-B14F-4D97-AF65-F5344CB8AC3E}">
        <p14:creationId xmlns:p14="http://schemas.microsoft.com/office/powerpoint/2010/main" val="1721251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AU" b="0" dirty="0"/>
          </a:p>
          <a:p>
            <a:r>
              <a:rPr lang="en-AU" b="0" dirty="0"/>
              <a:t>More</a:t>
            </a:r>
            <a:r>
              <a:rPr lang="en-AU" b="0" baseline="0" dirty="0"/>
              <a:t> photographs, stories and images can be found by clicking </a:t>
            </a:r>
            <a:r>
              <a:rPr lang="en-AU" dirty="0">
                <a:solidFill>
                  <a:schemeClr val="tx1"/>
                </a:solidFill>
                <a:hlinkClick r:id="rId3">
                  <a:extLst>
                    <a:ext uri="{A12FA001-AC4F-418D-AE19-62706E023703}">
                      <ahyp:hlinkClr xmlns:ahyp="http://schemas.microsoft.com/office/drawing/2018/hyperlinkcolor" val="tx"/>
                    </a:ext>
                  </a:extLst>
                </a:hlinkClick>
              </a:rPr>
              <a:t>Dawn Magazine, August 1965 </a:t>
            </a:r>
            <a:r>
              <a:rPr lang="en-AU" dirty="0"/>
              <a:t>in the slides</a:t>
            </a:r>
            <a:r>
              <a:rPr lang="en-AU" b="0" baseline="0" dirty="0"/>
              <a:t> to enhance discussions in this area. </a:t>
            </a:r>
            <a:endParaRPr lang="en-AU" b="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27</a:t>
            </a:fld>
            <a:endParaRPr lang="en-US"/>
          </a:p>
        </p:txBody>
      </p:sp>
    </p:spTree>
    <p:extLst>
      <p:ext uri="{BB962C8B-B14F-4D97-AF65-F5344CB8AC3E}">
        <p14:creationId xmlns:p14="http://schemas.microsoft.com/office/powerpoint/2010/main" val="111733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endParaRPr lang="en-AU" b="0" dirty="0"/>
          </a:p>
          <a:p>
            <a:r>
              <a:rPr lang="en-AU" b="0" dirty="0"/>
              <a:t>More</a:t>
            </a:r>
            <a:r>
              <a:rPr lang="en-AU" b="0" baseline="0" dirty="0"/>
              <a:t> photographs, stories and images can be found by clicking </a:t>
            </a:r>
            <a:r>
              <a:rPr lang="en-AU" dirty="0">
                <a:solidFill>
                  <a:schemeClr val="tx1"/>
                </a:solidFill>
                <a:hlinkClick r:id="rId3"/>
              </a:rPr>
              <a:t>Dawn Magazine, August 1965 </a:t>
            </a:r>
            <a:r>
              <a:rPr lang="en-AU" dirty="0"/>
              <a:t>in the slides</a:t>
            </a:r>
            <a:r>
              <a:rPr lang="en-AU" b="0" baseline="0" dirty="0"/>
              <a:t> to enhance discussions in this area. </a:t>
            </a:r>
            <a:endParaRPr lang="en-AU" b="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28</a:t>
            </a:fld>
            <a:endParaRPr lang="en-US"/>
          </a:p>
        </p:txBody>
      </p:sp>
    </p:spTree>
    <p:extLst>
      <p:ext uri="{BB962C8B-B14F-4D97-AF65-F5344CB8AC3E}">
        <p14:creationId xmlns:p14="http://schemas.microsoft.com/office/powerpoint/2010/main" val="2505051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solidFill>
                <a:latin typeface="Garamond" panose="02020404030301010803" pitchFamily="18" charset="0"/>
              </a:rPr>
              <a:t>“Commitment to truth opens the way to lasting reconciliation”</a:t>
            </a:r>
          </a:p>
          <a:p>
            <a:pPr algn="r"/>
            <a:r>
              <a:rPr lang="en-AU" sz="900" dirty="0">
                <a:solidFill>
                  <a:schemeClr val="bg1"/>
                </a:solidFill>
                <a:latin typeface="Arial" panose="020B0604020202020204" pitchFamily="34" charset="0"/>
                <a:cs typeface="Arial" panose="020B0604020202020204" pitchFamily="34" charset="0"/>
              </a:rPr>
              <a:t>Pope Benedict XVI</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29</a:t>
            </a:fld>
            <a:endParaRPr lang="en-US" dirty="0"/>
          </a:p>
        </p:txBody>
      </p:sp>
    </p:spTree>
    <p:extLst>
      <p:ext uri="{BB962C8B-B14F-4D97-AF65-F5344CB8AC3E}">
        <p14:creationId xmlns:p14="http://schemas.microsoft.com/office/powerpoint/2010/main" val="3785040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kern="1200" dirty="0">
                <a:solidFill>
                  <a:schemeClr val="tx1"/>
                </a:solidFill>
              </a:rPr>
              <a:t>Richard Campbell #28</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30</a:t>
            </a:fld>
            <a:endParaRPr lang="en-US" dirty="0"/>
          </a:p>
        </p:txBody>
      </p:sp>
    </p:spTree>
    <p:extLst>
      <p:ext uri="{BB962C8B-B14F-4D97-AF65-F5344CB8AC3E}">
        <p14:creationId xmlns:p14="http://schemas.microsoft.com/office/powerpoint/2010/main" val="3088414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b="0" dirty="0"/>
              <a:t>Students can access</a:t>
            </a:r>
            <a:r>
              <a:rPr lang="en-AU" b="0" baseline="0" dirty="0"/>
              <a:t> the full declaration here: http://www.ohchr.org/EN/UDHR/Documents/UDHR_Translations/eng.pdf</a:t>
            </a:r>
            <a:endParaRPr lang="en-AU"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Explore the role Australia had in the</a:t>
            </a:r>
            <a:r>
              <a:rPr lang="en-AU" baseline="0" dirty="0"/>
              <a:t> development of the declaration.</a:t>
            </a:r>
            <a:endParaRPr lang="en-AU" dirty="0"/>
          </a:p>
          <a:p>
            <a:endParaRPr lang="en-AU" b="0" u="none" dirty="0">
              <a:solidFill>
                <a:schemeClr val="tx1"/>
              </a:solidFill>
            </a:endParaRPr>
          </a:p>
          <a:p>
            <a:r>
              <a:rPr lang="en-AU" u="none" dirty="0">
                <a:solidFill>
                  <a:schemeClr val="tx1"/>
                </a:solidFill>
                <a:hlinkClick r:id="rId3"/>
              </a:rPr>
              <a:t>Convention on the Prevention and Punishment of the Crime of Genocide</a:t>
            </a:r>
            <a:r>
              <a:rPr lang="en-AU" u="none" dirty="0">
                <a:solidFill>
                  <a:schemeClr val="tx1"/>
                </a:solidFill>
              </a:rPr>
              <a:t>: http://www.austlii.edu.au/au/other/dfat/treaties/1951/2.html</a:t>
            </a:r>
          </a:p>
          <a:p>
            <a:r>
              <a:rPr lang="en-AU" u="none" dirty="0">
                <a:solidFill>
                  <a:schemeClr val="tx1"/>
                </a:solidFill>
              </a:rPr>
              <a:t> (Paris, 9 December 1948)</a:t>
            </a:r>
          </a:p>
          <a:p>
            <a:r>
              <a:rPr lang="en-AU" u="none" dirty="0">
                <a:solidFill>
                  <a:schemeClr val="tx1"/>
                </a:solidFill>
              </a:rPr>
              <a:t> </a:t>
            </a:r>
            <a:r>
              <a:rPr lang="en-AU" u="none" dirty="0">
                <a:solidFill>
                  <a:schemeClr val="tx1"/>
                </a:solidFill>
                <a:hlinkClick r:id="rId3"/>
              </a:rPr>
              <a:t>Entry into force for Australia and generally: </a:t>
            </a:r>
            <a:r>
              <a:rPr lang="en-AU" u="none" dirty="0">
                <a:solidFill>
                  <a:schemeClr val="tx1"/>
                </a:solidFill>
              </a:rPr>
              <a:t>12 January 1951</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32</a:t>
            </a:fld>
            <a:endParaRPr lang="en-US"/>
          </a:p>
        </p:txBody>
      </p:sp>
    </p:spTree>
    <p:extLst>
      <p:ext uri="{BB962C8B-B14F-4D97-AF65-F5344CB8AC3E}">
        <p14:creationId xmlns:p14="http://schemas.microsoft.com/office/powerpoint/2010/main" val="388836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r>
              <a:rPr lang="en-AU" b="0" dirty="0"/>
              <a:t>Students can access</a:t>
            </a:r>
            <a:r>
              <a:rPr lang="en-AU" b="0" baseline="0" dirty="0"/>
              <a:t> the full declaration here: http://www.ohchr.org/EN/UDHR/Documents/UDHR_Translations/eng.pdf</a:t>
            </a:r>
            <a:endParaRPr lang="en-AU" b="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Explore the role Australia had in the</a:t>
            </a:r>
            <a:r>
              <a:rPr lang="en-AU" baseline="0" dirty="0"/>
              <a:t> development of the declaration.</a:t>
            </a:r>
            <a:endParaRPr lang="en-AU" dirty="0"/>
          </a:p>
          <a:p>
            <a:endParaRPr lang="en-AU" b="0" u="none" dirty="0">
              <a:solidFill>
                <a:schemeClr val="tx1"/>
              </a:solidFill>
            </a:endParaRPr>
          </a:p>
          <a:p>
            <a:r>
              <a:rPr lang="en-AU" u="none" dirty="0">
                <a:solidFill>
                  <a:schemeClr val="tx1"/>
                </a:solidFill>
                <a:hlinkClick r:id="rId3"/>
              </a:rPr>
              <a:t>Convention on the Prevention and Punishment of the Crime of Genocide</a:t>
            </a:r>
            <a:r>
              <a:rPr lang="en-AU" u="none" dirty="0">
                <a:solidFill>
                  <a:schemeClr val="tx1"/>
                </a:solidFill>
              </a:rPr>
              <a:t>: http://www.austlii.edu.au/au/other/dfat/treaties/1951/2.html</a:t>
            </a:r>
          </a:p>
          <a:p>
            <a:r>
              <a:rPr lang="en-AU" u="none" dirty="0">
                <a:solidFill>
                  <a:schemeClr val="tx1"/>
                </a:solidFill>
              </a:rPr>
              <a:t> (Paris, 9 December 1948)</a:t>
            </a:r>
          </a:p>
          <a:p>
            <a:r>
              <a:rPr lang="en-AU" u="none" dirty="0">
                <a:solidFill>
                  <a:schemeClr val="tx1"/>
                </a:solidFill>
              </a:rPr>
              <a:t> </a:t>
            </a:r>
            <a:r>
              <a:rPr lang="en-AU" u="none" dirty="0">
                <a:solidFill>
                  <a:schemeClr val="tx1"/>
                </a:solidFill>
                <a:hlinkClick r:id="rId3"/>
              </a:rPr>
              <a:t>Entry into force for Australia and generally: </a:t>
            </a:r>
            <a:r>
              <a:rPr lang="en-AU" u="none" dirty="0">
                <a:solidFill>
                  <a:schemeClr val="tx1"/>
                </a:solidFill>
              </a:rPr>
              <a:t>12 January 1951</a:t>
            </a:r>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33</a:t>
            </a:fld>
            <a:endParaRPr lang="en-US"/>
          </a:p>
        </p:txBody>
      </p:sp>
    </p:spTree>
    <p:extLst>
      <p:ext uri="{BB962C8B-B14F-4D97-AF65-F5344CB8AC3E}">
        <p14:creationId xmlns:p14="http://schemas.microsoft.com/office/powerpoint/2010/main" val="363475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3</a:t>
            </a:fld>
            <a:endParaRPr lang="en-US"/>
          </a:p>
        </p:txBody>
      </p:sp>
    </p:spTree>
    <p:extLst>
      <p:ext uri="{BB962C8B-B14F-4D97-AF65-F5344CB8AC3E}">
        <p14:creationId xmlns:p14="http://schemas.microsoft.com/office/powerpoint/2010/main" val="16429149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There is a video giving </a:t>
            </a:r>
            <a:r>
              <a:rPr lang="en-AU" dirty="0">
                <a:hlinkClick r:id="rId3"/>
              </a:rPr>
              <a:t>background information about UNDRIP </a:t>
            </a:r>
            <a:r>
              <a:rPr lang="en-AU" dirty="0"/>
              <a:t>that can be played prior to investigating this document.</a:t>
            </a:r>
          </a:p>
          <a:p>
            <a:endParaRPr lang="en-AU" dirty="0"/>
          </a:p>
          <a:p>
            <a:r>
              <a:rPr lang="en-AU" b="1" dirty="0"/>
              <a:t>Further Discussion: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Investigate the role Australia played in the development of this charter. Why do you think the Australian Government was so resistant to specific rights?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34</a:t>
            </a:fld>
            <a:endParaRPr lang="en-US"/>
          </a:p>
        </p:txBody>
      </p:sp>
    </p:spTree>
    <p:extLst>
      <p:ext uri="{BB962C8B-B14F-4D97-AF65-F5344CB8AC3E}">
        <p14:creationId xmlns:p14="http://schemas.microsoft.com/office/powerpoint/2010/main" val="2329603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 Notes:</a:t>
            </a:r>
          </a:p>
          <a:p>
            <a:endParaRPr lang="en-AU" dirty="0"/>
          </a:p>
          <a:p>
            <a:r>
              <a:rPr lang="en-AU" dirty="0"/>
              <a:t>Download</a:t>
            </a:r>
            <a:r>
              <a:rPr lang="en-AU" baseline="0" dirty="0"/>
              <a:t> or share this document with students so they are able to have a close look at the Articles. You could break the students into groups and give them a section of the declaration each. </a:t>
            </a:r>
          </a:p>
          <a:p>
            <a:r>
              <a:rPr lang="en-AU" baseline="0" dirty="0"/>
              <a:t>- Abridged Community Guide (8 pages) - http://declaration.humanrights.gov.au/sites/default/files/declaration_abridged_community_guide.pdf </a:t>
            </a:r>
          </a:p>
          <a:p>
            <a:r>
              <a:rPr lang="en-AU" baseline="0" dirty="0"/>
              <a:t>- Poster- http://declaration.humanrights.gov.au/sites/default/files/declaration_poster.pdf </a:t>
            </a:r>
          </a:p>
          <a:p>
            <a:endParaRPr lang="en-AU" baseline="0" dirty="0"/>
          </a:p>
          <a:p>
            <a:r>
              <a:rPr lang="en-AU" baseline="0" dirty="0"/>
              <a:t>Catholic Social Teaching: </a:t>
            </a:r>
          </a:p>
          <a:p>
            <a:pPr marL="171450" indent="-171450">
              <a:buFontTx/>
              <a:buChar char="-"/>
            </a:pPr>
            <a:r>
              <a:rPr lang="en-AU" baseline="0" dirty="0"/>
              <a:t>Human Dignity</a:t>
            </a:r>
          </a:p>
          <a:p>
            <a:pPr marL="171450" indent="-171450">
              <a:buFontTx/>
              <a:buChar char="-"/>
            </a:pPr>
            <a:r>
              <a:rPr lang="en-AU" baseline="0" dirty="0"/>
              <a:t>Solidarity</a:t>
            </a:r>
          </a:p>
          <a:p>
            <a:pPr marL="171450" indent="-171450">
              <a:buFontTx/>
              <a:buChar char="-"/>
            </a:pPr>
            <a:r>
              <a:rPr lang="en-AU" baseline="0" dirty="0"/>
              <a:t>Subsidiarity and Participation</a:t>
            </a:r>
          </a:p>
          <a:p>
            <a:pPr marL="171450" indent="-171450">
              <a:buFontTx/>
              <a:buChar char="-"/>
            </a:pPr>
            <a:r>
              <a:rPr lang="en-AU" baseline="0" dirty="0"/>
              <a:t>Common Good</a:t>
            </a:r>
          </a:p>
          <a:p>
            <a:pPr marL="171450" indent="-171450">
              <a:buFontTx/>
              <a:buChar char="-"/>
            </a:pPr>
            <a:r>
              <a:rPr lang="en-AU" baseline="0" dirty="0"/>
              <a:t>Preferential Option for the Poor</a:t>
            </a:r>
          </a:p>
          <a:p>
            <a:pPr marL="171450" indent="-171450">
              <a:buFontTx/>
              <a:buChar char="-"/>
            </a:pPr>
            <a:r>
              <a:rPr lang="en-AU" baseline="0" dirty="0"/>
              <a:t>Care for Creation</a:t>
            </a:r>
          </a:p>
          <a:p>
            <a:pPr marL="171450" indent="-171450">
              <a:buFontTx/>
              <a:buChar char="-"/>
            </a:pPr>
            <a:r>
              <a:rPr lang="en-AU" baseline="0" dirty="0"/>
              <a:t>Find out more about </a:t>
            </a:r>
            <a:r>
              <a:rPr lang="en-AU" dirty="0">
                <a:hlinkClick r:id="rId3"/>
              </a:rPr>
              <a:t>Catholic Social Teaching</a:t>
            </a:r>
            <a:r>
              <a:rPr lang="en-AU" dirty="0"/>
              <a:t>- http://www.caritas.org.au/learn/catholic-social-teaching</a:t>
            </a:r>
            <a:endParaRPr lang="en-AU" baseline="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35</a:t>
            </a:fld>
            <a:endParaRPr lang="en-US"/>
          </a:p>
        </p:txBody>
      </p:sp>
    </p:spTree>
    <p:extLst>
      <p:ext uri="{BB962C8B-B14F-4D97-AF65-F5344CB8AC3E}">
        <p14:creationId xmlns:p14="http://schemas.microsoft.com/office/powerpoint/2010/main" val="372572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a:t>
            </a:r>
            <a:r>
              <a:rPr lang="en-AU" b="1" baseline="0" dirty="0"/>
              <a:t> Notes: Transcript of the Apology </a:t>
            </a:r>
          </a:p>
          <a:p>
            <a:r>
              <a:rPr lang="en-AU" sz="1200" dirty="0"/>
              <a:t>The Speaker: Prime Minister.</a:t>
            </a:r>
          </a:p>
          <a:p>
            <a:r>
              <a:rPr lang="en-AU" sz="1200" dirty="0"/>
              <a:t>Prime Minister (Hon Kevin Rudd MP): Mr Speaker, I move:</a:t>
            </a:r>
          </a:p>
          <a:p>
            <a:r>
              <a:rPr lang="en-AU" sz="1200" dirty="0"/>
              <a:t>That today we honour the Indigenous peoples of this land, the oldest continuing cultures in human history.</a:t>
            </a:r>
          </a:p>
          <a:p>
            <a:r>
              <a:rPr lang="en-AU" sz="1200" dirty="0"/>
              <a:t>We reflect on their past mistreatment.</a:t>
            </a:r>
          </a:p>
          <a:p>
            <a:r>
              <a:rPr lang="en-AU" sz="1200" dirty="0"/>
              <a:t>We reflect in particular on the mistreatment of those who were Stolen Generations - this blemished chapter in our nation's history.</a:t>
            </a:r>
          </a:p>
          <a:p>
            <a:r>
              <a:rPr lang="en-AU" sz="1200" dirty="0"/>
              <a:t>The time has now come for the nation to turn a new page in Australia's history by righting the wrongs of the past and so moving forward with confidence to the future.</a:t>
            </a:r>
          </a:p>
          <a:p>
            <a:r>
              <a:rPr lang="en-AU" sz="1200" dirty="0"/>
              <a:t>We apologise for the laws and policies of successive Parliaments and governments that have inflicted profound grief, suffering and loss on these our fellow Australians.</a:t>
            </a:r>
          </a:p>
          <a:p>
            <a:r>
              <a:rPr lang="en-AU" sz="1200" dirty="0"/>
              <a:t>We apologise especially for the removal of Aboriginal and Torres Strait Islander children from their families, their communities and their country.</a:t>
            </a:r>
          </a:p>
          <a:p>
            <a:r>
              <a:rPr lang="en-AU" sz="1200" dirty="0"/>
              <a:t>For the pain, suffering and hurt of these Stolen Generations, their descendants and for their families left behind, we say sorry.</a:t>
            </a:r>
          </a:p>
          <a:p>
            <a:r>
              <a:rPr lang="en-AU" sz="1200" dirty="0"/>
              <a:t>To the mothers and the fathers, the brothers and the sisters, for the breaking up of families and communities, we say sorry.</a:t>
            </a:r>
          </a:p>
          <a:p>
            <a:r>
              <a:rPr lang="en-AU" sz="1200" dirty="0"/>
              <a:t>And for the indignity and degradation thus inflicted on a proud people and a proud culture, we say sorry.</a:t>
            </a:r>
          </a:p>
          <a:p>
            <a:r>
              <a:rPr lang="en-AU" sz="1200" dirty="0"/>
              <a:t>We the Parliament of Australia respectfully request that this apology be received in the spirit in which it is offered as part of the healing of the nation.</a:t>
            </a:r>
          </a:p>
          <a:p>
            <a:r>
              <a:rPr lang="en-AU" sz="1200" dirty="0"/>
              <a:t>For the future we take heart; resolving that this new page in the history of our great continent can now be written.</a:t>
            </a:r>
          </a:p>
          <a:p>
            <a:r>
              <a:rPr lang="en-AU" sz="1200" dirty="0"/>
              <a:t>We today take this first step by acknowledging the past and laying claim to a future that embraces all Australians.</a:t>
            </a:r>
          </a:p>
          <a:p>
            <a:r>
              <a:rPr lang="en-AU" sz="1200" dirty="0"/>
              <a:t>A future where this Parliament resolves that the injustices of the past must never, never happen again.</a:t>
            </a:r>
          </a:p>
          <a:p>
            <a:r>
              <a:rPr lang="en-AU" sz="1200" dirty="0"/>
              <a:t>A future where we harness the determination of all Australians, Indigenous and non-Indigenous, to close the gap that lies between us in life expectancy, educational achievement and economic opportunity.</a:t>
            </a:r>
          </a:p>
          <a:p>
            <a:r>
              <a:rPr lang="en-AU" sz="1200" dirty="0"/>
              <a:t>A future where we embrace the possibility of new solutions to enduring problems where old approaches have failed.</a:t>
            </a:r>
          </a:p>
          <a:p>
            <a:r>
              <a:rPr lang="en-AU" sz="1200" dirty="0"/>
              <a:t>A future based on mutual respect, mutual resolve and mutual responsibility.</a:t>
            </a:r>
          </a:p>
          <a:p>
            <a:r>
              <a:rPr lang="en-AU" sz="1200" dirty="0"/>
              <a:t>A future where all Australians, whatever their origins, are truly equal partners, with equal opportunities and with an equal stake in shaping the next chapter in the history of this great country, Australia.</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36</a:t>
            </a:fld>
            <a:endParaRPr lang="en-US"/>
          </a:p>
        </p:txBody>
      </p:sp>
    </p:spTree>
    <p:extLst>
      <p:ext uri="{BB962C8B-B14F-4D97-AF65-F5344CB8AC3E}">
        <p14:creationId xmlns:p14="http://schemas.microsoft.com/office/powerpoint/2010/main" val="5032798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Notes</a:t>
            </a:r>
          </a:p>
          <a:p>
            <a:r>
              <a:rPr lang="en-AU" sz="1200" b="0" i="1" kern="1200" dirty="0">
                <a:solidFill>
                  <a:schemeClr val="tx1"/>
                </a:solidFill>
                <a:effectLst/>
                <a:ea typeface="+mn-ea"/>
                <a:cs typeface="+mn-cs"/>
              </a:rPr>
              <a:t>Below is an excerpt</a:t>
            </a:r>
            <a:r>
              <a:rPr lang="en-AU" sz="1200" b="0" i="1" kern="1200" baseline="0" dirty="0">
                <a:solidFill>
                  <a:schemeClr val="tx1"/>
                </a:solidFill>
                <a:effectLst/>
                <a:ea typeface="+mn-ea"/>
                <a:cs typeface="+mn-cs"/>
              </a:rPr>
              <a:t> from </a:t>
            </a:r>
            <a:r>
              <a:rPr lang="en-AU" sz="1200" b="0" i="0" kern="1200" dirty="0">
                <a:solidFill>
                  <a:schemeClr val="tx1"/>
                </a:solidFill>
                <a:effectLst/>
                <a:ea typeface="+mn-ea"/>
                <a:cs typeface="+mn-cs"/>
              </a:rPr>
              <a:t>Post-Synodal Apostolic Exhortation Ecclesia in Oceania,</a:t>
            </a:r>
            <a:r>
              <a:rPr lang="en-AU" sz="1200" b="0" i="0" kern="1200" baseline="0" dirty="0">
                <a:solidFill>
                  <a:schemeClr val="tx1"/>
                </a:solidFill>
                <a:effectLst/>
                <a:ea typeface="+mn-ea"/>
                <a:cs typeface="+mn-cs"/>
              </a:rPr>
              <a:t> by John Paul II.</a:t>
            </a:r>
          </a:p>
          <a:p>
            <a:endParaRPr lang="en-AU" sz="1200" b="0" i="1" kern="1200" dirty="0">
              <a:solidFill>
                <a:schemeClr val="tx1"/>
              </a:solidFill>
              <a:effectLst/>
              <a:ea typeface="+mn-ea"/>
              <a:cs typeface="+mn-cs"/>
            </a:endParaRPr>
          </a:p>
          <a:p>
            <a:r>
              <a:rPr lang="en-AU" sz="1200" b="0" i="1" kern="1200" dirty="0">
                <a:solidFill>
                  <a:schemeClr val="tx1"/>
                </a:solidFill>
                <a:effectLst/>
                <a:ea typeface="+mn-ea"/>
                <a:cs typeface="+mn-cs"/>
              </a:rPr>
              <a:t>Indigenous Peoples</a:t>
            </a:r>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28. Unjust economic policies are especially damaging to indigenous peoples, young nations and their traditional cultures; and it is the Church's task to help indigenous cultures preserve their identity and maintain their traditions. The Synod strongly encouraged the Holy See to continue its advocacy of the United Nations Declaration on the Rights of Indigenous Peoples.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3"/>
              </a:rPr>
              <a:t>98</a:t>
            </a:r>
            <a:r>
              <a:rPr lang="en-AU" sz="1200" b="0" i="0" kern="1200" baseline="30000" dirty="0">
                <a:solidFill>
                  <a:schemeClr val="tx1"/>
                </a:solidFill>
                <a:effectLst/>
                <a:ea typeface="+mn-ea"/>
                <a:cs typeface="+mn-cs"/>
              </a:rPr>
              <a:t>)</a:t>
            </a:r>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A special case is that of the Australian Aborigines whose culture struggles to survive. For many thousands of years they have sought to live in harmony with the often harsh environment of their "big country"; but now their identity and culture are gravely threatened. In more recent times, however, their joint efforts to ensure survival and gain justice have begun to bear fruit. There was a saying from Australian bush life heard in the Synod Hall: "If you stay closely united, you are like a tree standing in the middle of a bush-fire sweeping through the timber: the leaves are scorched, the tough bark is scarred and burned, but inside the tree the sap still flows, and under the ground the roots are still strong. Like that tree you have survived the flames, and you have still the power to be born. The time for rebirth is now".</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4"/>
              </a:rPr>
              <a:t>99</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 The Church will support the cause of all indigenous peoples who seek a just and equitable recognition of their identity and their rights;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5"/>
              </a:rPr>
              <a:t>100</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 and the Synod Fathers expressed support for the aspirations of indigenous people for a just solution to the complex question of the alienation of their lands.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6"/>
              </a:rPr>
              <a:t>101</a:t>
            </a:r>
            <a:r>
              <a:rPr lang="en-AU" sz="1200" b="0" i="0" kern="1200" baseline="30000" dirty="0">
                <a:solidFill>
                  <a:schemeClr val="tx1"/>
                </a:solidFill>
                <a:effectLst/>
                <a:ea typeface="+mn-ea"/>
                <a:cs typeface="+mn-cs"/>
              </a:rPr>
              <a:t>)</a:t>
            </a:r>
            <a:endParaRPr lang="en-AU" sz="1200" b="0" i="0" kern="1200" dirty="0">
              <a:solidFill>
                <a:schemeClr val="tx1"/>
              </a:solidFill>
              <a:effectLst/>
              <a:ea typeface="+mn-ea"/>
              <a:cs typeface="+mn-cs"/>
            </a:endParaRPr>
          </a:p>
          <a:p>
            <a:r>
              <a:rPr lang="en-AU" sz="1200" b="0" i="0" kern="1200" dirty="0">
                <a:solidFill>
                  <a:schemeClr val="tx1"/>
                </a:solidFill>
                <a:effectLst/>
                <a:ea typeface="+mn-ea"/>
                <a:cs typeface="+mn-cs"/>
              </a:rPr>
              <a:t>Whenever the truth has been suppressed by governments and their agencies or even by Christian communities, the wrongs done to the indigenous peoples need to be honestly acknowledged. The Synod supported the establishment of "Truth Commissions",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7"/>
              </a:rPr>
              <a:t>102</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where these can help resolve historical injustices and bring about reconciliation within the wider community or the nation. The past cannot be undone, but honest recognition of past injustices can lead to measures and attitudes which will help to rectify the damaging effects for both the indigenous community and the wider society. The Church expresses deep regret and asks forgiveness where her children have been or still are party to these wrongs. Aware of the shameful injustices done to indigenous peoples in Oceania, the Synod Fathers apologized unreservedly for the part played in these by members of the Church, especially where children were forcibly separated from their families.</a:t>
            </a:r>
            <a:r>
              <a:rPr lang="en-AU" sz="1200" b="0" i="0" kern="1200" baseline="30000" dirty="0">
                <a:solidFill>
                  <a:schemeClr val="tx1"/>
                </a:solidFill>
                <a:effectLst/>
                <a:ea typeface="+mn-ea"/>
                <a:cs typeface="+mn-cs"/>
              </a:rPr>
              <a:t>(</a:t>
            </a:r>
            <a:r>
              <a:rPr lang="en-AU" sz="1200" b="0" i="0" kern="1200" baseline="30000" dirty="0">
                <a:solidFill>
                  <a:schemeClr val="tx1"/>
                </a:solidFill>
                <a:effectLst/>
                <a:ea typeface="+mn-ea"/>
                <a:cs typeface="+mn-cs"/>
                <a:hlinkClick r:id="rId8"/>
              </a:rPr>
              <a:t>103</a:t>
            </a:r>
            <a:r>
              <a:rPr lang="en-AU" sz="1200" b="0" i="0" kern="1200" baseline="30000" dirty="0">
                <a:solidFill>
                  <a:schemeClr val="tx1"/>
                </a:solidFill>
                <a:effectLst/>
                <a:ea typeface="+mn-ea"/>
                <a:cs typeface="+mn-cs"/>
              </a:rPr>
              <a:t>)</a:t>
            </a:r>
            <a:r>
              <a:rPr lang="en-AU" sz="1200" b="0" i="0" kern="1200" dirty="0">
                <a:solidFill>
                  <a:schemeClr val="tx1"/>
                </a:solidFill>
                <a:effectLst/>
                <a:ea typeface="+mn-ea"/>
                <a:cs typeface="+mn-cs"/>
              </a:rPr>
              <a:t> Governments are encouraged to pursue with still greater energy programmes to improve the conditions and the standard of living of indigenous groups in the vital areas of health, education, employment and housing.</a:t>
            </a:r>
          </a:p>
          <a:p>
            <a:endParaRPr lang="en-AU" dirty="0"/>
          </a:p>
          <a:p>
            <a:r>
              <a:rPr lang="en-AU" sz="1800" b="1" i="0" kern="1200" dirty="0">
                <a:solidFill>
                  <a:schemeClr val="tx1"/>
                </a:solidFill>
                <a:effectLst/>
                <a:ea typeface="+mn-ea"/>
                <a:cs typeface="+mn-cs"/>
              </a:rPr>
              <a:t>Catholic Church Response</a:t>
            </a:r>
          </a:p>
          <a:p>
            <a:r>
              <a:rPr lang="en-AU" sz="1200" b="0" i="0" kern="1200" dirty="0">
                <a:solidFill>
                  <a:schemeClr val="tx1"/>
                </a:solidFill>
                <a:effectLst/>
                <a:ea typeface="+mn-ea"/>
                <a:cs typeface="+mn-cs"/>
              </a:rPr>
              <a:t>In 1997 the Australian Catholic Bishops Conference issued a </a:t>
            </a:r>
            <a:r>
              <a:rPr lang="en-AU" sz="1200" b="0" i="0" u="sng" kern="1200" dirty="0">
                <a:solidFill>
                  <a:schemeClr val="tx1"/>
                </a:solidFill>
                <a:effectLst/>
                <a:ea typeface="+mn-ea"/>
                <a:cs typeface="+mn-cs"/>
                <a:hlinkClick r:id="rId9"/>
              </a:rPr>
              <a:t>Statement of Sorry </a:t>
            </a:r>
            <a:r>
              <a:rPr lang="en-AU" sz="1200" b="0" i="0" kern="1200" dirty="0">
                <a:solidFill>
                  <a:schemeClr val="tx1"/>
                </a:solidFill>
                <a:effectLst/>
                <a:ea typeface="+mn-ea"/>
                <a:cs typeface="+mn-cs"/>
              </a:rPr>
              <a:t>and request for forgiveness. In that statement the Bishops committed to the process of ongoing reconciliation.</a:t>
            </a:r>
          </a:p>
          <a:p>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37</a:t>
            </a:fld>
            <a:endParaRPr lang="en-US"/>
          </a:p>
        </p:txBody>
      </p:sp>
    </p:spTree>
    <p:extLst>
      <p:ext uri="{BB962C8B-B14F-4D97-AF65-F5344CB8AC3E}">
        <p14:creationId xmlns:p14="http://schemas.microsoft.com/office/powerpoint/2010/main" val="521219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 </a:t>
            </a:r>
          </a:p>
          <a:p>
            <a:r>
              <a:rPr lang="en-AU" dirty="0"/>
              <a:t>To learn more about the principle</a:t>
            </a:r>
            <a:r>
              <a:rPr lang="en-AU" baseline="0" dirty="0"/>
              <a:t> of Subsidiarity, visit: </a:t>
            </a:r>
            <a:r>
              <a:rPr lang="en-AU" dirty="0"/>
              <a:t>https://www.caritas.org.au/learn/cst-toolkit/subsidiarity-and-participation/upper-primary/ </a:t>
            </a:r>
          </a:p>
        </p:txBody>
      </p:sp>
      <p:sp>
        <p:nvSpPr>
          <p:cNvPr id="4" name="Slide Number Placeholder 3"/>
          <p:cNvSpPr>
            <a:spLocks noGrp="1"/>
          </p:cNvSpPr>
          <p:nvPr>
            <p:ph type="sldNum" sz="quarter" idx="5"/>
          </p:nvPr>
        </p:nvSpPr>
        <p:spPr/>
        <p:txBody>
          <a:bodyPr/>
          <a:lstStyle/>
          <a:p>
            <a:fld id="{490689D6-08F4-9246-8340-6E1C330F9F5D}" type="slidenum">
              <a:rPr lang="en-US" smtClean="0"/>
              <a:t>38</a:t>
            </a:fld>
            <a:endParaRPr lang="en-US"/>
          </a:p>
        </p:txBody>
      </p:sp>
    </p:spTree>
    <p:extLst>
      <p:ext uri="{BB962C8B-B14F-4D97-AF65-F5344CB8AC3E}">
        <p14:creationId xmlns:p14="http://schemas.microsoft.com/office/powerpoint/2010/main" val="27356603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ea typeface="+mn-ea"/>
                <a:cs typeface="+mn-cs"/>
              </a:rPr>
              <a:t>Further Discussion:</a:t>
            </a:r>
          </a:p>
          <a:p>
            <a:endParaRPr lang="en-AU" sz="1200" b="1" kern="1200" dirty="0">
              <a:solidFill>
                <a:schemeClr val="tx1"/>
              </a:solidFill>
              <a:effectLst/>
              <a:ea typeface="+mn-ea"/>
              <a:cs typeface="+mn-cs"/>
            </a:endParaRPr>
          </a:p>
          <a:p>
            <a:r>
              <a:rPr lang="en-AU" sz="1200" kern="1200" dirty="0">
                <a:solidFill>
                  <a:schemeClr val="tx1"/>
                </a:solidFill>
                <a:effectLst/>
                <a:ea typeface="+mn-ea"/>
                <a:cs typeface="+mn-cs"/>
              </a:rPr>
              <a:t>See Resources from the Healing Foundation to further explore how you can learn and take action;</a:t>
            </a:r>
          </a:p>
          <a:p>
            <a:r>
              <a:rPr lang="en-AU" sz="1200" u="sng" kern="1200" dirty="0">
                <a:solidFill>
                  <a:schemeClr val="tx1"/>
                </a:solidFill>
                <a:effectLst/>
                <a:ea typeface="+mn-ea"/>
                <a:cs typeface="+mn-cs"/>
                <a:hlinkClick r:id="rId3"/>
              </a:rPr>
              <a:t>https://healingfoundation.org.au/bth20/bth20-school-resources/</a:t>
            </a:r>
            <a:r>
              <a:rPr lang="en-AU" sz="1200" kern="1200" dirty="0">
                <a:solidFill>
                  <a:schemeClr val="tx1"/>
                </a:solidFill>
                <a:effectLst/>
                <a:ea typeface="+mn-ea"/>
                <a:cs typeface="+mn-cs"/>
              </a:rPr>
              <a:t>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39</a:t>
            </a:fld>
            <a:endParaRPr lang="en-US"/>
          </a:p>
        </p:txBody>
      </p:sp>
    </p:spTree>
    <p:extLst>
      <p:ext uri="{BB962C8B-B14F-4D97-AF65-F5344CB8AC3E}">
        <p14:creationId xmlns:p14="http://schemas.microsoft.com/office/powerpoint/2010/main" val="480607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https://kinchelaboyshome.org.au/</a:t>
            </a:r>
          </a:p>
        </p:txBody>
      </p:sp>
      <p:sp>
        <p:nvSpPr>
          <p:cNvPr id="4" name="Slide Number Placeholder 3"/>
          <p:cNvSpPr>
            <a:spLocks noGrp="1"/>
          </p:cNvSpPr>
          <p:nvPr>
            <p:ph type="sldNum" sz="quarter" idx="5"/>
          </p:nvPr>
        </p:nvSpPr>
        <p:spPr/>
        <p:txBody>
          <a:bodyPr/>
          <a:lstStyle/>
          <a:p>
            <a:fld id="{490689D6-08F4-9246-8340-6E1C330F9F5D}" type="slidenum">
              <a:rPr lang="en-US" smtClean="0"/>
              <a:t>40</a:t>
            </a:fld>
            <a:endParaRPr lang="en-US"/>
          </a:p>
        </p:txBody>
      </p:sp>
    </p:spTree>
    <p:extLst>
      <p:ext uri="{BB962C8B-B14F-4D97-AF65-F5344CB8AC3E}">
        <p14:creationId xmlns:p14="http://schemas.microsoft.com/office/powerpoint/2010/main" val="11719960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Source: http://healingfoundation.org.au//app/uploads/2018/02/HF_Apology10_Media_Fact_Sheet_A4_Jan2018_V3_WEB.pdf </a:t>
            </a:r>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42</a:t>
            </a:fld>
            <a:endParaRPr lang="en-US"/>
          </a:p>
        </p:txBody>
      </p:sp>
    </p:spTree>
    <p:extLst>
      <p:ext uri="{BB962C8B-B14F-4D97-AF65-F5344CB8AC3E}">
        <p14:creationId xmlns:p14="http://schemas.microsoft.com/office/powerpoint/2010/main" val="3223624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ea typeface="+mn-ea"/>
                <a:cs typeface="+mn-cs"/>
              </a:rPr>
              <a:t>Teacher’s Notes</a:t>
            </a:r>
          </a:p>
          <a:p>
            <a:endParaRPr lang="en-AU" sz="1200" kern="1200" dirty="0">
              <a:solidFill>
                <a:schemeClr val="tx1"/>
              </a:solidFill>
              <a:effectLst/>
              <a:ea typeface="+mn-ea"/>
              <a:cs typeface="+mn-cs"/>
            </a:endParaRPr>
          </a:p>
          <a:p>
            <a:r>
              <a:rPr lang="en-AU" dirty="0"/>
              <a:t>Below</a:t>
            </a:r>
            <a:r>
              <a:rPr lang="en-AU" baseline="0" dirty="0"/>
              <a:t> is an example pledge that you can use/adapt or students can write their own pledge. </a:t>
            </a:r>
          </a:p>
          <a:p>
            <a:endParaRPr lang="en-AU" baseline="0" dirty="0"/>
          </a:p>
          <a:p>
            <a:endParaRPr lang="en-AU" sz="1200" b="0" i="0" u="none" strike="noStrike" kern="1200" baseline="0" dirty="0">
              <a:solidFill>
                <a:schemeClr val="tx1"/>
              </a:solidFill>
              <a:ea typeface="+mn-ea"/>
              <a:cs typeface="+mn-cs"/>
            </a:endParaRPr>
          </a:p>
          <a:p>
            <a:r>
              <a:rPr lang="en-AU" sz="1200" b="0" i="0" u="none" strike="noStrike" kern="1200" baseline="0" dirty="0">
                <a:solidFill>
                  <a:schemeClr val="tx1"/>
                </a:solidFill>
                <a:ea typeface="+mn-ea"/>
                <a:cs typeface="+mn-cs"/>
              </a:rPr>
              <a:t>Pledge - Committing to the Future: Daily Steps Towards Reconciliation </a:t>
            </a:r>
          </a:p>
          <a:p>
            <a:r>
              <a:rPr lang="en-AU" sz="1200" b="0" i="0" u="none" strike="noStrike" kern="1200" baseline="0" dirty="0">
                <a:solidFill>
                  <a:schemeClr val="tx1"/>
                </a:solidFill>
                <a:ea typeface="+mn-ea"/>
                <a:cs typeface="+mn-cs"/>
              </a:rPr>
              <a:t>Today I will treat everyone equally and fairly. </a:t>
            </a:r>
          </a:p>
          <a:p>
            <a:r>
              <a:rPr lang="en-AU" sz="1200" b="0" i="0" u="none" strike="noStrike" kern="1200" baseline="0" dirty="0">
                <a:solidFill>
                  <a:schemeClr val="tx1"/>
                </a:solidFill>
                <a:ea typeface="+mn-ea"/>
                <a:cs typeface="+mn-cs"/>
              </a:rPr>
              <a:t>Today I will respect the rights of others no matter who they are. </a:t>
            </a:r>
          </a:p>
          <a:p>
            <a:r>
              <a:rPr lang="en-AU" sz="1200" b="0" i="0" u="none" strike="noStrike" kern="1200" baseline="0" dirty="0">
                <a:solidFill>
                  <a:schemeClr val="tx1"/>
                </a:solidFill>
                <a:ea typeface="+mn-ea"/>
                <a:cs typeface="+mn-cs"/>
              </a:rPr>
              <a:t>Today I will be sensitive and thoughtful to those around me. </a:t>
            </a:r>
          </a:p>
          <a:p>
            <a:r>
              <a:rPr lang="en-AU" sz="1200" b="0" i="0" u="none" strike="noStrike" kern="1200" baseline="0" dirty="0">
                <a:solidFill>
                  <a:schemeClr val="tx1"/>
                </a:solidFill>
                <a:ea typeface="+mn-ea"/>
                <a:cs typeface="+mn-cs"/>
              </a:rPr>
              <a:t>Today I will see people and not colours or race or clothes labels. </a:t>
            </a:r>
          </a:p>
          <a:p>
            <a:r>
              <a:rPr lang="en-AU" sz="1200" b="0" i="0" u="none" strike="noStrike" kern="1200" baseline="0" dirty="0">
                <a:solidFill>
                  <a:schemeClr val="tx1"/>
                </a:solidFill>
                <a:ea typeface="+mn-ea"/>
                <a:cs typeface="+mn-cs"/>
              </a:rPr>
              <a:t>Today I will accept that everybody is unique and special in some way. </a:t>
            </a:r>
          </a:p>
          <a:p>
            <a:r>
              <a:rPr lang="en-AU" sz="1200" b="0" i="0" u="none" strike="noStrike" kern="1200" baseline="0" dirty="0">
                <a:solidFill>
                  <a:schemeClr val="tx1"/>
                </a:solidFill>
                <a:ea typeface="+mn-ea"/>
                <a:cs typeface="+mn-cs"/>
              </a:rPr>
              <a:t>Today I will talk to someone I don’t usually talk to. </a:t>
            </a:r>
          </a:p>
          <a:p>
            <a:r>
              <a:rPr lang="en-AU" sz="1200" b="0" i="0" u="none" strike="noStrike" kern="1200" baseline="0" dirty="0">
                <a:solidFill>
                  <a:schemeClr val="tx1"/>
                </a:solidFill>
                <a:ea typeface="+mn-ea"/>
                <a:cs typeface="+mn-cs"/>
              </a:rPr>
              <a:t>Today I will speak out against racism, discrimination and injustice. </a:t>
            </a:r>
          </a:p>
          <a:p>
            <a:r>
              <a:rPr lang="en-AU" sz="1200" b="0" i="0" u="none" strike="noStrike" kern="1200" baseline="0" dirty="0">
                <a:solidFill>
                  <a:schemeClr val="tx1"/>
                </a:solidFill>
                <a:ea typeface="+mn-ea"/>
                <a:cs typeface="+mn-cs"/>
              </a:rPr>
              <a:t>Today I won’t shut out someone because they don’t fit with my group. </a:t>
            </a:r>
          </a:p>
          <a:p>
            <a:r>
              <a:rPr lang="en-AU" sz="1200" b="0" i="0" u="none" strike="noStrike" kern="1200" baseline="0" dirty="0">
                <a:solidFill>
                  <a:schemeClr val="tx1"/>
                </a:solidFill>
                <a:ea typeface="+mn-ea"/>
                <a:cs typeface="+mn-cs"/>
              </a:rPr>
              <a:t>Today I won’t laugh at racist jokes. </a:t>
            </a:r>
          </a:p>
          <a:p>
            <a:r>
              <a:rPr lang="en-AU" sz="1200" b="0" i="0" u="none" strike="noStrike" kern="1200" baseline="0" dirty="0">
                <a:solidFill>
                  <a:schemeClr val="tx1"/>
                </a:solidFill>
                <a:ea typeface="+mn-ea"/>
                <a:cs typeface="+mn-cs"/>
              </a:rPr>
              <a:t>Today I won’t make fun of someone who cannot speak English. </a:t>
            </a:r>
          </a:p>
          <a:p>
            <a:r>
              <a:rPr lang="en-AU" sz="1200" b="0" i="0" u="none" strike="noStrike" kern="1200" baseline="0" dirty="0">
                <a:solidFill>
                  <a:schemeClr val="tx1"/>
                </a:solidFill>
                <a:ea typeface="+mn-ea"/>
                <a:cs typeface="+mn-cs"/>
              </a:rPr>
              <a:t>Today I won’t be condescending and patronising towards others. </a:t>
            </a:r>
          </a:p>
          <a:p>
            <a:r>
              <a:rPr lang="en-AU" sz="1200" b="0" i="0" u="none" strike="noStrike" kern="1200" baseline="0" dirty="0">
                <a:solidFill>
                  <a:schemeClr val="tx1"/>
                </a:solidFill>
                <a:ea typeface="+mn-ea"/>
                <a:cs typeface="+mn-cs"/>
              </a:rPr>
              <a:t>Today I won’t judge someone on how they look. </a:t>
            </a:r>
          </a:p>
          <a:p>
            <a:r>
              <a:rPr lang="en-AU" sz="1200" b="0" i="0" u="none" strike="noStrike" kern="1200" baseline="0" dirty="0">
                <a:solidFill>
                  <a:schemeClr val="tx1"/>
                </a:solidFill>
                <a:ea typeface="+mn-ea"/>
                <a:cs typeface="+mn-cs"/>
              </a:rPr>
              <a:t>Today I won’t start a sentence with “I’m not racist but…” </a:t>
            </a:r>
          </a:p>
          <a:p>
            <a:r>
              <a:rPr lang="en-AU" sz="1200" b="0" i="0" u="none" strike="noStrike" kern="1200" baseline="0" dirty="0">
                <a:solidFill>
                  <a:schemeClr val="tx1"/>
                </a:solidFill>
                <a:ea typeface="+mn-ea"/>
                <a:cs typeface="+mn-cs"/>
              </a:rPr>
              <a:t>Today I will speak out against racism, discrimination and injustice. </a:t>
            </a:r>
          </a:p>
          <a:p>
            <a:r>
              <a:rPr lang="en-AU" sz="1200" b="0" i="0" u="none" strike="noStrike" kern="1200" baseline="0" dirty="0">
                <a:solidFill>
                  <a:schemeClr val="tx1"/>
                </a:solidFill>
                <a:ea typeface="+mn-ea"/>
                <a:cs typeface="+mn-cs"/>
              </a:rPr>
              <a:t>Today, I will be the change I want to see in the world.</a:t>
            </a:r>
            <a:endParaRPr lang="en-AU"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44</a:t>
            </a:fld>
            <a:endParaRPr lang="en-US"/>
          </a:p>
        </p:txBody>
      </p:sp>
    </p:spTree>
    <p:extLst>
      <p:ext uri="{BB962C8B-B14F-4D97-AF65-F5344CB8AC3E}">
        <p14:creationId xmlns:p14="http://schemas.microsoft.com/office/powerpoint/2010/main" val="103997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4</a:t>
            </a:fld>
            <a:endParaRPr lang="en-US"/>
          </a:p>
        </p:txBody>
      </p:sp>
    </p:spTree>
    <p:extLst>
      <p:ext uri="{BB962C8B-B14F-4D97-AF65-F5344CB8AC3E}">
        <p14:creationId xmlns:p14="http://schemas.microsoft.com/office/powerpoint/2010/main" val="1247483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90689D6-08F4-9246-8340-6E1C330F9F5D}" type="slidenum">
              <a:rPr lang="en-US" smtClean="0"/>
              <a:t>5</a:t>
            </a:fld>
            <a:endParaRPr lang="en-US"/>
          </a:p>
        </p:txBody>
      </p:sp>
    </p:spTree>
    <p:extLst>
      <p:ext uri="{BB962C8B-B14F-4D97-AF65-F5344CB8AC3E}">
        <p14:creationId xmlns:p14="http://schemas.microsoft.com/office/powerpoint/2010/main" val="3875287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latin typeface="Arial"/>
                <a:ea typeface="Roboto Light"/>
                <a:cs typeface="Arial"/>
              </a:rPr>
              <a:t>Share this </a:t>
            </a:r>
            <a:r>
              <a:rPr lang="en-AU" b="1" dirty="0">
                <a:latin typeface="Arial"/>
                <a:ea typeface="Roboto Light"/>
                <a:cs typeface="Arial"/>
              </a:rPr>
              <a:t>complaints and feedback advice </a:t>
            </a:r>
            <a:r>
              <a:rPr lang="en-AU" dirty="0">
                <a:latin typeface="Arial"/>
                <a:ea typeface="Roboto Light"/>
                <a:cs typeface="Arial"/>
              </a:rPr>
              <a:t>with students before continuing with next slides.</a:t>
            </a:r>
            <a:endParaRPr lang="en-US" dirty="0">
              <a:latin typeface="Arial"/>
              <a:ea typeface="Roboto Light"/>
              <a:cs typeface="Arial"/>
            </a:endParaRPr>
          </a:p>
        </p:txBody>
      </p:sp>
      <p:sp>
        <p:nvSpPr>
          <p:cNvPr id="4" name="Slide Number Placeholder 3"/>
          <p:cNvSpPr>
            <a:spLocks noGrp="1"/>
          </p:cNvSpPr>
          <p:nvPr>
            <p:ph type="sldNum" sz="quarter" idx="5"/>
          </p:nvPr>
        </p:nvSpPr>
        <p:spPr/>
        <p:txBody>
          <a:bodyPr/>
          <a:lstStyle/>
          <a:p>
            <a:fld id="{490689D6-08F4-9246-8340-6E1C330F9F5D}" type="slidenum">
              <a:rPr lang="en-US" smtClean="0"/>
              <a:t>7</a:t>
            </a:fld>
            <a:endParaRPr lang="en-US"/>
          </a:p>
        </p:txBody>
      </p:sp>
    </p:spTree>
    <p:extLst>
      <p:ext uri="{BB962C8B-B14F-4D97-AF65-F5344CB8AC3E}">
        <p14:creationId xmlns:p14="http://schemas.microsoft.com/office/powerpoint/2010/main" val="199860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dirty="0"/>
              <a:t>Caption: </a:t>
            </a:r>
            <a:r>
              <a:rPr lang="en-US" sz="1200" dirty="0">
                <a:cs typeface="Arial" panose="020B0604020202020204" pitchFamily="34" charset="0"/>
              </a:rPr>
              <a:t>Survivors of </a:t>
            </a:r>
            <a:r>
              <a:rPr lang="en-US" sz="1200" dirty="0" err="1">
                <a:cs typeface="Arial" panose="020B0604020202020204" pitchFamily="34" charset="0"/>
              </a:rPr>
              <a:t>Kinchela</a:t>
            </a:r>
            <a:r>
              <a:rPr lang="en-US" sz="1200" dirty="0">
                <a:cs typeface="Arial" panose="020B0604020202020204" pitchFamily="34" charset="0"/>
              </a:rPr>
              <a:t> Boys Home</a:t>
            </a:r>
            <a:r>
              <a:rPr lang="en-US" dirty="0">
                <a:cs typeface="Arial" panose="020B0604020202020204" pitchFamily="34" charset="0"/>
              </a:rPr>
              <a:t>.</a:t>
            </a:r>
            <a:r>
              <a:rPr lang="en-US" sz="1200" dirty="0">
                <a:cs typeface="Arial" panose="020B0604020202020204" pitchFamily="34" charset="0"/>
              </a:rPr>
              <a:t> Photo: Peter </a:t>
            </a:r>
            <a:r>
              <a:rPr lang="en-US" sz="1200" dirty="0" err="1">
                <a:cs typeface="Arial" panose="020B0604020202020204" pitchFamily="34" charset="0"/>
              </a:rPr>
              <a:t>Solness</a:t>
            </a:r>
            <a:r>
              <a:rPr lang="en-US" sz="1200" dirty="0">
                <a:cs typeface="Arial" panose="020B0604020202020204" pitchFamily="34" charset="0"/>
              </a:rPr>
              <a:t>/Caritas Australia</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a:p>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8</a:t>
            </a:fld>
            <a:endParaRPr lang="en-US"/>
          </a:p>
        </p:txBody>
      </p:sp>
    </p:spTree>
    <p:extLst>
      <p:ext uri="{BB962C8B-B14F-4D97-AF65-F5344CB8AC3E}">
        <p14:creationId xmlns:p14="http://schemas.microsoft.com/office/powerpoint/2010/main" val="2147592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Teacher’s Note: </a:t>
            </a:r>
          </a:p>
          <a:p>
            <a:endParaRPr lang="en-AU" dirty="0"/>
          </a:p>
          <a:p>
            <a:r>
              <a:rPr lang="en-AU" dirty="0"/>
              <a:t>For</a:t>
            </a:r>
            <a:r>
              <a:rPr lang="en-AU" baseline="0" dirty="0"/>
              <a:t> information on how to write an Acknowledgment of Country, visit: </a:t>
            </a:r>
            <a:endParaRPr lang="en-AU" dirty="0"/>
          </a:p>
          <a:p>
            <a:r>
              <a:rPr lang="en-AU" dirty="0">
                <a:hlinkClick r:id="rId3"/>
              </a:rPr>
              <a:t>https://mgnsw.org.au/sector/resources/online-resources/aboriginal/prepare-acknowledgment-country-statement/</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t>9</a:t>
            </a:fld>
            <a:endParaRPr lang="en-US"/>
          </a:p>
        </p:txBody>
      </p:sp>
    </p:spTree>
    <p:extLst>
      <p:ext uri="{BB962C8B-B14F-4D97-AF65-F5344CB8AC3E}">
        <p14:creationId xmlns:p14="http://schemas.microsoft.com/office/powerpoint/2010/main" val="2044985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panose="020B0604020202020204" pitchFamily="34" charset="0"/>
                <a:ea typeface="+mn-ea"/>
                <a:cs typeface="+mn-cs"/>
              </a:rPr>
              <a:t>Kinchela Boys Home (KBH) Survivor, </a:t>
            </a:r>
            <a:r>
              <a:rPr lang="en-AU" sz="1200" b="0" i="0" kern="1200" dirty="0">
                <a:solidFill>
                  <a:schemeClr val="tx1"/>
                </a:solidFill>
                <a:effectLst/>
                <a:latin typeface="Arial" panose="020B0604020202020204" pitchFamily="34" charset="0"/>
                <a:ea typeface="+mn-ea"/>
                <a:cs typeface="+mn-cs"/>
              </a:rPr>
              <a:t>Richard Patrick Campbell #28</a:t>
            </a:r>
            <a:r>
              <a:rPr lang="en-AU" sz="1200" kern="1200" dirty="0">
                <a:solidFill>
                  <a:schemeClr val="tx1"/>
                </a:solidFill>
                <a:effectLst/>
                <a:latin typeface="Arial" panose="020B0604020202020204" pitchFamily="34" charset="0"/>
                <a:ea typeface="+mn-ea"/>
                <a:cs typeface="+mn-cs"/>
              </a:rPr>
              <a:t> at South West Rocks.  Uncle Richard was stripped of his identity at KBH, being reduced to “Number 28”.</a:t>
            </a:r>
            <a:endParaRPr lang="en-AU" dirty="0"/>
          </a:p>
        </p:txBody>
      </p:sp>
      <p:sp>
        <p:nvSpPr>
          <p:cNvPr id="4" name="Slide Number Placeholder 3"/>
          <p:cNvSpPr>
            <a:spLocks noGrp="1"/>
          </p:cNvSpPr>
          <p:nvPr>
            <p:ph type="sldNum" sz="quarter" idx="5"/>
          </p:nvPr>
        </p:nvSpPr>
        <p:spPr/>
        <p:txBody>
          <a:bodyPr/>
          <a:lstStyle/>
          <a:p>
            <a:fld id="{490689D6-08F4-9246-8340-6E1C330F9F5D}" type="slidenum">
              <a:rPr lang="en-US" smtClean="0"/>
              <a:pPr/>
              <a:t>10</a:t>
            </a:fld>
            <a:endParaRPr lang="en-US" dirty="0"/>
          </a:p>
        </p:txBody>
      </p:sp>
    </p:spTree>
    <p:extLst>
      <p:ext uri="{BB962C8B-B14F-4D97-AF65-F5344CB8AC3E}">
        <p14:creationId xmlns:p14="http://schemas.microsoft.com/office/powerpoint/2010/main" val="385254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_Title Slide">
    <p:bg>
      <p:bgPr>
        <a:solidFill>
          <a:srgbClr val="DF918A"/>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A967270C-4AD2-3848-B52F-626C968E72C5}"/>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811076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8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Title 1">
            <a:extLst>
              <a:ext uri="{FF2B5EF4-FFF2-40B4-BE49-F238E27FC236}">
                <a16:creationId xmlns:a16="http://schemas.microsoft.com/office/drawing/2014/main" id="{91EAD4AF-BB97-A34D-BC26-D259E43EFCDF}"/>
              </a:ext>
            </a:extLst>
          </p:cNvPr>
          <p:cNvSpPr>
            <a:spLocks noGrp="1"/>
          </p:cNvSpPr>
          <p:nvPr>
            <p:ph type="ctrTitle" hasCustomPrompt="1"/>
          </p:nvPr>
        </p:nvSpPr>
        <p:spPr>
          <a:xfrm>
            <a:off x="408871" y="3256101"/>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679445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9_Title Slide">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D2D03C4-E117-484F-81D3-479BECBE7857}"/>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7" name="Group 26">
            <a:extLst>
              <a:ext uri="{FF2B5EF4-FFF2-40B4-BE49-F238E27FC236}">
                <a16:creationId xmlns:a16="http://schemas.microsoft.com/office/drawing/2014/main" id="{21D1CEC8-FE6C-C547-8A44-EA0E876652E9}"/>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8" name="Freeform: Shape 6">
              <a:extLst>
                <a:ext uri="{FF2B5EF4-FFF2-40B4-BE49-F238E27FC236}">
                  <a16:creationId xmlns:a16="http://schemas.microsoft.com/office/drawing/2014/main" id="{7B32C52B-801B-C247-90DF-E05E9D49F22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9" name="Group 28">
              <a:extLst>
                <a:ext uri="{FF2B5EF4-FFF2-40B4-BE49-F238E27FC236}">
                  <a16:creationId xmlns:a16="http://schemas.microsoft.com/office/drawing/2014/main" id="{F95AB615-4C18-914D-8AC1-6B779BB35333}"/>
                </a:ext>
              </a:extLst>
            </p:cNvPr>
            <p:cNvGrpSpPr/>
            <p:nvPr/>
          </p:nvGrpSpPr>
          <p:grpSpPr>
            <a:xfrm>
              <a:off x="958955" y="2060848"/>
              <a:ext cx="196444" cy="196444"/>
              <a:chOff x="519961" y="1999640"/>
              <a:chExt cx="196444" cy="196444"/>
            </a:xfrm>
            <a:grpFill/>
          </p:grpSpPr>
          <p:sp>
            <p:nvSpPr>
              <p:cNvPr id="30" name="Freeform: Shape 7">
                <a:extLst>
                  <a:ext uri="{FF2B5EF4-FFF2-40B4-BE49-F238E27FC236}">
                    <a16:creationId xmlns:a16="http://schemas.microsoft.com/office/drawing/2014/main" id="{7A8CDFC4-1C1E-4848-B87C-A6BB053FF887}"/>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1" name="Freeform: Shape 8">
                <a:extLst>
                  <a:ext uri="{FF2B5EF4-FFF2-40B4-BE49-F238E27FC236}">
                    <a16:creationId xmlns:a16="http://schemas.microsoft.com/office/drawing/2014/main" id="{43A62944-0409-8E44-9C40-AB5870860DE5}"/>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2" name="Freeform: Shape 9">
                <a:extLst>
                  <a:ext uri="{FF2B5EF4-FFF2-40B4-BE49-F238E27FC236}">
                    <a16:creationId xmlns:a16="http://schemas.microsoft.com/office/drawing/2014/main" id="{96733F5D-E834-6745-A36D-EC5FE82ECD38}"/>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3" name="Freeform: Shape 10">
                <a:extLst>
                  <a:ext uri="{FF2B5EF4-FFF2-40B4-BE49-F238E27FC236}">
                    <a16:creationId xmlns:a16="http://schemas.microsoft.com/office/drawing/2014/main" id="{C94B10BE-C81B-E24A-8B6A-1545902DFB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255915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94552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6_Title Slide">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BA273ECB-A724-2546-BFA3-B0800F000E83}"/>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 name="Group 27">
            <a:extLst>
              <a:ext uri="{FF2B5EF4-FFF2-40B4-BE49-F238E27FC236}">
                <a16:creationId xmlns:a16="http://schemas.microsoft.com/office/drawing/2014/main" id="{8DEE75FC-B50D-8043-A377-0C7BE0531537}"/>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29" name="Freeform: Shape 6">
              <a:extLst>
                <a:ext uri="{FF2B5EF4-FFF2-40B4-BE49-F238E27FC236}">
                  <a16:creationId xmlns:a16="http://schemas.microsoft.com/office/drawing/2014/main" id="{5630CB9A-94BF-6340-9263-FD7499D2FB0B}"/>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30" name="Group 29">
              <a:extLst>
                <a:ext uri="{FF2B5EF4-FFF2-40B4-BE49-F238E27FC236}">
                  <a16:creationId xmlns:a16="http://schemas.microsoft.com/office/drawing/2014/main" id="{1D15B068-360C-514F-988C-62ED4F1AA473}"/>
                </a:ext>
              </a:extLst>
            </p:cNvPr>
            <p:cNvGrpSpPr/>
            <p:nvPr/>
          </p:nvGrpSpPr>
          <p:grpSpPr>
            <a:xfrm>
              <a:off x="958955" y="2060848"/>
              <a:ext cx="196444" cy="196444"/>
              <a:chOff x="519961" y="1999640"/>
              <a:chExt cx="196444" cy="196444"/>
            </a:xfrm>
            <a:grpFill/>
          </p:grpSpPr>
          <p:sp>
            <p:nvSpPr>
              <p:cNvPr id="31" name="Freeform: Shape 7">
                <a:extLst>
                  <a:ext uri="{FF2B5EF4-FFF2-40B4-BE49-F238E27FC236}">
                    <a16:creationId xmlns:a16="http://schemas.microsoft.com/office/drawing/2014/main" id="{CFC39AF6-2740-F545-A44A-7E0382777E4E}"/>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32" name="Freeform: Shape 8">
                <a:extLst>
                  <a:ext uri="{FF2B5EF4-FFF2-40B4-BE49-F238E27FC236}">
                    <a16:creationId xmlns:a16="http://schemas.microsoft.com/office/drawing/2014/main" id="{3E59B220-AF99-CF47-9686-9CAC221C93D0}"/>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33" name="Freeform: Shape 9">
                <a:extLst>
                  <a:ext uri="{FF2B5EF4-FFF2-40B4-BE49-F238E27FC236}">
                    <a16:creationId xmlns:a16="http://schemas.microsoft.com/office/drawing/2014/main" id="{17EAFF0A-0E32-FF48-A978-66AC18EB3A80}"/>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34" name="Freeform: Shape 10">
                <a:extLst>
                  <a:ext uri="{FF2B5EF4-FFF2-40B4-BE49-F238E27FC236}">
                    <a16:creationId xmlns:a16="http://schemas.microsoft.com/office/drawing/2014/main" id="{095F1E10-D721-344A-9E7E-326CBF6B5D16}"/>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35" name="Title 1">
            <a:extLst>
              <a:ext uri="{FF2B5EF4-FFF2-40B4-BE49-F238E27FC236}">
                <a16:creationId xmlns:a16="http://schemas.microsoft.com/office/drawing/2014/main" id="{8AC18C38-9328-1A4C-9F90-4AEDA32A810E}"/>
              </a:ext>
            </a:extLst>
          </p:cNvPr>
          <p:cNvSpPr>
            <a:spLocks noGrp="1"/>
          </p:cNvSpPr>
          <p:nvPr>
            <p:ph type="ctrTitle" hasCustomPrompt="1"/>
          </p:nvPr>
        </p:nvSpPr>
        <p:spPr>
          <a:xfrm>
            <a:off x="408871" y="3256100"/>
            <a:ext cx="9144000" cy="1264424"/>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11649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7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D86075"/>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06620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9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C3DDD7"/>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65890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0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2" name="Picture Placeholder 4">
            <a:extLst>
              <a:ext uri="{FF2B5EF4-FFF2-40B4-BE49-F238E27FC236}">
                <a16:creationId xmlns:a16="http://schemas.microsoft.com/office/drawing/2014/main" id="{2F8B7EAD-DB83-9B43-8F7F-43B8771C678C}"/>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3" name="Picture Placeholder 4">
            <a:extLst>
              <a:ext uri="{FF2B5EF4-FFF2-40B4-BE49-F238E27FC236}">
                <a16:creationId xmlns:a16="http://schemas.microsoft.com/office/drawing/2014/main" id="{80CED61C-E1D2-5C45-8F19-613A4CE40FB5}"/>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4" name="Picture Placeholder 4">
            <a:extLst>
              <a:ext uri="{FF2B5EF4-FFF2-40B4-BE49-F238E27FC236}">
                <a16:creationId xmlns:a16="http://schemas.microsoft.com/office/drawing/2014/main" id="{D0A22248-2DDF-B94D-9D1F-1C4B9A21122F}"/>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43002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1_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81C1596-B223-7D46-98D0-192423572422}"/>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p:nvPr>
        </p:nvSpPr>
        <p:spPr>
          <a:xfrm>
            <a:off x="408870" y="3234682"/>
            <a:ext cx="9887699" cy="760364"/>
          </a:xfrm>
          <a:prstGeom prst="rect">
            <a:avLst/>
          </a:prstGeom>
        </p:spPr>
        <p:txBody>
          <a:bodyPr anchor="b"/>
          <a:lstStyle>
            <a:lvl1pPr algn="l">
              <a:defRPr sz="4000" b="1" cap="all" baseline="0">
                <a:solidFill>
                  <a:srgbClr val="0C244C"/>
                </a:solidFill>
              </a:defRPr>
            </a:lvl1pPr>
          </a:lstStyle>
          <a:p>
            <a:r>
              <a:rPr lang="en-GB"/>
              <a:t>Click to edit Master 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Picture Placeholder 4">
            <a:extLst>
              <a:ext uri="{FF2B5EF4-FFF2-40B4-BE49-F238E27FC236}">
                <a16:creationId xmlns:a16="http://schemas.microsoft.com/office/drawing/2014/main" id="{B7556866-A1FA-E04F-B260-D036EB10CB4F}"/>
              </a:ext>
            </a:extLst>
          </p:cNvPr>
          <p:cNvSpPr>
            <a:spLocks noGrp="1"/>
          </p:cNvSpPr>
          <p:nvPr>
            <p:ph type="pic" sz="quarter" idx="12"/>
          </p:nvPr>
        </p:nvSpPr>
        <p:spPr>
          <a:xfrm>
            <a:off x="0"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Text Placeholder 9">
            <a:extLst>
              <a:ext uri="{FF2B5EF4-FFF2-40B4-BE49-F238E27FC236}">
                <a16:creationId xmlns:a16="http://schemas.microsoft.com/office/drawing/2014/main" id="{EC1956A6-753F-7843-B057-17E5C6E65FFC}"/>
              </a:ext>
            </a:extLst>
          </p:cNvPr>
          <p:cNvSpPr>
            <a:spLocks noGrp="1"/>
          </p:cNvSpPr>
          <p:nvPr>
            <p:ph type="body" sz="quarter" idx="10"/>
          </p:nvPr>
        </p:nvSpPr>
        <p:spPr>
          <a:xfrm>
            <a:off x="479376" y="4149080"/>
            <a:ext cx="11164827" cy="1872208"/>
          </a:xfrm>
          <a:prstGeom prst="rect">
            <a:avLst/>
          </a:prstGeom>
        </p:spPr>
        <p:txBody>
          <a:bodyPr/>
          <a:lstStyle>
            <a:lvl1pPr marL="0" indent="0">
              <a:buFontTx/>
              <a:buNone/>
              <a:defRPr sz="1800" b="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0" name="Picture Placeholder 4">
            <a:extLst>
              <a:ext uri="{FF2B5EF4-FFF2-40B4-BE49-F238E27FC236}">
                <a16:creationId xmlns:a16="http://schemas.microsoft.com/office/drawing/2014/main" id="{B205E636-EAA8-BB49-9C48-94C2D4DD9DF2}"/>
              </a:ext>
            </a:extLst>
          </p:cNvPr>
          <p:cNvSpPr>
            <a:spLocks noGrp="1"/>
          </p:cNvSpPr>
          <p:nvPr>
            <p:ph type="pic" sz="quarter" idx="14"/>
          </p:nvPr>
        </p:nvSpPr>
        <p:spPr>
          <a:xfrm>
            <a:off x="4040400" y="1"/>
            <a:ext cx="4111200" cy="2974999"/>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1" name="Picture Placeholder 4">
            <a:extLst>
              <a:ext uri="{FF2B5EF4-FFF2-40B4-BE49-F238E27FC236}">
                <a16:creationId xmlns:a16="http://schemas.microsoft.com/office/drawing/2014/main" id="{840C1672-FA0C-DF42-A509-0133D1F0C181}"/>
              </a:ext>
            </a:extLst>
          </p:cNvPr>
          <p:cNvSpPr>
            <a:spLocks noGrp="1"/>
          </p:cNvSpPr>
          <p:nvPr>
            <p:ph type="pic" sz="quarter" idx="15"/>
          </p:nvPr>
        </p:nvSpPr>
        <p:spPr>
          <a:xfrm>
            <a:off x="8173168" y="1"/>
            <a:ext cx="4018832" cy="2974999"/>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3253262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rgbClr val="C3DDD7"/>
        </a:solidFill>
        <a:effectLst/>
      </p:bgPr>
    </p:bg>
    <p:spTree>
      <p:nvGrpSpPr>
        <p:cNvPr id="1" name=""/>
        <p:cNvGrpSpPr/>
        <p:nvPr/>
      </p:nvGrpSpPr>
      <p:grpSpPr>
        <a:xfrm>
          <a:off x="0" y="0"/>
          <a:ext cx="0" cy="0"/>
          <a:chOff x="0" y="0"/>
          <a:chExt cx="0" cy="0"/>
        </a:xfrm>
      </p:grpSpPr>
      <p:sp>
        <p:nvSpPr>
          <p:cNvPr id="11" name="Round Diagonal Corner Rectangle 8">
            <a:extLst>
              <a:ext uri="{FF2B5EF4-FFF2-40B4-BE49-F238E27FC236}">
                <a16:creationId xmlns:a16="http://schemas.microsoft.com/office/drawing/2014/main" id="{12EFCC48-8CC8-4B59-B2A1-D9D5939A217A}"/>
              </a:ext>
            </a:extLst>
          </p:cNvPr>
          <p:cNvSpPr/>
          <p:nvPr userDrawn="1"/>
        </p:nvSpPr>
        <p:spPr>
          <a:xfrm rot="16200000">
            <a:off x="3739020"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TextBox 8">
            <a:extLst>
              <a:ext uri="{FF2B5EF4-FFF2-40B4-BE49-F238E27FC236}">
                <a16:creationId xmlns:a16="http://schemas.microsoft.com/office/drawing/2014/main" id="{5FC8CC55-2CE4-BA42-B7E3-B85B1556D911}"/>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2" name="Text Placeholder 9">
            <a:extLst>
              <a:ext uri="{FF2B5EF4-FFF2-40B4-BE49-F238E27FC236}">
                <a16:creationId xmlns:a16="http://schemas.microsoft.com/office/drawing/2014/main" id="{E1DA04A6-A94E-4982-9D86-43F28DC6EEC1}"/>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0161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8" name="Round Diagonal Corner Rectangle 17">
            <a:extLst>
              <a:ext uri="{FF2B5EF4-FFF2-40B4-BE49-F238E27FC236}">
                <a16:creationId xmlns:a16="http://schemas.microsoft.com/office/drawing/2014/main" id="{4E7F82F3-B891-184C-80DC-B7E4400DB9F6}"/>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565BA8AC-4514-BB41-98A5-9BAB38A2A395}"/>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35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350">
                <a:solidFill>
                  <a:srgbClr val="0C244C"/>
                </a:solidFill>
                <a:latin typeface="Arial"/>
                <a:cs typeface="Arial"/>
              </a:defRPr>
            </a:lvl3pPr>
            <a:lvl4pPr marL="324000" indent="-171450">
              <a:spcBef>
                <a:spcPts val="188"/>
              </a:spcBef>
              <a:buFont typeface="Arial"/>
              <a:buChar char="•"/>
              <a:defRPr sz="1350">
                <a:solidFill>
                  <a:srgbClr val="0C244C"/>
                </a:solidFill>
                <a:latin typeface="Arial"/>
                <a:cs typeface="Arial"/>
              </a:defRPr>
            </a:lvl4pPr>
            <a:lvl5pPr marL="445500" indent="-135000">
              <a:spcBef>
                <a:spcPts val="188"/>
              </a:spcBef>
              <a:buFont typeface="Arial"/>
              <a:buChar char="•"/>
              <a:defRPr sz="135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extBox 8">
            <a:extLst>
              <a:ext uri="{FF2B5EF4-FFF2-40B4-BE49-F238E27FC236}">
                <a16:creationId xmlns:a16="http://schemas.microsoft.com/office/drawing/2014/main" id="{B275A1F4-7805-2342-8F12-CB347FD74952}"/>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
        <p:nvSpPr>
          <p:cNvPr id="10" name="Round Diagonal Corner Rectangle 8">
            <a:extLst>
              <a:ext uri="{FF2B5EF4-FFF2-40B4-BE49-F238E27FC236}">
                <a16:creationId xmlns:a16="http://schemas.microsoft.com/office/drawing/2014/main" id="{0DF7B0C4-B96C-924C-9342-7F328E798948}"/>
              </a:ext>
            </a:extLst>
          </p:cNvPr>
          <p:cNvSpPr/>
          <p:nvPr userDrawn="1"/>
        </p:nvSpPr>
        <p:spPr>
          <a:xfrm rot="16200000">
            <a:off x="3724209" y="-1990883"/>
            <a:ext cx="4680520"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 Placeholder 9">
            <a:extLst>
              <a:ext uri="{FF2B5EF4-FFF2-40B4-BE49-F238E27FC236}">
                <a16:creationId xmlns:a16="http://schemas.microsoft.com/office/drawing/2014/main" id="{A1ECAD9F-FB32-4C4E-87A3-45D3E3162180}"/>
              </a:ext>
            </a:extLst>
          </p:cNvPr>
          <p:cNvSpPr>
            <a:spLocks noGrp="1"/>
          </p:cNvSpPr>
          <p:nvPr>
            <p:ph type="body" sz="quarter" idx="11"/>
          </p:nvPr>
        </p:nvSpPr>
        <p:spPr>
          <a:xfrm>
            <a:off x="991948"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57386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bg>
      <p:bgPr>
        <a:solidFill>
          <a:srgbClr val="C3DDD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DE7A9E-388A-B944-885A-B6C14DCFF7D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8" name="Title 1">
            <a:extLst>
              <a:ext uri="{FF2B5EF4-FFF2-40B4-BE49-F238E27FC236}">
                <a16:creationId xmlns:a16="http://schemas.microsoft.com/office/drawing/2014/main" id="{D0455BD9-3DF5-2446-AA58-D59CFA1F5678}"/>
              </a:ext>
            </a:extLst>
          </p:cNvPr>
          <p:cNvSpPr>
            <a:spLocks noGrp="1"/>
          </p:cNvSpPr>
          <p:nvPr>
            <p:ph type="ctrTitle" hasCustomPrompt="1"/>
          </p:nvPr>
        </p:nvSpPr>
        <p:spPr>
          <a:xfrm>
            <a:off x="1524000" y="1122363"/>
            <a:ext cx="9144000" cy="2387600"/>
          </a:xfrm>
          <a:prstGeom prst="rect">
            <a:avLst/>
          </a:prstGeom>
        </p:spPr>
        <p:txBody>
          <a:bodyPr anchor="b"/>
          <a:lstStyle>
            <a:lvl1pPr algn="ctr">
              <a:defRPr sz="4500" b="1" cap="all" baseline="0">
                <a:solidFill>
                  <a:srgbClr val="0C244C"/>
                </a:solidFill>
              </a:defRPr>
            </a:lvl1pPr>
          </a:lstStyle>
          <a:p>
            <a:r>
              <a:rPr lang="en-US"/>
              <a:t>Click to edit </a:t>
            </a:r>
            <a:br>
              <a:rPr lang="en-US"/>
            </a:br>
            <a:r>
              <a:rPr lang="en-US"/>
              <a:t>Master title style</a:t>
            </a:r>
          </a:p>
        </p:txBody>
      </p:sp>
      <p:sp>
        <p:nvSpPr>
          <p:cNvPr id="5" name="TextBox 4">
            <a:extLst>
              <a:ext uri="{FF2B5EF4-FFF2-40B4-BE49-F238E27FC236}">
                <a16:creationId xmlns:a16="http://schemas.microsoft.com/office/drawing/2014/main" id="{FF111EA5-29C5-E949-967E-D5A0CBE152AF}"/>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142145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rgbClr val="63B1A4"/>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Round Diagonal Corner Rectangle 8">
            <a:extLst>
              <a:ext uri="{FF2B5EF4-FFF2-40B4-BE49-F238E27FC236}">
                <a16:creationId xmlns:a16="http://schemas.microsoft.com/office/drawing/2014/main" id="{B95DA3EC-004A-4445-AD27-45ABC57A49A9}"/>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Text Placeholder 9">
            <a:extLst>
              <a:ext uri="{FF2B5EF4-FFF2-40B4-BE49-F238E27FC236}">
                <a16:creationId xmlns:a16="http://schemas.microsoft.com/office/drawing/2014/main" id="{12BC0069-C49C-4E18-A1FE-778E150FFE53}"/>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89626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5_Title Slide">
    <p:bg>
      <p:bgPr>
        <a:solidFill>
          <a:srgbClr val="D86075"/>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6" name="Title Placeholder 1">
            <a:extLst>
              <a:ext uri="{FF2B5EF4-FFF2-40B4-BE49-F238E27FC236}">
                <a16:creationId xmlns:a16="http://schemas.microsoft.com/office/drawing/2014/main" id="{62703C5F-517F-A044-80AC-349CC26BCCEE}"/>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Round Diagonal Corner Rectangle 8">
            <a:extLst>
              <a:ext uri="{FF2B5EF4-FFF2-40B4-BE49-F238E27FC236}">
                <a16:creationId xmlns:a16="http://schemas.microsoft.com/office/drawing/2014/main" id="{E94B0F26-9B7E-504C-8292-D79BA3B092BB}"/>
              </a:ext>
            </a:extLst>
          </p:cNvPr>
          <p:cNvSpPr/>
          <p:nvPr/>
        </p:nvSpPr>
        <p:spPr>
          <a:xfrm rot="16200000">
            <a:off x="3739019" y="-1990884"/>
            <a:ext cx="4680521" cy="11055790"/>
          </a:xfrm>
          <a:prstGeom prst="round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Text Placeholder 9">
            <a:extLst>
              <a:ext uri="{FF2B5EF4-FFF2-40B4-BE49-F238E27FC236}">
                <a16:creationId xmlns:a16="http://schemas.microsoft.com/office/drawing/2014/main" id="{CD587743-3AD6-7E45-A11C-FE5AA9797640}"/>
              </a:ext>
            </a:extLst>
          </p:cNvPr>
          <p:cNvSpPr>
            <a:spLocks noGrp="1"/>
          </p:cNvSpPr>
          <p:nvPr>
            <p:ph type="body" sz="quarter" idx="10"/>
          </p:nvPr>
        </p:nvSpPr>
        <p:spPr>
          <a:xfrm>
            <a:off x="1006759" y="1628800"/>
            <a:ext cx="10145037" cy="4248472"/>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08590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Title Placeholder 1">
            <a:extLst>
              <a:ext uri="{FF2B5EF4-FFF2-40B4-BE49-F238E27FC236}">
                <a16:creationId xmlns:a16="http://schemas.microsoft.com/office/drawing/2014/main" id="{675FA2BE-CB3B-CA47-B4D3-B1DEB10CC74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23" name="Picture Placeholder 2">
            <a:extLst>
              <a:ext uri="{FF2B5EF4-FFF2-40B4-BE49-F238E27FC236}">
                <a16:creationId xmlns:a16="http://schemas.microsoft.com/office/drawing/2014/main" id="{37FD9524-6EA9-5240-A6C2-5DBC06F63B0E}"/>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4" name="Picture Placeholder 2">
            <a:extLst>
              <a:ext uri="{FF2B5EF4-FFF2-40B4-BE49-F238E27FC236}">
                <a16:creationId xmlns:a16="http://schemas.microsoft.com/office/drawing/2014/main" id="{8C819CE2-73D4-2940-BAA8-05CB0AB6A9F2}"/>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2">
            <a:extLst>
              <a:ext uri="{FF2B5EF4-FFF2-40B4-BE49-F238E27FC236}">
                <a16:creationId xmlns:a16="http://schemas.microsoft.com/office/drawing/2014/main" id="{5A1F8534-9648-394B-80DA-D4B07A9CDF5C}"/>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Tree>
    <p:extLst>
      <p:ext uri="{BB962C8B-B14F-4D97-AF65-F5344CB8AC3E}">
        <p14:creationId xmlns:p14="http://schemas.microsoft.com/office/powerpoint/2010/main" val="1920751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23" name="Text Placeholder 15">
            <a:extLst>
              <a:ext uri="{FF2B5EF4-FFF2-40B4-BE49-F238E27FC236}">
                <a16:creationId xmlns:a16="http://schemas.microsoft.com/office/drawing/2014/main" id="{2D3ED194-6F2C-4445-AECD-B6F9893128DA}"/>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Picture Placeholder 2">
            <a:extLst>
              <a:ext uri="{FF2B5EF4-FFF2-40B4-BE49-F238E27FC236}">
                <a16:creationId xmlns:a16="http://schemas.microsoft.com/office/drawing/2014/main" id="{80A3EA6F-48F9-F34A-BD42-0BF07B8832A3}"/>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5" name="Picture Placeholder 2">
            <a:extLst>
              <a:ext uri="{FF2B5EF4-FFF2-40B4-BE49-F238E27FC236}">
                <a16:creationId xmlns:a16="http://schemas.microsoft.com/office/drawing/2014/main" id="{F6BA20C9-A7E8-DE4D-AFF9-A3E46DF6D01F}"/>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2">
            <a:extLst>
              <a:ext uri="{FF2B5EF4-FFF2-40B4-BE49-F238E27FC236}">
                <a16:creationId xmlns:a16="http://schemas.microsoft.com/office/drawing/2014/main" id="{D1FBB4C9-5310-124D-BF32-CE5F9DA0BA0A}"/>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Title Placeholder 1">
            <a:extLst>
              <a:ext uri="{FF2B5EF4-FFF2-40B4-BE49-F238E27FC236}">
                <a16:creationId xmlns:a16="http://schemas.microsoft.com/office/drawing/2014/main" id="{2342B15A-0AE0-E646-BE62-B7541DC6B2C0}"/>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2157574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9" name="Text Placeholder 15">
            <a:extLst>
              <a:ext uri="{FF2B5EF4-FFF2-40B4-BE49-F238E27FC236}">
                <a16:creationId xmlns:a16="http://schemas.microsoft.com/office/drawing/2014/main" id="{C9727188-CADF-AB4C-9249-B8FF11DB17E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0" name="Picture Placeholder 2">
            <a:extLst>
              <a:ext uri="{FF2B5EF4-FFF2-40B4-BE49-F238E27FC236}">
                <a16:creationId xmlns:a16="http://schemas.microsoft.com/office/drawing/2014/main" id="{9ED5AAC2-A68E-DF4F-BA18-AC7D29486787}"/>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2">
            <a:extLst>
              <a:ext uri="{FF2B5EF4-FFF2-40B4-BE49-F238E27FC236}">
                <a16:creationId xmlns:a16="http://schemas.microsoft.com/office/drawing/2014/main" id="{0938F181-0B81-2347-8BCE-C5AB8CE3A3E9}"/>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2">
            <a:extLst>
              <a:ext uri="{FF2B5EF4-FFF2-40B4-BE49-F238E27FC236}">
                <a16:creationId xmlns:a16="http://schemas.microsoft.com/office/drawing/2014/main" id="{E3202EFA-E4D7-604A-9FDD-137B74F3D529}"/>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itle Placeholder 1">
            <a:extLst>
              <a:ext uri="{FF2B5EF4-FFF2-40B4-BE49-F238E27FC236}">
                <a16:creationId xmlns:a16="http://schemas.microsoft.com/office/drawing/2014/main" id="{08E09726-2E48-E342-8EC9-CD24A905813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1672177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DF918A"/>
            </a:solidFill>
          </a:ln>
        </p:spPr>
        <p:style>
          <a:lnRef idx="1">
            <a:schemeClr val="accent1"/>
          </a:lnRef>
          <a:fillRef idx="0">
            <a:schemeClr val="accent1"/>
          </a:fillRef>
          <a:effectRef idx="0">
            <a:schemeClr val="accent1"/>
          </a:effectRef>
          <a:fontRef idx="minor">
            <a:schemeClr val="tx1"/>
          </a:fontRef>
        </p:style>
      </p:cxnSp>
      <p:sp>
        <p:nvSpPr>
          <p:cNvPr id="17" name="Text Placeholder 15">
            <a:extLst>
              <a:ext uri="{FF2B5EF4-FFF2-40B4-BE49-F238E27FC236}">
                <a16:creationId xmlns:a16="http://schemas.microsoft.com/office/drawing/2014/main" id="{04739F08-D58A-B343-A247-B26E09648F8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1B1E8647-9616-6E4A-B6D7-C12A72792A3C}"/>
              </a:ext>
            </a:extLst>
          </p:cNvPr>
          <p:cNvSpPr>
            <a:spLocks noGrp="1"/>
          </p:cNvSpPr>
          <p:nvPr>
            <p:ph type="pic" sz="quarter" idx="16"/>
          </p:nvPr>
        </p:nvSpPr>
        <p:spPr>
          <a:xfrm>
            <a:off x="6647387"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2">
            <a:extLst>
              <a:ext uri="{FF2B5EF4-FFF2-40B4-BE49-F238E27FC236}">
                <a16:creationId xmlns:a16="http://schemas.microsoft.com/office/drawing/2014/main" id="{DA735A87-4EDD-3840-994F-98EA81E273B7}"/>
              </a:ext>
            </a:extLst>
          </p:cNvPr>
          <p:cNvSpPr>
            <a:spLocks noGrp="1"/>
          </p:cNvSpPr>
          <p:nvPr>
            <p:ph type="pic" sz="quarter" idx="17"/>
          </p:nvPr>
        </p:nvSpPr>
        <p:spPr>
          <a:xfrm>
            <a:off x="6647386" y="3208949"/>
            <a:ext cx="4959787"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2">
            <a:extLst>
              <a:ext uri="{FF2B5EF4-FFF2-40B4-BE49-F238E27FC236}">
                <a16:creationId xmlns:a16="http://schemas.microsoft.com/office/drawing/2014/main" id="{B3858B14-CD67-B946-B0F0-B2889D7C3C48}"/>
              </a:ext>
            </a:extLst>
          </p:cNvPr>
          <p:cNvSpPr>
            <a:spLocks noGrp="1"/>
          </p:cNvSpPr>
          <p:nvPr>
            <p:ph type="pic" sz="quarter" idx="18"/>
          </p:nvPr>
        </p:nvSpPr>
        <p:spPr>
          <a:xfrm>
            <a:off x="9212335" y="692696"/>
            <a:ext cx="2400941" cy="230425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Title Placeholder 1">
            <a:extLst>
              <a:ext uri="{FF2B5EF4-FFF2-40B4-BE49-F238E27FC236}">
                <a16:creationId xmlns:a16="http://schemas.microsoft.com/office/drawing/2014/main" id="{485D9E6F-D907-6D42-ABFF-18D955373AD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856858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0" name="Text Placeholder 9">
            <a:extLst>
              <a:ext uri="{FF2B5EF4-FFF2-40B4-BE49-F238E27FC236}">
                <a16:creationId xmlns:a16="http://schemas.microsoft.com/office/drawing/2014/main" id="{0AF587D0-1A8E-7348-81F7-FB0B396C3196}"/>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4" name="Text Placeholder 15">
            <a:extLst>
              <a:ext uri="{FF2B5EF4-FFF2-40B4-BE49-F238E27FC236}">
                <a16:creationId xmlns:a16="http://schemas.microsoft.com/office/drawing/2014/main" id="{B580E45E-C138-F34A-B50D-2A527F9F5662}"/>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Picture Placeholder 2">
            <a:extLst>
              <a:ext uri="{FF2B5EF4-FFF2-40B4-BE49-F238E27FC236}">
                <a16:creationId xmlns:a16="http://schemas.microsoft.com/office/drawing/2014/main" id="{81BC7A7A-1FB2-9745-8A86-AF39BA138C62}"/>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cxnSp>
        <p:nvCxnSpPr>
          <p:cNvPr id="3" name="Straight Connector 2">
            <a:extLst>
              <a:ext uri="{FF2B5EF4-FFF2-40B4-BE49-F238E27FC236}">
                <a16:creationId xmlns:a16="http://schemas.microsoft.com/office/drawing/2014/main" id="{83D3F451-B7BF-1947-8ABE-F07FC6772EF3}"/>
              </a:ext>
            </a:extLst>
          </p:cNvPr>
          <p:cNvCxnSpPr/>
          <p:nvPr/>
        </p:nvCxnSpPr>
        <p:spPr>
          <a:xfrm>
            <a:off x="335360" y="1916832"/>
            <a:ext cx="5328592" cy="0"/>
          </a:xfrm>
          <a:prstGeom prst="line">
            <a:avLst/>
          </a:prstGeom>
          <a:ln w="50800">
            <a:solidFill>
              <a:srgbClr val="63B1A4"/>
            </a:solidFill>
          </a:ln>
        </p:spPr>
        <p:style>
          <a:lnRef idx="1">
            <a:schemeClr val="accent1"/>
          </a:lnRef>
          <a:fillRef idx="0">
            <a:schemeClr val="accent1"/>
          </a:fillRef>
          <a:effectRef idx="0">
            <a:schemeClr val="accent1"/>
          </a:effectRef>
          <a:fontRef idx="minor">
            <a:schemeClr val="tx1"/>
          </a:fontRef>
        </p:style>
      </p:cxnSp>
      <p:sp>
        <p:nvSpPr>
          <p:cNvPr id="12" name="Title Placeholder 1">
            <a:extLst>
              <a:ext uri="{FF2B5EF4-FFF2-40B4-BE49-F238E27FC236}">
                <a16:creationId xmlns:a16="http://schemas.microsoft.com/office/drawing/2014/main" id="{5C78746F-8078-0245-9577-F176122399ED}"/>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49156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2">
            <a:extLst>
              <a:ext uri="{FF2B5EF4-FFF2-40B4-BE49-F238E27FC236}">
                <a16:creationId xmlns:a16="http://schemas.microsoft.com/office/drawing/2014/main" id="{56B88284-AAD5-AE46-B5F7-D1554CD898AE}"/>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6D0D5AB6-41CD-CD43-BE0E-710510C46260}"/>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5E9CC21D-9458-F64F-91C0-D00DF1FB2AC3}"/>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7DDB4820-AC21-D145-9DFA-CC64BCC80C89}"/>
              </a:ext>
            </a:extLst>
          </p:cNvPr>
          <p:cNvCxnSpPr/>
          <p:nvPr/>
        </p:nvCxnSpPr>
        <p:spPr>
          <a:xfrm>
            <a:off x="335360" y="1916832"/>
            <a:ext cx="5328592" cy="0"/>
          </a:xfrm>
          <a:prstGeom prst="line">
            <a:avLst/>
          </a:prstGeom>
          <a:ln w="50800">
            <a:solidFill>
              <a:srgbClr val="D86075"/>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A964E8A9-F70A-4146-974B-8F61BF964486}"/>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6912247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0" y="0"/>
            <a:ext cx="6192011" cy="6237312"/>
          </a:xfrm>
          <a:prstGeom prst="round1Rect">
            <a:avLst>
              <a:gd name="adj" fmla="val 23287"/>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4" name="Picture Placeholder 2">
            <a:extLst>
              <a:ext uri="{FF2B5EF4-FFF2-40B4-BE49-F238E27FC236}">
                <a16:creationId xmlns:a16="http://schemas.microsoft.com/office/drawing/2014/main" id="{F5403EF0-98D8-6B4B-B1CE-3A22FD24B378}"/>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F2D6F13C-AB98-FA45-9ED4-003FACDBBA51}"/>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7" name="Text Placeholder 9">
            <a:extLst>
              <a:ext uri="{FF2B5EF4-FFF2-40B4-BE49-F238E27FC236}">
                <a16:creationId xmlns:a16="http://schemas.microsoft.com/office/drawing/2014/main" id="{77A281CC-2BC0-AF44-B282-6895AAFF4697}"/>
              </a:ext>
            </a:extLst>
          </p:cNvPr>
          <p:cNvSpPr>
            <a:spLocks noGrp="1"/>
          </p:cNvSpPr>
          <p:nvPr>
            <p:ph type="body" sz="quarter" idx="13"/>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8" name="Straight Connector 17">
            <a:extLst>
              <a:ext uri="{FF2B5EF4-FFF2-40B4-BE49-F238E27FC236}">
                <a16:creationId xmlns:a16="http://schemas.microsoft.com/office/drawing/2014/main" id="{C8AE1625-AC35-5444-9D91-EDAF49446C5D}"/>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9" name="Title Placeholder 1">
            <a:extLst>
              <a:ext uri="{FF2B5EF4-FFF2-40B4-BE49-F238E27FC236}">
                <a16:creationId xmlns:a16="http://schemas.microsoft.com/office/drawing/2014/main" id="{6782F49C-297E-5140-9598-28E9540BF86F}"/>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67557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11" name="Round Single Corner Rectangle 10">
            <a:extLst>
              <a:ext uri="{FF2B5EF4-FFF2-40B4-BE49-F238E27FC236}">
                <a16:creationId xmlns:a16="http://schemas.microsoft.com/office/drawing/2014/main" id="{A1C99DE8-695A-E94E-AB18-FA5994D734C2}"/>
              </a:ext>
            </a:extLst>
          </p:cNvPr>
          <p:cNvSpPr/>
          <p:nvPr/>
        </p:nvSpPr>
        <p:spPr>
          <a:xfrm>
            <a:off x="1" y="0"/>
            <a:ext cx="6168008" cy="6237312"/>
          </a:xfrm>
          <a:prstGeom prst="round1Rect">
            <a:avLst>
              <a:gd name="adj" fmla="val 23287"/>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2" name="Picture Placeholder 2">
            <a:extLst>
              <a:ext uri="{FF2B5EF4-FFF2-40B4-BE49-F238E27FC236}">
                <a16:creationId xmlns:a16="http://schemas.microsoft.com/office/drawing/2014/main" id="{A8717F52-5218-A04E-85FE-4019BA2AFCE6}"/>
              </a:ext>
            </a:extLst>
          </p:cNvPr>
          <p:cNvSpPr>
            <a:spLocks noGrp="1"/>
          </p:cNvSpPr>
          <p:nvPr>
            <p:ph type="pic" sz="quarter" idx="12"/>
          </p:nvPr>
        </p:nvSpPr>
        <p:spPr>
          <a:xfrm>
            <a:off x="6647386" y="692696"/>
            <a:ext cx="4959787" cy="4889086"/>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3" name="Text Placeholder 15">
            <a:extLst>
              <a:ext uri="{FF2B5EF4-FFF2-40B4-BE49-F238E27FC236}">
                <a16:creationId xmlns:a16="http://schemas.microsoft.com/office/drawing/2014/main" id="{0839EF53-B0FD-AF42-8479-0D8D25CADAFE}"/>
              </a:ext>
            </a:extLst>
          </p:cNvPr>
          <p:cNvSpPr>
            <a:spLocks noGrp="1"/>
          </p:cNvSpPr>
          <p:nvPr>
            <p:ph type="body" sz="quarter" idx="11"/>
          </p:nvPr>
        </p:nvSpPr>
        <p:spPr>
          <a:xfrm>
            <a:off x="6647386" y="5725203"/>
            <a:ext cx="4959785" cy="224078"/>
          </a:xfrm>
          <a:prstGeom prst="rect">
            <a:avLst/>
          </a:prstGeom>
        </p:spPr>
        <p:txBody>
          <a:bodyPr>
            <a:noAutofit/>
          </a:bodyPr>
          <a:lstStyle>
            <a:lvl1pPr marL="0" indent="0">
              <a:buFontTx/>
              <a:buNone/>
              <a:defRPr sz="90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9">
            <a:extLst>
              <a:ext uri="{FF2B5EF4-FFF2-40B4-BE49-F238E27FC236}">
                <a16:creationId xmlns:a16="http://schemas.microsoft.com/office/drawing/2014/main" id="{EEACEA1C-E92F-6E43-9A30-A6A1ADBE0BED}"/>
              </a:ext>
            </a:extLst>
          </p:cNvPr>
          <p:cNvSpPr>
            <a:spLocks noGrp="1"/>
          </p:cNvSpPr>
          <p:nvPr>
            <p:ph type="body" sz="quarter" idx="10"/>
          </p:nvPr>
        </p:nvSpPr>
        <p:spPr>
          <a:xfrm>
            <a:off x="479379" y="2177480"/>
            <a:ext cx="5184574" cy="3771800"/>
          </a:xfrm>
          <a:prstGeom prst="rect">
            <a:avLst/>
          </a:prstGeom>
        </p:spPr>
        <p:txBody>
          <a:bodyPr/>
          <a:lstStyle>
            <a:lvl1pPr marL="0" indent="0">
              <a:buFontTx/>
              <a:buNone/>
              <a:defRPr sz="1800" cap="none" baseline="0">
                <a:solidFill>
                  <a:schemeClr val="bg1"/>
                </a:solidFill>
                <a:latin typeface="Arial"/>
                <a:cs typeface="Arial"/>
              </a:defRPr>
            </a:lvl1pPr>
            <a:lvl2pPr marL="0" indent="0">
              <a:spcBef>
                <a:spcPts val="188"/>
              </a:spcBef>
              <a:buFontTx/>
              <a:buNone/>
              <a:defRPr sz="1800" cap="all">
                <a:solidFill>
                  <a:schemeClr val="bg1"/>
                </a:solidFill>
                <a:latin typeface="Arial"/>
                <a:cs typeface="Arial"/>
              </a:defRPr>
            </a:lvl2pPr>
            <a:lvl3pPr marL="0" indent="-135000">
              <a:spcBef>
                <a:spcPts val="188"/>
              </a:spcBef>
              <a:buFont typeface="Arial"/>
              <a:buChar char="•"/>
              <a:defRPr sz="1800">
                <a:solidFill>
                  <a:schemeClr val="bg1"/>
                </a:solidFill>
                <a:latin typeface="Arial"/>
                <a:cs typeface="Arial"/>
              </a:defRPr>
            </a:lvl3pPr>
            <a:lvl4pPr marL="324000" indent="-171450">
              <a:spcBef>
                <a:spcPts val="188"/>
              </a:spcBef>
              <a:buFont typeface="Arial"/>
              <a:buChar char="•"/>
              <a:defRPr sz="1800">
                <a:solidFill>
                  <a:schemeClr val="bg1"/>
                </a:solidFill>
                <a:latin typeface="Arial"/>
                <a:cs typeface="Arial"/>
              </a:defRPr>
            </a:lvl4pPr>
            <a:lvl5pPr marL="445500" indent="-135000">
              <a:spcBef>
                <a:spcPts val="188"/>
              </a:spcBef>
              <a:buFont typeface="Arial"/>
              <a:buChar char="•"/>
              <a:defRPr sz="1800">
                <a:solidFill>
                  <a:schemeClr val="bg1"/>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cxnSp>
        <p:nvCxnSpPr>
          <p:cNvPr id="16" name="Straight Connector 15">
            <a:extLst>
              <a:ext uri="{FF2B5EF4-FFF2-40B4-BE49-F238E27FC236}">
                <a16:creationId xmlns:a16="http://schemas.microsoft.com/office/drawing/2014/main" id="{A9999959-C804-0541-9D17-160A08F280B9}"/>
              </a:ext>
            </a:extLst>
          </p:cNvPr>
          <p:cNvCxnSpPr/>
          <p:nvPr/>
        </p:nvCxnSpPr>
        <p:spPr>
          <a:xfrm>
            <a:off x="335360" y="1916832"/>
            <a:ext cx="5328592" cy="0"/>
          </a:xfrm>
          <a:prstGeom prst="line">
            <a:avLst/>
          </a:prstGeom>
          <a:ln w="50800">
            <a:solidFill>
              <a:srgbClr val="C3DDD7"/>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537687FA-8903-8C4E-9FAE-8BA825B5FF39}"/>
              </a:ext>
            </a:extLst>
          </p:cNvPr>
          <p:cNvSpPr>
            <a:spLocks noGrp="1"/>
          </p:cNvSpPr>
          <p:nvPr>
            <p:ph type="title"/>
          </p:nvPr>
        </p:nvSpPr>
        <p:spPr>
          <a:xfrm>
            <a:off x="335360" y="692695"/>
            <a:ext cx="5328592" cy="963489"/>
          </a:xfrm>
          <a:prstGeom prst="rect">
            <a:avLst/>
          </a:prstGeom>
        </p:spPr>
        <p:txBody>
          <a:bodyPr vert="horz" lIns="91440" tIns="45720" rIns="91440" bIns="45720" rtlCol="0" anchor="t" anchorCtr="0">
            <a:noAutofit/>
          </a:bodyPr>
          <a:lstStyle>
            <a:lvl1pPr algn="l">
              <a:lnSpc>
                <a:spcPct val="100000"/>
              </a:lnSpc>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247862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6_Title Slide">
    <p:bg>
      <p:bgPr>
        <a:solidFill>
          <a:srgbClr val="DF918A"/>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chemeClr val="bg1">
                    <a:lumMod val="95000"/>
                  </a:schemeClr>
                </a:solidFill>
                <a:latin typeface="Arial"/>
                <a:cs typeface="Arial"/>
              </a:defRPr>
            </a:lvl1pPr>
            <a:lvl2pPr marL="0" indent="0">
              <a:spcBef>
                <a:spcPts val="188"/>
              </a:spcBef>
              <a:buFontTx/>
              <a:buNone/>
              <a:defRPr sz="1800" cap="all">
                <a:solidFill>
                  <a:schemeClr val="bg1">
                    <a:lumMod val="95000"/>
                  </a:schemeClr>
                </a:solidFill>
                <a:latin typeface="Arial"/>
                <a:cs typeface="Arial"/>
              </a:defRPr>
            </a:lvl2pPr>
            <a:lvl3pPr marL="0" indent="-135000">
              <a:spcBef>
                <a:spcPts val="188"/>
              </a:spcBef>
              <a:buFont typeface="Arial"/>
              <a:buChar char="•"/>
              <a:defRPr sz="1800">
                <a:solidFill>
                  <a:schemeClr val="bg1">
                    <a:lumMod val="95000"/>
                  </a:schemeClr>
                </a:solidFill>
                <a:latin typeface="Arial"/>
                <a:cs typeface="Arial"/>
              </a:defRPr>
            </a:lvl3pPr>
            <a:lvl4pPr marL="324000" indent="-171450">
              <a:spcBef>
                <a:spcPts val="188"/>
              </a:spcBef>
              <a:buFont typeface="Arial"/>
              <a:buChar char="•"/>
              <a:defRPr sz="1800">
                <a:solidFill>
                  <a:schemeClr val="bg1">
                    <a:lumMod val="95000"/>
                  </a:schemeClr>
                </a:solidFill>
                <a:latin typeface="Arial"/>
                <a:cs typeface="Arial"/>
              </a:defRPr>
            </a:lvl4pPr>
            <a:lvl5pPr marL="445500" indent="-135000">
              <a:spcBef>
                <a:spcPts val="188"/>
              </a:spcBef>
              <a:buFont typeface="Arial"/>
              <a:buChar char="•"/>
              <a:defRPr sz="1800">
                <a:solidFill>
                  <a:schemeClr val="bg1">
                    <a:lumMod val="95000"/>
                  </a:schemeClr>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EF355D99-04FC-9E43-8704-13C14E52B367}"/>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174168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55822"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A16FE2FA-60A7-824D-989C-1DE14DD4ACC3}"/>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E25E6694-41CC-5246-8950-1FCBC5A42DA5}"/>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66F85165-9A8B-4B48-92D5-DD4A6F5AFF4B}"/>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15">
            <a:extLst>
              <a:ext uri="{FF2B5EF4-FFF2-40B4-BE49-F238E27FC236}">
                <a16:creationId xmlns:a16="http://schemas.microsoft.com/office/drawing/2014/main" id="{F0ABBF8E-2FA1-4143-A3D1-85D857940BF7}"/>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90FE50E2-7287-AF48-8B7F-254A7F65FA15}"/>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E059A0B8-5DBB-0547-9898-6107ECB32B61}"/>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613408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9" name="Picture Placeholder 4">
            <a:extLst>
              <a:ext uri="{FF2B5EF4-FFF2-40B4-BE49-F238E27FC236}">
                <a16:creationId xmlns:a16="http://schemas.microsoft.com/office/drawing/2014/main" id="{D8D8473A-26AF-C249-A308-51D1233C19AA}"/>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8C347D0D-9ADF-F04D-A7A9-763015C2FBE9}"/>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Picture Placeholder 4">
            <a:extLst>
              <a:ext uri="{FF2B5EF4-FFF2-40B4-BE49-F238E27FC236}">
                <a16:creationId xmlns:a16="http://schemas.microsoft.com/office/drawing/2014/main" id="{338317EF-8420-7944-BC72-E01F1749B189}"/>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3" name="Text Placeholder 15">
            <a:extLst>
              <a:ext uri="{FF2B5EF4-FFF2-40B4-BE49-F238E27FC236}">
                <a16:creationId xmlns:a16="http://schemas.microsoft.com/office/drawing/2014/main" id="{75B2FE88-A057-1C45-BF75-BA661C6AE81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4" name="Text Placeholder 15">
            <a:extLst>
              <a:ext uri="{FF2B5EF4-FFF2-40B4-BE49-F238E27FC236}">
                <a16:creationId xmlns:a16="http://schemas.microsoft.com/office/drawing/2014/main" id="{3A588400-871F-F44A-B832-D2DAB6AF61AD}"/>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25" name="Text Placeholder 15">
            <a:extLst>
              <a:ext uri="{FF2B5EF4-FFF2-40B4-BE49-F238E27FC236}">
                <a16:creationId xmlns:a16="http://schemas.microsoft.com/office/drawing/2014/main" id="{F1C8C285-4546-2C4E-8423-946982299F56}"/>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17655526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5" name="Round Diagonal Corner Rectangle 14">
            <a:extLst>
              <a:ext uri="{FF2B5EF4-FFF2-40B4-BE49-F238E27FC236}">
                <a16:creationId xmlns:a16="http://schemas.microsoft.com/office/drawing/2014/main" id="{333B05BF-2416-1E42-A4F6-EFE4B6A4B89D}"/>
              </a:ext>
            </a:extLst>
          </p:cNvPr>
          <p:cNvSpPr/>
          <p:nvPr/>
        </p:nvSpPr>
        <p:spPr>
          <a:xfrm flipH="1">
            <a:off x="-5" y="0"/>
            <a:ext cx="11568612"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93B890FB-C822-6244-AE9A-D27B6D3B13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8" name="Picture Placeholder 4">
            <a:extLst>
              <a:ext uri="{FF2B5EF4-FFF2-40B4-BE49-F238E27FC236}">
                <a16:creationId xmlns:a16="http://schemas.microsoft.com/office/drawing/2014/main" id="{EA1537EA-C36C-4C48-9C17-DE22BD9EC20C}"/>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3A687291-0CBA-8646-91E4-32C02AB4A5AC}"/>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F5167438-FB8A-1D4B-BB24-9F2B40AFF33E}"/>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Text Placeholder 15">
            <a:extLst>
              <a:ext uri="{FF2B5EF4-FFF2-40B4-BE49-F238E27FC236}">
                <a16:creationId xmlns:a16="http://schemas.microsoft.com/office/drawing/2014/main" id="{3564D09F-C382-5F46-A844-6305CD1B99AC}"/>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3" name="Text Placeholder 15">
            <a:extLst>
              <a:ext uri="{FF2B5EF4-FFF2-40B4-BE49-F238E27FC236}">
                <a16:creationId xmlns:a16="http://schemas.microsoft.com/office/drawing/2014/main" id="{1E4B44F8-F3D8-7E40-8BC0-84AEE1138FF7}"/>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4" name="Text Placeholder 15">
            <a:extLst>
              <a:ext uri="{FF2B5EF4-FFF2-40B4-BE49-F238E27FC236}">
                <a16:creationId xmlns:a16="http://schemas.microsoft.com/office/drawing/2014/main" id="{B8E350C7-D56C-BB4A-923E-E08A439FDFB8}"/>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701731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79C8EF2F-0282-5D4F-BA19-6BB7F61FA937}"/>
              </a:ext>
            </a:extLst>
          </p:cNvPr>
          <p:cNvSpPr/>
          <p:nvPr/>
        </p:nvSpPr>
        <p:spPr>
          <a:xfrm flipH="1">
            <a:off x="-3" y="0"/>
            <a:ext cx="11568611"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EE432D93-A7A2-E74B-93B8-7A5C8AE54FED}"/>
              </a:ext>
            </a:extLst>
          </p:cNvPr>
          <p:cNvSpPr>
            <a:spLocks noGrp="1"/>
          </p:cNvSpPr>
          <p:nvPr>
            <p:ph type="title"/>
          </p:nvPr>
        </p:nvSpPr>
        <p:spPr>
          <a:xfrm>
            <a:off x="614842" y="382352"/>
            <a:ext cx="9217024" cy="504056"/>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Picture Placeholder 4">
            <a:extLst>
              <a:ext uri="{FF2B5EF4-FFF2-40B4-BE49-F238E27FC236}">
                <a16:creationId xmlns:a16="http://schemas.microsoft.com/office/drawing/2014/main" id="{FDC2E9A5-4FC2-DB40-89CB-67A9A1EC11B7}"/>
              </a:ext>
            </a:extLst>
          </p:cNvPr>
          <p:cNvSpPr>
            <a:spLocks noGrp="1"/>
          </p:cNvSpPr>
          <p:nvPr>
            <p:ph type="pic" sz="quarter" idx="13"/>
          </p:nvPr>
        </p:nvSpPr>
        <p:spPr>
          <a:xfrm>
            <a:off x="4367808"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Picture Placeholder 4">
            <a:extLst>
              <a:ext uri="{FF2B5EF4-FFF2-40B4-BE49-F238E27FC236}">
                <a16:creationId xmlns:a16="http://schemas.microsoft.com/office/drawing/2014/main" id="{9D71FB35-CDC5-B64B-9E71-A1098C4880A4}"/>
              </a:ext>
            </a:extLst>
          </p:cNvPr>
          <p:cNvSpPr>
            <a:spLocks noGrp="1"/>
          </p:cNvSpPr>
          <p:nvPr>
            <p:ph type="pic" sz="quarter" idx="14"/>
          </p:nvPr>
        </p:nvSpPr>
        <p:spPr>
          <a:xfrm>
            <a:off x="8112224" y="1580889"/>
            <a:ext cx="3456384" cy="393634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1" name="Picture Placeholder 4">
            <a:extLst>
              <a:ext uri="{FF2B5EF4-FFF2-40B4-BE49-F238E27FC236}">
                <a16:creationId xmlns:a16="http://schemas.microsoft.com/office/drawing/2014/main" id="{DEFC1B93-E9EB-F044-9954-5927089FF3B1}"/>
              </a:ext>
            </a:extLst>
          </p:cNvPr>
          <p:cNvSpPr>
            <a:spLocks noGrp="1"/>
          </p:cNvSpPr>
          <p:nvPr>
            <p:ph type="pic" sz="quarter" idx="15"/>
          </p:nvPr>
        </p:nvSpPr>
        <p:spPr>
          <a:xfrm>
            <a:off x="623392" y="1580889"/>
            <a:ext cx="3456384" cy="3936343"/>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Text Placeholder 15">
            <a:extLst>
              <a:ext uri="{FF2B5EF4-FFF2-40B4-BE49-F238E27FC236}">
                <a16:creationId xmlns:a16="http://schemas.microsoft.com/office/drawing/2014/main" id="{06754A93-30EC-D149-8F70-4D6C61C51083}"/>
              </a:ext>
            </a:extLst>
          </p:cNvPr>
          <p:cNvSpPr>
            <a:spLocks noGrp="1"/>
          </p:cNvSpPr>
          <p:nvPr>
            <p:ph type="body" sz="quarter" idx="11"/>
          </p:nvPr>
        </p:nvSpPr>
        <p:spPr>
          <a:xfrm>
            <a:off x="614842"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6" name="Text Placeholder 15">
            <a:extLst>
              <a:ext uri="{FF2B5EF4-FFF2-40B4-BE49-F238E27FC236}">
                <a16:creationId xmlns:a16="http://schemas.microsoft.com/office/drawing/2014/main" id="{5A29D6DF-68BB-6C4D-AAA4-B639652E83EA}"/>
              </a:ext>
            </a:extLst>
          </p:cNvPr>
          <p:cNvSpPr>
            <a:spLocks noGrp="1"/>
          </p:cNvSpPr>
          <p:nvPr>
            <p:ph type="body" sz="quarter" idx="16"/>
          </p:nvPr>
        </p:nvSpPr>
        <p:spPr>
          <a:xfrm>
            <a:off x="4384838"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8" name="Text Placeholder 15">
            <a:extLst>
              <a:ext uri="{FF2B5EF4-FFF2-40B4-BE49-F238E27FC236}">
                <a16:creationId xmlns:a16="http://schemas.microsoft.com/office/drawing/2014/main" id="{15A68DEF-DF3E-0F48-A2EE-0609932A4F43}"/>
              </a:ext>
            </a:extLst>
          </p:cNvPr>
          <p:cNvSpPr>
            <a:spLocks noGrp="1"/>
          </p:cNvSpPr>
          <p:nvPr>
            <p:ph type="body" sz="quarter" idx="17"/>
          </p:nvPr>
        </p:nvSpPr>
        <p:spPr>
          <a:xfrm>
            <a:off x="8107914" y="5714416"/>
            <a:ext cx="3447904" cy="245236"/>
          </a:xfrm>
          <a:prstGeom prst="rect">
            <a:avLst/>
          </a:prstGeom>
        </p:spPr>
        <p:txBody>
          <a:bodyPr>
            <a:noAutofit/>
          </a:bodyPr>
          <a:lstStyle>
            <a:lvl1pPr marL="0" indent="0">
              <a:buFontTx/>
              <a:buNone/>
              <a:defRPr sz="950" baseline="0">
                <a:solidFill>
                  <a:schemeClr val="tx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33765015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4" name="Title Placeholder 1">
            <a:extLst>
              <a:ext uri="{FF2B5EF4-FFF2-40B4-BE49-F238E27FC236}">
                <a16:creationId xmlns:a16="http://schemas.microsoft.com/office/drawing/2014/main" id="{55D59D9D-FC3D-CB46-9DA4-5F755258DEAC}"/>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D86075"/>
                </a:solidFill>
              </a:rPr>
              <a:t>Click to edit Master title style</a:t>
            </a:r>
            <a:endParaRPr lang="en-US">
              <a:solidFill>
                <a:srgbClr val="D86075"/>
              </a:solidFill>
            </a:endParaRPr>
          </a:p>
        </p:txBody>
      </p:sp>
      <p:sp>
        <p:nvSpPr>
          <p:cNvPr id="10" name="TextBox 9">
            <a:extLst>
              <a:ext uri="{FF2B5EF4-FFF2-40B4-BE49-F238E27FC236}">
                <a16:creationId xmlns:a16="http://schemas.microsoft.com/office/drawing/2014/main" id="{97E84819-4C54-574F-8060-6984CD25582B}"/>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17580051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CE9EF793-A985-5846-B627-BD8E79F8B33B}"/>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DF918A"/>
              </a:solidFill>
            </a:endParaRP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Title Placeholder 1">
            <a:extLst>
              <a:ext uri="{FF2B5EF4-FFF2-40B4-BE49-F238E27FC236}">
                <a16:creationId xmlns:a16="http://schemas.microsoft.com/office/drawing/2014/main" id="{EF26B9D4-44A7-DE48-9C31-0BB04BA68670}"/>
              </a:ext>
            </a:extLst>
          </p:cNvPr>
          <p:cNvSpPr>
            <a:spLocks noGrp="1"/>
          </p:cNvSpPr>
          <p:nvPr>
            <p:ph type="title"/>
          </p:nvPr>
        </p:nvSpPr>
        <p:spPr>
          <a:xfrm>
            <a:off x="551384" y="413792"/>
            <a:ext cx="11055789" cy="782960"/>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057447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9954141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Picture Placeholder 4">
            <a:extLst>
              <a:ext uri="{FF2B5EF4-FFF2-40B4-BE49-F238E27FC236}">
                <a16:creationId xmlns:a16="http://schemas.microsoft.com/office/drawing/2014/main" id="{C5C294E5-F755-7B4A-A655-04312EF0AFBA}"/>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9" name="Picture Placeholder 4">
            <a:extLst>
              <a:ext uri="{FF2B5EF4-FFF2-40B4-BE49-F238E27FC236}">
                <a16:creationId xmlns:a16="http://schemas.microsoft.com/office/drawing/2014/main" id="{F0C47967-C079-E24F-8636-1682CBF5FC61}"/>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0" name="Picture Placeholder 4">
            <a:extLst>
              <a:ext uri="{FF2B5EF4-FFF2-40B4-BE49-F238E27FC236}">
                <a16:creationId xmlns:a16="http://schemas.microsoft.com/office/drawing/2014/main" id="{AA6708DB-A7AC-0942-95D4-D85B3A32B16B}"/>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1" name="Picture Placeholder 4">
            <a:extLst>
              <a:ext uri="{FF2B5EF4-FFF2-40B4-BE49-F238E27FC236}">
                <a16:creationId xmlns:a16="http://schemas.microsoft.com/office/drawing/2014/main" id="{D60E9371-115B-6F42-8766-64226F594A1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30" name="Text Placeholder 9">
            <a:extLst>
              <a:ext uri="{FF2B5EF4-FFF2-40B4-BE49-F238E27FC236}">
                <a16:creationId xmlns:a16="http://schemas.microsoft.com/office/drawing/2014/main" id="{B58FE328-85D5-A74E-A340-A55D92D9F557}"/>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3" name="Round Diagonal Corner Rectangle 12">
            <a:extLst>
              <a:ext uri="{FF2B5EF4-FFF2-40B4-BE49-F238E27FC236}">
                <a16:creationId xmlns:a16="http://schemas.microsoft.com/office/drawing/2014/main" id="{BD57A1AD-B25C-354A-852D-EBF26EB7CCF0}"/>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6" name="Title Placeholder 1">
            <a:extLst>
              <a:ext uri="{FF2B5EF4-FFF2-40B4-BE49-F238E27FC236}">
                <a16:creationId xmlns:a16="http://schemas.microsoft.com/office/drawing/2014/main" id="{D9D27A9D-692C-A04A-BCE7-AB2E8A757650}"/>
              </a:ext>
            </a:extLst>
          </p:cNvPr>
          <p:cNvSpPr txBox="1">
            <a:spLocks/>
          </p:cNvSpPr>
          <p:nvPr/>
        </p:nvSpPr>
        <p:spPr>
          <a:xfrm>
            <a:off x="614842" y="382352"/>
            <a:ext cx="9217024" cy="504056"/>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sz="3300" b="1" i="0" kern="1200" cap="all" normalizeH="0" baseline="0">
                <a:solidFill>
                  <a:srgbClr val="0C244C"/>
                </a:solidFill>
                <a:latin typeface="Arial"/>
                <a:ea typeface="+mj-ea"/>
                <a:cs typeface="Arial"/>
              </a:defRPr>
            </a:lvl1pPr>
          </a:lstStyle>
          <a:p>
            <a:r>
              <a:rPr lang="en-AU">
                <a:solidFill>
                  <a:srgbClr val="0C244C"/>
                </a:solidFill>
              </a:rPr>
              <a:t>Click to edit Master title style</a:t>
            </a:r>
            <a:endParaRPr lang="en-US">
              <a:solidFill>
                <a:srgbClr val="0C244C"/>
              </a:solidFill>
            </a:endParaRPr>
          </a:p>
        </p:txBody>
      </p:sp>
    </p:spTree>
    <p:extLst>
      <p:ext uri="{BB962C8B-B14F-4D97-AF65-F5344CB8AC3E}">
        <p14:creationId xmlns:p14="http://schemas.microsoft.com/office/powerpoint/2010/main" val="26951213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2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3" name="Picture Placeholder 4">
            <a:extLst>
              <a:ext uri="{FF2B5EF4-FFF2-40B4-BE49-F238E27FC236}">
                <a16:creationId xmlns:a16="http://schemas.microsoft.com/office/drawing/2014/main" id="{88222E49-A4D6-CA46-9DBB-AC446EEF603F}"/>
              </a:ext>
            </a:extLst>
          </p:cNvPr>
          <p:cNvSpPr>
            <a:spLocks noGrp="1"/>
          </p:cNvSpPr>
          <p:nvPr>
            <p:ph type="pic" sz="quarter" idx="12"/>
          </p:nvPr>
        </p:nvSpPr>
        <p:spPr>
          <a:xfrm>
            <a:off x="479376"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4" name="Picture Placeholder 4">
            <a:extLst>
              <a:ext uri="{FF2B5EF4-FFF2-40B4-BE49-F238E27FC236}">
                <a16:creationId xmlns:a16="http://schemas.microsoft.com/office/drawing/2014/main" id="{1D272D01-E16D-8C4D-9F46-A043F241E4A8}"/>
              </a:ext>
            </a:extLst>
          </p:cNvPr>
          <p:cNvSpPr>
            <a:spLocks noGrp="1"/>
          </p:cNvSpPr>
          <p:nvPr>
            <p:ph type="pic" sz="quarter" idx="13"/>
          </p:nvPr>
        </p:nvSpPr>
        <p:spPr>
          <a:xfrm>
            <a:off x="3338310" y="1580925"/>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5" name="Picture Placeholder 4">
            <a:extLst>
              <a:ext uri="{FF2B5EF4-FFF2-40B4-BE49-F238E27FC236}">
                <a16:creationId xmlns:a16="http://schemas.microsoft.com/office/drawing/2014/main" id="{F02A6715-711A-DA49-AC21-0909F0696A65}"/>
              </a:ext>
            </a:extLst>
          </p:cNvPr>
          <p:cNvSpPr>
            <a:spLocks noGrp="1"/>
          </p:cNvSpPr>
          <p:nvPr>
            <p:ph type="pic" sz="quarter" idx="14"/>
          </p:nvPr>
        </p:nvSpPr>
        <p:spPr>
          <a:xfrm>
            <a:off x="8979173"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6" name="Picture Placeholder 4">
            <a:extLst>
              <a:ext uri="{FF2B5EF4-FFF2-40B4-BE49-F238E27FC236}">
                <a16:creationId xmlns:a16="http://schemas.microsoft.com/office/drawing/2014/main" id="{5D1A1900-4F56-2B4F-BBFB-62C187B1AAF8}"/>
              </a:ext>
            </a:extLst>
          </p:cNvPr>
          <p:cNvSpPr>
            <a:spLocks noGrp="1"/>
          </p:cNvSpPr>
          <p:nvPr>
            <p:ph type="pic" sz="quarter" idx="15"/>
          </p:nvPr>
        </p:nvSpPr>
        <p:spPr>
          <a:xfrm>
            <a:off x="6146621" y="1580926"/>
            <a:ext cx="2628000" cy="216282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2" name="Text Placeholder 9">
            <a:extLst>
              <a:ext uri="{FF2B5EF4-FFF2-40B4-BE49-F238E27FC236}">
                <a16:creationId xmlns:a16="http://schemas.microsoft.com/office/drawing/2014/main" id="{58CC5F27-2DF1-0C4E-95A1-849D837ACACC}"/>
              </a:ext>
            </a:extLst>
          </p:cNvPr>
          <p:cNvSpPr>
            <a:spLocks noGrp="1"/>
          </p:cNvSpPr>
          <p:nvPr>
            <p:ph type="body" sz="quarter" idx="10"/>
          </p:nvPr>
        </p:nvSpPr>
        <p:spPr>
          <a:xfrm>
            <a:off x="479376" y="4055910"/>
            <a:ext cx="11164827" cy="1893370"/>
          </a:xfrm>
          <a:prstGeom prst="rect">
            <a:avLst/>
          </a:prstGeom>
        </p:spPr>
        <p:txBody>
          <a:bodyPr/>
          <a:lstStyle>
            <a:lvl1pPr marL="0" indent="0">
              <a:buFontTx/>
              <a:buNone/>
              <a:defRPr sz="1800" b="0" cap="none" baseline="0">
                <a:solidFill>
                  <a:srgbClr val="0C244C"/>
                </a:solidFill>
                <a:latin typeface="Arial"/>
                <a:cs typeface="Arial"/>
              </a:defRPr>
            </a:lvl1pPr>
            <a:lvl2pPr marL="0" indent="0">
              <a:spcBef>
                <a:spcPts val="188"/>
              </a:spcBef>
              <a:buFontTx/>
              <a:buNone/>
              <a:defRPr sz="1800" cap="all">
                <a:solidFill>
                  <a:srgbClr val="63B1A4"/>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Round Diagonal Corner Rectangle 9">
            <a:extLst>
              <a:ext uri="{FF2B5EF4-FFF2-40B4-BE49-F238E27FC236}">
                <a16:creationId xmlns:a16="http://schemas.microsoft.com/office/drawing/2014/main" id="{654921C3-E5E3-B14F-856D-25AE936CF341}"/>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7" name="Title Placeholder 1">
            <a:extLst>
              <a:ext uri="{FF2B5EF4-FFF2-40B4-BE49-F238E27FC236}">
                <a16:creationId xmlns:a16="http://schemas.microsoft.com/office/drawing/2014/main" id="{6CB0C7A4-192E-364E-A69A-D07332308920}"/>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576719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9" name="Round Diagonal Corner Rectangle 8">
            <a:extLst>
              <a:ext uri="{FF2B5EF4-FFF2-40B4-BE49-F238E27FC236}">
                <a16:creationId xmlns:a16="http://schemas.microsoft.com/office/drawing/2014/main" id="{42FEA488-D4E2-0343-A83D-08BB48D2752D}"/>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0" name="Title Placeholder 1">
            <a:extLst>
              <a:ext uri="{FF2B5EF4-FFF2-40B4-BE49-F238E27FC236}">
                <a16:creationId xmlns:a16="http://schemas.microsoft.com/office/drawing/2014/main" id="{504D441F-8D27-9645-844D-1967EBCD63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1" name="Text Placeholder 9">
            <a:extLst>
              <a:ext uri="{FF2B5EF4-FFF2-40B4-BE49-F238E27FC236}">
                <a16:creationId xmlns:a16="http://schemas.microsoft.com/office/drawing/2014/main" id="{F1713762-D6C6-CB4B-8881-EB8E8FA871AE}"/>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465830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Slide">
    <p:bg>
      <p:bgPr>
        <a:solidFill>
          <a:srgbClr val="C3DDD7"/>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5" name="Title Placeholder 1">
            <a:extLst>
              <a:ext uri="{FF2B5EF4-FFF2-40B4-BE49-F238E27FC236}">
                <a16:creationId xmlns:a16="http://schemas.microsoft.com/office/drawing/2014/main" id="{3A23D3B5-17DF-E94A-8FB3-6084B9757396}"/>
              </a:ext>
            </a:extLst>
          </p:cNvPr>
          <p:cNvSpPr>
            <a:spLocks noGrp="1"/>
          </p:cNvSpPr>
          <p:nvPr>
            <p:ph type="title"/>
          </p:nvPr>
        </p:nvSpPr>
        <p:spPr>
          <a:xfrm>
            <a:off x="551384" y="413792"/>
            <a:ext cx="11055789" cy="710952"/>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6" name="Text Placeholder 9">
            <a:extLst>
              <a:ext uri="{FF2B5EF4-FFF2-40B4-BE49-F238E27FC236}">
                <a16:creationId xmlns:a16="http://schemas.microsoft.com/office/drawing/2014/main" id="{7A4B785D-CEDA-A042-93FF-FDDC90576B9A}"/>
              </a:ext>
            </a:extLst>
          </p:cNvPr>
          <p:cNvSpPr>
            <a:spLocks noGrp="1"/>
          </p:cNvSpPr>
          <p:nvPr>
            <p:ph type="body" sz="quarter" idx="10"/>
          </p:nvPr>
        </p:nvSpPr>
        <p:spPr>
          <a:xfrm>
            <a:off x="551384" y="1233891"/>
            <a:ext cx="11055789" cy="4104456"/>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15">
            <a:extLst>
              <a:ext uri="{FF2B5EF4-FFF2-40B4-BE49-F238E27FC236}">
                <a16:creationId xmlns:a16="http://schemas.microsoft.com/office/drawing/2014/main" id="{2309A17F-886E-9245-A52B-75E9730B0135}"/>
              </a:ext>
            </a:extLst>
          </p:cNvPr>
          <p:cNvSpPr>
            <a:spLocks noGrp="1"/>
          </p:cNvSpPr>
          <p:nvPr>
            <p:ph type="body" sz="quarter" idx="11" hasCustomPrompt="1"/>
          </p:nvPr>
        </p:nvSpPr>
        <p:spPr>
          <a:xfrm>
            <a:off x="551384" y="5338347"/>
            <a:ext cx="6087237" cy="819150"/>
          </a:xfrm>
          <a:prstGeom prst="rect">
            <a:avLst/>
          </a:prstGeom>
        </p:spPr>
        <p:txBody>
          <a:bodyPr anchor="b">
            <a:noAutofit/>
          </a:bodyPr>
          <a:lstStyle>
            <a:lvl1pPr marL="0" indent="0">
              <a:buFontTx/>
              <a:buNone/>
              <a:defRPr sz="95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Click to edit Master text styles</a:t>
            </a:r>
          </a:p>
        </p:txBody>
      </p:sp>
      <p:sp>
        <p:nvSpPr>
          <p:cNvPr id="9" name="TextBox 8">
            <a:extLst>
              <a:ext uri="{FF2B5EF4-FFF2-40B4-BE49-F238E27FC236}">
                <a16:creationId xmlns:a16="http://schemas.microsoft.com/office/drawing/2014/main" id="{D85E4D10-669F-B44A-829C-549EADDE5760}"/>
              </a:ext>
            </a:extLst>
          </p:cNvPr>
          <p:cNvSpPr txBox="1"/>
          <p:nvPr userDrawn="1"/>
        </p:nvSpPr>
        <p:spPr>
          <a:xfrm>
            <a:off x="13552369" y="6179419"/>
            <a:ext cx="24878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333558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63CED192-F6AA-F84B-A24E-F2B1462C018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2126A5E3-F8BB-9847-A268-2C44D477175C}"/>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5B616937-BF51-4049-AF81-62EC6F0226C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6522317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1F6343B1-1103-C843-8D41-C961B8DAE725}"/>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691065F9-7C50-854A-BCD1-F52A2880C08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C75A8353-0B25-3047-B90E-7EEA7F64C7C0}"/>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187517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7" name="Round Diagonal Corner Rectangle 6">
            <a:extLst>
              <a:ext uri="{FF2B5EF4-FFF2-40B4-BE49-F238E27FC236}">
                <a16:creationId xmlns:a16="http://schemas.microsoft.com/office/drawing/2014/main" id="{7B889128-811C-DE4A-B7A2-B59A0C053A56}"/>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FEB1C999-967E-FC4C-BAD0-5FB4A50DC688}"/>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9" name="Text Placeholder 9">
            <a:extLst>
              <a:ext uri="{FF2B5EF4-FFF2-40B4-BE49-F238E27FC236}">
                <a16:creationId xmlns:a16="http://schemas.microsoft.com/office/drawing/2014/main" id="{B9889083-EE2F-7A4E-A509-D04642586167}"/>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35827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2" name="Text Placeholder 9">
            <a:extLst>
              <a:ext uri="{FF2B5EF4-FFF2-40B4-BE49-F238E27FC236}">
                <a16:creationId xmlns:a16="http://schemas.microsoft.com/office/drawing/2014/main" id="{FFA89BCE-54A3-854E-88E7-181BE4849E62}"/>
              </a:ext>
            </a:extLst>
          </p:cNvPr>
          <p:cNvSpPr>
            <a:spLocks noGrp="1"/>
          </p:cNvSpPr>
          <p:nvPr>
            <p:ph type="body" sz="quarter" idx="10"/>
          </p:nvPr>
        </p:nvSpPr>
        <p:spPr>
          <a:xfrm>
            <a:off x="479376" y="1601416"/>
            <a:ext cx="11127797"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D86075"/>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ound Diagonal Corner Rectangle 6">
            <a:extLst>
              <a:ext uri="{FF2B5EF4-FFF2-40B4-BE49-F238E27FC236}">
                <a16:creationId xmlns:a16="http://schemas.microsoft.com/office/drawing/2014/main" id="{3E5B237A-3897-4141-8CED-2DF20194B1F0}"/>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8" name="Title Placeholder 1">
            <a:extLst>
              <a:ext uri="{FF2B5EF4-FFF2-40B4-BE49-F238E27FC236}">
                <a16:creationId xmlns:a16="http://schemas.microsoft.com/office/drawing/2014/main" id="{46FA4F00-FDDD-2B49-A08C-C59D2E7F33CE}"/>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3796287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4" y="0"/>
            <a:ext cx="11705553"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24165079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E437444D-0522-174F-9F39-EEF75DB0AE10}"/>
              </a:ext>
            </a:extLst>
          </p:cNvPr>
          <p:cNvSpPr/>
          <p:nvPr/>
        </p:nvSpPr>
        <p:spPr>
          <a:xfrm flipH="1">
            <a:off x="-3" y="0"/>
            <a:ext cx="11705550"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6B81FE25-2EA9-9B4F-8EAB-463C409A4019}"/>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523961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73552B9F-8377-FB4F-8941-AB38DB9617E2}"/>
              </a:ext>
            </a:extLst>
          </p:cNvPr>
          <p:cNvSpPr/>
          <p:nvPr/>
        </p:nvSpPr>
        <p:spPr>
          <a:xfrm flipH="1">
            <a:off x="-4" y="0"/>
            <a:ext cx="11705553"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6599E6-9DC6-BA42-B07B-A51823709D52}"/>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199186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2" name="Round Diagonal Corner Rectangle 11">
            <a:extLst>
              <a:ext uri="{FF2B5EF4-FFF2-40B4-BE49-F238E27FC236}">
                <a16:creationId xmlns:a16="http://schemas.microsoft.com/office/drawing/2014/main" id="{4CC5ADD0-5755-9341-A794-D9405AB1CE9B}"/>
              </a:ext>
            </a:extLst>
          </p:cNvPr>
          <p:cNvSpPr/>
          <p:nvPr/>
        </p:nvSpPr>
        <p:spPr>
          <a:xfrm flipH="1">
            <a:off x="-3" y="0"/>
            <a:ext cx="11705550"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CB631168-B793-ED49-B934-593139FB844D}"/>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14070183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24" name="Text Placeholder 9">
            <a:extLst>
              <a:ext uri="{FF2B5EF4-FFF2-40B4-BE49-F238E27FC236}">
                <a16:creationId xmlns:a16="http://schemas.microsoft.com/office/drawing/2014/main" id="{097A58D9-443A-4048-9EAB-874AED8E0145}"/>
              </a:ext>
            </a:extLst>
          </p:cNvPr>
          <p:cNvSpPr>
            <a:spLocks noGrp="1"/>
          </p:cNvSpPr>
          <p:nvPr>
            <p:ph type="body" sz="quarter" idx="10"/>
          </p:nvPr>
        </p:nvSpPr>
        <p:spPr>
          <a:xfrm>
            <a:off x="479378" y="1601416"/>
            <a:ext cx="6497823" cy="4347864"/>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5" name="Picture Placeholder 4">
            <a:extLst>
              <a:ext uri="{FF2B5EF4-FFF2-40B4-BE49-F238E27FC236}">
                <a16:creationId xmlns:a16="http://schemas.microsoft.com/office/drawing/2014/main" id="{ABBF3EA7-A267-EC44-A4A8-BDD57EEACAC1}"/>
              </a:ext>
            </a:extLst>
          </p:cNvPr>
          <p:cNvSpPr>
            <a:spLocks noGrp="1"/>
          </p:cNvSpPr>
          <p:nvPr>
            <p:ph type="pic" sz="quarter" idx="12"/>
          </p:nvPr>
        </p:nvSpPr>
        <p:spPr>
          <a:xfrm>
            <a:off x="9589480" y="1609873"/>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6" name="Picture Placeholder 4">
            <a:extLst>
              <a:ext uri="{FF2B5EF4-FFF2-40B4-BE49-F238E27FC236}">
                <a16:creationId xmlns:a16="http://schemas.microsoft.com/office/drawing/2014/main" id="{5B355042-DCF4-E74A-91E3-CDCCAFE2DD6B}"/>
              </a:ext>
            </a:extLst>
          </p:cNvPr>
          <p:cNvSpPr>
            <a:spLocks noGrp="1"/>
          </p:cNvSpPr>
          <p:nvPr>
            <p:ph type="pic" sz="quarter" idx="13"/>
          </p:nvPr>
        </p:nvSpPr>
        <p:spPr>
          <a:xfrm>
            <a:off x="9589483"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7" name="Picture Placeholder 4">
            <a:extLst>
              <a:ext uri="{FF2B5EF4-FFF2-40B4-BE49-F238E27FC236}">
                <a16:creationId xmlns:a16="http://schemas.microsoft.com/office/drawing/2014/main" id="{051008E0-9339-E940-865C-412D1098C9BA}"/>
              </a:ext>
            </a:extLst>
          </p:cNvPr>
          <p:cNvSpPr>
            <a:spLocks noGrp="1"/>
          </p:cNvSpPr>
          <p:nvPr>
            <p:ph type="pic" sz="quarter" idx="14"/>
          </p:nvPr>
        </p:nvSpPr>
        <p:spPr>
          <a:xfrm>
            <a:off x="7274496" y="1601416"/>
            <a:ext cx="2116067" cy="1971600"/>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28" name="Picture Placeholder 4">
            <a:extLst>
              <a:ext uri="{FF2B5EF4-FFF2-40B4-BE49-F238E27FC236}">
                <a16:creationId xmlns:a16="http://schemas.microsoft.com/office/drawing/2014/main" id="{48ED4249-5FC9-E14B-BD46-2F394F7BF454}"/>
              </a:ext>
            </a:extLst>
          </p:cNvPr>
          <p:cNvSpPr>
            <a:spLocks noGrp="1"/>
          </p:cNvSpPr>
          <p:nvPr>
            <p:ph type="pic" sz="quarter" idx="15"/>
          </p:nvPr>
        </p:nvSpPr>
        <p:spPr>
          <a:xfrm>
            <a:off x="7274496" y="3861048"/>
            <a:ext cx="2116067" cy="2095674"/>
          </a:xfrm>
          <a:prstGeom prst="rect">
            <a:avLst/>
          </a:prstGeom>
        </p:spPr>
        <p:txBody>
          <a:bodyPr vert="horz"/>
          <a:lstStyle>
            <a:lvl1pPr>
              <a:defRPr sz="788">
                <a:latin typeface="Arial"/>
                <a:cs typeface="Arial"/>
              </a:defRPr>
            </a:lvl1pPr>
          </a:lstStyle>
          <a:p>
            <a:r>
              <a:rPr lang="en-GB"/>
              <a:t>Click icon to add picture</a:t>
            </a:r>
            <a:endParaRPr lang="en-US"/>
          </a:p>
        </p:txBody>
      </p:sp>
      <p:sp>
        <p:nvSpPr>
          <p:cNvPr id="10" name="Round Diagonal Corner Rectangle 9">
            <a:extLst>
              <a:ext uri="{FF2B5EF4-FFF2-40B4-BE49-F238E27FC236}">
                <a16:creationId xmlns:a16="http://schemas.microsoft.com/office/drawing/2014/main" id="{B9FD1A2C-38BE-AB4F-9B8B-6ADE3F259D13}"/>
              </a:ext>
            </a:extLst>
          </p:cNvPr>
          <p:cNvSpPr/>
          <p:nvPr/>
        </p:nvSpPr>
        <p:spPr>
          <a:xfrm flipH="1">
            <a:off x="-3" y="0"/>
            <a:ext cx="11644206" cy="1268760"/>
          </a:xfrm>
          <a:prstGeom prst="round2DiagRect">
            <a:avLst>
              <a:gd name="adj1" fmla="val 42510"/>
              <a:gd name="adj2" fmla="val 0"/>
            </a:avLst>
          </a:prstGeom>
          <a:solidFill>
            <a:srgbClr val="0C2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1" name="Title Placeholder 1">
            <a:extLst>
              <a:ext uri="{FF2B5EF4-FFF2-40B4-BE49-F238E27FC236}">
                <a16:creationId xmlns:a16="http://schemas.microsoft.com/office/drawing/2014/main" id="{62DE040E-4416-784E-A304-6C481AB8777A}"/>
              </a:ext>
            </a:extLst>
          </p:cNvPr>
          <p:cNvSpPr>
            <a:spLocks noGrp="1"/>
          </p:cNvSpPr>
          <p:nvPr>
            <p:ph type="title"/>
          </p:nvPr>
        </p:nvSpPr>
        <p:spPr>
          <a:xfrm>
            <a:off x="335360" y="332656"/>
            <a:ext cx="10801200" cy="792088"/>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Tree>
    <p:extLst>
      <p:ext uri="{BB962C8B-B14F-4D97-AF65-F5344CB8AC3E}">
        <p14:creationId xmlns:p14="http://schemas.microsoft.com/office/powerpoint/2010/main" val="34851871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D86075"/>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71420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4520842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80DCE31-F5CF-BC4A-8E8F-4B05BA75E105}"/>
              </a:ext>
            </a:extLst>
          </p:cNvPr>
          <p:cNvSpPr/>
          <p:nvPr/>
        </p:nvSpPr>
        <p:spPr>
          <a:xfrm flipH="1">
            <a:off x="-3" y="0"/>
            <a:ext cx="11644206" cy="1268760"/>
          </a:xfrm>
          <a:prstGeom prst="round2DiagRect">
            <a:avLst>
              <a:gd name="adj1" fmla="val 42510"/>
              <a:gd name="adj2" fmla="val 0"/>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2" name="Title Placeholder 1">
            <a:extLst>
              <a:ext uri="{FF2B5EF4-FFF2-40B4-BE49-F238E27FC236}">
                <a16:creationId xmlns:a16="http://schemas.microsoft.com/office/drawing/2014/main" id="{F86E80CC-2B14-A447-AFCE-A6948979D90F}"/>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7" name="Text Placeholder 9">
            <a:extLst>
              <a:ext uri="{FF2B5EF4-FFF2-40B4-BE49-F238E27FC236}">
                <a16:creationId xmlns:a16="http://schemas.microsoft.com/office/drawing/2014/main" id="{7D8A5BF1-4DF0-534F-AE1A-B79F7E73B007}"/>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8" name="Text Placeholder 9">
            <a:extLst>
              <a:ext uri="{FF2B5EF4-FFF2-40B4-BE49-F238E27FC236}">
                <a16:creationId xmlns:a16="http://schemas.microsoft.com/office/drawing/2014/main" id="{81B1F219-30EE-3F4D-8878-9EA05576B0EA}"/>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9">
            <a:extLst>
              <a:ext uri="{FF2B5EF4-FFF2-40B4-BE49-F238E27FC236}">
                <a16:creationId xmlns:a16="http://schemas.microsoft.com/office/drawing/2014/main" id="{7549DBA1-A019-4C41-A27D-A218AEB9F1C0}"/>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165380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8" name="Round Diagonal Corner Rectangle 7">
            <a:extLst>
              <a:ext uri="{FF2B5EF4-FFF2-40B4-BE49-F238E27FC236}">
                <a16:creationId xmlns:a16="http://schemas.microsoft.com/office/drawing/2014/main" id="{3B006B63-8E25-D245-AC46-2D9232FE60EF}"/>
              </a:ext>
            </a:extLst>
          </p:cNvPr>
          <p:cNvSpPr/>
          <p:nvPr/>
        </p:nvSpPr>
        <p:spPr>
          <a:xfrm flipH="1">
            <a:off x="-3" y="0"/>
            <a:ext cx="11644206" cy="1268760"/>
          </a:xfrm>
          <a:prstGeom prst="round2DiagRect">
            <a:avLst>
              <a:gd name="adj1" fmla="val 42510"/>
              <a:gd name="adj2" fmla="val 0"/>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E9AE0E48-35E1-674B-9BA8-70FDCA86D08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C3DDD7"/>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2368D3C0-A3CA-1842-B423-E84646E29129}"/>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B290A2BC-7D5D-A24B-B48D-1F07B9826428}"/>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F3A597FB-2E42-6541-9B9F-09CAB4F3DCF5}"/>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7434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1" name="Round Diagonal Corner Rectangle 10">
            <a:extLst>
              <a:ext uri="{FF2B5EF4-FFF2-40B4-BE49-F238E27FC236}">
                <a16:creationId xmlns:a16="http://schemas.microsoft.com/office/drawing/2014/main" id="{43E95613-5D02-6249-A2F5-39FC0AB374A1}"/>
              </a:ext>
            </a:extLst>
          </p:cNvPr>
          <p:cNvSpPr/>
          <p:nvPr/>
        </p:nvSpPr>
        <p:spPr>
          <a:xfrm flipH="1">
            <a:off x="-3" y="0"/>
            <a:ext cx="11644206" cy="1268760"/>
          </a:xfrm>
          <a:prstGeom prst="round2DiagRect">
            <a:avLst>
              <a:gd name="adj1" fmla="val 42510"/>
              <a:gd name="adj2" fmla="val 0"/>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C3DDD7"/>
              </a:solidFill>
            </a:endParaRPr>
          </a:p>
        </p:txBody>
      </p:sp>
      <p:sp>
        <p:nvSpPr>
          <p:cNvPr id="13" name="Title Placeholder 1">
            <a:extLst>
              <a:ext uri="{FF2B5EF4-FFF2-40B4-BE49-F238E27FC236}">
                <a16:creationId xmlns:a16="http://schemas.microsoft.com/office/drawing/2014/main" id="{73BE0186-5360-4A4D-A5FC-FA2A4223BAAC}"/>
              </a:ext>
            </a:extLst>
          </p:cNvPr>
          <p:cNvSpPr>
            <a:spLocks noGrp="1"/>
          </p:cNvSpPr>
          <p:nvPr>
            <p:ph type="title"/>
          </p:nvPr>
        </p:nvSpPr>
        <p:spPr>
          <a:xfrm>
            <a:off x="547798" y="343729"/>
            <a:ext cx="10732778" cy="581303"/>
          </a:xfrm>
          <a:prstGeom prst="rect">
            <a:avLst/>
          </a:prstGeom>
        </p:spPr>
        <p:txBody>
          <a:bodyPr vert="horz" lIns="91440" tIns="45720" rIns="91440" bIns="45720" rtlCol="0" anchor="t" anchorCtr="0">
            <a:noAutofit/>
          </a:bodyPr>
          <a:lstStyle>
            <a:lvl1pPr algn="l">
              <a:defRPr b="1" i="0" cap="all" normalizeH="0" baseline="0">
                <a:solidFill>
                  <a:srgbClr val="0C244C"/>
                </a:solidFill>
                <a:latin typeface="Arial"/>
                <a:cs typeface="Arial"/>
              </a:defRPr>
            </a:lvl1pPr>
          </a:lstStyle>
          <a:p>
            <a:r>
              <a:rPr lang="en-GB"/>
              <a:t>Click to edit Master title style</a:t>
            </a:r>
            <a:endParaRPr lang="en-US"/>
          </a:p>
        </p:txBody>
      </p:sp>
      <p:sp>
        <p:nvSpPr>
          <p:cNvPr id="14" name="Text Placeholder 9">
            <a:extLst>
              <a:ext uri="{FF2B5EF4-FFF2-40B4-BE49-F238E27FC236}">
                <a16:creationId xmlns:a16="http://schemas.microsoft.com/office/drawing/2014/main" id="{01F0488D-6337-1346-A438-40D522A73C9A}"/>
              </a:ext>
            </a:extLst>
          </p:cNvPr>
          <p:cNvSpPr>
            <a:spLocks noGrp="1"/>
          </p:cNvSpPr>
          <p:nvPr>
            <p:ph type="body" sz="quarter" idx="13"/>
          </p:nvPr>
        </p:nvSpPr>
        <p:spPr>
          <a:xfrm>
            <a:off x="8142676"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5" name="Text Placeholder 9">
            <a:extLst>
              <a:ext uri="{FF2B5EF4-FFF2-40B4-BE49-F238E27FC236}">
                <a16:creationId xmlns:a16="http://schemas.microsoft.com/office/drawing/2014/main" id="{38DAE29A-84F6-3247-9A58-75681789A950}"/>
              </a:ext>
            </a:extLst>
          </p:cNvPr>
          <p:cNvSpPr>
            <a:spLocks noGrp="1"/>
          </p:cNvSpPr>
          <p:nvPr>
            <p:ph type="body" sz="quarter" idx="14"/>
          </p:nvPr>
        </p:nvSpPr>
        <p:spPr>
          <a:xfrm>
            <a:off x="4345237"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6" name="Text Placeholder 9">
            <a:extLst>
              <a:ext uri="{FF2B5EF4-FFF2-40B4-BE49-F238E27FC236}">
                <a16:creationId xmlns:a16="http://schemas.microsoft.com/office/drawing/2014/main" id="{E8254261-48E4-C44B-BA6E-AC8D104F3572}"/>
              </a:ext>
            </a:extLst>
          </p:cNvPr>
          <p:cNvSpPr>
            <a:spLocks noGrp="1"/>
          </p:cNvSpPr>
          <p:nvPr>
            <p:ph type="body" sz="quarter" idx="15"/>
          </p:nvPr>
        </p:nvSpPr>
        <p:spPr>
          <a:xfrm>
            <a:off x="547798" y="1612488"/>
            <a:ext cx="3501527" cy="4336791"/>
          </a:xfrm>
          <a:prstGeom prst="rect">
            <a:avLst/>
          </a:prstGeom>
        </p:spPr>
        <p:txBody>
          <a:bodyPr/>
          <a:lstStyle>
            <a:lvl1pPr marL="0" indent="0">
              <a:buFontTx/>
              <a:buNone/>
              <a:defRPr sz="1800" cap="none" baseline="0">
                <a:solidFill>
                  <a:srgbClr val="0C244C"/>
                </a:solidFill>
                <a:latin typeface="Arial"/>
                <a:cs typeface="Arial"/>
              </a:defRPr>
            </a:lvl1pPr>
            <a:lvl2pPr marL="0" indent="0">
              <a:spcBef>
                <a:spcPts val="188"/>
              </a:spcBef>
              <a:buFontTx/>
              <a:buNone/>
              <a:defRPr sz="1800" cap="all">
                <a:solidFill>
                  <a:srgbClr val="0C244C"/>
                </a:solidFill>
                <a:latin typeface="Arial"/>
                <a:cs typeface="Arial"/>
              </a:defRPr>
            </a:lvl2pPr>
            <a:lvl3pPr marL="0" indent="-135000">
              <a:spcBef>
                <a:spcPts val="188"/>
              </a:spcBef>
              <a:buFont typeface="Arial"/>
              <a:buChar char="•"/>
              <a:defRPr sz="1800">
                <a:solidFill>
                  <a:srgbClr val="0C244C"/>
                </a:solidFill>
                <a:latin typeface="Arial"/>
                <a:cs typeface="Arial"/>
              </a:defRPr>
            </a:lvl3pPr>
            <a:lvl4pPr marL="324000" indent="-171450">
              <a:spcBef>
                <a:spcPts val="188"/>
              </a:spcBef>
              <a:buFont typeface="Arial"/>
              <a:buChar char="•"/>
              <a:defRPr sz="1800">
                <a:solidFill>
                  <a:srgbClr val="0C244C"/>
                </a:solidFill>
                <a:latin typeface="Arial"/>
                <a:cs typeface="Arial"/>
              </a:defRPr>
            </a:lvl4pPr>
            <a:lvl5pPr marL="445500" indent="-135000">
              <a:spcBef>
                <a:spcPts val="188"/>
              </a:spcBef>
              <a:buFont typeface="Arial"/>
              <a:buChar char="•"/>
              <a:defRPr sz="1800">
                <a:solidFill>
                  <a:srgbClr val="0C244C"/>
                </a:solidFill>
                <a:latin typeface="Arial"/>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828273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0"/>
            <a:ext cx="12192000" cy="6290658"/>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7" name="Title Placeholder 1">
            <a:extLst>
              <a:ext uri="{FF2B5EF4-FFF2-40B4-BE49-F238E27FC236}">
                <a16:creationId xmlns:a16="http://schemas.microsoft.com/office/drawing/2014/main" id="{87BCE467-8FF7-7945-878B-23B94E0DB33B}"/>
              </a:ext>
            </a:extLst>
          </p:cNvPr>
          <p:cNvSpPr>
            <a:spLocks noGrp="1"/>
          </p:cNvSpPr>
          <p:nvPr>
            <p:ph type="title"/>
          </p:nvPr>
        </p:nvSpPr>
        <p:spPr>
          <a:xfrm>
            <a:off x="719403" y="413792"/>
            <a:ext cx="7872875" cy="1143000"/>
          </a:xfrm>
          <a:prstGeom prst="rect">
            <a:avLst/>
          </a:prstGeom>
        </p:spPr>
        <p:txBody>
          <a:bodyPr vert="horz" lIns="91440" tIns="45720" rIns="91440" bIns="45720" rtlCol="0" anchor="ctr" anchorCtr="0">
            <a:noAutofit/>
          </a:bodyPr>
          <a:lstStyle>
            <a:lvl1pPr algn="l">
              <a:defRPr sz="4000" b="1" i="0" cap="all" normalizeH="0" baseline="0">
                <a:solidFill>
                  <a:schemeClr val="bg1"/>
                </a:solidFill>
                <a:latin typeface="Arial"/>
                <a:cs typeface="Arial"/>
              </a:defRPr>
            </a:lvl1pPr>
          </a:lstStyle>
          <a:p>
            <a:r>
              <a:rPr lang="en-GB"/>
              <a:t>Click to edit Master title style</a:t>
            </a:r>
            <a:endParaRPr lang="en-US"/>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6" name="TextBox 5">
            <a:extLst>
              <a:ext uri="{FF2B5EF4-FFF2-40B4-BE49-F238E27FC236}">
                <a16:creationId xmlns:a16="http://schemas.microsoft.com/office/drawing/2014/main" id="{3139E716-9E10-714C-83A4-72BF32D9A06F}"/>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579905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8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27384"/>
            <a:ext cx="12192000" cy="6336704"/>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9" name="Round Diagonal Corner Rectangle 1">
            <a:extLst>
              <a:ext uri="{FF2B5EF4-FFF2-40B4-BE49-F238E27FC236}">
                <a16:creationId xmlns:a16="http://schemas.microsoft.com/office/drawing/2014/main" id="{3F88AE3B-7175-C041-AAAD-12637C94CFDB}"/>
              </a:ext>
            </a:extLst>
          </p:cNvPr>
          <p:cNvSpPr/>
          <p:nvPr userDrawn="1"/>
        </p:nvSpPr>
        <p:spPr>
          <a:xfrm rot="16200000">
            <a:off x="1251736" y="1336494"/>
            <a:ext cx="4071888" cy="4944532"/>
          </a:xfrm>
          <a:prstGeom prst="round2DiagRect">
            <a:avLst/>
          </a:prstGeom>
          <a:solidFill>
            <a:srgbClr val="DF91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1127448" y="2118083"/>
            <a:ext cx="4128459" cy="2952328"/>
          </a:xfrm>
          <a:prstGeom prst="rect">
            <a:avLst/>
          </a:prstGeom>
        </p:spPr>
        <p:txBody>
          <a:bodyPr>
            <a:noAutofit/>
          </a:bodyPr>
          <a:lstStyle>
            <a:lvl1pPr marL="0" indent="0" algn="l">
              <a:buFontTx/>
              <a:buNone/>
              <a:defRPr sz="1800" b="0">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45EB2F5-E211-E341-AB58-42AECA97C666}"/>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42218406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6" name="Picture Placeholder 3">
            <a:extLst>
              <a:ext uri="{FF2B5EF4-FFF2-40B4-BE49-F238E27FC236}">
                <a16:creationId xmlns:a16="http://schemas.microsoft.com/office/drawing/2014/main" id="{EBD483C7-3580-794C-891A-29E1C8166296}"/>
              </a:ext>
            </a:extLst>
          </p:cNvPr>
          <p:cNvSpPr>
            <a:spLocks noGrp="1"/>
          </p:cNvSpPr>
          <p:nvPr>
            <p:ph type="pic" sz="quarter" idx="10"/>
          </p:nvPr>
        </p:nvSpPr>
        <p:spPr>
          <a:xfrm>
            <a:off x="0" y="1"/>
            <a:ext cx="12192000" cy="6326709"/>
          </a:xfrm>
          <a:prstGeom prst="rect">
            <a:avLst/>
          </a:prstGeom>
          <a:solidFill>
            <a:schemeClr val="bg1">
              <a:lumMod val="85000"/>
            </a:schemeClr>
          </a:solidFill>
        </p:spPr>
        <p:txBody>
          <a:bodyPr/>
          <a:lstStyle>
            <a:lvl1pPr marL="0" indent="0">
              <a:buNone/>
              <a:defRPr sz="788">
                <a:latin typeface="Arial"/>
                <a:cs typeface="Arial"/>
              </a:defRPr>
            </a:lvl1pPr>
          </a:lstStyle>
          <a:p>
            <a:r>
              <a:rPr lang="en-GB"/>
              <a:t>Click icon to add picture</a:t>
            </a:r>
            <a:endParaRPr lang="en-US"/>
          </a:p>
        </p:txBody>
      </p:sp>
      <p:sp>
        <p:nvSpPr>
          <p:cNvPr id="29" name="TextBox 28">
            <a:extLst>
              <a:ext uri="{FF2B5EF4-FFF2-40B4-BE49-F238E27FC236}">
                <a16:creationId xmlns:a16="http://schemas.microsoft.com/office/drawing/2014/main" id="{75C86DB0-BDA6-D244-8D3F-FA369F783ACC}"/>
              </a:ext>
            </a:extLst>
          </p:cNvPr>
          <p:cNvSpPr txBox="1"/>
          <p:nvPr/>
        </p:nvSpPr>
        <p:spPr>
          <a:xfrm>
            <a:off x="13026189" y="6439301"/>
            <a:ext cx="312906" cy="369332"/>
          </a:xfrm>
          <a:prstGeom prst="rect">
            <a:avLst/>
          </a:prstGeom>
          <a:noFill/>
        </p:spPr>
        <p:txBody>
          <a:bodyPr wrap="none" rtlCol="0">
            <a:spAutoFit/>
          </a:bodyPr>
          <a:lstStyle/>
          <a:p>
            <a:r>
              <a:rPr lang="en-US" sz="1800"/>
              <a:t>  </a:t>
            </a:r>
          </a:p>
        </p:txBody>
      </p:sp>
      <p:sp>
        <p:nvSpPr>
          <p:cNvPr id="18" name="Text Placeholder 15">
            <a:extLst>
              <a:ext uri="{FF2B5EF4-FFF2-40B4-BE49-F238E27FC236}">
                <a16:creationId xmlns:a16="http://schemas.microsoft.com/office/drawing/2014/main" id="{DC7A34D5-15B0-6449-A037-A567189B30FF}"/>
              </a:ext>
            </a:extLst>
          </p:cNvPr>
          <p:cNvSpPr>
            <a:spLocks noGrp="1"/>
          </p:cNvSpPr>
          <p:nvPr>
            <p:ph type="body" sz="quarter" idx="11"/>
          </p:nvPr>
        </p:nvSpPr>
        <p:spPr>
          <a:xfrm>
            <a:off x="7291622" y="6042936"/>
            <a:ext cx="4847861" cy="247722"/>
          </a:xfrm>
          <a:prstGeom prst="rect">
            <a:avLst/>
          </a:prstGeom>
        </p:spPr>
        <p:txBody>
          <a:bodyPr>
            <a:noAutofit/>
          </a:bodyPr>
          <a:lstStyle>
            <a:lvl1pPr marL="0" indent="0" algn="r">
              <a:buFontTx/>
              <a:buNone/>
              <a:defRPr sz="950">
                <a:solidFill>
                  <a:schemeClr val="bg1"/>
                </a:solidFill>
                <a:latin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9" name="Round Diagonal Corner Rectangle 1">
            <a:extLst>
              <a:ext uri="{FF2B5EF4-FFF2-40B4-BE49-F238E27FC236}">
                <a16:creationId xmlns:a16="http://schemas.microsoft.com/office/drawing/2014/main" id="{84FC0CDD-8383-D347-AA8B-B45D50C06531}"/>
              </a:ext>
            </a:extLst>
          </p:cNvPr>
          <p:cNvSpPr/>
          <p:nvPr userDrawn="1"/>
        </p:nvSpPr>
        <p:spPr>
          <a:xfrm rot="16200000">
            <a:off x="1251736" y="1336494"/>
            <a:ext cx="4071888" cy="4944532"/>
          </a:xfrm>
          <a:prstGeom prst="round2Diag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Text Placeholder 15">
            <a:extLst>
              <a:ext uri="{FF2B5EF4-FFF2-40B4-BE49-F238E27FC236}">
                <a16:creationId xmlns:a16="http://schemas.microsoft.com/office/drawing/2014/main" id="{9776E5D1-13C8-8B4E-B13F-4E7540FB8AF6}"/>
              </a:ext>
            </a:extLst>
          </p:cNvPr>
          <p:cNvSpPr>
            <a:spLocks noGrp="1"/>
          </p:cNvSpPr>
          <p:nvPr>
            <p:ph type="body" sz="quarter" idx="12"/>
          </p:nvPr>
        </p:nvSpPr>
        <p:spPr>
          <a:xfrm>
            <a:off x="911425" y="2348880"/>
            <a:ext cx="4128459" cy="3024336"/>
          </a:xfrm>
          <a:prstGeom prst="rect">
            <a:avLst/>
          </a:prstGeom>
        </p:spPr>
        <p:txBody>
          <a:bodyPr>
            <a:noAutofit/>
          </a:bodyPr>
          <a:lstStyle>
            <a:lvl1pPr marL="0" indent="0" algn="l">
              <a:buFontTx/>
              <a:buNone/>
              <a:defRPr sz="1800" b="0">
                <a:solidFill>
                  <a:srgbClr val="0C244C"/>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
        <p:nvSpPr>
          <p:cNvPr id="7" name="TextBox 6">
            <a:extLst>
              <a:ext uri="{FF2B5EF4-FFF2-40B4-BE49-F238E27FC236}">
                <a16:creationId xmlns:a16="http://schemas.microsoft.com/office/drawing/2014/main" id="{79630329-6122-484E-ADA4-5A38BAD4F037}"/>
              </a:ext>
            </a:extLst>
          </p:cNvPr>
          <p:cNvSpPr txBox="1"/>
          <p:nvPr userDrawn="1"/>
        </p:nvSpPr>
        <p:spPr>
          <a:xfrm>
            <a:off x="13026189" y="6439301"/>
            <a:ext cx="312906" cy="369332"/>
          </a:xfrm>
          <a:prstGeom prst="rect">
            <a:avLst/>
          </a:prstGeom>
          <a:noFill/>
        </p:spPr>
        <p:txBody>
          <a:bodyPr wrap="none" rtlCol="0">
            <a:spAutoFit/>
          </a:bodyPr>
          <a:lstStyle/>
          <a:p>
            <a:r>
              <a:rPr lang="en-US" sz="1800"/>
              <a:t>  </a:t>
            </a:r>
          </a:p>
        </p:txBody>
      </p:sp>
    </p:spTree>
    <p:extLst>
      <p:ext uri="{BB962C8B-B14F-4D97-AF65-F5344CB8AC3E}">
        <p14:creationId xmlns:p14="http://schemas.microsoft.com/office/powerpoint/2010/main" val="27506293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p:nvPr>
        </p:nvSpPr>
        <p:spPr>
          <a:xfrm>
            <a:off x="3623735" y="2004538"/>
            <a:ext cx="4944532" cy="2648599"/>
          </a:xfrm>
          <a:prstGeom prst="rect">
            <a:avLst/>
          </a:prstGeom>
        </p:spPr>
        <p:txBody>
          <a:bodyPr>
            <a:noAutofit/>
          </a:bodyPr>
          <a:lstStyle>
            <a:lvl1pPr marL="0" indent="0" algn="l">
              <a:buFontTx/>
              <a:buNone/>
              <a:defRPr sz="18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GB"/>
              <a:t>Click to edit Master text styles</a:t>
            </a:r>
          </a:p>
        </p:txBody>
      </p:sp>
    </p:spTree>
    <p:extLst>
      <p:ext uri="{BB962C8B-B14F-4D97-AF65-F5344CB8AC3E}">
        <p14:creationId xmlns:p14="http://schemas.microsoft.com/office/powerpoint/2010/main" val="20537618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5_Custom Layout">
    <p:bg>
      <p:bgPr>
        <a:solidFill>
          <a:srgbClr val="DF918A"/>
        </a:solidFill>
        <a:effectLst/>
      </p:bgPr>
    </p:bg>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82829C6B-48A1-6943-A27C-97B2814D54AA}"/>
              </a:ext>
            </a:extLst>
          </p:cNvPr>
          <p:cNvSpPr>
            <a:spLocks noGrp="1"/>
          </p:cNvSpPr>
          <p:nvPr>
            <p:ph type="body" sz="quarter" idx="11" hasCustomPrompt="1"/>
          </p:nvPr>
        </p:nvSpPr>
        <p:spPr>
          <a:xfrm>
            <a:off x="3623734" y="2276873"/>
            <a:ext cx="4944532" cy="698745"/>
          </a:xfrm>
          <a:prstGeom prst="rect">
            <a:avLst/>
          </a:prstGeom>
        </p:spPr>
        <p:txBody>
          <a:bodyPr>
            <a:noAutofit/>
          </a:bodyPr>
          <a:lstStyle>
            <a:lvl1pPr marL="0" indent="0" algn="ctr">
              <a:buFontTx/>
              <a:buNone/>
              <a:defRPr sz="4000" b="1">
                <a:solidFill>
                  <a:schemeClr val="bg1"/>
                </a:solidFill>
                <a:latin typeface="Arial"/>
                <a:cs typeface="Arial"/>
              </a:defRPr>
            </a:lvl1pPr>
            <a:lvl2pPr marL="342900" indent="0">
              <a:buFontTx/>
              <a:buNone/>
              <a:defRPr sz="1050">
                <a:latin typeface=""/>
              </a:defRPr>
            </a:lvl2pPr>
            <a:lvl3pPr marL="685800" indent="0">
              <a:buFontTx/>
              <a:buNone/>
              <a:defRPr sz="1050">
                <a:latin typeface=""/>
              </a:defRPr>
            </a:lvl3pPr>
            <a:lvl4pPr marL="1028700" indent="0">
              <a:buFontTx/>
              <a:buNone/>
              <a:defRPr sz="1050">
                <a:latin typeface=""/>
              </a:defRPr>
            </a:lvl4pPr>
            <a:lvl5pPr marL="1371600" indent="0">
              <a:buFontTx/>
              <a:buNone/>
              <a:defRPr sz="1050">
                <a:latin typeface=""/>
              </a:defRPr>
            </a:lvl5pPr>
          </a:lstStyle>
          <a:p>
            <a:pPr lvl="0"/>
            <a:r>
              <a:rPr lang="en-AU"/>
              <a:t>Thank You</a:t>
            </a:r>
          </a:p>
        </p:txBody>
      </p:sp>
      <p:sp>
        <p:nvSpPr>
          <p:cNvPr id="12" name="TextBox 11">
            <a:extLst>
              <a:ext uri="{FF2B5EF4-FFF2-40B4-BE49-F238E27FC236}">
                <a16:creationId xmlns:a16="http://schemas.microsoft.com/office/drawing/2014/main" id="{1BD5E7FF-3B06-CE47-BAE2-8A738E6E3752}"/>
              </a:ext>
            </a:extLst>
          </p:cNvPr>
          <p:cNvSpPr txBox="1"/>
          <p:nvPr/>
        </p:nvSpPr>
        <p:spPr>
          <a:xfrm>
            <a:off x="4378171" y="4218572"/>
            <a:ext cx="3435658" cy="369332"/>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AU" sz="1800" b="0" i="0" kern="1200" spc="225"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
        <p:nvSpPr>
          <p:cNvPr id="10" name="Freeform: Shape 3">
            <a:extLst>
              <a:ext uri="{FF2B5EF4-FFF2-40B4-BE49-F238E27FC236}">
                <a16:creationId xmlns:a16="http://schemas.microsoft.com/office/drawing/2014/main" id="{F426E386-A88B-9643-8DBF-4D88CDF2CEDC}"/>
              </a:ext>
            </a:extLst>
          </p:cNvPr>
          <p:cNvSpPr/>
          <p:nvPr/>
        </p:nvSpPr>
        <p:spPr>
          <a:xfrm>
            <a:off x="4499638" y="2076410"/>
            <a:ext cx="276225" cy="276225"/>
          </a:xfrm>
          <a:custGeom>
            <a:avLst/>
            <a:gdLst>
              <a:gd name="connsiteX0" fmla="*/ 114872 w 276225"/>
              <a:gd name="connsiteY0" fmla="*/ 21336 h 276225"/>
              <a:gd name="connsiteX1" fmla="*/ 114872 w 276225"/>
              <a:gd name="connsiteY1" fmla="*/ 100679 h 276225"/>
              <a:gd name="connsiteX2" fmla="*/ 100679 w 276225"/>
              <a:gd name="connsiteY2" fmla="*/ 114872 h 276225"/>
              <a:gd name="connsiteX3" fmla="*/ 21336 w 276225"/>
              <a:gd name="connsiteY3" fmla="*/ 114872 h 276225"/>
              <a:gd name="connsiteX4" fmla="*/ 7144 w 276225"/>
              <a:gd name="connsiteY4" fmla="*/ 129064 h 276225"/>
              <a:gd name="connsiteX5" fmla="*/ 7144 w 276225"/>
              <a:gd name="connsiteY5" fmla="*/ 155258 h 276225"/>
              <a:gd name="connsiteX6" fmla="*/ 21336 w 276225"/>
              <a:gd name="connsiteY6" fmla="*/ 169450 h 276225"/>
              <a:gd name="connsiteX7" fmla="*/ 100679 w 276225"/>
              <a:gd name="connsiteY7" fmla="*/ 169450 h 276225"/>
              <a:gd name="connsiteX8" fmla="*/ 114872 w 276225"/>
              <a:gd name="connsiteY8" fmla="*/ 183642 h 276225"/>
              <a:gd name="connsiteX9" fmla="*/ 114872 w 276225"/>
              <a:gd name="connsiteY9" fmla="*/ 262985 h 276225"/>
              <a:gd name="connsiteX10" fmla="*/ 129064 w 276225"/>
              <a:gd name="connsiteY10" fmla="*/ 277178 h 276225"/>
              <a:gd name="connsiteX11" fmla="*/ 155258 w 276225"/>
              <a:gd name="connsiteY11" fmla="*/ 277178 h 276225"/>
              <a:gd name="connsiteX12" fmla="*/ 169450 w 276225"/>
              <a:gd name="connsiteY12" fmla="*/ 262985 h 276225"/>
              <a:gd name="connsiteX13" fmla="*/ 169450 w 276225"/>
              <a:gd name="connsiteY13" fmla="*/ 183642 h 276225"/>
              <a:gd name="connsiteX14" fmla="*/ 183642 w 276225"/>
              <a:gd name="connsiteY14" fmla="*/ 169450 h 276225"/>
              <a:gd name="connsiteX15" fmla="*/ 262985 w 276225"/>
              <a:gd name="connsiteY15" fmla="*/ 169450 h 276225"/>
              <a:gd name="connsiteX16" fmla="*/ 277178 w 276225"/>
              <a:gd name="connsiteY16" fmla="*/ 155258 h 276225"/>
              <a:gd name="connsiteX17" fmla="*/ 277178 w 276225"/>
              <a:gd name="connsiteY17" fmla="*/ 129064 h 276225"/>
              <a:gd name="connsiteX18" fmla="*/ 262985 w 276225"/>
              <a:gd name="connsiteY18" fmla="*/ 114872 h 276225"/>
              <a:gd name="connsiteX19" fmla="*/ 183642 w 276225"/>
              <a:gd name="connsiteY19" fmla="*/ 114872 h 276225"/>
              <a:gd name="connsiteX20" fmla="*/ 169450 w 276225"/>
              <a:gd name="connsiteY20" fmla="*/ 100679 h 276225"/>
              <a:gd name="connsiteX21" fmla="*/ 169450 w 276225"/>
              <a:gd name="connsiteY21" fmla="*/ 21336 h 276225"/>
              <a:gd name="connsiteX22" fmla="*/ 155258 w 276225"/>
              <a:gd name="connsiteY22" fmla="*/ 7144 h 276225"/>
              <a:gd name="connsiteX23" fmla="*/ 129064 w 276225"/>
              <a:gd name="connsiteY23" fmla="*/ 7144 h 276225"/>
              <a:gd name="connsiteX24" fmla="*/ 114872 w 276225"/>
              <a:gd name="connsiteY24" fmla="*/ 21336 h 276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6225" h="276225">
                <a:moveTo>
                  <a:pt x="114872" y="21336"/>
                </a:moveTo>
                <a:lnTo>
                  <a:pt x="114872" y="100679"/>
                </a:lnTo>
                <a:cubicBezTo>
                  <a:pt x="114872" y="108490"/>
                  <a:pt x="108490" y="114872"/>
                  <a:pt x="100679" y="114872"/>
                </a:cubicBezTo>
                <a:lnTo>
                  <a:pt x="21336" y="114872"/>
                </a:lnTo>
                <a:cubicBezTo>
                  <a:pt x="13526" y="114872"/>
                  <a:pt x="7144" y="121253"/>
                  <a:pt x="7144" y="129064"/>
                </a:cubicBezTo>
                <a:lnTo>
                  <a:pt x="7144" y="155258"/>
                </a:lnTo>
                <a:cubicBezTo>
                  <a:pt x="7144" y="163068"/>
                  <a:pt x="13526" y="169450"/>
                  <a:pt x="21336" y="169450"/>
                </a:cubicBezTo>
                <a:lnTo>
                  <a:pt x="100679" y="169450"/>
                </a:lnTo>
                <a:cubicBezTo>
                  <a:pt x="108490" y="169450"/>
                  <a:pt x="114872" y="175831"/>
                  <a:pt x="114872" y="183642"/>
                </a:cubicBezTo>
                <a:lnTo>
                  <a:pt x="114872" y="262985"/>
                </a:lnTo>
                <a:cubicBezTo>
                  <a:pt x="114872" y="270796"/>
                  <a:pt x="121253" y="277178"/>
                  <a:pt x="129064" y="277178"/>
                </a:cubicBezTo>
                <a:lnTo>
                  <a:pt x="155258" y="277178"/>
                </a:lnTo>
                <a:cubicBezTo>
                  <a:pt x="163068" y="277178"/>
                  <a:pt x="169450" y="270796"/>
                  <a:pt x="169450" y="262985"/>
                </a:cubicBezTo>
                <a:lnTo>
                  <a:pt x="169450" y="183642"/>
                </a:lnTo>
                <a:cubicBezTo>
                  <a:pt x="169450" y="175831"/>
                  <a:pt x="175831" y="169450"/>
                  <a:pt x="183642" y="169450"/>
                </a:cubicBezTo>
                <a:lnTo>
                  <a:pt x="262985" y="169450"/>
                </a:lnTo>
                <a:cubicBezTo>
                  <a:pt x="270796" y="169450"/>
                  <a:pt x="277178" y="163068"/>
                  <a:pt x="277178" y="155258"/>
                </a:cubicBezTo>
                <a:lnTo>
                  <a:pt x="277178" y="129064"/>
                </a:lnTo>
                <a:cubicBezTo>
                  <a:pt x="277178" y="121253"/>
                  <a:pt x="270796" y="114872"/>
                  <a:pt x="262985" y="114872"/>
                </a:cubicBezTo>
                <a:lnTo>
                  <a:pt x="183642" y="114872"/>
                </a:lnTo>
                <a:cubicBezTo>
                  <a:pt x="175831" y="114872"/>
                  <a:pt x="169450" y="108490"/>
                  <a:pt x="169450" y="100679"/>
                </a:cubicBezTo>
                <a:lnTo>
                  <a:pt x="169450" y="21336"/>
                </a:lnTo>
                <a:cubicBezTo>
                  <a:pt x="169450" y="13526"/>
                  <a:pt x="163068" y="7144"/>
                  <a:pt x="155258" y="7144"/>
                </a:cubicBezTo>
                <a:lnTo>
                  <a:pt x="129064" y="7144"/>
                </a:lnTo>
                <a:cubicBezTo>
                  <a:pt x="121253" y="7144"/>
                  <a:pt x="114872" y="13526"/>
                  <a:pt x="114872" y="21336"/>
                </a:cubicBezTo>
                <a:close/>
              </a:path>
            </a:pathLst>
          </a:custGeom>
          <a:solidFill>
            <a:schemeClr val="bg1"/>
          </a:solidFill>
          <a:ln w="9525" cap="flat">
            <a:noFill/>
            <a:prstDash val="solid"/>
            <a:miter/>
          </a:ln>
        </p:spPr>
        <p:txBody>
          <a:bodyPr rtlCol="0" anchor="ctr"/>
          <a:lstStyle/>
          <a:p>
            <a:endParaRPr lang="en-AU"/>
          </a:p>
        </p:txBody>
      </p:sp>
      <p:pic>
        <p:nvPicPr>
          <p:cNvPr id="2" name="Picture 1">
            <a:extLst>
              <a:ext uri="{FF2B5EF4-FFF2-40B4-BE49-F238E27FC236}">
                <a16:creationId xmlns:a16="http://schemas.microsoft.com/office/drawing/2014/main" id="{D7391A73-72E7-9D48-BB43-16F1429F02A7}"/>
              </a:ext>
            </a:extLst>
          </p:cNvPr>
          <p:cNvPicPr>
            <a:picLocks noChangeAspect="1"/>
          </p:cNvPicPr>
          <p:nvPr/>
        </p:nvPicPr>
        <p:blipFill>
          <a:blip r:embed="rId2"/>
          <a:stretch>
            <a:fillRect/>
          </a:stretch>
        </p:blipFill>
        <p:spPr>
          <a:xfrm>
            <a:off x="4569096" y="3153669"/>
            <a:ext cx="3053808" cy="837935"/>
          </a:xfrm>
          <a:prstGeom prst="rect">
            <a:avLst/>
          </a:prstGeom>
        </p:spPr>
      </p:pic>
    </p:spTree>
    <p:extLst>
      <p:ext uri="{BB962C8B-B14F-4D97-AF65-F5344CB8AC3E}">
        <p14:creationId xmlns:p14="http://schemas.microsoft.com/office/powerpoint/2010/main" val="22883405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222241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69981"/>
            <a:ext cx="12192000" cy="7127981"/>
          </a:xfrm>
          <a:custGeom>
            <a:avLst/>
            <a:gdLst/>
            <a:ahLst/>
            <a:cxnLst/>
            <a:rect l="l" t="t" r="r" b="b"/>
            <a:pathLst>
              <a:path w="13004800" h="9753600">
                <a:moveTo>
                  <a:pt x="13004800" y="0"/>
                </a:moveTo>
                <a:lnTo>
                  <a:pt x="0" y="0"/>
                </a:lnTo>
                <a:lnTo>
                  <a:pt x="0" y="9753600"/>
                </a:lnTo>
                <a:lnTo>
                  <a:pt x="13004800" y="9753600"/>
                </a:lnTo>
                <a:lnTo>
                  <a:pt x="13004800" y="0"/>
                </a:lnTo>
                <a:close/>
              </a:path>
            </a:pathLst>
          </a:custGeom>
          <a:solidFill>
            <a:srgbClr val="762000"/>
          </a:solidFill>
        </p:spPr>
        <p:txBody>
          <a:bodyPr wrap="square" lIns="0" tIns="0" rIns="0" bIns="0" rtlCol="0"/>
          <a:lstStyle/>
          <a:p>
            <a:endParaRPr sz="1266"/>
          </a:p>
        </p:txBody>
      </p:sp>
      <p:pic>
        <p:nvPicPr>
          <p:cNvPr id="4" name="Picture 3">
            <a:extLst>
              <a:ext uri="{FF2B5EF4-FFF2-40B4-BE49-F238E27FC236}">
                <a16:creationId xmlns:a16="http://schemas.microsoft.com/office/drawing/2014/main" id="{4176FC47-9FBB-4582-9F94-183889C455E8}"/>
              </a:ext>
            </a:extLst>
          </p:cNvPr>
          <p:cNvPicPr>
            <a:picLocks noChangeAspect="1"/>
          </p:cNvPicPr>
          <p:nvPr userDrawn="1"/>
        </p:nvPicPr>
        <p:blipFill>
          <a:blip r:embed="rId2"/>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2955087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C3DD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ctr"/>
          <a:lstStyle>
            <a:lvl1pPr algn="l">
              <a:lnSpc>
                <a:spcPct val="100000"/>
              </a:lnSpc>
              <a:defRPr sz="4000" b="1" cap="all" baseline="0">
                <a:solidFill>
                  <a:srgbClr val="0C244C"/>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25" name="Picture Placeholder 4">
            <a:extLst>
              <a:ext uri="{FF2B5EF4-FFF2-40B4-BE49-F238E27FC236}">
                <a16:creationId xmlns:a16="http://schemas.microsoft.com/office/drawing/2014/main" id="{DBA0A967-644C-7B47-A4B1-82200C78A73A}"/>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5814734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rgbClr val="E5DBCB"/>
        </a:solidFill>
        <a:effectLst/>
      </p:bgPr>
    </p:bg>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31CFC8E2-F8BD-744D-B390-3DDBA3C50E2D}"/>
              </a:ext>
            </a:extLst>
          </p:cNvPr>
          <p:cNvSpPr>
            <a:spLocks noGrp="1"/>
          </p:cNvSpPr>
          <p:nvPr>
            <p:ph type="title"/>
          </p:nvPr>
        </p:nvSpPr>
        <p:spPr>
          <a:xfrm>
            <a:off x="837903" y="2474338"/>
            <a:ext cx="10516195" cy="535777"/>
          </a:xfrm>
          <a:prstGeom prst="rect">
            <a:avLst/>
          </a:prstGeom>
        </p:spPr>
        <p:txBody>
          <a:bodyPr/>
          <a:lstStyle>
            <a:lvl1pPr>
              <a:defRPr sz="2812" b="1">
                <a:solidFill>
                  <a:srgbClr val="E5DBCB"/>
                </a:solidFill>
                <a:latin typeface="Arial" panose="020B0604020202020204" pitchFamily="34" charset="0"/>
                <a:cs typeface="Arial" panose="020B0604020202020204" pitchFamily="34" charset="0"/>
              </a:defRPr>
            </a:lvl1pPr>
          </a:lstStyle>
          <a:p>
            <a:r>
              <a:rPr lang="en-GB"/>
              <a:t>Click to edit Master title style</a:t>
            </a:r>
            <a:endParaRPr lang="en-US"/>
          </a:p>
        </p:txBody>
      </p:sp>
      <p:pic>
        <p:nvPicPr>
          <p:cNvPr id="16" name="Picture 15">
            <a:extLst>
              <a:ext uri="{FF2B5EF4-FFF2-40B4-BE49-F238E27FC236}">
                <a16:creationId xmlns:a16="http://schemas.microsoft.com/office/drawing/2014/main" id="{347FE6EA-47C9-4046-8C59-D292AD931B10}"/>
              </a:ext>
            </a:extLst>
          </p:cNvPr>
          <p:cNvPicPr>
            <a:picLocks noChangeAspect="1"/>
          </p:cNvPicPr>
          <p:nvPr userDrawn="1"/>
        </p:nvPicPr>
        <p:blipFill>
          <a:blip r:embed="rId2"/>
          <a:stretch>
            <a:fillRect/>
          </a:stretch>
        </p:blipFill>
        <p:spPr>
          <a:xfrm>
            <a:off x="10699017" y="6468983"/>
            <a:ext cx="1135024" cy="252851"/>
          </a:xfrm>
          <a:prstGeom prst="rect">
            <a:avLst/>
          </a:prstGeom>
        </p:spPr>
      </p:pic>
      <p:sp>
        <p:nvSpPr>
          <p:cNvPr id="8" name="Text Placeholder 3">
            <a:extLst>
              <a:ext uri="{FF2B5EF4-FFF2-40B4-BE49-F238E27FC236}">
                <a16:creationId xmlns:a16="http://schemas.microsoft.com/office/drawing/2014/main" id="{2A47CADB-789C-A34C-B233-7F4AB8E5A268}"/>
              </a:ext>
            </a:extLst>
          </p:cNvPr>
          <p:cNvSpPr>
            <a:spLocks noGrp="1"/>
          </p:cNvSpPr>
          <p:nvPr>
            <p:ph type="body" sz="half" idx="10"/>
          </p:nvPr>
        </p:nvSpPr>
        <p:spPr>
          <a:xfrm>
            <a:off x="861715" y="3351075"/>
            <a:ext cx="10516195" cy="535777"/>
          </a:xfrm>
          <a:prstGeom prst="rect">
            <a:avLst/>
          </a:prstGeom>
        </p:spPr>
        <p:txBody>
          <a:bodyPr/>
          <a:lstStyle>
            <a:lvl1pPr marL="0" indent="0">
              <a:buNone/>
              <a:defRPr sz="1969">
                <a:solidFill>
                  <a:srgbClr val="E5DBCB"/>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7813851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2A4C3A94-BAD1-A84D-A77A-FB679380A73C}"/>
              </a:ext>
            </a:extLst>
          </p:cNvPr>
          <p:cNvSpPr/>
          <p:nvPr/>
        </p:nvSpPr>
        <p:spPr>
          <a:xfrm>
            <a:off x="0" y="0"/>
            <a:ext cx="12192000" cy="2286000"/>
          </a:xfrm>
          <a:custGeom>
            <a:avLst/>
            <a:gdLst/>
            <a:ahLst/>
            <a:cxnLst/>
            <a:rect l="l" t="t" r="r" b="b"/>
            <a:pathLst>
              <a:path w="13004800" h="3251200">
                <a:moveTo>
                  <a:pt x="13004800" y="0"/>
                </a:moveTo>
                <a:lnTo>
                  <a:pt x="0" y="0"/>
                </a:lnTo>
                <a:lnTo>
                  <a:pt x="0" y="3251200"/>
                </a:lnTo>
                <a:lnTo>
                  <a:pt x="13004800" y="3251200"/>
                </a:lnTo>
                <a:lnTo>
                  <a:pt x="13004800" y="0"/>
                </a:lnTo>
                <a:close/>
              </a:path>
            </a:pathLst>
          </a:custGeom>
          <a:solidFill>
            <a:srgbClr val="E5DBCB"/>
          </a:solidFill>
        </p:spPr>
        <p:txBody>
          <a:bodyPr wrap="square" lIns="0" tIns="0" rIns="0" bIns="0" rtlCol="0"/>
          <a:lstStyle/>
          <a:p>
            <a:endParaRPr sz="1266" dirty="0">
              <a:latin typeface="Arial" panose="020B0604020202020204" pitchFamily="34" charset="0"/>
            </a:endParaRPr>
          </a:p>
        </p:txBody>
      </p:sp>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2286000"/>
            <a:ext cx="12192000" cy="403621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3" name="Title 2">
            <a:extLst>
              <a:ext uri="{FF2B5EF4-FFF2-40B4-BE49-F238E27FC236}">
                <a16:creationId xmlns:a16="http://schemas.microsoft.com/office/drawing/2014/main" id="{308665DB-DF27-4A4E-9599-B5B71F21634F}"/>
              </a:ext>
            </a:extLst>
          </p:cNvPr>
          <p:cNvSpPr>
            <a:spLocks noGrp="1"/>
          </p:cNvSpPr>
          <p:nvPr>
            <p:ph type="title" hasCustomPrompt="1"/>
          </p:nvPr>
        </p:nvSpPr>
        <p:spPr>
          <a:xfrm>
            <a:off x="435429" y="660797"/>
            <a:ext cx="10545645" cy="482203"/>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817766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5CF1635-04C7-7448-8F27-D3361B9ACFAC}"/>
              </a:ext>
            </a:extLst>
          </p:cNvPr>
          <p:cNvSpPr>
            <a:spLocks noGrp="1"/>
          </p:cNvSpPr>
          <p:nvPr>
            <p:ph type="pic" sz="quarter" idx="10"/>
          </p:nvPr>
        </p:nvSpPr>
        <p:spPr>
          <a:xfrm>
            <a:off x="0" y="0"/>
            <a:ext cx="12192000" cy="2286000"/>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4" name="object 3">
            <a:extLst>
              <a:ext uri="{FF2B5EF4-FFF2-40B4-BE49-F238E27FC236}">
                <a16:creationId xmlns:a16="http://schemas.microsoft.com/office/drawing/2014/main" id="{2A4C3A94-BAD1-A84D-A77A-FB679380A73C}"/>
              </a:ext>
            </a:extLst>
          </p:cNvPr>
          <p:cNvSpPr/>
          <p:nvPr/>
        </p:nvSpPr>
        <p:spPr>
          <a:xfrm>
            <a:off x="0" y="2271388"/>
            <a:ext cx="12192000" cy="4050831"/>
          </a:xfrm>
          <a:custGeom>
            <a:avLst/>
            <a:gdLst/>
            <a:ahLst/>
            <a:cxnLst/>
            <a:rect l="l" t="t" r="r" b="b"/>
            <a:pathLst>
              <a:path w="13004800" h="3251200">
                <a:moveTo>
                  <a:pt x="13004800" y="0"/>
                </a:moveTo>
                <a:lnTo>
                  <a:pt x="0" y="0"/>
                </a:lnTo>
                <a:lnTo>
                  <a:pt x="0" y="3251200"/>
                </a:lnTo>
                <a:lnTo>
                  <a:pt x="13004800" y="3251200"/>
                </a:lnTo>
                <a:lnTo>
                  <a:pt x="13004800" y="0"/>
                </a:lnTo>
                <a:close/>
              </a:path>
            </a:pathLst>
          </a:custGeom>
          <a:solidFill>
            <a:srgbClr val="762000"/>
          </a:solidFill>
        </p:spPr>
        <p:txBody>
          <a:bodyPr wrap="square" lIns="0" tIns="0" rIns="0" bIns="0" rtlCol="0"/>
          <a:lstStyle/>
          <a:p>
            <a:endParaRPr sz="1266" dirty="0">
              <a:latin typeface="Arial" panose="020B0604020202020204" pitchFamily="34" charset="0"/>
            </a:endParaRPr>
          </a:p>
        </p:txBody>
      </p:sp>
      <p:sp>
        <p:nvSpPr>
          <p:cNvPr id="3" name="Title 2">
            <a:extLst>
              <a:ext uri="{FF2B5EF4-FFF2-40B4-BE49-F238E27FC236}">
                <a16:creationId xmlns:a16="http://schemas.microsoft.com/office/drawing/2014/main" id="{308665DB-DF27-4A4E-9599-B5B71F21634F}"/>
              </a:ext>
            </a:extLst>
          </p:cNvPr>
          <p:cNvSpPr>
            <a:spLocks noGrp="1"/>
          </p:cNvSpPr>
          <p:nvPr>
            <p:ph type="title"/>
          </p:nvPr>
        </p:nvSpPr>
        <p:spPr>
          <a:xfrm>
            <a:off x="837903" y="2625328"/>
            <a:ext cx="10516195" cy="482203"/>
          </a:xfrm>
          <a:prstGeom prst="rect">
            <a:avLst/>
          </a:prstGeom>
        </p:spPr>
        <p:txBody>
          <a:bodyPr/>
          <a:lstStyle>
            <a:lvl1pPr>
              <a:defRPr sz="2672" b="1">
                <a:solidFill>
                  <a:srgbClr val="E5DBCB"/>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3">
            <a:extLst>
              <a:ext uri="{FF2B5EF4-FFF2-40B4-BE49-F238E27FC236}">
                <a16:creationId xmlns:a16="http://schemas.microsoft.com/office/drawing/2014/main" id="{888A5EF9-5333-4E42-8D9D-0AD8DAF18127}"/>
              </a:ext>
            </a:extLst>
          </p:cNvPr>
          <p:cNvSpPr>
            <a:spLocks noGrp="1"/>
          </p:cNvSpPr>
          <p:nvPr>
            <p:ph type="body" sz="half" idx="11"/>
          </p:nvPr>
        </p:nvSpPr>
        <p:spPr>
          <a:xfrm>
            <a:off x="861715" y="3262405"/>
            <a:ext cx="10516195" cy="713119"/>
          </a:xfrm>
          <a:prstGeom prst="rect">
            <a:avLst/>
          </a:prstGeom>
        </p:spPr>
        <p:txBody>
          <a:bodyPr/>
          <a:lstStyle>
            <a:lvl1pPr marL="0" indent="0">
              <a:buNone/>
              <a:defRPr sz="1969">
                <a:solidFill>
                  <a:srgbClr val="E5DBCB"/>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42176547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1" y="-19801"/>
            <a:ext cx="4302323" cy="6342019"/>
          </a:xfrm>
          <a:prstGeom prst="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19" name="Holder 3">
            <a:extLst>
              <a:ext uri="{FF2B5EF4-FFF2-40B4-BE49-F238E27FC236}">
                <a16:creationId xmlns:a16="http://schemas.microsoft.com/office/drawing/2014/main" id="{40DBD631-BA29-BE40-8B11-B919145B490E}"/>
              </a:ext>
            </a:extLst>
          </p:cNvPr>
          <p:cNvSpPr txBox="1">
            <a:spLocks/>
          </p:cNvSpPr>
          <p:nvPr/>
        </p:nvSpPr>
        <p:spPr>
          <a:xfrm>
            <a:off x="5101063" y="1821656"/>
            <a:ext cx="6509917" cy="194797"/>
          </a:xfrm>
          <a:prstGeom prst="rect">
            <a:avLst/>
          </a:prstGeom>
        </p:spPr>
        <p:txBody>
          <a:bodyPr wrap="square" lIns="0" tIns="0" rIns="0" bIns="0">
            <a:spAutoFit/>
          </a:bodyPr>
          <a:lstStyle>
            <a:lvl1pPr marL="0">
              <a:defRPr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AU" sz="1266" kern="0"/>
          </a:p>
        </p:txBody>
      </p:sp>
      <p:sp>
        <p:nvSpPr>
          <p:cNvPr id="20" name="Text Placeholder 3">
            <a:extLst>
              <a:ext uri="{FF2B5EF4-FFF2-40B4-BE49-F238E27FC236}">
                <a16:creationId xmlns:a16="http://schemas.microsoft.com/office/drawing/2014/main" id="{FC71D308-35EE-6742-B7B9-63114E7C12DD}"/>
              </a:ext>
            </a:extLst>
          </p:cNvPr>
          <p:cNvSpPr>
            <a:spLocks noGrp="1"/>
          </p:cNvSpPr>
          <p:nvPr>
            <p:ph type="body" sz="half" idx="2"/>
          </p:nvPr>
        </p:nvSpPr>
        <p:spPr>
          <a:xfrm>
            <a:off x="5101063" y="1792367"/>
            <a:ext cx="6209874" cy="3811860"/>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21" name="Text Placeholder 3">
            <a:extLst>
              <a:ext uri="{FF2B5EF4-FFF2-40B4-BE49-F238E27FC236}">
                <a16:creationId xmlns:a16="http://schemas.microsoft.com/office/drawing/2014/main" id="{F5F276B7-317A-5B4E-BE55-C6B50CE8515B}"/>
              </a:ext>
            </a:extLst>
          </p:cNvPr>
          <p:cNvSpPr>
            <a:spLocks noGrp="1"/>
          </p:cNvSpPr>
          <p:nvPr>
            <p:ph type="body" sz="half" idx="10"/>
          </p:nvPr>
        </p:nvSpPr>
        <p:spPr>
          <a:xfrm>
            <a:off x="552376" y="1745361"/>
            <a:ext cx="3171033" cy="3811860"/>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8" name="Title 1">
            <a:extLst>
              <a:ext uri="{FF2B5EF4-FFF2-40B4-BE49-F238E27FC236}">
                <a16:creationId xmlns:a16="http://schemas.microsoft.com/office/drawing/2014/main" id="{0808A8D8-01D5-DE48-A14A-0D305A997C89}"/>
              </a:ext>
            </a:extLst>
          </p:cNvPr>
          <p:cNvSpPr>
            <a:spLocks noGrp="1"/>
          </p:cNvSpPr>
          <p:nvPr>
            <p:ph type="title"/>
          </p:nvPr>
        </p:nvSpPr>
        <p:spPr>
          <a:xfrm>
            <a:off x="567531" y="375047"/>
            <a:ext cx="3528219" cy="937617"/>
          </a:xfrm>
          <a:prstGeom prst="rect">
            <a:avLst/>
          </a:prstGeom>
        </p:spPr>
        <p:txBody>
          <a:bodyPr/>
          <a:lstStyle>
            <a:lvl1pPr>
              <a:defRPr sz="2461" b="1">
                <a:solidFill>
                  <a:srgbClr val="404040"/>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73288227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1" y="0"/>
            <a:ext cx="4302323" cy="6322219"/>
          </a:xfrm>
          <a:prstGeom prst="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6" name="Picture Placeholder 5">
            <a:extLst>
              <a:ext uri="{FF2B5EF4-FFF2-40B4-BE49-F238E27FC236}">
                <a16:creationId xmlns:a16="http://schemas.microsoft.com/office/drawing/2014/main" id="{F8254C09-A383-FD4E-AA86-65587D5F261C}"/>
              </a:ext>
            </a:extLst>
          </p:cNvPr>
          <p:cNvSpPr>
            <a:spLocks noGrp="1"/>
          </p:cNvSpPr>
          <p:nvPr>
            <p:ph type="pic" sz="quarter" idx="10"/>
          </p:nvPr>
        </p:nvSpPr>
        <p:spPr>
          <a:xfrm>
            <a:off x="4302622" y="0"/>
            <a:ext cx="7889378" cy="632221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7" name="Title 1">
            <a:extLst>
              <a:ext uri="{FF2B5EF4-FFF2-40B4-BE49-F238E27FC236}">
                <a16:creationId xmlns:a16="http://schemas.microsoft.com/office/drawing/2014/main" id="{0446A2C3-151E-5B4C-B9D9-93D73435EF89}"/>
              </a:ext>
            </a:extLst>
          </p:cNvPr>
          <p:cNvSpPr>
            <a:spLocks noGrp="1"/>
          </p:cNvSpPr>
          <p:nvPr>
            <p:ph type="title"/>
          </p:nvPr>
        </p:nvSpPr>
        <p:spPr>
          <a:xfrm>
            <a:off x="567531" y="375047"/>
            <a:ext cx="3528219" cy="937617"/>
          </a:xfrm>
          <a:prstGeom prst="rect">
            <a:avLst/>
          </a:prstGeom>
        </p:spPr>
        <p:txBody>
          <a:bodyPr/>
          <a:lstStyle>
            <a:lvl1pPr>
              <a:defRPr sz="2461"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3">
            <a:extLst>
              <a:ext uri="{FF2B5EF4-FFF2-40B4-BE49-F238E27FC236}">
                <a16:creationId xmlns:a16="http://schemas.microsoft.com/office/drawing/2014/main" id="{AF5A4DA5-3E98-994E-A88C-A4FCD80318DA}"/>
              </a:ext>
            </a:extLst>
          </p:cNvPr>
          <p:cNvSpPr>
            <a:spLocks noGrp="1"/>
          </p:cNvSpPr>
          <p:nvPr>
            <p:ph type="body" sz="half" idx="11"/>
          </p:nvPr>
        </p:nvSpPr>
        <p:spPr>
          <a:xfrm>
            <a:off x="552376" y="1745361"/>
            <a:ext cx="3171033" cy="3811860"/>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8049797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DB3D24A-A257-0244-929D-991D26CD0651}"/>
              </a:ext>
            </a:extLst>
          </p:cNvPr>
          <p:cNvSpPr/>
          <p:nvPr/>
        </p:nvSpPr>
        <p:spPr>
          <a:xfrm>
            <a:off x="0" y="0"/>
            <a:ext cx="5453063" cy="6232849"/>
          </a:xfrm>
          <a:prstGeom prst="rect">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6" name="Picture Placeholder 5">
            <a:extLst>
              <a:ext uri="{FF2B5EF4-FFF2-40B4-BE49-F238E27FC236}">
                <a16:creationId xmlns:a16="http://schemas.microsoft.com/office/drawing/2014/main" id="{F8254C09-A383-FD4E-AA86-65587D5F261C}"/>
              </a:ext>
            </a:extLst>
          </p:cNvPr>
          <p:cNvSpPr>
            <a:spLocks noGrp="1"/>
          </p:cNvSpPr>
          <p:nvPr>
            <p:ph type="pic" sz="quarter" idx="10"/>
          </p:nvPr>
        </p:nvSpPr>
        <p:spPr>
          <a:xfrm>
            <a:off x="5453062" y="0"/>
            <a:ext cx="6738938" cy="623284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7" name="Title 1">
            <a:extLst>
              <a:ext uri="{FF2B5EF4-FFF2-40B4-BE49-F238E27FC236}">
                <a16:creationId xmlns:a16="http://schemas.microsoft.com/office/drawing/2014/main" id="{0446A2C3-151E-5B4C-B9D9-93D73435EF89}"/>
              </a:ext>
            </a:extLst>
          </p:cNvPr>
          <p:cNvSpPr>
            <a:spLocks noGrp="1"/>
          </p:cNvSpPr>
          <p:nvPr>
            <p:ph type="title"/>
          </p:nvPr>
        </p:nvSpPr>
        <p:spPr>
          <a:xfrm>
            <a:off x="567531" y="375047"/>
            <a:ext cx="3528219" cy="937617"/>
          </a:xfrm>
          <a:prstGeom prst="rect">
            <a:avLst/>
          </a:prstGeom>
        </p:spPr>
        <p:txBody>
          <a:bodyPr/>
          <a:lstStyle>
            <a:lvl1pPr>
              <a:defRPr sz="2461"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3">
            <a:extLst>
              <a:ext uri="{FF2B5EF4-FFF2-40B4-BE49-F238E27FC236}">
                <a16:creationId xmlns:a16="http://schemas.microsoft.com/office/drawing/2014/main" id="{AF5A4DA5-3E98-994E-A88C-A4FCD80318DA}"/>
              </a:ext>
            </a:extLst>
          </p:cNvPr>
          <p:cNvSpPr>
            <a:spLocks noGrp="1"/>
          </p:cNvSpPr>
          <p:nvPr>
            <p:ph type="body" sz="half" idx="11"/>
          </p:nvPr>
        </p:nvSpPr>
        <p:spPr>
          <a:xfrm>
            <a:off x="552376" y="1446610"/>
            <a:ext cx="4400624" cy="4110611"/>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19260009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Round Single Corner Rectangle 10">
            <a:extLst>
              <a:ext uri="{FF2B5EF4-FFF2-40B4-BE49-F238E27FC236}">
                <a16:creationId xmlns:a16="http://schemas.microsoft.com/office/drawing/2014/main" id="{A54D3892-4BE9-3D46-848D-C1FECDD94F0E}"/>
              </a:ext>
            </a:extLst>
          </p:cNvPr>
          <p:cNvSpPr/>
          <p:nvPr userDrawn="1"/>
        </p:nvSpPr>
        <p:spPr>
          <a:xfrm>
            <a:off x="1" y="0"/>
            <a:ext cx="6095999" cy="6322219"/>
          </a:xfrm>
          <a:prstGeom prst="round1Rect">
            <a:avLst>
              <a:gd name="adj" fmla="val 23287"/>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4" name="Title 1">
            <a:extLst>
              <a:ext uri="{FF2B5EF4-FFF2-40B4-BE49-F238E27FC236}">
                <a16:creationId xmlns:a16="http://schemas.microsoft.com/office/drawing/2014/main" id="{84BAA95B-9127-2B4A-8F38-2585F1445020}"/>
              </a:ext>
            </a:extLst>
          </p:cNvPr>
          <p:cNvSpPr>
            <a:spLocks noGrp="1"/>
          </p:cNvSpPr>
          <p:nvPr>
            <p:ph type="title"/>
          </p:nvPr>
        </p:nvSpPr>
        <p:spPr>
          <a:xfrm>
            <a:off x="567530" y="365002"/>
            <a:ext cx="4028283" cy="947663"/>
          </a:xfrm>
          <a:prstGeom prst="rect">
            <a:avLst/>
          </a:prstGeom>
        </p:spPr>
        <p:txBody>
          <a:bodyPr/>
          <a:lstStyle>
            <a:lvl1pPr>
              <a:defRPr sz="2672" b="1">
                <a:solidFill>
                  <a:srgbClr val="40404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5" name="Text Placeholder 3">
            <a:extLst>
              <a:ext uri="{FF2B5EF4-FFF2-40B4-BE49-F238E27FC236}">
                <a16:creationId xmlns:a16="http://schemas.microsoft.com/office/drawing/2014/main" id="{E5094AE9-3C1C-2040-8B76-05F0F15670FB}"/>
              </a:ext>
            </a:extLst>
          </p:cNvPr>
          <p:cNvSpPr>
            <a:spLocks noGrp="1"/>
          </p:cNvSpPr>
          <p:nvPr>
            <p:ph type="body" sz="half" idx="11"/>
          </p:nvPr>
        </p:nvSpPr>
        <p:spPr>
          <a:xfrm>
            <a:off x="552376" y="1745361"/>
            <a:ext cx="4972124" cy="4201811"/>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8" name="Text Placeholder 3">
            <a:extLst>
              <a:ext uri="{FF2B5EF4-FFF2-40B4-BE49-F238E27FC236}">
                <a16:creationId xmlns:a16="http://schemas.microsoft.com/office/drawing/2014/main" id="{24C0B974-A769-2046-81AB-F134BAB354C8}"/>
              </a:ext>
            </a:extLst>
          </p:cNvPr>
          <p:cNvSpPr>
            <a:spLocks noGrp="1"/>
          </p:cNvSpPr>
          <p:nvPr>
            <p:ph type="body" sz="half" idx="12"/>
          </p:nvPr>
        </p:nvSpPr>
        <p:spPr>
          <a:xfrm>
            <a:off x="6683012" y="1745361"/>
            <a:ext cx="4972124" cy="4201811"/>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9518367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Round Single Corner Rectangle 10">
            <a:extLst>
              <a:ext uri="{FF2B5EF4-FFF2-40B4-BE49-F238E27FC236}">
                <a16:creationId xmlns:a16="http://schemas.microsoft.com/office/drawing/2014/main" id="{A54D3892-4BE9-3D46-848D-C1FECDD94F0E}"/>
              </a:ext>
            </a:extLst>
          </p:cNvPr>
          <p:cNvSpPr/>
          <p:nvPr/>
        </p:nvSpPr>
        <p:spPr>
          <a:xfrm>
            <a:off x="1" y="0"/>
            <a:ext cx="6095999" cy="6322219"/>
          </a:xfrm>
          <a:prstGeom prst="round1Rect">
            <a:avLst>
              <a:gd name="adj" fmla="val 23287"/>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latin typeface="Arial" panose="020B0604020202020204" pitchFamily="34" charset="0"/>
            </a:endParaRPr>
          </a:p>
        </p:txBody>
      </p:sp>
      <p:sp>
        <p:nvSpPr>
          <p:cNvPr id="4" name="Title 1">
            <a:extLst>
              <a:ext uri="{FF2B5EF4-FFF2-40B4-BE49-F238E27FC236}">
                <a16:creationId xmlns:a16="http://schemas.microsoft.com/office/drawing/2014/main" id="{84BAA95B-9127-2B4A-8F38-2585F1445020}"/>
              </a:ext>
            </a:extLst>
          </p:cNvPr>
          <p:cNvSpPr>
            <a:spLocks noGrp="1"/>
          </p:cNvSpPr>
          <p:nvPr>
            <p:ph type="title"/>
          </p:nvPr>
        </p:nvSpPr>
        <p:spPr>
          <a:xfrm>
            <a:off x="567530" y="365002"/>
            <a:ext cx="4028283" cy="947663"/>
          </a:xfrm>
          <a:prstGeom prst="rect">
            <a:avLst/>
          </a:prstGeom>
        </p:spPr>
        <p:txBody>
          <a:bodyPr/>
          <a:lstStyle>
            <a:lvl1pPr>
              <a:defRPr sz="2672" b="1">
                <a:solidFill>
                  <a:srgbClr val="40404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Picture Placeholder 5">
            <a:extLst>
              <a:ext uri="{FF2B5EF4-FFF2-40B4-BE49-F238E27FC236}">
                <a16:creationId xmlns:a16="http://schemas.microsoft.com/office/drawing/2014/main" id="{A96BED09-5A6D-9C48-8ECB-AAA749AF46F7}"/>
              </a:ext>
            </a:extLst>
          </p:cNvPr>
          <p:cNvSpPr>
            <a:spLocks noGrp="1"/>
          </p:cNvSpPr>
          <p:nvPr>
            <p:ph type="pic" sz="quarter" idx="10"/>
          </p:nvPr>
        </p:nvSpPr>
        <p:spPr>
          <a:xfrm>
            <a:off x="6648375" y="1745360"/>
            <a:ext cx="5010371" cy="4201811"/>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
        <p:nvSpPr>
          <p:cNvPr id="8" name="Text Placeholder 3">
            <a:extLst>
              <a:ext uri="{FF2B5EF4-FFF2-40B4-BE49-F238E27FC236}">
                <a16:creationId xmlns:a16="http://schemas.microsoft.com/office/drawing/2014/main" id="{93A29FE1-FE84-4747-83E5-A7F8FA6BA7F7}"/>
              </a:ext>
            </a:extLst>
          </p:cNvPr>
          <p:cNvSpPr>
            <a:spLocks noGrp="1"/>
          </p:cNvSpPr>
          <p:nvPr>
            <p:ph type="body" sz="half" idx="11"/>
          </p:nvPr>
        </p:nvSpPr>
        <p:spPr>
          <a:xfrm>
            <a:off x="552376" y="1745361"/>
            <a:ext cx="4972124" cy="4201811"/>
          </a:xfrm>
          <a:prstGeom prst="rect">
            <a:avLst/>
          </a:prstGeom>
        </p:spPr>
        <p:txBody>
          <a:bodyPr/>
          <a:lstStyle>
            <a:lvl1pPr marL="0" indent="0">
              <a:buNone/>
              <a:defRPr sz="1125">
                <a:solidFill>
                  <a:srgbClr val="404040"/>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3449024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4CB5152-B6B0-D240-B013-4F3D0B9D4E3F}"/>
              </a:ext>
            </a:extLst>
          </p:cNvPr>
          <p:cNvSpPr/>
          <p:nvPr/>
        </p:nvSpPr>
        <p:spPr>
          <a:xfrm>
            <a:off x="0" y="0"/>
            <a:ext cx="12192000" cy="6322219"/>
          </a:xfrm>
          <a:custGeom>
            <a:avLst/>
            <a:gdLst/>
            <a:ahLst/>
            <a:cxnLst/>
            <a:rect l="l" t="t" r="r" b="b"/>
            <a:pathLst>
              <a:path w="13004800" h="8991600">
                <a:moveTo>
                  <a:pt x="13004800" y="0"/>
                </a:moveTo>
                <a:lnTo>
                  <a:pt x="0" y="0"/>
                </a:lnTo>
                <a:lnTo>
                  <a:pt x="0" y="8991600"/>
                </a:lnTo>
                <a:lnTo>
                  <a:pt x="13004800" y="8991600"/>
                </a:lnTo>
                <a:lnTo>
                  <a:pt x="13004800" y="0"/>
                </a:lnTo>
                <a:close/>
              </a:path>
            </a:pathLst>
          </a:custGeom>
          <a:solidFill>
            <a:srgbClr val="E5DBCB"/>
          </a:solidFill>
        </p:spPr>
        <p:txBody>
          <a:bodyPr wrap="square" lIns="0" tIns="0" rIns="0" bIns="0" rtlCol="0"/>
          <a:lstStyle/>
          <a:p>
            <a:endParaRPr sz="1266" dirty="0">
              <a:solidFill>
                <a:srgbClr val="7D9292"/>
              </a:solidFill>
              <a:latin typeface="Arial" panose="020B0604020202020204" pitchFamily="34" charset="0"/>
            </a:endParaRPr>
          </a:p>
        </p:txBody>
      </p:sp>
      <p:sp>
        <p:nvSpPr>
          <p:cNvPr id="9" name="object 10">
            <a:extLst>
              <a:ext uri="{FF2B5EF4-FFF2-40B4-BE49-F238E27FC236}">
                <a16:creationId xmlns:a16="http://schemas.microsoft.com/office/drawing/2014/main" id="{271C3A81-C965-1144-84FE-37FF060858B9}"/>
              </a:ext>
            </a:extLst>
          </p:cNvPr>
          <p:cNvSpPr/>
          <p:nvPr/>
        </p:nvSpPr>
        <p:spPr>
          <a:xfrm>
            <a:off x="595641" y="441649"/>
            <a:ext cx="11001047" cy="5478734"/>
          </a:xfrm>
          <a:custGeom>
            <a:avLst/>
            <a:gdLst/>
            <a:ahLst/>
            <a:cxnLst/>
            <a:rect l="l" t="t" r="r" b="b"/>
            <a:pathLst>
              <a:path w="12244705" h="7086600">
                <a:moveTo>
                  <a:pt x="11101349" y="0"/>
                </a:moveTo>
                <a:lnTo>
                  <a:pt x="0" y="0"/>
                </a:lnTo>
                <a:lnTo>
                  <a:pt x="0" y="5943600"/>
                </a:lnTo>
                <a:lnTo>
                  <a:pt x="1002" y="5991916"/>
                </a:lnTo>
                <a:lnTo>
                  <a:pt x="3984" y="6039721"/>
                </a:lnTo>
                <a:lnTo>
                  <a:pt x="8905" y="6086976"/>
                </a:lnTo>
                <a:lnTo>
                  <a:pt x="15726" y="6133640"/>
                </a:lnTo>
                <a:lnTo>
                  <a:pt x="24406" y="6179674"/>
                </a:lnTo>
                <a:lnTo>
                  <a:pt x="34907" y="6225037"/>
                </a:lnTo>
                <a:lnTo>
                  <a:pt x="47189" y="6269692"/>
                </a:lnTo>
                <a:lnTo>
                  <a:pt x="61212" y="6313597"/>
                </a:lnTo>
                <a:lnTo>
                  <a:pt x="76936" y="6356713"/>
                </a:lnTo>
                <a:lnTo>
                  <a:pt x="94321" y="6399001"/>
                </a:lnTo>
                <a:lnTo>
                  <a:pt x="113329" y="6440420"/>
                </a:lnTo>
                <a:lnTo>
                  <a:pt x="133919" y="6480932"/>
                </a:lnTo>
                <a:lnTo>
                  <a:pt x="156051" y="6520496"/>
                </a:lnTo>
                <a:lnTo>
                  <a:pt x="179687" y="6559072"/>
                </a:lnTo>
                <a:lnTo>
                  <a:pt x="204786" y="6596622"/>
                </a:lnTo>
                <a:lnTo>
                  <a:pt x="231308" y="6633105"/>
                </a:lnTo>
                <a:lnTo>
                  <a:pt x="259214" y="6668482"/>
                </a:lnTo>
                <a:lnTo>
                  <a:pt x="288465" y="6702713"/>
                </a:lnTo>
                <a:lnTo>
                  <a:pt x="319020" y="6735759"/>
                </a:lnTo>
                <a:lnTo>
                  <a:pt x="350840" y="6767579"/>
                </a:lnTo>
                <a:lnTo>
                  <a:pt x="383886" y="6798134"/>
                </a:lnTo>
                <a:lnTo>
                  <a:pt x="418117" y="6827385"/>
                </a:lnTo>
                <a:lnTo>
                  <a:pt x="453494" y="6855291"/>
                </a:lnTo>
                <a:lnTo>
                  <a:pt x="489977" y="6881813"/>
                </a:lnTo>
                <a:lnTo>
                  <a:pt x="527527" y="6906912"/>
                </a:lnTo>
                <a:lnTo>
                  <a:pt x="566103" y="6930548"/>
                </a:lnTo>
                <a:lnTo>
                  <a:pt x="605667" y="6952680"/>
                </a:lnTo>
                <a:lnTo>
                  <a:pt x="646179" y="6973270"/>
                </a:lnTo>
                <a:lnTo>
                  <a:pt x="687598" y="6992278"/>
                </a:lnTo>
                <a:lnTo>
                  <a:pt x="729886" y="7009663"/>
                </a:lnTo>
                <a:lnTo>
                  <a:pt x="773002" y="7025387"/>
                </a:lnTo>
                <a:lnTo>
                  <a:pt x="816907" y="7039410"/>
                </a:lnTo>
                <a:lnTo>
                  <a:pt x="861562" y="7051692"/>
                </a:lnTo>
                <a:lnTo>
                  <a:pt x="906925" y="7062193"/>
                </a:lnTo>
                <a:lnTo>
                  <a:pt x="952959" y="7070873"/>
                </a:lnTo>
                <a:lnTo>
                  <a:pt x="999623" y="7077694"/>
                </a:lnTo>
                <a:lnTo>
                  <a:pt x="1046878" y="7082615"/>
                </a:lnTo>
                <a:lnTo>
                  <a:pt x="1094683" y="7085597"/>
                </a:lnTo>
                <a:lnTo>
                  <a:pt x="1143000" y="7086600"/>
                </a:lnTo>
                <a:lnTo>
                  <a:pt x="12244349" y="7086600"/>
                </a:lnTo>
                <a:lnTo>
                  <a:pt x="12244349" y="1143000"/>
                </a:lnTo>
                <a:lnTo>
                  <a:pt x="12243346" y="1094683"/>
                </a:lnTo>
                <a:lnTo>
                  <a:pt x="12240364" y="1046878"/>
                </a:lnTo>
                <a:lnTo>
                  <a:pt x="12235443" y="999623"/>
                </a:lnTo>
                <a:lnTo>
                  <a:pt x="12228623" y="952959"/>
                </a:lnTo>
                <a:lnTo>
                  <a:pt x="12219942" y="906925"/>
                </a:lnTo>
                <a:lnTo>
                  <a:pt x="12209441" y="861562"/>
                </a:lnTo>
                <a:lnTo>
                  <a:pt x="12197159" y="816907"/>
                </a:lnTo>
                <a:lnTo>
                  <a:pt x="12183137" y="773002"/>
                </a:lnTo>
                <a:lnTo>
                  <a:pt x="12167413" y="729886"/>
                </a:lnTo>
                <a:lnTo>
                  <a:pt x="12150027" y="687598"/>
                </a:lnTo>
                <a:lnTo>
                  <a:pt x="12131019" y="646179"/>
                </a:lnTo>
                <a:lnTo>
                  <a:pt x="12110429" y="605667"/>
                </a:lnTo>
                <a:lnTo>
                  <a:pt x="12088297" y="566103"/>
                </a:lnTo>
                <a:lnTo>
                  <a:pt x="12064661" y="527527"/>
                </a:lnTo>
                <a:lnTo>
                  <a:pt x="12039563" y="489977"/>
                </a:lnTo>
                <a:lnTo>
                  <a:pt x="12013040" y="453494"/>
                </a:lnTo>
                <a:lnTo>
                  <a:pt x="11985134" y="418117"/>
                </a:lnTo>
                <a:lnTo>
                  <a:pt x="11955883" y="383886"/>
                </a:lnTo>
                <a:lnTo>
                  <a:pt x="11925328" y="350840"/>
                </a:lnTo>
                <a:lnTo>
                  <a:pt x="11893508" y="319020"/>
                </a:lnTo>
                <a:lnTo>
                  <a:pt x="11860463" y="288465"/>
                </a:lnTo>
                <a:lnTo>
                  <a:pt x="11826232" y="259214"/>
                </a:lnTo>
                <a:lnTo>
                  <a:pt x="11790855" y="231308"/>
                </a:lnTo>
                <a:lnTo>
                  <a:pt x="11754371" y="204786"/>
                </a:lnTo>
                <a:lnTo>
                  <a:pt x="11716822" y="179687"/>
                </a:lnTo>
                <a:lnTo>
                  <a:pt x="11678245" y="156051"/>
                </a:lnTo>
                <a:lnTo>
                  <a:pt x="11638681" y="133919"/>
                </a:lnTo>
                <a:lnTo>
                  <a:pt x="11598170" y="113329"/>
                </a:lnTo>
                <a:lnTo>
                  <a:pt x="11556750" y="94321"/>
                </a:lnTo>
                <a:lnTo>
                  <a:pt x="11514463" y="76936"/>
                </a:lnTo>
                <a:lnTo>
                  <a:pt x="11471346" y="61212"/>
                </a:lnTo>
                <a:lnTo>
                  <a:pt x="11427441" y="47189"/>
                </a:lnTo>
                <a:lnTo>
                  <a:pt x="11382787" y="34907"/>
                </a:lnTo>
                <a:lnTo>
                  <a:pt x="11337423" y="24406"/>
                </a:lnTo>
                <a:lnTo>
                  <a:pt x="11291389" y="15726"/>
                </a:lnTo>
                <a:lnTo>
                  <a:pt x="11244725" y="8905"/>
                </a:lnTo>
                <a:lnTo>
                  <a:pt x="11197471" y="3984"/>
                </a:lnTo>
                <a:lnTo>
                  <a:pt x="11149665" y="1002"/>
                </a:lnTo>
                <a:lnTo>
                  <a:pt x="11101349" y="0"/>
                </a:lnTo>
                <a:close/>
              </a:path>
            </a:pathLst>
          </a:custGeom>
          <a:solidFill>
            <a:srgbClr val="FFFFFF"/>
          </a:solidFill>
        </p:spPr>
        <p:txBody>
          <a:bodyPr wrap="square" lIns="0" tIns="0" rIns="0" bIns="0" rtlCol="0"/>
          <a:lstStyle/>
          <a:p>
            <a:endParaRPr sz="1266" dirty="0">
              <a:latin typeface="Arial" panose="020B0604020202020204" pitchFamily="34" charset="0"/>
            </a:endParaRPr>
          </a:p>
        </p:txBody>
      </p:sp>
      <p:sp>
        <p:nvSpPr>
          <p:cNvPr id="11" name="Text Placeholder 3">
            <a:extLst>
              <a:ext uri="{FF2B5EF4-FFF2-40B4-BE49-F238E27FC236}">
                <a16:creationId xmlns:a16="http://schemas.microsoft.com/office/drawing/2014/main" id="{E3D2A790-CC80-D547-9306-B2F765D6799E}"/>
              </a:ext>
            </a:extLst>
          </p:cNvPr>
          <p:cNvSpPr>
            <a:spLocks noGrp="1"/>
          </p:cNvSpPr>
          <p:nvPr>
            <p:ph type="body" sz="half" idx="2"/>
          </p:nvPr>
        </p:nvSpPr>
        <p:spPr>
          <a:xfrm>
            <a:off x="952500" y="721567"/>
            <a:ext cx="10215563" cy="4957714"/>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34301480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6FD4CBE5-4DCB-4A44-BE5E-2607C20751B1}"/>
              </a:ext>
            </a:extLst>
          </p:cNvPr>
          <p:cNvSpPr>
            <a:spLocks noGrp="1"/>
          </p:cNvSpPr>
          <p:nvPr>
            <p:ph type="body" sz="half" idx="2"/>
          </p:nvPr>
        </p:nvSpPr>
        <p:spPr>
          <a:xfrm>
            <a:off x="523875" y="1578054"/>
            <a:ext cx="11144250"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7" name="Title 1">
            <a:extLst>
              <a:ext uri="{FF2B5EF4-FFF2-40B4-BE49-F238E27FC236}">
                <a16:creationId xmlns:a16="http://schemas.microsoft.com/office/drawing/2014/main" id="{D9238096-96B3-B943-89ED-70DA73287C44}"/>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684393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63B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AD61DED6-6F59-4313-9750-39CDEA464BCF}"/>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111022069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D6AF932-C907-F244-89A1-2F0122D48F67}"/>
              </a:ext>
            </a:extLst>
          </p:cNvPr>
          <p:cNvSpPr>
            <a:spLocks noGrp="1"/>
          </p:cNvSpPr>
          <p:nvPr>
            <p:ph type="title"/>
          </p:nvPr>
        </p:nvSpPr>
        <p:spPr>
          <a:xfrm>
            <a:off x="567530" y="535781"/>
            <a:ext cx="7385832" cy="562570"/>
          </a:xfrm>
          <a:prstGeom prst="rect">
            <a:avLst/>
          </a:prstGeom>
        </p:spPr>
        <p:txBody>
          <a:bodyPr/>
          <a:lstStyle>
            <a:lvl1pPr>
              <a:defRPr sz="2672" b="1">
                <a:solidFill>
                  <a:schemeClr val="tx1">
                    <a:lumMod val="75000"/>
                    <a:lumOff val="25000"/>
                  </a:schemeClr>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3">
            <a:extLst>
              <a:ext uri="{FF2B5EF4-FFF2-40B4-BE49-F238E27FC236}">
                <a16:creationId xmlns:a16="http://schemas.microsoft.com/office/drawing/2014/main" id="{3F274B70-CF4E-5542-8B45-18C01CA224DE}"/>
              </a:ext>
            </a:extLst>
          </p:cNvPr>
          <p:cNvSpPr>
            <a:spLocks noGrp="1"/>
          </p:cNvSpPr>
          <p:nvPr>
            <p:ph type="body" sz="half" idx="2"/>
          </p:nvPr>
        </p:nvSpPr>
        <p:spPr>
          <a:xfrm>
            <a:off x="4774407" y="1578054"/>
            <a:ext cx="6865217" cy="4422696"/>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8" name="Text Placeholder 3">
            <a:extLst>
              <a:ext uri="{FF2B5EF4-FFF2-40B4-BE49-F238E27FC236}">
                <a16:creationId xmlns:a16="http://schemas.microsoft.com/office/drawing/2014/main" id="{CA987DEA-1BAA-9A4A-9807-BE878F8FA9A7}"/>
              </a:ext>
            </a:extLst>
          </p:cNvPr>
          <p:cNvSpPr>
            <a:spLocks noGrp="1"/>
          </p:cNvSpPr>
          <p:nvPr>
            <p:ph type="body" sz="half" idx="10"/>
          </p:nvPr>
        </p:nvSpPr>
        <p:spPr>
          <a:xfrm>
            <a:off x="552376" y="1531048"/>
            <a:ext cx="3286200" cy="4472653"/>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Tree>
    <p:extLst>
      <p:ext uri="{BB962C8B-B14F-4D97-AF65-F5344CB8AC3E}">
        <p14:creationId xmlns:p14="http://schemas.microsoft.com/office/powerpoint/2010/main" val="280083421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Round Diagonal Corner Rectangle 14">
            <a:extLst>
              <a:ext uri="{FF2B5EF4-FFF2-40B4-BE49-F238E27FC236}">
                <a16:creationId xmlns:a16="http://schemas.microsoft.com/office/drawing/2014/main" id="{B169922D-317A-F04E-9D2E-6B0E4401DA11}"/>
              </a:ext>
            </a:extLst>
          </p:cNvPr>
          <p:cNvSpPr/>
          <p:nvPr/>
        </p:nvSpPr>
        <p:spPr>
          <a:xfrm flipH="1">
            <a:off x="-5" y="0"/>
            <a:ext cx="10170498" cy="1232297"/>
          </a:xfrm>
          <a:prstGeom prst="round2DiagRect">
            <a:avLst>
              <a:gd name="adj1" fmla="val 42510"/>
              <a:gd name="adj2" fmla="val 0"/>
            </a:avLst>
          </a:prstGeom>
          <a:solidFill>
            <a:srgbClr val="E5DB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5" name="Picture Placeholder 4">
            <a:extLst>
              <a:ext uri="{FF2B5EF4-FFF2-40B4-BE49-F238E27FC236}">
                <a16:creationId xmlns:a16="http://schemas.microsoft.com/office/drawing/2014/main" id="{418E8412-2C06-BF47-92C2-8FB5BC4D918D}"/>
              </a:ext>
            </a:extLst>
          </p:cNvPr>
          <p:cNvSpPr>
            <a:spLocks noGrp="1"/>
          </p:cNvSpPr>
          <p:nvPr>
            <p:ph type="pic" sz="quarter" idx="13"/>
          </p:nvPr>
        </p:nvSpPr>
        <p:spPr>
          <a:xfrm>
            <a:off x="4381500" y="1567161"/>
            <a:ext cx="3419048" cy="4147379"/>
          </a:xfrm>
          <a:prstGeom prst="rect">
            <a:avLst/>
          </a:prstGeom>
        </p:spPr>
        <p:txBody>
          <a:bodyPr vert="horz"/>
          <a:lstStyle>
            <a:lvl1pPr>
              <a:defRPr sz="554">
                <a:latin typeface="Arial"/>
                <a:cs typeface="Arial"/>
              </a:defRPr>
            </a:lvl1pPr>
          </a:lstStyle>
          <a:p>
            <a:r>
              <a:rPr lang="en-GB"/>
              <a:t>Click icon to add picture</a:t>
            </a:r>
            <a:endParaRPr lang="en-US"/>
          </a:p>
        </p:txBody>
      </p:sp>
      <p:sp>
        <p:nvSpPr>
          <p:cNvPr id="6" name="Picture Placeholder 4">
            <a:extLst>
              <a:ext uri="{FF2B5EF4-FFF2-40B4-BE49-F238E27FC236}">
                <a16:creationId xmlns:a16="http://schemas.microsoft.com/office/drawing/2014/main" id="{9C888353-3042-214A-9A36-C0914127F13A}"/>
              </a:ext>
            </a:extLst>
          </p:cNvPr>
          <p:cNvSpPr>
            <a:spLocks noGrp="1"/>
          </p:cNvSpPr>
          <p:nvPr>
            <p:ph type="pic" sz="quarter" idx="14"/>
          </p:nvPr>
        </p:nvSpPr>
        <p:spPr>
          <a:xfrm>
            <a:off x="8195470" y="1567161"/>
            <a:ext cx="3419048" cy="4147379"/>
          </a:xfrm>
          <a:prstGeom prst="rect">
            <a:avLst/>
          </a:prstGeom>
        </p:spPr>
        <p:txBody>
          <a:bodyPr vert="horz"/>
          <a:lstStyle>
            <a:lvl1pPr>
              <a:defRPr sz="554">
                <a:latin typeface="Arial"/>
                <a:cs typeface="Arial"/>
              </a:defRPr>
            </a:lvl1pPr>
          </a:lstStyle>
          <a:p>
            <a:r>
              <a:rPr lang="en-GB"/>
              <a:t>Click icon to add picture</a:t>
            </a:r>
            <a:endParaRPr lang="en-US"/>
          </a:p>
        </p:txBody>
      </p:sp>
      <p:sp>
        <p:nvSpPr>
          <p:cNvPr id="7" name="Picture Placeholder 4">
            <a:extLst>
              <a:ext uri="{FF2B5EF4-FFF2-40B4-BE49-F238E27FC236}">
                <a16:creationId xmlns:a16="http://schemas.microsoft.com/office/drawing/2014/main" id="{41FEA056-2464-554C-BF2C-BF0CAE9D54AE}"/>
              </a:ext>
            </a:extLst>
          </p:cNvPr>
          <p:cNvSpPr>
            <a:spLocks noGrp="1"/>
          </p:cNvSpPr>
          <p:nvPr>
            <p:ph type="pic" sz="quarter" idx="15"/>
          </p:nvPr>
        </p:nvSpPr>
        <p:spPr>
          <a:xfrm>
            <a:off x="567529" y="1567160"/>
            <a:ext cx="3419048" cy="4147379"/>
          </a:xfrm>
          <a:prstGeom prst="rect">
            <a:avLst/>
          </a:prstGeom>
        </p:spPr>
        <p:txBody>
          <a:bodyPr vert="horz"/>
          <a:lstStyle>
            <a:lvl1pPr>
              <a:defRPr sz="554">
                <a:latin typeface="Arial"/>
                <a:cs typeface="Arial"/>
              </a:defRPr>
            </a:lvl1pPr>
          </a:lstStyle>
          <a:p>
            <a:r>
              <a:rPr lang="en-GB"/>
              <a:t>Click icon to add picture</a:t>
            </a:r>
            <a:endParaRPr lang="en-US"/>
          </a:p>
        </p:txBody>
      </p:sp>
      <p:sp>
        <p:nvSpPr>
          <p:cNvPr id="8" name="Text Placeholder 15">
            <a:extLst>
              <a:ext uri="{FF2B5EF4-FFF2-40B4-BE49-F238E27FC236}">
                <a16:creationId xmlns:a16="http://schemas.microsoft.com/office/drawing/2014/main" id="{D42A0009-3A56-C545-8DB2-395775BC310B}"/>
              </a:ext>
            </a:extLst>
          </p:cNvPr>
          <p:cNvSpPr>
            <a:spLocks noGrp="1"/>
          </p:cNvSpPr>
          <p:nvPr>
            <p:ph type="body" sz="quarter" idx="11"/>
          </p:nvPr>
        </p:nvSpPr>
        <p:spPr>
          <a:xfrm>
            <a:off x="586742" y="5843675"/>
            <a:ext cx="3410659" cy="181940"/>
          </a:xfrm>
          <a:prstGeom prst="rect">
            <a:avLst/>
          </a:prstGeom>
        </p:spPr>
        <p:txBody>
          <a:bodyPr>
            <a:noAutofit/>
          </a:bodyPr>
          <a:lstStyle>
            <a:lvl1pPr marL="0" indent="0">
              <a:buFontTx/>
              <a:buNone/>
              <a:defRPr sz="633" baseline="0">
                <a:solidFill>
                  <a:schemeClr val="tx1"/>
                </a:solidFill>
                <a:latin typeface="Arial"/>
                <a:cs typeface="Arial"/>
              </a:defRPr>
            </a:lvl1pPr>
            <a:lvl2pPr marL="241093" indent="0">
              <a:buFontTx/>
              <a:buNone/>
              <a:defRPr sz="738">
                <a:latin typeface=""/>
              </a:defRPr>
            </a:lvl2pPr>
            <a:lvl3pPr marL="482186" indent="0">
              <a:buFontTx/>
              <a:buNone/>
              <a:defRPr sz="738">
                <a:latin typeface=""/>
              </a:defRPr>
            </a:lvl3pPr>
            <a:lvl4pPr marL="723279" indent="0">
              <a:buFontTx/>
              <a:buNone/>
              <a:defRPr sz="738">
                <a:latin typeface=""/>
              </a:defRPr>
            </a:lvl4pPr>
            <a:lvl5pPr marL="964372" indent="0">
              <a:buFontTx/>
              <a:buNone/>
              <a:defRPr sz="738">
                <a:latin typeface=""/>
              </a:defRPr>
            </a:lvl5pPr>
          </a:lstStyle>
          <a:p>
            <a:pPr lvl="0"/>
            <a:r>
              <a:rPr lang="en-GB"/>
              <a:t>Click to edit Master text styles</a:t>
            </a:r>
          </a:p>
        </p:txBody>
      </p:sp>
      <p:sp>
        <p:nvSpPr>
          <p:cNvPr id="9" name="Text Placeholder 15">
            <a:extLst>
              <a:ext uri="{FF2B5EF4-FFF2-40B4-BE49-F238E27FC236}">
                <a16:creationId xmlns:a16="http://schemas.microsoft.com/office/drawing/2014/main" id="{6B696367-8FB6-F14F-B0D0-3745F9EEE5AA}"/>
              </a:ext>
            </a:extLst>
          </p:cNvPr>
          <p:cNvSpPr>
            <a:spLocks noGrp="1"/>
          </p:cNvSpPr>
          <p:nvPr>
            <p:ph type="body" sz="quarter" idx="16"/>
          </p:nvPr>
        </p:nvSpPr>
        <p:spPr>
          <a:xfrm>
            <a:off x="4397466" y="5843675"/>
            <a:ext cx="3410659" cy="181940"/>
          </a:xfrm>
          <a:prstGeom prst="rect">
            <a:avLst/>
          </a:prstGeom>
        </p:spPr>
        <p:txBody>
          <a:bodyPr>
            <a:noAutofit/>
          </a:bodyPr>
          <a:lstStyle>
            <a:lvl1pPr marL="0" indent="0">
              <a:buFontTx/>
              <a:buNone/>
              <a:defRPr sz="633" baseline="0">
                <a:solidFill>
                  <a:schemeClr val="tx1"/>
                </a:solidFill>
                <a:latin typeface="Arial"/>
                <a:cs typeface="Arial"/>
              </a:defRPr>
            </a:lvl1pPr>
            <a:lvl2pPr marL="241093" indent="0">
              <a:buFontTx/>
              <a:buNone/>
              <a:defRPr sz="738">
                <a:latin typeface=""/>
              </a:defRPr>
            </a:lvl2pPr>
            <a:lvl3pPr marL="482186" indent="0">
              <a:buFontTx/>
              <a:buNone/>
              <a:defRPr sz="738">
                <a:latin typeface=""/>
              </a:defRPr>
            </a:lvl3pPr>
            <a:lvl4pPr marL="723279" indent="0">
              <a:buFontTx/>
              <a:buNone/>
              <a:defRPr sz="738">
                <a:latin typeface=""/>
              </a:defRPr>
            </a:lvl4pPr>
            <a:lvl5pPr marL="964372" indent="0">
              <a:buFontTx/>
              <a:buNone/>
              <a:defRPr sz="738">
                <a:latin typeface=""/>
              </a:defRPr>
            </a:lvl5pPr>
          </a:lstStyle>
          <a:p>
            <a:pPr lvl="0"/>
            <a:r>
              <a:rPr lang="en-GB"/>
              <a:t>Click to edit Master text styles</a:t>
            </a:r>
          </a:p>
        </p:txBody>
      </p:sp>
      <p:sp>
        <p:nvSpPr>
          <p:cNvPr id="10" name="Text Placeholder 15">
            <a:extLst>
              <a:ext uri="{FF2B5EF4-FFF2-40B4-BE49-F238E27FC236}">
                <a16:creationId xmlns:a16="http://schemas.microsoft.com/office/drawing/2014/main" id="{32323A13-C6D9-3A40-8D0A-9BBCD33A5B9E}"/>
              </a:ext>
            </a:extLst>
          </p:cNvPr>
          <p:cNvSpPr>
            <a:spLocks noGrp="1"/>
          </p:cNvSpPr>
          <p:nvPr>
            <p:ph type="body" sz="quarter" idx="17"/>
          </p:nvPr>
        </p:nvSpPr>
        <p:spPr>
          <a:xfrm>
            <a:off x="8194599" y="5843675"/>
            <a:ext cx="3410659" cy="181940"/>
          </a:xfrm>
          <a:prstGeom prst="rect">
            <a:avLst/>
          </a:prstGeom>
        </p:spPr>
        <p:txBody>
          <a:bodyPr>
            <a:noAutofit/>
          </a:bodyPr>
          <a:lstStyle>
            <a:lvl1pPr marL="0" indent="0">
              <a:buFontTx/>
              <a:buNone/>
              <a:defRPr sz="633" baseline="0">
                <a:solidFill>
                  <a:schemeClr val="tx1"/>
                </a:solidFill>
                <a:latin typeface="Arial"/>
                <a:cs typeface="Arial"/>
              </a:defRPr>
            </a:lvl1pPr>
            <a:lvl2pPr marL="241093" indent="0">
              <a:buFontTx/>
              <a:buNone/>
              <a:defRPr sz="738">
                <a:latin typeface=""/>
              </a:defRPr>
            </a:lvl2pPr>
            <a:lvl3pPr marL="482186" indent="0">
              <a:buFontTx/>
              <a:buNone/>
              <a:defRPr sz="738">
                <a:latin typeface=""/>
              </a:defRPr>
            </a:lvl3pPr>
            <a:lvl4pPr marL="723279" indent="0">
              <a:buFontTx/>
              <a:buNone/>
              <a:defRPr sz="738">
                <a:latin typeface=""/>
              </a:defRPr>
            </a:lvl4pPr>
            <a:lvl5pPr marL="964372" indent="0">
              <a:buFontTx/>
              <a:buNone/>
              <a:defRPr sz="738">
                <a:latin typeface=""/>
              </a:defRPr>
            </a:lvl5pPr>
          </a:lstStyle>
          <a:p>
            <a:pPr lvl="0"/>
            <a:r>
              <a:rPr lang="en-GB"/>
              <a:t>Click to edit Master text styles</a:t>
            </a:r>
          </a:p>
        </p:txBody>
      </p:sp>
      <p:sp>
        <p:nvSpPr>
          <p:cNvPr id="11" name="Title 1">
            <a:extLst>
              <a:ext uri="{FF2B5EF4-FFF2-40B4-BE49-F238E27FC236}">
                <a16:creationId xmlns:a16="http://schemas.microsoft.com/office/drawing/2014/main" id="{FE214036-393C-6E45-93BE-70014E745DFB}"/>
              </a:ext>
            </a:extLst>
          </p:cNvPr>
          <p:cNvSpPr>
            <a:spLocks noGrp="1"/>
          </p:cNvSpPr>
          <p:nvPr>
            <p:ph type="title"/>
          </p:nvPr>
        </p:nvSpPr>
        <p:spPr>
          <a:xfrm>
            <a:off x="567530" y="334863"/>
            <a:ext cx="7385832" cy="562570"/>
          </a:xfrm>
          <a:prstGeom prst="rect">
            <a:avLst/>
          </a:prstGeom>
        </p:spPr>
        <p:txBody>
          <a:bodyPr/>
          <a:lstStyle>
            <a:lvl1pPr>
              <a:defRPr sz="2672" b="1">
                <a:solidFill>
                  <a:srgbClr val="762000"/>
                </a:solidFill>
                <a:latin typeface="Arial" panose="020B0604020202020204" pitchFamily="34" charset="0"/>
                <a:cs typeface="Arial" panose="020B0604020202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22849532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552548"/>
            <a:ext cx="11011839" cy="4394624"/>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5" name="Round Diagonal Corner Rectangle 14">
            <a:extLst>
              <a:ext uri="{FF2B5EF4-FFF2-40B4-BE49-F238E27FC236}">
                <a16:creationId xmlns:a16="http://schemas.microsoft.com/office/drawing/2014/main" id="{BE6D4F8D-C719-7949-92CF-46499FDAF294}"/>
              </a:ext>
            </a:extLst>
          </p:cNvPr>
          <p:cNvSpPr/>
          <p:nvPr/>
        </p:nvSpPr>
        <p:spPr>
          <a:xfrm flipH="1">
            <a:off x="-5" y="0"/>
            <a:ext cx="10170498" cy="1232297"/>
          </a:xfrm>
          <a:prstGeom prst="round2DiagRect">
            <a:avLst>
              <a:gd name="adj1" fmla="val 42510"/>
              <a:gd name="adj2" fmla="val 0"/>
            </a:avLst>
          </a:prstGeom>
          <a:solidFill>
            <a:srgbClr val="E5DB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hasCustomPrompt="1"/>
          </p:nvPr>
        </p:nvSpPr>
        <p:spPr>
          <a:xfrm>
            <a:off x="567530" y="334863"/>
            <a:ext cx="10591882" cy="562570"/>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Tree>
    <p:extLst>
      <p:ext uri="{BB962C8B-B14F-4D97-AF65-F5344CB8AC3E}">
        <p14:creationId xmlns:p14="http://schemas.microsoft.com/office/powerpoint/2010/main" val="38498212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552548"/>
            <a:ext cx="6413111" cy="4394624"/>
          </a:xfrm>
          <a:prstGeom prst="rect">
            <a:avLst/>
          </a:prstGeom>
        </p:spPr>
        <p:txBody>
          <a:bodyPr/>
          <a:lstStyle>
            <a:lvl1pPr marL="0" indent="0">
              <a:spcAft>
                <a:spcPts val="1200"/>
              </a:spcAft>
              <a:buNone/>
              <a:defRPr sz="2200">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5" name="Round Diagonal Corner Rectangle 14">
            <a:extLst>
              <a:ext uri="{FF2B5EF4-FFF2-40B4-BE49-F238E27FC236}">
                <a16:creationId xmlns:a16="http://schemas.microsoft.com/office/drawing/2014/main" id="{BE6D4F8D-C719-7949-92CF-46499FDAF294}"/>
              </a:ext>
            </a:extLst>
          </p:cNvPr>
          <p:cNvSpPr/>
          <p:nvPr/>
        </p:nvSpPr>
        <p:spPr>
          <a:xfrm flipH="1">
            <a:off x="-5" y="0"/>
            <a:ext cx="10170498" cy="1232297"/>
          </a:xfrm>
          <a:prstGeom prst="round2DiagRect">
            <a:avLst>
              <a:gd name="adj1" fmla="val 42510"/>
              <a:gd name="adj2" fmla="val 0"/>
            </a:avLst>
          </a:prstGeom>
          <a:solidFill>
            <a:srgbClr val="E5DB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hasCustomPrompt="1"/>
          </p:nvPr>
        </p:nvSpPr>
        <p:spPr>
          <a:xfrm>
            <a:off x="567530" y="334863"/>
            <a:ext cx="10591882" cy="562570"/>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Picture Placeholder 2">
            <a:extLst>
              <a:ext uri="{FF2B5EF4-FFF2-40B4-BE49-F238E27FC236}">
                <a16:creationId xmlns:a16="http://schemas.microsoft.com/office/drawing/2014/main" id="{D8222AFD-4F0E-435D-BF1E-032D758EE163}"/>
              </a:ext>
            </a:extLst>
          </p:cNvPr>
          <p:cNvSpPr>
            <a:spLocks noGrp="1"/>
          </p:cNvSpPr>
          <p:nvPr>
            <p:ph type="pic" sz="quarter" idx="10"/>
          </p:nvPr>
        </p:nvSpPr>
        <p:spPr>
          <a:xfrm>
            <a:off x="7246938" y="1562100"/>
            <a:ext cx="4659312" cy="4037013"/>
          </a:xfrm>
          <a:prstGeom prst="rect">
            <a:avLst/>
          </a:prstGeom>
        </p:spPr>
        <p:txBody>
          <a:bodyPr/>
          <a:lstStyle/>
          <a:p>
            <a:endParaRPr lang="en-AU"/>
          </a:p>
        </p:txBody>
      </p:sp>
      <p:sp>
        <p:nvSpPr>
          <p:cNvPr id="7" name="Text Placeholder 6">
            <a:extLst>
              <a:ext uri="{FF2B5EF4-FFF2-40B4-BE49-F238E27FC236}">
                <a16:creationId xmlns:a16="http://schemas.microsoft.com/office/drawing/2014/main" id="{37662993-F285-4029-9C2B-F6D791B670A7}"/>
              </a:ext>
            </a:extLst>
          </p:cNvPr>
          <p:cNvSpPr>
            <a:spLocks noGrp="1"/>
          </p:cNvSpPr>
          <p:nvPr>
            <p:ph type="body" sz="quarter" idx="11"/>
          </p:nvPr>
        </p:nvSpPr>
        <p:spPr>
          <a:xfrm>
            <a:off x="7246938" y="5722938"/>
            <a:ext cx="4659312" cy="311150"/>
          </a:xfrm>
          <a:prstGeom prst="rect">
            <a:avLst/>
          </a:prstGeom>
        </p:spPr>
        <p:txBody>
          <a:bodyPr/>
          <a:lstStyle>
            <a:lvl1pPr>
              <a:defRPr sz="1050">
                <a:latin typeface="Arial" panose="020B0604020202020204" pitchFamily="34" charset="0"/>
                <a:cs typeface="Arial" panose="020B0604020202020204" pitchFamily="34" charset="0"/>
              </a:defRPr>
            </a:lvl1pPr>
            <a:lvl2pPr>
              <a:defRPr sz="1050">
                <a:latin typeface="Arial" panose="020B0604020202020204" pitchFamily="34" charset="0"/>
                <a:cs typeface="Arial" panose="020B0604020202020204" pitchFamily="34" charset="0"/>
              </a:defRPr>
            </a:lvl2pPr>
            <a:lvl3pPr>
              <a:defRPr sz="1050">
                <a:latin typeface="Arial" panose="020B0604020202020204" pitchFamily="34" charset="0"/>
                <a:cs typeface="Arial" panose="020B0604020202020204" pitchFamily="34" charset="0"/>
              </a:defRPr>
            </a:lvl3pPr>
            <a:lvl4pPr>
              <a:defRPr sz="1050">
                <a:latin typeface="Arial" panose="020B0604020202020204" pitchFamily="34" charset="0"/>
                <a:cs typeface="Arial" panose="020B0604020202020204" pitchFamily="34" charset="0"/>
              </a:defRPr>
            </a:lvl4pPr>
            <a:lvl5pPr>
              <a:defRPr sz="1050">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304724432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86D2BC9-9F55-D646-B7DF-6CF21B2AE708}"/>
              </a:ext>
            </a:extLst>
          </p:cNvPr>
          <p:cNvSpPr>
            <a:spLocks noGrp="1"/>
          </p:cNvSpPr>
          <p:nvPr>
            <p:ph type="body" sz="half" idx="2"/>
          </p:nvPr>
        </p:nvSpPr>
        <p:spPr>
          <a:xfrm>
            <a:off x="584848" y="1841240"/>
            <a:ext cx="11011839" cy="4105931"/>
          </a:xfrm>
          <a:prstGeom prst="rect">
            <a:avLst/>
          </a:prstGeom>
        </p:spPr>
        <p:txBody>
          <a:bodyPr/>
          <a:lstStyle>
            <a:lvl1pPr marL="0" indent="0">
              <a:buNone/>
              <a:defRPr sz="1125">
                <a:solidFill>
                  <a:schemeClr val="tx1">
                    <a:lumMod val="75000"/>
                    <a:lumOff val="25000"/>
                  </a:schemeClr>
                </a:solidFill>
                <a:latin typeface="Arial" panose="020B0604020202020204" pitchFamily="34" charset="0"/>
                <a:cs typeface="Arial" panose="020B0604020202020204" pitchFamily="34" charset="0"/>
              </a:defRPr>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GB"/>
              <a:t>Click to edit Master text styles</a:t>
            </a:r>
          </a:p>
        </p:txBody>
      </p:sp>
      <p:sp>
        <p:nvSpPr>
          <p:cNvPr id="5" name="Round Diagonal Corner Rectangle 14">
            <a:extLst>
              <a:ext uri="{FF2B5EF4-FFF2-40B4-BE49-F238E27FC236}">
                <a16:creationId xmlns:a16="http://schemas.microsoft.com/office/drawing/2014/main" id="{BE6D4F8D-C719-7949-92CF-46499FDAF294}"/>
              </a:ext>
            </a:extLst>
          </p:cNvPr>
          <p:cNvSpPr/>
          <p:nvPr/>
        </p:nvSpPr>
        <p:spPr>
          <a:xfrm flipH="1">
            <a:off x="-5" y="0"/>
            <a:ext cx="10170498" cy="1729273"/>
          </a:xfrm>
          <a:prstGeom prst="round2DiagRect">
            <a:avLst>
              <a:gd name="adj1" fmla="val 42510"/>
              <a:gd name="adj2" fmla="val 0"/>
            </a:avLst>
          </a:prstGeom>
          <a:solidFill>
            <a:srgbClr val="E5DB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6" dirty="0">
              <a:solidFill>
                <a:srgbClr val="C3DDD7"/>
              </a:solidFill>
              <a:latin typeface="Arial" panose="020B0604020202020204" pitchFamily="34" charset="0"/>
            </a:endParaRPr>
          </a:p>
        </p:txBody>
      </p:sp>
      <p:sp>
        <p:nvSpPr>
          <p:cNvPr id="6" name="Title 1">
            <a:extLst>
              <a:ext uri="{FF2B5EF4-FFF2-40B4-BE49-F238E27FC236}">
                <a16:creationId xmlns:a16="http://schemas.microsoft.com/office/drawing/2014/main" id="{BE586DA3-45B5-5E4E-A1D8-F3B11490F32B}"/>
              </a:ext>
            </a:extLst>
          </p:cNvPr>
          <p:cNvSpPr>
            <a:spLocks noGrp="1"/>
          </p:cNvSpPr>
          <p:nvPr>
            <p:ph type="title" hasCustomPrompt="1"/>
          </p:nvPr>
        </p:nvSpPr>
        <p:spPr>
          <a:xfrm>
            <a:off x="567530" y="334863"/>
            <a:ext cx="10591882" cy="562570"/>
          </a:xfrm>
          <a:prstGeom prst="rect">
            <a:avLst/>
          </a:prstGeom>
        </p:spPr>
        <p:txBody>
          <a:bodyPr/>
          <a:lstStyle>
            <a:lvl1pPr>
              <a:defRPr sz="4000" b="1">
                <a:solidFill>
                  <a:srgbClr val="762000"/>
                </a:solidFill>
                <a:latin typeface="Arial" panose="020B0604020202020204" pitchFamily="34" charset="0"/>
                <a:cs typeface="Arial" panose="020B0604020202020204" pitchFamily="34" charset="0"/>
              </a:defRPr>
            </a:lvl1pPr>
          </a:lstStyle>
          <a:p>
            <a:r>
              <a:rPr lang="en-GB" dirty="0"/>
              <a:t>CLICK TO EDIT MASTER </a:t>
            </a:r>
            <a:br>
              <a:rPr lang="en-GB" dirty="0"/>
            </a:br>
            <a:r>
              <a:rPr lang="en-GB" dirty="0"/>
              <a:t>TITLE STYLE</a:t>
            </a:r>
            <a:endParaRPr lang="en-US" dirty="0"/>
          </a:p>
        </p:txBody>
      </p:sp>
    </p:spTree>
    <p:extLst>
      <p:ext uri="{BB962C8B-B14F-4D97-AF65-F5344CB8AC3E}">
        <p14:creationId xmlns:p14="http://schemas.microsoft.com/office/powerpoint/2010/main" val="30595589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3" name="Picture Placeholder 5">
            <a:extLst>
              <a:ext uri="{FF2B5EF4-FFF2-40B4-BE49-F238E27FC236}">
                <a16:creationId xmlns:a16="http://schemas.microsoft.com/office/drawing/2014/main" id="{7A375350-5B64-5441-8015-DECDC39935C7}"/>
              </a:ext>
            </a:extLst>
          </p:cNvPr>
          <p:cNvSpPr>
            <a:spLocks noGrp="1"/>
          </p:cNvSpPr>
          <p:nvPr>
            <p:ph type="pic" sz="quarter" idx="10"/>
          </p:nvPr>
        </p:nvSpPr>
        <p:spPr>
          <a:xfrm>
            <a:off x="1" y="1"/>
            <a:ext cx="12192000" cy="6322219"/>
          </a:xfrm>
          <a:prstGeom prst="rect">
            <a:avLst/>
          </a:prstGeom>
        </p:spPr>
        <p:txBody>
          <a:bodyPr/>
          <a:lstStyle>
            <a:lvl1pPr>
              <a:defRPr>
                <a:latin typeface="Arial" panose="020B0604020202020204" pitchFamily="34" charset="0"/>
              </a:defRPr>
            </a:lvl1pPr>
          </a:lstStyle>
          <a:p>
            <a:r>
              <a:rPr lang="en-GB" dirty="0"/>
              <a:t>Click icon to add picture</a:t>
            </a:r>
            <a:endParaRPr lang="en-US" dirty="0"/>
          </a:p>
        </p:txBody>
      </p:sp>
    </p:spTree>
    <p:extLst>
      <p:ext uri="{BB962C8B-B14F-4D97-AF65-F5344CB8AC3E}">
        <p14:creationId xmlns:p14="http://schemas.microsoft.com/office/powerpoint/2010/main" val="32034164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3737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rgbClr val="E5DBC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479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15" name="Rectangle 14">
            <a:extLst>
              <a:ext uri="{FF2B5EF4-FFF2-40B4-BE49-F238E27FC236}">
                <a16:creationId xmlns:a16="http://schemas.microsoft.com/office/drawing/2014/main" id="{9A8C6982-F74D-C344-BCD9-9DE59C7B3250}"/>
              </a:ext>
            </a:extLst>
          </p:cNvPr>
          <p:cNvSpPr/>
          <p:nvPr/>
        </p:nvSpPr>
        <p:spPr>
          <a:xfrm>
            <a:off x="0" y="1"/>
            <a:ext cx="12192000" cy="220486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itle 1">
            <a:extLst>
              <a:ext uri="{FF2B5EF4-FFF2-40B4-BE49-F238E27FC236}">
                <a16:creationId xmlns:a16="http://schemas.microsoft.com/office/drawing/2014/main" id="{FD48EE57-0F2D-014C-95FA-6C882CB4F599}"/>
              </a:ext>
            </a:extLst>
          </p:cNvPr>
          <p:cNvSpPr>
            <a:spLocks noGrp="1"/>
          </p:cNvSpPr>
          <p:nvPr>
            <p:ph type="ctrTitle" hasCustomPrompt="1"/>
          </p:nvPr>
        </p:nvSpPr>
        <p:spPr>
          <a:xfrm>
            <a:off x="408871" y="382227"/>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grpSp>
        <p:nvGrpSpPr>
          <p:cNvPr id="17" name="Group 16">
            <a:extLst>
              <a:ext uri="{FF2B5EF4-FFF2-40B4-BE49-F238E27FC236}">
                <a16:creationId xmlns:a16="http://schemas.microsoft.com/office/drawing/2014/main" id="{F63040A0-FA60-A04B-A12A-9E6C14420579}"/>
              </a:ext>
            </a:extLst>
          </p:cNvPr>
          <p:cNvGrpSpPr>
            <a:grpSpLocks noChangeAspect="1"/>
          </p:cNvGrpSpPr>
          <p:nvPr/>
        </p:nvGrpSpPr>
        <p:grpSpPr>
          <a:xfrm>
            <a:off x="10403695" y="-337600"/>
            <a:ext cx="2160239" cy="2159987"/>
            <a:chOff x="948154" y="2050047"/>
            <a:chExt cx="216025" cy="216025"/>
          </a:xfrm>
          <a:solidFill>
            <a:schemeClr val="bg1">
              <a:alpha val="40000"/>
            </a:schemeClr>
          </a:solidFill>
        </p:grpSpPr>
        <p:sp>
          <p:nvSpPr>
            <p:cNvPr id="19" name="Freeform: Shape 6">
              <a:extLst>
                <a:ext uri="{FF2B5EF4-FFF2-40B4-BE49-F238E27FC236}">
                  <a16:creationId xmlns:a16="http://schemas.microsoft.com/office/drawing/2014/main" id="{71433D91-2D78-3444-8ECC-365898913EE7}"/>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20" name="Group 19">
              <a:extLst>
                <a:ext uri="{FF2B5EF4-FFF2-40B4-BE49-F238E27FC236}">
                  <a16:creationId xmlns:a16="http://schemas.microsoft.com/office/drawing/2014/main" id="{D5CD7F5F-888F-6246-AF30-33E94A601E9B}"/>
                </a:ext>
              </a:extLst>
            </p:cNvPr>
            <p:cNvGrpSpPr/>
            <p:nvPr/>
          </p:nvGrpSpPr>
          <p:grpSpPr>
            <a:xfrm>
              <a:off x="958955" y="2060848"/>
              <a:ext cx="196444" cy="196444"/>
              <a:chOff x="519961" y="1999640"/>
              <a:chExt cx="196444" cy="196444"/>
            </a:xfrm>
            <a:grpFill/>
          </p:grpSpPr>
          <p:sp>
            <p:nvSpPr>
              <p:cNvPr id="21" name="Freeform: Shape 7">
                <a:extLst>
                  <a:ext uri="{FF2B5EF4-FFF2-40B4-BE49-F238E27FC236}">
                    <a16:creationId xmlns:a16="http://schemas.microsoft.com/office/drawing/2014/main" id="{4F8DD2CD-E407-CE4B-8C5C-8C0E804673A0}"/>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22" name="Freeform: Shape 8">
                <a:extLst>
                  <a:ext uri="{FF2B5EF4-FFF2-40B4-BE49-F238E27FC236}">
                    <a16:creationId xmlns:a16="http://schemas.microsoft.com/office/drawing/2014/main" id="{00DF989F-967B-8E4B-AA6C-6A49DB92B5DD}"/>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23" name="Freeform: Shape 9">
                <a:extLst>
                  <a:ext uri="{FF2B5EF4-FFF2-40B4-BE49-F238E27FC236}">
                    <a16:creationId xmlns:a16="http://schemas.microsoft.com/office/drawing/2014/main" id="{B7FB4A33-B577-4540-98E0-BF6BA3C0CC8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24" name="Freeform: Shape 10">
                <a:extLst>
                  <a:ext uri="{FF2B5EF4-FFF2-40B4-BE49-F238E27FC236}">
                    <a16:creationId xmlns:a16="http://schemas.microsoft.com/office/drawing/2014/main" id="{0B44B365-7204-7249-995C-3697134985A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13" name="Picture Placeholder 4">
            <a:extLst>
              <a:ext uri="{FF2B5EF4-FFF2-40B4-BE49-F238E27FC236}">
                <a16:creationId xmlns:a16="http://schemas.microsoft.com/office/drawing/2014/main" id="{42EEBFC7-1BF6-4349-B248-522AAC0AE8C3}"/>
              </a:ext>
            </a:extLst>
          </p:cNvPr>
          <p:cNvSpPr>
            <a:spLocks noGrp="1"/>
          </p:cNvSpPr>
          <p:nvPr>
            <p:ph type="pic" sz="quarter" idx="10"/>
          </p:nvPr>
        </p:nvSpPr>
        <p:spPr>
          <a:xfrm>
            <a:off x="0" y="2204614"/>
            <a:ext cx="12192000" cy="4032698"/>
          </a:xfrm>
          <a:prstGeom prst="rect">
            <a:avLst/>
          </a:prstGeom>
        </p:spPr>
        <p:txBody>
          <a:bodyPr/>
          <a:lstStyle/>
          <a:p>
            <a:r>
              <a:rPr lang="en-GB"/>
              <a:t>Click icon to add picture</a:t>
            </a:r>
            <a:endParaRPr lang="en-US"/>
          </a:p>
        </p:txBody>
      </p:sp>
    </p:spTree>
    <p:extLst>
      <p:ext uri="{BB962C8B-B14F-4D97-AF65-F5344CB8AC3E}">
        <p14:creationId xmlns:p14="http://schemas.microsoft.com/office/powerpoint/2010/main" val="36603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3_Title Slide">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12070A-43F5-524F-8B4B-F879177CF3FC}"/>
              </a:ext>
            </a:extLst>
          </p:cNvPr>
          <p:cNvSpPr/>
          <p:nvPr/>
        </p:nvSpPr>
        <p:spPr>
          <a:xfrm>
            <a:off x="0" y="2974999"/>
            <a:ext cx="12192000" cy="3262313"/>
          </a:xfrm>
          <a:prstGeom prst="rect">
            <a:avLst/>
          </a:prstGeom>
          <a:solidFill>
            <a:srgbClr val="D86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7" name="Group 6">
            <a:extLst>
              <a:ext uri="{FF2B5EF4-FFF2-40B4-BE49-F238E27FC236}">
                <a16:creationId xmlns:a16="http://schemas.microsoft.com/office/drawing/2014/main" id="{9C230445-4E83-DA40-8B38-F9B8B119014C}"/>
              </a:ext>
            </a:extLst>
          </p:cNvPr>
          <p:cNvGrpSpPr>
            <a:grpSpLocks noChangeAspect="1"/>
          </p:cNvGrpSpPr>
          <p:nvPr/>
        </p:nvGrpSpPr>
        <p:grpSpPr>
          <a:xfrm>
            <a:off x="10440632" y="2517318"/>
            <a:ext cx="2160239" cy="2159987"/>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AD7F5AD0-263A-F948-94CF-36844078F80A}"/>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a:p>
          </p:txBody>
        </p:sp>
        <p:grpSp>
          <p:nvGrpSpPr>
            <p:cNvPr id="10" name="Group 9">
              <a:extLst>
                <a:ext uri="{FF2B5EF4-FFF2-40B4-BE49-F238E27FC236}">
                  <a16:creationId xmlns:a16="http://schemas.microsoft.com/office/drawing/2014/main" id="{A0C96EDF-E8E0-A647-B7B7-BCC69BA24108}"/>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BF9E1123-EAC0-0E4F-8573-3846DF9DCFC9}"/>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a:p>
            </p:txBody>
          </p:sp>
          <p:sp>
            <p:nvSpPr>
              <p:cNvPr id="12" name="Freeform: Shape 8">
                <a:extLst>
                  <a:ext uri="{FF2B5EF4-FFF2-40B4-BE49-F238E27FC236}">
                    <a16:creationId xmlns:a16="http://schemas.microsoft.com/office/drawing/2014/main" id="{03565007-B6D2-384B-8497-CC1F8BB98F4B}"/>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a:p>
            </p:txBody>
          </p:sp>
          <p:sp>
            <p:nvSpPr>
              <p:cNvPr id="13" name="Freeform: Shape 9">
                <a:extLst>
                  <a:ext uri="{FF2B5EF4-FFF2-40B4-BE49-F238E27FC236}">
                    <a16:creationId xmlns:a16="http://schemas.microsoft.com/office/drawing/2014/main" id="{9F0D25B2-F528-AB4B-BDF6-0F581246996C}"/>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a:p>
            </p:txBody>
          </p:sp>
          <p:sp>
            <p:nvSpPr>
              <p:cNvPr id="14" name="Freeform: Shape 10">
                <a:extLst>
                  <a:ext uri="{FF2B5EF4-FFF2-40B4-BE49-F238E27FC236}">
                    <a16:creationId xmlns:a16="http://schemas.microsoft.com/office/drawing/2014/main" id="{60CFEEE9-3D0B-C644-94BB-8D812E6B800C}"/>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a:p>
            </p:txBody>
          </p:sp>
        </p:grpSp>
      </p:grpSp>
      <p:sp>
        <p:nvSpPr>
          <p:cNvPr id="5" name="Picture Placeholder 4">
            <a:extLst>
              <a:ext uri="{FF2B5EF4-FFF2-40B4-BE49-F238E27FC236}">
                <a16:creationId xmlns:a16="http://schemas.microsoft.com/office/drawing/2014/main" id="{7D191CCF-438D-F24C-A190-38082FD0F0AE}"/>
              </a:ext>
            </a:extLst>
          </p:cNvPr>
          <p:cNvSpPr>
            <a:spLocks noGrp="1"/>
          </p:cNvSpPr>
          <p:nvPr>
            <p:ph type="pic" sz="quarter" idx="10"/>
          </p:nvPr>
        </p:nvSpPr>
        <p:spPr>
          <a:xfrm>
            <a:off x="0" y="10351"/>
            <a:ext cx="12192000" cy="2964648"/>
          </a:xfrm>
          <a:prstGeom prst="rect">
            <a:avLst/>
          </a:prstGeom>
        </p:spPr>
        <p:txBody>
          <a:bodyPr/>
          <a:lstStyle/>
          <a:p>
            <a:r>
              <a:rPr lang="en-GB"/>
              <a:t>Click icon to add picture</a:t>
            </a:r>
            <a:endParaRPr lang="en-US"/>
          </a:p>
        </p:txBody>
      </p:sp>
      <p:sp>
        <p:nvSpPr>
          <p:cNvPr id="8" name="TextBox 7">
            <a:extLst>
              <a:ext uri="{FF2B5EF4-FFF2-40B4-BE49-F238E27FC236}">
                <a16:creationId xmlns:a16="http://schemas.microsoft.com/office/drawing/2014/main" id="{B94BFC65-2CA9-394C-B825-E3394A34FF09}"/>
              </a:ext>
            </a:extLst>
          </p:cNvPr>
          <p:cNvSpPr txBox="1"/>
          <p:nvPr/>
        </p:nvSpPr>
        <p:spPr>
          <a:xfrm>
            <a:off x="13552370" y="6179419"/>
            <a:ext cx="248786" cy="369332"/>
          </a:xfrm>
          <a:prstGeom prst="rect">
            <a:avLst/>
          </a:prstGeom>
          <a:noFill/>
        </p:spPr>
        <p:txBody>
          <a:bodyPr wrap="none" rtlCol="0">
            <a:spAutoFit/>
          </a:bodyPr>
          <a:lstStyle/>
          <a:p>
            <a:r>
              <a:rPr lang="en-US" sz="1800"/>
              <a:t> </a:t>
            </a:r>
          </a:p>
        </p:txBody>
      </p:sp>
      <p:sp>
        <p:nvSpPr>
          <p:cNvPr id="24" name="Title 1">
            <a:extLst>
              <a:ext uri="{FF2B5EF4-FFF2-40B4-BE49-F238E27FC236}">
                <a16:creationId xmlns:a16="http://schemas.microsoft.com/office/drawing/2014/main" id="{DB7B3968-B42F-264E-9858-F96AD0256636}"/>
              </a:ext>
            </a:extLst>
          </p:cNvPr>
          <p:cNvSpPr>
            <a:spLocks noGrp="1"/>
          </p:cNvSpPr>
          <p:nvPr>
            <p:ph type="ctrTitle" hasCustomPrompt="1"/>
          </p:nvPr>
        </p:nvSpPr>
        <p:spPr>
          <a:xfrm>
            <a:off x="408871" y="3256100"/>
            <a:ext cx="9144000" cy="1440160"/>
          </a:xfrm>
          <a:prstGeom prst="rect">
            <a:avLst/>
          </a:prstGeom>
        </p:spPr>
        <p:txBody>
          <a:bodyPr anchor="b"/>
          <a:lstStyle>
            <a:lvl1pPr algn="l">
              <a:defRPr sz="4000" b="1" cap="all" baseline="0">
                <a:solidFill>
                  <a:schemeClr val="bg1"/>
                </a:solidFill>
              </a:defRPr>
            </a:lvl1pPr>
          </a:lstStyle>
          <a:p>
            <a:r>
              <a:rPr lang="en-US"/>
              <a:t>Click to edit </a:t>
            </a:r>
            <a:br>
              <a:rPr lang="en-US"/>
            </a:br>
            <a:r>
              <a:rPr lang="en-US"/>
              <a:t>Master title style</a:t>
            </a:r>
          </a:p>
        </p:txBody>
      </p:sp>
    </p:spTree>
    <p:extLst>
      <p:ext uri="{BB962C8B-B14F-4D97-AF65-F5344CB8AC3E}">
        <p14:creationId xmlns:p14="http://schemas.microsoft.com/office/powerpoint/2010/main" val="207423150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image" Target="../media/image1.emf"/><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2.emf"/><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2.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9" name="bg object 17">
            <a:extLst>
              <a:ext uri="{FF2B5EF4-FFF2-40B4-BE49-F238E27FC236}">
                <a16:creationId xmlns:a16="http://schemas.microsoft.com/office/drawing/2014/main" id="{6242D198-E2DD-0341-A688-39C5FF3F8A86}"/>
              </a:ext>
            </a:extLst>
          </p:cNvPr>
          <p:cNvSpPr/>
          <p:nvPr/>
        </p:nvSpPr>
        <p:spPr>
          <a:xfrm>
            <a:off x="0" y="6309322"/>
            <a:ext cx="12192000" cy="548679"/>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3" name="Picture 2">
            <a:extLst>
              <a:ext uri="{FF2B5EF4-FFF2-40B4-BE49-F238E27FC236}">
                <a16:creationId xmlns:a16="http://schemas.microsoft.com/office/drawing/2014/main" id="{883246BC-366E-CA46-8DD2-A93F93232E15}"/>
              </a:ext>
            </a:extLst>
          </p:cNvPr>
          <p:cNvPicPr>
            <a:picLocks noChangeAspect="1"/>
          </p:cNvPicPr>
          <p:nvPr/>
        </p:nvPicPr>
        <p:blipFill>
          <a:blip r:embed="rId61"/>
          <a:stretch>
            <a:fillRect/>
          </a:stretch>
        </p:blipFill>
        <p:spPr>
          <a:xfrm>
            <a:off x="10848528" y="6414549"/>
            <a:ext cx="1138684" cy="338223"/>
          </a:xfrm>
          <a:prstGeom prst="rect">
            <a:avLst/>
          </a:prstGeom>
        </p:spPr>
      </p:pic>
      <p:sp>
        <p:nvSpPr>
          <p:cNvPr id="4" name="bg object 17">
            <a:extLst>
              <a:ext uri="{FF2B5EF4-FFF2-40B4-BE49-F238E27FC236}">
                <a16:creationId xmlns:a16="http://schemas.microsoft.com/office/drawing/2014/main" id="{5CEE8032-5385-D94F-965F-00187829DB18}"/>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a:p>
        </p:txBody>
      </p:sp>
      <p:pic>
        <p:nvPicPr>
          <p:cNvPr id="5" name="Picture 4">
            <a:extLst>
              <a:ext uri="{FF2B5EF4-FFF2-40B4-BE49-F238E27FC236}">
                <a16:creationId xmlns:a16="http://schemas.microsoft.com/office/drawing/2014/main" id="{2D4C7B6A-48AC-2145-8341-AE54C36320F8}"/>
              </a:ext>
            </a:extLst>
          </p:cNvPr>
          <p:cNvPicPr>
            <a:picLocks noChangeAspect="1"/>
          </p:cNvPicPr>
          <p:nvPr userDrawn="1"/>
        </p:nvPicPr>
        <p:blipFill>
          <a:blip r:embed="rId62"/>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746531459"/>
      </p:ext>
    </p:extLst>
  </p:cSld>
  <p:clrMap bg1="lt1" tx1="dk1" bg2="lt2" tx2="dk2" accent1="accent1" accent2="accent2" accent3="accent3" accent4="accent4" accent5="accent5" accent6="accent6" hlink="hlink" folHlink="folHlink"/>
  <p:sldLayoutIdLst>
    <p:sldLayoutId id="2147483758" r:id="rId1"/>
    <p:sldLayoutId id="2147483765" r:id="rId2"/>
    <p:sldLayoutId id="2147483759" r:id="rId3"/>
    <p:sldLayoutId id="2147483766" r:id="rId4"/>
    <p:sldLayoutId id="2147483760" r:id="rId5"/>
    <p:sldLayoutId id="2147483761" r:id="rId6"/>
    <p:sldLayoutId id="2147483762" r:id="rId7"/>
    <p:sldLayoutId id="2147483763" r:id="rId8"/>
    <p:sldLayoutId id="2147483764"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 id="2147483775" r:id="rId18"/>
    <p:sldLayoutId id="2147483776" r:id="rId19"/>
    <p:sldLayoutId id="2147483777" r:id="rId20"/>
    <p:sldLayoutId id="2147483778" r:id="rId21"/>
    <p:sldLayoutId id="2147483779" r:id="rId22"/>
    <p:sldLayoutId id="2147483780" r:id="rId23"/>
    <p:sldLayoutId id="2147483781" r:id="rId24"/>
    <p:sldLayoutId id="2147483782" r:id="rId25"/>
    <p:sldLayoutId id="2147483783" r:id="rId26"/>
    <p:sldLayoutId id="2147483784" r:id="rId27"/>
    <p:sldLayoutId id="2147483785" r:id="rId28"/>
    <p:sldLayoutId id="2147483786" r:id="rId29"/>
    <p:sldLayoutId id="2147483787" r:id="rId30"/>
    <p:sldLayoutId id="2147483788" r:id="rId31"/>
    <p:sldLayoutId id="2147483789" r:id="rId32"/>
    <p:sldLayoutId id="2147483790" r:id="rId33"/>
    <p:sldLayoutId id="2147483791" r:id="rId34"/>
    <p:sldLayoutId id="2147483792" r:id="rId35"/>
    <p:sldLayoutId id="2147483793" r:id="rId36"/>
    <p:sldLayoutId id="2147483794" r:id="rId37"/>
    <p:sldLayoutId id="2147483795" r:id="rId38"/>
    <p:sldLayoutId id="2147483796" r:id="rId39"/>
    <p:sldLayoutId id="2147483797" r:id="rId40"/>
    <p:sldLayoutId id="2147483798" r:id="rId41"/>
    <p:sldLayoutId id="2147483799" r:id="rId42"/>
    <p:sldLayoutId id="2147483800" r:id="rId43"/>
    <p:sldLayoutId id="2147483801" r:id="rId44"/>
    <p:sldLayoutId id="2147483802" r:id="rId45"/>
    <p:sldLayoutId id="2147483803" r:id="rId46"/>
    <p:sldLayoutId id="2147483804" r:id="rId47"/>
    <p:sldLayoutId id="2147483805" r:id="rId48"/>
    <p:sldLayoutId id="2147483806" r:id="rId49"/>
    <p:sldLayoutId id="2147483807" r:id="rId50"/>
    <p:sldLayoutId id="2147483808" r:id="rId51"/>
    <p:sldLayoutId id="2147483809" r:id="rId52"/>
    <p:sldLayoutId id="2147483810" r:id="rId53"/>
    <p:sldLayoutId id="2147483811" r:id="rId54"/>
    <p:sldLayoutId id="2147483812" r:id="rId55"/>
    <p:sldLayoutId id="2147483813" r:id="rId56"/>
    <p:sldLayoutId id="2147483814" r:id="rId57"/>
    <p:sldLayoutId id="2147483815" r:id="rId58"/>
    <p:sldLayoutId id="2147483833" r:id="rId59"/>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bg object 17">
            <a:extLst>
              <a:ext uri="{FF2B5EF4-FFF2-40B4-BE49-F238E27FC236}">
                <a16:creationId xmlns:a16="http://schemas.microsoft.com/office/drawing/2014/main" id="{4E50032B-BF3D-4247-9160-FC50E5CB9239}"/>
              </a:ext>
            </a:extLst>
          </p:cNvPr>
          <p:cNvSpPr/>
          <p:nvPr userDrawn="1"/>
        </p:nvSpPr>
        <p:spPr>
          <a:xfrm>
            <a:off x="0" y="6237312"/>
            <a:ext cx="12192000" cy="620693"/>
          </a:xfrm>
          <a:custGeom>
            <a:avLst/>
            <a:gdLst/>
            <a:ahLst/>
            <a:cxnLst/>
            <a:rect l="l" t="t" r="r" b="b"/>
            <a:pathLst>
              <a:path w="13004800" h="762000">
                <a:moveTo>
                  <a:pt x="13004800" y="0"/>
                </a:moveTo>
                <a:lnTo>
                  <a:pt x="0" y="0"/>
                </a:lnTo>
                <a:lnTo>
                  <a:pt x="0" y="762000"/>
                </a:lnTo>
                <a:lnTo>
                  <a:pt x="13004800" y="762000"/>
                </a:lnTo>
                <a:lnTo>
                  <a:pt x="13004800" y="0"/>
                </a:lnTo>
                <a:close/>
              </a:path>
            </a:pathLst>
          </a:custGeom>
          <a:solidFill>
            <a:srgbClr val="762000"/>
          </a:solidFill>
        </p:spPr>
        <p:txBody>
          <a:bodyPr wrap="square" lIns="0" tIns="0" rIns="0" bIns="0" rtlCol="0"/>
          <a:lstStyle/>
          <a:p>
            <a:endParaRPr sz="1800" dirty="0">
              <a:latin typeface="Arial" panose="020B0604020202020204" pitchFamily="34" charset="0"/>
            </a:endParaRPr>
          </a:p>
        </p:txBody>
      </p:sp>
      <p:pic>
        <p:nvPicPr>
          <p:cNvPr id="4" name="Picture 3">
            <a:extLst>
              <a:ext uri="{FF2B5EF4-FFF2-40B4-BE49-F238E27FC236}">
                <a16:creationId xmlns:a16="http://schemas.microsoft.com/office/drawing/2014/main" id="{C8F462C3-327C-4A79-B711-BDAC5200FBFB}"/>
              </a:ext>
            </a:extLst>
          </p:cNvPr>
          <p:cNvPicPr>
            <a:picLocks noChangeAspect="1"/>
          </p:cNvPicPr>
          <p:nvPr userDrawn="1"/>
        </p:nvPicPr>
        <p:blipFill>
          <a:blip r:embed="rId20"/>
          <a:stretch>
            <a:fillRect/>
          </a:stretch>
        </p:blipFill>
        <p:spPr>
          <a:xfrm>
            <a:off x="10776520" y="6378546"/>
            <a:ext cx="1210692" cy="359611"/>
          </a:xfrm>
          <a:prstGeom prst="rect">
            <a:avLst/>
          </a:prstGeom>
        </p:spPr>
      </p:pic>
    </p:spTree>
    <p:extLst>
      <p:ext uri="{BB962C8B-B14F-4D97-AF65-F5344CB8AC3E}">
        <p14:creationId xmlns:p14="http://schemas.microsoft.com/office/powerpoint/2010/main" val="31747584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42" r:id="rId14"/>
    <p:sldLayoutId id="2147483841" r:id="rId15"/>
    <p:sldLayoutId id="2147483830" r:id="rId16"/>
    <p:sldLayoutId id="2147483831" r:id="rId17"/>
    <p:sldLayoutId id="2147483832" r:id="rId18"/>
  </p:sldLayoutIdLst>
  <p:txStyles>
    <p:titleStyle>
      <a:lvl1pPr eaLnBrk="1" hangingPunct="1">
        <a:defRPr baseline="0">
          <a:latin typeface="+mj-lt"/>
          <a:ea typeface="+mj-ea"/>
          <a:cs typeface="+mj-cs"/>
        </a:defRPr>
      </a:lvl1pPr>
    </p:titleStyle>
    <p:body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p:bodyStyle>
    <p:otherStyle>
      <a:lvl1pPr marL="0" eaLnBrk="1" hangingPunct="1">
        <a:defRPr>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aritas.org.au/copyright-policy/" TargetMode="External"/><Relationship Id="rId2" Type="http://schemas.openxmlformats.org/officeDocument/2006/relationships/notesSlide" Target="../notesSlides/notesSlide1.xml"/><Relationship Id="rId1" Type="http://schemas.openxmlformats.org/officeDocument/2006/relationships/slideLayout" Target="../slideLayouts/slideLayout6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1.xml"/></Relationships>
</file>

<file path=ppt/slides/_rels/slide17.xml.rels><?xml version="1.0" encoding="UTF-8" standalone="yes"?>
<Relationships xmlns="http://schemas.openxmlformats.org/package/2006/relationships"><Relationship Id="rId3" Type="http://schemas.openxmlformats.org/officeDocument/2006/relationships/hyperlink" Target="https://kinchelaboyshome.org.au/" TargetMode="External"/><Relationship Id="rId2" Type="http://schemas.openxmlformats.org/officeDocument/2006/relationships/notesSlide" Target="../notesSlides/notesSlide16.xml"/><Relationship Id="rId1" Type="http://schemas.openxmlformats.org/officeDocument/2006/relationships/slideLayout" Target="../slideLayouts/slideLayout7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hyperlink" Target="https://kinchelaboyshome.org.au/" TargetMode="External"/><Relationship Id="rId2" Type="http://schemas.openxmlformats.org/officeDocument/2006/relationships/notesSlide" Target="../notesSlides/notesSlide17.xml"/><Relationship Id="rId1" Type="http://schemas.openxmlformats.org/officeDocument/2006/relationships/slideLayout" Target="../slideLayouts/slideLayout7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3.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2.xml"/><Relationship Id="rId4" Type="http://schemas.openxmlformats.org/officeDocument/2006/relationships/image" Target="../media/image18.sv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2.xml"/></Relationships>
</file>

<file path=ppt/slides/_rels/slide27.xml.rels><?xml version="1.0" encoding="UTF-8" standalone="yes"?>
<Relationships xmlns="http://schemas.openxmlformats.org/package/2006/relationships"><Relationship Id="rId3" Type="http://schemas.openxmlformats.org/officeDocument/2006/relationships/hyperlink" Target="https://aiatsis.gov.au/collection/featured-collections/dawn?combine=1965&amp;items_per_page=24" TargetMode="External"/><Relationship Id="rId2" Type="http://schemas.openxmlformats.org/officeDocument/2006/relationships/notesSlide" Target="../notesSlides/notesSlide24.xml"/><Relationship Id="rId1" Type="http://schemas.openxmlformats.org/officeDocument/2006/relationships/slideLayout" Target="../slideLayouts/slideLayout72.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hyperlink" Target="https://aiatsis.gov.au/collection/featured-collections/dawn?combine=1965&amp;items_per_page=24" TargetMode="External"/><Relationship Id="rId2" Type="http://schemas.openxmlformats.org/officeDocument/2006/relationships/notesSlide" Target="../notesSlides/notesSlide25.xml"/><Relationship Id="rId1" Type="http://schemas.openxmlformats.org/officeDocument/2006/relationships/slideLayout" Target="../slideLayouts/slideLayout7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8" Type="http://schemas.openxmlformats.org/officeDocument/2006/relationships/hyperlink" Target="https://www.australiancurriculum.edu.au/" TargetMode="External"/><Relationship Id="rId3" Type="http://schemas.openxmlformats.org/officeDocument/2006/relationships/hyperlink" Target="https://www.australiancurriculum.edu.au/f-10-curriculum/humanities-and-social-sciences/hass/?strand=Inquiry+and+skills&amp;strand=Knowledge+and+Understanding&amp;capability=ignore&amp;priority=ignore&amp;year=12102&amp;elaborations=true&amp;cd=ACHASSK135&amp;searchTerm=ACHASSK135#dimension-content" TargetMode="External"/><Relationship Id="rId7" Type="http://schemas.openxmlformats.org/officeDocument/2006/relationships/hyperlink" Target="https://www.australiancurriculum.edu.au/f-10-curriculum/english/?strand=Language&amp;strand=Literature&amp;strand=Literacy&amp;capability=ignore&amp;priority=ignore&amp;year=11580&amp;elaborations=true&amp;cd=ACELY1801&amp;searchTerm=ACELY1801#dimension-content" TargetMode="External"/><Relationship Id="rId2" Type="http://schemas.openxmlformats.org/officeDocument/2006/relationships/notesSlide" Target="../notesSlides/notesSlide3.xml"/><Relationship Id="rId1" Type="http://schemas.openxmlformats.org/officeDocument/2006/relationships/slideLayout" Target="../slideLayouts/slideLayout69.xml"/><Relationship Id="rId6" Type="http://schemas.openxmlformats.org/officeDocument/2006/relationships/hyperlink" Target="https://www.australiancurriculum.edu.au/f-10-curriculum/english/?strand=Language&amp;strand=Literature&amp;strand=Literacy&amp;capability=ignore&amp;priority=ignore&amp;year=11580&amp;elaborations=true&amp;cd=ACELT1613&amp;searchTerm=ACELT1613#dimension-content" TargetMode="External"/><Relationship Id="rId5" Type="http://schemas.openxmlformats.org/officeDocument/2006/relationships/hyperlink" Target="https://www.australiancurriculum.edu.au/f-10-curriculum/humanities-and-social-sciences/hass/?strand=Inquiry+and+skills&amp;strand=Knowledge+and+Understanding&amp;capability=ignore&amp;priority=ignore&amp;year=12102&amp;elaborations=true&amp;cd=ACHASSK147&amp;searchTerm=ACHASSK147#dimension-content" TargetMode="External"/><Relationship Id="rId4" Type="http://schemas.openxmlformats.org/officeDocument/2006/relationships/hyperlink" Target="https://www.australiancurriculum.edu.au/f-10-curriculum/humanities-and-social-sciences/hass/?strand=Inquiry+and+skills&amp;strand=Knowledge+and+Understanding&amp;capability=ignore&amp;priority=ignore&amp;year=12102&amp;elaborations=true&amp;cd=ACHASSK140&amp;searchTerm=ACHASSK140#dimension-content"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3.xml"/></Relationships>
</file>

<file path=ppt/slides/_rels/slide32.xml.rels><?xml version="1.0" encoding="UTF-8" standalone="yes"?>
<Relationships xmlns="http://schemas.openxmlformats.org/package/2006/relationships"><Relationship Id="rId3" Type="http://schemas.openxmlformats.org/officeDocument/2006/relationships/hyperlink" Target="http://www.ohchr.org/EN/UDHR/Documents/UDHR_Translations/eng.pdf" TargetMode="External"/><Relationship Id="rId2" Type="http://schemas.openxmlformats.org/officeDocument/2006/relationships/notesSlide" Target="../notesSlides/notesSlide28.xml"/><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3" Type="http://schemas.openxmlformats.org/officeDocument/2006/relationships/hyperlink" Target="http://www.austlii.edu.au/au/other/dfat/treaties/1951/2.html" TargetMode="External"/><Relationship Id="rId2" Type="http://schemas.openxmlformats.org/officeDocument/2006/relationships/notesSlide" Target="../notesSlides/notesSlide29.xml"/><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3" Type="http://schemas.openxmlformats.org/officeDocument/2006/relationships/hyperlink" Target="http://declaration.humanrights.gov.au/?__utma=1.2131821517.1493592723.1493606737.1493613138.5&amp;__utmb=1.2.10.1493613138&amp;__utmc=1&amp;__utmx=-&amp;__utmz=1.1493613138.5.5.utmcsr=google|utmccn=(organic)|utmcmd=organic|utmctr=(not%20provided)&amp;__utmv=-&amp;__utmk=7466674" TargetMode="External"/><Relationship Id="rId2" Type="http://schemas.openxmlformats.org/officeDocument/2006/relationships/notesSlide" Target="../notesSlides/notesSlide30.xml"/><Relationship Id="rId1" Type="http://schemas.openxmlformats.org/officeDocument/2006/relationships/slideLayout" Target="../slideLayouts/slideLayout74.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hyperlink" Target="http://declaration.humanrights.gov.au/sites/default/files/declaration_abridged_community_guide.pdf" TargetMode="External"/><Relationship Id="rId2" Type="http://schemas.openxmlformats.org/officeDocument/2006/relationships/notesSlide" Target="../notesSlides/notesSlide31.xml"/><Relationship Id="rId1" Type="http://schemas.openxmlformats.org/officeDocument/2006/relationships/slideLayout" Target="../slideLayouts/slideLayout74.xml"/><Relationship Id="rId6" Type="http://schemas.openxmlformats.org/officeDocument/2006/relationships/image" Target="../media/image25.png"/><Relationship Id="rId5" Type="http://schemas.openxmlformats.org/officeDocument/2006/relationships/hyperlink" Target="http://declaration.humanrights.gov.au/?__utma=1.2131821517.1493592723.1493606737.1493613138.5&amp;__utmb=1.2.10.1493613138&amp;__utmc=1&amp;__utmx=-&amp;__utmz=1.1493613138.5.5.utmcsr=google|utmccn=(organic)|utmcmd=organic|utmctr=(not%20provided)&amp;__utmv=-&amp;__utmk=7466674" TargetMode="External"/><Relationship Id="rId4" Type="http://schemas.openxmlformats.org/officeDocument/2006/relationships/hyperlink" Target="http://www.caritas.org.au/learn/catholic-social-teach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youtu.be/RThkO3XBThs" TargetMode="External"/><Relationship Id="rId2" Type="http://schemas.openxmlformats.org/officeDocument/2006/relationships/notesSlide" Target="../notesSlides/notesSlide32.xml"/><Relationship Id="rId1" Type="http://schemas.openxmlformats.org/officeDocument/2006/relationships/slideLayout" Target="../slideLayouts/slideLayout72.xml"/><Relationship Id="rId6" Type="http://schemas.openxmlformats.org/officeDocument/2006/relationships/hyperlink" Target="https://www.youtube.com/watch?v=RThkO3XBThs&amp;feature=youtu.be" TargetMode="External"/><Relationship Id="rId5" Type="http://schemas.openxmlformats.org/officeDocument/2006/relationships/hyperlink" Target="https://vimeo.com/116027104" TargetMode="Externa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3" Type="http://schemas.openxmlformats.org/officeDocument/2006/relationships/hyperlink" Target="https://v9.australiancurriculum.edu.au/f-10-curriculum.html/learning-areas/history-7-10/year-9/content-description?subject-identifier=HASHISY9&amp;content-description-code=AC9HH9K03&amp;detailed-content-descriptions=0&amp;hide-ccp=0&amp;hide-gc=0&amp;side-by-side=1&amp;strands-start-index=0&amp;subjects-start-index=0&amp;view=quick" TargetMode="External"/><Relationship Id="rId2" Type="http://schemas.openxmlformats.org/officeDocument/2006/relationships/notesSlide" Target="../notesSlides/notesSlide4.xml"/><Relationship Id="rId1" Type="http://schemas.openxmlformats.org/officeDocument/2006/relationships/slideLayout" Target="../slideLayouts/slideLayout69.xml"/><Relationship Id="rId6" Type="http://schemas.openxmlformats.org/officeDocument/2006/relationships/hyperlink" Target="https://v9.australiancurriculum.edu.au/f-10-curriculum.html/learning-areas/history-7-10/year-10/content-description?subject-identifier=HASHISY10&amp;content-description-code=AC9HH10K09&amp;detailed-content-descriptions=0&amp;hide-ccp=0&amp;hide-gc=0&amp;side-by-side=1&amp;strands-start-index=0&amp;subjects-start-index=0&amp;view=quick" TargetMode="External"/><Relationship Id="rId5" Type="http://schemas.openxmlformats.org/officeDocument/2006/relationships/hyperlink" Target="https://v9.australiancurriculum.edu.au/" TargetMode="External"/><Relationship Id="rId4" Type="http://schemas.openxmlformats.org/officeDocument/2006/relationships/hyperlink" Target="https://v9.australiancurriculum.edu.au/f-10-curriculum.html/learning-areas/visual-arts/year-9_year-10/content-description?subject-identifier=ARTVISY910&amp;content-description-code=AC9AVA10E02&amp;detailed-content-descriptions=0&amp;hide-ccp=0&amp;hide-gc=0&amp;side-by-side=1&amp;strands-start-index=0&amp;subjects-start-index=0&amp;view=quick"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digital-classroom.nma.gov.au/" TargetMode="External"/><Relationship Id="rId2" Type="http://schemas.openxmlformats.org/officeDocument/2006/relationships/notesSlide" Target="../notesSlides/notesSlide36.xml"/><Relationship Id="rId1" Type="http://schemas.openxmlformats.org/officeDocument/2006/relationships/slideLayout" Target="../slideLayouts/slideLayout72.xml"/><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4.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3.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9.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7.xml.rels><?xml version="1.0" encoding="UTF-8" standalone="yes"?>
<Relationships xmlns="http://schemas.openxmlformats.org/package/2006/relationships"><Relationship Id="rId3" Type="http://schemas.openxmlformats.org/officeDocument/2006/relationships/hyperlink" Target="https://www.caritas.org.au/complaints/" TargetMode="External"/><Relationship Id="rId2" Type="http://schemas.openxmlformats.org/officeDocument/2006/relationships/notesSlide" Target="../notesSlides/notesSlide6.xml"/><Relationship Id="rId1" Type="http://schemas.openxmlformats.org/officeDocument/2006/relationships/slideLayout" Target="../slideLayouts/slideLayout69.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hyperlink" Target="mailto:education@caritas.org.a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429905" y="1217652"/>
            <a:ext cx="11320200" cy="4422696"/>
          </a:xfrm>
        </p:spPr>
        <p:txBody>
          <a:bodyPr lIns="91440" tIns="45720" rIns="91440" bIns="45720" anchor="t"/>
          <a:lstStyle/>
          <a:p>
            <a:pPr>
              <a:lnSpc>
                <a:spcPct val="114000"/>
              </a:lnSpc>
              <a:spcAft>
                <a:spcPts val="1200"/>
              </a:spcAft>
              <a:tabLst>
                <a:tab pos="3227388" algn="l"/>
              </a:tabLst>
            </a:pPr>
            <a:r>
              <a:rPr lang="en-AU" altLang="en-US" sz="1600" dirty="0">
                <a:latin typeface="Arial"/>
                <a:ea typeface="Roboto Light"/>
                <a:cs typeface="Arial"/>
              </a:rPr>
              <a:t>This slide deck is intended as a </a:t>
            </a:r>
            <a:r>
              <a:rPr lang="en-AU" altLang="en-US" sz="1600" b="1" dirty="0">
                <a:latin typeface="Arial"/>
                <a:ea typeface="Roboto Light"/>
                <a:cs typeface="Arial"/>
              </a:rPr>
              <a:t>classroom presentation </a:t>
            </a:r>
            <a:r>
              <a:rPr lang="en-AU" altLang="en-US" sz="1600" dirty="0">
                <a:latin typeface="Arial"/>
                <a:ea typeface="Roboto Light"/>
                <a:cs typeface="Arial"/>
              </a:rPr>
              <a:t>to students. Additional information for students is in the ‘Notes’ section of the PowerPoint.</a:t>
            </a:r>
          </a:p>
          <a:p>
            <a:pPr>
              <a:lnSpc>
                <a:spcPct val="114000"/>
              </a:lnSpc>
              <a:spcAft>
                <a:spcPts val="1200"/>
              </a:spcAft>
              <a:tabLst>
                <a:tab pos="3227388" algn="l"/>
              </a:tabLst>
            </a:pPr>
            <a:r>
              <a:rPr lang="en-AU" altLang="en-US" sz="1600" dirty="0">
                <a:latin typeface="Arial"/>
                <a:ea typeface="Roboto Light"/>
                <a:cs typeface="Arial"/>
              </a:rPr>
              <a:t>We use several terms when referring to Aboriginal and Torres Strait Islander People, including First Nations Peoples and First Australians. This choice is informed by the language of the Australian Curriculum and the preference of Caritas Australia’s First Australian program partners. </a:t>
            </a:r>
          </a:p>
          <a:p>
            <a:pPr>
              <a:lnSpc>
                <a:spcPct val="114000"/>
              </a:lnSpc>
              <a:spcAft>
                <a:spcPts val="1200"/>
              </a:spcAft>
              <a:tabLst>
                <a:tab pos="3227388" algn="l"/>
              </a:tabLst>
            </a:pPr>
            <a:r>
              <a:rPr lang="en-AU" altLang="en-US" sz="1600" dirty="0">
                <a:latin typeface="Arial"/>
                <a:ea typeface="Roboto Light"/>
                <a:cs typeface="Arial"/>
              </a:rPr>
              <a:t>It is our hope that you will take part or all of the slides and use them in a way that best suits your purposes. As such, the slides are editable so that the content, case studies and tools included in this resource remain flexible for teachers and students to use in classroom instruction, independent student research or presentations. If you do edit this presentation, please ensure content and photos from this resource remain with the appropriate credit to Caritas Australia and the photographers. </a:t>
            </a:r>
            <a:endParaRPr lang="en-AU" altLang="en-US" sz="1600" dirty="0"/>
          </a:p>
          <a:p>
            <a:pPr algn="l" rtl="0">
              <a:lnSpc>
                <a:spcPct val="114000"/>
              </a:lnSpc>
              <a:spcAft>
                <a:spcPts val="1200"/>
              </a:spcAft>
            </a:pPr>
            <a:endParaRPr lang="en-AU" altLang="en-US" sz="1600" dirty="0">
              <a:latin typeface="Arial"/>
              <a:ea typeface="Roboto Light"/>
              <a:cs typeface="Arial"/>
            </a:endParaRPr>
          </a:p>
          <a:p>
            <a:pPr algn="l" rtl="0">
              <a:lnSpc>
                <a:spcPct val="114000"/>
              </a:lnSpc>
              <a:spcAft>
                <a:spcPts val="1200"/>
              </a:spcAft>
            </a:pPr>
            <a:endParaRPr lang="en-AU" altLang="en-US" sz="1600" dirty="0">
              <a:latin typeface="Arial"/>
              <a:ea typeface="Roboto Light"/>
              <a:cs typeface="Arial"/>
            </a:endParaRPr>
          </a:p>
          <a:p>
            <a:pPr algn="l" rtl="0">
              <a:lnSpc>
                <a:spcPct val="114000"/>
              </a:lnSpc>
              <a:spcAft>
                <a:spcPts val="1200"/>
              </a:spcAft>
            </a:pPr>
            <a:endParaRPr lang="en-AU" altLang="en-US" sz="1600" dirty="0">
              <a:latin typeface="Arial"/>
              <a:ea typeface="Roboto Light"/>
              <a:cs typeface="Arial"/>
            </a:endParaRPr>
          </a:p>
          <a:p>
            <a:pPr algn="l" rtl="0">
              <a:lnSpc>
                <a:spcPct val="114000"/>
              </a:lnSpc>
              <a:spcAft>
                <a:spcPts val="1200"/>
              </a:spcAft>
            </a:pPr>
            <a:r>
              <a:rPr lang="en-AU" altLang="en-US" sz="1600" dirty="0">
                <a:solidFill>
                  <a:schemeClr val="bg1"/>
                </a:solidFill>
                <a:latin typeface="Arial"/>
                <a:ea typeface="Roboto Light"/>
                <a:cs typeface="Arial"/>
              </a:rPr>
              <a:t>This resource was updated in May 2023.</a:t>
            </a:r>
            <a:endParaRPr lang="en-AU" altLang="en-US" sz="1600" b="1" dirty="0">
              <a:solidFill>
                <a:schemeClr val="bg1"/>
              </a:solidFill>
            </a:endParaRPr>
          </a:p>
          <a:p>
            <a:pPr>
              <a:lnSpc>
                <a:spcPct val="114000"/>
              </a:lnSpc>
              <a:spcAft>
                <a:spcPts val="1200"/>
              </a:spcAft>
            </a:pPr>
            <a:endParaRPr lang="en-AU" altLang="en-US" sz="1600" b="1"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CA24DDC-555B-4290-AB6C-4845466761EF}"/>
              </a:ext>
            </a:extLst>
          </p:cNvPr>
          <p:cNvSpPr txBox="1">
            <a:spLocks/>
          </p:cNvSpPr>
          <p:nvPr/>
        </p:nvSpPr>
        <p:spPr>
          <a:xfrm>
            <a:off x="429905" y="334863"/>
            <a:ext cx="8998908"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HOW TO USE THIS RESOURCE</a:t>
            </a:r>
            <a:endParaRPr lang="en-AU" sz="4000" kern="0" dirty="0"/>
          </a:p>
        </p:txBody>
      </p:sp>
      <p:sp>
        <p:nvSpPr>
          <p:cNvPr id="2" name="Rectangle 1">
            <a:extLst>
              <a:ext uri="{FF2B5EF4-FFF2-40B4-BE49-F238E27FC236}">
                <a16:creationId xmlns:a16="http://schemas.microsoft.com/office/drawing/2014/main" id="{7EC359CB-E88B-411B-8DA6-0D21D6A7BA31}"/>
              </a:ext>
            </a:extLst>
          </p:cNvPr>
          <p:cNvSpPr/>
          <p:nvPr/>
        </p:nvSpPr>
        <p:spPr>
          <a:xfrm>
            <a:off x="441895" y="4867960"/>
            <a:ext cx="11517494" cy="1092607"/>
          </a:xfrm>
          <a:prstGeom prst="rect">
            <a:avLst/>
          </a:prstGeom>
        </p:spPr>
        <p:txBody>
          <a:bodyPr wrap="square">
            <a:spAutoFit/>
          </a:bodyPr>
          <a:lstStyle/>
          <a:p>
            <a:pPr fontAlgn="base">
              <a:spcAft>
                <a:spcPts val="600"/>
              </a:spcAft>
            </a:pPr>
            <a:r>
              <a:rPr lang="en-AU" sz="1200" b="1" dirty="0">
                <a:solidFill>
                  <a:schemeClr val="tx1">
                    <a:lumMod val="75000"/>
                    <a:lumOff val="25000"/>
                  </a:schemeClr>
                </a:solidFill>
                <a:latin typeface="Arial" panose="020B0604020202020204" pitchFamily="34" charset="0"/>
                <a:cs typeface="Arial" panose="020B0604020202020204" pitchFamily="34" charset="0"/>
              </a:rPr>
              <a:t>Copyright Policy: </a:t>
            </a:r>
            <a:r>
              <a:rPr lang="en-AU" sz="1200" dirty="0">
                <a:solidFill>
                  <a:schemeClr val="tx1">
                    <a:lumMod val="75000"/>
                    <a:lumOff val="25000"/>
                  </a:schemeClr>
                </a:solidFill>
                <a:latin typeface="Arial" panose="020B0604020202020204" pitchFamily="34" charset="0"/>
                <a:cs typeface="Arial" panose="020B0604020202020204" pitchFamily="34" charset="0"/>
              </a:rPr>
              <a:t>Material within our resources come from a variety of sources and authors, including Caritas Australia staff, volunteers, overseas partners and news organisations. These resources and the information, names, images, pictures, logos are provided “as is”, without warranty. Any mistakes brought to the attention of Caritas Australia will be corrected as soon as possible. To review the full Caritas Australia Copyright Policy, please visit:</a:t>
            </a:r>
            <a:r>
              <a:rPr lang="en-AU" sz="1200" dirty="0">
                <a:latin typeface="Arial" panose="020B0604020202020204" pitchFamily="34" charset="0"/>
                <a:cs typeface="Arial" panose="020B0604020202020204" pitchFamily="34" charset="0"/>
              </a:rPr>
              <a:t> </a:t>
            </a:r>
            <a:r>
              <a:rPr lang="en-AU" sz="1200" u="sng" dirty="0">
                <a:latin typeface="Arial" panose="020B0604020202020204" pitchFamily="34" charset="0"/>
                <a:cs typeface="Arial" panose="020B0604020202020204" pitchFamily="34" charset="0"/>
                <a:hlinkClick r:id="rId3"/>
              </a:rPr>
              <a:t>Caritas Australia</a:t>
            </a:r>
            <a:r>
              <a:rPr lang="en-AU" sz="1200" dirty="0">
                <a:latin typeface="Arial" panose="020B0604020202020204" pitchFamily="34" charset="0"/>
                <a:cs typeface="Arial" panose="020B0604020202020204" pitchFamily="34" charset="0"/>
              </a:rPr>
              <a:t>​</a:t>
            </a:r>
            <a:r>
              <a:rPr lang="en-US" sz="1200" dirty="0">
                <a:latin typeface="Arial" panose="020B0604020202020204" pitchFamily="34" charset="0"/>
                <a:cs typeface="Arial" panose="020B0604020202020204" pitchFamily="34" charset="0"/>
              </a:rPr>
              <a:t>​</a:t>
            </a:r>
          </a:p>
          <a:p>
            <a:pPr fontAlgn="base">
              <a:spcAft>
                <a:spcPts val="600"/>
              </a:spcAft>
            </a:pPr>
            <a:r>
              <a:rPr lang="en-US" sz="1200" b="1" dirty="0">
                <a:solidFill>
                  <a:schemeClr val="tx1">
                    <a:lumMod val="75000"/>
                    <a:lumOff val="25000"/>
                  </a:schemeClr>
                </a:solidFill>
                <a:latin typeface="Arial" panose="020B0604020202020204" pitchFamily="34" charset="0"/>
                <a:cs typeface="Arial" panose="020B0604020202020204" pitchFamily="34" charset="0"/>
              </a:rPr>
              <a:t>Links to external sites: </a:t>
            </a:r>
            <a:r>
              <a:rPr lang="en-US" sz="1200" dirty="0">
                <a:solidFill>
                  <a:schemeClr val="tx1">
                    <a:lumMod val="75000"/>
                    <a:lumOff val="25000"/>
                  </a:schemeClr>
                </a:solidFill>
                <a:latin typeface="Arial" panose="020B0604020202020204" pitchFamily="34" charset="0"/>
                <a:cs typeface="Arial" panose="020B0604020202020204" pitchFamily="34" charset="0"/>
              </a:rPr>
              <a:t>This site contains links to external web sites. Caritas Australia takes no responsibility for the content of such sites, nor do links to such sites imply endorsement of the views expressed therein. External links are provided for informational purposes only.</a:t>
            </a:r>
          </a:p>
        </p:txBody>
      </p:sp>
      <p:sp>
        <p:nvSpPr>
          <p:cNvPr id="3" name="Rectangle 2">
            <a:extLst>
              <a:ext uri="{FF2B5EF4-FFF2-40B4-BE49-F238E27FC236}">
                <a16:creationId xmlns:a16="http://schemas.microsoft.com/office/drawing/2014/main" id="{F163BD08-F2BF-435B-A809-ED395D9AB7A7}"/>
              </a:ext>
            </a:extLst>
          </p:cNvPr>
          <p:cNvSpPr/>
          <p:nvPr/>
        </p:nvSpPr>
        <p:spPr>
          <a:xfrm>
            <a:off x="441895" y="6328981"/>
            <a:ext cx="2948243" cy="289695"/>
          </a:xfrm>
          <a:prstGeom prst="rect">
            <a:avLst/>
          </a:prstGeom>
        </p:spPr>
        <p:txBody>
          <a:bodyPr wrap="none">
            <a:spAutoFit/>
          </a:bodyPr>
          <a:lstStyle/>
          <a:p>
            <a:pPr>
              <a:lnSpc>
                <a:spcPct val="114000"/>
              </a:lnSpc>
              <a:spcAft>
                <a:spcPts val="1200"/>
              </a:spcAft>
            </a:pPr>
            <a:r>
              <a:rPr lang="en-AU" altLang="en-US" sz="1200" dirty="0">
                <a:solidFill>
                  <a:schemeClr val="bg1"/>
                </a:solidFill>
                <a:latin typeface="Arial"/>
                <a:ea typeface="Roboto Light"/>
                <a:cs typeface="Arial"/>
              </a:rPr>
              <a:t>This resource was updated in May 2023.</a:t>
            </a:r>
            <a:endParaRPr lang="en-AU" altLang="en-US" sz="1200" b="1" dirty="0">
              <a:solidFill>
                <a:schemeClr val="bg1"/>
              </a:solidFill>
            </a:endParaRPr>
          </a:p>
        </p:txBody>
      </p:sp>
    </p:spTree>
    <p:extLst>
      <p:ext uri="{BB962C8B-B14F-4D97-AF65-F5344CB8AC3E}">
        <p14:creationId xmlns:p14="http://schemas.microsoft.com/office/powerpoint/2010/main" val="3451400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32B498-E00D-49B3-9DE7-F06B4A5C08B7}"/>
              </a:ext>
            </a:extLst>
          </p:cNvPr>
          <p:cNvSpPr>
            <a:spLocks noGrp="1"/>
          </p:cNvSpPr>
          <p:nvPr>
            <p:ph type="title"/>
          </p:nvPr>
        </p:nvSpPr>
        <p:spPr/>
        <p:txBody>
          <a:bodyPr/>
          <a:lstStyle/>
          <a:p>
            <a:r>
              <a:rPr lang="en-AU" dirty="0"/>
              <a:t>SECTION 1: THE STOLEN GENERATIONS </a:t>
            </a:r>
          </a:p>
        </p:txBody>
      </p:sp>
      <p:pic>
        <p:nvPicPr>
          <p:cNvPr id="13" name="Picture Placeholder 12" descr="A man leans on the wooden railing of a jetty overlooking the water. Trees line the shore in the background.">
            <a:extLst>
              <a:ext uri="{FF2B5EF4-FFF2-40B4-BE49-F238E27FC236}">
                <a16:creationId xmlns:a16="http://schemas.microsoft.com/office/drawing/2014/main" id="{46A7032B-C2D3-44B7-89A2-1BCD5417171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1978"/>
          <a:stretch/>
        </p:blipFill>
        <p:spPr>
          <a:xfrm>
            <a:off x="0" y="2278743"/>
            <a:ext cx="12192000" cy="3956391"/>
          </a:xfrm>
        </p:spPr>
      </p:pic>
    </p:spTree>
    <p:extLst>
      <p:ext uri="{BB962C8B-B14F-4D97-AF65-F5344CB8AC3E}">
        <p14:creationId xmlns:p14="http://schemas.microsoft.com/office/powerpoint/2010/main" val="307438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75C82C1-BEA4-4B50-9129-DA95B80C4C76}"/>
              </a:ext>
            </a:extLst>
          </p:cNvPr>
          <p:cNvSpPr txBox="1">
            <a:spLocks/>
          </p:cNvSpPr>
          <p:nvPr/>
        </p:nvSpPr>
        <p:spPr>
          <a:xfrm>
            <a:off x="443947" y="722243"/>
            <a:ext cx="8386259" cy="3833877"/>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2400" kern="0" dirty="0">
                <a:latin typeface="Arial" panose="020B0604020202020204" pitchFamily="34" charset="0"/>
              </a:rPr>
              <a:t>1. Create a KWL chart </a:t>
            </a: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r>
              <a:rPr lang="en-AU" sz="2400" kern="0" dirty="0">
                <a:latin typeface="Arial" panose="020B0604020202020204" pitchFamily="34" charset="0"/>
              </a:rPr>
              <a:t>2. Who does the term ‘Stolen Generations’ refer to? (Define) </a:t>
            </a: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a:p>
            <a:pPr defTabSz="914400"/>
            <a:endParaRPr lang="en-AU" kern="0" dirty="0">
              <a:latin typeface="Arial" panose="020B0604020202020204" pitchFamily="34" charset="0"/>
            </a:endParaRPr>
          </a:p>
        </p:txBody>
      </p:sp>
      <p:graphicFrame>
        <p:nvGraphicFramePr>
          <p:cNvPr id="5" name="Table 4">
            <a:extLst>
              <a:ext uri="{FF2B5EF4-FFF2-40B4-BE49-F238E27FC236}">
                <a16:creationId xmlns:a16="http://schemas.microsoft.com/office/drawing/2014/main" id="{7709CC86-3F9D-4DE2-89C2-C202831F071A}"/>
              </a:ext>
            </a:extLst>
          </p:cNvPr>
          <p:cNvGraphicFramePr>
            <a:graphicFrameLocks noGrp="1"/>
          </p:cNvGraphicFramePr>
          <p:nvPr>
            <p:extLst>
              <p:ext uri="{D42A27DB-BD31-4B8C-83A1-F6EECF244321}">
                <p14:modId xmlns:p14="http://schemas.microsoft.com/office/powerpoint/2010/main" val="2100665290"/>
              </p:ext>
            </p:extLst>
          </p:nvPr>
        </p:nvGraphicFramePr>
        <p:xfrm>
          <a:off x="446245" y="1305677"/>
          <a:ext cx="11295180" cy="2179892"/>
        </p:xfrm>
        <a:graphic>
          <a:graphicData uri="http://schemas.openxmlformats.org/drawingml/2006/table">
            <a:tbl>
              <a:tblPr firstRow="1" bandRow="1">
                <a:tableStyleId>{5940675A-B579-460E-94D1-54222C63F5DA}</a:tableStyleId>
              </a:tblPr>
              <a:tblGrid>
                <a:gridCol w="3765060">
                  <a:extLst>
                    <a:ext uri="{9D8B030D-6E8A-4147-A177-3AD203B41FA5}">
                      <a16:colId xmlns:a16="http://schemas.microsoft.com/office/drawing/2014/main" val="3592366862"/>
                    </a:ext>
                  </a:extLst>
                </a:gridCol>
                <a:gridCol w="3765060">
                  <a:extLst>
                    <a:ext uri="{9D8B030D-6E8A-4147-A177-3AD203B41FA5}">
                      <a16:colId xmlns:a16="http://schemas.microsoft.com/office/drawing/2014/main" val="4063671596"/>
                    </a:ext>
                  </a:extLst>
                </a:gridCol>
                <a:gridCol w="3765060">
                  <a:extLst>
                    <a:ext uri="{9D8B030D-6E8A-4147-A177-3AD203B41FA5}">
                      <a16:colId xmlns:a16="http://schemas.microsoft.com/office/drawing/2014/main" val="929457071"/>
                    </a:ext>
                  </a:extLst>
                </a:gridCol>
              </a:tblGrid>
              <a:tr h="562304">
                <a:tc>
                  <a:txBody>
                    <a:bodyPr/>
                    <a:lstStyle/>
                    <a:p>
                      <a:r>
                        <a:rPr lang="en-AU" dirty="0">
                          <a:latin typeface="Arial" panose="020B0604020202020204" pitchFamily="34" charset="0"/>
                          <a:cs typeface="Arial" panose="020B0604020202020204" pitchFamily="34" charset="0"/>
                        </a:rPr>
                        <a:t>What I already KNOW. </a:t>
                      </a:r>
                      <a:endParaRPr lang="en-AU" dirty="0">
                        <a:solidFill>
                          <a:srgbClr val="E78E23"/>
                        </a:solidFill>
                        <a:latin typeface="Arial" panose="020B0604020202020204" pitchFamily="34" charset="0"/>
                        <a:cs typeface="Arial" panose="020B0604020202020204" pitchFamily="34" charset="0"/>
                      </a:endParaRPr>
                    </a:p>
                  </a:txBody>
                  <a:tcPr anchor="ctr"/>
                </a:tc>
                <a:tc>
                  <a:txBody>
                    <a:bodyPr/>
                    <a:lstStyle/>
                    <a:p>
                      <a:r>
                        <a:rPr lang="en-AU" dirty="0">
                          <a:solidFill>
                            <a:schemeClr val="tx1"/>
                          </a:solidFill>
                          <a:latin typeface="Arial" panose="020B0604020202020204" pitchFamily="34" charset="0"/>
                          <a:cs typeface="Arial" panose="020B0604020202020204" pitchFamily="34" charset="0"/>
                        </a:rPr>
                        <a:t>What</a:t>
                      </a:r>
                      <a:r>
                        <a:rPr lang="en-AU" baseline="0" dirty="0">
                          <a:solidFill>
                            <a:schemeClr val="tx1"/>
                          </a:solidFill>
                          <a:latin typeface="Arial" panose="020B0604020202020204" pitchFamily="34" charset="0"/>
                          <a:cs typeface="Arial" panose="020B0604020202020204" pitchFamily="34" charset="0"/>
                        </a:rPr>
                        <a:t> do I WANT to know?</a:t>
                      </a:r>
                      <a:endParaRPr lang="en-AU" dirty="0">
                        <a:solidFill>
                          <a:srgbClr val="E78E23"/>
                        </a:solidFill>
                        <a:latin typeface="Arial" panose="020B0604020202020204" pitchFamily="34" charset="0"/>
                        <a:cs typeface="Arial" panose="020B0604020202020204" pitchFamily="34" charset="0"/>
                      </a:endParaRPr>
                    </a:p>
                  </a:txBody>
                  <a:tcPr anchor="ctr"/>
                </a:tc>
                <a:tc>
                  <a:txBody>
                    <a:bodyPr/>
                    <a:lstStyle/>
                    <a:p>
                      <a:r>
                        <a:rPr lang="en-AU" dirty="0">
                          <a:solidFill>
                            <a:schemeClr val="tx1"/>
                          </a:solidFill>
                          <a:latin typeface="Arial" panose="020B0604020202020204" pitchFamily="34" charset="0"/>
                          <a:cs typeface="Arial" panose="020B0604020202020204" pitchFamily="34" charset="0"/>
                        </a:rPr>
                        <a:t>What</a:t>
                      </a:r>
                      <a:r>
                        <a:rPr lang="en-AU" baseline="0" dirty="0">
                          <a:solidFill>
                            <a:schemeClr val="tx1"/>
                          </a:solidFill>
                          <a:latin typeface="Arial" panose="020B0604020202020204" pitchFamily="34" charset="0"/>
                          <a:cs typeface="Arial" panose="020B0604020202020204" pitchFamily="34" charset="0"/>
                        </a:rPr>
                        <a:t> I have LEARNED.</a:t>
                      </a:r>
                      <a:endParaRPr lang="en-AU" dirty="0">
                        <a:solidFill>
                          <a:srgbClr val="E78E23"/>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9250165"/>
                  </a:ext>
                </a:extLst>
              </a:tr>
              <a:tr h="1617588">
                <a:tc>
                  <a:txBody>
                    <a:bodyPr/>
                    <a:lstStyle/>
                    <a:p>
                      <a:endParaRPr lang="en-AU" sz="1600" dirty="0">
                        <a:solidFill>
                          <a:schemeClr val="tx1"/>
                        </a:solidFill>
                        <a:latin typeface="Arial" panose="020B0604020202020204" pitchFamily="34" charset="0"/>
                      </a:endParaRPr>
                    </a:p>
                  </a:txBody>
                  <a:tcPr/>
                </a:tc>
                <a:tc>
                  <a:txBody>
                    <a:bodyPr/>
                    <a:lstStyle/>
                    <a:p>
                      <a:endParaRPr lang="en-AU" sz="1600" dirty="0">
                        <a:solidFill>
                          <a:schemeClr val="tx1"/>
                        </a:solidFill>
                        <a:latin typeface="Arial" panose="020B0604020202020204" pitchFamily="34" charset="0"/>
                      </a:endParaRPr>
                    </a:p>
                  </a:txBody>
                  <a:tcPr/>
                </a:tc>
                <a:tc>
                  <a:txBody>
                    <a:bodyPr/>
                    <a:lstStyle/>
                    <a:p>
                      <a:endParaRPr lang="en-AU" dirty="0">
                        <a:solidFill>
                          <a:srgbClr val="E78E23"/>
                        </a:solidFill>
                        <a:latin typeface="Arial" panose="020B0604020202020204" pitchFamily="34" charset="0"/>
                      </a:endParaRPr>
                    </a:p>
                  </a:txBody>
                  <a:tcPr/>
                </a:tc>
                <a:extLst>
                  <a:ext uri="{0D108BD9-81ED-4DB2-BD59-A6C34878D82A}">
                    <a16:rowId xmlns:a16="http://schemas.microsoft.com/office/drawing/2014/main" val="3328376003"/>
                  </a:ext>
                </a:extLst>
              </a:tr>
            </a:tbl>
          </a:graphicData>
        </a:graphic>
      </p:graphicFrame>
    </p:spTree>
    <p:extLst>
      <p:ext uri="{BB962C8B-B14F-4D97-AF65-F5344CB8AC3E}">
        <p14:creationId xmlns:p14="http://schemas.microsoft.com/office/powerpoint/2010/main" val="289282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33E34-F51A-4524-B0EB-C8E1271ED9CE}"/>
              </a:ext>
            </a:extLst>
          </p:cNvPr>
          <p:cNvSpPr>
            <a:spLocks noGrp="1"/>
          </p:cNvSpPr>
          <p:nvPr>
            <p:ph type="body" sz="half" idx="2"/>
          </p:nvPr>
        </p:nvSpPr>
        <p:spPr/>
        <p:txBody>
          <a:bodyPr/>
          <a:lstStyle/>
          <a:p>
            <a:r>
              <a:rPr lang="en-AU" sz="3200" dirty="0"/>
              <a:t>The Stolen Generations are Aboriginal and Torres Strait Islander people who, when they were children, were systematically kidnapped and taken away from their families and communities as the result of government policies. </a:t>
            </a:r>
          </a:p>
          <a:p>
            <a:endParaRPr lang="en-AU" dirty="0"/>
          </a:p>
        </p:txBody>
      </p:sp>
      <p:sp>
        <p:nvSpPr>
          <p:cNvPr id="3" name="Title 2">
            <a:extLst>
              <a:ext uri="{FF2B5EF4-FFF2-40B4-BE49-F238E27FC236}">
                <a16:creationId xmlns:a16="http://schemas.microsoft.com/office/drawing/2014/main" id="{54774AA3-0F89-46F0-ACC5-5127C3860F1D}"/>
              </a:ext>
            </a:extLst>
          </p:cNvPr>
          <p:cNvSpPr>
            <a:spLocks noGrp="1"/>
          </p:cNvSpPr>
          <p:nvPr>
            <p:ph type="title"/>
          </p:nvPr>
        </p:nvSpPr>
        <p:spPr/>
        <p:txBody>
          <a:bodyPr/>
          <a:lstStyle/>
          <a:p>
            <a:r>
              <a:rPr lang="en-AU" dirty="0"/>
              <a:t>THE STOLEN GENERATIONS</a:t>
            </a:r>
          </a:p>
        </p:txBody>
      </p:sp>
    </p:spTree>
    <p:extLst>
      <p:ext uri="{BB962C8B-B14F-4D97-AF65-F5344CB8AC3E}">
        <p14:creationId xmlns:p14="http://schemas.microsoft.com/office/powerpoint/2010/main" val="449007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8433E34-F51A-4524-B0EB-C8E1271ED9CE}"/>
              </a:ext>
            </a:extLst>
          </p:cNvPr>
          <p:cNvSpPr>
            <a:spLocks noGrp="1"/>
          </p:cNvSpPr>
          <p:nvPr>
            <p:ph type="body" sz="half" idx="2"/>
          </p:nvPr>
        </p:nvSpPr>
        <p:spPr/>
        <p:txBody>
          <a:bodyPr/>
          <a:lstStyle/>
          <a:p>
            <a:pPr>
              <a:spcAft>
                <a:spcPts val="1200"/>
              </a:spcAft>
            </a:pPr>
            <a:r>
              <a:rPr lang="en-AU" sz="3200" dirty="0"/>
              <a:t>Children were forcibly taken by governments, churches and welfare bodies from their families to be brought up in institutions, fostered out or adopted by white families.</a:t>
            </a:r>
          </a:p>
          <a:p>
            <a:pPr>
              <a:spcAft>
                <a:spcPts val="1200"/>
              </a:spcAft>
            </a:pPr>
            <a:endParaRPr lang="en-AU" sz="900" dirty="0"/>
          </a:p>
          <a:p>
            <a:pPr>
              <a:spcAft>
                <a:spcPts val="1200"/>
              </a:spcAft>
            </a:pPr>
            <a:r>
              <a:rPr lang="en-AU" sz="3200" dirty="0"/>
              <a:t>The forced removal of children began in the 1800s and continued until the 1970s. </a:t>
            </a:r>
          </a:p>
          <a:p>
            <a:pPr>
              <a:spcAft>
                <a:spcPts val="1200"/>
              </a:spcAft>
            </a:pPr>
            <a:endParaRPr lang="en-AU" sz="400" dirty="0"/>
          </a:p>
          <a:p>
            <a:pPr>
              <a:spcAft>
                <a:spcPts val="1200"/>
              </a:spcAft>
            </a:pPr>
            <a:endParaRPr lang="en-AU" sz="400" dirty="0"/>
          </a:p>
          <a:p>
            <a:pPr>
              <a:spcAft>
                <a:spcPts val="1200"/>
              </a:spcAft>
            </a:pPr>
            <a:endParaRPr lang="en-AU" dirty="0"/>
          </a:p>
        </p:txBody>
      </p:sp>
      <p:sp>
        <p:nvSpPr>
          <p:cNvPr id="3" name="Title 2">
            <a:extLst>
              <a:ext uri="{FF2B5EF4-FFF2-40B4-BE49-F238E27FC236}">
                <a16:creationId xmlns:a16="http://schemas.microsoft.com/office/drawing/2014/main" id="{54774AA3-0F89-46F0-ACC5-5127C3860F1D}"/>
              </a:ext>
            </a:extLst>
          </p:cNvPr>
          <p:cNvSpPr>
            <a:spLocks noGrp="1"/>
          </p:cNvSpPr>
          <p:nvPr>
            <p:ph type="title"/>
          </p:nvPr>
        </p:nvSpPr>
        <p:spPr/>
        <p:txBody>
          <a:bodyPr/>
          <a:lstStyle/>
          <a:p>
            <a:r>
              <a:rPr lang="en-AU" dirty="0"/>
              <a:t>THE STOLEN GENERATIONS</a:t>
            </a:r>
          </a:p>
        </p:txBody>
      </p:sp>
    </p:spTree>
    <p:extLst>
      <p:ext uri="{BB962C8B-B14F-4D97-AF65-F5344CB8AC3E}">
        <p14:creationId xmlns:p14="http://schemas.microsoft.com/office/powerpoint/2010/main" val="298162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A131C6-CE67-4A95-9E56-7CC577C58D65}"/>
              </a:ext>
            </a:extLst>
          </p:cNvPr>
          <p:cNvSpPr>
            <a:spLocks noGrp="1"/>
          </p:cNvSpPr>
          <p:nvPr>
            <p:ph type="body" sz="half" idx="2"/>
          </p:nvPr>
        </p:nvSpPr>
        <p:spPr>
          <a:xfrm>
            <a:off x="584848" y="1552548"/>
            <a:ext cx="11049134" cy="4394624"/>
          </a:xfrm>
        </p:spPr>
        <p:txBody>
          <a:bodyPr/>
          <a:lstStyle/>
          <a:p>
            <a:pPr marL="285750" indent="-285750">
              <a:spcAft>
                <a:spcPts val="1800"/>
              </a:spcAft>
              <a:buFont typeface="Arial" panose="020B0604020202020204" pitchFamily="34" charset="0"/>
              <a:buChar char="•"/>
            </a:pPr>
            <a:r>
              <a:rPr lang="en-AU" sz="2400" dirty="0">
                <a:solidFill>
                  <a:srgbClr val="762000"/>
                </a:solidFill>
              </a:rPr>
              <a:t>Recall previous learning that from the early decades of colonisation onwards, many Aboriginal and Torres Strait Islander peoples died as a result of violence, starvation and introduced European diseases. </a:t>
            </a:r>
          </a:p>
          <a:p>
            <a:pPr>
              <a:spcAft>
                <a:spcPts val="1200"/>
              </a:spcAft>
            </a:pPr>
            <a:r>
              <a:rPr lang="en-AU" sz="2400" dirty="0"/>
              <a:t>Many colonial officials had believed that Indigenous people would not survive. However, by the 1930s, they realised that this was not going to happen. Aboriginal and Torres Strait Islander peoples had resisted colonial violence and adapted their lives in order to survive. </a:t>
            </a:r>
          </a:p>
          <a:p>
            <a:pPr>
              <a:spcAft>
                <a:spcPts val="1200"/>
              </a:spcAft>
            </a:pPr>
            <a:r>
              <a:rPr lang="en-AU" sz="2400" dirty="0"/>
              <a:t>The Australian Government decided to try and </a:t>
            </a:r>
            <a:r>
              <a:rPr lang="en-AU" sz="2400" b="1" dirty="0"/>
              <a:t>‘assimilate’ </a:t>
            </a:r>
            <a:r>
              <a:rPr lang="en-AU" sz="2400" dirty="0"/>
              <a:t>Aboriginal and Torres Strait Islander peoples into Australian society.</a:t>
            </a:r>
          </a:p>
          <a:p>
            <a:pPr>
              <a:spcAft>
                <a:spcPts val="1200"/>
              </a:spcAft>
            </a:pPr>
            <a:endParaRPr lang="en-AU" sz="2400" dirty="0"/>
          </a:p>
        </p:txBody>
      </p:sp>
      <p:sp>
        <p:nvSpPr>
          <p:cNvPr id="3" name="Title 2">
            <a:extLst>
              <a:ext uri="{FF2B5EF4-FFF2-40B4-BE49-F238E27FC236}">
                <a16:creationId xmlns:a16="http://schemas.microsoft.com/office/drawing/2014/main" id="{8E59C963-7B29-47C6-9E6B-32490A9A2463}"/>
              </a:ext>
            </a:extLst>
          </p:cNvPr>
          <p:cNvSpPr>
            <a:spLocks noGrp="1"/>
          </p:cNvSpPr>
          <p:nvPr>
            <p:ph type="title"/>
          </p:nvPr>
        </p:nvSpPr>
        <p:spPr/>
        <p:txBody>
          <a:bodyPr/>
          <a:lstStyle/>
          <a:p>
            <a:r>
              <a:rPr lang="en-AU" dirty="0"/>
              <a:t>WHY? </a:t>
            </a:r>
          </a:p>
        </p:txBody>
      </p:sp>
    </p:spTree>
    <p:extLst>
      <p:ext uri="{BB962C8B-B14F-4D97-AF65-F5344CB8AC3E}">
        <p14:creationId xmlns:p14="http://schemas.microsoft.com/office/powerpoint/2010/main" val="2441279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D9CBDC-8443-4B1A-A879-D40D03D25C8E}"/>
              </a:ext>
            </a:extLst>
          </p:cNvPr>
          <p:cNvSpPr>
            <a:spLocks noGrp="1"/>
          </p:cNvSpPr>
          <p:nvPr>
            <p:ph type="body" sz="half" idx="2"/>
          </p:nvPr>
        </p:nvSpPr>
        <p:spPr>
          <a:xfrm>
            <a:off x="414997" y="1413803"/>
            <a:ext cx="11127545" cy="4533369"/>
          </a:xfrm>
        </p:spPr>
        <p:txBody>
          <a:bodyPr/>
          <a:lstStyle/>
          <a:p>
            <a:pPr>
              <a:spcAft>
                <a:spcPts val="1200"/>
              </a:spcAft>
            </a:pPr>
            <a:r>
              <a:rPr lang="en-AU" sz="2400" b="1" dirty="0">
                <a:solidFill>
                  <a:srgbClr val="762000"/>
                </a:solidFill>
              </a:rPr>
              <a:t>assimilation</a:t>
            </a:r>
          </a:p>
          <a:p>
            <a:pPr marL="342900" indent="-342900">
              <a:spcAft>
                <a:spcPts val="1200"/>
              </a:spcAft>
              <a:buFont typeface="Arial" panose="020B0604020202020204" pitchFamily="34" charset="0"/>
              <a:buChar char="•"/>
            </a:pPr>
            <a:r>
              <a:rPr lang="en-AU" sz="2400" dirty="0">
                <a:solidFill>
                  <a:srgbClr val="762000"/>
                </a:solidFill>
              </a:rPr>
              <a:t>the process of one group being absorbed by another. </a:t>
            </a:r>
          </a:p>
          <a:p>
            <a:pPr>
              <a:spcAft>
                <a:spcPts val="1200"/>
              </a:spcAft>
            </a:pPr>
            <a:r>
              <a:rPr lang="en-AU" sz="2400" dirty="0"/>
              <a:t>Under the Assimilation Policy, the Australian Government sought to assimilate Aboriginal and Torres Strait Islander people into ‘white Australia’ by trying to make them ‘look’ and ‘act’ ‘white’.</a:t>
            </a:r>
          </a:p>
          <a:p>
            <a:pPr>
              <a:spcAft>
                <a:spcPts val="1200"/>
              </a:spcAft>
            </a:pPr>
            <a:endParaRPr lang="en-AU" sz="2400" dirty="0"/>
          </a:p>
        </p:txBody>
      </p:sp>
      <p:sp>
        <p:nvSpPr>
          <p:cNvPr id="3" name="Title 2">
            <a:extLst>
              <a:ext uri="{FF2B5EF4-FFF2-40B4-BE49-F238E27FC236}">
                <a16:creationId xmlns:a16="http://schemas.microsoft.com/office/drawing/2014/main" id="{479017FD-F423-40AC-A5A0-FABFF960A6E1}"/>
              </a:ext>
            </a:extLst>
          </p:cNvPr>
          <p:cNvSpPr>
            <a:spLocks noGrp="1"/>
          </p:cNvSpPr>
          <p:nvPr>
            <p:ph type="title"/>
          </p:nvPr>
        </p:nvSpPr>
        <p:spPr/>
        <p:txBody>
          <a:bodyPr/>
          <a:lstStyle/>
          <a:p>
            <a:r>
              <a:rPr lang="en-AU" dirty="0"/>
              <a:t>ASSIMILATION POLICY</a:t>
            </a:r>
          </a:p>
        </p:txBody>
      </p:sp>
      <p:sp>
        <p:nvSpPr>
          <p:cNvPr id="4" name="Text Placeholder 3">
            <a:extLst>
              <a:ext uri="{FF2B5EF4-FFF2-40B4-BE49-F238E27FC236}">
                <a16:creationId xmlns:a16="http://schemas.microsoft.com/office/drawing/2014/main" id="{3E858D11-31C1-4B8C-B13F-8C52B9CE5FE1}"/>
              </a:ext>
            </a:extLst>
          </p:cNvPr>
          <p:cNvSpPr txBox="1">
            <a:spLocks/>
          </p:cNvSpPr>
          <p:nvPr/>
        </p:nvSpPr>
        <p:spPr>
          <a:xfrm>
            <a:off x="414997" y="4126931"/>
            <a:ext cx="11127544" cy="4394624"/>
          </a:xfrm>
          <a:prstGeom prst="rect">
            <a:avLst/>
          </a:prstGeom>
        </p:spPr>
        <p:txBody>
          <a:bodyPr/>
          <a:lstStyle>
            <a:lvl1pPr marL="0" indent="0" eaLnBrk="1" hangingPunct="1">
              <a:buNone/>
              <a:defRPr sz="1125" baseline="0">
                <a:solidFill>
                  <a:schemeClr val="tx1">
                    <a:lumMod val="75000"/>
                    <a:lumOff val="25000"/>
                  </a:schemeClr>
                </a:solidFill>
                <a:latin typeface="Arial" panose="020B0604020202020204" pitchFamily="34" charset="0"/>
                <a:ea typeface="+mn-ea"/>
                <a:cs typeface="Arial" panose="020B0604020202020204" pitchFamily="34" charset="0"/>
              </a:defRPr>
            </a:lvl1pPr>
            <a:lvl2pPr marL="321457" indent="0" eaLnBrk="1" hangingPunct="1">
              <a:buNone/>
              <a:defRPr sz="984">
                <a:latin typeface="+mn-lt"/>
                <a:ea typeface="+mn-ea"/>
                <a:cs typeface="+mn-cs"/>
              </a:defRPr>
            </a:lvl2pPr>
            <a:lvl3pPr marL="642915" indent="0" eaLnBrk="1" hangingPunct="1">
              <a:buNone/>
              <a:defRPr sz="844">
                <a:latin typeface="+mn-lt"/>
                <a:ea typeface="+mn-ea"/>
                <a:cs typeface="+mn-cs"/>
              </a:defRPr>
            </a:lvl3pPr>
            <a:lvl4pPr marL="964372" indent="0" eaLnBrk="1" hangingPunct="1">
              <a:buNone/>
              <a:defRPr sz="703">
                <a:latin typeface="+mn-lt"/>
                <a:ea typeface="+mn-ea"/>
                <a:cs typeface="+mn-cs"/>
              </a:defRPr>
            </a:lvl4pPr>
            <a:lvl5pPr marL="1285829" indent="0" eaLnBrk="1" hangingPunct="1">
              <a:buNone/>
              <a:defRPr sz="703">
                <a:latin typeface="+mn-lt"/>
                <a:ea typeface="+mn-ea"/>
                <a:cs typeface="+mn-cs"/>
              </a:defRPr>
            </a:lvl5pPr>
            <a:lvl6pPr marL="1607287" indent="0" eaLnBrk="1" hangingPunct="1">
              <a:buNone/>
              <a:defRPr sz="703">
                <a:latin typeface="+mn-lt"/>
                <a:ea typeface="+mn-ea"/>
                <a:cs typeface="+mn-cs"/>
              </a:defRPr>
            </a:lvl6pPr>
            <a:lvl7pPr marL="1928744" indent="0" eaLnBrk="1" hangingPunct="1">
              <a:buNone/>
              <a:defRPr sz="703">
                <a:latin typeface="+mn-lt"/>
                <a:ea typeface="+mn-ea"/>
                <a:cs typeface="+mn-cs"/>
              </a:defRPr>
            </a:lvl7pPr>
            <a:lvl8pPr marL="2250201" indent="0" eaLnBrk="1" hangingPunct="1">
              <a:buNone/>
              <a:defRPr sz="703">
                <a:latin typeface="+mn-lt"/>
                <a:ea typeface="+mn-ea"/>
                <a:cs typeface="+mn-cs"/>
              </a:defRPr>
            </a:lvl8pPr>
            <a:lvl9pPr marL="2571659" indent="0" eaLnBrk="1" hangingPunct="1">
              <a:buNone/>
              <a:defRPr sz="703">
                <a:latin typeface="+mn-lt"/>
                <a:ea typeface="+mn-ea"/>
                <a:cs typeface="+mn-cs"/>
              </a:defRPr>
            </a:lvl9pPr>
          </a:lstStyle>
          <a:p>
            <a:pPr defTabSz="914400">
              <a:spcAft>
                <a:spcPts val="600"/>
              </a:spcAft>
            </a:pPr>
            <a:r>
              <a:rPr lang="en-AU" sz="2200" b="1" u="sng" kern="0" dirty="0">
                <a:solidFill>
                  <a:srgbClr val="762000"/>
                </a:solidFill>
              </a:rPr>
              <a:t>Discuss: </a:t>
            </a:r>
          </a:p>
          <a:p>
            <a:pPr marL="285750" indent="-285750" defTabSz="914400">
              <a:spcAft>
                <a:spcPts val="600"/>
              </a:spcAft>
              <a:buFont typeface="Arial" panose="020B0604020202020204" pitchFamily="34" charset="0"/>
              <a:buChar char="•"/>
            </a:pPr>
            <a:r>
              <a:rPr lang="en-AU" sz="2200" kern="0" dirty="0"/>
              <a:t>How do you think these policies made and perhaps continue to make</a:t>
            </a:r>
            <a:r>
              <a:rPr lang="en-AU" sz="2200" kern="0" dirty="0">
                <a:solidFill>
                  <a:schemeClr val="accent2"/>
                </a:solidFill>
              </a:rPr>
              <a:t> </a:t>
            </a:r>
            <a:r>
              <a:rPr lang="en-AU" sz="2200" kern="0" dirty="0"/>
              <a:t>Aboriginal and Torres Strait Islander families feel?</a:t>
            </a:r>
          </a:p>
          <a:p>
            <a:pPr marL="285750" indent="-285750" defTabSz="914400">
              <a:spcAft>
                <a:spcPts val="600"/>
              </a:spcAft>
              <a:buFont typeface="Arial" panose="020B0604020202020204" pitchFamily="34" charset="0"/>
              <a:buChar char="•"/>
            </a:pPr>
            <a:r>
              <a:rPr lang="en-AU" sz="2200" kern="0" dirty="0"/>
              <a:t>Do you think Australia is still trying to assimilate Aboriginal and Torres Strait Islander Peoples into the mainstream Australian culture?</a:t>
            </a:r>
          </a:p>
          <a:p>
            <a:pPr defTabSz="914400">
              <a:spcAft>
                <a:spcPts val="600"/>
              </a:spcAft>
            </a:pPr>
            <a:endParaRPr lang="en-AU" sz="2200" kern="0" dirty="0"/>
          </a:p>
        </p:txBody>
      </p:sp>
    </p:spTree>
    <p:extLst>
      <p:ext uri="{BB962C8B-B14F-4D97-AF65-F5344CB8AC3E}">
        <p14:creationId xmlns:p14="http://schemas.microsoft.com/office/powerpoint/2010/main" val="311762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group of men sit around the exposed roots of a very large tree.">
            <a:extLst>
              <a:ext uri="{FF2B5EF4-FFF2-40B4-BE49-F238E27FC236}">
                <a16:creationId xmlns:a16="http://schemas.microsoft.com/office/drawing/2014/main" id="{3015A945-68E2-452A-807C-126FE6911BB4}"/>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286000"/>
            <a:ext cx="12192000" cy="3971925"/>
          </a:xfrm>
        </p:spPr>
      </p:pic>
      <p:sp>
        <p:nvSpPr>
          <p:cNvPr id="4" name="Title 3">
            <a:extLst>
              <a:ext uri="{FF2B5EF4-FFF2-40B4-BE49-F238E27FC236}">
                <a16:creationId xmlns:a16="http://schemas.microsoft.com/office/drawing/2014/main" id="{C032B498-E00D-49B3-9DE7-F06B4A5C08B7}"/>
              </a:ext>
            </a:extLst>
          </p:cNvPr>
          <p:cNvSpPr>
            <a:spLocks noGrp="1"/>
          </p:cNvSpPr>
          <p:nvPr>
            <p:ph type="title"/>
          </p:nvPr>
        </p:nvSpPr>
        <p:spPr/>
        <p:txBody>
          <a:bodyPr/>
          <a:lstStyle/>
          <a:p>
            <a:r>
              <a:rPr lang="en-AU" dirty="0"/>
              <a:t>SECTION 2: CASE STUDY</a:t>
            </a:r>
            <a:br>
              <a:rPr lang="en-AU" dirty="0"/>
            </a:br>
            <a:r>
              <a:rPr lang="en-AU" b="0" dirty="0"/>
              <a:t>Kinchela Boys Home</a:t>
            </a:r>
          </a:p>
        </p:txBody>
      </p:sp>
    </p:spTree>
    <p:extLst>
      <p:ext uri="{BB962C8B-B14F-4D97-AF65-F5344CB8AC3E}">
        <p14:creationId xmlns:p14="http://schemas.microsoft.com/office/powerpoint/2010/main" val="2476485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6EC03A-C4E7-4DEB-B1A9-CD82C2FC7628}"/>
              </a:ext>
            </a:extLst>
          </p:cNvPr>
          <p:cNvSpPr>
            <a:spLocks noGrp="1"/>
          </p:cNvSpPr>
          <p:nvPr>
            <p:ph type="body" sz="half" idx="2"/>
          </p:nvPr>
        </p:nvSpPr>
        <p:spPr/>
        <p:txBody>
          <a:bodyPr/>
          <a:lstStyle/>
          <a:p>
            <a:pPr>
              <a:spcAft>
                <a:spcPts val="1200"/>
              </a:spcAft>
            </a:pPr>
            <a:r>
              <a:rPr lang="en-AU" sz="2200" dirty="0">
                <a:hlinkClick r:id="rId3"/>
              </a:rPr>
              <a:t>Kinchela Boys Home </a:t>
            </a:r>
            <a:r>
              <a:rPr lang="en-AU" sz="2200" dirty="0"/>
              <a:t>(KBH) was established by the Aboriginal Protection Board in 1924 and closed in 1970. It is estimated that between 400-600 Aboriginal boys were removed from their families and placed in KBH.</a:t>
            </a:r>
          </a:p>
          <a:p>
            <a:pPr>
              <a:spcAft>
                <a:spcPts val="1200"/>
              </a:spcAft>
            </a:pPr>
            <a:r>
              <a:rPr lang="en-AU" sz="2200" dirty="0"/>
              <a:t>Inside KBH the boys suffered abuses of all kinds on a daily basis, because they were Aboriginal. They were denied the love of their families, and a childhood filled with laughter, safety and joy. They were denied the basic rights every child deserves. </a:t>
            </a:r>
          </a:p>
          <a:p>
            <a:pPr>
              <a:spcAft>
                <a:spcPts val="1200"/>
              </a:spcAft>
            </a:pPr>
            <a:endParaRPr lang="en-AU" sz="2200" dirty="0"/>
          </a:p>
        </p:txBody>
      </p:sp>
      <p:sp>
        <p:nvSpPr>
          <p:cNvPr id="3" name="Title 2">
            <a:extLst>
              <a:ext uri="{FF2B5EF4-FFF2-40B4-BE49-F238E27FC236}">
                <a16:creationId xmlns:a16="http://schemas.microsoft.com/office/drawing/2014/main" id="{39F1348C-2673-4859-8372-0191DAA5A6CD}"/>
              </a:ext>
            </a:extLst>
          </p:cNvPr>
          <p:cNvSpPr>
            <a:spLocks noGrp="1"/>
          </p:cNvSpPr>
          <p:nvPr>
            <p:ph type="title"/>
          </p:nvPr>
        </p:nvSpPr>
        <p:spPr/>
        <p:txBody>
          <a:bodyPr/>
          <a:lstStyle/>
          <a:p>
            <a:r>
              <a:rPr lang="en-AU" dirty="0"/>
              <a:t>KINCHELA BOYS HOME</a:t>
            </a:r>
          </a:p>
        </p:txBody>
      </p:sp>
      <p:sp>
        <p:nvSpPr>
          <p:cNvPr id="9" name="Text Placeholder 3">
            <a:extLst>
              <a:ext uri="{FF2B5EF4-FFF2-40B4-BE49-F238E27FC236}">
                <a16:creationId xmlns:a16="http://schemas.microsoft.com/office/drawing/2014/main" id="{2F17F0B4-3880-4D52-A8D5-2349B2AD2D82}"/>
              </a:ext>
            </a:extLst>
          </p:cNvPr>
          <p:cNvSpPr txBox="1">
            <a:spLocks/>
          </p:cNvSpPr>
          <p:nvPr/>
        </p:nvSpPr>
        <p:spPr>
          <a:xfrm>
            <a:off x="7447722" y="5155286"/>
            <a:ext cx="4413280" cy="3468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50" kern="0" dirty="0">
                <a:latin typeface="Arial" panose="020B0604020202020204" pitchFamily="34" charset="0"/>
              </a:rPr>
              <a:t>Kinchela Boys Home (KBH) Survivors at the tree, near the site of Kinchela Boys Home in Kempsey. Photo credit: Peter </a:t>
            </a:r>
            <a:r>
              <a:rPr lang="en-AU" sz="1050" kern="0" dirty="0" err="1">
                <a:latin typeface="Arial" panose="020B0604020202020204" pitchFamily="34" charset="0"/>
              </a:rPr>
              <a:t>Solness</a:t>
            </a:r>
            <a:r>
              <a:rPr lang="en-AU" sz="1050" kern="0" dirty="0">
                <a:latin typeface="Arial" panose="020B0604020202020204" pitchFamily="34" charset="0"/>
              </a:rPr>
              <a:t> 2015</a:t>
            </a:r>
          </a:p>
          <a:p>
            <a:pPr defTabSz="914400"/>
            <a:endParaRPr lang="en-AU" sz="1050" kern="0" dirty="0">
              <a:latin typeface="Arial" panose="020B0604020202020204" pitchFamily="34" charset="0"/>
            </a:endParaRPr>
          </a:p>
        </p:txBody>
      </p:sp>
      <p:pic>
        <p:nvPicPr>
          <p:cNvPr id="10" name="Picture Placeholder 6" descr="A group of men sit around the exposed roots of a very large tree.">
            <a:extLst>
              <a:ext uri="{FF2B5EF4-FFF2-40B4-BE49-F238E27FC236}">
                <a16:creationId xmlns:a16="http://schemas.microsoft.com/office/drawing/2014/main" id="{98403AAA-08A7-4B17-A226-AB0F61FA5AB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33" r="-370"/>
          <a:stretch/>
        </p:blipFill>
        <p:spPr>
          <a:xfrm>
            <a:off x="7447722" y="1980321"/>
            <a:ext cx="4413280" cy="3047182"/>
          </a:xfrm>
          <a:prstGeom prst="rect">
            <a:avLst/>
          </a:prstGeom>
        </p:spPr>
      </p:pic>
    </p:spTree>
    <p:extLst>
      <p:ext uri="{BB962C8B-B14F-4D97-AF65-F5344CB8AC3E}">
        <p14:creationId xmlns:p14="http://schemas.microsoft.com/office/powerpoint/2010/main" val="2927023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A7F0611-6A56-4EEA-80B8-67BDBE517CF7}"/>
              </a:ext>
            </a:extLst>
          </p:cNvPr>
          <p:cNvSpPr>
            <a:spLocks noGrp="1"/>
          </p:cNvSpPr>
          <p:nvPr>
            <p:ph type="title"/>
          </p:nvPr>
        </p:nvSpPr>
        <p:spPr/>
        <p:txBody>
          <a:bodyPr/>
          <a:lstStyle/>
          <a:p>
            <a:r>
              <a:rPr lang="en-US" dirty="0"/>
              <a:t>KINCHELA BOYS HOME ABORIGINAL CORPORATION (KBHAC)</a:t>
            </a:r>
            <a:endParaRPr lang="en-AU" dirty="0"/>
          </a:p>
        </p:txBody>
      </p:sp>
      <p:sp>
        <p:nvSpPr>
          <p:cNvPr id="4" name="Text Placeholder 2">
            <a:extLst>
              <a:ext uri="{FF2B5EF4-FFF2-40B4-BE49-F238E27FC236}">
                <a16:creationId xmlns:a16="http://schemas.microsoft.com/office/drawing/2014/main" id="{6D29F408-7734-483F-871E-45C39F826062}"/>
              </a:ext>
            </a:extLst>
          </p:cNvPr>
          <p:cNvSpPr txBox="1">
            <a:spLocks/>
          </p:cNvSpPr>
          <p:nvPr/>
        </p:nvSpPr>
        <p:spPr>
          <a:xfrm>
            <a:off x="470632" y="2027583"/>
            <a:ext cx="6533141" cy="3474544"/>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u="sng" kern="0" dirty="0">
                <a:latin typeface="Arial" panose="020B0604020202020204" pitchFamily="34" charset="0"/>
                <a:hlinkClick r:id="rId3"/>
              </a:rPr>
              <a:t>KBHAC</a:t>
            </a:r>
            <a:r>
              <a:rPr lang="en-AU" sz="2200" kern="0" dirty="0">
                <a:latin typeface="Arial" panose="020B0604020202020204" pitchFamily="34" charset="0"/>
              </a:rPr>
              <a:t> has been operational since 2001. Formed by the KBH survivors and their families, KBHAC encourages and supports a group healing model of care, which helps survivors address the abuse experienced by the KBH survivors as well as the intergenerational trauma experienced by their descendants.</a:t>
            </a:r>
          </a:p>
          <a:p>
            <a:pPr defTabSz="914400">
              <a:spcAft>
                <a:spcPts val="1200"/>
              </a:spcAft>
            </a:pPr>
            <a:r>
              <a:rPr lang="en-AU" sz="2200" kern="0" dirty="0">
                <a:latin typeface="Arial" panose="020B0604020202020204" pitchFamily="34" charset="0"/>
              </a:rPr>
              <a:t>Caritas Australia have partnered with KBHAC since 2011, supporting group healing work as well as core operational costs. </a:t>
            </a: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p:txBody>
      </p:sp>
      <p:sp>
        <p:nvSpPr>
          <p:cNvPr id="5" name="Text Placeholder 3">
            <a:extLst>
              <a:ext uri="{FF2B5EF4-FFF2-40B4-BE49-F238E27FC236}">
                <a16:creationId xmlns:a16="http://schemas.microsoft.com/office/drawing/2014/main" id="{B7B2161C-2A02-40ED-B67B-04CF54C2923B}"/>
              </a:ext>
            </a:extLst>
          </p:cNvPr>
          <p:cNvSpPr txBox="1">
            <a:spLocks/>
          </p:cNvSpPr>
          <p:nvPr/>
        </p:nvSpPr>
        <p:spPr>
          <a:xfrm>
            <a:off x="7447722" y="5155286"/>
            <a:ext cx="4413280" cy="3468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50" kern="0" dirty="0">
                <a:latin typeface="Arial" panose="020B0604020202020204" pitchFamily="34" charset="0"/>
              </a:rPr>
              <a:t>Kinchela Boys Home (KBH) Survivors at the tree, near the site of Kinchela Boys Home in Kempsey. Photo credit: Peter </a:t>
            </a:r>
            <a:r>
              <a:rPr lang="en-AU" sz="1050" kern="0" dirty="0" err="1">
                <a:latin typeface="Arial" panose="020B0604020202020204" pitchFamily="34" charset="0"/>
              </a:rPr>
              <a:t>Solness</a:t>
            </a:r>
            <a:r>
              <a:rPr lang="en-AU" sz="1050" kern="0" dirty="0">
                <a:latin typeface="Arial" panose="020B0604020202020204" pitchFamily="34" charset="0"/>
              </a:rPr>
              <a:t> 2015</a:t>
            </a:r>
          </a:p>
          <a:p>
            <a:pPr defTabSz="914400"/>
            <a:endParaRPr lang="en-AU" sz="1050" kern="0" dirty="0">
              <a:latin typeface="Arial" panose="020B0604020202020204" pitchFamily="34" charset="0"/>
            </a:endParaRPr>
          </a:p>
        </p:txBody>
      </p:sp>
      <p:pic>
        <p:nvPicPr>
          <p:cNvPr id="6" name="Picture Placeholder 6" descr="A group of men sit around the exposed roots of a very large tree.">
            <a:extLst>
              <a:ext uri="{FF2B5EF4-FFF2-40B4-BE49-F238E27FC236}">
                <a16:creationId xmlns:a16="http://schemas.microsoft.com/office/drawing/2014/main" id="{B5D91B43-5951-4E1E-A85D-5F45B307C60A}"/>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33" r="-370"/>
          <a:stretch/>
        </p:blipFill>
        <p:spPr>
          <a:xfrm>
            <a:off x="7447722" y="1980321"/>
            <a:ext cx="4413280" cy="3047182"/>
          </a:xfrm>
          <a:prstGeom prst="rect">
            <a:avLst/>
          </a:prstGeom>
        </p:spPr>
      </p:pic>
    </p:spTree>
    <p:extLst>
      <p:ext uri="{BB962C8B-B14F-4D97-AF65-F5344CB8AC3E}">
        <p14:creationId xmlns:p14="http://schemas.microsoft.com/office/powerpoint/2010/main" val="11035153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photo of a man looking direct at camera with a slight smile. ">
            <a:extLst>
              <a:ext uri="{FF2B5EF4-FFF2-40B4-BE49-F238E27FC236}">
                <a16:creationId xmlns:a16="http://schemas.microsoft.com/office/drawing/2014/main" id="{80DC808C-6665-4077-84F9-3BA9238096BA}"/>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399"/>
          <a:stretch/>
        </p:blipFill>
        <p:spPr>
          <a:xfrm>
            <a:off x="7246938" y="1562100"/>
            <a:ext cx="4659312" cy="4037013"/>
          </a:xfrm>
        </p:spPr>
      </p:pic>
      <p:sp>
        <p:nvSpPr>
          <p:cNvPr id="8" name="Text Placeholder 7">
            <a:extLst>
              <a:ext uri="{FF2B5EF4-FFF2-40B4-BE49-F238E27FC236}">
                <a16:creationId xmlns:a16="http://schemas.microsoft.com/office/drawing/2014/main" id="{EC37B10B-5316-43FC-88CC-B8B8E8E9523C}"/>
              </a:ext>
            </a:extLst>
          </p:cNvPr>
          <p:cNvSpPr>
            <a:spLocks noGrp="1"/>
          </p:cNvSpPr>
          <p:nvPr>
            <p:ph type="body" sz="quarter" idx="11"/>
          </p:nvPr>
        </p:nvSpPr>
        <p:spPr/>
        <p:txBody>
          <a:bodyPr/>
          <a:lstStyle/>
          <a:p>
            <a:r>
              <a:rPr lang="en-AU" sz="1000" dirty="0"/>
              <a:t>Kinchela Boys Home (KBH) Survivor, </a:t>
            </a:r>
            <a:r>
              <a:rPr lang="en-AU" sz="1000" kern="1200" dirty="0">
                <a:solidFill>
                  <a:schemeClr val="tx1"/>
                </a:solidFill>
              </a:rPr>
              <a:t>Richard Campbell #28</a:t>
            </a:r>
            <a:r>
              <a:rPr lang="en-AU" sz="1000" dirty="0"/>
              <a:t>.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10818"/>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1400" i="1" kern="0" dirty="0">
                <a:latin typeface="Arial" panose="020B0604020202020204" pitchFamily="34" charset="0"/>
              </a:rPr>
              <a:t>Story first published for Project Compassion 2017</a:t>
            </a:r>
          </a:p>
          <a:p>
            <a:pPr defTabSz="914400">
              <a:spcAft>
                <a:spcPts val="1200"/>
              </a:spcAft>
            </a:pPr>
            <a:r>
              <a:rPr lang="en-AU" sz="2200" kern="0" dirty="0">
                <a:latin typeface="Arial" panose="020B0604020202020204" pitchFamily="34" charset="0"/>
              </a:rPr>
              <a:t>Many years ago when he was just eight years old, Uncle Richard was taken from his parents. He was kidnapped as part of The Stolen Generation policies. </a:t>
            </a:r>
          </a:p>
          <a:p>
            <a:pPr defTabSz="914400">
              <a:spcAft>
                <a:spcPts val="1200"/>
              </a:spcAft>
            </a:pPr>
            <a:r>
              <a:rPr lang="en-AU" sz="2200" kern="0" dirty="0">
                <a:latin typeface="Arial" panose="020B0604020202020204" pitchFamily="34" charset="0"/>
              </a:rPr>
              <a:t>Uncle Richard had to live with other First Australian children in a house for boys called Kinchela Boys Home (KBH).</a:t>
            </a:r>
          </a:p>
          <a:p>
            <a:pPr defTabSz="914400">
              <a:spcAft>
                <a:spcPts val="1200"/>
              </a:spcAft>
            </a:pPr>
            <a:r>
              <a:rPr lang="en-AU" sz="2200" kern="0" dirty="0">
                <a:latin typeface="Arial" panose="020B0604020202020204" pitchFamily="34" charset="0"/>
              </a:rPr>
              <a:t>He was not allowed to speak his language or use his name. He was referred to by a number. The managers were cruel and abusive. He missed his family. He was desperately unhappy.</a:t>
            </a:r>
          </a:p>
        </p:txBody>
      </p:sp>
    </p:spTree>
    <p:extLst>
      <p:ext uri="{BB962C8B-B14F-4D97-AF65-F5344CB8AC3E}">
        <p14:creationId xmlns:p14="http://schemas.microsoft.com/office/powerpoint/2010/main" val="3397117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437322" y="1217652"/>
            <a:ext cx="11308209" cy="4422696"/>
          </a:xfrm>
        </p:spPr>
        <p:txBody>
          <a:bodyPr lIns="91440" tIns="45720" rIns="91440" bIns="45720" anchor="t"/>
          <a:lstStyle/>
          <a:p>
            <a:pPr>
              <a:spcAft>
                <a:spcPts val="1800"/>
              </a:spcAft>
            </a:pPr>
            <a:r>
              <a:rPr lang="en-AU" sz="1600" dirty="0"/>
              <a:t>Over half a million Aboriginal and Torres Strait Islander people live in Australia. Caritas Australia is working in partnership with our First Australians to support self-determination and foster Aboriginal and Torres Strait Islander led solutions to challenges brought on by injustice.</a:t>
            </a:r>
            <a:endParaRPr lang="en-AU" altLang="en-US" sz="1600" b="1" dirty="0"/>
          </a:p>
          <a:p>
            <a:pPr>
              <a:spcAft>
                <a:spcPts val="1200"/>
              </a:spcAft>
            </a:pPr>
            <a:r>
              <a:rPr lang="en-AU" sz="1600" dirty="0"/>
              <a:t>This resource is divided into the following sections: </a:t>
            </a:r>
          </a:p>
          <a:p>
            <a:pPr>
              <a:spcAft>
                <a:spcPts val="600"/>
              </a:spcAft>
            </a:pPr>
            <a:r>
              <a:rPr lang="en-AU" sz="1600" b="1" dirty="0"/>
              <a:t>Section 1: The Stolen Generations</a:t>
            </a:r>
          </a:p>
          <a:p>
            <a:pPr>
              <a:spcAft>
                <a:spcPts val="600"/>
              </a:spcAft>
            </a:pPr>
            <a:r>
              <a:rPr lang="en-AU" sz="1600" dirty="0"/>
              <a:t>Who are the Stolen Generations and why were children forcibly removed from their families? </a:t>
            </a:r>
          </a:p>
          <a:p>
            <a:pPr>
              <a:spcAft>
                <a:spcPts val="600"/>
              </a:spcAft>
            </a:pPr>
            <a:endParaRPr lang="en-AU" sz="1600" dirty="0"/>
          </a:p>
          <a:p>
            <a:pPr>
              <a:spcAft>
                <a:spcPts val="600"/>
              </a:spcAft>
            </a:pPr>
            <a:r>
              <a:rPr lang="en-AU" sz="1600" b="1" dirty="0"/>
              <a:t>Section 2: Case Study – Kinchela Boys Home</a:t>
            </a:r>
          </a:p>
          <a:p>
            <a:pPr>
              <a:spcAft>
                <a:spcPts val="600"/>
              </a:spcAft>
            </a:pPr>
            <a:r>
              <a:rPr lang="en-AU" sz="1600" dirty="0"/>
              <a:t>Learning about what it was like for the children and the impact it had on them and their families.</a:t>
            </a:r>
          </a:p>
          <a:p>
            <a:pPr>
              <a:spcAft>
                <a:spcPts val="600"/>
              </a:spcAft>
            </a:pPr>
            <a:endParaRPr lang="en-AU" sz="1600" dirty="0"/>
          </a:p>
          <a:p>
            <a:pPr>
              <a:spcAft>
                <a:spcPts val="600"/>
              </a:spcAft>
            </a:pPr>
            <a:r>
              <a:rPr lang="en-AU" sz="1600" b="1" dirty="0"/>
              <a:t>Section 3: A Path to Justice</a:t>
            </a:r>
          </a:p>
          <a:p>
            <a:pPr>
              <a:spcAft>
                <a:spcPts val="600"/>
              </a:spcAft>
            </a:pPr>
            <a:r>
              <a:rPr lang="en-AU" sz="1600" dirty="0"/>
              <a:t>Exploring rights, recognition and what we can do.</a:t>
            </a:r>
          </a:p>
          <a:p>
            <a:pPr>
              <a:lnSpc>
                <a:spcPct val="114000"/>
              </a:lnSpc>
              <a:spcAft>
                <a:spcPts val="600"/>
              </a:spcAft>
            </a:pPr>
            <a:endParaRPr lang="en-AU" altLang="en-US" sz="1600" b="1" dirty="0"/>
          </a:p>
          <a:p>
            <a:pPr>
              <a:lnSpc>
                <a:spcPct val="114000"/>
              </a:lnSpc>
              <a:spcAft>
                <a:spcPts val="600"/>
              </a:spcAft>
            </a:pPr>
            <a:endParaRPr lang="en-AU" altLang="en-US" sz="1600" b="1" dirty="0">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CA24DDC-555B-4290-AB6C-4845466761EF}"/>
              </a:ext>
            </a:extLst>
          </p:cNvPr>
          <p:cNvSpPr txBox="1">
            <a:spLocks/>
          </p:cNvSpPr>
          <p:nvPr/>
        </p:nvSpPr>
        <p:spPr>
          <a:xfrm>
            <a:off x="437322" y="334863"/>
            <a:ext cx="8991491"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TEACHER INFORMATION</a:t>
            </a:r>
            <a:endParaRPr lang="en-AU" sz="4000" kern="0" dirty="0"/>
          </a:p>
        </p:txBody>
      </p:sp>
    </p:spTree>
    <p:extLst>
      <p:ext uri="{BB962C8B-B14F-4D97-AF65-F5344CB8AC3E}">
        <p14:creationId xmlns:p14="http://schemas.microsoft.com/office/powerpoint/2010/main" val="2743254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sp>
        <p:nvSpPr>
          <p:cNvPr id="5" name="Picture Placeholder 4">
            <a:extLst>
              <a:ext uri="{FF2B5EF4-FFF2-40B4-BE49-F238E27FC236}">
                <a16:creationId xmlns:a16="http://schemas.microsoft.com/office/drawing/2014/main" id="{22D3C266-8EE5-4A1A-9A42-59B39C86BD00}"/>
              </a:ext>
            </a:extLst>
          </p:cNvPr>
          <p:cNvSpPr>
            <a:spLocks noGrp="1"/>
          </p:cNvSpPr>
          <p:nvPr>
            <p:ph type="pic" sz="quarter" idx="10"/>
          </p:nvPr>
        </p:nvSpPr>
        <p:spPr/>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13809"/>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All KBH boys were assigned numbers and were prohibited from using their names.</a:t>
            </a:r>
          </a:p>
          <a:p>
            <a:pPr>
              <a:spcAft>
                <a:spcPts val="1200"/>
              </a:spcAft>
            </a:pPr>
            <a:r>
              <a:rPr lang="en-AU" sz="2200" dirty="0">
                <a:latin typeface="Arial" panose="020B0604020202020204" pitchFamily="34" charset="0"/>
              </a:rPr>
              <a:t>Uncle Richard will never forget the terrible times and the brutal managers.</a:t>
            </a:r>
          </a:p>
          <a:p>
            <a:pPr>
              <a:spcAft>
                <a:spcPts val="1200"/>
              </a:spcAft>
            </a:pPr>
            <a:r>
              <a:rPr lang="en-AU" sz="2200" dirty="0">
                <a:latin typeface="Arial" panose="020B0604020202020204" pitchFamily="34" charset="0"/>
              </a:rPr>
              <a:t>He was very angry when he finally left KBH. He had lost so much. Not only his family, but his language, his mob and his country. He also lost his identity.</a:t>
            </a:r>
          </a:p>
        </p:txBody>
      </p:sp>
      <p:sp>
        <p:nvSpPr>
          <p:cNvPr id="7" name="Round Diagonal Corner Rectangle 1">
            <a:extLst>
              <a:ext uri="{FF2B5EF4-FFF2-40B4-BE49-F238E27FC236}">
                <a16:creationId xmlns:a16="http://schemas.microsoft.com/office/drawing/2014/main" id="{6A161799-37BD-4528-9462-8D2506944B09}"/>
              </a:ext>
            </a:extLst>
          </p:cNvPr>
          <p:cNvSpPr/>
          <p:nvPr/>
        </p:nvSpPr>
        <p:spPr>
          <a:xfrm rot="16200000">
            <a:off x="7541096" y="1268831"/>
            <a:ext cx="4071888" cy="4658425"/>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10" name="Picture 9" descr="“First thing they say to you: forget your name. You are now a number. You are now 28.” &#10;- Richard Campbell #28&#10;">
            <a:extLst>
              <a:ext uri="{FF2B5EF4-FFF2-40B4-BE49-F238E27FC236}">
                <a16:creationId xmlns:a16="http://schemas.microsoft.com/office/drawing/2014/main" id="{7E1AE87E-858C-40EE-B6D7-BCE4833B039A}"/>
              </a:ext>
            </a:extLst>
          </p:cNvPr>
          <p:cNvPicPr>
            <a:picLocks noChangeAspect="1"/>
          </p:cNvPicPr>
          <p:nvPr/>
        </p:nvPicPr>
        <p:blipFill>
          <a:blip r:embed="rId3"/>
          <a:stretch>
            <a:fillRect/>
          </a:stretch>
        </p:blipFill>
        <p:spPr>
          <a:xfrm>
            <a:off x="7362997" y="2208887"/>
            <a:ext cx="4261473" cy="2743438"/>
          </a:xfrm>
          <a:prstGeom prst="rect">
            <a:avLst/>
          </a:prstGeom>
        </p:spPr>
      </p:pic>
    </p:spTree>
    <p:extLst>
      <p:ext uri="{BB962C8B-B14F-4D97-AF65-F5344CB8AC3E}">
        <p14:creationId xmlns:p14="http://schemas.microsoft.com/office/powerpoint/2010/main" val="324908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photo showing the arm of a man as he paints the canvas. The painting of the Good Samaritan is nearly complete. ">
            <a:extLst>
              <a:ext uri="{FF2B5EF4-FFF2-40B4-BE49-F238E27FC236}">
                <a16:creationId xmlns:a16="http://schemas.microsoft.com/office/drawing/2014/main" id="{322DA1CF-7142-477C-874F-1777887A61D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C68D1F59-371A-49DF-A470-177344A41D0B}"/>
              </a:ext>
            </a:extLst>
          </p:cNvPr>
          <p:cNvSpPr>
            <a:spLocks noGrp="1"/>
          </p:cNvSpPr>
          <p:nvPr>
            <p:ph type="body" sz="quarter" idx="11"/>
          </p:nvPr>
        </p:nvSpPr>
        <p:spPr>
          <a:xfrm>
            <a:off x="7246938" y="5708424"/>
            <a:ext cx="4659312" cy="311150"/>
          </a:xfrm>
        </p:spPr>
        <p:txBody>
          <a:bodyPr/>
          <a:lstStyle/>
          <a:p>
            <a:pPr defTabSz="914400"/>
            <a:r>
              <a:rPr lang="en-AU" sz="1000" dirty="0"/>
              <a:t>Kinchela Boys Home (KBH) Survivor, </a:t>
            </a:r>
            <a:r>
              <a:rPr lang="en-AU" sz="1000" kern="1200" dirty="0">
                <a:solidFill>
                  <a:schemeClr val="tx1"/>
                </a:solidFill>
              </a:rPr>
              <a:t>Richard Campbell #28 </a:t>
            </a:r>
            <a:r>
              <a:rPr lang="en-AU" sz="1000" dirty="0"/>
              <a:t>working on his painting of the Good Samaritan.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70168"/>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Uncle Richard was denied his family, his identity and his Aboriginal culture: “They just kept saying, you’re white, not black,” Uncle Richard says. </a:t>
            </a:r>
          </a:p>
          <a:p>
            <a:pPr>
              <a:spcAft>
                <a:spcPts val="1200"/>
              </a:spcAft>
            </a:pPr>
            <a:r>
              <a:rPr lang="en-AU" sz="2200" dirty="0">
                <a:latin typeface="Arial" panose="020B0604020202020204" pitchFamily="34" charset="0"/>
              </a:rPr>
              <a:t>His life spiralled out of control. He was lost. </a:t>
            </a:r>
          </a:p>
          <a:p>
            <a:pPr>
              <a:spcAft>
                <a:spcPts val="1200"/>
              </a:spcAft>
            </a:pPr>
            <a:r>
              <a:rPr lang="en-AU" sz="2200" dirty="0">
                <a:latin typeface="Arial" panose="020B0604020202020204" pitchFamily="34" charset="0"/>
              </a:rPr>
              <a:t>He tried to get his life together. He began to paint. And through his art he told his story – the story of his life at the Kinchela Boys Home and of the effect it had on him. He studied Fine Art, gained a degree and now teaches art.</a:t>
            </a:r>
          </a:p>
        </p:txBody>
      </p:sp>
    </p:spTree>
    <p:extLst>
      <p:ext uri="{BB962C8B-B14F-4D97-AF65-F5344CB8AC3E}">
        <p14:creationId xmlns:p14="http://schemas.microsoft.com/office/powerpoint/2010/main" val="13498506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man squats on the grass preparing leaves for a smoking ceremony.">
            <a:extLst>
              <a:ext uri="{FF2B5EF4-FFF2-40B4-BE49-F238E27FC236}">
                <a16:creationId xmlns:a16="http://schemas.microsoft.com/office/drawing/2014/main" id="{B4344A14-B3CB-4DE6-99E5-E0D68DF9A1EF}"/>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a:ext>
            </a:extLst>
          </a:blip>
          <a:srcRect l="21382" t="26421" r="6614" b="1554"/>
          <a:stretch/>
        </p:blipFill>
        <p:spPr>
          <a:xfrm>
            <a:off x="7246938" y="1562100"/>
            <a:ext cx="4659312" cy="4037013"/>
          </a:xfrm>
        </p:spPr>
      </p:pic>
      <p:sp>
        <p:nvSpPr>
          <p:cNvPr id="7" name="Text Placeholder 6">
            <a:extLst>
              <a:ext uri="{FF2B5EF4-FFF2-40B4-BE49-F238E27FC236}">
                <a16:creationId xmlns:a16="http://schemas.microsoft.com/office/drawing/2014/main" id="{639BAEA1-9D11-448B-B6CD-69EB527E7CEC}"/>
              </a:ext>
            </a:extLst>
          </p:cNvPr>
          <p:cNvSpPr>
            <a:spLocks noGrp="1"/>
          </p:cNvSpPr>
          <p:nvPr>
            <p:ph type="body" sz="quarter" idx="11"/>
          </p:nvPr>
        </p:nvSpPr>
        <p:spPr>
          <a:xfrm>
            <a:off x="7246938" y="5686197"/>
            <a:ext cx="4659312" cy="311150"/>
          </a:xfrm>
        </p:spPr>
        <p:txBody>
          <a:bodyPr/>
          <a:lstStyle/>
          <a:p>
            <a:r>
              <a:rPr lang="en-AU" sz="1000" dirty="0"/>
              <a:t>Traditional smoking ceremony performed at a KBHAC  gathering of Kinchela Boys Home (KBH)  survivors and their families in Kempsey, NSW.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13106"/>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Uncle Richard joined Kinchela Boys Home Aboriginal Corporation (KBHAC), a group made up of men who were in the home with him. </a:t>
            </a:r>
          </a:p>
          <a:p>
            <a:pPr>
              <a:spcAft>
                <a:spcPts val="1200"/>
              </a:spcAft>
            </a:pPr>
            <a:r>
              <a:rPr lang="en-AU" sz="2200" dirty="0">
                <a:latin typeface="Arial" panose="020B0604020202020204" pitchFamily="34" charset="0"/>
              </a:rPr>
              <a:t>To support their friends, they listen to each other’s stories as they deal with the hurt and loss they have experienced. </a:t>
            </a:r>
          </a:p>
          <a:p>
            <a:pPr>
              <a:spcAft>
                <a:spcPts val="1200"/>
              </a:spcAft>
            </a:pPr>
            <a:r>
              <a:rPr lang="en-AU" sz="2200" dirty="0">
                <a:latin typeface="Arial" panose="020B0604020202020204" pitchFamily="34" charset="0"/>
              </a:rPr>
              <a:t>Uncle Richard and his friends tell their stories to young people and old people. He will never forget what happened. Uncle Richard and his friends try to be role models for First Australian children helping them to be happy and proud of who they are.</a:t>
            </a:r>
          </a:p>
        </p:txBody>
      </p:sp>
    </p:spTree>
    <p:extLst>
      <p:ext uri="{BB962C8B-B14F-4D97-AF65-F5344CB8AC3E}">
        <p14:creationId xmlns:p14="http://schemas.microsoft.com/office/powerpoint/2010/main" val="2576117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55DEB9-7E49-42D1-924A-F662E49CB669}"/>
              </a:ext>
            </a:extLst>
          </p:cNvPr>
          <p:cNvSpPr>
            <a:spLocks noGrp="1"/>
          </p:cNvSpPr>
          <p:nvPr>
            <p:ph type="title"/>
          </p:nvPr>
        </p:nvSpPr>
        <p:spPr/>
        <p:txBody>
          <a:bodyPr/>
          <a:lstStyle/>
          <a:p>
            <a:r>
              <a:rPr lang="en-AU" dirty="0"/>
              <a:t>UNCLE RICHARD’S STORY</a:t>
            </a:r>
          </a:p>
        </p:txBody>
      </p:sp>
      <p:pic>
        <p:nvPicPr>
          <p:cNvPr id="10" name="Picture Placeholder 9" descr="A man sits and paints a large canvas on an easel. ">
            <a:extLst>
              <a:ext uri="{FF2B5EF4-FFF2-40B4-BE49-F238E27FC236}">
                <a16:creationId xmlns:a16="http://schemas.microsoft.com/office/drawing/2014/main" id="{9DE9CFA1-1DC5-4285-B144-1BA9D3AC94A1}"/>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80D9BEF5-0154-4BDB-B843-8DDE59605410}"/>
              </a:ext>
            </a:extLst>
          </p:cNvPr>
          <p:cNvSpPr>
            <a:spLocks noGrp="1"/>
          </p:cNvSpPr>
          <p:nvPr>
            <p:ph type="body" sz="quarter" idx="11"/>
          </p:nvPr>
        </p:nvSpPr>
        <p:spPr>
          <a:xfrm>
            <a:off x="7246938" y="5686197"/>
            <a:ext cx="4659312" cy="311150"/>
          </a:xfrm>
        </p:spPr>
        <p:txBody>
          <a:bodyPr/>
          <a:lstStyle/>
          <a:p>
            <a:r>
              <a:rPr lang="en-US" sz="1000" dirty="0" err="1"/>
              <a:t>Kinchela</a:t>
            </a:r>
            <a:r>
              <a:rPr lang="en-US" sz="1000" dirty="0"/>
              <a:t> Boys Home (KBH) Survivor, Uncle Richard working on his painting of the Good Samaritan.  Credit: Caritas Australia</a:t>
            </a:r>
          </a:p>
          <a:p>
            <a:endParaRPr lang="en-AU" dirty="0"/>
          </a:p>
        </p:txBody>
      </p:sp>
      <p:sp>
        <p:nvSpPr>
          <p:cNvPr id="4" name="Text Placeholder 2">
            <a:extLst>
              <a:ext uri="{FF2B5EF4-FFF2-40B4-BE49-F238E27FC236}">
                <a16:creationId xmlns:a16="http://schemas.microsoft.com/office/drawing/2014/main" id="{EC3D17AA-613F-4196-B413-AA58AE3529CF}"/>
              </a:ext>
            </a:extLst>
          </p:cNvPr>
          <p:cNvSpPr txBox="1">
            <a:spLocks/>
          </p:cNvSpPr>
          <p:nvPr/>
        </p:nvSpPr>
        <p:spPr>
          <a:xfrm>
            <a:off x="567530" y="1506072"/>
            <a:ext cx="6470848" cy="432485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a:spcAft>
                <a:spcPts val="1200"/>
              </a:spcAft>
            </a:pPr>
            <a:r>
              <a:rPr lang="en-AU" sz="2200" dirty="0">
                <a:latin typeface="Arial" panose="020B0604020202020204" pitchFamily="34" charset="0"/>
              </a:rPr>
              <a:t>One of Uncle Richard’s paintings is about the story of the Good Samaritan. It shows an indigenous man helping a white man. </a:t>
            </a:r>
          </a:p>
          <a:p>
            <a:pPr>
              <a:spcAft>
                <a:spcPts val="1200"/>
              </a:spcAft>
            </a:pPr>
            <a:r>
              <a:rPr lang="en-AU" sz="2200" dirty="0">
                <a:latin typeface="Arial" panose="020B0604020202020204" pitchFamily="34" charset="0"/>
              </a:rPr>
              <a:t>Uncle Richard says it signifies that Australian Indigenous people have always been good neighbours. </a:t>
            </a:r>
          </a:p>
        </p:txBody>
      </p:sp>
    </p:spTree>
    <p:extLst>
      <p:ext uri="{BB962C8B-B14F-4D97-AF65-F5344CB8AC3E}">
        <p14:creationId xmlns:p14="http://schemas.microsoft.com/office/powerpoint/2010/main" val="10432107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2FA07-F994-4ABC-A889-074D1D06BDF1}"/>
              </a:ext>
            </a:extLst>
          </p:cNvPr>
          <p:cNvSpPr>
            <a:spLocks noGrp="1"/>
          </p:cNvSpPr>
          <p:nvPr>
            <p:ph type="body" sz="half" idx="2"/>
          </p:nvPr>
        </p:nvSpPr>
        <p:spPr>
          <a:xfrm>
            <a:off x="584849" y="1552548"/>
            <a:ext cx="6412300" cy="4394624"/>
          </a:xfrm>
        </p:spPr>
        <p:txBody>
          <a:bodyPr/>
          <a:lstStyle/>
          <a:p>
            <a:r>
              <a:rPr lang="en-AU" sz="2200" dirty="0"/>
              <a:t>What made Uncle Richard’s life challenging? </a:t>
            </a:r>
          </a:p>
          <a:p>
            <a:endParaRPr lang="en-AU" sz="2200" dirty="0"/>
          </a:p>
          <a:p>
            <a:r>
              <a:rPr lang="en-AU" sz="2200" dirty="0"/>
              <a:t>What caused positive changes in his life? </a:t>
            </a:r>
          </a:p>
          <a:p>
            <a:endParaRPr lang="en-AU" sz="2200" dirty="0"/>
          </a:p>
          <a:p>
            <a:r>
              <a:rPr lang="en-AU" sz="2200" dirty="0"/>
              <a:t>Where do you see solidarity demonstrated in Uncle Richard’s story? </a:t>
            </a:r>
          </a:p>
          <a:p>
            <a:endParaRPr lang="en-AU" sz="2200" dirty="0"/>
          </a:p>
        </p:txBody>
      </p:sp>
      <p:sp>
        <p:nvSpPr>
          <p:cNvPr id="3" name="Title 2">
            <a:extLst>
              <a:ext uri="{FF2B5EF4-FFF2-40B4-BE49-F238E27FC236}">
                <a16:creationId xmlns:a16="http://schemas.microsoft.com/office/drawing/2014/main" id="{29EA8035-393C-4A5D-A3A2-164590E32368}"/>
              </a:ext>
            </a:extLst>
          </p:cNvPr>
          <p:cNvSpPr>
            <a:spLocks noGrp="1"/>
          </p:cNvSpPr>
          <p:nvPr>
            <p:ph type="title"/>
          </p:nvPr>
        </p:nvSpPr>
        <p:spPr/>
        <p:txBody>
          <a:bodyPr/>
          <a:lstStyle/>
          <a:p>
            <a:r>
              <a:rPr lang="en-AU" dirty="0"/>
              <a:t>DISCUSS</a:t>
            </a:r>
          </a:p>
        </p:txBody>
      </p:sp>
      <p:sp>
        <p:nvSpPr>
          <p:cNvPr id="6" name="Rectangle 5">
            <a:extLst>
              <a:ext uri="{FF2B5EF4-FFF2-40B4-BE49-F238E27FC236}">
                <a16:creationId xmlns:a16="http://schemas.microsoft.com/office/drawing/2014/main" id="{FB34D11A-03E8-413E-B2A8-22DDFFD44629}"/>
              </a:ext>
            </a:extLst>
          </p:cNvPr>
          <p:cNvSpPr/>
          <p:nvPr/>
        </p:nvSpPr>
        <p:spPr>
          <a:xfrm>
            <a:off x="8067448" y="1930478"/>
            <a:ext cx="3689684" cy="1938992"/>
          </a:xfrm>
          <a:prstGeom prst="rect">
            <a:avLst/>
          </a:prstGeom>
        </p:spPr>
        <p:txBody>
          <a:bodyPr wrap="square">
            <a:spAutoFit/>
          </a:bodyPr>
          <a:lstStyle/>
          <a:p>
            <a:pPr algn="ctr" fontAlgn="base"/>
            <a:r>
              <a:rPr lang="en-AU" sz="2400" b="1" dirty="0">
                <a:solidFill>
                  <a:srgbClr val="762000"/>
                </a:solidFill>
                <a:latin typeface="Arial" panose="020B0604020202020204" pitchFamily="34" charset="0"/>
                <a:cs typeface="Arial" panose="020B0604020202020204" pitchFamily="34" charset="0"/>
              </a:rPr>
              <a:t>SOLIDARITY</a:t>
            </a:r>
          </a:p>
          <a:p>
            <a:pPr algn="ctr" fontAlgn="base"/>
            <a:endParaRPr lang="en-AU" sz="2400" b="1" dirty="0">
              <a:solidFill>
                <a:srgbClr val="762000"/>
              </a:solidFill>
              <a:latin typeface="Arial" panose="020B0604020202020204" pitchFamily="34" charset="0"/>
              <a:cs typeface="Arial" panose="020B0604020202020204" pitchFamily="34" charset="0"/>
            </a:endParaRPr>
          </a:p>
          <a:p>
            <a:pPr algn="ctr" fontAlgn="base"/>
            <a:r>
              <a:rPr lang="en-AU" dirty="0">
                <a:solidFill>
                  <a:srgbClr val="404040"/>
                </a:solidFill>
                <a:latin typeface="Arial" panose="020B0604020202020204" pitchFamily="34" charset="0"/>
                <a:cs typeface="Arial" panose="020B0604020202020204" pitchFamily="34" charset="0"/>
              </a:rPr>
              <a:t>We are all connected. </a:t>
            </a:r>
            <a:r>
              <a:rPr lang="en-US" dirty="0">
                <a:solidFill>
                  <a:srgbClr val="404040"/>
                </a:solidFill>
                <a:latin typeface="Arial" panose="020B0604020202020204" pitchFamily="34" charset="0"/>
                <a:cs typeface="Arial" panose="020B0604020202020204" pitchFamily="34" charset="0"/>
              </a:rPr>
              <a:t>​</a:t>
            </a:r>
            <a:endParaRPr lang="en-US" dirty="0">
              <a:solidFill>
                <a:srgbClr val="000000"/>
              </a:solidFill>
              <a:latin typeface="Arial" panose="020B0604020202020204" pitchFamily="34" charset="0"/>
              <a:cs typeface="Arial" panose="020B0604020202020204" pitchFamily="34" charset="0"/>
            </a:endParaRPr>
          </a:p>
          <a:p>
            <a:pPr algn="ctr" fontAlgn="base"/>
            <a:r>
              <a:rPr lang="en-AU" dirty="0">
                <a:solidFill>
                  <a:srgbClr val="404040"/>
                </a:solidFill>
                <a:latin typeface="Arial" panose="020B0604020202020204" pitchFamily="34" charset="0"/>
                <a:cs typeface="Arial" panose="020B0604020202020204" pitchFamily="34" charset="0"/>
              </a:rPr>
              <a:t>We need to work together and support each other as one human family. </a:t>
            </a:r>
            <a:r>
              <a:rPr lang="en-US" dirty="0">
                <a:solidFill>
                  <a:srgbClr val="404040"/>
                </a:solidFill>
                <a:latin typeface="Arial" panose="020B0604020202020204" pitchFamily="34" charset="0"/>
                <a:cs typeface="Arial" panose="020B0604020202020204" pitchFamily="34" charset="0"/>
              </a:rPr>
              <a:t>​</a:t>
            </a:r>
            <a:endParaRPr lang="en-US" b="0" i="0" dirty="0">
              <a:solidFill>
                <a:srgbClr val="000000"/>
              </a:solidFill>
              <a:effectLst/>
              <a:latin typeface="Arial" panose="020B0604020202020204" pitchFamily="34" charset="0"/>
              <a:cs typeface="Arial" panose="020B0604020202020204" pitchFamily="34" charset="0"/>
            </a:endParaRPr>
          </a:p>
        </p:txBody>
      </p:sp>
      <p:pic>
        <p:nvPicPr>
          <p:cNvPr id="7" name="Graphic 6">
            <a:extLst>
              <a:ext uri="{FF2B5EF4-FFF2-40B4-BE49-F238E27FC236}">
                <a16:creationId xmlns:a16="http://schemas.microsoft.com/office/drawing/2014/main" id="{FE661BCB-3030-4FB3-81AB-C63F802A1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6580" y="4254585"/>
            <a:ext cx="1511421" cy="1511421"/>
          </a:xfrm>
          <a:prstGeom prst="rect">
            <a:avLst/>
          </a:prstGeom>
        </p:spPr>
      </p:pic>
    </p:spTree>
    <p:extLst>
      <p:ext uri="{BB962C8B-B14F-4D97-AF65-F5344CB8AC3E}">
        <p14:creationId xmlns:p14="http://schemas.microsoft.com/office/powerpoint/2010/main" val="41166539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3982E5-B750-48E3-946F-6452561A2550}"/>
              </a:ext>
            </a:extLst>
          </p:cNvPr>
          <p:cNvSpPr>
            <a:spLocks noGrp="1"/>
          </p:cNvSpPr>
          <p:nvPr>
            <p:ph type="body" sz="half" idx="2"/>
          </p:nvPr>
        </p:nvSpPr>
        <p:spPr>
          <a:xfrm>
            <a:off x="584849" y="1552548"/>
            <a:ext cx="6405674" cy="4394624"/>
          </a:xfrm>
        </p:spPr>
        <p:txBody>
          <a:bodyPr/>
          <a:lstStyle/>
          <a:p>
            <a:pPr>
              <a:spcAft>
                <a:spcPts val="1200"/>
              </a:spcAft>
            </a:pPr>
            <a:r>
              <a:rPr lang="en-AU" sz="2200" dirty="0"/>
              <a:t>Many members of the Stolen Generations have reported that they:</a:t>
            </a:r>
          </a:p>
          <a:p>
            <a:pPr marL="285750" indent="-285750">
              <a:spcAft>
                <a:spcPts val="1200"/>
              </a:spcAft>
              <a:buFont typeface="Arial" panose="020B0604020202020204" pitchFamily="34" charset="0"/>
              <a:buChar char="•"/>
            </a:pPr>
            <a:r>
              <a:rPr lang="en-AU" sz="2200" dirty="0"/>
              <a:t>were forbidden to speak in their own languages</a:t>
            </a:r>
          </a:p>
          <a:p>
            <a:pPr marL="285750" indent="-285750">
              <a:spcAft>
                <a:spcPts val="1200"/>
              </a:spcAft>
              <a:buFont typeface="Arial" panose="020B0604020202020204" pitchFamily="34" charset="0"/>
              <a:buChar char="•"/>
            </a:pPr>
            <a:r>
              <a:rPr lang="en-AU" sz="2200" dirty="0"/>
              <a:t>were told their parents did not want them</a:t>
            </a:r>
          </a:p>
          <a:p>
            <a:pPr marL="285750" indent="-285750">
              <a:spcAft>
                <a:spcPts val="1200"/>
              </a:spcAft>
              <a:buFont typeface="Arial" panose="020B0604020202020204" pitchFamily="34" charset="0"/>
              <a:buChar char="•"/>
            </a:pPr>
            <a:r>
              <a:rPr lang="en-AU" sz="2200" dirty="0"/>
              <a:t>experienced neglect and abuse</a:t>
            </a:r>
          </a:p>
          <a:p>
            <a:pPr marL="285750" indent="-285750">
              <a:spcAft>
                <a:spcPts val="1200"/>
              </a:spcAft>
              <a:buFont typeface="Arial" panose="020B0604020202020204" pitchFamily="34" charset="0"/>
              <a:buChar char="•"/>
            </a:pPr>
            <a:r>
              <a:rPr lang="en-AU" sz="2200" dirty="0"/>
              <a:t>received little or no education</a:t>
            </a:r>
          </a:p>
          <a:p>
            <a:pPr marL="285750" indent="-285750">
              <a:spcAft>
                <a:spcPts val="1200"/>
              </a:spcAft>
              <a:buFont typeface="Arial" panose="020B0604020202020204" pitchFamily="34" charset="0"/>
              <a:buChar char="•"/>
            </a:pPr>
            <a:r>
              <a:rPr lang="en-AU" sz="2200" dirty="0"/>
              <a:t>were refused contact with their families.</a:t>
            </a:r>
          </a:p>
          <a:p>
            <a:pPr>
              <a:spcAft>
                <a:spcPts val="1200"/>
              </a:spcAft>
            </a:pPr>
            <a:endParaRPr lang="en-AU" sz="2200" dirty="0"/>
          </a:p>
        </p:txBody>
      </p:sp>
      <p:sp>
        <p:nvSpPr>
          <p:cNvPr id="3" name="Title 2">
            <a:extLst>
              <a:ext uri="{FF2B5EF4-FFF2-40B4-BE49-F238E27FC236}">
                <a16:creationId xmlns:a16="http://schemas.microsoft.com/office/drawing/2014/main" id="{E674BA3A-B46A-4BE1-AEF0-AF85831D78BA}"/>
              </a:ext>
            </a:extLst>
          </p:cNvPr>
          <p:cNvSpPr>
            <a:spLocks noGrp="1"/>
          </p:cNvSpPr>
          <p:nvPr>
            <p:ph type="title"/>
          </p:nvPr>
        </p:nvSpPr>
        <p:spPr/>
        <p:txBody>
          <a:bodyPr/>
          <a:lstStyle/>
          <a:p>
            <a:r>
              <a:rPr lang="en-AU" dirty="0"/>
              <a:t>DID YOU KNOW?</a:t>
            </a:r>
          </a:p>
        </p:txBody>
      </p:sp>
      <p:sp>
        <p:nvSpPr>
          <p:cNvPr id="6" name="Round Diagonal Corner Rectangle 1">
            <a:extLst>
              <a:ext uri="{FF2B5EF4-FFF2-40B4-BE49-F238E27FC236}">
                <a16:creationId xmlns:a16="http://schemas.microsoft.com/office/drawing/2014/main" id="{990FB20F-7F49-4FC8-8F0B-8A678E3F31E5}"/>
              </a:ext>
            </a:extLst>
          </p:cNvPr>
          <p:cNvSpPr/>
          <p:nvPr/>
        </p:nvSpPr>
        <p:spPr>
          <a:xfrm rot="16200000">
            <a:off x="7541096" y="1268831"/>
            <a:ext cx="4071888" cy="4658425"/>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8" name="Picture 7" descr="“Aboriginal parents were prevented by law from contacting their institutionalised children. It was an offence to try to communicate with any ward ‘who is an inmate of such home’ or to enter the home.” &#10;Bringing Them Home Report 1997 p.39&#10;">
            <a:extLst>
              <a:ext uri="{FF2B5EF4-FFF2-40B4-BE49-F238E27FC236}">
                <a16:creationId xmlns:a16="http://schemas.microsoft.com/office/drawing/2014/main" id="{496F1EE9-833A-4D73-8AD8-5E6493D3A767}"/>
              </a:ext>
            </a:extLst>
          </p:cNvPr>
          <p:cNvPicPr>
            <a:picLocks noChangeAspect="1"/>
          </p:cNvPicPr>
          <p:nvPr/>
        </p:nvPicPr>
        <p:blipFill>
          <a:blip r:embed="rId3"/>
          <a:stretch>
            <a:fillRect/>
          </a:stretch>
        </p:blipFill>
        <p:spPr>
          <a:xfrm>
            <a:off x="7358243" y="1613623"/>
            <a:ext cx="4548010" cy="3968840"/>
          </a:xfrm>
          <a:prstGeom prst="rect">
            <a:avLst/>
          </a:prstGeom>
        </p:spPr>
      </p:pic>
    </p:spTree>
    <p:extLst>
      <p:ext uri="{BB962C8B-B14F-4D97-AF65-F5344CB8AC3E}">
        <p14:creationId xmlns:p14="http://schemas.microsoft.com/office/powerpoint/2010/main" val="2508608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2ED6BC-586E-4A31-8E9E-239B9FC3A274}"/>
              </a:ext>
            </a:extLst>
          </p:cNvPr>
          <p:cNvSpPr>
            <a:spLocks noGrp="1"/>
          </p:cNvSpPr>
          <p:nvPr>
            <p:ph type="title"/>
          </p:nvPr>
        </p:nvSpPr>
        <p:spPr/>
        <p:txBody>
          <a:bodyPr/>
          <a:lstStyle/>
          <a:p>
            <a:r>
              <a:rPr lang="en-AU" dirty="0"/>
              <a:t>ACTIVITY: EFFECT OF REMOVAL</a:t>
            </a:r>
          </a:p>
        </p:txBody>
      </p:sp>
      <p:graphicFrame>
        <p:nvGraphicFramePr>
          <p:cNvPr id="6" name="Table 5">
            <a:extLst>
              <a:ext uri="{FF2B5EF4-FFF2-40B4-BE49-F238E27FC236}">
                <a16:creationId xmlns:a16="http://schemas.microsoft.com/office/drawing/2014/main" id="{78A6EA03-124C-49F4-9E6E-28461E7BE99E}"/>
              </a:ext>
            </a:extLst>
          </p:cNvPr>
          <p:cNvGraphicFramePr>
            <a:graphicFrameLocks noGrp="1"/>
          </p:cNvGraphicFramePr>
          <p:nvPr>
            <p:extLst>
              <p:ext uri="{D42A27DB-BD31-4B8C-83A1-F6EECF244321}">
                <p14:modId xmlns:p14="http://schemas.microsoft.com/office/powerpoint/2010/main" val="3327214313"/>
              </p:ext>
            </p:extLst>
          </p:nvPr>
        </p:nvGraphicFramePr>
        <p:xfrm>
          <a:off x="378186" y="1464365"/>
          <a:ext cx="11290353" cy="4465985"/>
        </p:xfrm>
        <a:graphic>
          <a:graphicData uri="http://schemas.openxmlformats.org/drawingml/2006/table">
            <a:tbl>
              <a:tblPr firstRow="1" bandRow="1">
                <a:tableStyleId>{5940675A-B579-460E-94D1-54222C63F5DA}</a:tableStyleId>
              </a:tblPr>
              <a:tblGrid>
                <a:gridCol w="3633732">
                  <a:extLst>
                    <a:ext uri="{9D8B030D-6E8A-4147-A177-3AD203B41FA5}">
                      <a16:colId xmlns:a16="http://schemas.microsoft.com/office/drawing/2014/main" val="2930657210"/>
                    </a:ext>
                  </a:extLst>
                </a:gridCol>
                <a:gridCol w="7656621">
                  <a:extLst>
                    <a:ext uri="{9D8B030D-6E8A-4147-A177-3AD203B41FA5}">
                      <a16:colId xmlns:a16="http://schemas.microsoft.com/office/drawing/2014/main" val="358239066"/>
                    </a:ext>
                  </a:extLst>
                </a:gridCol>
              </a:tblGrid>
              <a:tr h="716204">
                <a:tc>
                  <a:txBody>
                    <a:bodyPr/>
                    <a:lstStyle/>
                    <a:p>
                      <a:r>
                        <a:rPr lang="en-AU" sz="1400" b="0" dirty="0">
                          <a:solidFill>
                            <a:schemeClr val="bg1"/>
                          </a:solidFill>
                          <a:latin typeface="Arial" panose="020B0604020202020204" pitchFamily="34" charset="0"/>
                          <a:cs typeface="Arial" panose="020B0604020202020204" pitchFamily="34" charset="0"/>
                        </a:rPr>
                        <a:t>Experience of children</a:t>
                      </a:r>
                    </a:p>
                  </a:txBody>
                  <a:tcPr anchor="ctr">
                    <a:solidFill>
                      <a:srgbClr val="762000"/>
                    </a:solidFill>
                  </a:tcPr>
                </a:tc>
                <a:tc>
                  <a:txBody>
                    <a:bodyPr/>
                    <a:lstStyle/>
                    <a:p>
                      <a:r>
                        <a:rPr lang="en-AU" sz="1400" b="0" dirty="0">
                          <a:solidFill>
                            <a:schemeClr val="bg1"/>
                          </a:solidFill>
                          <a:latin typeface="Arial" panose="020B0604020202020204" pitchFamily="34" charset="0"/>
                          <a:cs typeface="Arial" panose="020B0604020202020204" pitchFamily="34" charset="0"/>
                        </a:rPr>
                        <a:t>What lasting affects</a:t>
                      </a:r>
                      <a:r>
                        <a:rPr lang="en-AU" sz="1400" b="0" baseline="0" dirty="0">
                          <a:solidFill>
                            <a:schemeClr val="bg1"/>
                          </a:solidFill>
                          <a:latin typeface="Arial" panose="020B0604020202020204" pitchFamily="34" charset="0"/>
                          <a:cs typeface="Arial" panose="020B0604020202020204" pitchFamily="34" charset="0"/>
                        </a:rPr>
                        <a:t> might these experiences have on</a:t>
                      </a:r>
                      <a:r>
                        <a:rPr lang="en-AU" sz="1400" b="0" dirty="0">
                          <a:solidFill>
                            <a:schemeClr val="bg1"/>
                          </a:solidFill>
                          <a:latin typeface="Arial" panose="020B0604020202020204" pitchFamily="34" charset="0"/>
                          <a:cs typeface="Arial" panose="020B0604020202020204" pitchFamily="34" charset="0"/>
                        </a:rPr>
                        <a:t> children</a:t>
                      </a:r>
                      <a:r>
                        <a:rPr lang="en-AU" sz="1400" b="0" baseline="0" dirty="0">
                          <a:solidFill>
                            <a:schemeClr val="bg1"/>
                          </a:solidFill>
                          <a:latin typeface="Arial" panose="020B0604020202020204" pitchFamily="34" charset="0"/>
                          <a:cs typeface="Arial" panose="020B0604020202020204" pitchFamily="34" charset="0"/>
                        </a:rPr>
                        <a:t> of the Stolen Generations? </a:t>
                      </a:r>
                    </a:p>
                    <a:p>
                      <a:r>
                        <a:rPr lang="en-AU" sz="1400" b="0" baseline="0" dirty="0">
                          <a:solidFill>
                            <a:schemeClr val="bg1"/>
                          </a:solidFill>
                          <a:latin typeface="Arial" panose="020B0604020202020204" pitchFamily="34" charset="0"/>
                          <a:cs typeface="Arial" panose="020B0604020202020204" pitchFamily="34" charset="0"/>
                        </a:rPr>
                        <a:t>(Social, cultural, emotional, physical)</a:t>
                      </a:r>
                      <a:endParaRPr lang="en-AU" sz="1400" b="0" dirty="0">
                        <a:solidFill>
                          <a:schemeClr val="bg1"/>
                        </a:solidFill>
                        <a:latin typeface="Arial" panose="020B0604020202020204" pitchFamily="34" charset="0"/>
                        <a:cs typeface="Arial" panose="020B0604020202020204" pitchFamily="34" charset="0"/>
                      </a:endParaRPr>
                    </a:p>
                  </a:txBody>
                  <a:tcPr anchor="ctr">
                    <a:solidFill>
                      <a:srgbClr val="762000"/>
                    </a:solidFill>
                  </a:tcPr>
                </a:tc>
                <a:extLst>
                  <a:ext uri="{0D108BD9-81ED-4DB2-BD59-A6C34878D82A}">
                    <a16:rowId xmlns:a16="http://schemas.microsoft.com/office/drawing/2014/main" val="693280419"/>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baseline="0" dirty="0">
                          <a:latin typeface="Arial" panose="020B0604020202020204" pitchFamily="34" charset="0"/>
                          <a:cs typeface="Arial" panose="020B0604020202020204" pitchFamily="34" charset="0"/>
                        </a:rPr>
                        <a:t>f</a:t>
                      </a:r>
                      <a:r>
                        <a:rPr lang="en-AU" sz="1400" dirty="0">
                          <a:latin typeface="Arial" panose="020B0604020202020204" pitchFamily="34" charset="0"/>
                          <a:cs typeface="Arial" panose="020B0604020202020204" pitchFamily="34" charset="0"/>
                        </a:rPr>
                        <a:t>orbidden to speak in their own languages</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366280118"/>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told their parents did not want them</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923416156"/>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experienced neglect and abuse</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752564758"/>
                  </a:ext>
                </a:extLst>
              </a:tr>
              <a:tr h="788945">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dirty="0">
                          <a:latin typeface="Arial" panose="020B0604020202020204" pitchFamily="34" charset="0"/>
                          <a:cs typeface="Arial" panose="020B0604020202020204" pitchFamily="34" charset="0"/>
                        </a:rPr>
                        <a:t>not provided with a good education</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23277850"/>
                  </a:ext>
                </a:extLst>
              </a:tr>
              <a:tr h="594001">
                <a:tc>
                  <a:txBody>
                    <a:bodyPr/>
                    <a:lstStyle/>
                    <a:p>
                      <a:pPr marL="285750" indent="-285750">
                        <a:buFont typeface="Arial" panose="020B0604020202020204" pitchFamily="34" charset="0"/>
                        <a:buChar char="•"/>
                      </a:pPr>
                      <a:r>
                        <a:rPr lang="en-AU" sz="1400" dirty="0">
                          <a:latin typeface="Arial" panose="020B0604020202020204" pitchFamily="34" charset="0"/>
                          <a:cs typeface="Arial" panose="020B0604020202020204" pitchFamily="34" charset="0"/>
                        </a:rPr>
                        <a:t>often</a:t>
                      </a:r>
                      <a:r>
                        <a:rPr lang="en-AU" sz="1400" baseline="0" dirty="0">
                          <a:latin typeface="Arial" panose="020B0604020202020204" pitchFamily="34" charset="0"/>
                          <a:cs typeface="Arial" panose="020B0604020202020204" pitchFamily="34" charset="0"/>
                        </a:rPr>
                        <a:t> refused contact with their families </a:t>
                      </a:r>
                    </a:p>
                  </a:txBody>
                  <a:tcPr anchor="ctr"/>
                </a:tc>
                <a:tc>
                  <a:txBody>
                    <a:bodyPr/>
                    <a:lstStyle/>
                    <a:p>
                      <a:endParaRPr lang="en-AU" sz="14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79416939"/>
                  </a:ext>
                </a:extLst>
              </a:tr>
            </a:tbl>
          </a:graphicData>
        </a:graphic>
      </p:graphicFrame>
    </p:spTree>
    <p:extLst>
      <p:ext uri="{BB962C8B-B14F-4D97-AF65-F5344CB8AC3E}">
        <p14:creationId xmlns:p14="http://schemas.microsoft.com/office/powerpoint/2010/main" val="14004308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A3FD2-EC1B-4393-BD35-90EC1A112E2D}"/>
              </a:ext>
            </a:extLst>
          </p:cNvPr>
          <p:cNvSpPr>
            <a:spLocks noGrp="1"/>
          </p:cNvSpPr>
          <p:nvPr>
            <p:ph type="body" sz="half" idx="2"/>
          </p:nvPr>
        </p:nvSpPr>
        <p:spPr>
          <a:xfrm>
            <a:off x="567531" y="1368548"/>
            <a:ext cx="7172786" cy="4394624"/>
          </a:xfrm>
        </p:spPr>
        <p:txBody>
          <a:bodyPr/>
          <a:lstStyle/>
          <a:p>
            <a:pPr>
              <a:spcAft>
                <a:spcPts val="1200"/>
              </a:spcAft>
            </a:pPr>
            <a:r>
              <a:rPr lang="en-US" sz="2200" i="1" dirty="0"/>
              <a:t>noun</a:t>
            </a:r>
            <a:endParaRPr lang="en-US" sz="2200" dirty="0"/>
          </a:p>
          <a:p>
            <a:pPr marL="342900" indent="-342900">
              <a:spcAft>
                <a:spcPts val="1800"/>
              </a:spcAft>
              <a:buFont typeface="Arial" panose="020B0604020202020204" pitchFamily="34" charset="0"/>
              <a:buChar char="•"/>
            </a:pPr>
            <a:r>
              <a:rPr lang="en-US" sz="2200" dirty="0"/>
              <a:t>information, especially of a biased or misleading nature, used to promote a political cause or point of view.</a:t>
            </a:r>
            <a:endParaRPr lang="en-AU" sz="2200" dirty="0"/>
          </a:p>
          <a:p>
            <a:pPr>
              <a:spcAft>
                <a:spcPts val="1200"/>
              </a:spcAft>
            </a:pPr>
            <a:r>
              <a:rPr lang="en-AU" sz="2200" dirty="0"/>
              <a:t>The way conditions at KBH were publicised to the wider community was in stark contrast to the reality of living there. These quotes are from </a:t>
            </a:r>
            <a:r>
              <a:rPr lang="en-AU" sz="2200" dirty="0">
                <a:hlinkClick r:id="rId3"/>
              </a:rPr>
              <a:t>Dawn Magazine</a:t>
            </a:r>
            <a:r>
              <a:rPr lang="en-AU" sz="2200" dirty="0"/>
              <a:t>, August 1965:</a:t>
            </a:r>
          </a:p>
          <a:p>
            <a:pPr>
              <a:spcAft>
                <a:spcPts val="1200"/>
              </a:spcAft>
            </a:pPr>
            <a:r>
              <a:rPr lang="en-AU" sz="2200" i="1" dirty="0">
                <a:solidFill>
                  <a:srgbClr val="762000"/>
                </a:solidFill>
              </a:rPr>
              <a:t>“It’s almost like a country club at Kinchela.”</a:t>
            </a:r>
          </a:p>
          <a:p>
            <a:pPr>
              <a:spcAft>
                <a:spcPts val="1200"/>
              </a:spcAft>
            </a:pPr>
            <a:r>
              <a:rPr lang="en-AU" sz="2200" i="1" dirty="0">
                <a:solidFill>
                  <a:srgbClr val="762000"/>
                </a:solidFill>
              </a:rPr>
              <a:t>“Boys stay till they are sixteen and most are sorry to leave, because while they are there they have a wonderful time.” </a:t>
            </a:r>
          </a:p>
          <a:p>
            <a:pPr>
              <a:spcAft>
                <a:spcPts val="1200"/>
              </a:spcAft>
            </a:pPr>
            <a:endParaRPr lang="en-AU" sz="2200" dirty="0"/>
          </a:p>
        </p:txBody>
      </p:sp>
      <p:sp>
        <p:nvSpPr>
          <p:cNvPr id="3" name="Title 2">
            <a:extLst>
              <a:ext uri="{FF2B5EF4-FFF2-40B4-BE49-F238E27FC236}">
                <a16:creationId xmlns:a16="http://schemas.microsoft.com/office/drawing/2014/main" id="{C9F3F334-9BFF-4ABA-95B8-4B1FFBC269AA}"/>
              </a:ext>
            </a:extLst>
          </p:cNvPr>
          <p:cNvSpPr>
            <a:spLocks noGrp="1"/>
          </p:cNvSpPr>
          <p:nvPr>
            <p:ph type="title"/>
          </p:nvPr>
        </p:nvSpPr>
        <p:spPr/>
        <p:txBody>
          <a:bodyPr/>
          <a:lstStyle/>
          <a:p>
            <a:r>
              <a:rPr lang="en-AU" dirty="0"/>
              <a:t>PROPAGANDA</a:t>
            </a:r>
          </a:p>
        </p:txBody>
      </p:sp>
      <p:sp>
        <p:nvSpPr>
          <p:cNvPr id="4" name="Text Placeholder 3">
            <a:extLst>
              <a:ext uri="{FF2B5EF4-FFF2-40B4-BE49-F238E27FC236}">
                <a16:creationId xmlns:a16="http://schemas.microsoft.com/office/drawing/2014/main" id="{D5AE628A-3E01-41F5-AA5A-77ABAC1DA6A3}"/>
              </a:ext>
            </a:extLst>
          </p:cNvPr>
          <p:cNvSpPr txBox="1">
            <a:spLocks/>
          </p:cNvSpPr>
          <p:nvPr/>
        </p:nvSpPr>
        <p:spPr>
          <a:xfrm>
            <a:off x="8315998" y="4421968"/>
            <a:ext cx="3308471" cy="42864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00" kern="0" dirty="0">
                <a:latin typeface="Arial" panose="020B0604020202020204" pitchFamily="34" charset="0"/>
              </a:rPr>
              <a:t>A magazine for the NSW Aboriginal Protection Board issued monthly between 1915 to 1969 to the Aboriginal people of NSW. Photos and Pamphlets like these were used to promote the ‘benefits’ of the Assimilation policy to the Australian Public. Source: </a:t>
            </a:r>
            <a:r>
              <a:rPr lang="en-AU" sz="1000" kern="0" dirty="0">
                <a:latin typeface="Arial" panose="020B0604020202020204" pitchFamily="34" charset="0"/>
                <a:hlinkClick r:id="rId3"/>
              </a:rPr>
              <a:t>Dawn Magazine, August 1965 </a:t>
            </a:r>
            <a:endParaRPr lang="en-AU" sz="1000" kern="0" dirty="0">
              <a:latin typeface="Arial" panose="020B0604020202020204" pitchFamily="34" charset="0"/>
            </a:endParaRPr>
          </a:p>
        </p:txBody>
      </p:sp>
      <p:pic>
        <p:nvPicPr>
          <p:cNvPr id="5" name="Picture Placeholder 5" descr="An excerpt from a magazine of a sketch if a koala on a branch. The text reads: It's almost like a country club at Kinchela">
            <a:extLst>
              <a:ext uri="{FF2B5EF4-FFF2-40B4-BE49-F238E27FC236}">
                <a16:creationId xmlns:a16="http://schemas.microsoft.com/office/drawing/2014/main" id="{B66D1192-E312-49D2-87CB-E732B20DB8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2" b="-338"/>
          <a:stretch/>
        </p:blipFill>
        <p:spPr>
          <a:xfrm>
            <a:off x="8871011" y="1512927"/>
            <a:ext cx="2288401" cy="2722189"/>
          </a:xfrm>
          <a:prstGeom prst="rect">
            <a:avLst/>
          </a:prstGeom>
        </p:spPr>
      </p:pic>
    </p:spTree>
    <p:extLst>
      <p:ext uri="{BB962C8B-B14F-4D97-AF65-F5344CB8AC3E}">
        <p14:creationId xmlns:p14="http://schemas.microsoft.com/office/powerpoint/2010/main" val="310464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8A3FD2-EC1B-4393-BD35-90EC1A112E2D}"/>
              </a:ext>
            </a:extLst>
          </p:cNvPr>
          <p:cNvSpPr>
            <a:spLocks noGrp="1"/>
          </p:cNvSpPr>
          <p:nvPr>
            <p:ph type="body" sz="half" idx="2"/>
          </p:nvPr>
        </p:nvSpPr>
        <p:spPr>
          <a:xfrm>
            <a:off x="584849" y="1552548"/>
            <a:ext cx="7138314" cy="4394624"/>
          </a:xfrm>
        </p:spPr>
        <p:txBody>
          <a:bodyPr/>
          <a:lstStyle/>
          <a:p>
            <a:pPr marL="285750" indent="-285750">
              <a:spcAft>
                <a:spcPts val="1200"/>
              </a:spcAft>
              <a:buFont typeface="Arial" panose="020B0604020202020204" pitchFamily="34" charset="0"/>
              <a:buChar char="•"/>
            </a:pPr>
            <a:r>
              <a:rPr lang="en-AU" sz="2200" dirty="0"/>
              <a:t>Having learned about the actual experiences of KBH Survivors at KBH, what is your response to these quotes?</a:t>
            </a:r>
          </a:p>
          <a:p>
            <a:pPr marL="285750" indent="-285750">
              <a:spcAft>
                <a:spcPts val="1200"/>
              </a:spcAft>
              <a:buFont typeface="Arial" panose="020B0604020202020204" pitchFamily="34" charset="0"/>
              <a:buChar char="•"/>
            </a:pPr>
            <a:r>
              <a:rPr lang="en-AU" sz="2200" dirty="0"/>
              <a:t>How could misinformation like this have contributed to the pace of justice, reconciliation and healing in Australian society?</a:t>
            </a:r>
          </a:p>
          <a:p>
            <a:pPr marL="285750" indent="-285750">
              <a:spcAft>
                <a:spcPts val="1200"/>
              </a:spcAft>
              <a:buFont typeface="Arial" panose="020B0604020202020204" pitchFamily="34" charset="0"/>
              <a:buChar char="•"/>
            </a:pPr>
            <a:r>
              <a:rPr lang="en-AU" sz="2200" dirty="0"/>
              <a:t>Why is challenging this misinformation with truth essential in order for reconciliation and healing to become a reality?</a:t>
            </a:r>
          </a:p>
          <a:p>
            <a:pPr>
              <a:spcAft>
                <a:spcPts val="1200"/>
              </a:spcAft>
            </a:pPr>
            <a:endParaRPr lang="en-AU" sz="2200" dirty="0"/>
          </a:p>
        </p:txBody>
      </p:sp>
      <p:sp>
        <p:nvSpPr>
          <p:cNvPr id="3" name="Title 2">
            <a:extLst>
              <a:ext uri="{FF2B5EF4-FFF2-40B4-BE49-F238E27FC236}">
                <a16:creationId xmlns:a16="http://schemas.microsoft.com/office/drawing/2014/main" id="{C9F3F334-9BFF-4ABA-95B8-4B1FFBC269AA}"/>
              </a:ext>
            </a:extLst>
          </p:cNvPr>
          <p:cNvSpPr>
            <a:spLocks noGrp="1"/>
          </p:cNvSpPr>
          <p:nvPr>
            <p:ph type="title"/>
          </p:nvPr>
        </p:nvSpPr>
        <p:spPr/>
        <p:txBody>
          <a:bodyPr/>
          <a:lstStyle/>
          <a:p>
            <a:r>
              <a:rPr lang="en-AU" dirty="0"/>
              <a:t>PROPAGANDA</a:t>
            </a:r>
          </a:p>
        </p:txBody>
      </p:sp>
      <p:sp>
        <p:nvSpPr>
          <p:cNvPr id="8" name="Text Placeholder 3">
            <a:extLst>
              <a:ext uri="{FF2B5EF4-FFF2-40B4-BE49-F238E27FC236}">
                <a16:creationId xmlns:a16="http://schemas.microsoft.com/office/drawing/2014/main" id="{3C75A310-284E-4F99-BD23-9ED59108ADCB}"/>
              </a:ext>
            </a:extLst>
          </p:cNvPr>
          <p:cNvSpPr txBox="1">
            <a:spLocks/>
          </p:cNvSpPr>
          <p:nvPr/>
        </p:nvSpPr>
        <p:spPr>
          <a:xfrm>
            <a:off x="8315998" y="4421968"/>
            <a:ext cx="3308471" cy="42864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00" kern="0" dirty="0">
                <a:latin typeface="Arial" panose="020B0604020202020204" pitchFamily="34" charset="0"/>
              </a:rPr>
              <a:t>A magazine for the NSW Aboriginal Protection Board issued monthly between 1915 to 1969 to the Aboriginal people of NSW. Photos and Pamphlets like these were used to promote the ‘benefits’ of the Assimilation policy to the Australian Public. Source: </a:t>
            </a:r>
            <a:r>
              <a:rPr lang="en-AU" sz="1000" kern="0" dirty="0">
                <a:latin typeface="Arial" panose="020B0604020202020204" pitchFamily="34" charset="0"/>
                <a:hlinkClick r:id="rId3"/>
              </a:rPr>
              <a:t>Dawn Magazine, August 1965 </a:t>
            </a:r>
            <a:endParaRPr lang="en-AU" sz="1000" kern="0" dirty="0">
              <a:latin typeface="Arial" panose="020B0604020202020204" pitchFamily="34" charset="0"/>
            </a:endParaRPr>
          </a:p>
        </p:txBody>
      </p:sp>
      <p:pic>
        <p:nvPicPr>
          <p:cNvPr id="9" name="Picture Placeholder 5" descr="An excerpt from a magazine of a sketch if a koala on a branch. The text reads: It's almost like a country club at Kinchela">
            <a:extLst>
              <a:ext uri="{FF2B5EF4-FFF2-40B4-BE49-F238E27FC236}">
                <a16:creationId xmlns:a16="http://schemas.microsoft.com/office/drawing/2014/main" id="{309ED0E0-41F7-4F01-99BA-C1995B11FBB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622" b="-338"/>
          <a:stretch/>
        </p:blipFill>
        <p:spPr>
          <a:xfrm>
            <a:off x="8871011" y="1512927"/>
            <a:ext cx="2288401" cy="2722189"/>
          </a:xfrm>
          <a:prstGeom prst="rect">
            <a:avLst/>
          </a:prstGeom>
        </p:spPr>
      </p:pic>
    </p:spTree>
    <p:extLst>
      <p:ext uri="{BB962C8B-B14F-4D97-AF65-F5344CB8AC3E}">
        <p14:creationId xmlns:p14="http://schemas.microsoft.com/office/powerpoint/2010/main" val="290260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F46229-C0FD-4710-A92E-1F0A264CE97C}"/>
              </a:ext>
            </a:extLst>
          </p:cNvPr>
          <p:cNvSpPr>
            <a:spLocks noGrp="1"/>
          </p:cNvSpPr>
          <p:nvPr>
            <p:ph type="title"/>
          </p:nvPr>
        </p:nvSpPr>
        <p:spPr/>
        <p:txBody>
          <a:bodyPr/>
          <a:lstStyle/>
          <a:p>
            <a:r>
              <a:rPr lang="en-AU" dirty="0"/>
              <a:t>REFLECT</a:t>
            </a:r>
          </a:p>
        </p:txBody>
      </p:sp>
      <p:sp>
        <p:nvSpPr>
          <p:cNvPr id="4" name="Text Placeholder 2">
            <a:extLst>
              <a:ext uri="{FF2B5EF4-FFF2-40B4-BE49-F238E27FC236}">
                <a16:creationId xmlns:a16="http://schemas.microsoft.com/office/drawing/2014/main" id="{18987ABE-2A04-4EA7-B201-1917833D8925}"/>
              </a:ext>
            </a:extLst>
          </p:cNvPr>
          <p:cNvSpPr txBox="1">
            <a:spLocks/>
          </p:cNvSpPr>
          <p:nvPr/>
        </p:nvSpPr>
        <p:spPr>
          <a:xfrm>
            <a:off x="539552" y="3990634"/>
            <a:ext cx="11066294" cy="1270140"/>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2800" kern="0" dirty="0">
                <a:latin typeface="Arial" panose="020B0604020202020204" pitchFamily="34" charset="0"/>
              </a:rPr>
              <a:t>How is knowing and telling the truth about something that happened in the past, important for the future? </a:t>
            </a:r>
          </a:p>
        </p:txBody>
      </p:sp>
      <p:sp>
        <p:nvSpPr>
          <p:cNvPr id="7" name="Round Diagonal Corner Rectangle 1">
            <a:extLst>
              <a:ext uri="{FF2B5EF4-FFF2-40B4-BE49-F238E27FC236}">
                <a16:creationId xmlns:a16="http://schemas.microsoft.com/office/drawing/2014/main" id="{E0818D75-687B-47A7-9FFC-8E83E763238E}"/>
              </a:ext>
            </a:extLst>
          </p:cNvPr>
          <p:cNvSpPr/>
          <p:nvPr/>
        </p:nvSpPr>
        <p:spPr>
          <a:xfrm rot="16200000">
            <a:off x="4995249" y="-2312216"/>
            <a:ext cx="1872927" cy="9777947"/>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8" name="Picture 7" descr="“Commitment to truth opens the way to lasting reconciliation”&#10;Pope Benedict XVI&#10;">
            <a:extLst>
              <a:ext uri="{FF2B5EF4-FFF2-40B4-BE49-F238E27FC236}">
                <a16:creationId xmlns:a16="http://schemas.microsoft.com/office/drawing/2014/main" id="{DBC916E9-AA52-442B-8D67-A9824F1E9525}"/>
              </a:ext>
            </a:extLst>
          </p:cNvPr>
          <p:cNvPicPr>
            <a:picLocks noChangeAspect="1"/>
          </p:cNvPicPr>
          <p:nvPr/>
        </p:nvPicPr>
        <p:blipFill>
          <a:blip r:embed="rId3"/>
          <a:stretch>
            <a:fillRect/>
          </a:stretch>
        </p:blipFill>
        <p:spPr>
          <a:xfrm>
            <a:off x="1298350" y="1640293"/>
            <a:ext cx="9266723" cy="1883827"/>
          </a:xfrm>
          <a:prstGeom prst="rect">
            <a:avLst/>
          </a:prstGeom>
        </p:spPr>
      </p:pic>
    </p:spTree>
    <p:extLst>
      <p:ext uri="{BB962C8B-B14F-4D97-AF65-F5344CB8AC3E}">
        <p14:creationId xmlns:p14="http://schemas.microsoft.com/office/powerpoint/2010/main" val="2635267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4D3D450-E30E-40FD-9B2A-928EAD069ACB}"/>
              </a:ext>
            </a:extLst>
          </p:cNvPr>
          <p:cNvSpPr txBox="1">
            <a:spLocks/>
          </p:cNvSpPr>
          <p:nvPr/>
        </p:nvSpPr>
        <p:spPr>
          <a:xfrm>
            <a:off x="454469" y="334863"/>
            <a:ext cx="7498893"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CURRICULUM LINKS</a:t>
            </a:r>
            <a:endParaRPr lang="en-AU" sz="4000" kern="0" dirty="0"/>
          </a:p>
        </p:txBody>
      </p:sp>
      <p:graphicFrame>
        <p:nvGraphicFramePr>
          <p:cNvPr id="5" name="Table 4">
            <a:extLst>
              <a:ext uri="{FF2B5EF4-FFF2-40B4-BE49-F238E27FC236}">
                <a16:creationId xmlns:a16="http://schemas.microsoft.com/office/drawing/2014/main" id="{67118B4B-942C-4725-8D87-D6663B28AD74}"/>
              </a:ext>
            </a:extLst>
          </p:cNvPr>
          <p:cNvGraphicFramePr>
            <a:graphicFrameLocks noGrp="1"/>
          </p:cNvGraphicFramePr>
          <p:nvPr>
            <p:extLst>
              <p:ext uri="{D42A27DB-BD31-4B8C-83A1-F6EECF244321}">
                <p14:modId xmlns:p14="http://schemas.microsoft.com/office/powerpoint/2010/main" val="2341576861"/>
              </p:ext>
            </p:extLst>
          </p:nvPr>
        </p:nvGraphicFramePr>
        <p:xfrm>
          <a:off x="454469" y="1504999"/>
          <a:ext cx="11545273" cy="3895825"/>
        </p:xfrm>
        <a:graphic>
          <a:graphicData uri="http://schemas.openxmlformats.org/drawingml/2006/table">
            <a:tbl>
              <a:tblPr/>
              <a:tblGrid>
                <a:gridCol w="5785910">
                  <a:extLst>
                    <a:ext uri="{9D8B030D-6E8A-4147-A177-3AD203B41FA5}">
                      <a16:colId xmlns:a16="http://schemas.microsoft.com/office/drawing/2014/main" val="20000"/>
                    </a:ext>
                  </a:extLst>
                </a:gridCol>
                <a:gridCol w="5759363">
                  <a:extLst>
                    <a:ext uri="{9D8B030D-6E8A-4147-A177-3AD203B41FA5}">
                      <a16:colId xmlns:a16="http://schemas.microsoft.com/office/drawing/2014/main" val="20001"/>
                    </a:ext>
                  </a:extLst>
                </a:gridCol>
              </a:tblGrid>
              <a:tr h="1569321">
                <a:tc>
                  <a:txBody>
                    <a:bodyPr/>
                    <a:lstStyle/>
                    <a:p>
                      <a:pPr marR="0" indent="0" algn="l" rtl="0">
                        <a:lnSpc>
                          <a:spcPct val="119000"/>
                        </a:lnSpc>
                        <a:spcBef>
                          <a:spcPts val="0"/>
                        </a:spcBef>
                        <a:spcAft>
                          <a:spcPts val="0"/>
                        </a:spcAft>
                      </a:pPr>
                      <a:r>
                        <a:rPr lang="en-AU" sz="1200" b="1" kern="1400" dirty="0">
                          <a:ln>
                            <a:noFill/>
                          </a:ln>
                          <a:solidFill>
                            <a:srgbClr val="762000"/>
                          </a:solidFill>
                          <a:effectLst/>
                          <a:latin typeface="Arial" panose="020B0604020202020204" pitchFamily="34" charset="0"/>
                          <a:cs typeface="Arial" panose="020B0604020202020204" pitchFamily="34" charset="0"/>
                        </a:rPr>
                        <a:t>Year 6 History </a:t>
                      </a:r>
                      <a:endParaRPr lang="en-AU" sz="1200" kern="1400" dirty="0">
                        <a:ln>
                          <a:noFill/>
                        </a:ln>
                        <a:solidFill>
                          <a:srgbClr val="762000"/>
                        </a:solidFill>
                        <a:effectLst/>
                        <a:latin typeface="Arial" panose="020B0604020202020204" pitchFamily="34" charset="0"/>
                        <a:cs typeface="Arial" panose="020B0604020202020204" pitchFamily="34" charset="0"/>
                      </a:endParaRPr>
                    </a:p>
                    <a:p>
                      <a:pPr marL="0" marR="0" lvl="0" indent="0" algn="l" rtl="0">
                        <a:lnSpc>
                          <a:spcPct val="119000"/>
                        </a:lnSpc>
                        <a:spcBef>
                          <a:spcPts val="0"/>
                        </a:spcBef>
                        <a:spcAft>
                          <a:spcPts val="0"/>
                        </a:spcAft>
                        <a:buFontTx/>
                        <a:buNone/>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Experiences of Australian democracy and citizenship, including the status and rights of Aboriginal and Torres Strait Islander Peoples, migrants, women and children. </a:t>
                      </a:r>
                      <a:r>
                        <a:rPr lang="en-AU" sz="1200" b="1" kern="1400" dirty="0">
                          <a:ln>
                            <a:noFill/>
                          </a:ln>
                          <a:solidFill>
                            <a:schemeClr val="tx1"/>
                          </a:solidFill>
                          <a:effectLst/>
                          <a:latin typeface="Arial" panose="020B0604020202020204" pitchFamily="34" charset="0"/>
                          <a:cs typeface="Arial" panose="020B0604020202020204" pitchFamily="34" charset="0"/>
                        </a:rPr>
                        <a:t>(</a:t>
                      </a:r>
                      <a:r>
                        <a:rPr lang="en-AU" sz="1200" b="1" kern="1400" dirty="0">
                          <a:ln>
                            <a:noFill/>
                          </a:ln>
                          <a:solidFill>
                            <a:schemeClr val="tx1"/>
                          </a:solidFill>
                          <a:effectLst/>
                          <a:latin typeface="Arial" panose="020B0604020202020204" pitchFamily="34" charset="0"/>
                          <a:cs typeface="Arial" panose="020B0604020202020204" pitchFamily="34" charset="0"/>
                          <a:hlinkClick r:id="rId3"/>
                        </a:rPr>
                        <a:t>ACHASSK135</a:t>
                      </a:r>
                      <a:r>
                        <a:rPr lang="en-AU" sz="1200" b="1" kern="1400" dirty="0">
                          <a:ln>
                            <a:noFill/>
                          </a:ln>
                          <a:solidFill>
                            <a:schemeClr val="tx1"/>
                          </a:solidFill>
                          <a:effectLst/>
                          <a:latin typeface="Arial" panose="020B0604020202020204" pitchFamily="34" charset="0"/>
                          <a:cs typeface="Arial" panose="020B0604020202020204" pitchFamily="34" charset="0"/>
                        </a:rPr>
                        <a:t>)</a:t>
                      </a:r>
                    </a:p>
                    <a:p>
                      <a:pPr marL="171450" marR="0" lvl="0" indent="-171450" algn="l" rtl="0">
                        <a:lnSpc>
                          <a:spcPct val="119000"/>
                        </a:lnSpc>
                        <a:spcBef>
                          <a:spcPts val="0"/>
                        </a:spcBef>
                        <a:spcAft>
                          <a:spcPts val="0"/>
                        </a:spcAft>
                        <a:buFont typeface="Arial" panose="020B0604020202020204" pitchFamily="34" charset="0"/>
                        <a:buChar char="•"/>
                      </a:pPr>
                      <a: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Investigating the lack of citizenship rights for Aboriginal Peoples and Torres Strait Islander Peoples in Australia, illustrated by controls on movement and residence, the forcible removal of children from their families leading to the Stolen Generations, and poor pay and working conditions.</a:t>
                      </a:r>
                    </a:p>
                    <a:p>
                      <a:pPr marL="171450" marR="0" lvl="0" indent="-171450" algn="l" rtl="0">
                        <a:lnSpc>
                          <a:spcPct val="119000"/>
                        </a:lnSpc>
                        <a:spcBef>
                          <a:spcPts val="0"/>
                        </a:spcBef>
                        <a:spcAft>
                          <a:spcPts val="0"/>
                        </a:spcAft>
                        <a:buFont typeface="Arial" panose="020B0604020202020204" pitchFamily="34" charset="0"/>
                        <a:buChar char="•"/>
                      </a:pPr>
                      <a: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Investigating the experiences of democracy and citizenship of children who were placed in orphanages, homes and other institutions (for example, their food and shelter, protection, education and contacts with family).</a:t>
                      </a:r>
                      <a:b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br>
                      <a:endPar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rgbClr val="762000"/>
                          </a:solidFill>
                          <a:effectLst/>
                          <a:latin typeface="Arial" panose="020B0604020202020204" pitchFamily="34" charset="0"/>
                          <a:cs typeface="Arial" panose="020B0604020202020204" pitchFamily="34" charset="0"/>
                        </a:rPr>
                        <a:t>Year 6 Geography </a:t>
                      </a:r>
                      <a:endParaRPr lang="en-AU" sz="1200"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The world’s cultural diversity, including that of its indigenous peoples. </a:t>
                      </a:r>
                      <a:r>
                        <a:rPr lang="en-AU" sz="1200" b="1" kern="1400" dirty="0">
                          <a:ln>
                            <a:noFill/>
                          </a:ln>
                          <a:solidFill>
                            <a:srgbClr val="000000"/>
                          </a:solidFill>
                          <a:effectLst/>
                          <a:latin typeface="Arial" panose="020B0604020202020204" pitchFamily="34" charset="0"/>
                          <a:cs typeface="Arial" panose="020B0604020202020204" pitchFamily="34" charset="0"/>
                        </a:rPr>
                        <a:t>(</a:t>
                      </a:r>
                      <a:r>
                        <a:rPr lang="en-AU" sz="1200" b="1" kern="1400" dirty="0">
                          <a:ln>
                            <a:noFill/>
                          </a:ln>
                          <a:solidFill>
                            <a:srgbClr val="000000"/>
                          </a:solidFill>
                          <a:effectLst/>
                          <a:latin typeface="Arial" panose="020B0604020202020204" pitchFamily="34" charset="0"/>
                          <a:cs typeface="Arial" panose="020B0604020202020204" pitchFamily="34" charset="0"/>
                          <a:hlinkClick r:id="rId4"/>
                        </a:rPr>
                        <a:t>ACHASSK140</a:t>
                      </a:r>
                      <a:r>
                        <a:rPr lang="en-AU" sz="1200" b="1" kern="1400" dirty="0">
                          <a:ln>
                            <a:noFill/>
                          </a:ln>
                          <a:solidFill>
                            <a:srgbClr val="000000"/>
                          </a:solidFill>
                          <a:effectLst/>
                          <a:latin typeface="Arial" panose="020B0604020202020204" pitchFamily="34" charset="0"/>
                          <a:cs typeface="Arial" panose="020B0604020202020204" pitchFamily="34" charset="0"/>
                        </a:rPr>
                        <a:t>)</a:t>
                      </a:r>
                    </a:p>
                    <a:p>
                      <a:pPr marL="238125" marR="0" lvl="0" indent="-228600" algn="l" defTabSz="457200" rtl="0" eaLnBrk="1" fontAlgn="auto" latinLnBrk="0" hangingPunct="1">
                        <a:lnSpc>
                          <a:spcPct val="119000"/>
                        </a:lnSpc>
                        <a:spcBef>
                          <a:spcPts val="0"/>
                        </a:spcBef>
                        <a:spcAft>
                          <a:spcPts val="750"/>
                        </a:spcAft>
                        <a:buClrTx/>
                        <a:buSzTx/>
                        <a:buFont typeface="Arial" panose="020B0604020202020204" pitchFamily="34" charset="0"/>
                        <a:buChar char="•"/>
                        <a:tabLst/>
                        <a:defRPr/>
                      </a:pPr>
                      <a:r>
                        <a:rPr lang="en-AU" sz="1200" kern="1400" dirty="0">
                          <a:ln>
                            <a:noFill/>
                          </a:ln>
                          <a:solidFill>
                            <a:schemeClr val="tx1">
                              <a:lumMod val="75000"/>
                              <a:lumOff val="25000"/>
                            </a:schemeClr>
                          </a:solidFill>
                          <a:effectLst/>
                          <a:latin typeface="Arial" panose="020B0604020202020204" pitchFamily="34" charset="0"/>
                          <a:cs typeface="Arial" panose="020B0604020202020204" pitchFamily="34" charset="0"/>
                        </a:rPr>
                        <a:t>Exploring the United Nations Declaration on the Rights of Indigenous Peoples.  </a:t>
                      </a:r>
                    </a:p>
                  </a:txBody>
                  <a:tcPr marL="144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19000"/>
                        </a:lnSpc>
                        <a:spcBef>
                          <a:spcPts val="0"/>
                        </a:spcBef>
                        <a:spcAft>
                          <a:spcPts val="0"/>
                        </a:spcAft>
                        <a:buClrTx/>
                        <a:buSzTx/>
                        <a:buFontTx/>
                        <a:buNone/>
                        <a:tabLst/>
                        <a:defRPr/>
                      </a:pPr>
                      <a:r>
                        <a:rPr lang="en-AU" sz="1200" b="1" kern="1400" dirty="0">
                          <a:ln>
                            <a:noFill/>
                          </a:ln>
                          <a:solidFill>
                            <a:srgbClr val="762000"/>
                          </a:solidFill>
                          <a:effectLst/>
                          <a:latin typeface="Arial" panose="020B0604020202020204" pitchFamily="34" charset="0"/>
                          <a:cs typeface="Arial" panose="020B0604020202020204" pitchFamily="34" charset="0"/>
                        </a:rPr>
                        <a:t>Year 6 Civics and Citizenship</a:t>
                      </a:r>
                    </a:p>
                    <a:p>
                      <a:pPr marL="0" marR="0" lvl="0" indent="0" algn="l" defTabSz="457200" rtl="0" eaLnBrk="1" fontAlgn="auto" latinLnBrk="0" hangingPunct="1">
                        <a:lnSpc>
                          <a:spcPct val="119000"/>
                        </a:lnSpc>
                        <a:spcBef>
                          <a:spcPts val="0"/>
                        </a:spcBef>
                        <a:spcAft>
                          <a:spcPts val="0"/>
                        </a:spcAft>
                        <a:buClrTx/>
                        <a:buSzTx/>
                        <a:buFontTx/>
                        <a:buNone/>
                        <a:tabLst/>
                        <a:defRPr/>
                      </a:pPr>
                      <a:r>
                        <a:rPr lang="en-AU" sz="1200" b="1" kern="1400" dirty="0">
                          <a:ln>
                            <a:noFill/>
                          </a:ln>
                          <a:solidFill>
                            <a:schemeClr val="tx1">
                              <a:lumMod val="75000"/>
                              <a:lumOff val="25000"/>
                            </a:schemeClr>
                          </a:solidFill>
                          <a:effectLst/>
                          <a:latin typeface="Arial" panose="020B0604020202020204" pitchFamily="34" charset="0"/>
                          <a:ea typeface="+mn-ea"/>
                          <a:cs typeface="Arial" panose="020B0604020202020204" pitchFamily="34" charset="0"/>
                        </a:rPr>
                        <a:t>The shared values of Australian citizenship and the formal rights and responsibilities of Australian citizens. </a:t>
                      </a:r>
                      <a:r>
                        <a:rPr lang="en-AU" sz="1200" b="1" kern="1400" dirty="0">
                          <a:ln>
                            <a:noFill/>
                          </a:ln>
                          <a:solidFill>
                            <a:srgbClr val="000000"/>
                          </a:solidFill>
                          <a:effectLst/>
                          <a:latin typeface="Arial" panose="020B0604020202020204" pitchFamily="34" charset="0"/>
                          <a:ea typeface="+mn-ea"/>
                          <a:cs typeface="Arial" panose="020B0604020202020204" pitchFamily="34" charset="0"/>
                        </a:rPr>
                        <a:t>(</a:t>
                      </a:r>
                      <a:r>
                        <a:rPr lang="en-AU" sz="1200" b="1" kern="1400" dirty="0">
                          <a:ln>
                            <a:noFill/>
                          </a:ln>
                          <a:solidFill>
                            <a:srgbClr val="000000"/>
                          </a:solidFill>
                          <a:effectLst/>
                          <a:latin typeface="Arial" panose="020B0604020202020204" pitchFamily="34" charset="0"/>
                          <a:ea typeface="+mn-ea"/>
                          <a:cs typeface="Arial" panose="020B0604020202020204" pitchFamily="34" charset="0"/>
                          <a:hlinkClick r:id="rId5"/>
                        </a:rPr>
                        <a:t>ACHASSK147</a:t>
                      </a:r>
                      <a:r>
                        <a:rPr lang="en-AU" sz="1200" b="1" kern="1400" dirty="0">
                          <a:ln>
                            <a:noFill/>
                          </a:ln>
                          <a:solidFill>
                            <a:srgbClr val="000000"/>
                          </a:solidFill>
                          <a:effectLst/>
                          <a:latin typeface="Arial" panose="020B0604020202020204" pitchFamily="34" charset="0"/>
                          <a:ea typeface="+mn-ea"/>
                          <a:cs typeface="Arial" panose="020B0604020202020204" pitchFamily="34" charset="0"/>
                        </a:rPr>
                        <a:t>)</a:t>
                      </a:r>
                    </a:p>
                    <a:p>
                      <a:pPr marL="171450" marR="0" lvl="0" indent="-171450" algn="l" defTabSz="4572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AU" sz="1200" b="0" i="0" kern="1200" dirty="0">
                          <a:solidFill>
                            <a:schemeClr val="tx1">
                              <a:lumMod val="75000"/>
                              <a:lumOff val="25000"/>
                            </a:schemeClr>
                          </a:solidFill>
                          <a:effectLst/>
                          <a:latin typeface="Arial" panose="020B0604020202020204" pitchFamily="34" charset="0"/>
                          <a:ea typeface="+mn-ea"/>
                          <a:cs typeface="Arial" panose="020B0604020202020204" pitchFamily="34" charset="0"/>
                        </a:rPr>
                        <a:t>Exploring how laws protect human rights (for example, gender, disability, race and age discrimination law).</a:t>
                      </a:r>
                      <a:endParaRPr lang="en-AU" sz="1200" b="0" kern="1400" dirty="0">
                        <a:ln>
                          <a:noFill/>
                        </a:ln>
                        <a:solidFill>
                          <a:schemeClr val="tx1">
                            <a:lumMod val="75000"/>
                            <a:lumOff val="25000"/>
                          </a:schemeClr>
                        </a:solidFill>
                        <a:effectLst/>
                        <a:latin typeface="Arial" panose="020B0604020202020204" pitchFamily="34" charset="0"/>
                        <a:ea typeface="+mn-ea"/>
                        <a:cs typeface="Arial" panose="020B0604020202020204" pitchFamily="34" charset="0"/>
                      </a:endParaRPr>
                    </a:p>
                    <a:p>
                      <a:pPr marR="0" indent="0" algn="l" rtl="0">
                        <a:lnSpc>
                          <a:spcPct val="119000"/>
                        </a:lnSpc>
                        <a:spcBef>
                          <a:spcPts val="0"/>
                        </a:spcBef>
                        <a:spcAft>
                          <a:spcPts val="0"/>
                        </a:spcAft>
                      </a:pPr>
                      <a:endParaRPr lang="en-AU" sz="1200" b="1"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rgbClr val="762000"/>
                          </a:solidFill>
                          <a:effectLst/>
                          <a:latin typeface="Arial" panose="020B0604020202020204" pitchFamily="34" charset="0"/>
                          <a:cs typeface="Arial" panose="020B0604020202020204" pitchFamily="34" charset="0"/>
                        </a:rPr>
                        <a:t>Year 6 English</a:t>
                      </a:r>
                      <a:endParaRPr lang="en-AU" sz="1200"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Make connections between students’ own experiences and those of characters and events represented in texts drawn from different historical, social and cultural contexts. </a:t>
                      </a:r>
                      <a:r>
                        <a:rPr lang="en-AU" sz="1200" b="1" kern="1400" dirty="0">
                          <a:ln>
                            <a:noFill/>
                          </a:ln>
                          <a:solidFill>
                            <a:srgbClr val="000000"/>
                          </a:solidFill>
                          <a:effectLst/>
                          <a:latin typeface="Arial" panose="020B0604020202020204" pitchFamily="34" charset="0"/>
                          <a:cs typeface="Arial" panose="020B0604020202020204" pitchFamily="34" charset="0"/>
                        </a:rPr>
                        <a:t>(</a:t>
                      </a:r>
                      <a:r>
                        <a:rPr lang="en-AU" sz="1200" b="1" kern="1400" dirty="0">
                          <a:ln>
                            <a:noFill/>
                          </a:ln>
                          <a:solidFill>
                            <a:srgbClr val="000000"/>
                          </a:solidFill>
                          <a:effectLst/>
                          <a:latin typeface="Arial" panose="020B0604020202020204" pitchFamily="34" charset="0"/>
                          <a:cs typeface="Arial" panose="020B0604020202020204" pitchFamily="34" charset="0"/>
                          <a:hlinkClick r:id="rId6"/>
                        </a:rPr>
                        <a:t>ACELT1613</a:t>
                      </a:r>
                      <a:r>
                        <a:rPr lang="en-AU" sz="1200" b="1" kern="1400" dirty="0">
                          <a:ln>
                            <a:noFill/>
                          </a:ln>
                          <a:solidFill>
                            <a:srgbClr val="000000"/>
                          </a:solidFill>
                          <a:effectLst/>
                          <a:latin typeface="Arial" panose="020B0604020202020204" pitchFamily="34" charset="0"/>
                          <a:cs typeface="Arial" panose="020B0604020202020204" pitchFamily="34" charset="0"/>
                        </a:rPr>
                        <a:t>)</a:t>
                      </a:r>
                    </a:p>
                    <a:p>
                      <a:pPr marL="171450" marR="0" indent="-171450" algn="l" rtl="0">
                        <a:lnSpc>
                          <a:spcPct val="119000"/>
                        </a:lnSpc>
                        <a:spcBef>
                          <a:spcPts val="0"/>
                        </a:spcBef>
                        <a:spcAft>
                          <a:spcPts val="0"/>
                        </a:spcAft>
                        <a:buFont typeface="Arial" panose="020B0604020202020204" pitchFamily="34" charset="0"/>
                        <a:buChar char="•"/>
                      </a:pPr>
                      <a:r>
                        <a:rPr lang="en-AU" sz="1200" b="0" kern="1400" dirty="0">
                          <a:ln>
                            <a:noFill/>
                          </a:ln>
                          <a:solidFill>
                            <a:srgbClr val="000000"/>
                          </a:solidFill>
                          <a:effectLst/>
                          <a:latin typeface="Arial" panose="020B0604020202020204" pitchFamily="34" charset="0"/>
                          <a:ea typeface="+mn-ea"/>
                          <a:cs typeface="Arial" panose="020B0604020202020204" pitchFamily="34" charset="0"/>
                        </a:rPr>
                        <a:t>Recognising the influence our different historical, social and cultural experiences may have on the meaning we make from the text and the attitudes we may develop towards characters, actions and events.</a:t>
                      </a:r>
                      <a:endParaRPr lang="en-AU" sz="1200" kern="1400" dirty="0">
                        <a:ln>
                          <a:noFill/>
                        </a:ln>
                        <a:solidFill>
                          <a:srgbClr val="E78E23"/>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endParaRPr lang="en-AU" sz="1200" b="1" kern="1400" dirty="0">
                        <a:ln>
                          <a:noFill/>
                        </a:ln>
                        <a:solidFill>
                          <a:srgbClr val="E78E23"/>
                        </a:solidFill>
                        <a:effectLst/>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19000"/>
                        </a:lnSpc>
                        <a:spcBef>
                          <a:spcPts val="0"/>
                        </a:spcBef>
                        <a:spcAft>
                          <a:spcPts val="0"/>
                        </a:spcAft>
                        <a:buClrTx/>
                        <a:buSzTx/>
                        <a:buFontTx/>
                        <a:buNone/>
                        <a:tabLst/>
                        <a:defRPr/>
                      </a:pPr>
                      <a:r>
                        <a:rPr lang="en-AU" sz="12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Analyse strategies authors use to influence readers.</a:t>
                      </a:r>
                      <a:r>
                        <a:rPr lang="en-AU" sz="1200" b="1" kern="1400" dirty="0">
                          <a:ln>
                            <a:noFill/>
                          </a:ln>
                          <a:solidFill>
                            <a:srgbClr val="000000"/>
                          </a:solidFill>
                          <a:effectLst/>
                          <a:latin typeface="Arial" panose="020B0604020202020204" pitchFamily="34" charset="0"/>
                          <a:cs typeface="Arial" panose="020B0604020202020204" pitchFamily="34" charset="0"/>
                        </a:rPr>
                        <a:t> (</a:t>
                      </a:r>
                      <a:r>
                        <a:rPr lang="en-AU" sz="1200" b="1" kern="1400" dirty="0">
                          <a:ln>
                            <a:noFill/>
                          </a:ln>
                          <a:solidFill>
                            <a:srgbClr val="000000"/>
                          </a:solidFill>
                          <a:effectLst/>
                          <a:latin typeface="Arial" panose="020B0604020202020204" pitchFamily="34" charset="0"/>
                          <a:cs typeface="Arial" panose="020B0604020202020204" pitchFamily="34" charset="0"/>
                          <a:hlinkClick r:id="rId7"/>
                        </a:rPr>
                        <a:t>ACELY1801</a:t>
                      </a:r>
                      <a:r>
                        <a:rPr lang="en-AU" sz="1200" b="1" kern="1400" dirty="0">
                          <a:ln>
                            <a:noFill/>
                          </a:ln>
                          <a:solidFill>
                            <a:srgbClr val="000000"/>
                          </a:solidFill>
                          <a:effectLst/>
                          <a:latin typeface="Arial" panose="020B0604020202020204" pitchFamily="34" charset="0"/>
                          <a:cs typeface="Arial" panose="020B0604020202020204" pitchFamily="34" charset="0"/>
                        </a:rPr>
                        <a:t>)</a:t>
                      </a:r>
                    </a:p>
                    <a:p>
                      <a:pPr marL="171450" marR="0" lvl="0" indent="-171450" algn="l" defTabSz="457200" rtl="0" eaLnBrk="1" fontAlgn="auto" latinLnBrk="0" hangingPunct="1">
                        <a:lnSpc>
                          <a:spcPct val="119000"/>
                        </a:lnSpc>
                        <a:spcBef>
                          <a:spcPts val="0"/>
                        </a:spcBef>
                        <a:spcAft>
                          <a:spcPts val="1400"/>
                        </a:spcAft>
                        <a:buClrTx/>
                        <a:buSzTx/>
                        <a:buFont typeface="Arial" panose="020B0604020202020204" pitchFamily="34" charset="0"/>
                        <a:buChar char="•"/>
                        <a:tabLst/>
                        <a:defRPr/>
                      </a:pPr>
                      <a:r>
                        <a:rPr lang="en-AU" sz="1200" b="0" kern="1400" dirty="0">
                          <a:ln>
                            <a:noFill/>
                          </a:ln>
                          <a:solidFill>
                            <a:schemeClr val="tx1">
                              <a:lumMod val="75000"/>
                              <a:lumOff val="25000"/>
                            </a:schemeClr>
                          </a:solidFill>
                          <a:effectLst/>
                          <a:latin typeface="Arial" panose="020B0604020202020204" pitchFamily="34" charset="0"/>
                          <a:ea typeface="+mn-ea"/>
                          <a:cs typeface="Arial" panose="020B0604020202020204" pitchFamily="34" charset="0"/>
                        </a:rPr>
                        <a:t>Identify how authors use language to position the reader and give reasons.</a:t>
                      </a:r>
                    </a:p>
                  </a:txBody>
                  <a:tcPr marL="144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AB692041-2D1C-410A-A6D1-A3782F8A0EDA}"/>
              </a:ext>
            </a:extLst>
          </p:cNvPr>
          <p:cNvSpPr txBox="1"/>
          <p:nvPr/>
        </p:nvSpPr>
        <p:spPr>
          <a:xfrm>
            <a:off x="454469" y="1044805"/>
            <a:ext cx="8183942" cy="307777"/>
          </a:xfrm>
          <a:prstGeom prst="rect">
            <a:avLst/>
          </a:prstGeom>
          <a:noFill/>
        </p:spPr>
        <p:txBody>
          <a:bodyPr wrap="square" rtlCol="0">
            <a:spAutoFit/>
          </a:bodyPr>
          <a:lstStyle/>
          <a:p>
            <a:r>
              <a:rPr lang="en-AU" sz="1400" b="1" dirty="0">
                <a:solidFill>
                  <a:schemeClr val="tx1">
                    <a:lumMod val="75000"/>
                    <a:lumOff val="25000"/>
                  </a:schemeClr>
                </a:solidFill>
                <a:latin typeface="Arial" panose="020B0604020202020204" pitchFamily="34" charset="0"/>
                <a:cs typeface="Arial" panose="020B0604020202020204" pitchFamily="34" charset="0"/>
              </a:rPr>
              <a:t>Note: The following links are from the </a:t>
            </a:r>
            <a:r>
              <a:rPr lang="en-AU" sz="1400" b="1" dirty="0">
                <a:latin typeface="Arial" panose="020B0604020202020204" pitchFamily="34" charset="0"/>
                <a:cs typeface="Arial" panose="020B0604020202020204" pitchFamily="34" charset="0"/>
                <a:hlinkClick r:id="rId8"/>
              </a:rPr>
              <a:t>Australian Curriculum</a:t>
            </a:r>
            <a:r>
              <a:rPr lang="en-AU" sz="1400" b="1"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5279157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B44DEF-2A44-4F89-90A2-B732FD1726CD}"/>
              </a:ext>
            </a:extLst>
          </p:cNvPr>
          <p:cNvSpPr>
            <a:spLocks noGrp="1"/>
          </p:cNvSpPr>
          <p:nvPr>
            <p:ph type="title"/>
          </p:nvPr>
        </p:nvSpPr>
        <p:spPr/>
        <p:txBody>
          <a:bodyPr/>
          <a:lstStyle/>
          <a:p>
            <a:r>
              <a:rPr lang="en-AU" dirty="0"/>
              <a:t>SECTION 3: A PATH TO JUSTICE</a:t>
            </a:r>
          </a:p>
        </p:txBody>
      </p:sp>
      <p:pic>
        <p:nvPicPr>
          <p:cNvPr id="9" name="Picture Placeholder 8" descr="A man sits and paints a large canvas on an easel. ">
            <a:extLst>
              <a:ext uri="{FF2B5EF4-FFF2-40B4-BE49-F238E27FC236}">
                <a16:creationId xmlns:a16="http://schemas.microsoft.com/office/drawing/2014/main" id="{3816F1DE-1638-46B7-ACD7-BA88686F6386}"/>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a:stretch/>
        </p:blipFill>
        <p:spPr>
          <a:xfrm>
            <a:off x="0" y="2286001"/>
            <a:ext cx="12192000" cy="3978442"/>
          </a:xfrm>
        </p:spPr>
      </p:pic>
    </p:spTree>
    <p:extLst>
      <p:ext uri="{BB962C8B-B14F-4D97-AF65-F5344CB8AC3E}">
        <p14:creationId xmlns:p14="http://schemas.microsoft.com/office/powerpoint/2010/main" val="227957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B4393D3-3AAC-430A-8F94-BC53571FF77F}"/>
              </a:ext>
            </a:extLst>
          </p:cNvPr>
          <p:cNvSpPr>
            <a:spLocks noGrp="1"/>
          </p:cNvSpPr>
          <p:nvPr>
            <p:ph type="title"/>
          </p:nvPr>
        </p:nvSpPr>
        <p:spPr/>
        <p:txBody>
          <a:bodyPr/>
          <a:lstStyle/>
          <a:p>
            <a:r>
              <a:rPr lang="en-AU" dirty="0"/>
              <a:t>In this next section we will explore: </a:t>
            </a:r>
            <a:br>
              <a:rPr lang="en-AU" dirty="0"/>
            </a:br>
            <a:endParaRPr lang="en-AU" dirty="0"/>
          </a:p>
        </p:txBody>
      </p:sp>
      <p:pic>
        <p:nvPicPr>
          <p:cNvPr id="11" name="Picture Placeholder 10" descr="A man stands, with arms clasped together resting on the top of a very large painting with another painting and wooden cross in the background.">
            <a:extLst>
              <a:ext uri="{FF2B5EF4-FFF2-40B4-BE49-F238E27FC236}">
                <a16:creationId xmlns:a16="http://schemas.microsoft.com/office/drawing/2014/main" id="{01C35B7A-6AF8-4918-BBEF-052DA7A8267D}"/>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8D1C9716-42DE-4F31-964F-F72D440D531D}"/>
              </a:ext>
            </a:extLst>
          </p:cNvPr>
          <p:cNvSpPr>
            <a:spLocks noGrp="1"/>
          </p:cNvSpPr>
          <p:nvPr>
            <p:ph type="body" sz="quarter" idx="11"/>
          </p:nvPr>
        </p:nvSpPr>
        <p:spPr/>
        <p:txBody>
          <a:bodyPr/>
          <a:lstStyle/>
          <a:p>
            <a:r>
              <a:rPr lang="en-AU" sz="1000" dirty="0"/>
              <a:t>Kinchela Boys Home (KBH) survivor, </a:t>
            </a:r>
            <a:r>
              <a:rPr lang="en-AU" sz="1000" kern="1200" dirty="0">
                <a:solidFill>
                  <a:schemeClr val="tx1"/>
                </a:solidFill>
              </a:rPr>
              <a:t>Richard Campbell #28 </a:t>
            </a:r>
            <a:r>
              <a:rPr lang="en-AU" sz="1000" dirty="0"/>
              <a:t>with one of his paintings. Credit: Caritas Australia</a:t>
            </a:r>
          </a:p>
          <a:p>
            <a:endParaRPr lang="en-AU" sz="1000" dirty="0"/>
          </a:p>
        </p:txBody>
      </p:sp>
      <p:sp>
        <p:nvSpPr>
          <p:cNvPr id="7" name="Text Placeholder 2">
            <a:extLst>
              <a:ext uri="{FF2B5EF4-FFF2-40B4-BE49-F238E27FC236}">
                <a16:creationId xmlns:a16="http://schemas.microsoft.com/office/drawing/2014/main" id="{CB6166D7-257B-476C-86FF-55915F5D24F1}"/>
              </a:ext>
            </a:extLst>
          </p:cNvPr>
          <p:cNvSpPr txBox="1">
            <a:spLocks/>
          </p:cNvSpPr>
          <p:nvPr/>
        </p:nvSpPr>
        <p:spPr>
          <a:xfrm>
            <a:off x="567530" y="1540453"/>
            <a:ext cx="6459125"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United Nations Declaration of Human Rights</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United Nations Declaration on the Rights of Indigenous peoples (UNDRIP)</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Australia’s National Apology to the Stolen Generations</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Church Apology</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Subsidiarity</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Preserving the Truth</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Closing the Gap</a:t>
            </a:r>
          </a:p>
          <a:p>
            <a:pPr marL="342900" indent="-342900" defTabSz="914400">
              <a:spcAft>
                <a:spcPts val="600"/>
              </a:spcAft>
              <a:buFont typeface="Arial" panose="020B0604020202020204" pitchFamily="34" charset="0"/>
              <a:buChar char="•"/>
            </a:pPr>
            <a:r>
              <a:rPr lang="en-AU" sz="2200" kern="0" dirty="0">
                <a:latin typeface="Arial" panose="020B0604020202020204" pitchFamily="34" charset="0"/>
              </a:rPr>
              <a:t>What can we do? </a:t>
            </a:r>
          </a:p>
          <a:p>
            <a:pPr marL="285750" indent="-285750" defTabSz="914400">
              <a:spcAft>
                <a:spcPts val="600"/>
              </a:spcAft>
              <a:buFontTx/>
              <a:buChar char="-"/>
            </a:pPr>
            <a:endParaRPr lang="en-AU" sz="2200" kern="0" dirty="0">
              <a:latin typeface="Arial" panose="020B0604020202020204" pitchFamily="34" charset="0"/>
            </a:endParaRPr>
          </a:p>
        </p:txBody>
      </p:sp>
    </p:spTree>
    <p:extLst>
      <p:ext uri="{BB962C8B-B14F-4D97-AF65-F5344CB8AC3E}">
        <p14:creationId xmlns:p14="http://schemas.microsoft.com/office/powerpoint/2010/main" val="3265045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57B-C594-43A4-B1B2-B7DBCD32359A}"/>
              </a:ext>
            </a:extLst>
          </p:cNvPr>
          <p:cNvSpPr>
            <a:spLocks noGrp="1"/>
          </p:cNvSpPr>
          <p:nvPr>
            <p:ph type="title"/>
          </p:nvPr>
        </p:nvSpPr>
        <p:spPr>
          <a:xfrm>
            <a:off x="443948" y="334863"/>
            <a:ext cx="10715464" cy="562570"/>
          </a:xfrm>
        </p:spPr>
        <p:txBody>
          <a:bodyPr/>
          <a:lstStyle/>
          <a:p>
            <a:r>
              <a:rPr lang="en-AU" dirty="0"/>
              <a:t>INTERNATIONAL OBLIGATIONS</a:t>
            </a:r>
          </a:p>
        </p:txBody>
      </p:sp>
      <p:sp>
        <p:nvSpPr>
          <p:cNvPr id="4" name="Text Placeholder 2">
            <a:extLst>
              <a:ext uri="{FF2B5EF4-FFF2-40B4-BE49-F238E27FC236}">
                <a16:creationId xmlns:a16="http://schemas.microsoft.com/office/drawing/2014/main" id="{2CC6B259-68E9-4A46-A575-0B1FC767F64F}"/>
              </a:ext>
            </a:extLst>
          </p:cNvPr>
          <p:cNvSpPr txBox="1">
            <a:spLocks/>
          </p:cNvSpPr>
          <p:nvPr/>
        </p:nvSpPr>
        <p:spPr>
          <a:xfrm>
            <a:off x="443947" y="1415407"/>
            <a:ext cx="11250747" cy="4027186"/>
          </a:xfrm>
          <a:prstGeom prst="rect">
            <a:avLst/>
          </a:prstGeom>
        </p:spPr>
        <p:txBody>
          <a:bodyPr numCol="1"/>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u="sng" kern="0" dirty="0">
                <a:latin typeface="Arial" panose="020B0604020202020204" pitchFamily="34" charset="0"/>
                <a:hlinkClick r:id="rId3"/>
              </a:rPr>
              <a:t>United Nations Declaration of Human Rights</a:t>
            </a:r>
            <a:endParaRPr lang="en-AU" sz="2200" kern="0" dirty="0">
              <a:latin typeface="Arial" panose="020B0604020202020204" pitchFamily="34" charset="0"/>
            </a:endParaRPr>
          </a:p>
          <a:p>
            <a:pPr defTabSz="914400">
              <a:spcAft>
                <a:spcPts val="1200"/>
              </a:spcAft>
            </a:pPr>
            <a:r>
              <a:rPr lang="en-AU" sz="2200" kern="0" dirty="0">
                <a:latin typeface="Arial" panose="020B0604020202020204" pitchFamily="34" charset="0"/>
              </a:rPr>
              <a:t>Australia was a founding member of the UN. The </a:t>
            </a:r>
            <a:r>
              <a:rPr lang="en-AU" sz="2200" i="1" kern="0" dirty="0">
                <a:latin typeface="Arial" panose="020B0604020202020204" pitchFamily="34" charset="0"/>
              </a:rPr>
              <a:t>Universal Declaration of Human Rights </a:t>
            </a:r>
            <a:r>
              <a:rPr lang="en-AU" sz="2200" kern="0" dirty="0">
                <a:latin typeface="Arial" panose="020B0604020202020204" pitchFamily="34" charset="0"/>
              </a:rPr>
              <a:t>is not a treaty and so does not have any legal obligations. It does however provide a set of values to be adhered to such as: </a:t>
            </a:r>
          </a:p>
          <a:p>
            <a:pPr defTabSz="914400">
              <a:spcAft>
                <a:spcPts val="1200"/>
              </a:spcAft>
            </a:pPr>
            <a:r>
              <a:rPr lang="en-AU" sz="2200" i="1" kern="0" dirty="0">
                <a:latin typeface="Arial" panose="020B0604020202020204" pitchFamily="34" charset="0"/>
              </a:rPr>
              <a:t>Article 5: No one shall be subjected to torture or to cruel, inhuman or degrading treatment or punishment. </a:t>
            </a:r>
          </a:p>
          <a:p>
            <a:pPr defTabSz="914400">
              <a:spcAft>
                <a:spcPts val="1200"/>
              </a:spcAft>
            </a:pPr>
            <a:endParaRPr lang="en-AU" sz="2200" kern="0" dirty="0">
              <a:latin typeface="Arial" panose="020B0604020202020204" pitchFamily="34" charset="0"/>
            </a:endParaRPr>
          </a:p>
        </p:txBody>
      </p:sp>
    </p:spTree>
    <p:extLst>
      <p:ext uri="{BB962C8B-B14F-4D97-AF65-F5344CB8AC3E}">
        <p14:creationId xmlns:p14="http://schemas.microsoft.com/office/powerpoint/2010/main" val="1966080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FF357B-C594-43A4-B1B2-B7DBCD32359A}"/>
              </a:ext>
            </a:extLst>
          </p:cNvPr>
          <p:cNvSpPr>
            <a:spLocks noGrp="1"/>
          </p:cNvSpPr>
          <p:nvPr>
            <p:ph type="title"/>
          </p:nvPr>
        </p:nvSpPr>
        <p:spPr>
          <a:xfrm>
            <a:off x="443948" y="334863"/>
            <a:ext cx="10715464" cy="562570"/>
          </a:xfrm>
        </p:spPr>
        <p:txBody>
          <a:bodyPr/>
          <a:lstStyle/>
          <a:p>
            <a:r>
              <a:rPr lang="en-AU" dirty="0"/>
              <a:t>INTERNATIONAL OBLIGATIONS</a:t>
            </a:r>
          </a:p>
        </p:txBody>
      </p:sp>
      <p:sp>
        <p:nvSpPr>
          <p:cNvPr id="4" name="Text Placeholder 2">
            <a:extLst>
              <a:ext uri="{FF2B5EF4-FFF2-40B4-BE49-F238E27FC236}">
                <a16:creationId xmlns:a16="http://schemas.microsoft.com/office/drawing/2014/main" id="{2CC6B259-68E9-4A46-A575-0B1FC767F64F}"/>
              </a:ext>
            </a:extLst>
          </p:cNvPr>
          <p:cNvSpPr txBox="1">
            <a:spLocks/>
          </p:cNvSpPr>
          <p:nvPr/>
        </p:nvSpPr>
        <p:spPr>
          <a:xfrm>
            <a:off x="443947" y="1415407"/>
            <a:ext cx="11250747" cy="4027186"/>
          </a:xfrm>
          <a:prstGeom prst="rect">
            <a:avLst/>
          </a:prstGeom>
        </p:spPr>
        <p:txBody>
          <a:bodyPr numCol="1"/>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u="sng" kern="0" dirty="0">
                <a:latin typeface="Arial" panose="020B0604020202020204" pitchFamily="34" charset="0"/>
                <a:hlinkClick r:id="rId3"/>
              </a:rPr>
              <a:t>Convention on the Prevention and Punishment of the Crime of Genocide</a:t>
            </a:r>
            <a:endParaRPr lang="en-AU" sz="2200" kern="0" dirty="0">
              <a:latin typeface="Arial" panose="020B0604020202020204" pitchFamily="34" charset="0"/>
            </a:endParaRPr>
          </a:p>
          <a:p>
            <a:pPr defTabSz="914400">
              <a:spcAft>
                <a:spcPts val="1200"/>
              </a:spcAft>
            </a:pPr>
            <a:r>
              <a:rPr lang="en-AU" sz="2200" kern="0" dirty="0">
                <a:latin typeface="Arial" panose="020B0604020202020204" pitchFamily="34" charset="0"/>
              </a:rPr>
              <a:t>This is a treaty Australia enforced in 1951. In the present Convention, genocide means any of the following acts committed with intent to destroy, in whole or in part, a national, ethnical, racial or religious group, as such: (e) forcibly transferring children of the group to another group.</a:t>
            </a:r>
          </a:p>
        </p:txBody>
      </p:sp>
      <p:sp>
        <p:nvSpPr>
          <p:cNvPr id="5" name="Rectangle 4">
            <a:extLst>
              <a:ext uri="{FF2B5EF4-FFF2-40B4-BE49-F238E27FC236}">
                <a16:creationId xmlns:a16="http://schemas.microsoft.com/office/drawing/2014/main" id="{643E0AAB-7650-4B6B-B5DD-F6BFCF5A1E71}"/>
              </a:ext>
            </a:extLst>
          </p:cNvPr>
          <p:cNvSpPr/>
          <p:nvPr/>
        </p:nvSpPr>
        <p:spPr>
          <a:xfrm>
            <a:off x="497306" y="4047423"/>
            <a:ext cx="11197388" cy="1184940"/>
          </a:xfrm>
          <a:prstGeom prst="rect">
            <a:avLst/>
          </a:prstGeom>
        </p:spPr>
        <p:txBody>
          <a:bodyPr wrap="square">
            <a:spAutoFit/>
          </a:bodyPr>
          <a:lstStyle/>
          <a:p>
            <a:pPr>
              <a:spcAft>
                <a:spcPts val="600"/>
              </a:spcAft>
            </a:pPr>
            <a:r>
              <a:rPr lang="en-AU" sz="2200" b="1" u="sng" dirty="0">
                <a:solidFill>
                  <a:srgbClr val="762000"/>
                </a:solidFill>
                <a:latin typeface="Arial" panose="020B0604020202020204" pitchFamily="34" charset="0"/>
              </a:rPr>
              <a:t>Discuss</a:t>
            </a:r>
            <a:endParaRPr lang="en-AU" sz="2200" b="1" dirty="0">
              <a:solidFill>
                <a:srgbClr val="762000"/>
              </a:solidFill>
              <a:latin typeface="Arial" panose="020B0604020202020204" pitchFamily="34" charset="0"/>
            </a:endParaRPr>
          </a:p>
          <a:p>
            <a:pPr marL="285750" indent="-285750">
              <a:spcAft>
                <a:spcPts val="600"/>
              </a:spcAft>
              <a:buFont typeface="Arial" panose="020B0604020202020204" pitchFamily="34" charset="0"/>
              <a:buChar char="•"/>
            </a:pPr>
            <a:r>
              <a:rPr lang="en-AU" sz="2200" dirty="0">
                <a:latin typeface="Arial" panose="020B0604020202020204" pitchFamily="34" charset="0"/>
              </a:rPr>
              <a:t>Having learned of the experiences of the KBH Survivors, do you believe Australia was living up to their international obligations? Why/why not?</a:t>
            </a:r>
          </a:p>
        </p:txBody>
      </p:sp>
    </p:spTree>
    <p:extLst>
      <p:ext uri="{BB962C8B-B14F-4D97-AF65-F5344CB8AC3E}">
        <p14:creationId xmlns:p14="http://schemas.microsoft.com/office/powerpoint/2010/main" val="28106849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B7F45-95A1-43CF-99DF-E4DE6F1CB49B}"/>
              </a:ext>
            </a:extLst>
          </p:cNvPr>
          <p:cNvSpPr>
            <a:spLocks noGrp="1"/>
          </p:cNvSpPr>
          <p:nvPr>
            <p:ph type="title"/>
          </p:nvPr>
        </p:nvSpPr>
        <p:spPr>
          <a:xfrm>
            <a:off x="567530" y="334863"/>
            <a:ext cx="9474828" cy="562570"/>
          </a:xfrm>
        </p:spPr>
        <p:txBody>
          <a:bodyPr/>
          <a:lstStyle/>
          <a:p>
            <a:r>
              <a:rPr lang="en-US" sz="3200" dirty="0"/>
              <a:t>UNITED NATIONS DECLARATION ON THE RIGHTS OF INDIGENOUS PEOPLES (UNDRIP)</a:t>
            </a:r>
            <a:endParaRPr lang="en-AU" sz="3200" dirty="0"/>
          </a:p>
        </p:txBody>
      </p:sp>
      <p:sp>
        <p:nvSpPr>
          <p:cNvPr id="4" name="Text Placeholder 2">
            <a:extLst>
              <a:ext uri="{FF2B5EF4-FFF2-40B4-BE49-F238E27FC236}">
                <a16:creationId xmlns:a16="http://schemas.microsoft.com/office/drawing/2014/main" id="{6B648F24-017B-419B-9CEE-7CB33D620C88}"/>
              </a:ext>
            </a:extLst>
          </p:cNvPr>
          <p:cNvSpPr txBox="1">
            <a:spLocks/>
          </p:cNvSpPr>
          <p:nvPr/>
        </p:nvSpPr>
        <p:spPr>
          <a:xfrm>
            <a:off x="567529" y="2000634"/>
            <a:ext cx="7533733" cy="378714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UNDRIP affirms the minimum standards for the survival, dignity and well-being of the Indigenous peoples worldwide.</a:t>
            </a:r>
          </a:p>
          <a:p>
            <a:pPr defTabSz="914400">
              <a:spcAft>
                <a:spcPts val="1200"/>
              </a:spcAft>
            </a:pPr>
            <a:r>
              <a:rPr lang="en-AU" sz="2200" kern="0" dirty="0">
                <a:latin typeface="Arial" panose="020B0604020202020204" pitchFamily="34" charset="0"/>
              </a:rPr>
              <a:t>It was passed by the General Assembly in 2007 but Australia was one of four countries that voted against it at first. In 2009 Australia endorsed UNDRIP. </a:t>
            </a:r>
          </a:p>
          <a:p>
            <a:pPr defTabSz="914400">
              <a:spcAft>
                <a:spcPts val="600"/>
              </a:spcAft>
            </a:pPr>
            <a:r>
              <a:rPr lang="en-AU" sz="2200" b="1" u="sng" kern="0" dirty="0">
                <a:solidFill>
                  <a:srgbClr val="762000"/>
                </a:solidFill>
                <a:latin typeface="Arial" panose="020B0604020202020204" pitchFamily="34" charset="0"/>
              </a:rPr>
              <a:t>Discuss: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Why do you think this was not endorsed until 2009? </a:t>
            </a:r>
          </a:p>
          <a:p>
            <a:pPr defTabSz="914400">
              <a:spcAft>
                <a:spcPts val="1200"/>
              </a:spcAft>
            </a:pPr>
            <a:endParaRPr lang="en-AU" sz="2200" kern="0" dirty="0">
              <a:latin typeface="Arial" panose="020B0604020202020204" pitchFamily="34" charset="0"/>
            </a:endParaRPr>
          </a:p>
        </p:txBody>
      </p:sp>
      <p:sp>
        <p:nvSpPr>
          <p:cNvPr id="5" name="Text Placeholder 3">
            <a:extLst>
              <a:ext uri="{FF2B5EF4-FFF2-40B4-BE49-F238E27FC236}">
                <a16:creationId xmlns:a16="http://schemas.microsoft.com/office/drawing/2014/main" id="{3D200483-87F6-4D2F-B843-4D6C880EE73A}"/>
              </a:ext>
            </a:extLst>
          </p:cNvPr>
          <p:cNvSpPr txBox="1">
            <a:spLocks/>
          </p:cNvSpPr>
          <p:nvPr/>
        </p:nvSpPr>
        <p:spPr>
          <a:xfrm>
            <a:off x="8926954" y="5733095"/>
            <a:ext cx="2705840" cy="24322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00" kern="0" dirty="0">
                <a:latin typeface="Arial" panose="020B0604020202020204" pitchFamily="34" charset="0"/>
              </a:rPr>
              <a:t>Source: National Congress of Australia’s First Peoples</a:t>
            </a:r>
          </a:p>
        </p:txBody>
      </p:sp>
      <p:pic>
        <p:nvPicPr>
          <p:cNvPr id="6" name="Picture Placeholder 5" descr="Cover of the United Nations Declaration on the Rights of Indigenous People. ">
            <a:hlinkClick r:id="rId3"/>
            <a:extLst>
              <a:ext uri="{FF2B5EF4-FFF2-40B4-BE49-F238E27FC236}">
                <a16:creationId xmlns:a16="http://schemas.microsoft.com/office/drawing/2014/main" id="{FD022D5E-4E87-44AD-B95A-01301F1F780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23"/>
          <a:stretch/>
        </p:blipFill>
        <p:spPr>
          <a:xfrm>
            <a:off x="8935410" y="1841240"/>
            <a:ext cx="2671742" cy="3787142"/>
          </a:xfrm>
          <a:prstGeom prst="rect">
            <a:avLst/>
          </a:prstGeom>
        </p:spPr>
      </p:pic>
    </p:spTree>
    <p:extLst>
      <p:ext uri="{BB962C8B-B14F-4D97-AF65-F5344CB8AC3E}">
        <p14:creationId xmlns:p14="http://schemas.microsoft.com/office/powerpoint/2010/main" val="1721983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3B7F45-95A1-43CF-99DF-E4DE6F1CB49B}"/>
              </a:ext>
            </a:extLst>
          </p:cNvPr>
          <p:cNvSpPr>
            <a:spLocks noGrp="1"/>
          </p:cNvSpPr>
          <p:nvPr>
            <p:ph type="title"/>
          </p:nvPr>
        </p:nvSpPr>
        <p:spPr>
          <a:xfrm>
            <a:off x="567530" y="334863"/>
            <a:ext cx="9474828" cy="562570"/>
          </a:xfrm>
        </p:spPr>
        <p:txBody>
          <a:bodyPr/>
          <a:lstStyle/>
          <a:p>
            <a:r>
              <a:rPr lang="en-US" sz="3200" dirty="0"/>
              <a:t>UNITED NATIONS DECLARATION ON THE RIGHTS OF INDIGENOUS PEOPLES (UNDRIP)</a:t>
            </a:r>
            <a:endParaRPr lang="en-AU" sz="3200" dirty="0"/>
          </a:p>
        </p:txBody>
      </p:sp>
      <p:sp>
        <p:nvSpPr>
          <p:cNvPr id="7" name="Text Placeholder 2">
            <a:extLst>
              <a:ext uri="{FF2B5EF4-FFF2-40B4-BE49-F238E27FC236}">
                <a16:creationId xmlns:a16="http://schemas.microsoft.com/office/drawing/2014/main" id="{61ED0ECB-17C9-4F79-84FD-ECEDFE19DCA5}"/>
              </a:ext>
            </a:extLst>
          </p:cNvPr>
          <p:cNvSpPr txBox="1">
            <a:spLocks/>
          </p:cNvSpPr>
          <p:nvPr/>
        </p:nvSpPr>
        <p:spPr>
          <a:xfrm>
            <a:off x="595313" y="1915049"/>
            <a:ext cx="7497930"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Click </a:t>
            </a:r>
            <a:r>
              <a:rPr lang="en-AU" sz="2200" kern="0" dirty="0">
                <a:latin typeface="Arial" panose="020B0604020202020204" pitchFamily="34" charset="0"/>
                <a:hlinkClick r:id="rId3"/>
              </a:rPr>
              <a:t>here</a:t>
            </a:r>
            <a:r>
              <a:rPr lang="en-AU" sz="2200" kern="0" dirty="0">
                <a:latin typeface="Arial" panose="020B0604020202020204" pitchFamily="34" charset="0"/>
              </a:rPr>
              <a:t> to open to the Community Guide. </a:t>
            </a:r>
          </a:p>
          <a:p>
            <a:pPr marL="342900" indent="-342900" defTabSz="914400">
              <a:spcAft>
                <a:spcPts val="1200"/>
              </a:spcAft>
              <a:buFont typeface="Arial" panose="020B0604020202020204" pitchFamily="34" charset="0"/>
              <a:buChar char="•"/>
            </a:pPr>
            <a:r>
              <a:rPr lang="en-AU" sz="2200" kern="0" dirty="0">
                <a:latin typeface="Arial" panose="020B0604020202020204" pitchFamily="34" charset="0"/>
              </a:rPr>
              <a:t>In light of what you have learnt about the Stolen Generations, and the experiences of the KBH Survivors, what do you believe is the significance of UNDRIP?</a:t>
            </a:r>
          </a:p>
          <a:p>
            <a:pPr marL="342900" indent="-342900" defTabSz="914400">
              <a:spcAft>
                <a:spcPts val="1200"/>
              </a:spcAft>
              <a:buFont typeface="Arial" panose="020B0604020202020204" pitchFamily="34" charset="0"/>
              <a:buChar char="•"/>
            </a:pPr>
            <a:r>
              <a:rPr lang="en-AU" sz="2200" kern="0" dirty="0">
                <a:latin typeface="Arial" panose="020B0604020202020204" pitchFamily="34" charset="0"/>
              </a:rPr>
              <a:t>Which articles of the UNDRIP stand out as particularly significant having learned of the stories of survivors of the Stolen Generations?</a:t>
            </a:r>
          </a:p>
          <a:p>
            <a:pPr marL="342900" indent="-342900" defTabSz="914400">
              <a:spcAft>
                <a:spcPts val="1200"/>
              </a:spcAft>
              <a:buFont typeface="Arial" panose="020B0604020202020204" pitchFamily="34" charset="0"/>
              <a:buChar char="•"/>
            </a:pPr>
            <a:r>
              <a:rPr lang="en-AU" sz="2200" kern="0" dirty="0">
                <a:latin typeface="Arial" panose="020B0604020202020204" pitchFamily="34" charset="0"/>
              </a:rPr>
              <a:t>Where can you see </a:t>
            </a:r>
            <a:r>
              <a:rPr lang="en-AU" sz="2200" kern="0" dirty="0">
                <a:latin typeface="Arial" panose="020B0604020202020204" pitchFamily="34" charset="0"/>
                <a:hlinkClick r:id="rId4"/>
              </a:rPr>
              <a:t>Catholic Social Teaching</a:t>
            </a:r>
            <a:r>
              <a:rPr lang="en-AU" sz="2200" kern="0" dirty="0">
                <a:latin typeface="Arial" panose="020B0604020202020204" pitchFamily="34" charset="0"/>
              </a:rPr>
              <a:t> (CST) in this document? How are the CSTs of Subsidiarity, Solidarity and Dignity of the Human Person reflected in this document?</a:t>
            </a: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p:txBody>
      </p:sp>
      <p:pic>
        <p:nvPicPr>
          <p:cNvPr id="8" name="Picture Placeholder 6" descr="Poster of the United Nations Declaration on the Rights of Indigenous Peoples">
            <a:hlinkClick r:id="rId5"/>
            <a:extLst>
              <a:ext uri="{FF2B5EF4-FFF2-40B4-BE49-F238E27FC236}">
                <a16:creationId xmlns:a16="http://schemas.microsoft.com/office/drawing/2014/main" id="{8C8AC5B7-DF15-44E6-9F1E-9BC37DDF9DF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8837389" y="1841240"/>
            <a:ext cx="2759298" cy="3911250"/>
          </a:xfrm>
          <a:prstGeom prst="rect">
            <a:avLst/>
          </a:prstGeom>
        </p:spPr>
      </p:pic>
      <p:sp>
        <p:nvSpPr>
          <p:cNvPr id="9" name="Text Placeholder 3">
            <a:extLst>
              <a:ext uri="{FF2B5EF4-FFF2-40B4-BE49-F238E27FC236}">
                <a16:creationId xmlns:a16="http://schemas.microsoft.com/office/drawing/2014/main" id="{44BFEEB1-900D-4291-967F-40980217E8A1}"/>
              </a:ext>
            </a:extLst>
          </p:cNvPr>
          <p:cNvSpPr txBox="1">
            <a:spLocks/>
          </p:cNvSpPr>
          <p:nvPr/>
        </p:nvSpPr>
        <p:spPr>
          <a:xfrm>
            <a:off x="8755541" y="5801290"/>
            <a:ext cx="2705840" cy="243222"/>
          </a:xfrm>
          <a:prstGeom prst="rect">
            <a:avLst/>
          </a:prstGeom>
        </p:spPr>
        <p:txBody>
          <a:bodyPr>
            <a:noAutofit/>
          </a:bodyPr>
          <a:lstStyle>
            <a:lvl1pPr marL="0" indent="0" algn="l" defTabSz="457200" rtl="0" eaLnBrk="1" latinLnBrk="0" hangingPunct="1">
              <a:spcBef>
                <a:spcPct val="20000"/>
              </a:spcBef>
              <a:buFontTx/>
              <a:buNone/>
              <a:defRPr sz="1050" kern="1200">
                <a:solidFill>
                  <a:schemeClr val="tx1"/>
                </a:solidFill>
                <a:latin typeface="Arial"/>
                <a:ea typeface="+mn-ea"/>
                <a:cs typeface="Arial"/>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t>Source: National Congress of Australia’s First Peoples</a:t>
            </a:r>
          </a:p>
        </p:txBody>
      </p:sp>
    </p:spTree>
    <p:extLst>
      <p:ext uri="{BB962C8B-B14F-4D97-AF65-F5344CB8AC3E}">
        <p14:creationId xmlns:p14="http://schemas.microsoft.com/office/powerpoint/2010/main" val="451881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7E9DAF-A1C7-496D-ADFC-92A5B0F235B9}"/>
              </a:ext>
            </a:extLst>
          </p:cNvPr>
          <p:cNvSpPr>
            <a:spLocks noGrp="1"/>
          </p:cNvSpPr>
          <p:nvPr>
            <p:ph type="title"/>
          </p:nvPr>
        </p:nvSpPr>
        <p:spPr/>
        <p:txBody>
          <a:bodyPr/>
          <a:lstStyle/>
          <a:p>
            <a:r>
              <a:rPr lang="en-AU" dirty="0"/>
              <a:t>NATIONAL APOLOGY</a:t>
            </a:r>
          </a:p>
        </p:txBody>
      </p:sp>
      <p:sp>
        <p:nvSpPr>
          <p:cNvPr id="4" name="Text Placeholder 2">
            <a:extLst>
              <a:ext uri="{FF2B5EF4-FFF2-40B4-BE49-F238E27FC236}">
                <a16:creationId xmlns:a16="http://schemas.microsoft.com/office/drawing/2014/main" id="{1B9014F2-BF68-4A2A-AB52-FB2C8DB391F5}"/>
              </a:ext>
            </a:extLst>
          </p:cNvPr>
          <p:cNvSpPr txBox="1">
            <a:spLocks/>
          </p:cNvSpPr>
          <p:nvPr/>
        </p:nvSpPr>
        <p:spPr>
          <a:xfrm>
            <a:off x="539552" y="1409837"/>
            <a:ext cx="7353164"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On 13 February 2008, the then Prime Minister Kevin Rudd apologised on behalf of all Australians for the laws and policies which afflicted pain, suffering and loss on the Stolen Generations of Aboriginal and Torres Strait Islander Peoples.</a:t>
            </a:r>
          </a:p>
          <a:p>
            <a:pPr defTabSz="914400">
              <a:spcAft>
                <a:spcPts val="1200"/>
              </a:spcAft>
            </a:pPr>
            <a:r>
              <a:rPr lang="en-AU" sz="2200" kern="0" dirty="0">
                <a:latin typeface="Arial" panose="020B0604020202020204" pitchFamily="34" charset="0"/>
              </a:rPr>
              <a:t>Watch Prime Minister Kevin Rudd’s National Apology Speech.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Why do you think the Federal Government apologised to the Stolen Generations?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How do you think the apology would have affected members of the Stolen Generations? </a:t>
            </a:r>
          </a:p>
          <a:p>
            <a:pPr defTabSz="914400">
              <a:spcAft>
                <a:spcPts val="1200"/>
              </a:spcAft>
            </a:pPr>
            <a:endParaRPr lang="en-AU" sz="2200" kern="0" dirty="0">
              <a:latin typeface="Arial" panose="020B0604020202020204" pitchFamily="34" charset="0"/>
            </a:endParaRPr>
          </a:p>
          <a:p>
            <a:pPr marL="285750" indent="-285750" defTabSz="914400">
              <a:spcAft>
                <a:spcPts val="1200"/>
              </a:spcAft>
              <a:buFont typeface="Arial" panose="020B0604020202020204" pitchFamily="34" charset="0"/>
              <a:buChar char="•"/>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a:p>
            <a:pPr defTabSz="914400">
              <a:spcAft>
                <a:spcPts val="1200"/>
              </a:spcAft>
            </a:pPr>
            <a:endParaRPr lang="en-AU" sz="2200" kern="0" dirty="0">
              <a:latin typeface="Arial" panose="020B0604020202020204" pitchFamily="34" charset="0"/>
            </a:endParaRPr>
          </a:p>
        </p:txBody>
      </p:sp>
      <p:pic>
        <p:nvPicPr>
          <p:cNvPr id="5" name="Picture 4" descr="Screenshot of Hon. Kevin Rudd giving the National Apology in the House of Representatives.">
            <a:hlinkClick r:id="rId3"/>
            <a:extLst>
              <a:ext uri="{FF2B5EF4-FFF2-40B4-BE49-F238E27FC236}">
                <a16:creationId xmlns:a16="http://schemas.microsoft.com/office/drawing/2014/main" id="{802B07D7-7F7E-446B-A111-80A29ECAD4C0}"/>
              </a:ext>
            </a:extLst>
          </p:cNvPr>
          <p:cNvPicPr>
            <a:picLocks/>
          </p:cNvPicPr>
          <p:nvPr/>
        </p:nvPicPr>
        <p:blipFill rotWithShape="1">
          <a:blip r:embed="rId4" cstate="print">
            <a:extLst>
              <a:ext uri="{28A0092B-C50C-407E-A947-70E740481C1C}">
                <a14:useLocalDpi xmlns:a14="http://schemas.microsoft.com/office/drawing/2010/main"/>
              </a:ext>
            </a:extLst>
          </a:blip>
          <a:srcRect/>
          <a:stretch/>
        </p:blipFill>
        <p:spPr>
          <a:xfrm>
            <a:off x="8176687" y="1552548"/>
            <a:ext cx="3420000" cy="3600000"/>
          </a:xfrm>
          <a:prstGeom prst="rect">
            <a:avLst/>
          </a:prstGeom>
        </p:spPr>
      </p:pic>
      <p:grpSp>
        <p:nvGrpSpPr>
          <p:cNvPr id="6" name="Group 5">
            <a:extLst>
              <a:ext uri="{FF2B5EF4-FFF2-40B4-BE49-F238E27FC236}">
                <a16:creationId xmlns:a16="http://schemas.microsoft.com/office/drawing/2014/main" id="{4DEFE0B3-141F-4D11-B0D6-6A4DE2BBBF27}"/>
              </a:ext>
            </a:extLst>
          </p:cNvPr>
          <p:cNvGrpSpPr/>
          <p:nvPr/>
        </p:nvGrpSpPr>
        <p:grpSpPr>
          <a:xfrm>
            <a:off x="8316988" y="5203017"/>
            <a:ext cx="393875" cy="392400"/>
            <a:chOff x="645459" y="559398"/>
            <a:chExt cx="516367" cy="484094"/>
          </a:xfrm>
        </p:grpSpPr>
        <p:sp>
          <p:nvSpPr>
            <p:cNvPr id="7" name="Oval 6">
              <a:hlinkClick r:id="rId5"/>
              <a:extLst>
                <a:ext uri="{FF2B5EF4-FFF2-40B4-BE49-F238E27FC236}">
                  <a16:creationId xmlns:a16="http://schemas.microsoft.com/office/drawing/2014/main" id="{13FB6538-0FF0-4429-91F3-4446FC07C7E1}"/>
                </a:ext>
              </a:extLst>
            </p:cNvPr>
            <p:cNvSpPr/>
            <p:nvPr/>
          </p:nvSpPr>
          <p:spPr bwMode="auto">
            <a:xfrm>
              <a:off x="645459" y="559398"/>
              <a:ext cx="516367" cy="484094"/>
            </a:xfrm>
            <a:prstGeom prst="ellipse">
              <a:avLst/>
            </a:prstGeom>
            <a:solidFill>
              <a:srgbClr val="762000"/>
            </a:solidFill>
            <a:ln>
              <a:noFill/>
            </a:ln>
            <a:effectLst/>
          </p:spPr>
          <p:txBody>
            <a:bodyPr wrap="none" rtlCol="0" anchor="ctr"/>
            <a:lstStyle/>
            <a:p>
              <a:pPr algn="ctr"/>
              <a:endParaRPr lang="en-AU" dirty="0">
                <a:latin typeface="Arial" panose="020B0604020202020204" pitchFamily="34" charset="0"/>
              </a:endParaRPr>
            </a:p>
          </p:txBody>
        </p:sp>
        <p:sp>
          <p:nvSpPr>
            <p:cNvPr id="8" name="Flowchart: Extract 7">
              <a:extLst>
                <a:ext uri="{FF2B5EF4-FFF2-40B4-BE49-F238E27FC236}">
                  <a16:creationId xmlns:a16="http://schemas.microsoft.com/office/drawing/2014/main" id="{ED5421D8-EA67-4D7D-B201-BF6610EEE2A2}"/>
                </a:ext>
              </a:extLst>
            </p:cNvPr>
            <p:cNvSpPr/>
            <p:nvPr/>
          </p:nvSpPr>
          <p:spPr bwMode="auto">
            <a:xfrm rot="5400000">
              <a:off x="806824" y="710005"/>
              <a:ext cx="258184" cy="193638"/>
            </a:xfrm>
            <a:prstGeom prst="flowChartExtract">
              <a:avLst/>
            </a:prstGeom>
            <a:solidFill>
              <a:schemeClr val="bg1"/>
            </a:solidFill>
            <a:ln>
              <a:noFill/>
            </a:ln>
            <a:effectLst/>
          </p:spPr>
          <p:txBody>
            <a:bodyPr wrap="none" rtlCol="0" anchor="ctr"/>
            <a:lstStyle/>
            <a:p>
              <a:pPr algn="ctr"/>
              <a:endParaRPr lang="en-AU" dirty="0">
                <a:latin typeface="Arial" panose="020B0604020202020204" pitchFamily="34" charset="0"/>
              </a:endParaRPr>
            </a:p>
          </p:txBody>
        </p:sp>
      </p:grpSp>
      <p:sp>
        <p:nvSpPr>
          <p:cNvPr id="9" name="Text Placeholder 10">
            <a:extLst>
              <a:ext uri="{FF2B5EF4-FFF2-40B4-BE49-F238E27FC236}">
                <a16:creationId xmlns:a16="http://schemas.microsoft.com/office/drawing/2014/main" id="{68AAF750-9331-4723-A0EB-3CE4F4688B8D}"/>
              </a:ext>
            </a:extLst>
          </p:cNvPr>
          <p:cNvSpPr txBox="1">
            <a:spLocks/>
          </p:cNvSpPr>
          <p:nvPr/>
        </p:nvSpPr>
        <p:spPr>
          <a:xfrm>
            <a:off x="8760098" y="5305452"/>
            <a:ext cx="3708399" cy="346841"/>
          </a:xfrm>
          <a:prstGeom prst="rect">
            <a:avLst/>
          </a:prstGeom>
        </p:spPr>
        <p:txBody>
          <a:bodyPr>
            <a:noAutofit/>
          </a:bodyPr>
          <a:lstStyle>
            <a:lvl1pPr marL="0" indent="0" algn="l" defTabSz="457200" rtl="0" eaLnBrk="1" latinLnBrk="0" hangingPunct="1">
              <a:spcBef>
                <a:spcPct val="20000"/>
              </a:spcBef>
              <a:buFontTx/>
              <a:buNone/>
              <a:defRPr sz="1050" kern="1200">
                <a:solidFill>
                  <a:schemeClr val="tx1"/>
                </a:solidFill>
                <a:latin typeface="Arial"/>
                <a:ea typeface="+mn-ea"/>
                <a:cs typeface="Arial"/>
              </a:defRPr>
            </a:lvl1pPr>
            <a:lvl2pPr marL="457200" indent="0" algn="l" defTabSz="457200" rtl="0" eaLnBrk="1" latinLnBrk="0" hangingPunct="1">
              <a:spcBef>
                <a:spcPct val="20000"/>
              </a:spcBef>
              <a:buFontTx/>
              <a:buNone/>
              <a:defRPr sz="1400" kern="1200">
                <a:solidFill>
                  <a:schemeClr val="tx1"/>
                </a:solidFill>
                <a:latin typeface=""/>
                <a:ea typeface="+mn-ea"/>
                <a:cs typeface="+mn-cs"/>
              </a:defRPr>
            </a:lvl2pPr>
            <a:lvl3pPr marL="914400" indent="0" algn="l" defTabSz="457200" rtl="0" eaLnBrk="1" latinLnBrk="0" hangingPunct="1">
              <a:spcBef>
                <a:spcPct val="20000"/>
              </a:spcBef>
              <a:buFontTx/>
              <a:buNone/>
              <a:defRPr sz="1400" kern="1200">
                <a:solidFill>
                  <a:schemeClr val="tx1"/>
                </a:solidFill>
                <a:latin typeface=""/>
                <a:ea typeface="+mn-ea"/>
                <a:cs typeface="+mn-cs"/>
              </a:defRPr>
            </a:lvl3pPr>
            <a:lvl4pPr marL="1371600" indent="0" algn="l" defTabSz="457200" rtl="0" eaLnBrk="1" latinLnBrk="0" hangingPunct="1">
              <a:spcBef>
                <a:spcPct val="20000"/>
              </a:spcBef>
              <a:buFontTx/>
              <a:buNone/>
              <a:defRPr sz="1400" kern="1200">
                <a:solidFill>
                  <a:schemeClr val="tx1"/>
                </a:solidFill>
                <a:latin typeface=""/>
                <a:ea typeface="+mn-ea"/>
                <a:cs typeface="+mn-cs"/>
              </a:defRPr>
            </a:lvl4pPr>
            <a:lvl5pPr marL="1828800" indent="0" algn="l" defTabSz="457200" rtl="0" eaLnBrk="1" latinLnBrk="0" hangingPunct="1">
              <a:spcBef>
                <a:spcPct val="20000"/>
              </a:spcBef>
              <a:buFontTx/>
              <a:buNone/>
              <a:defRPr sz="1400" kern="1200">
                <a:solidFill>
                  <a:schemeClr val="tx1"/>
                </a:solidFill>
                <a:latin typeface=""/>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AU" dirty="0">
                <a:hlinkClick r:id="rId6"/>
              </a:rPr>
              <a:t>YouTube link to video of The Apology. </a:t>
            </a:r>
          </a:p>
        </p:txBody>
      </p:sp>
    </p:spTree>
    <p:extLst>
      <p:ext uri="{BB962C8B-B14F-4D97-AF65-F5344CB8AC3E}">
        <p14:creationId xmlns:p14="http://schemas.microsoft.com/office/powerpoint/2010/main" val="2714925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4471A4-6945-4DFD-AA92-A4983F2BE939}"/>
              </a:ext>
            </a:extLst>
          </p:cNvPr>
          <p:cNvSpPr>
            <a:spLocks noGrp="1"/>
          </p:cNvSpPr>
          <p:nvPr>
            <p:ph type="title"/>
          </p:nvPr>
        </p:nvSpPr>
        <p:spPr/>
        <p:txBody>
          <a:bodyPr/>
          <a:lstStyle/>
          <a:p>
            <a:r>
              <a:rPr lang="en-AU" dirty="0"/>
              <a:t>CHURCH APOLOGY</a:t>
            </a:r>
          </a:p>
        </p:txBody>
      </p:sp>
      <p:sp>
        <p:nvSpPr>
          <p:cNvPr id="4" name="TextBox 3">
            <a:extLst>
              <a:ext uri="{FF2B5EF4-FFF2-40B4-BE49-F238E27FC236}">
                <a16:creationId xmlns:a16="http://schemas.microsoft.com/office/drawing/2014/main" id="{C17C55BF-339D-4CA7-95AC-04E6F461A983}"/>
              </a:ext>
            </a:extLst>
          </p:cNvPr>
          <p:cNvSpPr txBox="1"/>
          <p:nvPr/>
        </p:nvSpPr>
        <p:spPr>
          <a:xfrm>
            <a:off x="567530" y="1539246"/>
            <a:ext cx="11062996" cy="2877711"/>
          </a:xfrm>
          <a:prstGeom prst="rect">
            <a:avLst/>
          </a:prstGeom>
          <a:noFill/>
        </p:spPr>
        <p:txBody>
          <a:bodyPr wrap="square" rtlCol="0">
            <a:spAutoFit/>
          </a:bodyPr>
          <a:lstStyle/>
          <a:p>
            <a:pPr>
              <a:spcAft>
                <a:spcPts val="600"/>
              </a:spcAft>
            </a:pPr>
            <a:r>
              <a:rPr lang="en-AU" sz="2800" dirty="0">
                <a:latin typeface="Garamond" panose="02020404030301010803" pitchFamily="18" charset="0"/>
              </a:rPr>
              <a:t>“ The Church expresses deep regret and asks forgiveness where her children have been or still are party to these wrongs. Aware of the shameful injustices done to indigenous peoples in Oceania, the Synod Fathers apologized unreservedly for the part played in these by members of the Church, especially where children were forcibly separated from their families.” </a:t>
            </a:r>
          </a:p>
          <a:p>
            <a:pPr algn="r"/>
            <a:r>
              <a:rPr lang="en-AU" sz="1600" dirty="0">
                <a:latin typeface="Arial" panose="020B0604020202020204" pitchFamily="34" charset="0"/>
              </a:rPr>
              <a:t>Pope John Paull II, 2001 para. 28</a:t>
            </a:r>
          </a:p>
          <a:p>
            <a:pPr algn="r"/>
            <a:r>
              <a:rPr lang="en-AU" sz="1600" dirty="0">
                <a:latin typeface="Arial" panose="020B0604020202020204" pitchFamily="34" charset="0"/>
              </a:rPr>
              <a:t>Post-</a:t>
            </a:r>
            <a:r>
              <a:rPr lang="en-AU" sz="1600" dirty="0" err="1">
                <a:latin typeface="Arial" panose="020B0604020202020204" pitchFamily="34" charset="0"/>
              </a:rPr>
              <a:t>Synodal</a:t>
            </a:r>
            <a:r>
              <a:rPr lang="en-AU" sz="1600" dirty="0">
                <a:latin typeface="Arial" panose="020B0604020202020204" pitchFamily="34" charset="0"/>
              </a:rPr>
              <a:t> Apostolic Exhortation Ecclesia in Oceania</a:t>
            </a:r>
          </a:p>
        </p:txBody>
      </p:sp>
      <p:sp>
        <p:nvSpPr>
          <p:cNvPr id="5" name="Rectangle 4">
            <a:extLst>
              <a:ext uri="{FF2B5EF4-FFF2-40B4-BE49-F238E27FC236}">
                <a16:creationId xmlns:a16="http://schemas.microsoft.com/office/drawing/2014/main" id="{0DB7322E-4FF5-41F2-8EC2-77AE2FE6DA52}"/>
              </a:ext>
            </a:extLst>
          </p:cNvPr>
          <p:cNvSpPr/>
          <p:nvPr/>
        </p:nvSpPr>
        <p:spPr>
          <a:xfrm>
            <a:off x="675144" y="4718589"/>
            <a:ext cx="11589045" cy="1184940"/>
          </a:xfrm>
          <a:prstGeom prst="rect">
            <a:avLst/>
          </a:prstGeom>
          <a:ln w="19050">
            <a:noFill/>
          </a:ln>
        </p:spPr>
        <p:txBody>
          <a:bodyPr wrap="square">
            <a:spAutoFit/>
          </a:bodyPr>
          <a:lstStyle/>
          <a:p>
            <a:pPr>
              <a:spcAft>
                <a:spcPts val="600"/>
              </a:spcAft>
            </a:pPr>
            <a:r>
              <a:rPr lang="en-AU" sz="2200" b="1" u="sng" dirty="0">
                <a:solidFill>
                  <a:srgbClr val="762000"/>
                </a:solidFill>
                <a:latin typeface="Arial" panose="020B0604020202020204" pitchFamily="34" charset="0"/>
              </a:rPr>
              <a:t>Discuss:</a:t>
            </a:r>
          </a:p>
          <a:p>
            <a:pPr marL="285750" indent="-285750">
              <a:buFont typeface="Arial" panose="020B0604020202020204" pitchFamily="34" charset="0"/>
              <a:buChar char="•"/>
            </a:pPr>
            <a:r>
              <a:rPr lang="en-AU" sz="2200" dirty="0">
                <a:solidFill>
                  <a:schemeClr val="tx1">
                    <a:lumMod val="75000"/>
                    <a:lumOff val="25000"/>
                  </a:schemeClr>
                </a:solidFill>
                <a:latin typeface="Arial" panose="020B0604020202020204" pitchFamily="34" charset="0"/>
              </a:rPr>
              <a:t>Why do you think it was important for the Catholic Church to apologise? </a:t>
            </a:r>
          </a:p>
          <a:p>
            <a:r>
              <a:rPr lang="en-AU" sz="2200" dirty="0">
                <a:latin typeface="Arial" panose="020B0604020202020204" pitchFamily="34" charset="0"/>
              </a:rPr>
              <a:t> </a:t>
            </a:r>
          </a:p>
        </p:txBody>
      </p:sp>
    </p:spTree>
    <p:extLst>
      <p:ext uri="{BB962C8B-B14F-4D97-AF65-F5344CB8AC3E}">
        <p14:creationId xmlns:p14="http://schemas.microsoft.com/office/powerpoint/2010/main" val="3737790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E40ED-73F4-4630-9D6D-920E190D6DC5}"/>
              </a:ext>
            </a:extLst>
          </p:cNvPr>
          <p:cNvSpPr>
            <a:spLocks noGrp="1"/>
          </p:cNvSpPr>
          <p:nvPr>
            <p:ph type="title"/>
          </p:nvPr>
        </p:nvSpPr>
        <p:spPr/>
        <p:txBody>
          <a:bodyPr/>
          <a:lstStyle/>
          <a:p>
            <a:r>
              <a:rPr lang="en-AU" dirty="0"/>
              <a:t>SUBSIDIARITY</a:t>
            </a:r>
          </a:p>
        </p:txBody>
      </p:sp>
      <p:sp>
        <p:nvSpPr>
          <p:cNvPr id="4" name="Text Placeholder 2">
            <a:extLst>
              <a:ext uri="{FF2B5EF4-FFF2-40B4-BE49-F238E27FC236}">
                <a16:creationId xmlns:a16="http://schemas.microsoft.com/office/drawing/2014/main" id="{E39173E9-310F-4E69-B5DF-FC7941CD0A39}"/>
              </a:ext>
            </a:extLst>
          </p:cNvPr>
          <p:cNvSpPr txBox="1">
            <a:spLocks/>
          </p:cNvSpPr>
          <p:nvPr/>
        </p:nvSpPr>
        <p:spPr>
          <a:xfrm>
            <a:off x="567530" y="1619337"/>
            <a:ext cx="7189318"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latin typeface="Arial" panose="020B0604020202020204" pitchFamily="34" charset="0"/>
              </a:rPr>
              <a:t>Caritas Australia believes every person has a right to participate in the decisions that affect their own lives.</a:t>
            </a:r>
          </a:p>
          <a:p>
            <a:pPr defTabSz="914400">
              <a:spcAft>
                <a:spcPts val="1200"/>
              </a:spcAft>
            </a:pPr>
            <a:r>
              <a:rPr lang="en-AU" sz="2200" kern="0" dirty="0">
                <a:latin typeface="Arial" panose="020B0604020202020204" pitchFamily="34" charset="0"/>
              </a:rPr>
              <a:t>Too often many First Australians are denied this right.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How were the Stolen Generations denied their right to subsidiarity? </a:t>
            </a:r>
          </a:p>
          <a:p>
            <a:pPr marL="285750" indent="-285750" defTabSz="914400">
              <a:spcAft>
                <a:spcPts val="1200"/>
              </a:spcAft>
              <a:buFont typeface="Arial" panose="020B0604020202020204" pitchFamily="34" charset="0"/>
              <a:buChar char="•"/>
            </a:pPr>
            <a:r>
              <a:rPr lang="en-AU" sz="2200" kern="0" dirty="0">
                <a:latin typeface="Arial" panose="020B0604020202020204" pitchFamily="34" charset="0"/>
              </a:rPr>
              <a:t>How can we support subsidiarity for First Australians?  </a:t>
            </a:r>
          </a:p>
        </p:txBody>
      </p:sp>
      <p:grpSp>
        <p:nvGrpSpPr>
          <p:cNvPr id="6" name="Group 5" descr="Icon of 6 figures, one with their arm raised.">
            <a:extLst>
              <a:ext uri="{FF2B5EF4-FFF2-40B4-BE49-F238E27FC236}">
                <a16:creationId xmlns:a16="http://schemas.microsoft.com/office/drawing/2014/main" id="{E40A0F8B-6041-4001-965B-EA642388918B}"/>
              </a:ext>
            </a:extLst>
          </p:cNvPr>
          <p:cNvGrpSpPr/>
          <p:nvPr/>
        </p:nvGrpSpPr>
        <p:grpSpPr>
          <a:xfrm>
            <a:off x="8446168" y="2201639"/>
            <a:ext cx="3129845" cy="2667139"/>
            <a:chOff x="7122803" y="5448925"/>
            <a:chExt cx="311456" cy="256927"/>
          </a:xfrm>
        </p:grpSpPr>
        <p:sp>
          <p:nvSpPr>
            <p:cNvPr id="7" name="Freeform: Shape 6">
              <a:extLst>
                <a:ext uri="{FF2B5EF4-FFF2-40B4-BE49-F238E27FC236}">
                  <a16:creationId xmlns:a16="http://schemas.microsoft.com/office/drawing/2014/main" id="{4844B3AD-13B3-47B2-9D1A-050191C4610A}"/>
                </a:ext>
              </a:extLst>
            </p:cNvPr>
            <p:cNvSpPr/>
            <p:nvPr/>
          </p:nvSpPr>
          <p:spPr>
            <a:xfrm>
              <a:off x="7122803" y="5448925"/>
              <a:ext cx="87923" cy="156575"/>
            </a:xfrm>
            <a:custGeom>
              <a:avLst/>
              <a:gdLst>
                <a:gd name="connsiteX0" fmla="*/ 58167 w 87923"/>
                <a:gd name="connsiteY0" fmla="*/ 130228 h 156575"/>
                <a:gd name="connsiteX1" fmla="*/ 66153 w 87923"/>
                <a:gd name="connsiteY1" fmla="*/ 125603 h 156575"/>
                <a:gd name="connsiteX2" fmla="*/ 53314 w 87923"/>
                <a:gd name="connsiteY2" fmla="*/ 92253 h 156575"/>
                <a:gd name="connsiteX3" fmla="*/ 87435 w 87923"/>
                <a:gd name="connsiteY3" fmla="*/ 47749 h 156575"/>
                <a:gd name="connsiteX4" fmla="*/ 88109 w 87923"/>
                <a:gd name="connsiteY4" fmla="*/ 39595 h 156575"/>
                <a:gd name="connsiteX5" fmla="*/ 49399 w 87923"/>
                <a:gd name="connsiteY5" fmla="*/ 114 h 156575"/>
                <a:gd name="connsiteX6" fmla="*/ 47593 w 87923"/>
                <a:gd name="connsiteY6" fmla="*/ 114 h 156575"/>
                <a:gd name="connsiteX7" fmla="*/ 45798 w 87923"/>
                <a:gd name="connsiteY7" fmla="*/ 114 h 156575"/>
                <a:gd name="connsiteX8" fmla="*/ 7088 w 87923"/>
                <a:gd name="connsiteY8" fmla="*/ 39595 h 156575"/>
                <a:gd name="connsiteX9" fmla="*/ 27563 w 87923"/>
                <a:gd name="connsiteY9" fmla="*/ 75475 h 156575"/>
                <a:gd name="connsiteX10" fmla="*/ 9075 w 87923"/>
                <a:gd name="connsiteY10" fmla="*/ 83075 h 156575"/>
                <a:gd name="connsiteX11" fmla="*/ 536 w 87923"/>
                <a:gd name="connsiteY11" fmla="*/ 97359 h 156575"/>
                <a:gd name="connsiteX12" fmla="*/ 114 w 87923"/>
                <a:gd name="connsiteY12" fmla="*/ 100069 h 156575"/>
                <a:gd name="connsiteX13" fmla="*/ 114 w 87923"/>
                <a:gd name="connsiteY13" fmla="*/ 148752 h 156575"/>
                <a:gd name="connsiteX14" fmla="*/ 8762 w 87923"/>
                <a:gd name="connsiteY14" fmla="*/ 157424 h 156575"/>
                <a:gd name="connsiteX15" fmla="*/ 8774 w 87923"/>
                <a:gd name="connsiteY15" fmla="*/ 157424 h 156575"/>
                <a:gd name="connsiteX16" fmla="*/ 46328 w 87923"/>
                <a:gd name="connsiteY16" fmla="*/ 157424 h 156575"/>
                <a:gd name="connsiteX17" fmla="*/ 46328 w 87923"/>
                <a:gd name="connsiteY17" fmla="*/ 152859 h 156575"/>
                <a:gd name="connsiteX18" fmla="*/ 46882 w 87923"/>
                <a:gd name="connsiteY18" fmla="*/ 148740 h 156575"/>
                <a:gd name="connsiteX19" fmla="*/ 58167 w 87923"/>
                <a:gd name="connsiteY19" fmla="*/ 130228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923" h="156575">
                  <a:moveTo>
                    <a:pt x="58167" y="130228"/>
                  </a:moveTo>
                  <a:cubicBezTo>
                    <a:pt x="60657" y="128407"/>
                    <a:pt x="63334" y="126856"/>
                    <a:pt x="66153" y="125603"/>
                  </a:cubicBezTo>
                  <a:cubicBezTo>
                    <a:pt x="57682" y="116590"/>
                    <a:pt x="53074" y="104620"/>
                    <a:pt x="53314" y="92253"/>
                  </a:cubicBezTo>
                  <a:cubicBezTo>
                    <a:pt x="53711" y="71537"/>
                    <a:pt x="68200" y="53531"/>
                    <a:pt x="87435" y="47749"/>
                  </a:cubicBezTo>
                  <a:cubicBezTo>
                    <a:pt x="87929" y="45060"/>
                    <a:pt x="88155" y="42329"/>
                    <a:pt x="88109" y="39595"/>
                  </a:cubicBezTo>
                  <a:cubicBezTo>
                    <a:pt x="87499" y="18344"/>
                    <a:pt x="70634" y="1144"/>
                    <a:pt x="49399" y="114"/>
                  </a:cubicBezTo>
                  <a:cubicBezTo>
                    <a:pt x="48785" y="114"/>
                    <a:pt x="48195" y="114"/>
                    <a:pt x="47593" y="114"/>
                  </a:cubicBezTo>
                  <a:cubicBezTo>
                    <a:pt x="46990" y="114"/>
                    <a:pt x="46388" y="114"/>
                    <a:pt x="45798" y="114"/>
                  </a:cubicBezTo>
                  <a:cubicBezTo>
                    <a:pt x="24560" y="1138"/>
                    <a:pt x="7693" y="18342"/>
                    <a:pt x="7088" y="39595"/>
                  </a:cubicBezTo>
                  <a:cubicBezTo>
                    <a:pt x="6782" y="54414"/>
                    <a:pt x="14649" y="68200"/>
                    <a:pt x="27563" y="75475"/>
                  </a:cubicBezTo>
                  <a:cubicBezTo>
                    <a:pt x="22456" y="76294"/>
                    <a:pt x="14146" y="79257"/>
                    <a:pt x="9075" y="83075"/>
                  </a:cubicBezTo>
                  <a:cubicBezTo>
                    <a:pt x="3185" y="87519"/>
                    <a:pt x="1198" y="92156"/>
                    <a:pt x="536" y="97359"/>
                  </a:cubicBezTo>
                  <a:cubicBezTo>
                    <a:pt x="267" y="98238"/>
                    <a:pt x="125" y="99150"/>
                    <a:pt x="114" y="100069"/>
                  </a:cubicBezTo>
                  <a:lnTo>
                    <a:pt x="114" y="148752"/>
                  </a:lnTo>
                  <a:cubicBezTo>
                    <a:pt x="107" y="153535"/>
                    <a:pt x="3979" y="157418"/>
                    <a:pt x="8762" y="157424"/>
                  </a:cubicBezTo>
                  <a:cubicBezTo>
                    <a:pt x="8766" y="157424"/>
                    <a:pt x="8770" y="157424"/>
                    <a:pt x="8774" y="157424"/>
                  </a:cubicBezTo>
                  <a:lnTo>
                    <a:pt x="46328" y="157424"/>
                  </a:lnTo>
                  <a:lnTo>
                    <a:pt x="46328" y="152859"/>
                  </a:lnTo>
                  <a:cubicBezTo>
                    <a:pt x="46342" y="151469"/>
                    <a:pt x="46528" y="150085"/>
                    <a:pt x="46882" y="148740"/>
                  </a:cubicBezTo>
                  <a:cubicBezTo>
                    <a:pt x="48038" y="141056"/>
                    <a:pt x="51627" y="135154"/>
                    <a:pt x="58167" y="130228"/>
                  </a:cubicBezTo>
                  <a:close/>
                </a:path>
              </a:pathLst>
            </a:custGeom>
            <a:solidFill>
              <a:srgbClr val="762000"/>
            </a:solidFill>
            <a:ln w="1203" cap="flat">
              <a:noFill/>
              <a:prstDash val="solid"/>
              <a:miter/>
            </a:ln>
          </p:spPr>
          <p:txBody>
            <a:bodyPr rtlCol="0" anchor="ctr"/>
            <a:lstStyle/>
            <a:p>
              <a:endParaRPr lang="en-AU"/>
            </a:p>
          </p:txBody>
        </p:sp>
        <p:sp>
          <p:nvSpPr>
            <p:cNvPr id="8" name="Freeform: Shape 7">
              <a:extLst>
                <a:ext uri="{FF2B5EF4-FFF2-40B4-BE49-F238E27FC236}">
                  <a16:creationId xmlns:a16="http://schemas.microsoft.com/office/drawing/2014/main" id="{01601592-382A-4859-9281-990129D33EB7}"/>
                </a:ext>
              </a:extLst>
            </p:cNvPr>
            <p:cNvSpPr/>
            <p:nvPr/>
          </p:nvSpPr>
          <p:spPr>
            <a:xfrm>
              <a:off x="7176099" y="5501727"/>
              <a:ext cx="87923" cy="156575"/>
            </a:xfrm>
            <a:custGeom>
              <a:avLst/>
              <a:gdLst>
                <a:gd name="connsiteX0" fmla="*/ 63021 w 87923"/>
                <a:gd name="connsiteY0" fmla="*/ 124977 h 156575"/>
                <a:gd name="connsiteX1" fmla="*/ 71019 w 87923"/>
                <a:gd name="connsiteY1" fmla="*/ 120352 h 156575"/>
                <a:gd name="connsiteX2" fmla="*/ 58167 w 87923"/>
                <a:gd name="connsiteY2" fmla="*/ 87001 h 156575"/>
                <a:gd name="connsiteX3" fmla="*/ 87929 w 87923"/>
                <a:gd name="connsiteY3" fmla="*/ 44052 h 156575"/>
                <a:gd name="connsiteX4" fmla="*/ 88109 w 87923"/>
                <a:gd name="connsiteY4" fmla="*/ 39595 h 156575"/>
                <a:gd name="connsiteX5" fmla="*/ 49399 w 87923"/>
                <a:gd name="connsiteY5" fmla="*/ 114 h 156575"/>
                <a:gd name="connsiteX6" fmla="*/ 47593 w 87923"/>
                <a:gd name="connsiteY6" fmla="*/ 114 h 156575"/>
                <a:gd name="connsiteX7" fmla="*/ 45798 w 87923"/>
                <a:gd name="connsiteY7" fmla="*/ 114 h 156575"/>
                <a:gd name="connsiteX8" fmla="*/ 7088 w 87923"/>
                <a:gd name="connsiteY8" fmla="*/ 39595 h 156575"/>
                <a:gd name="connsiteX9" fmla="*/ 27563 w 87923"/>
                <a:gd name="connsiteY9" fmla="*/ 75475 h 156575"/>
                <a:gd name="connsiteX10" fmla="*/ 9075 w 87923"/>
                <a:gd name="connsiteY10" fmla="*/ 83075 h 156575"/>
                <a:gd name="connsiteX11" fmla="*/ 536 w 87923"/>
                <a:gd name="connsiteY11" fmla="*/ 97347 h 156575"/>
                <a:gd name="connsiteX12" fmla="*/ 114 w 87923"/>
                <a:gd name="connsiteY12" fmla="*/ 100057 h 156575"/>
                <a:gd name="connsiteX13" fmla="*/ 114 w 87923"/>
                <a:gd name="connsiteY13" fmla="*/ 148764 h 156575"/>
                <a:gd name="connsiteX14" fmla="*/ 8774 w 87923"/>
                <a:gd name="connsiteY14" fmla="*/ 157424 h 156575"/>
                <a:gd name="connsiteX15" fmla="*/ 51194 w 87923"/>
                <a:gd name="connsiteY15" fmla="*/ 157424 h 156575"/>
                <a:gd name="connsiteX16" fmla="*/ 51194 w 87923"/>
                <a:gd name="connsiteY16" fmla="*/ 147560 h 156575"/>
                <a:gd name="connsiteX17" fmla="*/ 51748 w 87923"/>
                <a:gd name="connsiteY17" fmla="*/ 143441 h 156575"/>
                <a:gd name="connsiteX18" fmla="*/ 63021 w 87923"/>
                <a:gd name="connsiteY18" fmla="*/ 124977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923" h="156575">
                  <a:moveTo>
                    <a:pt x="63021" y="124977"/>
                  </a:moveTo>
                  <a:cubicBezTo>
                    <a:pt x="65514" y="123153"/>
                    <a:pt x="68195" y="121602"/>
                    <a:pt x="71019" y="120352"/>
                  </a:cubicBezTo>
                  <a:cubicBezTo>
                    <a:pt x="62539" y="111343"/>
                    <a:pt x="57926" y="99371"/>
                    <a:pt x="58167" y="87001"/>
                  </a:cubicBezTo>
                  <a:cubicBezTo>
                    <a:pt x="58541" y="67887"/>
                    <a:pt x="70910" y="51073"/>
                    <a:pt x="87929" y="44052"/>
                  </a:cubicBezTo>
                  <a:cubicBezTo>
                    <a:pt x="88068" y="42570"/>
                    <a:pt x="88128" y="41083"/>
                    <a:pt x="88109" y="39595"/>
                  </a:cubicBezTo>
                  <a:cubicBezTo>
                    <a:pt x="87516" y="18337"/>
                    <a:pt x="70642" y="1126"/>
                    <a:pt x="49399" y="114"/>
                  </a:cubicBezTo>
                  <a:cubicBezTo>
                    <a:pt x="48785" y="114"/>
                    <a:pt x="48195" y="114"/>
                    <a:pt x="47593" y="114"/>
                  </a:cubicBezTo>
                  <a:cubicBezTo>
                    <a:pt x="46990" y="114"/>
                    <a:pt x="46388" y="114"/>
                    <a:pt x="45798" y="114"/>
                  </a:cubicBezTo>
                  <a:cubicBezTo>
                    <a:pt x="24555" y="1126"/>
                    <a:pt x="7681" y="18337"/>
                    <a:pt x="7088" y="39595"/>
                  </a:cubicBezTo>
                  <a:cubicBezTo>
                    <a:pt x="6790" y="54412"/>
                    <a:pt x="14655" y="68194"/>
                    <a:pt x="27563" y="75475"/>
                  </a:cubicBezTo>
                  <a:cubicBezTo>
                    <a:pt x="20936" y="76684"/>
                    <a:pt x="14637" y="79273"/>
                    <a:pt x="9075" y="83075"/>
                  </a:cubicBezTo>
                  <a:cubicBezTo>
                    <a:pt x="3185" y="87507"/>
                    <a:pt x="1210" y="92156"/>
                    <a:pt x="536" y="97347"/>
                  </a:cubicBezTo>
                  <a:cubicBezTo>
                    <a:pt x="267" y="98226"/>
                    <a:pt x="125" y="99138"/>
                    <a:pt x="114" y="100057"/>
                  </a:cubicBezTo>
                  <a:lnTo>
                    <a:pt x="114" y="148764"/>
                  </a:lnTo>
                  <a:cubicBezTo>
                    <a:pt x="114" y="153547"/>
                    <a:pt x="3991" y="157424"/>
                    <a:pt x="8774" y="157424"/>
                  </a:cubicBezTo>
                  <a:lnTo>
                    <a:pt x="51194" y="157424"/>
                  </a:lnTo>
                  <a:lnTo>
                    <a:pt x="51194" y="147560"/>
                  </a:lnTo>
                  <a:cubicBezTo>
                    <a:pt x="51201" y="146169"/>
                    <a:pt x="51388" y="144784"/>
                    <a:pt x="51748" y="143441"/>
                  </a:cubicBezTo>
                  <a:cubicBezTo>
                    <a:pt x="52750" y="135978"/>
                    <a:pt x="56840" y="129278"/>
                    <a:pt x="63021" y="124977"/>
                  </a:cubicBezTo>
                  <a:close/>
                </a:path>
              </a:pathLst>
            </a:custGeom>
            <a:solidFill>
              <a:srgbClr val="762000"/>
            </a:solidFill>
            <a:ln w="1203" cap="flat">
              <a:noFill/>
              <a:prstDash val="solid"/>
              <a:miter/>
            </a:ln>
          </p:spPr>
          <p:txBody>
            <a:bodyPr rtlCol="0" anchor="ctr"/>
            <a:lstStyle/>
            <a:p>
              <a:endParaRPr lang="en-AU"/>
            </a:p>
          </p:txBody>
        </p:sp>
        <p:sp>
          <p:nvSpPr>
            <p:cNvPr id="9" name="Freeform: Shape 8">
              <a:extLst>
                <a:ext uri="{FF2B5EF4-FFF2-40B4-BE49-F238E27FC236}">
                  <a16:creationId xmlns:a16="http://schemas.microsoft.com/office/drawing/2014/main" id="{DC75DD67-EA98-45DC-8755-87181ADF249D}"/>
                </a:ext>
              </a:extLst>
            </p:cNvPr>
            <p:cNvSpPr/>
            <p:nvPr/>
          </p:nvSpPr>
          <p:spPr>
            <a:xfrm>
              <a:off x="7192526" y="5618953"/>
              <a:ext cx="84310" cy="79492"/>
            </a:xfrm>
            <a:custGeom>
              <a:avLst/>
              <a:gdLst>
                <a:gd name="connsiteX0" fmla="*/ 14906 w 84309"/>
                <a:gd name="connsiteY0" fmla="*/ 79570 h 79492"/>
                <a:gd name="connsiteX1" fmla="*/ 114 w 84309"/>
                <a:gd name="connsiteY1" fmla="*/ 64709 h 79492"/>
                <a:gd name="connsiteX2" fmla="*/ 4439 w 84309"/>
                <a:gd name="connsiteY2" fmla="*/ 54277 h 79492"/>
                <a:gd name="connsiteX3" fmla="*/ 47257 w 84309"/>
                <a:gd name="connsiteY3" fmla="*/ 11568 h 79492"/>
                <a:gd name="connsiteX4" fmla="*/ 49280 w 84309"/>
                <a:gd name="connsiteY4" fmla="*/ 9918 h 79492"/>
                <a:gd name="connsiteX5" fmla="*/ 49280 w 84309"/>
                <a:gd name="connsiteY5" fmla="*/ 9918 h 79492"/>
                <a:gd name="connsiteX6" fmla="*/ 71044 w 84309"/>
                <a:gd name="connsiteY6" fmla="*/ 981 h 79492"/>
                <a:gd name="connsiteX7" fmla="*/ 73248 w 84309"/>
                <a:gd name="connsiteY7" fmla="*/ 114 h 79492"/>
                <a:gd name="connsiteX8" fmla="*/ 84341 w 84309"/>
                <a:gd name="connsiteY8" fmla="*/ 26997 h 79492"/>
                <a:gd name="connsiteX9" fmla="*/ 67804 w 84309"/>
                <a:gd name="connsiteY9" fmla="*/ 35428 h 79492"/>
                <a:gd name="connsiteX10" fmla="*/ 25312 w 84309"/>
                <a:gd name="connsiteY10" fmla="*/ 75270 h 79492"/>
                <a:gd name="connsiteX11" fmla="*/ 14906 w 84309"/>
                <a:gd name="connsiteY11" fmla="*/ 79570 h 7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09" h="79492">
                  <a:moveTo>
                    <a:pt x="14906" y="79570"/>
                  </a:moveTo>
                  <a:cubicBezTo>
                    <a:pt x="6717" y="79551"/>
                    <a:pt x="95" y="72897"/>
                    <a:pt x="114" y="64709"/>
                  </a:cubicBezTo>
                  <a:cubicBezTo>
                    <a:pt x="123" y="60797"/>
                    <a:pt x="1678" y="57048"/>
                    <a:pt x="4439" y="54277"/>
                  </a:cubicBezTo>
                  <a:lnTo>
                    <a:pt x="47257" y="11568"/>
                  </a:lnTo>
                  <a:cubicBezTo>
                    <a:pt x="47883" y="10961"/>
                    <a:pt x="48560" y="10409"/>
                    <a:pt x="49280" y="9918"/>
                  </a:cubicBezTo>
                  <a:lnTo>
                    <a:pt x="49280" y="9918"/>
                  </a:lnTo>
                  <a:cubicBezTo>
                    <a:pt x="50557" y="9123"/>
                    <a:pt x="54676" y="7413"/>
                    <a:pt x="71044" y="981"/>
                  </a:cubicBezTo>
                  <a:lnTo>
                    <a:pt x="73248" y="114"/>
                  </a:lnTo>
                  <a:lnTo>
                    <a:pt x="84341" y="26997"/>
                  </a:lnTo>
                  <a:lnTo>
                    <a:pt x="67804" y="35428"/>
                  </a:lnTo>
                  <a:lnTo>
                    <a:pt x="25312" y="75270"/>
                  </a:lnTo>
                  <a:cubicBezTo>
                    <a:pt x="22550" y="78026"/>
                    <a:pt x="18807" y="79573"/>
                    <a:pt x="14906" y="79570"/>
                  </a:cubicBezTo>
                  <a:close/>
                </a:path>
              </a:pathLst>
            </a:custGeom>
            <a:solidFill>
              <a:srgbClr val="762000"/>
            </a:solidFill>
            <a:ln w="1203" cap="flat">
              <a:noFill/>
              <a:prstDash val="solid"/>
              <a:miter/>
            </a:ln>
          </p:spPr>
          <p:txBody>
            <a:bodyPr rtlCol="0" anchor="ctr"/>
            <a:lstStyle/>
            <a:p>
              <a:endParaRPr lang="en-AU"/>
            </a:p>
          </p:txBody>
        </p:sp>
        <p:sp>
          <p:nvSpPr>
            <p:cNvPr id="10" name="Freeform: Shape 9">
              <a:extLst>
                <a:ext uri="{FF2B5EF4-FFF2-40B4-BE49-F238E27FC236}">
                  <a16:creationId xmlns:a16="http://schemas.microsoft.com/office/drawing/2014/main" id="{663DF6C8-3222-4ADF-AF8D-92CB3EB75B99}"/>
                </a:ext>
              </a:extLst>
            </p:cNvPr>
            <p:cNvSpPr/>
            <p:nvPr/>
          </p:nvSpPr>
          <p:spPr>
            <a:xfrm>
              <a:off x="7190028" y="5615834"/>
              <a:ext cx="89127" cy="84310"/>
            </a:xfrm>
            <a:custGeom>
              <a:avLst/>
              <a:gdLst>
                <a:gd name="connsiteX0" fmla="*/ 74445 w 89127"/>
                <a:gd name="connsiteY0" fmla="*/ 6341 h 84309"/>
                <a:gd name="connsiteX1" fmla="*/ 83779 w 89127"/>
                <a:gd name="connsiteY1" fmla="*/ 28984 h 84309"/>
                <a:gd name="connsiteX2" fmla="*/ 68917 w 89127"/>
                <a:gd name="connsiteY2" fmla="*/ 36584 h 84309"/>
                <a:gd name="connsiteX3" fmla="*/ 26172 w 89127"/>
                <a:gd name="connsiteY3" fmla="*/ 76655 h 84309"/>
                <a:gd name="connsiteX4" fmla="*/ 8618 w 89127"/>
                <a:gd name="connsiteY4" fmla="*/ 76153 h 84309"/>
                <a:gd name="connsiteX5" fmla="*/ 8635 w 89127"/>
                <a:gd name="connsiteY5" fmla="*/ 59083 h 84309"/>
                <a:gd name="connsiteX6" fmla="*/ 51453 w 89127"/>
                <a:gd name="connsiteY6" fmla="*/ 16374 h 84309"/>
                <a:gd name="connsiteX7" fmla="*/ 53151 w 89127"/>
                <a:gd name="connsiteY7" fmla="*/ 14989 h 84309"/>
                <a:gd name="connsiteX8" fmla="*/ 74445 w 89127"/>
                <a:gd name="connsiteY8" fmla="*/ 6341 h 84309"/>
                <a:gd name="connsiteX9" fmla="*/ 77083 w 89127"/>
                <a:gd name="connsiteY9" fmla="*/ 114 h 84309"/>
                <a:gd name="connsiteX10" fmla="*/ 72675 w 89127"/>
                <a:gd name="connsiteY10" fmla="*/ 1860 h 84309"/>
                <a:gd name="connsiteX11" fmla="*/ 50405 w 89127"/>
                <a:gd name="connsiteY11" fmla="*/ 11050 h 84309"/>
                <a:gd name="connsiteX12" fmla="*/ 50405 w 89127"/>
                <a:gd name="connsiteY12" fmla="*/ 11050 h 84309"/>
                <a:gd name="connsiteX13" fmla="*/ 48020 w 89127"/>
                <a:gd name="connsiteY13" fmla="*/ 12977 h 84309"/>
                <a:gd name="connsiteX14" fmla="*/ 5203 w 89127"/>
                <a:gd name="connsiteY14" fmla="*/ 55686 h 84309"/>
                <a:gd name="connsiteX15" fmla="*/ 5118 w 89127"/>
                <a:gd name="connsiteY15" fmla="*/ 80052 h 84309"/>
                <a:gd name="connsiteX16" fmla="*/ 29484 w 89127"/>
                <a:gd name="connsiteY16" fmla="*/ 80136 h 84309"/>
                <a:gd name="connsiteX17" fmla="*/ 71639 w 89127"/>
                <a:gd name="connsiteY17" fmla="*/ 40571 h 84309"/>
                <a:gd name="connsiteX18" fmla="*/ 85899 w 89127"/>
                <a:gd name="connsiteY18" fmla="*/ 33284 h 84309"/>
                <a:gd name="connsiteX19" fmla="*/ 89850 w 89127"/>
                <a:gd name="connsiteY19" fmla="*/ 31260 h 84309"/>
                <a:gd name="connsiteX20" fmla="*/ 88151 w 89127"/>
                <a:gd name="connsiteY20" fmla="*/ 27153 h 84309"/>
                <a:gd name="connsiteX21" fmla="*/ 78817 w 89127"/>
                <a:gd name="connsiteY21" fmla="*/ 4510 h 84309"/>
                <a:gd name="connsiteX22" fmla="*/ 77010 w 89127"/>
                <a:gd name="connsiteY22" fmla="*/ 126 h 8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9127" h="84309">
                  <a:moveTo>
                    <a:pt x="74445" y="6341"/>
                  </a:moveTo>
                  <a:lnTo>
                    <a:pt x="83779" y="28984"/>
                  </a:lnTo>
                  <a:lnTo>
                    <a:pt x="68917" y="36584"/>
                  </a:lnTo>
                  <a:lnTo>
                    <a:pt x="26172" y="76655"/>
                  </a:lnTo>
                  <a:cubicBezTo>
                    <a:pt x="21186" y="81364"/>
                    <a:pt x="13326" y="81140"/>
                    <a:pt x="8618" y="76153"/>
                  </a:cubicBezTo>
                  <a:cubicBezTo>
                    <a:pt x="4091" y="71361"/>
                    <a:pt x="4099" y="63866"/>
                    <a:pt x="8635" y="59083"/>
                  </a:cubicBezTo>
                  <a:lnTo>
                    <a:pt x="51453" y="16374"/>
                  </a:lnTo>
                  <a:cubicBezTo>
                    <a:pt x="51979" y="15866"/>
                    <a:pt x="52547" y="15402"/>
                    <a:pt x="53151" y="14989"/>
                  </a:cubicBezTo>
                  <a:cubicBezTo>
                    <a:pt x="53319" y="14736"/>
                    <a:pt x="64292" y="10328"/>
                    <a:pt x="74445" y="6341"/>
                  </a:cubicBezTo>
                  <a:moveTo>
                    <a:pt x="77083" y="114"/>
                  </a:moveTo>
                  <a:lnTo>
                    <a:pt x="72675" y="1860"/>
                  </a:lnTo>
                  <a:cubicBezTo>
                    <a:pt x="56872" y="8075"/>
                    <a:pt x="52199" y="9930"/>
                    <a:pt x="50405" y="11050"/>
                  </a:cubicBezTo>
                  <a:lnTo>
                    <a:pt x="50405" y="11050"/>
                  </a:lnTo>
                  <a:cubicBezTo>
                    <a:pt x="49552" y="11618"/>
                    <a:pt x="48754" y="12263"/>
                    <a:pt x="48020" y="12977"/>
                  </a:cubicBezTo>
                  <a:lnTo>
                    <a:pt x="5203" y="55686"/>
                  </a:lnTo>
                  <a:cubicBezTo>
                    <a:pt x="-1549" y="62391"/>
                    <a:pt x="-1587" y="73300"/>
                    <a:pt x="5118" y="80052"/>
                  </a:cubicBezTo>
                  <a:cubicBezTo>
                    <a:pt x="11823" y="86803"/>
                    <a:pt x="22732" y="86841"/>
                    <a:pt x="29484" y="80136"/>
                  </a:cubicBezTo>
                  <a:lnTo>
                    <a:pt x="71639" y="40571"/>
                  </a:lnTo>
                  <a:lnTo>
                    <a:pt x="85899" y="33284"/>
                  </a:lnTo>
                  <a:lnTo>
                    <a:pt x="89850" y="31260"/>
                  </a:lnTo>
                  <a:lnTo>
                    <a:pt x="88151" y="27153"/>
                  </a:lnTo>
                  <a:lnTo>
                    <a:pt x="78817" y="4510"/>
                  </a:lnTo>
                  <a:lnTo>
                    <a:pt x="77010" y="126"/>
                  </a:lnTo>
                  <a:close/>
                </a:path>
              </a:pathLst>
            </a:custGeom>
            <a:solidFill>
              <a:srgbClr val="FFFFFF"/>
            </a:solidFill>
            <a:ln w="1203" cap="flat">
              <a:noFill/>
              <a:prstDash val="solid"/>
              <a:miter/>
            </a:ln>
          </p:spPr>
          <p:txBody>
            <a:bodyPr rtlCol="0" anchor="ctr"/>
            <a:lstStyle/>
            <a:p>
              <a:endParaRPr lang="en-AU"/>
            </a:p>
          </p:txBody>
        </p:sp>
        <p:sp>
          <p:nvSpPr>
            <p:cNvPr id="11" name="Freeform: Shape 10">
              <a:extLst>
                <a:ext uri="{FF2B5EF4-FFF2-40B4-BE49-F238E27FC236}">
                  <a16:creationId xmlns:a16="http://schemas.microsoft.com/office/drawing/2014/main" id="{68975BFC-681B-4890-8D9A-0BF558ED2C88}"/>
                </a:ext>
              </a:extLst>
            </p:cNvPr>
            <p:cNvSpPr/>
            <p:nvPr/>
          </p:nvSpPr>
          <p:spPr>
            <a:xfrm>
              <a:off x="7292386" y="5501726"/>
              <a:ext cx="87923" cy="156575"/>
            </a:xfrm>
            <a:custGeom>
              <a:avLst/>
              <a:gdLst>
                <a:gd name="connsiteX0" fmla="*/ 79088 w 87923"/>
                <a:gd name="connsiteY0" fmla="*/ 83075 h 156575"/>
                <a:gd name="connsiteX1" fmla="*/ 60612 w 87923"/>
                <a:gd name="connsiteY1" fmla="*/ 75475 h 156575"/>
                <a:gd name="connsiteX2" fmla="*/ 75946 w 87923"/>
                <a:gd name="connsiteY2" fmla="*/ 20601 h 156575"/>
                <a:gd name="connsiteX3" fmla="*/ 42414 w 87923"/>
                <a:gd name="connsiteY3" fmla="*/ 114 h 156575"/>
                <a:gd name="connsiteX4" fmla="*/ 40619 w 87923"/>
                <a:gd name="connsiteY4" fmla="*/ 114 h 156575"/>
                <a:gd name="connsiteX5" fmla="*/ 38824 w 87923"/>
                <a:gd name="connsiteY5" fmla="*/ 114 h 156575"/>
                <a:gd name="connsiteX6" fmla="*/ 114 w 87923"/>
                <a:gd name="connsiteY6" fmla="*/ 39596 h 156575"/>
                <a:gd name="connsiteX7" fmla="*/ 114 w 87923"/>
                <a:gd name="connsiteY7" fmla="*/ 41763 h 156575"/>
                <a:gd name="connsiteX8" fmla="*/ 37006 w 87923"/>
                <a:gd name="connsiteY8" fmla="*/ 87002 h 156575"/>
                <a:gd name="connsiteX9" fmla="*/ 24167 w 87923"/>
                <a:gd name="connsiteY9" fmla="*/ 120352 h 156575"/>
                <a:gd name="connsiteX10" fmla="*/ 32164 w 87923"/>
                <a:gd name="connsiteY10" fmla="*/ 124977 h 156575"/>
                <a:gd name="connsiteX11" fmla="*/ 43389 w 87923"/>
                <a:gd name="connsiteY11" fmla="*/ 143489 h 156575"/>
                <a:gd name="connsiteX12" fmla="*/ 43943 w 87923"/>
                <a:gd name="connsiteY12" fmla="*/ 147608 h 156575"/>
                <a:gd name="connsiteX13" fmla="*/ 43943 w 87923"/>
                <a:gd name="connsiteY13" fmla="*/ 157412 h 156575"/>
                <a:gd name="connsiteX14" fmla="*/ 79353 w 87923"/>
                <a:gd name="connsiteY14" fmla="*/ 157412 h 156575"/>
                <a:gd name="connsiteX15" fmla="*/ 88025 w 87923"/>
                <a:gd name="connsiteY15" fmla="*/ 148765 h 156575"/>
                <a:gd name="connsiteX16" fmla="*/ 88025 w 87923"/>
                <a:gd name="connsiteY16" fmla="*/ 148752 h 156575"/>
                <a:gd name="connsiteX17" fmla="*/ 88025 w 87923"/>
                <a:gd name="connsiteY17" fmla="*/ 100058 h 156575"/>
                <a:gd name="connsiteX18" fmla="*/ 87604 w 87923"/>
                <a:gd name="connsiteY18" fmla="*/ 97348 h 156575"/>
                <a:gd name="connsiteX19" fmla="*/ 79088 w 87923"/>
                <a:gd name="connsiteY19" fmla="*/ 83075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7923" h="156575">
                  <a:moveTo>
                    <a:pt x="79088" y="83075"/>
                  </a:moveTo>
                  <a:cubicBezTo>
                    <a:pt x="74030" y="79257"/>
                    <a:pt x="65707" y="76282"/>
                    <a:pt x="60612" y="75475"/>
                  </a:cubicBezTo>
                  <a:cubicBezTo>
                    <a:pt x="80000" y="64556"/>
                    <a:pt x="86865" y="39988"/>
                    <a:pt x="75946" y="20601"/>
                  </a:cubicBezTo>
                  <a:cubicBezTo>
                    <a:pt x="69082" y="8415"/>
                    <a:pt x="56389" y="660"/>
                    <a:pt x="42414" y="114"/>
                  </a:cubicBezTo>
                  <a:cubicBezTo>
                    <a:pt x="41811" y="114"/>
                    <a:pt x="41209" y="114"/>
                    <a:pt x="40619" y="114"/>
                  </a:cubicBezTo>
                  <a:cubicBezTo>
                    <a:pt x="40029" y="114"/>
                    <a:pt x="39415" y="114"/>
                    <a:pt x="38824" y="114"/>
                  </a:cubicBezTo>
                  <a:cubicBezTo>
                    <a:pt x="17582" y="1127"/>
                    <a:pt x="707" y="18337"/>
                    <a:pt x="114" y="39596"/>
                  </a:cubicBezTo>
                  <a:cubicBezTo>
                    <a:pt x="114" y="40318"/>
                    <a:pt x="114" y="41041"/>
                    <a:pt x="114" y="41763"/>
                  </a:cubicBezTo>
                  <a:cubicBezTo>
                    <a:pt x="20710" y="46581"/>
                    <a:pt x="36596" y="65298"/>
                    <a:pt x="37006" y="87002"/>
                  </a:cubicBezTo>
                  <a:cubicBezTo>
                    <a:pt x="37252" y="99370"/>
                    <a:pt x="32643" y="111342"/>
                    <a:pt x="24167" y="120352"/>
                  </a:cubicBezTo>
                  <a:cubicBezTo>
                    <a:pt x="26989" y="121605"/>
                    <a:pt x="29670" y="123156"/>
                    <a:pt x="32164" y="124977"/>
                  </a:cubicBezTo>
                  <a:cubicBezTo>
                    <a:pt x="38338" y="129299"/>
                    <a:pt x="42412" y="136016"/>
                    <a:pt x="43389" y="143489"/>
                  </a:cubicBezTo>
                  <a:cubicBezTo>
                    <a:pt x="43750" y="144833"/>
                    <a:pt x="43936" y="146217"/>
                    <a:pt x="43943" y="147608"/>
                  </a:cubicBezTo>
                  <a:lnTo>
                    <a:pt x="43943" y="157412"/>
                  </a:lnTo>
                  <a:lnTo>
                    <a:pt x="79353" y="157412"/>
                  </a:lnTo>
                  <a:cubicBezTo>
                    <a:pt x="84136" y="157419"/>
                    <a:pt x="88019" y="153547"/>
                    <a:pt x="88025" y="148765"/>
                  </a:cubicBezTo>
                  <a:cubicBezTo>
                    <a:pt x="88025" y="148760"/>
                    <a:pt x="88025" y="148757"/>
                    <a:pt x="88025" y="148752"/>
                  </a:cubicBezTo>
                  <a:lnTo>
                    <a:pt x="88025" y="100058"/>
                  </a:lnTo>
                  <a:cubicBezTo>
                    <a:pt x="88009" y="99139"/>
                    <a:pt x="87867" y="98228"/>
                    <a:pt x="87604" y="97348"/>
                  </a:cubicBezTo>
                  <a:cubicBezTo>
                    <a:pt x="86965" y="92157"/>
                    <a:pt x="84990" y="87507"/>
                    <a:pt x="79088" y="83075"/>
                  </a:cubicBezTo>
                  <a:close/>
                </a:path>
              </a:pathLst>
            </a:custGeom>
            <a:solidFill>
              <a:srgbClr val="762000"/>
            </a:solidFill>
            <a:ln w="1203" cap="flat">
              <a:noFill/>
              <a:prstDash val="solid"/>
              <a:miter/>
            </a:ln>
          </p:spPr>
          <p:txBody>
            <a:bodyPr rtlCol="0" anchor="ctr"/>
            <a:lstStyle/>
            <a:p>
              <a:endParaRPr lang="en-AU"/>
            </a:p>
          </p:txBody>
        </p:sp>
        <p:sp>
          <p:nvSpPr>
            <p:cNvPr id="12" name="Freeform: Shape 11">
              <a:extLst>
                <a:ext uri="{FF2B5EF4-FFF2-40B4-BE49-F238E27FC236}">
                  <a16:creationId xmlns:a16="http://schemas.microsoft.com/office/drawing/2014/main" id="{E160EC59-E0B6-42A7-A48D-D94B0FE7D974}"/>
                </a:ext>
              </a:extLst>
            </p:cNvPr>
            <p:cNvSpPr/>
            <p:nvPr/>
          </p:nvSpPr>
          <p:spPr>
            <a:xfrm>
              <a:off x="7346336" y="5448925"/>
              <a:ext cx="87923" cy="156575"/>
            </a:xfrm>
            <a:custGeom>
              <a:avLst/>
              <a:gdLst>
                <a:gd name="connsiteX0" fmla="*/ 87697 w 87923"/>
                <a:gd name="connsiteY0" fmla="*/ 97359 h 156575"/>
                <a:gd name="connsiteX1" fmla="*/ 79146 w 87923"/>
                <a:gd name="connsiteY1" fmla="*/ 83075 h 156575"/>
                <a:gd name="connsiteX2" fmla="*/ 60670 w 87923"/>
                <a:gd name="connsiteY2" fmla="*/ 75475 h 156575"/>
                <a:gd name="connsiteX3" fmla="*/ 81145 w 87923"/>
                <a:gd name="connsiteY3" fmla="*/ 39595 h 156575"/>
                <a:gd name="connsiteX4" fmla="*/ 42423 w 87923"/>
                <a:gd name="connsiteY4" fmla="*/ 114 h 156575"/>
                <a:gd name="connsiteX5" fmla="*/ 40628 w 87923"/>
                <a:gd name="connsiteY5" fmla="*/ 114 h 156575"/>
                <a:gd name="connsiteX6" fmla="*/ 38834 w 87923"/>
                <a:gd name="connsiteY6" fmla="*/ 114 h 156575"/>
                <a:gd name="connsiteX7" fmla="*/ 123 w 87923"/>
                <a:gd name="connsiteY7" fmla="*/ 39595 h 156575"/>
                <a:gd name="connsiteX8" fmla="*/ 834 w 87923"/>
                <a:gd name="connsiteY8" fmla="*/ 48026 h 156575"/>
                <a:gd name="connsiteX9" fmla="*/ 34209 w 87923"/>
                <a:gd name="connsiteY9" fmla="*/ 92289 h 156575"/>
                <a:gd name="connsiteX10" fmla="*/ 21357 w 87923"/>
                <a:gd name="connsiteY10" fmla="*/ 125639 h 156575"/>
                <a:gd name="connsiteX11" fmla="*/ 29355 w 87923"/>
                <a:gd name="connsiteY11" fmla="*/ 130264 h 156575"/>
                <a:gd name="connsiteX12" fmla="*/ 40580 w 87923"/>
                <a:gd name="connsiteY12" fmla="*/ 148777 h 156575"/>
                <a:gd name="connsiteX13" fmla="*/ 41134 w 87923"/>
                <a:gd name="connsiteY13" fmla="*/ 152896 h 156575"/>
                <a:gd name="connsiteX14" fmla="*/ 41134 w 87923"/>
                <a:gd name="connsiteY14" fmla="*/ 157460 h 156575"/>
                <a:gd name="connsiteX15" fmla="*/ 79399 w 87923"/>
                <a:gd name="connsiteY15" fmla="*/ 157460 h 156575"/>
                <a:gd name="connsiteX16" fmla="*/ 88070 w 87923"/>
                <a:gd name="connsiteY16" fmla="*/ 148788 h 156575"/>
                <a:gd name="connsiteX17" fmla="*/ 88070 w 87923"/>
                <a:gd name="connsiteY17" fmla="*/ 100106 h 156575"/>
                <a:gd name="connsiteX18" fmla="*/ 87697 w 87923"/>
                <a:gd name="connsiteY18" fmla="*/ 97359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923" h="156575">
                  <a:moveTo>
                    <a:pt x="87697" y="97359"/>
                  </a:moveTo>
                  <a:cubicBezTo>
                    <a:pt x="87023" y="92156"/>
                    <a:pt x="85035" y="87519"/>
                    <a:pt x="79146" y="83075"/>
                  </a:cubicBezTo>
                  <a:cubicBezTo>
                    <a:pt x="74087" y="79257"/>
                    <a:pt x="65764" y="76294"/>
                    <a:pt x="60670" y="75475"/>
                  </a:cubicBezTo>
                  <a:cubicBezTo>
                    <a:pt x="73578" y="68195"/>
                    <a:pt x="81443" y="54412"/>
                    <a:pt x="81145" y="39595"/>
                  </a:cubicBezTo>
                  <a:cubicBezTo>
                    <a:pt x="80534" y="18340"/>
                    <a:pt x="63662" y="1137"/>
                    <a:pt x="42423" y="114"/>
                  </a:cubicBezTo>
                  <a:cubicBezTo>
                    <a:pt x="41821" y="114"/>
                    <a:pt x="41218" y="114"/>
                    <a:pt x="40628" y="114"/>
                  </a:cubicBezTo>
                  <a:cubicBezTo>
                    <a:pt x="40038" y="114"/>
                    <a:pt x="39424" y="114"/>
                    <a:pt x="38834" y="114"/>
                  </a:cubicBezTo>
                  <a:cubicBezTo>
                    <a:pt x="17593" y="1132"/>
                    <a:pt x="722" y="18339"/>
                    <a:pt x="123" y="39595"/>
                  </a:cubicBezTo>
                  <a:cubicBezTo>
                    <a:pt x="63" y="42423"/>
                    <a:pt x="301" y="45249"/>
                    <a:pt x="834" y="48026"/>
                  </a:cubicBezTo>
                  <a:cubicBezTo>
                    <a:pt x="19695" y="54048"/>
                    <a:pt x="33811" y="71838"/>
                    <a:pt x="34209" y="92289"/>
                  </a:cubicBezTo>
                  <a:cubicBezTo>
                    <a:pt x="34450" y="104658"/>
                    <a:pt x="29837" y="116631"/>
                    <a:pt x="21357" y="125639"/>
                  </a:cubicBezTo>
                  <a:cubicBezTo>
                    <a:pt x="24181" y="126890"/>
                    <a:pt x="26862" y="128440"/>
                    <a:pt x="29355" y="130264"/>
                  </a:cubicBezTo>
                  <a:cubicBezTo>
                    <a:pt x="35529" y="134586"/>
                    <a:pt x="39602" y="141304"/>
                    <a:pt x="40580" y="148777"/>
                  </a:cubicBezTo>
                  <a:cubicBezTo>
                    <a:pt x="40940" y="150120"/>
                    <a:pt x="41126" y="151504"/>
                    <a:pt x="41134" y="152896"/>
                  </a:cubicBezTo>
                  <a:lnTo>
                    <a:pt x="41134" y="157460"/>
                  </a:lnTo>
                  <a:lnTo>
                    <a:pt x="79399" y="157460"/>
                  </a:lnTo>
                  <a:cubicBezTo>
                    <a:pt x="84188" y="157460"/>
                    <a:pt x="88070" y="153578"/>
                    <a:pt x="88070" y="148788"/>
                  </a:cubicBezTo>
                  <a:lnTo>
                    <a:pt x="88070" y="100106"/>
                  </a:lnTo>
                  <a:cubicBezTo>
                    <a:pt x="88073" y="99177"/>
                    <a:pt x="87947" y="98253"/>
                    <a:pt x="87697" y="97359"/>
                  </a:cubicBezTo>
                  <a:close/>
                </a:path>
              </a:pathLst>
            </a:custGeom>
            <a:solidFill>
              <a:srgbClr val="762000"/>
            </a:solidFill>
            <a:ln w="1203" cap="flat">
              <a:noFill/>
              <a:prstDash val="solid"/>
              <a:miter/>
            </a:ln>
          </p:spPr>
          <p:txBody>
            <a:bodyPr rtlCol="0" anchor="ctr"/>
            <a:lstStyle/>
            <a:p>
              <a:endParaRPr lang="en-AU"/>
            </a:p>
          </p:txBody>
        </p:sp>
        <p:sp>
          <p:nvSpPr>
            <p:cNvPr id="13" name="Freeform: Shape 12">
              <a:extLst>
                <a:ext uri="{FF2B5EF4-FFF2-40B4-BE49-F238E27FC236}">
                  <a16:creationId xmlns:a16="http://schemas.microsoft.com/office/drawing/2014/main" id="{3237BE68-3AE6-40C6-9285-5A6FF52A6104}"/>
                </a:ext>
              </a:extLst>
            </p:cNvPr>
            <p:cNvSpPr/>
            <p:nvPr/>
          </p:nvSpPr>
          <p:spPr>
            <a:xfrm>
              <a:off x="7239095" y="5448961"/>
              <a:ext cx="80697" cy="93945"/>
            </a:xfrm>
            <a:custGeom>
              <a:avLst/>
              <a:gdLst>
                <a:gd name="connsiteX0" fmla="*/ 32183 w 80696"/>
                <a:gd name="connsiteY0" fmla="*/ 92217 h 93945"/>
                <a:gd name="connsiteX1" fmla="*/ 32183 w 80696"/>
                <a:gd name="connsiteY1" fmla="*/ 94505 h 93945"/>
                <a:gd name="connsiteX2" fmla="*/ 40699 w 80696"/>
                <a:gd name="connsiteY2" fmla="*/ 93361 h 93945"/>
                <a:gd name="connsiteX3" fmla="*/ 44842 w 80696"/>
                <a:gd name="connsiteY3" fmla="*/ 93361 h 93945"/>
                <a:gd name="connsiteX4" fmla="*/ 46347 w 80696"/>
                <a:gd name="connsiteY4" fmla="*/ 93457 h 93945"/>
                <a:gd name="connsiteX5" fmla="*/ 46347 w 80696"/>
                <a:gd name="connsiteY5" fmla="*/ 92253 h 93945"/>
                <a:gd name="connsiteX6" fmla="*/ 80469 w 80696"/>
                <a:gd name="connsiteY6" fmla="*/ 47749 h 93945"/>
                <a:gd name="connsiteX7" fmla="*/ 81143 w 80696"/>
                <a:gd name="connsiteY7" fmla="*/ 39595 h 93945"/>
                <a:gd name="connsiteX8" fmla="*/ 42421 w 80696"/>
                <a:gd name="connsiteY8" fmla="*/ 114 h 93945"/>
                <a:gd name="connsiteX9" fmla="*/ 40626 w 80696"/>
                <a:gd name="connsiteY9" fmla="*/ 114 h 93945"/>
                <a:gd name="connsiteX10" fmla="*/ 38832 w 80696"/>
                <a:gd name="connsiteY10" fmla="*/ 114 h 93945"/>
                <a:gd name="connsiteX11" fmla="*/ 144 w 80696"/>
                <a:gd name="connsiteY11" fmla="*/ 41895 h 93945"/>
                <a:gd name="connsiteX12" fmla="*/ 1001 w 80696"/>
                <a:gd name="connsiteY12" fmla="*/ 48749 h 93945"/>
                <a:gd name="connsiteX13" fmla="*/ 32183 w 80696"/>
                <a:gd name="connsiteY13" fmla="*/ 92217 h 9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696" h="93945">
                  <a:moveTo>
                    <a:pt x="32183" y="92217"/>
                  </a:moveTo>
                  <a:cubicBezTo>
                    <a:pt x="32183" y="92987"/>
                    <a:pt x="32183" y="93746"/>
                    <a:pt x="32183" y="94505"/>
                  </a:cubicBezTo>
                  <a:cubicBezTo>
                    <a:pt x="34979" y="93855"/>
                    <a:pt x="37830" y="93472"/>
                    <a:pt x="40699" y="93361"/>
                  </a:cubicBezTo>
                  <a:lnTo>
                    <a:pt x="44842" y="93361"/>
                  </a:lnTo>
                  <a:cubicBezTo>
                    <a:pt x="45348" y="93361"/>
                    <a:pt x="45842" y="93361"/>
                    <a:pt x="46347" y="93457"/>
                  </a:cubicBezTo>
                  <a:cubicBezTo>
                    <a:pt x="46347" y="93048"/>
                    <a:pt x="46347" y="92638"/>
                    <a:pt x="46347" y="92253"/>
                  </a:cubicBezTo>
                  <a:cubicBezTo>
                    <a:pt x="46745" y="71537"/>
                    <a:pt x="61234" y="53531"/>
                    <a:pt x="80469" y="47749"/>
                  </a:cubicBezTo>
                  <a:cubicBezTo>
                    <a:pt x="80963" y="45060"/>
                    <a:pt x="81189" y="42329"/>
                    <a:pt x="81143" y="39595"/>
                  </a:cubicBezTo>
                  <a:cubicBezTo>
                    <a:pt x="80532" y="18340"/>
                    <a:pt x="63661" y="1137"/>
                    <a:pt x="42421" y="114"/>
                  </a:cubicBezTo>
                  <a:cubicBezTo>
                    <a:pt x="41819" y="114"/>
                    <a:pt x="41217" y="114"/>
                    <a:pt x="40626" y="114"/>
                  </a:cubicBezTo>
                  <a:cubicBezTo>
                    <a:pt x="40036" y="114"/>
                    <a:pt x="39422" y="114"/>
                    <a:pt x="38832" y="114"/>
                  </a:cubicBezTo>
                  <a:cubicBezTo>
                    <a:pt x="16611" y="968"/>
                    <a:pt x="-710" y="19675"/>
                    <a:pt x="144" y="41895"/>
                  </a:cubicBezTo>
                  <a:cubicBezTo>
                    <a:pt x="233" y="44200"/>
                    <a:pt x="520" y="46493"/>
                    <a:pt x="1001" y="48749"/>
                  </a:cubicBezTo>
                  <a:cubicBezTo>
                    <a:pt x="18742" y="55361"/>
                    <a:pt x="31810" y="72560"/>
                    <a:pt x="32183" y="92217"/>
                  </a:cubicBezTo>
                  <a:close/>
                </a:path>
              </a:pathLst>
            </a:custGeom>
            <a:solidFill>
              <a:srgbClr val="762000"/>
            </a:solidFill>
            <a:ln w="1203" cap="flat">
              <a:noFill/>
              <a:prstDash val="solid"/>
              <a:miter/>
            </a:ln>
          </p:spPr>
          <p:txBody>
            <a:bodyPr rtlCol="0" anchor="ctr"/>
            <a:lstStyle/>
            <a:p>
              <a:endParaRPr lang="en-AU"/>
            </a:p>
          </p:txBody>
        </p:sp>
        <p:sp>
          <p:nvSpPr>
            <p:cNvPr id="14" name="Freeform: Shape 13">
              <a:extLst>
                <a:ext uri="{FF2B5EF4-FFF2-40B4-BE49-F238E27FC236}">
                  <a16:creationId xmlns:a16="http://schemas.microsoft.com/office/drawing/2014/main" id="{8195CC19-7174-406A-AB3A-1FACF3B78562}"/>
                </a:ext>
              </a:extLst>
            </p:cNvPr>
            <p:cNvSpPr/>
            <p:nvPr/>
          </p:nvSpPr>
          <p:spPr>
            <a:xfrm>
              <a:off x="7293892" y="5578518"/>
              <a:ext cx="83105" cy="79492"/>
            </a:xfrm>
            <a:custGeom>
              <a:avLst/>
              <a:gdLst>
                <a:gd name="connsiteX0" fmla="*/ 114 w 83105"/>
                <a:gd name="connsiteY0" fmla="*/ 52474 h 79492"/>
                <a:gd name="connsiteX1" fmla="*/ 16651 w 83105"/>
                <a:gd name="connsiteY1" fmla="*/ 44043 h 79492"/>
                <a:gd name="connsiteX2" fmla="*/ 59143 w 83105"/>
                <a:gd name="connsiteY2" fmla="*/ 4200 h 79492"/>
                <a:gd name="connsiteX3" fmla="*/ 80104 w 83105"/>
                <a:gd name="connsiteY3" fmla="*/ 4719 h 79492"/>
                <a:gd name="connsiteX4" fmla="*/ 80028 w 83105"/>
                <a:gd name="connsiteY4" fmla="*/ 25242 h 79492"/>
                <a:gd name="connsiteX5" fmla="*/ 37210 w 83105"/>
                <a:gd name="connsiteY5" fmla="*/ 67951 h 79492"/>
                <a:gd name="connsiteX6" fmla="*/ 35187 w 83105"/>
                <a:gd name="connsiteY6" fmla="*/ 69601 h 79492"/>
                <a:gd name="connsiteX7" fmla="*/ 35187 w 83105"/>
                <a:gd name="connsiteY7" fmla="*/ 69601 h 79492"/>
                <a:gd name="connsiteX8" fmla="*/ 13423 w 83105"/>
                <a:gd name="connsiteY8" fmla="*/ 78550 h 79492"/>
                <a:gd name="connsiteX9" fmla="*/ 11207 w 83105"/>
                <a:gd name="connsiteY9" fmla="*/ 79417 h 79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105" h="79492">
                  <a:moveTo>
                    <a:pt x="114" y="52474"/>
                  </a:moveTo>
                  <a:lnTo>
                    <a:pt x="16651" y="44043"/>
                  </a:lnTo>
                  <a:lnTo>
                    <a:pt x="59143" y="4200"/>
                  </a:lnTo>
                  <a:cubicBezTo>
                    <a:pt x="65075" y="-1445"/>
                    <a:pt x="74459" y="-1212"/>
                    <a:pt x="80104" y="4719"/>
                  </a:cubicBezTo>
                  <a:cubicBezTo>
                    <a:pt x="85582" y="10475"/>
                    <a:pt x="85548" y="19526"/>
                    <a:pt x="80028" y="25242"/>
                  </a:cubicBezTo>
                  <a:lnTo>
                    <a:pt x="37210" y="67951"/>
                  </a:lnTo>
                  <a:cubicBezTo>
                    <a:pt x="36585" y="68559"/>
                    <a:pt x="35908" y="69111"/>
                    <a:pt x="35187" y="69601"/>
                  </a:cubicBezTo>
                  <a:lnTo>
                    <a:pt x="35187" y="69601"/>
                  </a:lnTo>
                  <a:cubicBezTo>
                    <a:pt x="33922" y="70396"/>
                    <a:pt x="29815" y="72094"/>
                    <a:pt x="13423" y="78550"/>
                  </a:cubicBezTo>
                  <a:lnTo>
                    <a:pt x="11207" y="79417"/>
                  </a:lnTo>
                  <a:close/>
                </a:path>
              </a:pathLst>
            </a:custGeom>
            <a:solidFill>
              <a:srgbClr val="762000"/>
            </a:solidFill>
            <a:ln w="1203" cap="flat">
              <a:noFill/>
              <a:prstDash val="solid"/>
              <a:miter/>
            </a:ln>
          </p:spPr>
          <p:txBody>
            <a:bodyPr rtlCol="0" anchor="ctr"/>
            <a:lstStyle/>
            <a:p>
              <a:endParaRPr lang="en-AU"/>
            </a:p>
          </p:txBody>
        </p:sp>
        <p:sp>
          <p:nvSpPr>
            <p:cNvPr id="15" name="Freeform: Shape 14">
              <a:extLst>
                <a:ext uri="{FF2B5EF4-FFF2-40B4-BE49-F238E27FC236}">
                  <a16:creationId xmlns:a16="http://schemas.microsoft.com/office/drawing/2014/main" id="{A5390F10-827F-4BDA-BE59-9C1CFB3EB11D}"/>
                </a:ext>
              </a:extLst>
            </p:cNvPr>
            <p:cNvSpPr/>
            <p:nvPr/>
          </p:nvSpPr>
          <p:spPr>
            <a:xfrm>
              <a:off x="7290857" y="5575895"/>
              <a:ext cx="89127" cy="84310"/>
            </a:xfrm>
            <a:custGeom>
              <a:avLst/>
              <a:gdLst>
                <a:gd name="connsiteX0" fmla="*/ 72596 w 89127"/>
                <a:gd name="connsiteY0" fmla="*/ 4932 h 84309"/>
                <a:gd name="connsiteX1" fmla="*/ 85001 w 89127"/>
                <a:gd name="connsiteY1" fmla="*/ 17362 h 84309"/>
                <a:gd name="connsiteX2" fmla="*/ 81353 w 89127"/>
                <a:gd name="connsiteY2" fmla="*/ 26142 h 84309"/>
                <a:gd name="connsiteX3" fmla="*/ 38547 w 89127"/>
                <a:gd name="connsiteY3" fmla="*/ 68838 h 84309"/>
                <a:gd name="connsiteX4" fmla="*/ 36849 w 89127"/>
                <a:gd name="connsiteY4" fmla="*/ 70223 h 84309"/>
                <a:gd name="connsiteX5" fmla="*/ 15555 w 89127"/>
                <a:gd name="connsiteY5" fmla="*/ 78883 h 84309"/>
                <a:gd name="connsiteX6" fmla="*/ 6209 w 89127"/>
                <a:gd name="connsiteY6" fmla="*/ 56228 h 84309"/>
                <a:gd name="connsiteX7" fmla="*/ 21071 w 89127"/>
                <a:gd name="connsiteY7" fmla="*/ 48628 h 84309"/>
                <a:gd name="connsiteX8" fmla="*/ 63816 w 89127"/>
                <a:gd name="connsiteY8" fmla="*/ 8557 h 84309"/>
                <a:gd name="connsiteX9" fmla="*/ 72584 w 89127"/>
                <a:gd name="connsiteY9" fmla="*/ 4944 h 84309"/>
                <a:gd name="connsiteX10" fmla="*/ 72584 w 89127"/>
                <a:gd name="connsiteY10" fmla="*/ 126 h 84309"/>
                <a:gd name="connsiteX11" fmla="*/ 72584 w 89127"/>
                <a:gd name="connsiteY11" fmla="*/ 126 h 84309"/>
                <a:gd name="connsiteX12" fmla="*/ 60468 w 89127"/>
                <a:gd name="connsiteY12" fmla="*/ 5100 h 84309"/>
                <a:gd name="connsiteX13" fmla="*/ 18313 w 89127"/>
                <a:gd name="connsiteY13" fmla="*/ 44666 h 84309"/>
                <a:gd name="connsiteX14" fmla="*/ 4065 w 89127"/>
                <a:gd name="connsiteY14" fmla="*/ 51952 h 84309"/>
                <a:gd name="connsiteX15" fmla="*/ 114 w 89127"/>
                <a:gd name="connsiteY15" fmla="*/ 53976 h 84309"/>
                <a:gd name="connsiteX16" fmla="*/ 1800 w 89127"/>
                <a:gd name="connsiteY16" fmla="*/ 58083 h 84309"/>
                <a:gd name="connsiteX17" fmla="*/ 11135 w 89127"/>
                <a:gd name="connsiteY17" fmla="*/ 80726 h 84309"/>
                <a:gd name="connsiteX18" fmla="*/ 12941 w 89127"/>
                <a:gd name="connsiteY18" fmla="*/ 85110 h 84309"/>
                <a:gd name="connsiteX19" fmla="*/ 17362 w 89127"/>
                <a:gd name="connsiteY19" fmla="*/ 83376 h 84309"/>
                <a:gd name="connsiteX20" fmla="*/ 39631 w 89127"/>
                <a:gd name="connsiteY20" fmla="*/ 74174 h 84309"/>
                <a:gd name="connsiteX21" fmla="*/ 39631 w 89127"/>
                <a:gd name="connsiteY21" fmla="*/ 74174 h 84309"/>
                <a:gd name="connsiteX22" fmla="*/ 41968 w 89127"/>
                <a:gd name="connsiteY22" fmla="*/ 72259 h 84309"/>
                <a:gd name="connsiteX23" fmla="*/ 84785 w 89127"/>
                <a:gd name="connsiteY23" fmla="*/ 29550 h 84309"/>
                <a:gd name="connsiteX24" fmla="*/ 84813 w 89127"/>
                <a:gd name="connsiteY24" fmla="*/ 5176 h 84309"/>
                <a:gd name="connsiteX25" fmla="*/ 72621 w 89127"/>
                <a:gd name="connsiteY25" fmla="*/ 114 h 8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9127" h="84309">
                  <a:moveTo>
                    <a:pt x="72596" y="4932"/>
                  </a:moveTo>
                  <a:cubicBezTo>
                    <a:pt x="79454" y="4939"/>
                    <a:pt x="85008" y="10504"/>
                    <a:pt x="85001" y="17362"/>
                  </a:cubicBezTo>
                  <a:cubicBezTo>
                    <a:pt x="84998" y="20657"/>
                    <a:pt x="83685" y="23815"/>
                    <a:pt x="81353" y="26142"/>
                  </a:cubicBezTo>
                  <a:lnTo>
                    <a:pt x="38547" y="68838"/>
                  </a:lnTo>
                  <a:cubicBezTo>
                    <a:pt x="38024" y="69350"/>
                    <a:pt x="37456" y="69814"/>
                    <a:pt x="36849" y="70223"/>
                  </a:cubicBezTo>
                  <a:cubicBezTo>
                    <a:pt x="36680" y="70477"/>
                    <a:pt x="25708" y="74885"/>
                    <a:pt x="15555" y="78883"/>
                  </a:cubicBezTo>
                  <a:lnTo>
                    <a:pt x="6209" y="56228"/>
                  </a:lnTo>
                  <a:lnTo>
                    <a:pt x="21071" y="48628"/>
                  </a:lnTo>
                  <a:lnTo>
                    <a:pt x="63816" y="8557"/>
                  </a:lnTo>
                  <a:cubicBezTo>
                    <a:pt x="66144" y="6238"/>
                    <a:pt x="69298" y="4938"/>
                    <a:pt x="72584" y="4944"/>
                  </a:cubicBezTo>
                  <a:moveTo>
                    <a:pt x="72584" y="126"/>
                  </a:moveTo>
                  <a:lnTo>
                    <a:pt x="72584" y="126"/>
                  </a:lnTo>
                  <a:cubicBezTo>
                    <a:pt x="68046" y="113"/>
                    <a:pt x="63688" y="1902"/>
                    <a:pt x="60468" y="5100"/>
                  </a:cubicBezTo>
                  <a:lnTo>
                    <a:pt x="18313" y="44666"/>
                  </a:lnTo>
                  <a:lnTo>
                    <a:pt x="4065" y="51952"/>
                  </a:lnTo>
                  <a:lnTo>
                    <a:pt x="114" y="53976"/>
                  </a:lnTo>
                  <a:lnTo>
                    <a:pt x="1800" y="58083"/>
                  </a:lnTo>
                  <a:lnTo>
                    <a:pt x="11135" y="80726"/>
                  </a:lnTo>
                  <a:lnTo>
                    <a:pt x="12941" y="85110"/>
                  </a:lnTo>
                  <a:lnTo>
                    <a:pt x="17362" y="83376"/>
                  </a:lnTo>
                  <a:cubicBezTo>
                    <a:pt x="33164" y="77149"/>
                    <a:pt x="37837" y="75294"/>
                    <a:pt x="39631" y="74174"/>
                  </a:cubicBezTo>
                  <a:lnTo>
                    <a:pt x="39631" y="74174"/>
                  </a:lnTo>
                  <a:cubicBezTo>
                    <a:pt x="40465" y="73605"/>
                    <a:pt x="41246" y="72964"/>
                    <a:pt x="41968" y="72259"/>
                  </a:cubicBezTo>
                  <a:lnTo>
                    <a:pt x="84785" y="29550"/>
                  </a:lnTo>
                  <a:cubicBezTo>
                    <a:pt x="91524" y="22827"/>
                    <a:pt x="91536" y="11914"/>
                    <a:pt x="84813" y="5176"/>
                  </a:cubicBezTo>
                  <a:cubicBezTo>
                    <a:pt x="81581" y="1938"/>
                    <a:pt x="77195" y="116"/>
                    <a:pt x="72621" y="114"/>
                  </a:cubicBezTo>
                  <a:close/>
                </a:path>
              </a:pathLst>
            </a:custGeom>
            <a:solidFill>
              <a:srgbClr val="FFFFFF"/>
            </a:solidFill>
            <a:ln w="1203" cap="flat">
              <a:noFill/>
              <a:prstDash val="solid"/>
              <a:miter/>
            </a:ln>
          </p:spPr>
          <p:txBody>
            <a:bodyPr rtlCol="0" anchor="ctr"/>
            <a:lstStyle/>
            <a:p>
              <a:endParaRPr lang="en-AU"/>
            </a:p>
          </p:txBody>
        </p:sp>
        <p:sp>
          <p:nvSpPr>
            <p:cNvPr id="16" name="Freeform: Shape 15">
              <a:extLst>
                <a:ext uri="{FF2B5EF4-FFF2-40B4-BE49-F238E27FC236}">
                  <a16:creationId xmlns:a16="http://schemas.microsoft.com/office/drawing/2014/main" id="{A81C10B6-A0A5-40AC-9A1F-F880935CCC7A}"/>
                </a:ext>
              </a:extLst>
            </p:cNvPr>
            <p:cNvSpPr/>
            <p:nvPr/>
          </p:nvSpPr>
          <p:spPr>
            <a:xfrm>
              <a:off x="7234321" y="5549277"/>
              <a:ext cx="93945" cy="156575"/>
            </a:xfrm>
            <a:custGeom>
              <a:avLst/>
              <a:gdLst>
                <a:gd name="connsiteX0" fmla="*/ 86002 w 93945"/>
                <a:gd name="connsiteY0" fmla="*/ 83075 h 156575"/>
                <a:gd name="connsiteX1" fmla="*/ 67526 w 93945"/>
                <a:gd name="connsiteY1" fmla="*/ 75475 h 156575"/>
                <a:gd name="connsiteX2" fmla="*/ 88001 w 93945"/>
                <a:gd name="connsiteY2" fmla="*/ 39595 h 156575"/>
                <a:gd name="connsiteX3" fmla="*/ 49291 w 93945"/>
                <a:gd name="connsiteY3" fmla="*/ 114 h 156575"/>
                <a:gd name="connsiteX4" fmla="*/ 47496 w 93945"/>
                <a:gd name="connsiteY4" fmla="*/ 114 h 156575"/>
                <a:gd name="connsiteX5" fmla="*/ 45702 w 93945"/>
                <a:gd name="connsiteY5" fmla="*/ 114 h 156575"/>
                <a:gd name="connsiteX6" fmla="*/ 7016 w 93945"/>
                <a:gd name="connsiteY6" fmla="*/ 41943 h 156575"/>
                <a:gd name="connsiteX7" fmla="*/ 27503 w 93945"/>
                <a:gd name="connsiteY7" fmla="*/ 75475 h 156575"/>
                <a:gd name="connsiteX8" fmla="*/ 9027 w 93945"/>
                <a:gd name="connsiteY8" fmla="*/ 83075 h 156575"/>
                <a:gd name="connsiteX9" fmla="*/ 475 w 93945"/>
                <a:gd name="connsiteY9" fmla="*/ 97348 h 156575"/>
                <a:gd name="connsiteX10" fmla="*/ 114 w 93945"/>
                <a:gd name="connsiteY10" fmla="*/ 100009 h 156575"/>
                <a:gd name="connsiteX11" fmla="*/ 114 w 93945"/>
                <a:gd name="connsiteY11" fmla="*/ 148704 h 156575"/>
                <a:gd name="connsiteX12" fmla="*/ 8774 w 93945"/>
                <a:gd name="connsiteY12" fmla="*/ 157364 h 156575"/>
                <a:gd name="connsiteX13" fmla="*/ 8786 w 93945"/>
                <a:gd name="connsiteY13" fmla="*/ 157364 h 156575"/>
                <a:gd name="connsiteX14" fmla="*/ 86327 w 93945"/>
                <a:gd name="connsiteY14" fmla="*/ 157364 h 156575"/>
                <a:gd name="connsiteX15" fmla="*/ 94999 w 93945"/>
                <a:gd name="connsiteY15" fmla="*/ 148705 h 156575"/>
                <a:gd name="connsiteX16" fmla="*/ 94999 w 93945"/>
                <a:gd name="connsiteY16" fmla="*/ 100009 h 156575"/>
                <a:gd name="connsiteX17" fmla="*/ 94565 w 93945"/>
                <a:gd name="connsiteY17" fmla="*/ 97299 h 156575"/>
                <a:gd name="connsiteX18" fmla="*/ 86002 w 93945"/>
                <a:gd name="connsiteY18" fmla="*/ 83075 h 15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945" h="156575">
                  <a:moveTo>
                    <a:pt x="86002" y="83075"/>
                  </a:moveTo>
                  <a:cubicBezTo>
                    <a:pt x="80943" y="79257"/>
                    <a:pt x="72621" y="76282"/>
                    <a:pt x="67526" y="75475"/>
                  </a:cubicBezTo>
                  <a:cubicBezTo>
                    <a:pt x="80436" y="68197"/>
                    <a:pt x="88302" y="54413"/>
                    <a:pt x="88001" y="39595"/>
                  </a:cubicBezTo>
                  <a:cubicBezTo>
                    <a:pt x="87408" y="18337"/>
                    <a:pt x="70533" y="1126"/>
                    <a:pt x="49291" y="114"/>
                  </a:cubicBezTo>
                  <a:cubicBezTo>
                    <a:pt x="48689" y="114"/>
                    <a:pt x="48086" y="114"/>
                    <a:pt x="47496" y="114"/>
                  </a:cubicBezTo>
                  <a:cubicBezTo>
                    <a:pt x="46906" y="114"/>
                    <a:pt x="46292" y="114"/>
                    <a:pt x="45702" y="114"/>
                  </a:cubicBezTo>
                  <a:cubicBezTo>
                    <a:pt x="23468" y="982"/>
                    <a:pt x="6148" y="19710"/>
                    <a:pt x="7016" y="41943"/>
                  </a:cubicBezTo>
                  <a:cubicBezTo>
                    <a:pt x="7561" y="55919"/>
                    <a:pt x="15316" y="68612"/>
                    <a:pt x="27503" y="75475"/>
                  </a:cubicBezTo>
                  <a:cubicBezTo>
                    <a:pt x="22408" y="76282"/>
                    <a:pt x="14085" y="79257"/>
                    <a:pt x="9027" y="83075"/>
                  </a:cubicBezTo>
                  <a:cubicBezTo>
                    <a:pt x="3137" y="87508"/>
                    <a:pt x="1150" y="92157"/>
                    <a:pt x="475" y="97348"/>
                  </a:cubicBezTo>
                  <a:cubicBezTo>
                    <a:pt x="237" y="98215"/>
                    <a:pt x="116" y="99110"/>
                    <a:pt x="114" y="100009"/>
                  </a:cubicBezTo>
                  <a:lnTo>
                    <a:pt x="114" y="148704"/>
                  </a:lnTo>
                  <a:cubicBezTo>
                    <a:pt x="114" y="153487"/>
                    <a:pt x="3991" y="157364"/>
                    <a:pt x="8774" y="157364"/>
                  </a:cubicBezTo>
                  <a:cubicBezTo>
                    <a:pt x="8778" y="157364"/>
                    <a:pt x="8782" y="157364"/>
                    <a:pt x="8786" y="157364"/>
                  </a:cubicBezTo>
                  <a:lnTo>
                    <a:pt x="86327" y="157364"/>
                  </a:lnTo>
                  <a:cubicBezTo>
                    <a:pt x="91112" y="157364"/>
                    <a:pt x="94992" y="153489"/>
                    <a:pt x="94999" y="148705"/>
                  </a:cubicBezTo>
                  <a:lnTo>
                    <a:pt x="94999" y="100009"/>
                  </a:lnTo>
                  <a:cubicBezTo>
                    <a:pt x="94984" y="99090"/>
                    <a:pt x="94838" y="98177"/>
                    <a:pt x="94565" y="97299"/>
                  </a:cubicBezTo>
                  <a:cubicBezTo>
                    <a:pt x="93879" y="92157"/>
                    <a:pt x="91891" y="87508"/>
                    <a:pt x="86002" y="83075"/>
                  </a:cubicBezTo>
                  <a:close/>
                </a:path>
              </a:pathLst>
            </a:custGeom>
            <a:solidFill>
              <a:srgbClr val="762000"/>
            </a:solidFill>
            <a:ln w="1203" cap="flat">
              <a:noFill/>
              <a:prstDash val="solid"/>
              <a:miter/>
            </a:ln>
          </p:spPr>
          <p:txBody>
            <a:bodyPr rtlCol="0" anchor="ctr"/>
            <a:lstStyle/>
            <a:p>
              <a:endParaRPr lang="en-AU"/>
            </a:p>
          </p:txBody>
        </p:sp>
      </p:grpSp>
    </p:spTree>
    <p:extLst>
      <p:ext uri="{BB962C8B-B14F-4D97-AF65-F5344CB8AC3E}">
        <p14:creationId xmlns:p14="http://schemas.microsoft.com/office/powerpoint/2010/main" val="1916834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78DC27-B0FD-4B31-ABE0-0199F13F992D}"/>
              </a:ext>
            </a:extLst>
          </p:cNvPr>
          <p:cNvSpPr>
            <a:spLocks noGrp="1"/>
          </p:cNvSpPr>
          <p:nvPr>
            <p:ph type="body" sz="half" idx="2"/>
          </p:nvPr>
        </p:nvSpPr>
        <p:spPr/>
        <p:txBody>
          <a:bodyPr/>
          <a:lstStyle/>
          <a:p>
            <a:pPr>
              <a:spcAft>
                <a:spcPts val="1200"/>
              </a:spcAft>
            </a:pPr>
            <a:r>
              <a:rPr lang="en-AU" sz="2200" dirty="0"/>
              <a:t>Kinchela Boys Home was one of many institutions around the country where Aboriginal children who were forcibly removed from their families were taken. </a:t>
            </a:r>
          </a:p>
          <a:p>
            <a:pPr>
              <a:spcAft>
                <a:spcPts val="1200"/>
              </a:spcAft>
            </a:pPr>
            <a:r>
              <a:rPr lang="en-AU" sz="2200" dirty="0"/>
              <a:t>Throughout Australia, there were extensive networks of ‘homes’ and temporary accommodations that kidnapped children were housed in and moved between. The process of taking children involved extensive collaboration between Government, Police, Churches and everyday citizens who reported the whereabouts of Aboriginal families. </a:t>
            </a:r>
          </a:p>
          <a:p>
            <a:pPr>
              <a:spcAft>
                <a:spcPts val="1200"/>
              </a:spcAft>
            </a:pPr>
            <a:r>
              <a:rPr lang="en-AU" sz="2200" dirty="0"/>
              <a:t>There are many sites of significance that are being destroyed without any recognition of the historical role they played in housing or transporting stolen Aboriginal children.</a:t>
            </a:r>
          </a:p>
          <a:p>
            <a:pPr>
              <a:spcAft>
                <a:spcPts val="1200"/>
              </a:spcAft>
            </a:pPr>
            <a:endParaRPr lang="en-AU" sz="2200" dirty="0"/>
          </a:p>
          <a:p>
            <a:pPr>
              <a:spcAft>
                <a:spcPts val="1200"/>
              </a:spcAft>
            </a:pPr>
            <a:endParaRPr lang="en-AU" sz="2200" dirty="0"/>
          </a:p>
          <a:p>
            <a:pPr>
              <a:spcAft>
                <a:spcPts val="1200"/>
              </a:spcAft>
            </a:pPr>
            <a:endParaRPr lang="en-AU" sz="2200" dirty="0"/>
          </a:p>
        </p:txBody>
      </p:sp>
      <p:sp>
        <p:nvSpPr>
          <p:cNvPr id="3" name="Title 2">
            <a:extLst>
              <a:ext uri="{FF2B5EF4-FFF2-40B4-BE49-F238E27FC236}">
                <a16:creationId xmlns:a16="http://schemas.microsoft.com/office/drawing/2014/main" id="{B494C3B0-95D3-40E5-A30F-66654C437CA9}"/>
              </a:ext>
            </a:extLst>
          </p:cNvPr>
          <p:cNvSpPr>
            <a:spLocks noGrp="1"/>
          </p:cNvSpPr>
          <p:nvPr>
            <p:ph type="title"/>
          </p:nvPr>
        </p:nvSpPr>
        <p:spPr/>
        <p:txBody>
          <a:bodyPr/>
          <a:lstStyle/>
          <a:p>
            <a:r>
              <a:rPr lang="en-AU" dirty="0"/>
              <a:t>PRESERVING THE TRUTH</a:t>
            </a:r>
          </a:p>
        </p:txBody>
      </p:sp>
    </p:spTree>
    <p:extLst>
      <p:ext uri="{BB962C8B-B14F-4D97-AF65-F5344CB8AC3E}">
        <p14:creationId xmlns:p14="http://schemas.microsoft.com/office/powerpoint/2010/main" val="4181424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4D3D450-E30E-40FD-9B2A-928EAD069ACB}"/>
              </a:ext>
            </a:extLst>
          </p:cNvPr>
          <p:cNvSpPr txBox="1">
            <a:spLocks/>
          </p:cNvSpPr>
          <p:nvPr/>
        </p:nvSpPr>
        <p:spPr>
          <a:xfrm>
            <a:off x="454469" y="334863"/>
            <a:ext cx="7498893"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CURRICULUM LINKS</a:t>
            </a:r>
            <a:endParaRPr lang="en-AU" sz="4000" kern="0" dirty="0"/>
          </a:p>
        </p:txBody>
      </p:sp>
      <p:graphicFrame>
        <p:nvGraphicFramePr>
          <p:cNvPr id="5" name="Table 4">
            <a:extLst>
              <a:ext uri="{FF2B5EF4-FFF2-40B4-BE49-F238E27FC236}">
                <a16:creationId xmlns:a16="http://schemas.microsoft.com/office/drawing/2014/main" id="{67118B4B-942C-4725-8D87-D6663B28AD74}"/>
              </a:ext>
            </a:extLst>
          </p:cNvPr>
          <p:cNvGraphicFramePr>
            <a:graphicFrameLocks noGrp="1"/>
          </p:cNvGraphicFramePr>
          <p:nvPr>
            <p:extLst>
              <p:ext uri="{D42A27DB-BD31-4B8C-83A1-F6EECF244321}">
                <p14:modId xmlns:p14="http://schemas.microsoft.com/office/powerpoint/2010/main" val="2638943888"/>
              </p:ext>
            </p:extLst>
          </p:nvPr>
        </p:nvGraphicFramePr>
        <p:xfrm>
          <a:off x="454469" y="1352582"/>
          <a:ext cx="5569259" cy="8272211"/>
        </p:xfrm>
        <a:graphic>
          <a:graphicData uri="http://schemas.openxmlformats.org/drawingml/2006/table">
            <a:tbl>
              <a:tblPr/>
              <a:tblGrid>
                <a:gridCol w="5569259">
                  <a:extLst>
                    <a:ext uri="{9D8B030D-6E8A-4147-A177-3AD203B41FA5}">
                      <a16:colId xmlns:a16="http://schemas.microsoft.com/office/drawing/2014/main" val="20000"/>
                    </a:ext>
                  </a:extLst>
                </a:gridCol>
              </a:tblGrid>
              <a:tr h="8272211">
                <a:tc>
                  <a:txBody>
                    <a:bodyPr/>
                    <a:lstStyle/>
                    <a:p>
                      <a:pPr marR="0" indent="0" algn="l" rtl="0">
                        <a:lnSpc>
                          <a:spcPct val="119000"/>
                        </a:lnSpc>
                        <a:spcBef>
                          <a:spcPts val="0"/>
                        </a:spcBef>
                        <a:spcAft>
                          <a:spcPts val="0"/>
                        </a:spcAft>
                      </a:pPr>
                      <a:r>
                        <a:rPr lang="en-AU" sz="1100" b="1" kern="1400" dirty="0">
                          <a:ln>
                            <a:noFill/>
                          </a:ln>
                          <a:solidFill>
                            <a:srgbClr val="762000"/>
                          </a:solidFill>
                          <a:effectLst/>
                          <a:latin typeface="Arial" panose="020B0604020202020204" pitchFamily="34" charset="0"/>
                          <a:cs typeface="Arial" panose="020B0604020202020204" pitchFamily="34" charset="0"/>
                        </a:rPr>
                        <a:t>Year 9 History </a:t>
                      </a:r>
                      <a:endParaRPr lang="en-AU" sz="1100" kern="1400" dirty="0">
                        <a:ln>
                          <a:noFill/>
                        </a:ln>
                        <a:solidFill>
                          <a:srgbClr val="762000"/>
                        </a:solidFill>
                        <a:effectLst/>
                        <a:latin typeface="Arial" panose="020B0604020202020204" pitchFamily="34" charset="0"/>
                        <a:cs typeface="Arial" panose="020B0604020202020204" pitchFamily="34" charset="0"/>
                      </a:endParaRPr>
                    </a:p>
                    <a:p>
                      <a:pPr marL="0" marR="0" lvl="0" indent="0" algn="l" rtl="0">
                        <a:lnSpc>
                          <a:spcPct val="119000"/>
                        </a:lnSpc>
                        <a:spcBef>
                          <a:spcPts val="0"/>
                        </a:spcBef>
                        <a:spcAft>
                          <a:spcPts val="0"/>
                        </a:spcAft>
                        <a:buFontTx/>
                        <a:buNone/>
                      </a:pPr>
                      <a:r>
                        <a:rPr lang="en-US" sz="11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the causes and effects of European contact and extension of settlement, including their impact on the First Nations Peoples of Australia</a:t>
                      </a:r>
                    </a:p>
                    <a:p>
                      <a:pPr marL="0" marR="0" lvl="0" indent="0" algn="l" rtl="0">
                        <a:lnSpc>
                          <a:spcPct val="119000"/>
                        </a:lnSpc>
                        <a:spcBef>
                          <a:spcPts val="0"/>
                        </a:spcBef>
                        <a:spcAft>
                          <a:spcPts val="0"/>
                        </a:spcAft>
                        <a:buFontTx/>
                        <a:buNone/>
                      </a:pPr>
                      <a:r>
                        <a:rPr lang="en-US" sz="1100" b="1" kern="1400" dirty="0">
                          <a:ln>
                            <a:noFill/>
                          </a:ln>
                          <a:solidFill>
                            <a:schemeClr val="tx1">
                              <a:lumMod val="75000"/>
                              <a:lumOff val="25000"/>
                            </a:schemeClr>
                          </a:solidFill>
                          <a:effectLst/>
                          <a:latin typeface="Arial" panose="020B0604020202020204" pitchFamily="34" charset="0"/>
                          <a:cs typeface="Arial" panose="020B0604020202020204" pitchFamily="34" charset="0"/>
                          <a:hlinkClick r:id="rId3"/>
                        </a:rPr>
                        <a:t>(AC9HH9K03)</a:t>
                      </a:r>
                      <a:r>
                        <a:rPr lang="en-AU" sz="1100" b="1" kern="1400" dirty="0">
                          <a:ln>
                            <a:noFill/>
                          </a:ln>
                          <a:solidFill>
                            <a:schemeClr val="tx1">
                              <a:lumMod val="75000"/>
                              <a:lumOff val="25000"/>
                            </a:schemeClr>
                          </a:solidFill>
                          <a:effectLst/>
                          <a:latin typeface="Arial" panose="020B0604020202020204" pitchFamily="34" charset="0"/>
                          <a:cs typeface="Arial" panose="020B0604020202020204" pitchFamily="34" charset="0"/>
                          <a:hlinkClick r:id="rId3"/>
                        </a:rPr>
                        <a:t> </a:t>
                      </a:r>
                      <a:endParaRPr lang="en-AU" sz="1100" b="1"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L="171450" marR="0" lvl="0" indent="-171450" algn="l" rtl="0">
                        <a:lnSpc>
                          <a:spcPct val="119000"/>
                        </a:lnSpc>
                        <a:spcBef>
                          <a:spcPts val="0"/>
                        </a:spcBef>
                        <a:spcAft>
                          <a:spcPts val="0"/>
                        </a:spcAft>
                        <a:buFont typeface="Arial" panose="020B0604020202020204" pitchFamily="34" charset="0"/>
                        <a:buChar char="•"/>
                      </a:pPr>
                      <a:r>
                        <a:rPr lang="en-US" sz="1100" kern="1400" dirty="0" err="1">
                          <a:ln>
                            <a:noFill/>
                          </a:ln>
                          <a:solidFill>
                            <a:schemeClr val="tx1">
                              <a:lumMod val="75000"/>
                              <a:lumOff val="25000"/>
                            </a:schemeClr>
                          </a:solidFill>
                          <a:effectLst/>
                          <a:latin typeface="Arial" panose="020B0604020202020204" pitchFamily="34" charset="0"/>
                          <a:cs typeface="Arial" panose="020B0604020202020204" pitchFamily="34" charset="0"/>
                        </a:rPr>
                        <a:t>analysing</a:t>
                      </a: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 the impact of </a:t>
                      </a:r>
                      <a:r>
                        <a:rPr lang="en-US" sz="1100" kern="1400" dirty="0" err="1">
                          <a:ln>
                            <a:noFill/>
                          </a:ln>
                          <a:solidFill>
                            <a:schemeClr val="tx1">
                              <a:lumMod val="75000"/>
                              <a:lumOff val="25000"/>
                            </a:schemeClr>
                          </a:solidFill>
                          <a:effectLst/>
                          <a:latin typeface="Arial" panose="020B0604020202020204" pitchFamily="34" charset="0"/>
                          <a:cs typeface="Arial" panose="020B0604020202020204" pitchFamily="34" charset="0"/>
                        </a:rPr>
                        <a:t>colonisation</a:t>
                      </a: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 by Europeans on First Nations Australians such as frontier warfare, massacres, removal from land, and relocation to “protectorates”, reserves and missions.</a:t>
                      </a:r>
                    </a:p>
                    <a:p>
                      <a:pPr marL="171450" marR="0" lvl="0" indent="-171450" algn="l" rtl="0">
                        <a:lnSpc>
                          <a:spcPct val="119000"/>
                        </a:lnSpc>
                        <a:spcBef>
                          <a:spcPts val="0"/>
                        </a:spcBef>
                        <a:spcAft>
                          <a:spcPts val="0"/>
                        </a:spcAft>
                        <a:buFont typeface="Arial" panose="020B0604020202020204" pitchFamily="34" charset="0"/>
                        <a:buChar char="•"/>
                      </a:pP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investigating the forcible removal of children from First Nations Australian families in the late 19th century and 20th century (leading to the Stolen Generations), including the motivations for the removal of children, the practices and laws that were in place, and experiences of separation.</a:t>
                      </a:r>
                      <a:br>
                        <a:rPr lang="en-AU"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br>
                      <a:endParaRPr lang="en-AU" sz="11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AU" sz="1100" b="1" kern="1400" dirty="0">
                          <a:ln>
                            <a:noFill/>
                          </a:ln>
                          <a:solidFill>
                            <a:srgbClr val="762000"/>
                          </a:solidFill>
                          <a:effectLst/>
                          <a:latin typeface="Arial" panose="020B0604020202020204" pitchFamily="34" charset="0"/>
                          <a:cs typeface="Arial" panose="020B0604020202020204" pitchFamily="34" charset="0"/>
                        </a:rPr>
                        <a:t>Year 9 and 10 Visual Arts </a:t>
                      </a:r>
                      <a:endParaRPr lang="en-AU" sz="1100" kern="1400" dirty="0">
                        <a:ln>
                          <a:noFill/>
                        </a:ln>
                        <a:solidFill>
                          <a:srgbClr val="762000"/>
                        </a:solidFill>
                        <a:effectLst/>
                        <a:latin typeface="Arial" panose="020B0604020202020204" pitchFamily="34" charset="0"/>
                        <a:cs typeface="Arial" panose="020B0604020202020204" pitchFamily="34" charset="0"/>
                      </a:endParaRPr>
                    </a:p>
                    <a:p>
                      <a:pPr marR="0" indent="0" algn="l" rtl="0">
                        <a:lnSpc>
                          <a:spcPct val="119000"/>
                        </a:lnSpc>
                        <a:spcBef>
                          <a:spcPts val="0"/>
                        </a:spcBef>
                        <a:spcAft>
                          <a:spcPts val="0"/>
                        </a:spcAft>
                      </a:pPr>
                      <a:r>
                        <a:rPr lang="en-US" sz="1100" b="1"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investigate the ways that First Nations Australian artists celebrate and challenge multiple perspectives of Australian identity through their artworks and visual arts practice </a:t>
                      </a:r>
                      <a:r>
                        <a:rPr lang="en-US" sz="1100" b="1" kern="1400" dirty="0">
                          <a:ln>
                            <a:noFill/>
                          </a:ln>
                          <a:solidFill>
                            <a:schemeClr val="tx1">
                              <a:lumMod val="75000"/>
                              <a:lumOff val="25000"/>
                            </a:schemeClr>
                          </a:solidFill>
                          <a:effectLst/>
                          <a:latin typeface="Arial" panose="020B0604020202020204" pitchFamily="34" charset="0"/>
                          <a:cs typeface="Arial" panose="020B0604020202020204" pitchFamily="34" charset="0"/>
                          <a:hlinkClick r:id="rId4"/>
                        </a:rPr>
                        <a:t>(AC9AVA10E02)</a:t>
                      </a:r>
                      <a:endParaRPr lang="en-US" sz="1100" b="1"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L="171450" marR="0" indent="-171450" algn="l" rtl="0">
                        <a:lnSpc>
                          <a:spcPct val="119000"/>
                        </a:lnSpc>
                        <a:spcBef>
                          <a:spcPts val="0"/>
                        </a:spcBef>
                        <a:spcAft>
                          <a:spcPts val="0"/>
                        </a:spcAft>
                        <a:buFont typeface="Arial" panose="020B0604020202020204" pitchFamily="34" charset="0"/>
                        <a:buChar char="•"/>
                      </a:pPr>
                      <a:r>
                        <a:rPr lang="en-US" sz="1100" kern="1400" dirty="0" err="1">
                          <a:ln>
                            <a:noFill/>
                          </a:ln>
                          <a:solidFill>
                            <a:schemeClr val="tx1">
                              <a:lumMod val="75000"/>
                              <a:lumOff val="25000"/>
                            </a:schemeClr>
                          </a:solidFill>
                          <a:effectLst/>
                          <a:latin typeface="Arial" panose="020B0604020202020204" pitchFamily="34" charset="0"/>
                          <a:cs typeface="Arial" panose="020B0604020202020204" pitchFamily="34" charset="0"/>
                        </a:rPr>
                        <a:t>analysing</a:t>
                      </a: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 the ways that First Nations Australian artists use their practices to challenge and inform community debate and present multiple ways of understanding an issue; for example, understandings about “first contacts” between the First Nations Peoples of Australia and people from Britain or Europe.</a:t>
                      </a:r>
                    </a:p>
                    <a:p>
                      <a:pPr marL="171450" marR="0" lvl="0" indent="-171450" algn="l" defTabSz="914400" rtl="0" eaLnBrk="1" fontAlgn="auto" latinLnBrk="0" hangingPunct="1">
                        <a:lnSpc>
                          <a:spcPct val="119000"/>
                        </a:lnSpc>
                        <a:spcBef>
                          <a:spcPts val="0"/>
                        </a:spcBef>
                        <a:spcAft>
                          <a:spcPts val="0"/>
                        </a:spcAft>
                        <a:buClrTx/>
                        <a:buSzTx/>
                        <a:buFont typeface="Arial" panose="020B0604020202020204" pitchFamily="34" charset="0"/>
                        <a:buChar char="•"/>
                        <a:tabLst/>
                        <a:defRPr/>
                      </a:pP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exploring the ways that First Nations Australian visual artists use their practices to communicate ideas, messages and lived experiences to the broader community.</a:t>
                      </a:r>
                    </a:p>
                    <a:p>
                      <a:pPr marL="0" marR="0" indent="0" algn="l" rtl="0">
                        <a:lnSpc>
                          <a:spcPct val="119000"/>
                        </a:lnSpc>
                        <a:spcBef>
                          <a:spcPts val="0"/>
                        </a:spcBef>
                        <a:spcAft>
                          <a:spcPts val="0"/>
                        </a:spcAft>
                        <a:buFont typeface="Arial" panose="020B0604020202020204" pitchFamily="34" charset="0"/>
                        <a:buNone/>
                      </a:pPr>
                      <a:endPar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L="171450" marR="0" indent="-171450" algn="l" rtl="0">
                        <a:lnSpc>
                          <a:spcPct val="119000"/>
                        </a:lnSpc>
                        <a:spcBef>
                          <a:spcPts val="0"/>
                        </a:spcBef>
                        <a:spcAft>
                          <a:spcPts val="0"/>
                        </a:spcAft>
                        <a:buFont typeface="Arial" panose="020B0604020202020204" pitchFamily="34" charset="0"/>
                        <a:buChar char="•"/>
                      </a:pPr>
                      <a:endPar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p>
                      <a:pPr marL="0" marR="0" indent="0" algn="l" rtl="0">
                        <a:lnSpc>
                          <a:spcPct val="119000"/>
                        </a:lnSpc>
                        <a:spcBef>
                          <a:spcPts val="0"/>
                        </a:spcBef>
                        <a:spcAft>
                          <a:spcPts val="0"/>
                        </a:spcAft>
                        <a:buFont typeface="Arial" panose="020B0604020202020204" pitchFamily="34" charset="0"/>
                        <a:buNone/>
                      </a:pPr>
                      <a:endParaRPr lang="en-US" sz="12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txBody>
                  <a:tcPr marL="144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6" name="TextBox 5">
            <a:extLst>
              <a:ext uri="{FF2B5EF4-FFF2-40B4-BE49-F238E27FC236}">
                <a16:creationId xmlns:a16="http://schemas.microsoft.com/office/drawing/2014/main" id="{AB692041-2D1C-410A-A6D1-A3782F8A0EDA}"/>
              </a:ext>
            </a:extLst>
          </p:cNvPr>
          <p:cNvSpPr txBox="1"/>
          <p:nvPr/>
        </p:nvSpPr>
        <p:spPr>
          <a:xfrm>
            <a:off x="454469" y="1044805"/>
            <a:ext cx="8183942" cy="307777"/>
          </a:xfrm>
          <a:prstGeom prst="rect">
            <a:avLst/>
          </a:prstGeom>
          <a:noFill/>
        </p:spPr>
        <p:txBody>
          <a:bodyPr wrap="square" rtlCol="0">
            <a:spAutoFit/>
          </a:bodyPr>
          <a:lstStyle/>
          <a:p>
            <a:r>
              <a:rPr lang="en-AU" sz="1400" b="1" dirty="0">
                <a:solidFill>
                  <a:schemeClr val="tx1">
                    <a:lumMod val="75000"/>
                    <a:lumOff val="25000"/>
                  </a:schemeClr>
                </a:solidFill>
                <a:latin typeface="Arial" panose="020B0604020202020204" pitchFamily="34" charset="0"/>
                <a:cs typeface="Arial" panose="020B0604020202020204" pitchFamily="34" charset="0"/>
              </a:rPr>
              <a:t>Note: The following links are from the </a:t>
            </a:r>
            <a:r>
              <a:rPr lang="en-AU" sz="1400" b="1" dirty="0">
                <a:latin typeface="Arial" panose="020B0604020202020204" pitchFamily="34" charset="0"/>
                <a:cs typeface="Arial" panose="020B0604020202020204" pitchFamily="34" charset="0"/>
                <a:hlinkClick r:id="rId5"/>
              </a:rPr>
              <a:t>Australian Curriculum v9</a:t>
            </a:r>
            <a:r>
              <a:rPr lang="en-AU" sz="1400" b="1" dirty="0">
                <a:latin typeface="Arial" panose="020B0604020202020204" pitchFamily="34" charset="0"/>
                <a:cs typeface="Arial" panose="020B0604020202020204" pitchFamily="34" charset="0"/>
              </a:rPr>
              <a:t>. </a:t>
            </a:r>
          </a:p>
        </p:txBody>
      </p:sp>
      <p:graphicFrame>
        <p:nvGraphicFramePr>
          <p:cNvPr id="7" name="Table 6">
            <a:extLst>
              <a:ext uri="{FF2B5EF4-FFF2-40B4-BE49-F238E27FC236}">
                <a16:creationId xmlns:a16="http://schemas.microsoft.com/office/drawing/2014/main" id="{0C76F557-72A3-441E-9EC7-18F457BD211E}"/>
              </a:ext>
            </a:extLst>
          </p:cNvPr>
          <p:cNvGraphicFramePr>
            <a:graphicFrameLocks noGrp="1"/>
          </p:cNvGraphicFramePr>
          <p:nvPr>
            <p:extLst>
              <p:ext uri="{D42A27DB-BD31-4B8C-83A1-F6EECF244321}">
                <p14:modId xmlns:p14="http://schemas.microsoft.com/office/powerpoint/2010/main" val="2906826950"/>
              </p:ext>
            </p:extLst>
          </p:nvPr>
        </p:nvGraphicFramePr>
        <p:xfrm>
          <a:off x="6297106" y="1352582"/>
          <a:ext cx="5440426" cy="7964434"/>
        </p:xfrm>
        <a:graphic>
          <a:graphicData uri="http://schemas.openxmlformats.org/drawingml/2006/table">
            <a:tbl>
              <a:tblPr/>
              <a:tblGrid>
                <a:gridCol w="5440426">
                  <a:extLst>
                    <a:ext uri="{9D8B030D-6E8A-4147-A177-3AD203B41FA5}">
                      <a16:colId xmlns:a16="http://schemas.microsoft.com/office/drawing/2014/main" val="20000"/>
                    </a:ext>
                  </a:extLst>
                </a:gridCol>
              </a:tblGrid>
              <a:tr h="7964434">
                <a:tc>
                  <a:txBody>
                    <a:bodyPr/>
                    <a:lstStyle/>
                    <a:p>
                      <a:pPr marL="0" marR="0" indent="0" algn="l" rtl="0">
                        <a:lnSpc>
                          <a:spcPct val="119000"/>
                        </a:lnSpc>
                        <a:spcBef>
                          <a:spcPts val="0"/>
                        </a:spcBef>
                        <a:spcAft>
                          <a:spcPts val="0"/>
                        </a:spcAft>
                        <a:buFont typeface="Arial" panose="020B0604020202020204" pitchFamily="34" charset="0"/>
                        <a:buNone/>
                      </a:pPr>
                      <a:r>
                        <a:rPr lang="en-US" sz="1100" b="1" kern="1400" dirty="0">
                          <a:ln>
                            <a:noFill/>
                          </a:ln>
                          <a:solidFill>
                            <a:srgbClr val="762000"/>
                          </a:solidFill>
                          <a:effectLst/>
                          <a:latin typeface="Arial" panose="020B0604020202020204" pitchFamily="34" charset="0"/>
                          <a:cs typeface="Arial" panose="020B0604020202020204" pitchFamily="34" charset="0"/>
                        </a:rPr>
                        <a:t>Year 10 History</a:t>
                      </a:r>
                    </a:p>
                    <a:p>
                      <a:r>
                        <a:rPr lang="en-US" sz="1100" b="1" i="0" dirty="0">
                          <a:solidFill>
                            <a:schemeClr val="tx1"/>
                          </a:solidFill>
                          <a:effectLst/>
                          <a:latin typeface="Arial" panose="020B0604020202020204" pitchFamily="34" charset="0"/>
                          <a:ea typeface="+mn-ea"/>
                          <a:cs typeface="Arial" panose="020B0604020202020204" pitchFamily="34" charset="0"/>
                        </a:rPr>
                        <a:t>the causes of First Nations Australians' campaigns for rights and freedoms before 1965, such as discriminatory legislation and policies, the 1938 Day of Mourning and the Stolen Generations </a:t>
                      </a:r>
                      <a:r>
                        <a:rPr lang="en-US" sz="1100" b="1" i="0" dirty="0">
                          <a:solidFill>
                            <a:schemeClr val="tx1"/>
                          </a:solidFill>
                          <a:effectLst/>
                          <a:latin typeface="Arial" panose="020B0604020202020204" pitchFamily="34" charset="0"/>
                          <a:ea typeface="+mn-ea"/>
                          <a:cs typeface="Arial" panose="020B0604020202020204" pitchFamily="34" charset="0"/>
                          <a:hlinkClick r:id="rId6"/>
                        </a:rPr>
                        <a:t>(AC9HH10K09)</a:t>
                      </a:r>
                      <a:endParaRPr lang="en-US" sz="1100" b="1" i="0" dirty="0">
                        <a:solidFill>
                          <a:schemeClr val="tx1"/>
                        </a:solidFill>
                        <a:effectLst/>
                        <a:latin typeface="Arial" panose="020B0604020202020204" pitchFamily="34" charset="0"/>
                        <a:ea typeface="+mn-ea"/>
                        <a:cs typeface="Arial" panose="020B0604020202020204" pitchFamily="34" charset="0"/>
                      </a:endParaRPr>
                    </a:p>
                    <a:p>
                      <a:pPr marL="171450" marR="0" indent="-171450" algn="l" rtl="0">
                        <a:lnSpc>
                          <a:spcPct val="119000"/>
                        </a:lnSpc>
                        <a:spcBef>
                          <a:spcPts val="0"/>
                        </a:spcBef>
                        <a:spcAft>
                          <a:spcPts val="0"/>
                        </a:spcAft>
                        <a:buFont typeface="Arial" panose="020B0604020202020204" pitchFamily="34" charset="0"/>
                        <a:buChar char="•"/>
                      </a:pP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investigating the political and societal impacts that contributed to First Nations Australians’ campaigns for rights and freedoms, such as legal status at the Commonwealth and various state/territory levels, segregation and treatment on missions, and the policy of assimilation adopted in 1937 by the Aboriginal Welfare Conference of Commonwealth and State Authorities.</a:t>
                      </a:r>
                    </a:p>
                    <a:p>
                      <a:pPr marL="171450" marR="0" indent="-171450" algn="l" rtl="0">
                        <a:lnSpc>
                          <a:spcPct val="119000"/>
                        </a:lnSpc>
                        <a:spcBef>
                          <a:spcPts val="0"/>
                        </a:spcBef>
                        <a:spcAft>
                          <a:spcPts val="0"/>
                        </a:spcAft>
                        <a:buFont typeface="Arial" panose="020B0604020202020204" pitchFamily="34" charset="0"/>
                        <a:buChar char="•"/>
                      </a:pPr>
                      <a:r>
                        <a:rPr lang="en-US" sz="1100" kern="1400" dirty="0">
                          <a:ln>
                            <a:noFill/>
                          </a:ln>
                          <a:solidFill>
                            <a:schemeClr val="tx1">
                              <a:lumMod val="75000"/>
                              <a:lumOff val="25000"/>
                            </a:schemeClr>
                          </a:solidFill>
                          <a:effectLst/>
                          <a:latin typeface="Arial" panose="020B0604020202020204" pitchFamily="34" charset="0"/>
                          <a:cs typeface="Arial" panose="020B0604020202020204" pitchFamily="34" charset="0"/>
                        </a:rPr>
                        <a:t>exploring accounts of the past experiences of First Nations Australians who were members of the Stolen Generations and how these experiences influenced the civil rights movement in Australia from the 1960s through to the present day.</a:t>
                      </a:r>
                    </a:p>
                    <a:p>
                      <a:pPr marL="0" marR="0" indent="0" algn="l" rtl="0">
                        <a:lnSpc>
                          <a:spcPct val="119000"/>
                        </a:lnSpc>
                        <a:spcBef>
                          <a:spcPts val="0"/>
                        </a:spcBef>
                        <a:spcAft>
                          <a:spcPts val="0"/>
                        </a:spcAft>
                        <a:buFont typeface="Arial" panose="020B0604020202020204" pitchFamily="34" charset="0"/>
                        <a:buNone/>
                      </a:pPr>
                      <a:endParaRPr lang="en-US" sz="1200" kern="1400" dirty="0">
                        <a:ln>
                          <a:noFill/>
                        </a:ln>
                        <a:solidFill>
                          <a:schemeClr val="tx1">
                            <a:lumMod val="75000"/>
                            <a:lumOff val="25000"/>
                          </a:schemeClr>
                        </a:solidFill>
                        <a:effectLst/>
                        <a:latin typeface="Arial" panose="020B0604020202020204" pitchFamily="34" charset="0"/>
                        <a:cs typeface="Arial" panose="020B0604020202020204" pitchFamily="34" charset="0"/>
                      </a:endParaRPr>
                    </a:p>
                  </a:txBody>
                  <a:tcPr marL="144000" marR="180000" marT="108000" marB="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9411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E43C15-BA55-44C0-9DB2-E2D1F75255F5}"/>
              </a:ext>
            </a:extLst>
          </p:cNvPr>
          <p:cNvSpPr>
            <a:spLocks noGrp="1"/>
          </p:cNvSpPr>
          <p:nvPr>
            <p:ph type="title"/>
          </p:nvPr>
        </p:nvSpPr>
        <p:spPr/>
        <p:txBody>
          <a:bodyPr/>
          <a:lstStyle/>
          <a:p>
            <a:r>
              <a:rPr lang="en-AU" dirty="0"/>
              <a:t>KINCHELA BOYS HOME GATE</a:t>
            </a:r>
          </a:p>
        </p:txBody>
      </p:sp>
      <p:sp>
        <p:nvSpPr>
          <p:cNvPr id="6" name="Rectangle 5">
            <a:extLst>
              <a:ext uri="{FF2B5EF4-FFF2-40B4-BE49-F238E27FC236}">
                <a16:creationId xmlns:a16="http://schemas.microsoft.com/office/drawing/2014/main" id="{40C3E1D1-8598-417F-99AB-CE37FB5B8A1D}"/>
              </a:ext>
            </a:extLst>
          </p:cNvPr>
          <p:cNvSpPr/>
          <p:nvPr/>
        </p:nvSpPr>
        <p:spPr>
          <a:xfrm>
            <a:off x="7013536" y="2000619"/>
            <a:ext cx="4610934" cy="3100849"/>
          </a:xfrm>
          <a:prstGeom prst="rect">
            <a:avLst/>
          </a:prstGeom>
        </p:spPr>
        <p:txBody>
          <a:bodyPr wrap="square">
            <a:spAutoFit/>
          </a:bodyPr>
          <a:lstStyle/>
          <a:p>
            <a:pPr>
              <a:spcAft>
                <a:spcPts val="600"/>
              </a:spcAft>
            </a:pPr>
            <a:r>
              <a:rPr lang="en-US" altLang="en-US" sz="2200" dirty="0">
                <a:solidFill>
                  <a:srgbClr val="000000"/>
                </a:solidFill>
                <a:latin typeface="Arial" panose="020B0604020202020204" pitchFamily="34" charset="0"/>
                <a:cs typeface="Arial" panose="020B0604020202020204" pitchFamily="34" charset="0"/>
              </a:rPr>
              <a:t>One of the original front gates from the </a:t>
            </a:r>
            <a:r>
              <a:rPr lang="en-US" altLang="en-US" sz="2200" dirty="0" err="1">
                <a:solidFill>
                  <a:srgbClr val="000000"/>
                </a:solidFill>
                <a:latin typeface="Arial" panose="020B0604020202020204" pitchFamily="34" charset="0"/>
                <a:cs typeface="Arial" panose="020B0604020202020204" pitchFamily="34" charset="0"/>
              </a:rPr>
              <a:t>Kinchela</a:t>
            </a:r>
            <a:r>
              <a:rPr lang="en-US" altLang="en-US" sz="2200" dirty="0">
                <a:solidFill>
                  <a:srgbClr val="000000"/>
                </a:solidFill>
                <a:latin typeface="Arial" panose="020B0604020202020204" pitchFamily="34" charset="0"/>
                <a:cs typeface="Arial" panose="020B0604020202020204" pitchFamily="34" charset="0"/>
              </a:rPr>
              <a:t> Boys Home. </a:t>
            </a:r>
            <a:r>
              <a:rPr lang="en-AU" sz="2200" dirty="0">
                <a:solidFill>
                  <a:schemeClr val="tx1">
                    <a:lumMod val="75000"/>
                    <a:lumOff val="25000"/>
                  </a:schemeClr>
                </a:solidFill>
                <a:latin typeface="Arial" panose="020B0604020202020204" pitchFamily="34" charset="0"/>
                <a:cs typeface="Arial" panose="020B0604020202020204" pitchFamily="34" charset="0"/>
              </a:rPr>
              <a:t>A symbol of the forcible removal of Aboriginal children form their families, this gate has been added to the National Museum of Australia’s Collection.   </a:t>
            </a:r>
          </a:p>
          <a:p>
            <a:pPr>
              <a:spcAft>
                <a:spcPts val="600"/>
              </a:spcAft>
            </a:pPr>
            <a:r>
              <a:rPr lang="en-US" altLang="en-US" sz="1050" dirty="0">
                <a:solidFill>
                  <a:srgbClr val="000000"/>
                </a:solidFill>
                <a:latin typeface="proxima-nova"/>
              </a:rPr>
              <a:t>Photo: Katie Shanahan</a:t>
            </a:r>
          </a:p>
          <a:p>
            <a:pPr>
              <a:spcAft>
                <a:spcPts val="600"/>
              </a:spcAft>
            </a:pPr>
            <a:r>
              <a:rPr lang="en-US" altLang="en-US" sz="1050" dirty="0">
                <a:solidFill>
                  <a:srgbClr val="000000"/>
                </a:solidFill>
                <a:latin typeface="Arial" panose="020B0604020202020204" pitchFamily="34" charset="0"/>
                <a:cs typeface="Arial" panose="020B0604020202020204" pitchFamily="34" charset="0"/>
              </a:rPr>
              <a:t>Source: </a:t>
            </a:r>
            <a:r>
              <a:rPr lang="en-US" sz="1050" dirty="0">
                <a:latin typeface="Arial" panose="020B0604020202020204" pitchFamily="34" charset="0"/>
                <a:cs typeface="Arial" panose="020B0604020202020204" pitchFamily="34" charset="0"/>
              </a:rPr>
              <a:t>National Museum of Australia, </a:t>
            </a:r>
            <a:r>
              <a:rPr lang="en-US" sz="1050" dirty="0">
                <a:latin typeface="Arial" panose="020B0604020202020204" pitchFamily="34" charset="0"/>
                <a:cs typeface="Arial" panose="020B0604020202020204" pitchFamily="34" charset="0"/>
                <a:hlinkClick r:id="rId3"/>
              </a:rPr>
              <a:t>Australia’s Defining Moments Digital Classroom</a:t>
            </a:r>
            <a:r>
              <a:rPr lang="en-US" sz="1050" dirty="0">
                <a:latin typeface="Arial" panose="020B0604020202020204" pitchFamily="34" charset="0"/>
                <a:cs typeface="Arial" panose="020B0604020202020204" pitchFamily="34" charset="0"/>
              </a:rPr>
              <a:t>, Digital Classroom website, accessed 6 May 2023. </a:t>
            </a:r>
            <a:endParaRPr lang="en-US" altLang="en-US" sz="105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0FF801C-1834-4A3C-A444-C511AE4711AA}"/>
              </a:ext>
            </a:extLst>
          </p:cNvPr>
          <p:cNvPicPr>
            <a:picLocks noChangeAspect="1"/>
          </p:cNvPicPr>
          <p:nvPr/>
        </p:nvPicPr>
        <p:blipFill>
          <a:blip r:embed="rId4"/>
          <a:stretch>
            <a:fillRect/>
          </a:stretch>
        </p:blipFill>
        <p:spPr>
          <a:xfrm>
            <a:off x="567530" y="1543374"/>
            <a:ext cx="5981893" cy="4192310"/>
          </a:xfrm>
          <a:prstGeom prst="rect">
            <a:avLst/>
          </a:prstGeom>
        </p:spPr>
      </p:pic>
    </p:spTree>
    <p:extLst>
      <p:ext uri="{BB962C8B-B14F-4D97-AF65-F5344CB8AC3E}">
        <p14:creationId xmlns:p14="http://schemas.microsoft.com/office/powerpoint/2010/main" val="5366297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B2861C-E96C-44F5-A441-DFBBFBF8632E}"/>
              </a:ext>
            </a:extLst>
          </p:cNvPr>
          <p:cNvSpPr>
            <a:spLocks noGrp="1"/>
          </p:cNvSpPr>
          <p:nvPr>
            <p:ph type="title"/>
          </p:nvPr>
        </p:nvSpPr>
        <p:spPr/>
        <p:txBody>
          <a:bodyPr/>
          <a:lstStyle/>
          <a:p>
            <a:r>
              <a:rPr lang="en-AU" dirty="0"/>
              <a:t>KBHAC CONSERVATION </a:t>
            </a:r>
            <a:br>
              <a:rPr lang="en-AU" dirty="0"/>
            </a:br>
            <a:r>
              <a:rPr lang="en-AU" dirty="0"/>
              <a:t>MANAGEMENT PLAN</a:t>
            </a:r>
          </a:p>
        </p:txBody>
      </p:sp>
      <p:sp>
        <p:nvSpPr>
          <p:cNvPr id="4" name="Text Placeholder 2">
            <a:extLst>
              <a:ext uri="{FF2B5EF4-FFF2-40B4-BE49-F238E27FC236}">
                <a16:creationId xmlns:a16="http://schemas.microsoft.com/office/drawing/2014/main" id="{FBB5C920-3D10-4F0B-8D90-94354890573F}"/>
              </a:ext>
            </a:extLst>
          </p:cNvPr>
          <p:cNvSpPr txBox="1">
            <a:spLocks/>
          </p:cNvSpPr>
          <p:nvPr/>
        </p:nvSpPr>
        <p:spPr>
          <a:xfrm>
            <a:off x="486220" y="1972576"/>
            <a:ext cx="7254096"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600"/>
              </a:spcAft>
            </a:pPr>
            <a:r>
              <a:rPr lang="en-AU" sz="2200" kern="0" dirty="0">
                <a:solidFill>
                  <a:schemeClr val="tx1">
                    <a:lumMod val="75000"/>
                    <a:lumOff val="25000"/>
                  </a:schemeClr>
                </a:solidFill>
                <a:latin typeface="Arial" panose="020B0604020202020204" pitchFamily="34" charset="0"/>
              </a:rPr>
              <a:t>One thing of critical importance to Survivors is for Government support to preserve sites of significance and establish museums and healing centres.</a:t>
            </a:r>
          </a:p>
          <a:p>
            <a:pPr defTabSz="914400">
              <a:spcAft>
                <a:spcPts val="600"/>
              </a:spcAft>
            </a:pPr>
            <a:r>
              <a:rPr lang="en-AU" sz="2200" kern="0" dirty="0">
                <a:solidFill>
                  <a:schemeClr val="tx1">
                    <a:lumMod val="75000"/>
                    <a:lumOff val="25000"/>
                  </a:schemeClr>
                </a:solidFill>
                <a:latin typeface="Arial" panose="020B0604020202020204" pitchFamily="34" charset="0"/>
              </a:rPr>
              <a:t>KBHAC has developed a Conservation Management Plan for the site. They intend to retain, and where possible reinforce and communicate the deep significance (values and associations) of this place. </a:t>
            </a:r>
          </a:p>
          <a:p>
            <a:pPr defTabSz="914400">
              <a:spcAft>
                <a:spcPts val="600"/>
              </a:spcAft>
            </a:pPr>
            <a:endParaRPr lang="en-AU" sz="2200" b="1" u="sng" kern="0" dirty="0">
              <a:solidFill>
                <a:srgbClr val="762000"/>
              </a:solidFill>
              <a:latin typeface="Arial" panose="020B0604020202020204" pitchFamily="34" charset="0"/>
            </a:endParaRPr>
          </a:p>
          <a:p>
            <a:pPr defTabSz="914400">
              <a:spcAft>
                <a:spcPts val="600"/>
              </a:spcAft>
            </a:pPr>
            <a:r>
              <a:rPr lang="en-AU" sz="2200" b="1" u="sng" kern="0" dirty="0">
                <a:solidFill>
                  <a:srgbClr val="762000"/>
                </a:solidFill>
                <a:latin typeface="Arial" panose="020B0604020202020204" pitchFamily="34" charset="0"/>
              </a:rPr>
              <a:t>Discuss</a:t>
            </a:r>
            <a:endParaRPr lang="en-AU" sz="2200" kern="0" dirty="0">
              <a:solidFill>
                <a:schemeClr val="tx1">
                  <a:lumMod val="75000"/>
                  <a:lumOff val="25000"/>
                </a:schemeClr>
              </a:solidFill>
              <a:latin typeface="Arial" panose="020B0604020202020204" pitchFamily="34" charset="0"/>
            </a:endParaRPr>
          </a:p>
          <a:p>
            <a:pPr marL="285750" indent="-285750" defTabSz="914400">
              <a:spcAft>
                <a:spcPts val="6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Why is it important for Survivor communities to have control of their significant historical sites and records? </a:t>
            </a:r>
          </a:p>
          <a:p>
            <a:pPr defTabSz="914400">
              <a:spcAft>
                <a:spcPts val="600"/>
              </a:spcAft>
            </a:pPr>
            <a:endParaRPr lang="en-AU" sz="2200" kern="0" dirty="0">
              <a:solidFill>
                <a:schemeClr val="tx1">
                  <a:lumMod val="75000"/>
                  <a:lumOff val="25000"/>
                </a:schemeClr>
              </a:solidFill>
              <a:latin typeface="Arial" panose="020B0604020202020204" pitchFamily="34" charset="0"/>
            </a:endParaRPr>
          </a:p>
        </p:txBody>
      </p:sp>
      <p:sp>
        <p:nvSpPr>
          <p:cNvPr id="5" name="Text Placeholder 3">
            <a:extLst>
              <a:ext uri="{FF2B5EF4-FFF2-40B4-BE49-F238E27FC236}">
                <a16:creationId xmlns:a16="http://schemas.microsoft.com/office/drawing/2014/main" id="{EF86CDC9-A5E0-421C-BFEC-F3C04D4A2E92}"/>
              </a:ext>
            </a:extLst>
          </p:cNvPr>
          <p:cNvSpPr txBox="1">
            <a:spLocks/>
          </p:cNvSpPr>
          <p:nvPr/>
        </p:nvSpPr>
        <p:spPr>
          <a:xfrm>
            <a:off x="8011895" y="4923560"/>
            <a:ext cx="3806180" cy="316098"/>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sz="1050" kern="0" dirty="0">
                <a:latin typeface="Arial" panose="020B0604020202020204" pitchFamily="34" charset="0"/>
              </a:rPr>
              <a:t>SOURCE: Unlocking the Past to Free the Future:  A KBH Conservation Management Plan </a:t>
            </a:r>
          </a:p>
          <a:p>
            <a:pPr defTabSz="914400"/>
            <a:endParaRPr lang="en-AU" kern="0" dirty="0">
              <a:latin typeface="Arial" panose="020B0604020202020204" pitchFamily="34" charset="0"/>
            </a:endParaRPr>
          </a:p>
        </p:txBody>
      </p:sp>
      <p:pic>
        <p:nvPicPr>
          <p:cNvPr id="6" name="Picture Placeholder 5" descr="Artwork that says UNLOCKING THE PAST TO FREE THE FUTURE A KBH CONSERVATION MANAGEMENT PLAN">
            <a:extLst>
              <a:ext uri="{FF2B5EF4-FFF2-40B4-BE49-F238E27FC236}">
                <a16:creationId xmlns:a16="http://schemas.microsoft.com/office/drawing/2014/main" id="{F1340B61-FAB6-45B6-A44E-4881C008ADC3}"/>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51" t="-1062" r="-57" b="-1"/>
          <a:stretch/>
        </p:blipFill>
        <p:spPr>
          <a:xfrm>
            <a:off x="7997381" y="2100912"/>
            <a:ext cx="3820694" cy="2721049"/>
          </a:xfrm>
          <a:prstGeom prst="rect">
            <a:avLst/>
          </a:prstGeom>
        </p:spPr>
      </p:pic>
    </p:spTree>
    <p:extLst>
      <p:ext uri="{BB962C8B-B14F-4D97-AF65-F5344CB8AC3E}">
        <p14:creationId xmlns:p14="http://schemas.microsoft.com/office/powerpoint/2010/main" val="3329242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17FF7-F47F-4362-83CE-E62D8C72F3A2}"/>
              </a:ext>
            </a:extLst>
          </p:cNvPr>
          <p:cNvSpPr>
            <a:spLocks noGrp="1"/>
          </p:cNvSpPr>
          <p:nvPr>
            <p:ph type="title"/>
          </p:nvPr>
        </p:nvSpPr>
        <p:spPr/>
        <p:txBody>
          <a:bodyPr/>
          <a:lstStyle/>
          <a:p>
            <a:r>
              <a:rPr lang="en-AU" dirty="0"/>
              <a:t>CLOSE THE GAP</a:t>
            </a:r>
          </a:p>
        </p:txBody>
      </p:sp>
      <p:sp>
        <p:nvSpPr>
          <p:cNvPr id="4" name="Text Placeholder 2">
            <a:extLst>
              <a:ext uri="{FF2B5EF4-FFF2-40B4-BE49-F238E27FC236}">
                <a16:creationId xmlns:a16="http://schemas.microsoft.com/office/drawing/2014/main" id="{1276F3B7-7DEA-4C9E-81DA-ED7E19F7C45D}"/>
              </a:ext>
            </a:extLst>
          </p:cNvPr>
          <p:cNvSpPr txBox="1">
            <a:spLocks/>
          </p:cNvSpPr>
          <p:nvPr/>
        </p:nvSpPr>
        <p:spPr>
          <a:xfrm>
            <a:off x="567530" y="1485879"/>
            <a:ext cx="6437837" cy="3886241"/>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spcAft>
                <a:spcPts val="1200"/>
              </a:spcAft>
            </a:pPr>
            <a:r>
              <a:rPr lang="en-AU" sz="2200" kern="0" dirty="0">
                <a:solidFill>
                  <a:schemeClr val="tx1">
                    <a:lumMod val="75000"/>
                    <a:lumOff val="25000"/>
                  </a:schemeClr>
                </a:solidFill>
                <a:latin typeface="Arial" panose="020B0604020202020204" pitchFamily="34" charset="0"/>
              </a:rPr>
              <a:t>Those affected by the forced removal of children – the Stolen Generations and their children and grandchildren – are:</a:t>
            </a:r>
          </a:p>
          <a:p>
            <a:pPr marL="285750" indent="-285750" defTabSz="914400">
              <a:spcAft>
                <a:spcPts val="12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50% more likely to be charged by police </a:t>
            </a:r>
          </a:p>
          <a:p>
            <a:pPr marL="285750" indent="-285750" defTabSz="914400">
              <a:spcAft>
                <a:spcPts val="12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30% less likely to be in good health, and </a:t>
            </a:r>
          </a:p>
          <a:p>
            <a:pPr marL="285750" indent="-285750" defTabSz="914400">
              <a:spcAft>
                <a:spcPts val="18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10% less likely to have a job.</a:t>
            </a:r>
          </a:p>
          <a:p>
            <a:pPr defTabSz="914400">
              <a:spcAft>
                <a:spcPts val="600"/>
              </a:spcAft>
            </a:pPr>
            <a:r>
              <a:rPr lang="en-AU" sz="2200" b="1" u="sng" kern="0" dirty="0">
                <a:solidFill>
                  <a:srgbClr val="762000"/>
                </a:solidFill>
                <a:latin typeface="Arial" panose="020B0604020202020204" pitchFamily="34" charset="0"/>
              </a:rPr>
              <a:t>Discuss</a:t>
            </a:r>
          </a:p>
          <a:p>
            <a:pPr marL="285750" indent="-285750" defTabSz="914400">
              <a:spcAft>
                <a:spcPts val="1200"/>
              </a:spcAft>
              <a:buFont typeface="Arial" panose="020B0604020202020204" pitchFamily="34" charset="0"/>
              <a:buChar char="•"/>
            </a:pPr>
            <a:r>
              <a:rPr lang="en-AU" sz="2200" kern="0" dirty="0">
                <a:solidFill>
                  <a:schemeClr val="tx1">
                    <a:lumMod val="75000"/>
                    <a:lumOff val="25000"/>
                  </a:schemeClr>
                </a:solidFill>
                <a:latin typeface="Arial" panose="020B0604020202020204" pitchFamily="34" charset="0"/>
              </a:rPr>
              <a:t>What are some of the social, cultural, emotional and physical consequences for individuals, families and communities impacted by the Stolen Generations? </a:t>
            </a:r>
          </a:p>
        </p:txBody>
      </p:sp>
      <p:sp>
        <p:nvSpPr>
          <p:cNvPr id="7" name="Round Diagonal Corner Rectangle 1">
            <a:extLst>
              <a:ext uri="{FF2B5EF4-FFF2-40B4-BE49-F238E27FC236}">
                <a16:creationId xmlns:a16="http://schemas.microsoft.com/office/drawing/2014/main" id="{44391662-BE94-44B3-BD21-13A67F11F9DA}"/>
              </a:ext>
            </a:extLst>
          </p:cNvPr>
          <p:cNvSpPr/>
          <p:nvPr/>
        </p:nvSpPr>
        <p:spPr>
          <a:xfrm rot="16200000">
            <a:off x="7541096" y="1268831"/>
            <a:ext cx="4071888" cy="4658425"/>
          </a:xfrm>
          <a:prstGeom prst="round2DiagRect">
            <a:avLst/>
          </a:prstGeom>
          <a:solidFill>
            <a:srgbClr val="762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pic>
        <p:nvPicPr>
          <p:cNvPr id="2" name="Picture 1" descr="“A future where we harness the determination of all Australians, Indigenous and non-Indigenous, to close the gap that lies between us in life expectancy, educational achievement and economic opportunity.” &#10;- Hon. Kevin Rudd&#10;Apology To Australia’s First Nations Peoples, 13 Feb 2008&#10;">
            <a:extLst>
              <a:ext uri="{FF2B5EF4-FFF2-40B4-BE49-F238E27FC236}">
                <a16:creationId xmlns:a16="http://schemas.microsoft.com/office/drawing/2014/main" id="{42D02AAD-B45E-4E7C-AD32-A4781965ABA0}"/>
              </a:ext>
            </a:extLst>
          </p:cNvPr>
          <p:cNvPicPr>
            <a:picLocks noChangeAspect="1"/>
          </p:cNvPicPr>
          <p:nvPr/>
        </p:nvPicPr>
        <p:blipFill>
          <a:blip r:embed="rId3"/>
          <a:stretch>
            <a:fillRect/>
          </a:stretch>
        </p:blipFill>
        <p:spPr>
          <a:xfrm>
            <a:off x="7285084" y="1681459"/>
            <a:ext cx="4621169" cy="3804234"/>
          </a:xfrm>
          <a:prstGeom prst="rect">
            <a:avLst/>
          </a:prstGeom>
        </p:spPr>
      </p:pic>
    </p:spTree>
    <p:extLst>
      <p:ext uri="{BB962C8B-B14F-4D97-AF65-F5344CB8AC3E}">
        <p14:creationId xmlns:p14="http://schemas.microsoft.com/office/powerpoint/2010/main" val="2611176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025B6A-B285-4D1E-95D8-B02E6D8C01F0}"/>
              </a:ext>
            </a:extLst>
          </p:cNvPr>
          <p:cNvSpPr>
            <a:spLocks noGrp="1"/>
          </p:cNvSpPr>
          <p:nvPr>
            <p:ph type="title"/>
          </p:nvPr>
        </p:nvSpPr>
        <p:spPr/>
        <p:txBody>
          <a:bodyPr/>
          <a:lstStyle/>
          <a:p>
            <a:r>
              <a:rPr lang="en-AU" dirty="0"/>
              <a:t>WHAT IS THE PATH TO JUSTICE?</a:t>
            </a:r>
          </a:p>
        </p:txBody>
      </p:sp>
      <p:sp>
        <p:nvSpPr>
          <p:cNvPr id="9" name="Text Placeholder 8">
            <a:extLst>
              <a:ext uri="{FF2B5EF4-FFF2-40B4-BE49-F238E27FC236}">
                <a16:creationId xmlns:a16="http://schemas.microsoft.com/office/drawing/2014/main" id="{91B1D3A4-E6CC-47F2-BB7C-5EC753AD3898}"/>
              </a:ext>
            </a:extLst>
          </p:cNvPr>
          <p:cNvSpPr>
            <a:spLocks noGrp="1"/>
          </p:cNvSpPr>
          <p:nvPr>
            <p:ph type="body" sz="quarter" idx="11"/>
          </p:nvPr>
        </p:nvSpPr>
        <p:spPr>
          <a:xfrm>
            <a:off x="7334022" y="5642657"/>
            <a:ext cx="4591050" cy="279172"/>
          </a:xfrm>
        </p:spPr>
        <p:txBody>
          <a:bodyPr/>
          <a:lstStyle/>
          <a:p>
            <a:r>
              <a:rPr lang="en-AU" sz="1000" dirty="0"/>
              <a:t>Kinchela Boys Home (KBH) Survivor, </a:t>
            </a:r>
            <a:r>
              <a:rPr lang="en-AU" sz="1000" kern="1200" dirty="0">
                <a:solidFill>
                  <a:schemeClr val="tx1"/>
                </a:solidFill>
              </a:rPr>
              <a:t>Richard Campbell #28 </a:t>
            </a:r>
            <a:r>
              <a:rPr lang="en-AU" sz="1000" dirty="0"/>
              <a:t>at the tree near the site of KBH in Kempsey.  The tree was a place of punishment and horror for the boys who were aged from 5 to 15. Photo: Caritas Australia</a:t>
            </a:r>
          </a:p>
        </p:txBody>
      </p:sp>
      <p:sp>
        <p:nvSpPr>
          <p:cNvPr id="4" name="Content Placeholder 2">
            <a:extLst>
              <a:ext uri="{FF2B5EF4-FFF2-40B4-BE49-F238E27FC236}">
                <a16:creationId xmlns:a16="http://schemas.microsoft.com/office/drawing/2014/main" id="{6BA3A455-730B-4A6B-BFFF-6D433F4598D9}"/>
              </a:ext>
            </a:extLst>
          </p:cNvPr>
          <p:cNvSpPr txBox="1">
            <a:spLocks/>
          </p:cNvSpPr>
          <p:nvPr/>
        </p:nvSpPr>
        <p:spPr>
          <a:xfrm>
            <a:off x="539552" y="1556792"/>
            <a:ext cx="6775648" cy="3886241"/>
          </a:xfrm>
          <a:prstGeom prst="rect">
            <a:avLst/>
          </a:prstGeom>
        </p:spPr>
        <p:txBody>
          <a:bodyPr rtlCol="0">
            <a:noAutofit/>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marL="89154" defTabSz="914400">
              <a:spcAft>
                <a:spcPts val="1200"/>
              </a:spcAft>
              <a:defRPr/>
            </a:pPr>
            <a:r>
              <a:rPr lang="en-AU" sz="2200" kern="0" dirty="0">
                <a:solidFill>
                  <a:schemeClr val="tx1">
                    <a:lumMod val="75000"/>
                    <a:lumOff val="25000"/>
                  </a:schemeClr>
                </a:solidFill>
                <a:latin typeface="Arial" panose="020B0604020202020204" pitchFamily="34" charset="0"/>
              </a:rPr>
              <a:t>We believe justice for First Australians can only be achieved by:</a:t>
            </a:r>
          </a:p>
          <a:p>
            <a:pPr marL="432054" indent="-342900" defTabSz="914400">
              <a:spcAft>
                <a:spcPts val="1200"/>
              </a:spcAft>
              <a:buFont typeface="Arial" panose="020B0604020202020204" pitchFamily="34" charset="0"/>
              <a:buChar char="•"/>
              <a:defRPr/>
            </a:pPr>
            <a:r>
              <a:rPr lang="en-AU" sz="2200" kern="0" dirty="0">
                <a:solidFill>
                  <a:schemeClr val="tx1">
                    <a:lumMod val="75000"/>
                    <a:lumOff val="25000"/>
                  </a:schemeClr>
                </a:solidFill>
                <a:latin typeface="Arial" panose="020B0604020202020204" pitchFamily="34" charset="0"/>
              </a:rPr>
              <a:t>Having First Australian organisations and First Australian solutions lead conversations and services at local, state and national level.</a:t>
            </a:r>
          </a:p>
          <a:p>
            <a:pPr marL="432054" indent="-342900" defTabSz="914400">
              <a:spcAft>
                <a:spcPts val="1200"/>
              </a:spcAft>
              <a:buFont typeface="Arial" panose="020B0604020202020204" pitchFamily="34" charset="0"/>
              <a:buChar char="•"/>
              <a:defRPr/>
            </a:pPr>
            <a:r>
              <a:rPr lang="en-AU" sz="2200" kern="0" dirty="0">
                <a:solidFill>
                  <a:schemeClr val="tx1">
                    <a:lumMod val="75000"/>
                    <a:lumOff val="25000"/>
                  </a:schemeClr>
                </a:solidFill>
                <a:latin typeface="Arial" panose="020B0604020202020204" pitchFamily="34" charset="0"/>
              </a:rPr>
              <a:t>Ensuring First Australian cultures are valued, supported and shared to strengthen the identity and wellbeing of First Australians. </a:t>
            </a:r>
          </a:p>
          <a:p>
            <a:pPr marL="432054" indent="-342900" defTabSz="914400">
              <a:spcAft>
                <a:spcPts val="1200"/>
              </a:spcAft>
              <a:buFont typeface="Arial" panose="020B0604020202020204" pitchFamily="34" charset="0"/>
              <a:buChar char="•"/>
              <a:defRPr/>
            </a:pPr>
            <a:r>
              <a:rPr lang="en-AU" sz="2200" kern="0" dirty="0">
                <a:solidFill>
                  <a:schemeClr val="tx1">
                    <a:lumMod val="75000"/>
                    <a:lumOff val="25000"/>
                  </a:schemeClr>
                </a:solidFill>
                <a:latin typeface="Arial" panose="020B0604020202020204" pitchFamily="34" charset="0"/>
              </a:rPr>
              <a:t>Increasing willingness and relationships within the Australian and International community to engage proactively with First Australians.</a:t>
            </a:r>
          </a:p>
        </p:txBody>
      </p:sp>
      <p:pic>
        <p:nvPicPr>
          <p:cNvPr id="15" name="Picture Placeholder 14" descr="A man stands among the exposed roots of a very large tree, with back to camera looking up at the tree trunk. ">
            <a:extLst>
              <a:ext uri="{FF2B5EF4-FFF2-40B4-BE49-F238E27FC236}">
                <a16:creationId xmlns:a16="http://schemas.microsoft.com/office/drawing/2014/main" id="{5A8FD6CF-A495-49C4-8AD7-5B316EFFBEA7}"/>
              </a:ext>
            </a:extLst>
          </p:cNvPr>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7315200" y="1562101"/>
            <a:ext cx="4591050" cy="3977868"/>
          </a:xfrm>
        </p:spPr>
      </p:pic>
    </p:spTree>
    <p:extLst>
      <p:ext uri="{BB962C8B-B14F-4D97-AF65-F5344CB8AC3E}">
        <p14:creationId xmlns:p14="http://schemas.microsoft.com/office/powerpoint/2010/main" val="3991189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9DA41A-6A9B-4656-8A97-57A8778BEEA2}"/>
              </a:ext>
            </a:extLst>
          </p:cNvPr>
          <p:cNvSpPr>
            <a:spLocks noGrp="1"/>
          </p:cNvSpPr>
          <p:nvPr>
            <p:ph type="body" sz="half" idx="2"/>
          </p:nvPr>
        </p:nvSpPr>
        <p:spPr/>
        <p:txBody>
          <a:bodyPr/>
          <a:lstStyle/>
          <a:p>
            <a:pPr marL="285750" indent="-285750">
              <a:spcAft>
                <a:spcPts val="1200"/>
              </a:spcAft>
              <a:buFont typeface="Arial" panose="020B0604020202020204" pitchFamily="34" charset="0"/>
              <a:buChar char="•"/>
            </a:pPr>
            <a:r>
              <a:rPr lang="en-AU" sz="2200" dirty="0"/>
              <a:t>Learn more about the history of the Stolen Generations in your local area. Share your knowledge with others.</a:t>
            </a:r>
          </a:p>
          <a:p>
            <a:pPr marL="285750" indent="-285750">
              <a:spcAft>
                <a:spcPts val="1200"/>
              </a:spcAft>
              <a:buFont typeface="Arial" panose="020B0604020202020204" pitchFamily="34" charset="0"/>
              <a:buChar char="•"/>
            </a:pPr>
            <a:r>
              <a:rPr lang="en-AU" sz="2200" dirty="0"/>
              <a:t>Support organisations to achieve greater recognition, reconciliation, civil rights, and improvements in education and health for First Australians. </a:t>
            </a:r>
          </a:p>
          <a:p>
            <a:pPr marL="285750" indent="-285750">
              <a:spcAft>
                <a:spcPts val="1200"/>
              </a:spcAft>
              <a:buFont typeface="Arial" panose="020B0604020202020204" pitchFamily="34" charset="0"/>
              <a:buChar char="•"/>
            </a:pPr>
            <a:r>
              <a:rPr lang="en-AU" sz="2200" dirty="0"/>
              <a:t>Build a relationship with First Australians in your local area and listen to ways in which they would like support.</a:t>
            </a:r>
          </a:p>
          <a:p>
            <a:pPr marL="285750" indent="-285750">
              <a:spcAft>
                <a:spcPts val="1200"/>
              </a:spcAft>
              <a:buFont typeface="Arial" panose="020B0604020202020204" pitchFamily="34" charset="0"/>
              <a:buChar char="•"/>
            </a:pPr>
            <a:r>
              <a:rPr lang="en-AU" sz="2200" dirty="0"/>
              <a:t>Pledge to work towards reconciliation.</a:t>
            </a:r>
          </a:p>
          <a:p>
            <a:pPr>
              <a:spcAft>
                <a:spcPts val="1200"/>
              </a:spcAft>
            </a:pPr>
            <a:endParaRPr lang="en-AU" sz="2200" dirty="0"/>
          </a:p>
          <a:p>
            <a:pPr>
              <a:spcAft>
                <a:spcPts val="1200"/>
              </a:spcAft>
            </a:pPr>
            <a:endParaRPr lang="en-AU" sz="2200" dirty="0"/>
          </a:p>
        </p:txBody>
      </p:sp>
      <p:sp>
        <p:nvSpPr>
          <p:cNvPr id="3" name="Title 2">
            <a:extLst>
              <a:ext uri="{FF2B5EF4-FFF2-40B4-BE49-F238E27FC236}">
                <a16:creationId xmlns:a16="http://schemas.microsoft.com/office/drawing/2014/main" id="{523A6C7F-F80A-4018-9031-4D50120376EA}"/>
              </a:ext>
            </a:extLst>
          </p:cNvPr>
          <p:cNvSpPr>
            <a:spLocks noGrp="1"/>
          </p:cNvSpPr>
          <p:nvPr>
            <p:ph type="title"/>
          </p:nvPr>
        </p:nvSpPr>
        <p:spPr/>
        <p:txBody>
          <a:bodyPr/>
          <a:lstStyle/>
          <a:p>
            <a:r>
              <a:rPr lang="en-AU" dirty="0"/>
              <a:t>WHAT CAN I DO?</a:t>
            </a:r>
          </a:p>
        </p:txBody>
      </p:sp>
      <p:sp>
        <p:nvSpPr>
          <p:cNvPr id="5" name="Text Placeholder 4">
            <a:extLst>
              <a:ext uri="{FF2B5EF4-FFF2-40B4-BE49-F238E27FC236}">
                <a16:creationId xmlns:a16="http://schemas.microsoft.com/office/drawing/2014/main" id="{B1242C5D-C054-4019-8654-09206B359E83}"/>
              </a:ext>
            </a:extLst>
          </p:cNvPr>
          <p:cNvSpPr>
            <a:spLocks noGrp="1"/>
          </p:cNvSpPr>
          <p:nvPr>
            <p:ph type="body" sz="quarter" idx="11"/>
          </p:nvPr>
        </p:nvSpPr>
        <p:spPr>
          <a:xfrm>
            <a:off x="7246938" y="5708424"/>
            <a:ext cx="4659312" cy="311150"/>
          </a:xfrm>
        </p:spPr>
        <p:txBody>
          <a:bodyPr/>
          <a:lstStyle/>
          <a:p>
            <a:r>
              <a:rPr lang="en-AU" sz="1000" dirty="0"/>
              <a:t>Kinchela Boys Home (KBH) Survivor, </a:t>
            </a:r>
            <a:r>
              <a:rPr lang="en-AU" sz="1000" kern="1200" dirty="0">
                <a:solidFill>
                  <a:schemeClr val="tx1"/>
                </a:solidFill>
              </a:rPr>
              <a:t>Richard Campbell #28 </a:t>
            </a:r>
            <a:r>
              <a:rPr lang="en-AU" sz="1000" dirty="0"/>
              <a:t>working on his painting of the Good Samaritan. Photo: Caritas Australia</a:t>
            </a:r>
          </a:p>
        </p:txBody>
      </p:sp>
      <p:pic>
        <p:nvPicPr>
          <p:cNvPr id="11" name="Picture Placeholder 10" descr="A photo showing the arm of a man as he paints Aboriginal art canvas. The painting of the Good Samaritan is nearly complete. ">
            <a:extLst>
              <a:ext uri="{FF2B5EF4-FFF2-40B4-BE49-F238E27FC236}">
                <a16:creationId xmlns:a16="http://schemas.microsoft.com/office/drawing/2014/main" id="{2335F469-C4CC-4395-9F28-9E98D3E7B045}"/>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99632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g object 17">
            <a:extLst>
              <a:ext uri="{FF2B5EF4-FFF2-40B4-BE49-F238E27FC236}">
                <a16:creationId xmlns:a16="http://schemas.microsoft.com/office/drawing/2014/main" id="{1A7E4A2C-B20C-8C4D-A6F0-CE14D79E3113}"/>
              </a:ext>
            </a:extLst>
          </p:cNvPr>
          <p:cNvSpPr/>
          <p:nvPr/>
        </p:nvSpPr>
        <p:spPr>
          <a:xfrm>
            <a:off x="4009875" y="2250317"/>
            <a:ext cx="318334" cy="317887"/>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a:p>
        </p:txBody>
      </p:sp>
      <p:sp>
        <p:nvSpPr>
          <p:cNvPr id="4" name="TextBox 3">
            <a:extLst>
              <a:ext uri="{FF2B5EF4-FFF2-40B4-BE49-F238E27FC236}">
                <a16:creationId xmlns:a16="http://schemas.microsoft.com/office/drawing/2014/main" id="{F4D89453-3D27-FC41-B4F5-67302E9167F0}"/>
              </a:ext>
            </a:extLst>
          </p:cNvPr>
          <p:cNvSpPr txBox="1"/>
          <p:nvPr/>
        </p:nvSpPr>
        <p:spPr>
          <a:xfrm>
            <a:off x="4261870" y="2532025"/>
            <a:ext cx="4649582" cy="590033"/>
          </a:xfrm>
          <a:prstGeom prst="rect">
            <a:avLst/>
          </a:prstGeom>
          <a:noFill/>
        </p:spPr>
        <p:txBody>
          <a:bodyPr wrap="square" rtlCol="0">
            <a:spAutoFit/>
          </a:bodyPr>
          <a:lstStyle/>
          <a:p>
            <a:r>
              <a:rPr lang="en-US" sz="3234" b="1">
                <a:solidFill>
                  <a:schemeClr val="bg1"/>
                </a:solidFill>
                <a:latin typeface="Arial" panose="020B0604020202020204" pitchFamily="34" charset="0"/>
              </a:rPr>
              <a:t>END POVERTY</a:t>
            </a:r>
          </a:p>
        </p:txBody>
      </p:sp>
      <p:sp>
        <p:nvSpPr>
          <p:cNvPr id="5" name="TextBox 4">
            <a:extLst>
              <a:ext uri="{FF2B5EF4-FFF2-40B4-BE49-F238E27FC236}">
                <a16:creationId xmlns:a16="http://schemas.microsoft.com/office/drawing/2014/main" id="{E5415296-8344-1440-832E-609648B77BB3}"/>
              </a:ext>
            </a:extLst>
          </p:cNvPr>
          <p:cNvSpPr txBox="1"/>
          <p:nvPr/>
        </p:nvSpPr>
        <p:spPr>
          <a:xfrm>
            <a:off x="4261870" y="2964980"/>
            <a:ext cx="4649582" cy="590033"/>
          </a:xfrm>
          <a:prstGeom prst="rect">
            <a:avLst/>
          </a:prstGeom>
          <a:noFill/>
        </p:spPr>
        <p:txBody>
          <a:bodyPr wrap="square" rtlCol="0">
            <a:spAutoFit/>
          </a:bodyPr>
          <a:lstStyle/>
          <a:p>
            <a:r>
              <a:rPr lang="en-US" sz="3234" b="1">
                <a:solidFill>
                  <a:schemeClr val="bg1"/>
                </a:solidFill>
                <a:latin typeface="Arial" panose="020B0604020202020204" pitchFamily="34" charset="0"/>
              </a:rPr>
              <a:t>PROMOTE JUSTICE</a:t>
            </a:r>
          </a:p>
        </p:txBody>
      </p:sp>
      <p:sp>
        <p:nvSpPr>
          <p:cNvPr id="6" name="TextBox 5">
            <a:extLst>
              <a:ext uri="{FF2B5EF4-FFF2-40B4-BE49-F238E27FC236}">
                <a16:creationId xmlns:a16="http://schemas.microsoft.com/office/drawing/2014/main" id="{3881D93A-49AA-8C40-ABDD-BE6D26E9BDE2}"/>
              </a:ext>
            </a:extLst>
          </p:cNvPr>
          <p:cNvSpPr txBox="1"/>
          <p:nvPr/>
        </p:nvSpPr>
        <p:spPr>
          <a:xfrm>
            <a:off x="4261870" y="3438456"/>
            <a:ext cx="3807737" cy="590033"/>
          </a:xfrm>
          <a:prstGeom prst="rect">
            <a:avLst/>
          </a:prstGeom>
          <a:noFill/>
        </p:spPr>
        <p:txBody>
          <a:bodyPr wrap="square" rtlCol="0">
            <a:spAutoFit/>
          </a:bodyPr>
          <a:lstStyle/>
          <a:p>
            <a:r>
              <a:rPr lang="en-US" sz="3234" b="1">
                <a:solidFill>
                  <a:schemeClr val="bg1"/>
                </a:solidFill>
                <a:latin typeface="Arial" panose="020B0604020202020204" pitchFamily="34" charset="0"/>
              </a:rPr>
              <a:t>UPHOLD DIGNITY</a:t>
            </a:r>
          </a:p>
        </p:txBody>
      </p:sp>
      <p:sp>
        <p:nvSpPr>
          <p:cNvPr id="10" name="bg object 21">
            <a:extLst>
              <a:ext uri="{FF2B5EF4-FFF2-40B4-BE49-F238E27FC236}">
                <a16:creationId xmlns:a16="http://schemas.microsoft.com/office/drawing/2014/main" id="{AA5C0B38-4084-9247-B87E-FCE36D6181DF}"/>
              </a:ext>
            </a:extLst>
          </p:cNvPr>
          <p:cNvSpPr>
            <a:spLocks noChangeAspect="1"/>
          </p:cNvSpPr>
          <p:nvPr/>
        </p:nvSpPr>
        <p:spPr>
          <a:xfrm>
            <a:off x="7971177" y="3692770"/>
            <a:ext cx="213881" cy="213591"/>
          </a:xfrm>
          <a:prstGeom prst="rect">
            <a:avLst/>
          </a:prstGeom>
          <a:blipFill>
            <a:blip r:embed="rId2" cstate="print"/>
            <a:stretch>
              <a:fillRect/>
            </a:stretch>
          </a:blipFill>
        </p:spPr>
        <p:txBody>
          <a:bodyPr wrap="square" lIns="0" tIns="0" rIns="0" bIns="0" rtlCol="0"/>
          <a:lstStyle/>
          <a:p>
            <a:endParaRPr sz="1266"/>
          </a:p>
        </p:txBody>
      </p:sp>
    </p:spTree>
    <p:extLst>
      <p:ext uri="{BB962C8B-B14F-4D97-AF65-F5344CB8AC3E}">
        <p14:creationId xmlns:p14="http://schemas.microsoft.com/office/powerpoint/2010/main" val="2988437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E89E5A39-7635-BF4C-BD10-A026C2FF4B13}"/>
              </a:ext>
            </a:extLst>
          </p:cNvPr>
          <p:cNvSpPr txBox="1">
            <a:spLocks noChangeAspect="1"/>
          </p:cNvSpPr>
          <p:nvPr/>
        </p:nvSpPr>
        <p:spPr>
          <a:xfrm>
            <a:off x="4232684" y="2335786"/>
            <a:ext cx="3726634" cy="515167"/>
          </a:xfrm>
          <a:prstGeom prst="rect">
            <a:avLst/>
          </a:prstGeom>
        </p:spPr>
        <p:txBody>
          <a:bodyPr>
            <a:noAutofit/>
          </a:bodyPr>
          <a:lstStyle>
            <a:lvl1pPr marL="0" indent="0" algn="ctr" eaLnBrk="1" hangingPunct="1">
              <a:buFontTx/>
              <a:buNone/>
              <a:defRPr sz="4000" b="1" baseline="0">
                <a:solidFill>
                  <a:schemeClr val="bg1"/>
                </a:solidFill>
                <a:latin typeface="Arial"/>
                <a:ea typeface="+mn-ea"/>
                <a:cs typeface="Arial"/>
              </a:defRPr>
            </a:lvl1pPr>
            <a:lvl2pPr marL="342900" indent="0" eaLnBrk="1" hangingPunct="1">
              <a:buFontTx/>
              <a:buNone/>
              <a:defRPr sz="1050">
                <a:latin typeface=""/>
                <a:ea typeface="+mn-ea"/>
                <a:cs typeface="+mn-cs"/>
              </a:defRPr>
            </a:lvl2pPr>
            <a:lvl3pPr marL="685800" indent="0" eaLnBrk="1" hangingPunct="1">
              <a:buFontTx/>
              <a:buNone/>
              <a:defRPr sz="1050">
                <a:latin typeface=""/>
                <a:ea typeface="+mn-ea"/>
                <a:cs typeface="+mn-cs"/>
              </a:defRPr>
            </a:lvl3pPr>
            <a:lvl4pPr marL="1028700" indent="0" eaLnBrk="1" hangingPunct="1">
              <a:buFontTx/>
              <a:buNone/>
              <a:defRPr sz="1050">
                <a:latin typeface=""/>
                <a:ea typeface="+mn-ea"/>
                <a:cs typeface="+mn-cs"/>
              </a:defRPr>
            </a:lvl4pPr>
            <a:lvl5pPr marL="1371600" indent="0" eaLnBrk="1" hangingPunct="1">
              <a:buFontTx/>
              <a:buNone/>
              <a:defRPr sz="1050">
                <a:latin typeface=""/>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en-AU" sz="4219" kern="0"/>
              <a:t>Thank You</a:t>
            </a:r>
          </a:p>
        </p:txBody>
      </p:sp>
      <p:sp>
        <p:nvSpPr>
          <p:cNvPr id="8" name="bg object 17">
            <a:extLst>
              <a:ext uri="{FF2B5EF4-FFF2-40B4-BE49-F238E27FC236}">
                <a16:creationId xmlns:a16="http://schemas.microsoft.com/office/drawing/2014/main" id="{E85416CE-4E43-534F-AAFF-0F89C0D2DAA5}"/>
              </a:ext>
            </a:extLst>
          </p:cNvPr>
          <p:cNvSpPr>
            <a:spLocks noChangeAspect="1"/>
          </p:cNvSpPr>
          <p:nvPr/>
        </p:nvSpPr>
        <p:spPr>
          <a:xfrm>
            <a:off x="4232684" y="2117804"/>
            <a:ext cx="355250" cy="353858"/>
          </a:xfrm>
          <a:custGeom>
            <a:avLst/>
            <a:gdLst/>
            <a:ahLst/>
            <a:cxnLst/>
            <a:rect l="l" t="t" r="r" b="b"/>
            <a:pathLst>
              <a:path w="452754" h="452120">
                <a:moveTo>
                  <a:pt x="452742" y="180340"/>
                </a:moveTo>
                <a:lnTo>
                  <a:pt x="272135" y="180340"/>
                </a:lnTo>
                <a:lnTo>
                  <a:pt x="272135" y="0"/>
                </a:lnTo>
                <a:lnTo>
                  <a:pt x="180619" y="0"/>
                </a:lnTo>
                <a:lnTo>
                  <a:pt x="180619" y="180340"/>
                </a:lnTo>
                <a:lnTo>
                  <a:pt x="0" y="180340"/>
                </a:lnTo>
                <a:lnTo>
                  <a:pt x="0" y="271780"/>
                </a:lnTo>
                <a:lnTo>
                  <a:pt x="180619" y="271780"/>
                </a:lnTo>
                <a:lnTo>
                  <a:pt x="180619" y="452120"/>
                </a:lnTo>
                <a:lnTo>
                  <a:pt x="272135" y="452120"/>
                </a:lnTo>
                <a:lnTo>
                  <a:pt x="272135" y="271780"/>
                </a:lnTo>
                <a:lnTo>
                  <a:pt x="452742" y="271780"/>
                </a:lnTo>
                <a:lnTo>
                  <a:pt x="452742" y="180340"/>
                </a:lnTo>
                <a:close/>
              </a:path>
            </a:pathLst>
          </a:custGeom>
          <a:solidFill>
            <a:srgbClr val="FFFFFF"/>
          </a:solidFill>
        </p:spPr>
        <p:txBody>
          <a:bodyPr wrap="square" lIns="0" tIns="0" rIns="0" bIns="0" rtlCol="0"/>
          <a:lstStyle/>
          <a:p>
            <a:endParaRPr sz="1266"/>
          </a:p>
        </p:txBody>
      </p:sp>
      <p:sp>
        <p:nvSpPr>
          <p:cNvPr id="9" name="bg object 21">
            <a:extLst>
              <a:ext uri="{FF2B5EF4-FFF2-40B4-BE49-F238E27FC236}">
                <a16:creationId xmlns:a16="http://schemas.microsoft.com/office/drawing/2014/main" id="{DC6E23B0-0E36-9443-BCBF-EBD78DD7B176}"/>
              </a:ext>
            </a:extLst>
          </p:cNvPr>
          <p:cNvSpPr>
            <a:spLocks noChangeAspect="1"/>
          </p:cNvSpPr>
          <p:nvPr/>
        </p:nvSpPr>
        <p:spPr>
          <a:xfrm>
            <a:off x="7596142" y="2678929"/>
            <a:ext cx="248675" cy="248338"/>
          </a:xfrm>
          <a:prstGeom prst="rect">
            <a:avLst/>
          </a:prstGeom>
          <a:blipFill>
            <a:blip r:embed="rId2" cstate="print"/>
            <a:stretch>
              <a:fillRect/>
            </a:stretch>
          </a:blipFill>
        </p:spPr>
        <p:txBody>
          <a:bodyPr wrap="square" lIns="0" tIns="0" rIns="0" bIns="0" rtlCol="0"/>
          <a:lstStyle/>
          <a:p>
            <a:endParaRPr sz="1266"/>
          </a:p>
        </p:txBody>
      </p:sp>
      <p:grpSp>
        <p:nvGrpSpPr>
          <p:cNvPr id="3" name="Group 2">
            <a:extLst>
              <a:ext uri="{FF2B5EF4-FFF2-40B4-BE49-F238E27FC236}">
                <a16:creationId xmlns:a16="http://schemas.microsoft.com/office/drawing/2014/main" id="{158D06EC-53EE-014D-8EF1-9227E6C1D795}"/>
              </a:ext>
            </a:extLst>
          </p:cNvPr>
          <p:cNvGrpSpPr>
            <a:grpSpLocks noChangeAspect="1"/>
          </p:cNvGrpSpPr>
          <p:nvPr/>
        </p:nvGrpSpPr>
        <p:grpSpPr>
          <a:xfrm>
            <a:off x="4740862" y="3329473"/>
            <a:ext cx="2710279" cy="614984"/>
            <a:chOff x="5226547" y="5186167"/>
            <a:chExt cx="2518643" cy="571500"/>
          </a:xfrm>
        </p:grpSpPr>
        <p:pic>
          <p:nvPicPr>
            <p:cNvPr id="11" name="Picture 10">
              <a:extLst>
                <a:ext uri="{FF2B5EF4-FFF2-40B4-BE49-F238E27FC236}">
                  <a16:creationId xmlns:a16="http://schemas.microsoft.com/office/drawing/2014/main" id="{F33E0BCB-13AF-6A44-82B4-2367301ACE8A}"/>
                </a:ext>
              </a:extLst>
            </p:cNvPr>
            <p:cNvPicPr>
              <a:picLocks noChangeAspect="1"/>
            </p:cNvPicPr>
            <p:nvPr/>
          </p:nvPicPr>
          <p:blipFill>
            <a:blip r:embed="rId3"/>
            <a:stretch>
              <a:fillRect/>
            </a:stretch>
          </p:blipFill>
          <p:spPr>
            <a:xfrm>
              <a:off x="7173690" y="5186167"/>
              <a:ext cx="571500" cy="571500"/>
            </a:xfrm>
            <a:prstGeom prst="rect">
              <a:avLst/>
            </a:prstGeom>
          </p:spPr>
        </p:pic>
        <p:pic>
          <p:nvPicPr>
            <p:cNvPr id="12" name="Picture 11">
              <a:extLst>
                <a:ext uri="{FF2B5EF4-FFF2-40B4-BE49-F238E27FC236}">
                  <a16:creationId xmlns:a16="http://schemas.microsoft.com/office/drawing/2014/main" id="{4EFA7DF1-B90A-D749-AAA5-42E1BD7C93CE}"/>
                </a:ext>
              </a:extLst>
            </p:cNvPr>
            <p:cNvPicPr>
              <a:picLocks noChangeAspect="1"/>
            </p:cNvPicPr>
            <p:nvPr/>
          </p:nvPicPr>
          <p:blipFill>
            <a:blip r:embed="rId4"/>
            <a:stretch>
              <a:fillRect/>
            </a:stretch>
          </p:blipFill>
          <p:spPr>
            <a:xfrm>
              <a:off x="6216650" y="5186167"/>
              <a:ext cx="571500" cy="571500"/>
            </a:xfrm>
            <a:prstGeom prst="rect">
              <a:avLst/>
            </a:prstGeom>
          </p:spPr>
        </p:pic>
        <p:pic>
          <p:nvPicPr>
            <p:cNvPr id="13" name="Picture 12">
              <a:extLst>
                <a:ext uri="{FF2B5EF4-FFF2-40B4-BE49-F238E27FC236}">
                  <a16:creationId xmlns:a16="http://schemas.microsoft.com/office/drawing/2014/main" id="{814F9406-1887-084D-826C-C153EFDDCAC2}"/>
                </a:ext>
              </a:extLst>
            </p:cNvPr>
            <p:cNvPicPr>
              <a:picLocks noChangeAspect="1"/>
            </p:cNvPicPr>
            <p:nvPr/>
          </p:nvPicPr>
          <p:blipFill>
            <a:blip r:embed="rId5"/>
            <a:stretch>
              <a:fillRect/>
            </a:stretch>
          </p:blipFill>
          <p:spPr>
            <a:xfrm>
              <a:off x="5226547" y="5186167"/>
              <a:ext cx="571500" cy="571500"/>
            </a:xfrm>
            <a:prstGeom prst="rect">
              <a:avLst/>
            </a:prstGeom>
          </p:spPr>
        </p:pic>
      </p:grpSp>
      <p:sp>
        <p:nvSpPr>
          <p:cNvPr id="14" name="TextBox 13">
            <a:extLst>
              <a:ext uri="{FF2B5EF4-FFF2-40B4-BE49-F238E27FC236}">
                <a16:creationId xmlns:a16="http://schemas.microsoft.com/office/drawing/2014/main" id="{4741AEDF-FDFD-554F-BAA5-0DC56B841E9D}"/>
              </a:ext>
            </a:extLst>
          </p:cNvPr>
          <p:cNvSpPr txBox="1">
            <a:spLocks noChangeAspect="1"/>
          </p:cNvSpPr>
          <p:nvPr/>
        </p:nvSpPr>
        <p:spPr>
          <a:xfrm>
            <a:off x="4578114" y="4135511"/>
            <a:ext cx="3035772" cy="351956"/>
          </a:xfrm>
          <a:prstGeom prst="rect">
            <a:avLst/>
          </a:prstGeom>
          <a:noFill/>
        </p:spPr>
        <p:txBody>
          <a:bodyPr wrap="square" rtlCol="0">
            <a:spAutoFit/>
          </a:bodyPr>
          <a:lstStyle/>
          <a:p>
            <a:pPr algn="ctr" defTabSz="241093">
              <a:defRPr/>
            </a:pPr>
            <a:r>
              <a:rPr lang="en-AU" sz="1687" spc="158" dirty="0">
                <a:solidFill>
                  <a:schemeClr val="bg1"/>
                </a:solidFill>
                <a:latin typeface="Arial" panose="020B0604020202020204" pitchFamily="34" charset="0"/>
                <a:ea typeface="Roboto Light" pitchFamily="2" charset="0"/>
                <a:cs typeface="Arial" panose="020B0604020202020204" pitchFamily="34" charset="0"/>
              </a:rPr>
              <a:t>www.caritas.org.au</a:t>
            </a:r>
          </a:p>
        </p:txBody>
      </p:sp>
    </p:spTree>
    <p:extLst>
      <p:ext uri="{BB962C8B-B14F-4D97-AF65-F5344CB8AC3E}">
        <p14:creationId xmlns:p14="http://schemas.microsoft.com/office/powerpoint/2010/main" val="106267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4D3D450-E30E-40FD-9B2A-928EAD069ACB}"/>
              </a:ext>
            </a:extLst>
          </p:cNvPr>
          <p:cNvSpPr txBox="1">
            <a:spLocks/>
          </p:cNvSpPr>
          <p:nvPr/>
        </p:nvSpPr>
        <p:spPr>
          <a:xfrm>
            <a:off x="430696" y="334863"/>
            <a:ext cx="7522666"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dirty="0"/>
              <a:t>CURRICULUM LINKS</a:t>
            </a:r>
            <a:endParaRPr lang="en-AU" sz="4000" kern="0" dirty="0"/>
          </a:p>
        </p:txBody>
      </p:sp>
      <p:graphicFrame>
        <p:nvGraphicFramePr>
          <p:cNvPr id="5" name="Table 4">
            <a:extLst>
              <a:ext uri="{FF2B5EF4-FFF2-40B4-BE49-F238E27FC236}">
                <a16:creationId xmlns:a16="http://schemas.microsoft.com/office/drawing/2014/main" id="{B9FD3F89-4B09-4330-8908-348578BED8E8}"/>
              </a:ext>
            </a:extLst>
          </p:cNvPr>
          <p:cNvGraphicFramePr>
            <a:graphicFrameLocks noGrp="1"/>
          </p:cNvGraphicFramePr>
          <p:nvPr>
            <p:extLst>
              <p:ext uri="{D42A27DB-BD31-4B8C-83A1-F6EECF244321}">
                <p14:modId xmlns:p14="http://schemas.microsoft.com/office/powerpoint/2010/main" val="3489188618"/>
              </p:ext>
            </p:extLst>
          </p:nvPr>
        </p:nvGraphicFramePr>
        <p:xfrm>
          <a:off x="430696" y="1589729"/>
          <a:ext cx="11579334" cy="3969478"/>
        </p:xfrm>
        <a:graphic>
          <a:graphicData uri="http://schemas.openxmlformats.org/drawingml/2006/table">
            <a:tbl>
              <a:tblPr/>
              <a:tblGrid>
                <a:gridCol w="2287998">
                  <a:extLst>
                    <a:ext uri="{9D8B030D-6E8A-4147-A177-3AD203B41FA5}">
                      <a16:colId xmlns:a16="http://schemas.microsoft.com/office/drawing/2014/main" val="20000"/>
                    </a:ext>
                  </a:extLst>
                </a:gridCol>
                <a:gridCol w="9291336">
                  <a:extLst>
                    <a:ext uri="{9D8B030D-6E8A-4147-A177-3AD203B41FA5}">
                      <a16:colId xmlns:a16="http://schemas.microsoft.com/office/drawing/2014/main" val="20001"/>
                    </a:ext>
                  </a:extLst>
                </a:gridCol>
              </a:tblGrid>
              <a:tr h="1076615">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Aboriginal and Torres</a:t>
                      </a:r>
                      <a:r>
                        <a:rPr lang="en-AU" sz="1200" b="1" kern="1400" baseline="0" dirty="0">
                          <a:ln>
                            <a:noFill/>
                          </a:ln>
                          <a:solidFill>
                            <a:schemeClr val="tx1">
                              <a:lumMod val="75000"/>
                              <a:lumOff val="25000"/>
                            </a:schemeClr>
                          </a:solidFill>
                          <a:effectLst/>
                          <a:latin typeface="Arial" panose="020B0604020202020204" pitchFamily="34" charset="0"/>
                        </a:rPr>
                        <a:t> </a:t>
                      </a:r>
                      <a:r>
                        <a:rPr lang="en-AU" sz="1200" b="1" kern="1400" dirty="0">
                          <a:ln>
                            <a:noFill/>
                          </a:ln>
                          <a:solidFill>
                            <a:schemeClr val="tx1">
                              <a:lumMod val="75000"/>
                              <a:lumOff val="25000"/>
                            </a:schemeClr>
                          </a:solidFill>
                          <a:effectLst/>
                          <a:latin typeface="Arial" panose="020B0604020202020204" pitchFamily="34" charset="0"/>
                        </a:rPr>
                        <a:t>Strait Islander</a:t>
                      </a:r>
                      <a:r>
                        <a:rPr lang="en-AU" sz="1200" b="1" kern="1400" baseline="0" dirty="0">
                          <a:ln>
                            <a:noFill/>
                          </a:ln>
                          <a:solidFill>
                            <a:schemeClr val="tx1">
                              <a:lumMod val="75000"/>
                              <a:lumOff val="25000"/>
                            </a:schemeClr>
                          </a:solidFill>
                          <a:effectLst/>
                          <a:latin typeface="Arial" panose="020B0604020202020204" pitchFamily="34" charset="0"/>
                        </a:rPr>
                        <a:t> </a:t>
                      </a:r>
                      <a:r>
                        <a:rPr lang="en-AU" sz="1200" b="1" kern="1400" dirty="0">
                          <a:ln>
                            <a:noFill/>
                          </a:ln>
                          <a:solidFill>
                            <a:schemeClr val="tx1">
                              <a:lumMod val="75000"/>
                              <a:lumOff val="25000"/>
                            </a:schemeClr>
                          </a:solidFill>
                          <a:effectLst/>
                          <a:latin typeface="Arial" panose="020B0604020202020204" pitchFamily="34" charset="0"/>
                        </a:rPr>
                        <a:t>Histories and Cultures.</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This priority is designed for all students to engage in reconciliation, respect and recognition of the world’s oldest continuous living cultures. </a:t>
                      </a:r>
                    </a:p>
                    <a:p>
                      <a:pPr marL="349250" marR="0" indent="-171450" algn="l" rtl="0">
                        <a:lnSpc>
                          <a:spcPct val="119000"/>
                        </a:lnSpc>
                        <a:spcBef>
                          <a:spcPts val="0"/>
                        </a:spcBef>
                        <a:spcAft>
                          <a:spcPts val="750"/>
                        </a:spcAft>
                        <a:buFont typeface="Arial" panose="020B0604020202020204" pitchFamily="34" charset="0"/>
                        <a:buChar char="•"/>
                      </a:pPr>
                      <a:r>
                        <a:rPr lang="en-AU" sz="1200" kern="1400" dirty="0">
                          <a:ln>
                            <a:noFill/>
                          </a:ln>
                          <a:solidFill>
                            <a:schemeClr val="tx1">
                              <a:lumMod val="75000"/>
                              <a:lumOff val="25000"/>
                            </a:schemeClr>
                          </a:solidFill>
                          <a:effectLst/>
                          <a:latin typeface="Arial" panose="020B0604020202020204" pitchFamily="34" charset="0"/>
                        </a:rPr>
                        <a:t>Aboriginal and Torres Strait Islander Peoples live in Australia as first peoples of Country or Place and demonstrate resilience in responding to historic and contemporary impacts of colonisation.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039382">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Ethical Understanding</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75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Students develop ethical understanding of behaviour as they critically explore the character traits, actions and motivations of people in the past that may be the result of different standards and expectations and changing societal attitudes and values. Students recognise that examining the nature of evidence deepens their understanding of ethical issues and investigate the ways that diverse values and principles have influenced human affairs.</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8644">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Personal and Social Capability</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75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As students gain understanding about human experience, past and present, and about their own interconnectedness to people and places across local and global settings, they identify issues and others’ perspectives which inform reflective practice, empathy, communication skills, teamwork and advocacy.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70908">
                <a:tc>
                  <a:txBody>
                    <a:bodyPr/>
                    <a:lstStyle/>
                    <a:p>
                      <a:pPr marR="0" indent="0" algn="l" rtl="0">
                        <a:lnSpc>
                          <a:spcPct val="119000"/>
                        </a:lnSpc>
                        <a:spcBef>
                          <a:spcPts val="0"/>
                        </a:spcBef>
                        <a:spcAft>
                          <a:spcPts val="0"/>
                        </a:spcAft>
                      </a:pPr>
                      <a:r>
                        <a:rPr lang="en-AU" sz="1200" b="1" kern="1400" dirty="0">
                          <a:ln>
                            <a:noFill/>
                          </a:ln>
                          <a:solidFill>
                            <a:schemeClr val="tx1">
                              <a:lumMod val="75000"/>
                              <a:lumOff val="25000"/>
                            </a:schemeClr>
                          </a:solidFill>
                          <a:effectLst/>
                          <a:latin typeface="Arial" panose="020B0604020202020204" pitchFamily="34" charset="0"/>
                        </a:rPr>
                        <a:t>Intercultural Understanding</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7800" marR="0" indent="0" algn="l" rtl="0">
                        <a:lnSpc>
                          <a:spcPct val="119000"/>
                        </a:lnSpc>
                        <a:spcBef>
                          <a:spcPts val="0"/>
                        </a:spcBef>
                        <a:spcAft>
                          <a:spcPts val="750"/>
                        </a:spcAft>
                        <a:buFont typeface="Arial" panose="020B0604020202020204" pitchFamily="34" charset="0"/>
                        <a:buNone/>
                      </a:pPr>
                      <a:r>
                        <a:rPr lang="en-AU" sz="1200" kern="1400" dirty="0">
                          <a:ln>
                            <a:noFill/>
                          </a:ln>
                          <a:solidFill>
                            <a:schemeClr val="tx1">
                              <a:lumMod val="75000"/>
                              <a:lumOff val="25000"/>
                            </a:schemeClr>
                          </a:solidFill>
                          <a:effectLst/>
                          <a:latin typeface="Arial" panose="020B0604020202020204" pitchFamily="34" charset="0"/>
                        </a:rPr>
                        <a:t>Students explore how people interact across cultural boundaries and the notion of citizenship, the contribution of diverse cultural influences through migration and media, and the critical role of shared beliefs and values in an evolving Australian identity. This includes learning about the origins and development of Australia’s national identity and the forging of its cultural heritage. Students recognise the significance of Aboriginal and Torres Strait Islander Peoples’ histories and cultures, past and present. </a:t>
                      </a:r>
                    </a:p>
                  </a:txBody>
                  <a:tcPr marL="72000" marR="7200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Rectangle 5">
            <a:extLst>
              <a:ext uri="{FF2B5EF4-FFF2-40B4-BE49-F238E27FC236}">
                <a16:creationId xmlns:a16="http://schemas.microsoft.com/office/drawing/2014/main" id="{95D21D92-1A18-40A4-BCBA-E33BEF68C0D2}"/>
              </a:ext>
            </a:extLst>
          </p:cNvPr>
          <p:cNvSpPr/>
          <p:nvPr/>
        </p:nvSpPr>
        <p:spPr>
          <a:xfrm>
            <a:off x="430696" y="952810"/>
            <a:ext cx="4631634" cy="392159"/>
          </a:xfrm>
          <a:prstGeom prst="rect">
            <a:avLst/>
          </a:prstGeom>
        </p:spPr>
        <p:txBody>
          <a:bodyPr wrap="square">
            <a:spAutoFit/>
          </a:bodyPr>
          <a:lstStyle/>
          <a:p>
            <a:pPr>
              <a:lnSpc>
                <a:spcPct val="119000"/>
              </a:lnSpc>
            </a:pPr>
            <a:r>
              <a:rPr lang="en-AU" b="1" kern="1400" dirty="0">
                <a:solidFill>
                  <a:schemeClr val="tx1">
                    <a:lumMod val="75000"/>
                    <a:lumOff val="25000"/>
                  </a:schemeClr>
                </a:solidFill>
                <a:latin typeface="Arial" panose="020B0604020202020204" pitchFamily="34" charset="0"/>
              </a:rPr>
              <a:t>Cross-curriculum priorities</a:t>
            </a:r>
            <a:endParaRPr lang="en-AU" kern="14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94134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17541585-947B-47AC-AD43-8B6CB17E63F8}"/>
              </a:ext>
            </a:extLst>
          </p:cNvPr>
          <p:cNvSpPr txBox="1">
            <a:spLocks/>
          </p:cNvSpPr>
          <p:nvPr/>
        </p:nvSpPr>
        <p:spPr>
          <a:xfrm>
            <a:off x="1445651" y="4154360"/>
            <a:ext cx="9300698" cy="1468437"/>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AU" i="1" kern="0" dirty="0">
                <a:solidFill>
                  <a:schemeClr val="tx1">
                    <a:lumMod val="75000"/>
                    <a:lumOff val="25000"/>
                  </a:schemeClr>
                </a:solidFill>
                <a:latin typeface="Arial" panose="020B0604020202020204" pitchFamily="34" charset="0"/>
              </a:rPr>
              <a:t>Aboriginal and Torres Strait Islander people should be aware that the videos, images and external links contained in this presentation contain images or names of people who have since passed away. </a:t>
            </a:r>
          </a:p>
          <a:p>
            <a:pPr defTabSz="914400"/>
            <a:endParaRPr lang="en-AU" kern="0" dirty="0">
              <a:solidFill>
                <a:schemeClr val="tx1">
                  <a:lumMod val="75000"/>
                  <a:lumOff val="25000"/>
                </a:schemeClr>
              </a:solidFill>
              <a:latin typeface="Arial" panose="020B0604020202020204" pitchFamily="34" charset="0"/>
            </a:endParaRPr>
          </a:p>
        </p:txBody>
      </p:sp>
      <p:pic>
        <p:nvPicPr>
          <p:cNvPr id="3" name="Picture 2">
            <a:extLst>
              <a:ext uri="{FF2B5EF4-FFF2-40B4-BE49-F238E27FC236}">
                <a16:creationId xmlns:a16="http://schemas.microsoft.com/office/drawing/2014/main" id="{EC145F0F-75CC-49F6-BB55-5440DED87B3B}"/>
              </a:ext>
            </a:extLst>
          </p:cNvPr>
          <p:cNvPicPr>
            <a:picLocks noChangeAspect="1"/>
          </p:cNvPicPr>
          <p:nvPr/>
        </p:nvPicPr>
        <p:blipFill>
          <a:blip r:embed="rId2"/>
          <a:stretch>
            <a:fillRect/>
          </a:stretch>
        </p:blipFill>
        <p:spPr>
          <a:xfrm>
            <a:off x="6942318" y="975895"/>
            <a:ext cx="3804031" cy="2694355"/>
          </a:xfrm>
          <a:prstGeom prst="rect">
            <a:avLst/>
          </a:prstGeom>
        </p:spPr>
      </p:pic>
      <p:pic>
        <p:nvPicPr>
          <p:cNvPr id="4" name="Picture 3">
            <a:extLst>
              <a:ext uri="{FF2B5EF4-FFF2-40B4-BE49-F238E27FC236}">
                <a16:creationId xmlns:a16="http://schemas.microsoft.com/office/drawing/2014/main" id="{26DAD221-FBB0-4DA1-919F-54CC9AAFF60C}"/>
              </a:ext>
            </a:extLst>
          </p:cNvPr>
          <p:cNvPicPr>
            <a:picLocks noChangeAspect="1"/>
          </p:cNvPicPr>
          <p:nvPr/>
        </p:nvPicPr>
        <p:blipFill>
          <a:blip r:embed="rId3"/>
          <a:stretch>
            <a:fillRect/>
          </a:stretch>
        </p:blipFill>
        <p:spPr>
          <a:xfrm>
            <a:off x="1445651" y="975895"/>
            <a:ext cx="2984088" cy="2694355"/>
          </a:xfrm>
          <a:prstGeom prst="rect">
            <a:avLst/>
          </a:prstGeom>
        </p:spPr>
      </p:pic>
    </p:spTree>
    <p:extLst>
      <p:ext uri="{BB962C8B-B14F-4D97-AF65-F5344CB8AC3E}">
        <p14:creationId xmlns:p14="http://schemas.microsoft.com/office/powerpoint/2010/main" val="204438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04D3D450-E30E-40FD-9B2A-928EAD069ACB}"/>
              </a:ext>
            </a:extLst>
          </p:cNvPr>
          <p:cNvSpPr txBox="1">
            <a:spLocks/>
          </p:cNvSpPr>
          <p:nvPr/>
        </p:nvSpPr>
        <p:spPr>
          <a:xfrm>
            <a:off x="567530" y="442187"/>
            <a:ext cx="7385832" cy="562570"/>
          </a:xfrm>
          <a:prstGeom prst="rect">
            <a:avLst/>
          </a:prstGeom>
        </p:spPr>
        <p:txBody>
          <a:bodyPr anchor="ctr"/>
          <a:lstStyle>
            <a:lvl1pPr eaLnBrk="1" hangingPunct="1">
              <a:defRPr sz="2672" b="1"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defTabSz="914400"/>
            <a:r>
              <a:rPr lang="en-US" sz="4000" kern="0"/>
              <a:t>STUDENTS</a:t>
            </a:r>
            <a:endParaRPr lang="en-AU" sz="4000" kern="0"/>
          </a:p>
        </p:txBody>
      </p:sp>
      <p:sp>
        <p:nvSpPr>
          <p:cNvPr id="3" name="Text Placeholder 2">
            <a:extLst>
              <a:ext uri="{FF2B5EF4-FFF2-40B4-BE49-F238E27FC236}">
                <a16:creationId xmlns:a16="http://schemas.microsoft.com/office/drawing/2014/main" id="{3565DF88-45A8-42C5-B63A-BB247054B31A}"/>
              </a:ext>
            </a:extLst>
          </p:cNvPr>
          <p:cNvSpPr>
            <a:spLocks noGrp="1"/>
          </p:cNvSpPr>
          <p:nvPr>
            <p:ph type="body" sz="half" idx="2"/>
          </p:nvPr>
        </p:nvSpPr>
        <p:spPr/>
        <p:txBody>
          <a:bodyPr lIns="91440" tIns="45720" rIns="91440" bIns="45720" anchor="t"/>
          <a:lstStyle/>
          <a:p>
            <a:pPr>
              <a:spcBef>
                <a:spcPts val="1200"/>
              </a:spcBef>
            </a:pPr>
            <a:r>
              <a:rPr lang="en-US" sz="2800" dirty="0">
                <a:latin typeface="Arial"/>
                <a:cs typeface="Arial"/>
              </a:rPr>
              <a:t>Learning about challenges to the health, wellbeing and safety of others and our earth can be hard. If you are feeling worried or upset about anything you have learnt about through this resource, make sure you talk to your teacher or trusted adult. They can share your concerns via our </a:t>
            </a:r>
            <a:r>
              <a:rPr lang="en-US" sz="2800" dirty="0">
                <a:solidFill>
                  <a:srgbClr val="0070C0"/>
                </a:solidFill>
                <a:latin typeface="Arial"/>
                <a:cs typeface="Arial"/>
                <a:hlinkClick r:id="rId3">
                  <a:extLst>
                    <a:ext uri="{A12FA001-AC4F-418D-AE19-62706E023703}">
                      <ahyp:hlinkClr xmlns:ahyp="http://schemas.microsoft.com/office/drawing/2018/hyperlinkcolor" val="tx"/>
                    </a:ext>
                  </a:extLst>
                </a:hlinkClick>
              </a:rPr>
              <a:t>website</a:t>
            </a:r>
            <a:r>
              <a:rPr lang="en-US" sz="2800" dirty="0">
                <a:latin typeface="Arial"/>
                <a:cs typeface="Arial"/>
              </a:rPr>
              <a:t>. ​</a:t>
            </a:r>
            <a:endParaRPr lang="en-US" dirty="0">
              <a:latin typeface="Arial"/>
              <a:cs typeface="Arial"/>
            </a:endParaRPr>
          </a:p>
          <a:p>
            <a:pPr>
              <a:spcBef>
                <a:spcPts val="1200"/>
              </a:spcBef>
            </a:pPr>
            <a:endParaRPr lang="en-US" sz="2800" dirty="0"/>
          </a:p>
          <a:p>
            <a:pPr marL="963930" lvl="3" rtl="0" fontAlgn="base">
              <a:spcBef>
                <a:spcPts val="1200"/>
              </a:spcBef>
            </a:pPr>
            <a:r>
              <a:rPr lang="en-US" sz="2800" dirty="0">
                <a:solidFill>
                  <a:schemeClr val="tx1">
                    <a:lumMod val="75000"/>
                    <a:lumOff val="25000"/>
                  </a:schemeClr>
                </a:solidFill>
                <a:latin typeface="Arial" panose="020B0604020202020204" pitchFamily="34" charset="0"/>
                <a:cs typeface="Arial" panose="020B0604020202020204" pitchFamily="34" charset="0"/>
              </a:rPr>
              <a:t>Do you have an idea for how Caritas Australia can improve our school resources? We would love to hear it! Please email</a:t>
            </a:r>
            <a:r>
              <a:rPr lang="en-US" sz="2800" dirty="0">
                <a:latin typeface="Arial" panose="020B0604020202020204" pitchFamily="34" charset="0"/>
                <a:cs typeface="Arial" panose="020B0604020202020204" pitchFamily="34" charset="0"/>
              </a:rPr>
              <a:t> </a:t>
            </a:r>
            <a:r>
              <a:rPr lang="en-US" sz="2800" u="sng"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education@caritas.org.au</a:t>
            </a:r>
            <a:r>
              <a:rPr lang="en-US" sz="2800" dirty="0">
                <a:latin typeface="Arial" panose="020B0604020202020204" pitchFamily="34" charset="0"/>
                <a:cs typeface="Arial" panose="020B0604020202020204" pitchFamily="34" charset="0"/>
              </a:rPr>
              <a:t> ​</a:t>
            </a:r>
          </a:p>
          <a:p>
            <a:endParaRPr lang="en-AU" dirty="0"/>
          </a:p>
        </p:txBody>
      </p:sp>
      <p:pic>
        <p:nvPicPr>
          <p:cNvPr id="6" name="Graphic 5" descr="Person with idea outline">
            <a:extLst>
              <a:ext uri="{FF2B5EF4-FFF2-40B4-BE49-F238E27FC236}">
                <a16:creationId xmlns:a16="http://schemas.microsoft.com/office/drawing/2014/main" id="{5776F1C3-A1DF-4292-A876-AB8F9639FF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9376" y="4618005"/>
            <a:ext cx="1037998" cy="1037998"/>
          </a:xfrm>
          <a:prstGeom prst="rect">
            <a:avLst/>
          </a:prstGeom>
        </p:spPr>
      </p:pic>
    </p:spTree>
    <p:extLst>
      <p:ext uri="{BB962C8B-B14F-4D97-AF65-F5344CB8AC3E}">
        <p14:creationId xmlns:p14="http://schemas.microsoft.com/office/powerpoint/2010/main" val="3456642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DD38F0-167B-4492-BB3A-49B4EE7E5BFD}"/>
              </a:ext>
            </a:extLst>
          </p:cNvPr>
          <p:cNvSpPr>
            <a:spLocks noGrp="1"/>
          </p:cNvSpPr>
          <p:nvPr>
            <p:ph type="title"/>
          </p:nvPr>
        </p:nvSpPr>
        <p:spPr>
          <a:xfrm>
            <a:off x="434789" y="762748"/>
            <a:ext cx="10516195" cy="482203"/>
          </a:xfrm>
        </p:spPr>
        <p:txBody>
          <a:bodyPr/>
          <a:lstStyle/>
          <a:p>
            <a:r>
              <a:rPr lang="en-AU" sz="4000" dirty="0"/>
              <a:t>THE STOLEN GENERATIONS</a:t>
            </a:r>
          </a:p>
        </p:txBody>
      </p:sp>
      <p:sp>
        <p:nvSpPr>
          <p:cNvPr id="6" name="Text Placeholder 5">
            <a:extLst>
              <a:ext uri="{FF2B5EF4-FFF2-40B4-BE49-F238E27FC236}">
                <a16:creationId xmlns:a16="http://schemas.microsoft.com/office/drawing/2014/main" id="{A9A89D34-7079-4D0C-8A29-AD7D704FD688}"/>
              </a:ext>
            </a:extLst>
          </p:cNvPr>
          <p:cNvSpPr txBox="1">
            <a:spLocks/>
          </p:cNvSpPr>
          <p:nvPr/>
        </p:nvSpPr>
        <p:spPr>
          <a:xfrm>
            <a:off x="96252" y="5924787"/>
            <a:ext cx="4847861" cy="247722"/>
          </a:xfrm>
          <a:prstGeom prst="rect">
            <a:avLst/>
          </a:prstGeom>
        </p:spPr>
        <p:txBody>
          <a:bodyPr/>
          <a:lstStyle>
            <a:lvl1pPr marL="0" eaLnBrk="1" hangingPunct="1">
              <a:defRPr baseline="0">
                <a:solidFill>
                  <a:schemeClr val="tx1">
                    <a:lumMod val="85000"/>
                    <a:lumOff val="15000"/>
                  </a:schemeClr>
                </a:solidFill>
                <a:latin typeface="+mn-lt"/>
                <a:ea typeface="+mn-ea"/>
                <a:cs typeface="+mn-cs"/>
              </a:defRPr>
            </a:lvl1pPr>
            <a:lvl2pPr marL="321457" eaLnBrk="1" hangingPunct="1">
              <a:defRPr>
                <a:latin typeface="+mn-lt"/>
                <a:ea typeface="+mn-ea"/>
                <a:cs typeface="+mn-cs"/>
              </a:defRPr>
            </a:lvl2pPr>
            <a:lvl3pPr marL="642915" eaLnBrk="1" hangingPunct="1">
              <a:defRPr>
                <a:latin typeface="+mn-lt"/>
                <a:ea typeface="+mn-ea"/>
                <a:cs typeface="+mn-cs"/>
              </a:defRPr>
            </a:lvl3pPr>
            <a:lvl4pPr marL="964372" eaLnBrk="1" hangingPunct="1">
              <a:defRPr>
                <a:latin typeface="+mn-lt"/>
                <a:ea typeface="+mn-ea"/>
                <a:cs typeface="+mn-cs"/>
              </a:defRPr>
            </a:lvl4pPr>
            <a:lvl5pPr marL="1285829" eaLnBrk="1" hangingPunct="1">
              <a:defRPr>
                <a:latin typeface="+mn-lt"/>
                <a:ea typeface="+mn-ea"/>
                <a:cs typeface="+mn-cs"/>
              </a:defRPr>
            </a:lvl5pPr>
            <a:lvl6pPr marL="1607287" eaLnBrk="1" hangingPunct="1">
              <a:defRPr>
                <a:latin typeface="+mn-lt"/>
                <a:ea typeface="+mn-ea"/>
                <a:cs typeface="+mn-cs"/>
              </a:defRPr>
            </a:lvl6pPr>
            <a:lvl7pPr marL="1928744" eaLnBrk="1" hangingPunct="1">
              <a:defRPr>
                <a:latin typeface="+mn-lt"/>
                <a:ea typeface="+mn-ea"/>
                <a:cs typeface="+mn-cs"/>
              </a:defRPr>
            </a:lvl7pPr>
            <a:lvl8pPr marL="2250201" eaLnBrk="1" hangingPunct="1">
              <a:defRPr>
                <a:latin typeface="+mn-lt"/>
                <a:ea typeface="+mn-ea"/>
                <a:cs typeface="+mn-cs"/>
              </a:defRPr>
            </a:lvl8pPr>
            <a:lvl9pPr marL="2571659" eaLnBrk="1" hangingPunct="1">
              <a:defRPr>
                <a:latin typeface="+mn-lt"/>
                <a:ea typeface="+mn-ea"/>
                <a:cs typeface="+mn-cs"/>
              </a:defRPr>
            </a:lvl9pPr>
          </a:lstStyle>
          <a:p>
            <a:pPr defTabSz="914400"/>
            <a:r>
              <a:rPr lang="en-US" sz="900" kern="0">
                <a:solidFill>
                  <a:schemeClr val="bg1"/>
                </a:solidFill>
                <a:latin typeface="Arial" panose="020B0604020202020204" pitchFamily="34" charset="0"/>
                <a:cs typeface="Arial" panose="020B0604020202020204" pitchFamily="34" charset="0"/>
              </a:rPr>
              <a:t>Photo: Richard Wainwright/Caritas Australia</a:t>
            </a:r>
            <a:endParaRPr lang="en-AU" sz="900" kern="0">
              <a:solidFill>
                <a:schemeClr val="bg1"/>
              </a:solidFill>
              <a:latin typeface="Arial" panose="020B0604020202020204" pitchFamily="34" charset="0"/>
              <a:cs typeface="Arial" panose="020B0604020202020204" pitchFamily="34" charset="0"/>
            </a:endParaRPr>
          </a:p>
        </p:txBody>
      </p:sp>
      <p:grpSp>
        <p:nvGrpSpPr>
          <p:cNvPr id="8" name="Group 7">
            <a:extLst>
              <a:ext uri="{FF2B5EF4-FFF2-40B4-BE49-F238E27FC236}">
                <a16:creationId xmlns:a16="http://schemas.microsoft.com/office/drawing/2014/main" id="{F18393FE-172D-44BD-92F3-1C19A3FE3C3F}"/>
              </a:ext>
            </a:extLst>
          </p:cNvPr>
          <p:cNvGrpSpPr>
            <a:grpSpLocks noChangeAspect="1"/>
          </p:cNvGrpSpPr>
          <p:nvPr/>
        </p:nvGrpSpPr>
        <p:grpSpPr>
          <a:xfrm>
            <a:off x="9945757" y="-337600"/>
            <a:ext cx="2618177" cy="2617872"/>
            <a:chOff x="948154" y="2050047"/>
            <a:chExt cx="216025" cy="216025"/>
          </a:xfrm>
          <a:solidFill>
            <a:schemeClr val="bg1">
              <a:alpha val="40000"/>
            </a:schemeClr>
          </a:solidFill>
        </p:grpSpPr>
        <p:sp>
          <p:nvSpPr>
            <p:cNvPr id="9" name="Freeform: Shape 6">
              <a:extLst>
                <a:ext uri="{FF2B5EF4-FFF2-40B4-BE49-F238E27FC236}">
                  <a16:creationId xmlns:a16="http://schemas.microsoft.com/office/drawing/2014/main" id="{87C46FE3-0FF2-4977-8FAE-61FBC9524E23}"/>
                </a:ext>
              </a:extLst>
            </p:cNvPr>
            <p:cNvSpPr/>
            <p:nvPr/>
          </p:nvSpPr>
          <p:spPr>
            <a:xfrm>
              <a:off x="948154" y="2050047"/>
              <a:ext cx="216025" cy="216025"/>
            </a:xfrm>
            <a:custGeom>
              <a:avLst/>
              <a:gdLst>
                <a:gd name="connsiteX0" fmla="*/ 121539 w 295275"/>
                <a:gd name="connsiteY0" fmla="*/ 7144 h 295275"/>
                <a:gd name="connsiteX1" fmla="*/ 121539 w 295275"/>
                <a:gd name="connsiteY1" fmla="*/ 121539 h 295275"/>
                <a:gd name="connsiteX2" fmla="*/ 7144 w 295275"/>
                <a:gd name="connsiteY2" fmla="*/ 121539 h 295275"/>
                <a:gd name="connsiteX3" fmla="*/ 7144 w 295275"/>
                <a:gd name="connsiteY3" fmla="*/ 179451 h 295275"/>
                <a:gd name="connsiteX4" fmla="*/ 121539 w 295275"/>
                <a:gd name="connsiteY4" fmla="*/ 179451 h 295275"/>
                <a:gd name="connsiteX5" fmla="*/ 121539 w 295275"/>
                <a:gd name="connsiteY5" fmla="*/ 293846 h 295275"/>
                <a:gd name="connsiteX6" fmla="*/ 179451 w 295275"/>
                <a:gd name="connsiteY6" fmla="*/ 293846 h 295275"/>
                <a:gd name="connsiteX7" fmla="*/ 179451 w 295275"/>
                <a:gd name="connsiteY7" fmla="*/ 179451 h 295275"/>
                <a:gd name="connsiteX8" fmla="*/ 293846 w 295275"/>
                <a:gd name="connsiteY8" fmla="*/ 179451 h 295275"/>
                <a:gd name="connsiteX9" fmla="*/ 293846 w 295275"/>
                <a:gd name="connsiteY9" fmla="*/ 121539 h 295275"/>
                <a:gd name="connsiteX10" fmla="*/ 179451 w 295275"/>
                <a:gd name="connsiteY10" fmla="*/ 121539 h 295275"/>
                <a:gd name="connsiteX11" fmla="*/ 179451 w 295275"/>
                <a:gd name="connsiteY11" fmla="*/ 7144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5275" h="295275">
                  <a:moveTo>
                    <a:pt x="121539" y="7144"/>
                  </a:moveTo>
                  <a:lnTo>
                    <a:pt x="121539" y="121539"/>
                  </a:lnTo>
                  <a:lnTo>
                    <a:pt x="7144" y="121539"/>
                  </a:lnTo>
                  <a:lnTo>
                    <a:pt x="7144" y="179451"/>
                  </a:lnTo>
                  <a:lnTo>
                    <a:pt x="121539" y="179451"/>
                  </a:lnTo>
                  <a:lnTo>
                    <a:pt x="121539" y="293846"/>
                  </a:lnTo>
                  <a:lnTo>
                    <a:pt x="179451" y="293846"/>
                  </a:lnTo>
                  <a:lnTo>
                    <a:pt x="179451" y="179451"/>
                  </a:lnTo>
                  <a:lnTo>
                    <a:pt x="293846" y="179451"/>
                  </a:lnTo>
                  <a:lnTo>
                    <a:pt x="293846" y="121539"/>
                  </a:lnTo>
                  <a:lnTo>
                    <a:pt x="179451" y="121539"/>
                  </a:lnTo>
                  <a:lnTo>
                    <a:pt x="179451" y="7144"/>
                  </a:lnTo>
                  <a:close/>
                </a:path>
              </a:pathLst>
            </a:custGeom>
            <a:grpFill/>
            <a:ln w="9525" cap="flat">
              <a:noFill/>
              <a:prstDash val="solid"/>
              <a:miter/>
            </a:ln>
          </p:spPr>
          <p:txBody>
            <a:bodyPr rtlCol="0" anchor="ctr"/>
            <a:lstStyle/>
            <a:p>
              <a:endParaRPr lang="en-AU" dirty="0">
                <a:latin typeface="Arial" panose="020B0604020202020204" pitchFamily="34" charset="0"/>
              </a:endParaRPr>
            </a:p>
          </p:txBody>
        </p:sp>
        <p:grpSp>
          <p:nvGrpSpPr>
            <p:cNvPr id="10" name="Group 9">
              <a:extLst>
                <a:ext uri="{FF2B5EF4-FFF2-40B4-BE49-F238E27FC236}">
                  <a16:creationId xmlns:a16="http://schemas.microsoft.com/office/drawing/2014/main" id="{E2A7BE1F-27EA-4BC5-9CA8-2728D08E6A39}"/>
                </a:ext>
              </a:extLst>
            </p:cNvPr>
            <p:cNvGrpSpPr/>
            <p:nvPr/>
          </p:nvGrpSpPr>
          <p:grpSpPr>
            <a:xfrm>
              <a:off x="958955" y="2060848"/>
              <a:ext cx="196444" cy="196444"/>
              <a:chOff x="519961" y="1999640"/>
              <a:chExt cx="196444" cy="196444"/>
            </a:xfrm>
            <a:grpFill/>
          </p:grpSpPr>
          <p:sp>
            <p:nvSpPr>
              <p:cNvPr id="11" name="Freeform: Shape 7">
                <a:extLst>
                  <a:ext uri="{FF2B5EF4-FFF2-40B4-BE49-F238E27FC236}">
                    <a16:creationId xmlns:a16="http://schemas.microsoft.com/office/drawing/2014/main" id="{7957C7B0-2138-4085-859F-2DBDDCDB5F78}"/>
                  </a:ext>
                </a:extLst>
              </p:cNvPr>
              <p:cNvSpPr/>
              <p:nvPr/>
            </p:nvSpPr>
            <p:spPr>
              <a:xfrm>
                <a:off x="639820" y="1999640"/>
                <a:ext cx="69685" cy="76654"/>
              </a:xfrm>
              <a:custGeom>
                <a:avLst/>
                <a:gdLst>
                  <a:gd name="connsiteX0" fmla="*/ 37624 w 95250"/>
                  <a:gd name="connsiteY0" fmla="*/ 44958 h 104775"/>
                  <a:gd name="connsiteX1" fmla="*/ 7144 w 95250"/>
                  <a:gd name="connsiteY1" fmla="*/ 73819 h 104775"/>
                  <a:gd name="connsiteX2" fmla="*/ 7144 w 95250"/>
                  <a:gd name="connsiteY2" fmla="*/ 38100 h 104775"/>
                  <a:gd name="connsiteX3" fmla="*/ 24956 w 95250"/>
                  <a:gd name="connsiteY3" fmla="*/ 22765 h 104775"/>
                  <a:gd name="connsiteX4" fmla="*/ 40481 w 95250"/>
                  <a:gd name="connsiteY4" fmla="*/ 7144 h 104775"/>
                  <a:gd name="connsiteX5" fmla="*/ 37624 w 95250"/>
                  <a:gd name="connsiteY5" fmla="*/ 44958 h 104775"/>
                  <a:gd name="connsiteX6" fmla="*/ 71342 w 95250"/>
                  <a:gd name="connsiteY6" fmla="*/ 66294 h 104775"/>
                  <a:gd name="connsiteX7" fmla="*/ 89154 w 95250"/>
                  <a:gd name="connsiteY7" fmla="*/ 47339 h 104775"/>
                  <a:gd name="connsiteX8" fmla="*/ 70199 w 95250"/>
                  <a:gd name="connsiteY8" fmla="*/ 100584 h 104775"/>
                  <a:gd name="connsiteX9" fmla="*/ 36767 w 95250"/>
                  <a:gd name="connsiteY9" fmla="*/ 100584 h 104775"/>
                  <a:gd name="connsiteX10" fmla="*/ 71342 w 95250"/>
                  <a:gd name="connsiteY10" fmla="*/ 66294 h 104775"/>
                  <a:gd name="connsiteX11" fmla="*/ 42481 w 95250"/>
                  <a:gd name="connsiteY11" fmla="*/ 48197 h 104775"/>
                  <a:gd name="connsiteX12" fmla="*/ 67437 w 95250"/>
                  <a:gd name="connsiteY12" fmla="*/ 22955 h 104775"/>
                  <a:gd name="connsiteX13" fmla="*/ 62103 w 95250"/>
                  <a:gd name="connsiteY13" fmla="*/ 64865 h 104775"/>
                  <a:gd name="connsiteX14" fmla="*/ 28956 w 95250"/>
                  <a:gd name="connsiteY14" fmla="*/ 100584 h 104775"/>
                  <a:gd name="connsiteX15" fmla="*/ 7144 w 95250"/>
                  <a:gd name="connsiteY15" fmla="*/ 100584 h 104775"/>
                  <a:gd name="connsiteX16" fmla="*/ 7144 w 95250"/>
                  <a:gd name="connsiteY16" fmla="*/ 84582 h 104775"/>
                  <a:gd name="connsiteX17" fmla="*/ 42481 w 95250"/>
                  <a:gd name="connsiteY17" fmla="*/ 48197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37624" y="44958"/>
                    </a:moveTo>
                    <a:cubicBezTo>
                      <a:pt x="20383" y="57817"/>
                      <a:pt x="7144" y="73819"/>
                      <a:pt x="7144" y="73819"/>
                    </a:cubicBezTo>
                    <a:lnTo>
                      <a:pt x="7144" y="38100"/>
                    </a:lnTo>
                    <a:cubicBezTo>
                      <a:pt x="12002" y="32480"/>
                      <a:pt x="24956" y="22765"/>
                      <a:pt x="24956" y="22765"/>
                    </a:cubicBezTo>
                    <a:cubicBezTo>
                      <a:pt x="34004" y="15716"/>
                      <a:pt x="40481" y="7144"/>
                      <a:pt x="40481" y="7144"/>
                    </a:cubicBezTo>
                    <a:cubicBezTo>
                      <a:pt x="64580" y="22193"/>
                      <a:pt x="37624" y="44958"/>
                      <a:pt x="37624" y="44958"/>
                    </a:cubicBezTo>
                    <a:moveTo>
                      <a:pt x="71342" y="66294"/>
                    </a:moveTo>
                    <a:cubicBezTo>
                      <a:pt x="84868" y="55436"/>
                      <a:pt x="89154" y="47339"/>
                      <a:pt x="89154" y="47339"/>
                    </a:cubicBezTo>
                    <a:cubicBezTo>
                      <a:pt x="114871" y="73057"/>
                      <a:pt x="70199" y="100584"/>
                      <a:pt x="70199" y="100584"/>
                    </a:cubicBezTo>
                    <a:lnTo>
                      <a:pt x="36767" y="100584"/>
                    </a:lnTo>
                    <a:cubicBezTo>
                      <a:pt x="42101" y="86011"/>
                      <a:pt x="71342" y="66294"/>
                      <a:pt x="71342" y="66294"/>
                    </a:cubicBezTo>
                    <a:moveTo>
                      <a:pt x="42481" y="48197"/>
                    </a:moveTo>
                    <a:cubicBezTo>
                      <a:pt x="57531" y="35624"/>
                      <a:pt x="67437" y="22955"/>
                      <a:pt x="67437" y="22955"/>
                    </a:cubicBezTo>
                    <a:cubicBezTo>
                      <a:pt x="93345" y="44196"/>
                      <a:pt x="62103" y="64865"/>
                      <a:pt x="62103" y="64865"/>
                    </a:cubicBezTo>
                    <a:cubicBezTo>
                      <a:pt x="37052" y="85344"/>
                      <a:pt x="28956" y="100584"/>
                      <a:pt x="28956" y="100584"/>
                    </a:cubicBezTo>
                    <a:lnTo>
                      <a:pt x="7144" y="100584"/>
                    </a:lnTo>
                    <a:lnTo>
                      <a:pt x="7144" y="84582"/>
                    </a:lnTo>
                    <a:cubicBezTo>
                      <a:pt x="10763" y="75057"/>
                      <a:pt x="42481" y="48197"/>
                      <a:pt x="42481" y="48197"/>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sp>
            <p:nvSpPr>
              <p:cNvPr id="12" name="Freeform: Shape 8">
                <a:extLst>
                  <a:ext uri="{FF2B5EF4-FFF2-40B4-BE49-F238E27FC236}">
                    <a16:creationId xmlns:a16="http://schemas.microsoft.com/office/drawing/2014/main" id="{649B1DEB-71D1-4F6C-9543-FF4A80CFF01F}"/>
                  </a:ext>
                </a:extLst>
              </p:cNvPr>
              <p:cNvSpPr/>
              <p:nvPr/>
            </p:nvSpPr>
            <p:spPr>
              <a:xfrm>
                <a:off x="519961" y="2002095"/>
                <a:ext cx="76654" cy="69685"/>
              </a:xfrm>
              <a:custGeom>
                <a:avLst/>
                <a:gdLst>
                  <a:gd name="connsiteX0" fmla="*/ 44863 w 104775"/>
                  <a:gd name="connsiteY0" fmla="*/ 66654 h 95250"/>
                  <a:gd name="connsiteX1" fmla="*/ 73724 w 104775"/>
                  <a:gd name="connsiteY1" fmla="*/ 97134 h 95250"/>
                  <a:gd name="connsiteX2" fmla="*/ 38100 w 104775"/>
                  <a:gd name="connsiteY2" fmla="*/ 97134 h 95250"/>
                  <a:gd name="connsiteX3" fmla="*/ 22765 w 104775"/>
                  <a:gd name="connsiteY3" fmla="*/ 79322 h 95250"/>
                  <a:gd name="connsiteX4" fmla="*/ 7144 w 104775"/>
                  <a:gd name="connsiteY4" fmla="*/ 63892 h 95250"/>
                  <a:gd name="connsiteX5" fmla="*/ 44863 w 104775"/>
                  <a:gd name="connsiteY5" fmla="*/ 66654 h 95250"/>
                  <a:gd name="connsiteX6" fmla="*/ 66294 w 104775"/>
                  <a:gd name="connsiteY6" fmla="*/ 32935 h 95250"/>
                  <a:gd name="connsiteX7" fmla="*/ 47339 w 104775"/>
                  <a:gd name="connsiteY7" fmla="*/ 15124 h 95250"/>
                  <a:gd name="connsiteX8" fmla="*/ 100584 w 104775"/>
                  <a:gd name="connsiteY8" fmla="*/ 34078 h 95250"/>
                  <a:gd name="connsiteX9" fmla="*/ 100584 w 104775"/>
                  <a:gd name="connsiteY9" fmla="*/ 67511 h 95250"/>
                  <a:gd name="connsiteX10" fmla="*/ 66294 w 104775"/>
                  <a:gd name="connsiteY10" fmla="*/ 32935 h 95250"/>
                  <a:gd name="connsiteX11" fmla="*/ 48101 w 104775"/>
                  <a:gd name="connsiteY11" fmla="*/ 61796 h 95250"/>
                  <a:gd name="connsiteX12" fmla="*/ 22955 w 104775"/>
                  <a:gd name="connsiteY12" fmla="*/ 36841 h 95250"/>
                  <a:gd name="connsiteX13" fmla="*/ 64865 w 104775"/>
                  <a:gd name="connsiteY13" fmla="*/ 42175 h 95250"/>
                  <a:gd name="connsiteX14" fmla="*/ 100584 w 104775"/>
                  <a:gd name="connsiteY14" fmla="*/ 75322 h 95250"/>
                  <a:gd name="connsiteX15" fmla="*/ 100584 w 104775"/>
                  <a:gd name="connsiteY15" fmla="*/ 97134 h 95250"/>
                  <a:gd name="connsiteX16" fmla="*/ 84582 w 104775"/>
                  <a:gd name="connsiteY16" fmla="*/ 97134 h 95250"/>
                  <a:gd name="connsiteX17" fmla="*/ 48101 w 104775"/>
                  <a:gd name="connsiteY17" fmla="*/ 61796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44863" y="66654"/>
                    </a:moveTo>
                    <a:cubicBezTo>
                      <a:pt x="57722" y="83894"/>
                      <a:pt x="73724" y="97134"/>
                      <a:pt x="73724" y="97134"/>
                    </a:cubicBezTo>
                    <a:lnTo>
                      <a:pt x="38100" y="97134"/>
                    </a:lnTo>
                    <a:cubicBezTo>
                      <a:pt x="32480" y="92276"/>
                      <a:pt x="22765" y="79322"/>
                      <a:pt x="22765" y="79322"/>
                    </a:cubicBezTo>
                    <a:cubicBezTo>
                      <a:pt x="15716" y="70369"/>
                      <a:pt x="7144" y="63892"/>
                      <a:pt x="7144" y="63892"/>
                    </a:cubicBezTo>
                    <a:cubicBezTo>
                      <a:pt x="22193" y="39603"/>
                      <a:pt x="44863" y="66654"/>
                      <a:pt x="44863" y="66654"/>
                    </a:cubicBezTo>
                    <a:moveTo>
                      <a:pt x="66294" y="32935"/>
                    </a:moveTo>
                    <a:cubicBezTo>
                      <a:pt x="55436" y="19410"/>
                      <a:pt x="47339" y="15124"/>
                      <a:pt x="47339" y="15124"/>
                    </a:cubicBezTo>
                    <a:cubicBezTo>
                      <a:pt x="73057" y="-10594"/>
                      <a:pt x="100584" y="34078"/>
                      <a:pt x="100584" y="34078"/>
                    </a:cubicBezTo>
                    <a:lnTo>
                      <a:pt x="100584" y="67511"/>
                    </a:lnTo>
                    <a:cubicBezTo>
                      <a:pt x="86011" y="62177"/>
                      <a:pt x="66294" y="32935"/>
                      <a:pt x="66294" y="32935"/>
                    </a:cubicBezTo>
                    <a:moveTo>
                      <a:pt x="48101" y="61796"/>
                    </a:moveTo>
                    <a:cubicBezTo>
                      <a:pt x="35624" y="46747"/>
                      <a:pt x="22955" y="36841"/>
                      <a:pt x="22955" y="36841"/>
                    </a:cubicBezTo>
                    <a:cubicBezTo>
                      <a:pt x="44196" y="10837"/>
                      <a:pt x="64865" y="42175"/>
                      <a:pt x="64865" y="42175"/>
                    </a:cubicBezTo>
                    <a:cubicBezTo>
                      <a:pt x="85344" y="67225"/>
                      <a:pt x="100584" y="75322"/>
                      <a:pt x="100584" y="75322"/>
                    </a:cubicBezTo>
                    <a:lnTo>
                      <a:pt x="100584" y="97134"/>
                    </a:lnTo>
                    <a:lnTo>
                      <a:pt x="84582" y="97134"/>
                    </a:lnTo>
                    <a:cubicBezTo>
                      <a:pt x="74962" y="93514"/>
                      <a:pt x="48101" y="61796"/>
                      <a:pt x="48101" y="61796"/>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sp>
            <p:nvSpPr>
              <p:cNvPr id="13" name="Freeform: Shape 9">
                <a:extLst>
                  <a:ext uri="{FF2B5EF4-FFF2-40B4-BE49-F238E27FC236}">
                    <a16:creationId xmlns:a16="http://schemas.microsoft.com/office/drawing/2014/main" id="{2167A17C-3C1C-41A2-A765-38BAEDE34351}"/>
                  </a:ext>
                </a:extLst>
              </p:cNvPr>
              <p:cNvSpPr/>
              <p:nvPr/>
            </p:nvSpPr>
            <p:spPr>
              <a:xfrm>
                <a:off x="522416" y="2119430"/>
                <a:ext cx="69685" cy="76654"/>
              </a:xfrm>
              <a:custGeom>
                <a:avLst/>
                <a:gdLst>
                  <a:gd name="connsiteX0" fmla="*/ 66654 w 95250"/>
                  <a:gd name="connsiteY0" fmla="*/ 62770 h 104775"/>
                  <a:gd name="connsiteX1" fmla="*/ 97134 w 95250"/>
                  <a:gd name="connsiteY1" fmla="*/ 33909 h 104775"/>
                  <a:gd name="connsiteX2" fmla="*/ 97134 w 95250"/>
                  <a:gd name="connsiteY2" fmla="*/ 69628 h 104775"/>
                  <a:gd name="connsiteX3" fmla="*/ 79322 w 95250"/>
                  <a:gd name="connsiteY3" fmla="*/ 84963 h 104775"/>
                  <a:gd name="connsiteX4" fmla="*/ 63796 w 95250"/>
                  <a:gd name="connsiteY4" fmla="*/ 100584 h 104775"/>
                  <a:gd name="connsiteX5" fmla="*/ 66654 w 95250"/>
                  <a:gd name="connsiteY5" fmla="*/ 62770 h 104775"/>
                  <a:gd name="connsiteX6" fmla="*/ 32935 w 95250"/>
                  <a:gd name="connsiteY6" fmla="*/ 41434 h 104775"/>
                  <a:gd name="connsiteX7" fmla="*/ 15124 w 95250"/>
                  <a:gd name="connsiteY7" fmla="*/ 60389 h 104775"/>
                  <a:gd name="connsiteX8" fmla="*/ 34078 w 95250"/>
                  <a:gd name="connsiteY8" fmla="*/ 7144 h 104775"/>
                  <a:gd name="connsiteX9" fmla="*/ 67511 w 95250"/>
                  <a:gd name="connsiteY9" fmla="*/ 7144 h 104775"/>
                  <a:gd name="connsiteX10" fmla="*/ 32935 w 95250"/>
                  <a:gd name="connsiteY10" fmla="*/ 41434 h 104775"/>
                  <a:gd name="connsiteX11" fmla="*/ 61796 w 95250"/>
                  <a:gd name="connsiteY11" fmla="*/ 59531 h 104775"/>
                  <a:gd name="connsiteX12" fmla="*/ 36841 w 95250"/>
                  <a:gd name="connsiteY12" fmla="*/ 84773 h 104775"/>
                  <a:gd name="connsiteX13" fmla="*/ 42175 w 95250"/>
                  <a:gd name="connsiteY13" fmla="*/ 42863 h 104775"/>
                  <a:gd name="connsiteX14" fmla="*/ 75322 w 95250"/>
                  <a:gd name="connsiteY14" fmla="*/ 7144 h 104775"/>
                  <a:gd name="connsiteX15" fmla="*/ 97134 w 95250"/>
                  <a:gd name="connsiteY15" fmla="*/ 7144 h 104775"/>
                  <a:gd name="connsiteX16" fmla="*/ 97134 w 95250"/>
                  <a:gd name="connsiteY16" fmla="*/ 23051 h 104775"/>
                  <a:gd name="connsiteX17" fmla="*/ 61796 w 95250"/>
                  <a:gd name="connsiteY17" fmla="*/ 59531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250" h="104775">
                    <a:moveTo>
                      <a:pt x="66654" y="62770"/>
                    </a:moveTo>
                    <a:cubicBezTo>
                      <a:pt x="83894" y="49911"/>
                      <a:pt x="97134" y="33909"/>
                      <a:pt x="97134" y="33909"/>
                    </a:cubicBezTo>
                    <a:lnTo>
                      <a:pt x="97134" y="69628"/>
                    </a:lnTo>
                    <a:cubicBezTo>
                      <a:pt x="92276" y="75248"/>
                      <a:pt x="79322" y="84963"/>
                      <a:pt x="79322" y="84963"/>
                    </a:cubicBezTo>
                    <a:cubicBezTo>
                      <a:pt x="70273" y="92012"/>
                      <a:pt x="63796" y="100584"/>
                      <a:pt x="63796" y="100584"/>
                    </a:cubicBezTo>
                    <a:cubicBezTo>
                      <a:pt x="39603" y="85534"/>
                      <a:pt x="66654" y="62770"/>
                      <a:pt x="66654" y="62770"/>
                    </a:cubicBezTo>
                    <a:moveTo>
                      <a:pt x="32935" y="41434"/>
                    </a:moveTo>
                    <a:cubicBezTo>
                      <a:pt x="19410" y="52292"/>
                      <a:pt x="15124" y="60389"/>
                      <a:pt x="15124" y="60389"/>
                    </a:cubicBezTo>
                    <a:cubicBezTo>
                      <a:pt x="-10594" y="34671"/>
                      <a:pt x="34078" y="7144"/>
                      <a:pt x="34078" y="7144"/>
                    </a:cubicBezTo>
                    <a:lnTo>
                      <a:pt x="67511" y="7144"/>
                    </a:lnTo>
                    <a:cubicBezTo>
                      <a:pt x="62177" y="21717"/>
                      <a:pt x="32935" y="41434"/>
                      <a:pt x="32935" y="41434"/>
                    </a:cubicBezTo>
                    <a:moveTo>
                      <a:pt x="61796" y="59531"/>
                    </a:moveTo>
                    <a:cubicBezTo>
                      <a:pt x="46747" y="72104"/>
                      <a:pt x="36841" y="84773"/>
                      <a:pt x="36841" y="84773"/>
                    </a:cubicBezTo>
                    <a:cubicBezTo>
                      <a:pt x="10837" y="63532"/>
                      <a:pt x="42175" y="42863"/>
                      <a:pt x="42175" y="42863"/>
                    </a:cubicBezTo>
                    <a:cubicBezTo>
                      <a:pt x="67225" y="22384"/>
                      <a:pt x="75322" y="7144"/>
                      <a:pt x="75322" y="7144"/>
                    </a:cubicBezTo>
                    <a:lnTo>
                      <a:pt x="97134" y="7144"/>
                    </a:lnTo>
                    <a:lnTo>
                      <a:pt x="97134" y="23051"/>
                    </a:lnTo>
                    <a:cubicBezTo>
                      <a:pt x="93514" y="32671"/>
                      <a:pt x="61796" y="59531"/>
                      <a:pt x="61796" y="59531"/>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sp>
            <p:nvSpPr>
              <p:cNvPr id="14" name="Freeform: Shape 10">
                <a:extLst>
                  <a:ext uri="{FF2B5EF4-FFF2-40B4-BE49-F238E27FC236}">
                    <a16:creationId xmlns:a16="http://schemas.microsoft.com/office/drawing/2014/main" id="{D16AE8CC-C5ED-4EAC-8970-295B53070457}"/>
                  </a:ext>
                </a:extLst>
              </p:cNvPr>
              <p:cNvSpPr/>
              <p:nvPr/>
            </p:nvSpPr>
            <p:spPr>
              <a:xfrm>
                <a:off x="639751" y="2119499"/>
                <a:ext cx="76654" cy="69685"/>
              </a:xfrm>
              <a:custGeom>
                <a:avLst/>
                <a:gdLst>
                  <a:gd name="connsiteX0" fmla="*/ 62770 w 104775"/>
                  <a:gd name="connsiteY0" fmla="*/ 37624 h 95250"/>
                  <a:gd name="connsiteX1" fmla="*/ 33909 w 104775"/>
                  <a:gd name="connsiteY1" fmla="*/ 7144 h 95250"/>
                  <a:gd name="connsiteX2" fmla="*/ 69628 w 104775"/>
                  <a:gd name="connsiteY2" fmla="*/ 7144 h 95250"/>
                  <a:gd name="connsiteX3" fmla="*/ 84963 w 104775"/>
                  <a:gd name="connsiteY3" fmla="*/ 24956 h 95250"/>
                  <a:gd name="connsiteX4" fmla="*/ 100584 w 104775"/>
                  <a:gd name="connsiteY4" fmla="*/ 40481 h 95250"/>
                  <a:gd name="connsiteX5" fmla="*/ 62770 w 104775"/>
                  <a:gd name="connsiteY5" fmla="*/ 37624 h 95250"/>
                  <a:gd name="connsiteX6" fmla="*/ 41434 w 104775"/>
                  <a:gd name="connsiteY6" fmla="*/ 71247 h 95250"/>
                  <a:gd name="connsiteX7" fmla="*/ 60389 w 104775"/>
                  <a:gd name="connsiteY7" fmla="*/ 89059 h 95250"/>
                  <a:gd name="connsiteX8" fmla="*/ 7144 w 104775"/>
                  <a:gd name="connsiteY8" fmla="*/ 70104 h 95250"/>
                  <a:gd name="connsiteX9" fmla="*/ 7144 w 104775"/>
                  <a:gd name="connsiteY9" fmla="*/ 36671 h 95250"/>
                  <a:gd name="connsiteX10" fmla="*/ 41434 w 104775"/>
                  <a:gd name="connsiteY10" fmla="*/ 71247 h 95250"/>
                  <a:gd name="connsiteX11" fmla="*/ 59531 w 104775"/>
                  <a:gd name="connsiteY11" fmla="*/ 42481 h 95250"/>
                  <a:gd name="connsiteX12" fmla="*/ 84773 w 104775"/>
                  <a:gd name="connsiteY12" fmla="*/ 67437 h 95250"/>
                  <a:gd name="connsiteX13" fmla="*/ 42863 w 104775"/>
                  <a:gd name="connsiteY13" fmla="*/ 62103 h 95250"/>
                  <a:gd name="connsiteX14" fmla="*/ 7144 w 104775"/>
                  <a:gd name="connsiteY14" fmla="*/ 28956 h 95250"/>
                  <a:gd name="connsiteX15" fmla="*/ 7144 w 104775"/>
                  <a:gd name="connsiteY15" fmla="*/ 7144 h 95250"/>
                  <a:gd name="connsiteX16" fmla="*/ 23051 w 104775"/>
                  <a:gd name="connsiteY16" fmla="*/ 7144 h 95250"/>
                  <a:gd name="connsiteX17" fmla="*/ 59531 w 104775"/>
                  <a:gd name="connsiteY17" fmla="*/ 42481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75" h="95250">
                    <a:moveTo>
                      <a:pt x="62770" y="37624"/>
                    </a:moveTo>
                    <a:cubicBezTo>
                      <a:pt x="49911" y="20383"/>
                      <a:pt x="33909" y="7144"/>
                      <a:pt x="33909" y="7144"/>
                    </a:cubicBezTo>
                    <a:lnTo>
                      <a:pt x="69628" y="7144"/>
                    </a:lnTo>
                    <a:cubicBezTo>
                      <a:pt x="75248" y="12002"/>
                      <a:pt x="84963" y="24956"/>
                      <a:pt x="84963" y="24956"/>
                    </a:cubicBezTo>
                    <a:cubicBezTo>
                      <a:pt x="92012" y="34004"/>
                      <a:pt x="100584" y="40481"/>
                      <a:pt x="100584" y="40481"/>
                    </a:cubicBezTo>
                    <a:cubicBezTo>
                      <a:pt x="85534" y="64580"/>
                      <a:pt x="62770" y="37624"/>
                      <a:pt x="62770" y="37624"/>
                    </a:cubicBezTo>
                    <a:moveTo>
                      <a:pt x="41434" y="71247"/>
                    </a:moveTo>
                    <a:cubicBezTo>
                      <a:pt x="52292" y="84773"/>
                      <a:pt x="60389" y="89059"/>
                      <a:pt x="60389" y="89059"/>
                    </a:cubicBezTo>
                    <a:cubicBezTo>
                      <a:pt x="34671" y="114776"/>
                      <a:pt x="7144" y="70104"/>
                      <a:pt x="7144" y="70104"/>
                    </a:cubicBezTo>
                    <a:lnTo>
                      <a:pt x="7144" y="36671"/>
                    </a:lnTo>
                    <a:cubicBezTo>
                      <a:pt x="21717" y="42101"/>
                      <a:pt x="41434" y="71247"/>
                      <a:pt x="41434" y="71247"/>
                    </a:cubicBezTo>
                    <a:moveTo>
                      <a:pt x="59531" y="42481"/>
                    </a:moveTo>
                    <a:cubicBezTo>
                      <a:pt x="72104" y="57531"/>
                      <a:pt x="84773" y="67437"/>
                      <a:pt x="84773" y="67437"/>
                    </a:cubicBezTo>
                    <a:cubicBezTo>
                      <a:pt x="63532" y="93440"/>
                      <a:pt x="42863" y="62103"/>
                      <a:pt x="42863" y="62103"/>
                    </a:cubicBezTo>
                    <a:cubicBezTo>
                      <a:pt x="22384" y="37052"/>
                      <a:pt x="7144" y="28956"/>
                      <a:pt x="7144" y="28956"/>
                    </a:cubicBezTo>
                    <a:lnTo>
                      <a:pt x="7144" y="7144"/>
                    </a:lnTo>
                    <a:lnTo>
                      <a:pt x="23051" y="7144"/>
                    </a:lnTo>
                    <a:cubicBezTo>
                      <a:pt x="32671" y="10763"/>
                      <a:pt x="59531" y="42481"/>
                      <a:pt x="59531" y="42481"/>
                    </a:cubicBezTo>
                  </a:path>
                </a:pathLst>
              </a:custGeom>
              <a:grpFill/>
              <a:ln w="9525" cap="flat">
                <a:noFill/>
                <a:prstDash val="solid"/>
                <a:miter/>
              </a:ln>
            </p:spPr>
            <p:txBody>
              <a:bodyPr rtlCol="0" anchor="ctr"/>
              <a:lstStyle/>
              <a:p>
                <a:endParaRPr lang="en-AU" dirty="0">
                  <a:latin typeface="Arial" panose="020B0604020202020204" pitchFamily="34" charset="0"/>
                </a:endParaRPr>
              </a:p>
            </p:txBody>
          </p:sp>
        </p:grpSp>
      </p:grpSp>
      <p:pic>
        <p:nvPicPr>
          <p:cNvPr id="16" name="Picture Placeholder 15" descr="A group of men sit around the exposed roots of a very large tree.">
            <a:extLst>
              <a:ext uri="{FF2B5EF4-FFF2-40B4-BE49-F238E27FC236}">
                <a16:creationId xmlns:a16="http://schemas.microsoft.com/office/drawing/2014/main" id="{46DE0797-06AE-48C0-ADCC-EBD3FB9BF0AB}"/>
              </a:ext>
            </a:extLst>
          </p:cNvPr>
          <p:cNvPicPr>
            <a:picLocks noGrp="1" noChangeAspect="1"/>
          </p:cNvPicPr>
          <p:nvPr>
            <p:ph type="pic" sz="quarter" idx="10"/>
          </p:nvPr>
        </p:nvPicPr>
        <p:blipFill rotWithShape="1">
          <a:blip r:embed="rId3" cstate="print">
            <a:extLst>
              <a:ext uri="{28A0092B-C50C-407E-A947-70E740481C1C}">
                <a14:useLocalDpi xmlns:a14="http://schemas.microsoft.com/office/drawing/2010/main"/>
              </a:ext>
            </a:extLst>
          </a:blip>
          <a:srcRect t="2015"/>
          <a:stretch/>
        </p:blipFill>
        <p:spPr>
          <a:xfrm>
            <a:off x="0" y="2280272"/>
            <a:ext cx="12192000" cy="3954863"/>
          </a:xfrm>
        </p:spPr>
      </p:pic>
    </p:spTree>
    <p:extLst>
      <p:ext uri="{BB962C8B-B14F-4D97-AF65-F5344CB8AC3E}">
        <p14:creationId xmlns:p14="http://schemas.microsoft.com/office/powerpoint/2010/main" val="3660124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AC8C4E50-D9F3-456D-A715-2FF6B11FC952}"/>
              </a:ext>
            </a:extLst>
          </p:cNvPr>
          <p:cNvSpPr>
            <a:spLocks noGrp="1"/>
          </p:cNvSpPr>
          <p:nvPr>
            <p:ph type="body" sz="half" idx="2"/>
          </p:nvPr>
        </p:nvSpPr>
        <p:spPr>
          <a:xfrm>
            <a:off x="584848" y="1552548"/>
            <a:ext cx="11055609" cy="4394624"/>
          </a:xfrm>
        </p:spPr>
        <p:txBody>
          <a:bodyPr lIns="91440" tIns="45720" rIns="91440" bIns="45720" anchor="t"/>
          <a:lstStyle/>
          <a:p>
            <a:pPr>
              <a:spcAft>
                <a:spcPts val="1200"/>
              </a:spcAft>
            </a:pPr>
            <a:r>
              <a:rPr lang="en-AU" sz="4000" dirty="0">
                <a:solidFill>
                  <a:srgbClr val="762000"/>
                </a:solidFill>
              </a:rPr>
              <a:t>Who are </a:t>
            </a:r>
            <a:r>
              <a:rPr lang="en-AU" sz="4000">
                <a:solidFill>
                  <a:srgbClr val="762000"/>
                </a:solidFill>
              </a:rPr>
              <a:t>the Stolen </a:t>
            </a:r>
            <a:r>
              <a:rPr lang="en-AU" sz="4000" dirty="0">
                <a:solidFill>
                  <a:srgbClr val="762000"/>
                </a:solidFill>
              </a:rPr>
              <a:t>G</a:t>
            </a:r>
            <a:r>
              <a:rPr lang="en-AU" sz="4000">
                <a:solidFill>
                  <a:srgbClr val="762000"/>
                </a:solidFill>
              </a:rPr>
              <a:t>enerations </a:t>
            </a:r>
            <a:r>
              <a:rPr lang="en-AU" sz="4000" dirty="0">
                <a:solidFill>
                  <a:srgbClr val="762000"/>
                </a:solidFill>
              </a:rPr>
              <a:t>and how can we act in solidarity with them?</a:t>
            </a:r>
          </a:p>
          <a:p>
            <a:pPr>
              <a:spcAft>
                <a:spcPts val="1200"/>
              </a:spcAft>
            </a:pPr>
            <a:endParaRPr lang="en-AU" sz="4000" dirty="0">
              <a:solidFill>
                <a:srgbClr val="762000"/>
              </a:solidFill>
            </a:endParaRPr>
          </a:p>
        </p:txBody>
      </p:sp>
      <p:sp>
        <p:nvSpPr>
          <p:cNvPr id="5" name="Title 4">
            <a:extLst>
              <a:ext uri="{FF2B5EF4-FFF2-40B4-BE49-F238E27FC236}">
                <a16:creationId xmlns:a16="http://schemas.microsoft.com/office/drawing/2014/main" id="{AA2DA02F-1A51-47BB-B8C0-92D2B2F6FB5A}"/>
              </a:ext>
            </a:extLst>
          </p:cNvPr>
          <p:cNvSpPr>
            <a:spLocks noGrp="1"/>
          </p:cNvSpPr>
          <p:nvPr>
            <p:ph type="title"/>
          </p:nvPr>
        </p:nvSpPr>
        <p:spPr/>
        <p:txBody>
          <a:bodyPr anchor="ctr"/>
          <a:lstStyle/>
          <a:p>
            <a:r>
              <a:rPr lang="en-US" sz="4000" dirty="0"/>
              <a:t>BIG IDEA</a:t>
            </a:r>
            <a:endParaRPr lang="en-AU" sz="4000" dirty="0"/>
          </a:p>
        </p:txBody>
      </p:sp>
      <p:sp>
        <p:nvSpPr>
          <p:cNvPr id="2" name="Rectangle 1">
            <a:extLst>
              <a:ext uri="{FF2B5EF4-FFF2-40B4-BE49-F238E27FC236}">
                <a16:creationId xmlns:a16="http://schemas.microsoft.com/office/drawing/2014/main" id="{0E9D429D-261A-4A3A-A0AB-B229F6E6F2A0}"/>
              </a:ext>
            </a:extLst>
          </p:cNvPr>
          <p:cNvSpPr/>
          <p:nvPr/>
        </p:nvSpPr>
        <p:spPr>
          <a:xfrm>
            <a:off x="584848" y="3749860"/>
            <a:ext cx="6524030" cy="461665"/>
          </a:xfrm>
          <a:prstGeom prst="rect">
            <a:avLst/>
          </a:prstGeom>
        </p:spPr>
        <p:txBody>
          <a:bodyPr wrap="none">
            <a:spAutoFit/>
          </a:bodyPr>
          <a:lstStyle/>
          <a:p>
            <a:r>
              <a:rPr lang="en-AU" sz="2400" dirty="0">
                <a:latin typeface="Arial" panose="020B0604020202020204" pitchFamily="34" charset="0"/>
              </a:rPr>
              <a:t>We begin with an Acknowledgment of Country.</a:t>
            </a:r>
          </a:p>
        </p:txBody>
      </p:sp>
    </p:spTree>
    <p:extLst>
      <p:ext uri="{BB962C8B-B14F-4D97-AF65-F5344CB8AC3E}">
        <p14:creationId xmlns:p14="http://schemas.microsoft.com/office/powerpoint/2010/main" val="519983208"/>
      </p:ext>
    </p:extLst>
  </p:cSld>
  <p:clrMapOvr>
    <a:masterClrMapping/>
  </p:clrMapOvr>
</p:sld>
</file>

<file path=ppt/theme/theme1.xml><?xml version="1.0" encoding="utf-8"?>
<a:theme xmlns:a="http://schemas.openxmlformats.org/drawingml/2006/main" name="Education PPT 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PPT Template" id="{2F90A112-E7F6-BC42-8CD5-5C3B570A3003}" vid="{3B365C36-3C37-6946-9ED8-AF5DEA2842EB}"/>
    </a:ext>
  </a:extLst>
</a:theme>
</file>

<file path=ppt/theme/theme2.xml><?xml version="1.0" encoding="utf-8"?>
<a:theme xmlns:a="http://schemas.openxmlformats.org/drawingml/2006/main" name="Maro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roon" id="{F0295F11-2DA2-B64A-9C4D-F2C70264CD3F}" vid="{6E10210B-2B63-BE43-B208-473950DA47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5B4263F7BA4B4FB1DEE6AB7F3265F0" ma:contentTypeVersion="36" ma:contentTypeDescription="Create a new document." ma:contentTypeScope="" ma:versionID="749d50841259068563e761e2feb9de11">
  <xsd:schema xmlns:xsd="http://www.w3.org/2001/XMLSchema" xmlns:xs="http://www.w3.org/2001/XMLSchema" xmlns:p="http://schemas.microsoft.com/office/2006/metadata/properties" xmlns:ns2="a74f41e8-2c9a-4a9a-8a86-1b2eca9cb15f" xmlns:ns3="http://schemas.microsoft.com/sharepoint/v3/fields" xmlns:ns4="d0426e0c-4a75-4487-8a8c-05f70a1c3a62" targetNamespace="http://schemas.microsoft.com/office/2006/metadata/properties" ma:root="true" ma:fieldsID="61e94646948ac0b72fb0fae39d36c74b" ns2:_="" ns3:_="" ns4:_="">
    <xsd:import namespace="a74f41e8-2c9a-4a9a-8a86-1b2eca9cb15f"/>
    <xsd:import namespace="http://schemas.microsoft.com/sharepoint/v3/fields"/>
    <xsd:import namespace="d0426e0c-4a75-4487-8a8c-05f70a1c3a62"/>
    <xsd:element name="properties">
      <xsd:complexType>
        <xsd:sequence>
          <xsd:element name="documentManagement">
            <xsd:complexType>
              <xsd:all>
                <xsd:element ref="ns2:Calendar_x0020_Year" minOccurs="0"/>
                <xsd:element ref="ns2:Document_x0020_Status" minOccurs="0"/>
                <xsd:element ref="ns3:_ResourceType" minOccurs="0"/>
                <xsd:element ref="ns4:bc52f877b74e4892aa9edc07f5db4423" minOccurs="0"/>
                <xsd:element ref="ns2:TaxCatchAll" minOccurs="0"/>
                <xsd:element ref="ns4:MediaServiceMetadata" minOccurs="0"/>
                <xsd:element ref="ns4:MediaServiceFastMetadata" minOccurs="0"/>
                <xsd:element ref="ns4:MediaServiceDateTaken" minOccurs="0"/>
                <xsd:element ref="ns4:MediaLengthInSeconds" minOccurs="0"/>
                <xsd:element ref="ns4:lcf76f155ced4ddcb4097134ff3c332f" minOccurs="0"/>
                <xsd:element ref="ns4:MediaServiceGenerationTime" minOccurs="0"/>
                <xsd:element ref="ns4:MediaServiceEventHashCode" minOccurs="0"/>
                <xsd:element ref="ns4:MediaServiceOCR" minOccurs="0"/>
                <xsd:element ref="ns2:TaxKeywordTaxHTField" minOccurs="0"/>
                <xsd:element ref="ns4:Cross_x002d_Curriculum_x0020_Priorities" minOccurs="0"/>
                <xsd:element ref="ns4:General_x0020_Capabilities" minOccurs="0"/>
                <xsd:element ref="ns2:SharedWithUsers" minOccurs="0"/>
                <xsd:element ref="ns2:SharedWithDetails" minOccurs="0"/>
                <xsd:element ref="ns4:ResourcesType" minOccurs="0"/>
                <xsd:element ref="ns4:ResourceAudience" minOccurs="0"/>
                <xsd:element ref="ns4:ResourceTopic" minOccurs="0"/>
                <xsd:element ref="ns4:Curriculum" minOccurs="0"/>
                <xsd:element ref="ns4:Ter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f41e8-2c9a-4a9a-8a86-1b2eca9cb15f" elementFormDefault="qualified">
    <xsd:import namespace="http://schemas.microsoft.com/office/2006/documentManagement/types"/>
    <xsd:import namespace="http://schemas.microsoft.com/office/infopath/2007/PartnerControls"/>
    <xsd:element name="Calendar_x0020_Year" ma:index="8" nillable="true" ma:displayName="Calendar Year" ma:list="{efc841cf-c008-4849-acd6-eb31f33685a0}" ma:internalName="Calendar_x0020_Year" ma:showField="CalendarYear" ma:web="a74f41e8-2c9a-4a9a-8a86-1b2eca9cb15f">
      <xsd:simpleType>
        <xsd:restriction base="dms:Lookup"/>
      </xsd:simpleType>
    </xsd:element>
    <xsd:element name="Document_x0020_Status" ma:index="9" nillable="true" ma:displayName="Document Status" ma:list="{c6e27091-794f-4218-8873-7e1e6bc71942}" ma:internalName="Document_x0020_Status" ma:showField="Documentstatus" ma:web="a74f41e8-2c9a-4a9a-8a86-1b2eca9cb15f">
      <xsd:simpleType>
        <xsd:restriction base="dms:Lookup"/>
      </xsd:simpleType>
    </xsd:element>
    <xsd:element name="TaxCatchAll" ma:index="13" nillable="true" ma:displayName="Taxonomy Catch All Column" ma:hidden="true" ma:list="{0f3ffeea-cf0c-4ca3-804a-6fa494fe2746}" ma:internalName="TaxCatchAll" ma:showField="CatchAllData" ma:web="a74f41e8-2c9a-4a9a-8a86-1b2eca9cb15f">
      <xsd:complexType>
        <xsd:complexContent>
          <xsd:extension base="dms:MultiChoiceLookup">
            <xsd:sequence>
              <xsd:element name="Value" type="dms:Lookup" maxOccurs="unbounded" minOccurs="0" nillable="true"/>
            </xsd:sequence>
          </xsd:extension>
        </xsd:complexContent>
      </xsd:complexType>
    </xsd:element>
    <xsd:element name="TaxKeywordTaxHTField" ma:index="24" nillable="true" ma:taxonomy="true" ma:internalName="TaxKeywordTaxHTField" ma:taxonomyFieldName="TaxKeyword" ma:displayName="Enterprise Keywords" ma:fieldId="{23f27201-bee3-471e-b2e7-b64fd8b7ca38}" ma:taxonomyMulti="true" ma:sspId="fba56b17-20de-4e09-aefb-c97c0efd6dbe" ma:termSetId="00000000-0000-0000-0000-000000000000" ma:anchorId="00000000-0000-0000-0000-000000000000" ma:open="true" ma:isKeyword="true">
      <xsd:complexType>
        <xsd:sequence>
          <xsd:element ref="pc:Terms" minOccurs="0" maxOccurs="1"/>
        </xsd:sequence>
      </xsd:complexType>
    </xsd:element>
    <xsd:element name="SharedWithUsers" ma:index="2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ResourceType" ma:index="10" nillable="true" ma:displayName="Resource Type" ma:description="A set of categories, functions, genres or aggregation levels" ma:internalName="_ResourceTyp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426e0c-4a75-4487-8a8c-05f70a1c3a62" elementFormDefault="qualified">
    <xsd:import namespace="http://schemas.microsoft.com/office/2006/documentManagement/types"/>
    <xsd:import namespace="http://schemas.microsoft.com/office/infopath/2007/PartnerControls"/>
    <xsd:element name="bc52f877b74e4892aa9edc07f5db4423" ma:index="12" nillable="true" ma:taxonomy="true" ma:internalName="bc52f877b74e4892aa9edc07f5db4423" ma:taxonomyFieldName="Topic" ma:displayName="Topic" ma:default="" ma:fieldId="{bc52f877-b74e-4892-aa9e-dc07f5db4423}" ma:sspId="fba56b17-20de-4e09-aefb-c97c0efd6dbe" ma:termSetId="43fe0924-5d85-4bf5-8df1-467cebe12fdd" ma:anchorId="00000000-0000-0000-0000-000000000000" ma:open="false" ma:isKeyword="false">
      <xsd:complexType>
        <xsd:sequence>
          <xsd:element ref="pc:Terms" minOccurs="0" maxOccurs="1"/>
        </xsd:sequence>
      </xsd:complex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ba56b17-20de-4e09-aefb-c97c0efd6dbe"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Cross_x002d_Curriculum_x0020_Priorities" ma:index="25" nillable="true" ma:displayName="Cross-Curriculum Priorities" ma:format="Dropdown" ma:internalName="Cross_x002d_Curriculum_x0020_Priorities">
      <xsd:complexType>
        <xsd:complexContent>
          <xsd:extension base="dms:MultiChoice">
            <xsd:sequence>
              <xsd:element name="Value" maxOccurs="unbounded" minOccurs="0" nillable="true">
                <xsd:simpleType>
                  <xsd:restriction base="dms:Choice">
                    <xsd:enumeration value="Aboriginal and Torres Strait Islander Histories and Cultures"/>
                    <xsd:enumeration value="Asia and Australia's Engagement with Asia"/>
                    <xsd:enumeration value="Sustainability"/>
                  </xsd:restriction>
                </xsd:simpleType>
              </xsd:element>
            </xsd:sequence>
          </xsd:extension>
        </xsd:complexContent>
      </xsd:complexType>
    </xsd:element>
    <xsd:element name="General_x0020_Capabilities" ma:index="26" nillable="true" ma:displayName="General Capabilities" ma:format="Dropdown" ma:internalName="General_x0020_Capabilities">
      <xsd:complexType>
        <xsd:complexContent>
          <xsd:extension base="dms:MultiChoice">
            <xsd:sequence>
              <xsd:element name="Value" maxOccurs="unbounded" minOccurs="0" nillable="true">
                <xsd:simpleType>
                  <xsd:restriction base="dms:Choice">
                    <xsd:enumeration value="Literacy"/>
                    <xsd:enumeration value="Numeracy"/>
                    <xsd:enumeration value="Information and Communication Technology (ICT) Capability"/>
                    <xsd:enumeration value="Critical and Creative Thinking"/>
                    <xsd:enumeration value="Personal and Social Capability"/>
                    <xsd:enumeration value="Ethical Understanding"/>
                    <xsd:enumeration value="Intercultural Understanding"/>
                  </xsd:restriction>
                </xsd:simpleType>
              </xsd:element>
            </xsd:sequence>
          </xsd:extension>
        </xsd:complexContent>
      </xsd:complexType>
    </xsd:element>
    <xsd:element name="ResourcesType" ma:index="29" nillable="true" ma:displayName="Resources Type" ma:format="Dropdown" ma:internalName="ResourcesType">
      <xsd:complexType>
        <xsd:complexContent>
          <xsd:extension base="dms:MultiChoice">
            <xsd:sequence>
              <xsd:element name="Value" maxOccurs="unbounded" minOccurs="0" nillable="true">
                <xsd:simpleType>
                  <xsd:restriction base="dms:Choice">
                    <xsd:enumeration value="Assembly"/>
                    <xsd:enumeration value="Fact Sheet and Report"/>
                    <xsd:enumeration value="Film"/>
                    <xsd:enumeration value="Fundraising"/>
                    <xsd:enumeration value="Game"/>
                    <xsd:enumeration value="Guide"/>
                    <xsd:enumeration value="Image"/>
                    <xsd:enumeration value="Lesson and Unit"/>
                    <xsd:enumeration value="Poster"/>
                    <xsd:enumeration value="Prayer / Reflection"/>
                    <xsd:enumeration value="Quiz"/>
                    <xsd:enumeration value="Case Study"/>
                  </xsd:restriction>
                </xsd:simpleType>
              </xsd:element>
            </xsd:sequence>
          </xsd:extension>
        </xsd:complexContent>
      </xsd:complexType>
    </xsd:element>
    <xsd:element name="ResourceAudience" ma:index="30" nillable="true" ma:displayName="Resource Audience" ma:format="Dropdown" ma:internalName="ResourceAudience">
      <xsd:complexType>
        <xsd:complexContent>
          <xsd:extension base="dms:MultiChoice">
            <xsd:sequence>
              <xsd:element name="Value" maxOccurs="unbounded" minOccurs="0" nillable="true">
                <xsd:simpleType>
                  <xsd:restriction base="dms:Choice">
                    <xsd:enumeration value="Lower Primary F-2"/>
                    <xsd:enumeration value="Middle primary 3-4"/>
                    <xsd:enumeration value="Upper Primary 5-6"/>
                    <xsd:enumeration value="Upper Primary 3-6"/>
                    <xsd:enumeration value="Secondary"/>
                    <xsd:enumeration value="Youth"/>
                    <xsd:enumeration value="Parish"/>
                    <xsd:enumeration value="Teacher"/>
                    <xsd:enumeration value="Choice 9"/>
                  </xsd:restriction>
                </xsd:simpleType>
              </xsd:element>
            </xsd:sequence>
          </xsd:extension>
        </xsd:complexContent>
      </xsd:complexType>
    </xsd:element>
    <xsd:element name="ResourceTopic" ma:index="31" nillable="true" ma:displayName="Resource Topic" ma:format="Dropdown" ma:internalName="ResourceTopic">
      <xsd:complexType>
        <xsd:complexContent>
          <xsd:extension base="dms:MultiChoice">
            <xsd:sequence>
              <xsd:element name="Value" maxOccurs="unbounded" minOccurs="0" nillable="true">
                <xsd:simpleType>
                  <xsd:restriction base="dms:Choice">
                    <xsd:enumeration value="About Caritas"/>
                    <xsd:enumeration value="Advocacy and Campaigns"/>
                    <xsd:enumeration value="Catholic Identity"/>
                    <xsd:enumeration value="Catholic Social Teaching"/>
                    <xsd:enumeration value="Disability"/>
                    <xsd:enumeration value="Emergencies"/>
                    <xsd:enumeration value="Environment, Climate Justice, DRR"/>
                    <xsd:enumeration value="Food Security and Agriculture"/>
                    <xsd:enumeration value="Gender Equality / Women"/>
                    <xsd:enumeration value="Health"/>
                    <xsd:enumeration value="Human Trafficking, Modern Slavery and Fair Trade"/>
                    <xsd:enumeration value="Indigenous Peoples"/>
                    <xsd:enumeration value="Laudato Si'"/>
                    <xsd:enumeration value="Peace and Conflict"/>
                    <xsd:enumeration value="Poverty"/>
                    <xsd:enumeration value="Project Compassion"/>
                    <xsd:enumeration value="Refugees and Forced Migration"/>
                    <xsd:enumeration value="Sustainable Development Goals and Human Rights"/>
                    <xsd:enumeration value="Water and Sanitation"/>
                    <xsd:enumeration value="Religion"/>
                    <xsd:enumeration value="First Nations Australians"/>
                    <xsd:enumeration value="Choice 22"/>
                  </xsd:restriction>
                </xsd:simpleType>
              </xsd:element>
            </xsd:sequence>
          </xsd:extension>
        </xsd:complexContent>
      </xsd:complexType>
    </xsd:element>
    <xsd:element name="Curriculum" ma:index="32" nillable="true" ma:displayName="Curriculum" ma:format="Dropdown" ma:internalName="Curriculum">
      <xsd:complexType>
        <xsd:complexContent>
          <xsd:extension base="dms:MultiChoice">
            <xsd:sequence>
              <xsd:element name="Value" maxOccurs="unbounded" minOccurs="0" nillable="true">
                <xsd:simpleType>
                  <xsd:restriction base="dms:Choice">
                    <xsd:enumeration value="Civics and Citizenship"/>
                    <xsd:enumeration value="Economics and Business"/>
                    <xsd:enumeration value="English"/>
                    <xsd:enumeration value="Geography"/>
                    <xsd:enumeration value="HASS"/>
                    <xsd:enumeration value="Health and PE"/>
                    <xsd:enumeration value="History"/>
                    <xsd:enumeration value="Languages"/>
                    <xsd:enumeration value="Mathematics"/>
                    <xsd:enumeration value="Religious Education"/>
                    <xsd:enumeration value="Science"/>
                    <xsd:enumeration value="Technologies "/>
                    <xsd:enumeration value="Choice 13"/>
                  </xsd:restriction>
                </xsd:simpleType>
              </xsd:element>
            </xsd:sequence>
          </xsd:extension>
        </xsd:complexContent>
      </xsd:complexType>
    </xsd:element>
    <xsd:element name="Term" ma:index="33" nillable="true" ma:displayName="Term" ma:format="Dropdown" ma:internalName="Term">
      <xsd:complexType>
        <xsd:complexContent>
          <xsd:extension base="dms:MultiChoice">
            <xsd:sequence>
              <xsd:element name="Value" maxOccurs="unbounded" minOccurs="0" nillable="true">
                <xsd:simpleType>
                  <xsd:restriction base="dms:Choice">
                    <xsd:enumeration value="Term 1 "/>
                    <xsd:enumeration value="Term 2"/>
                    <xsd:enumeration value="Term 3"/>
                    <xsd:enumeration value="Term 4"/>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lendar_x0020_Year xmlns="a74f41e8-2c9a-4a9a-8a86-1b2eca9cb15f" xsi:nil="true"/>
    <Cross_x002d_Curriculum_x0020_Priorities xmlns="d0426e0c-4a75-4487-8a8c-05f70a1c3a62" xsi:nil="true"/>
    <bc52f877b74e4892aa9edc07f5db4423 xmlns="d0426e0c-4a75-4487-8a8c-05f70a1c3a62">
      <Terms xmlns="http://schemas.microsoft.com/office/infopath/2007/PartnerControls"/>
    </bc52f877b74e4892aa9edc07f5db4423>
    <TaxCatchAll xmlns="a74f41e8-2c9a-4a9a-8a86-1b2eca9cb15f" xsi:nil="true"/>
    <Curriculum xmlns="d0426e0c-4a75-4487-8a8c-05f70a1c3a62" xsi:nil="true"/>
    <lcf76f155ced4ddcb4097134ff3c332f xmlns="d0426e0c-4a75-4487-8a8c-05f70a1c3a62">
      <Terms xmlns="http://schemas.microsoft.com/office/infopath/2007/PartnerControls"/>
    </lcf76f155ced4ddcb4097134ff3c332f>
    <TaxKeywordTaxHTField xmlns="a74f41e8-2c9a-4a9a-8a86-1b2eca9cb15f">
      <Terms xmlns="http://schemas.microsoft.com/office/infopath/2007/PartnerControls"/>
    </TaxKeywordTaxHTField>
    <_ResourceType xmlns="http://schemas.microsoft.com/sharepoint/v3/fields" xsi:nil="true"/>
    <Document_x0020_Status xmlns="a74f41e8-2c9a-4a9a-8a86-1b2eca9cb15f" xsi:nil="true"/>
    <General_x0020_Capabilities xmlns="d0426e0c-4a75-4487-8a8c-05f70a1c3a62" xsi:nil="true"/>
    <ResourcesType xmlns="d0426e0c-4a75-4487-8a8c-05f70a1c3a62" xsi:nil="true"/>
    <ResourceAudience xmlns="d0426e0c-4a75-4487-8a8c-05f70a1c3a62" xsi:nil="true"/>
    <ResourceTopic xmlns="d0426e0c-4a75-4487-8a8c-05f70a1c3a62" xsi:nil="true"/>
    <Term xmlns="d0426e0c-4a75-4487-8a8c-05f70a1c3a6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477802-832F-425E-BFB2-FC292E3CD7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f41e8-2c9a-4a9a-8a86-1b2eca9cb15f"/>
    <ds:schemaRef ds:uri="http://schemas.microsoft.com/sharepoint/v3/fields"/>
    <ds:schemaRef ds:uri="d0426e0c-4a75-4487-8a8c-05f70a1c3a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CE9FC7-F488-4CBC-BC57-3C13B4B4EA8E}">
  <ds:schemaRefs>
    <ds:schemaRef ds:uri="http://schemas.microsoft.com/office/2006/metadata/properties"/>
    <ds:schemaRef ds:uri="http://purl.org/dc/terms/"/>
    <ds:schemaRef ds:uri="http://schemas.microsoft.com/sharepoint/v3/fields"/>
    <ds:schemaRef ds:uri="http://schemas.microsoft.com/office/2006/documentManagement/types"/>
    <ds:schemaRef ds:uri="http://purl.org/dc/dcmitype/"/>
    <ds:schemaRef ds:uri="http://purl.org/dc/elements/1.1/"/>
    <ds:schemaRef ds:uri="http://schemas.microsoft.com/office/infopath/2007/PartnerControls"/>
    <ds:schemaRef ds:uri="http://schemas.openxmlformats.org/package/2006/metadata/core-properties"/>
    <ds:schemaRef ds:uri="d0426e0c-4a75-4487-8a8c-05f70a1c3a62"/>
    <ds:schemaRef ds:uri="a74f41e8-2c9a-4a9a-8a86-1b2eca9cb15f"/>
    <ds:schemaRef ds:uri="http://www.w3.org/XML/1998/namespace"/>
  </ds:schemaRefs>
</ds:datastoreItem>
</file>

<file path=customXml/itemProps3.xml><?xml version="1.0" encoding="utf-8"?>
<ds:datastoreItem xmlns:ds="http://schemas.openxmlformats.org/officeDocument/2006/customXml" ds:itemID="{7010F89C-9F27-40E2-B07B-DA746ED61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872</TotalTime>
  <Words>6902</Words>
  <Application>Microsoft Office PowerPoint</Application>
  <PresentationFormat>Widescreen</PresentationFormat>
  <Paragraphs>477</Paragraphs>
  <Slides>46</Slides>
  <Notes>38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46</vt:i4>
      </vt:variant>
    </vt:vector>
  </HeadingPairs>
  <TitlesOfParts>
    <vt:vector size="54" baseType="lpstr">
      <vt:lpstr>Arial</vt:lpstr>
      <vt:lpstr>Calibri</vt:lpstr>
      <vt:lpstr>Garamond</vt:lpstr>
      <vt:lpstr>proxima-nova</vt:lpstr>
      <vt:lpstr>Roboto Light</vt:lpstr>
      <vt:lpstr>Roboto Light</vt:lpstr>
      <vt:lpstr>Education PPT Template</vt:lpstr>
      <vt:lpstr>Maroon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STOLEN GENERATIONS</vt:lpstr>
      <vt:lpstr>BIG IDEA</vt:lpstr>
      <vt:lpstr>SECTION 1: THE STOLEN GENERATIONS </vt:lpstr>
      <vt:lpstr>PowerPoint Presentation</vt:lpstr>
      <vt:lpstr>THE STOLEN GENERATIONS</vt:lpstr>
      <vt:lpstr>THE STOLEN GENERATIONS</vt:lpstr>
      <vt:lpstr>WHY? </vt:lpstr>
      <vt:lpstr>ASSIMILATION POLICY</vt:lpstr>
      <vt:lpstr>SECTION 2: CASE STUDY Kinchela Boys Home</vt:lpstr>
      <vt:lpstr>KINCHELA BOYS HOME</vt:lpstr>
      <vt:lpstr>KINCHELA BOYS HOME ABORIGINAL CORPORATION (KBHAC)</vt:lpstr>
      <vt:lpstr>UNCLE RICHARD’S STORY</vt:lpstr>
      <vt:lpstr>UNCLE RICHARD’S STORY</vt:lpstr>
      <vt:lpstr>UNCLE RICHARD’S STORY</vt:lpstr>
      <vt:lpstr>UNCLE RICHARD’S STORY</vt:lpstr>
      <vt:lpstr>UNCLE RICHARD’S STORY</vt:lpstr>
      <vt:lpstr>DISCUSS</vt:lpstr>
      <vt:lpstr>DID YOU KNOW?</vt:lpstr>
      <vt:lpstr>ACTIVITY: EFFECT OF REMOVAL</vt:lpstr>
      <vt:lpstr>PROPAGANDA</vt:lpstr>
      <vt:lpstr>PROPAGANDA</vt:lpstr>
      <vt:lpstr>REFLECT</vt:lpstr>
      <vt:lpstr>SECTION 3: A PATH TO JUSTICE</vt:lpstr>
      <vt:lpstr>In this next section we will explore:  </vt:lpstr>
      <vt:lpstr>INTERNATIONAL OBLIGATIONS</vt:lpstr>
      <vt:lpstr>INTERNATIONAL OBLIGATIONS</vt:lpstr>
      <vt:lpstr>UNITED NATIONS DECLARATION ON THE RIGHTS OF INDIGENOUS PEOPLES (UNDRIP)</vt:lpstr>
      <vt:lpstr>UNITED NATIONS DECLARATION ON THE RIGHTS OF INDIGENOUS PEOPLES (UNDRIP)</vt:lpstr>
      <vt:lpstr>NATIONAL APOLOGY</vt:lpstr>
      <vt:lpstr>CHURCH APOLOGY</vt:lpstr>
      <vt:lpstr>SUBSIDIARITY</vt:lpstr>
      <vt:lpstr>PRESERVING THE TRUTH</vt:lpstr>
      <vt:lpstr>KINCHELA BOYS HOME GATE</vt:lpstr>
      <vt:lpstr>KBHAC CONSERVATION  MANAGEMENT PLAN</vt:lpstr>
      <vt:lpstr>CLOSE THE GAP</vt:lpstr>
      <vt:lpstr>WHAT IS THE PATH TO JUSTICE?</vt:lpstr>
      <vt:lpstr>WHAT CAN I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Stolen Generations - UP and Sec</dc:title>
  <dc:creator>Marlin Communications</dc:creator>
  <cp:lastModifiedBy>Nicole Dobrohotoff</cp:lastModifiedBy>
  <cp:revision>84</cp:revision>
  <dcterms:created xsi:type="dcterms:W3CDTF">2014-11-30T23:21:17Z</dcterms:created>
  <dcterms:modified xsi:type="dcterms:W3CDTF">2023-06-30T05:38:22Z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0x0101007A5B4263F7BA4B4FB1DEE6AB7F3265F0</vt:lpwstr>
  </property>
  <property fmtid="{D5CDD505-2E9C-101B-9397-08002B2CF9AE}" pid="3" name="_dlc_DocIdItemGuid">
    <vt:lpwstr>d7ee03d9-074b-4786-bb99-1c6adf13a550</vt:lpwstr>
  </property>
  <property fmtid="{D5CDD505-2E9C-101B-9397-08002B2CF9AE}" pid="4" name="Order">
    <vt:r8>8300</vt:r8>
  </property>
  <property fmtid="{D5CDD505-2E9C-101B-9397-08002B2CF9AE}" pid="5" name="_ExtendedDescription">
    <vt:lpwstr/>
  </property>
  <property fmtid="{D5CDD505-2E9C-101B-9397-08002B2CF9AE}" pid="6" name="TaxKeyword">
    <vt:lpwstr/>
  </property>
  <property fmtid="{D5CDD505-2E9C-101B-9397-08002B2CF9AE}" pid="7" name="Topic">
    <vt:lpwstr/>
  </property>
  <property fmtid="{D5CDD505-2E9C-101B-9397-08002B2CF9AE}" pid="8" name="MediaServiceImageTags">
    <vt:lpwstr/>
  </property>
</Properties>
</file>