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5"/>
  </p:sldMasterIdLst>
  <p:notesMasterIdLst>
    <p:notesMasterId r:id="rId30"/>
  </p:notesMasterIdLst>
  <p:handoutMasterIdLst>
    <p:handoutMasterId r:id="rId31"/>
  </p:handoutMasterIdLst>
  <p:sldIdLst>
    <p:sldId id="280" r:id="rId6"/>
    <p:sldId id="261" r:id="rId7"/>
    <p:sldId id="257" r:id="rId8"/>
    <p:sldId id="278" r:id="rId9"/>
    <p:sldId id="295" r:id="rId10"/>
    <p:sldId id="279" r:id="rId11"/>
    <p:sldId id="296" r:id="rId12"/>
    <p:sldId id="285" r:id="rId13"/>
    <p:sldId id="291" r:id="rId14"/>
    <p:sldId id="289" r:id="rId15"/>
    <p:sldId id="290" r:id="rId16"/>
    <p:sldId id="298" r:id="rId17"/>
    <p:sldId id="306" r:id="rId18"/>
    <p:sldId id="301" r:id="rId19"/>
    <p:sldId id="300" r:id="rId20"/>
    <p:sldId id="283" r:id="rId21"/>
    <p:sldId id="288" r:id="rId22"/>
    <p:sldId id="287" r:id="rId23"/>
    <p:sldId id="305" r:id="rId24"/>
    <p:sldId id="304" r:id="rId25"/>
    <p:sldId id="303" r:id="rId26"/>
    <p:sldId id="302" r:id="rId27"/>
    <p:sldId id="297" r:id="rId28"/>
    <p:sldId id="27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p15:clr>
            <a:srgbClr val="A4A3A4"/>
          </p15:clr>
        </p15:guide>
        <p15:guide id="2" orient="horz" pos="4020">
          <p15:clr>
            <a:srgbClr val="A4A3A4"/>
          </p15:clr>
        </p15:guide>
        <p15:guide id="3" pos="4014">
          <p15:clr>
            <a:srgbClr val="A4A3A4"/>
          </p15:clr>
        </p15:guide>
        <p15:guide id="4" pos="52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Halliday" initials="MH" lastIdx="14" clrIdx="0">
    <p:extLst>
      <p:ext uri="{19B8F6BF-5375-455C-9EA6-DF929625EA0E}">
        <p15:presenceInfo xmlns:p15="http://schemas.microsoft.com/office/powerpoint/2012/main" userId="S0033FFF8DBB19AB@LIVE.COM" providerId="AD"/>
      </p:ext>
    </p:extLst>
  </p:cmAuthor>
  <p:cmAuthor id="2" name="Natalie Cox" initials="NC" lastIdx="1" clrIdx="1">
    <p:extLst>
      <p:ext uri="{19B8F6BF-5375-455C-9EA6-DF929625EA0E}">
        <p15:presenceInfo xmlns:p15="http://schemas.microsoft.com/office/powerpoint/2012/main" userId="S-1-5-21-568877940-3399399001-4121681156-68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B2B"/>
    <a:srgbClr val="939393"/>
    <a:srgbClr val="8EC0EE"/>
    <a:srgbClr val="8BBEED"/>
    <a:srgbClr val="86BCED"/>
    <a:srgbClr val="FFFFFF"/>
    <a:srgbClr val="A1C035"/>
    <a:srgbClr val="61A7E7"/>
    <a:srgbClr val="D0673D"/>
    <a:srgbClr val="B92E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04" autoAdjust="0"/>
    <p:restoredTop sz="83084" autoAdjust="0"/>
  </p:normalViewPr>
  <p:slideViewPr>
    <p:cSldViewPr snapToObjects="1" showGuides="1">
      <p:cViewPr varScale="1">
        <p:scale>
          <a:sx n="43" d="100"/>
          <a:sy n="43" d="100"/>
        </p:scale>
        <p:origin x="864" y="36"/>
      </p:cViewPr>
      <p:guideLst>
        <p:guide orient="horz" pos="2795"/>
        <p:guide orient="horz" pos="4020"/>
        <p:guide pos="4014"/>
        <p:guide pos="52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68"/>
    </p:cViewPr>
  </p:sorterViewPr>
  <p:notesViewPr>
    <p:cSldViewPr snapToGrid="0" snapToObjects="1" showGuides="1">
      <p:cViewPr varScale="1">
        <p:scale>
          <a:sx n="81" d="100"/>
          <a:sy n="81" d="100"/>
        </p:scale>
        <p:origin x="180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BAA259-8ACB-4BD3-AB20-5A2EF3D36DE4}"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AU"/>
        </a:p>
      </dgm:t>
    </dgm:pt>
    <dgm:pt modelId="{3CBA1D7D-2C48-4DEE-9921-E6F3DB3D4AD6}">
      <dgm:prSet phldrT="[Text]" custT="1"/>
      <dgm:spPr>
        <a:solidFill>
          <a:srgbClr val="A1C035"/>
        </a:solidFill>
      </dgm:spPr>
      <dgm:t>
        <a:bodyPr/>
        <a:lstStyle/>
        <a:p>
          <a:r>
            <a:rPr lang="en-AU" sz="1400" dirty="0" smtClean="0">
              <a:latin typeface="+mj-lt"/>
            </a:rPr>
            <a:t>The House of Representatives is the Lower House of Parliament. There are 150 electorates across Australia. </a:t>
          </a:r>
          <a:endParaRPr lang="en-AU" sz="1400" dirty="0">
            <a:latin typeface="+mj-lt"/>
          </a:endParaRPr>
        </a:p>
      </dgm:t>
    </dgm:pt>
    <dgm:pt modelId="{BD24E9C7-FF15-4874-8876-E0D0B2F47120}" type="parTrans" cxnId="{2971B7FB-D0FA-4F2C-8F44-1EAF3A5152B3}">
      <dgm:prSet/>
      <dgm:spPr/>
      <dgm:t>
        <a:bodyPr/>
        <a:lstStyle/>
        <a:p>
          <a:endParaRPr lang="en-AU"/>
        </a:p>
      </dgm:t>
    </dgm:pt>
    <dgm:pt modelId="{7037A4F4-3EBB-4FC0-8B13-C48D2F6EE81F}" type="sibTrans" cxnId="{2971B7FB-D0FA-4F2C-8F44-1EAF3A5152B3}">
      <dgm:prSet/>
      <dgm:spPr>
        <a:solidFill>
          <a:srgbClr val="3C6B2B"/>
        </a:solidFill>
        <a:ln>
          <a:solidFill>
            <a:schemeClr val="bg1"/>
          </a:solidFill>
        </a:ln>
      </dgm:spPr>
      <dgm:t>
        <a:bodyPr/>
        <a:lstStyle/>
        <a:p>
          <a:endParaRPr lang="en-AU"/>
        </a:p>
      </dgm:t>
    </dgm:pt>
    <dgm:pt modelId="{045D5890-4B39-4EDB-8A0A-92ACFB5F8EAD}">
      <dgm:prSet phldrT="[Text]" custT="1"/>
      <dgm:spPr>
        <a:solidFill>
          <a:srgbClr val="A1C035"/>
        </a:solidFill>
      </dgm:spPr>
      <dgm:t>
        <a:bodyPr/>
        <a:lstStyle/>
        <a:p>
          <a:r>
            <a:rPr lang="en-AU" sz="1400" dirty="0" smtClean="0">
              <a:latin typeface="+mj-lt"/>
            </a:rPr>
            <a:t>You can petition with either a written petition or online petition.</a:t>
          </a:r>
        </a:p>
        <a:p>
          <a:r>
            <a:rPr lang="en-AU" sz="1400" dirty="0" smtClean="0">
              <a:latin typeface="+mj-lt"/>
            </a:rPr>
            <a:t>The terms for the petition is limited to 250 words. </a:t>
          </a:r>
          <a:endParaRPr lang="en-AU" sz="1400" dirty="0">
            <a:latin typeface="+mj-lt"/>
          </a:endParaRPr>
        </a:p>
      </dgm:t>
    </dgm:pt>
    <dgm:pt modelId="{BC728983-1652-4554-9566-C9519A6981C8}" type="parTrans" cxnId="{194C7F69-B491-4665-9CEB-004DA943E936}">
      <dgm:prSet/>
      <dgm:spPr/>
      <dgm:t>
        <a:bodyPr/>
        <a:lstStyle/>
        <a:p>
          <a:endParaRPr lang="en-AU"/>
        </a:p>
      </dgm:t>
    </dgm:pt>
    <dgm:pt modelId="{6BB107A1-F2E9-47B8-9149-035897E1E656}" type="sibTrans" cxnId="{194C7F69-B491-4665-9CEB-004DA943E936}">
      <dgm:prSet/>
      <dgm:spPr>
        <a:solidFill>
          <a:srgbClr val="3C6B2B"/>
        </a:solidFill>
        <a:ln>
          <a:solidFill>
            <a:srgbClr val="3C6B2B"/>
          </a:solidFill>
        </a:ln>
      </dgm:spPr>
      <dgm:t>
        <a:bodyPr/>
        <a:lstStyle/>
        <a:p>
          <a:endParaRPr lang="en-AU"/>
        </a:p>
      </dgm:t>
    </dgm:pt>
    <dgm:pt modelId="{12693FBD-8829-48EB-9CDA-DAAC01FE5EA5}">
      <dgm:prSet phldrT="[Text]" custT="1"/>
      <dgm:spPr>
        <a:solidFill>
          <a:srgbClr val="A1C035"/>
        </a:solidFill>
      </dgm:spPr>
      <dgm:t>
        <a:bodyPr/>
        <a:lstStyle/>
        <a:p>
          <a:pPr marL="0" marR="0" lvl="0" indent="0" defTabSz="622300" eaLnBrk="1" fontAlgn="auto" latinLnBrk="0" hangingPunct="1">
            <a:lnSpc>
              <a:spcPct val="90000"/>
            </a:lnSpc>
            <a:spcBef>
              <a:spcPct val="0"/>
            </a:spcBef>
            <a:spcAft>
              <a:spcPct val="35000"/>
            </a:spcAft>
            <a:buClrTx/>
            <a:buSzTx/>
            <a:buFontTx/>
            <a:buNone/>
            <a:tabLst/>
            <a:defRPr/>
          </a:pPr>
          <a:r>
            <a:rPr lang="en-AU" sz="1400" dirty="0" smtClean="0">
              <a:latin typeface="+mj-lt"/>
            </a:rPr>
            <a:t>The Principal Petitioner (person initiating the action) must have their name, address and signature on the first page of the petition. </a:t>
          </a:r>
        </a:p>
        <a:p>
          <a:pPr lvl="0" defTabSz="622300">
            <a:lnSpc>
              <a:spcPct val="90000"/>
            </a:lnSpc>
            <a:spcBef>
              <a:spcPct val="0"/>
            </a:spcBef>
            <a:spcAft>
              <a:spcPct val="35000"/>
            </a:spcAft>
          </a:pPr>
          <a:endParaRPr lang="en-AU" sz="1400" dirty="0">
            <a:latin typeface="+mj-lt"/>
          </a:endParaRPr>
        </a:p>
      </dgm:t>
    </dgm:pt>
    <dgm:pt modelId="{25F40CDE-8708-4A2B-97C0-4A6C63237C24}" type="parTrans" cxnId="{A57817CC-D6F8-4D9F-81A8-1DC26817635A}">
      <dgm:prSet/>
      <dgm:spPr/>
      <dgm:t>
        <a:bodyPr/>
        <a:lstStyle/>
        <a:p>
          <a:endParaRPr lang="en-AU"/>
        </a:p>
      </dgm:t>
    </dgm:pt>
    <dgm:pt modelId="{D1CB2489-929F-44B6-A81F-5659C41C1385}" type="sibTrans" cxnId="{A57817CC-D6F8-4D9F-81A8-1DC26817635A}">
      <dgm:prSet/>
      <dgm:spPr>
        <a:solidFill>
          <a:srgbClr val="3C6B2B"/>
        </a:solidFill>
        <a:ln>
          <a:solidFill>
            <a:srgbClr val="3C6B2B"/>
          </a:solidFill>
        </a:ln>
      </dgm:spPr>
      <dgm:t>
        <a:bodyPr/>
        <a:lstStyle/>
        <a:p>
          <a:endParaRPr lang="en-AU"/>
        </a:p>
      </dgm:t>
    </dgm:pt>
    <dgm:pt modelId="{7C6192FB-05DD-401B-8DE3-5E24898B3F57}">
      <dgm:prSet phldrT="[Text]" custT="1"/>
      <dgm:spPr>
        <a:solidFill>
          <a:srgbClr val="A1C035"/>
        </a:solidFill>
      </dgm:spPr>
      <dgm:t>
        <a:bodyPr/>
        <a:lstStyle/>
        <a:p>
          <a:r>
            <a:rPr lang="en-AU" sz="1400" dirty="0" smtClean="0">
              <a:latin typeface="+mj-lt"/>
            </a:rPr>
            <a:t>The petition must be addressed to the House of Representatives but to no other body or persons. </a:t>
          </a:r>
          <a:endParaRPr lang="en-AU" sz="1400" dirty="0">
            <a:latin typeface="+mj-lt"/>
          </a:endParaRPr>
        </a:p>
      </dgm:t>
    </dgm:pt>
    <dgm:pt modelId="{8C6E49B2-8A7B-4CA0-88C8-439A5078D3B5}" type="parTrans" cxnId="{23516A54-FF1F-40EE-A1D6-B7DB004713C3}">
      <dgm:prSet/>
      <dgm:spPr/>
      <dgm:t>
        <a:bodyPr/>
        <a:lstStyle/>
        <a:p>
          <a:endParaRPr lang="en-AU"/>
        </a:p>
      </dgm:t>
    </dgm:pt>
    <dgm:pt modelId="{9D523137-D680-4A98-B654-5BBC241B4C1B}" type="sibTrans" cxnId="{23516A54-FF1F-40EE-A1D6-B7DB004713C3}">
      <dgm:prSet/>
      <dgm:spPr>
        <a:solidFill>
          <a:srgbClr val="3C6B2B"/>
        </a:solidFill>
        <a:ln>
          <a:solidFill>
            <a:srgbClr val="3C6B2B"/>
          </a:solidFill>
        </a:ln>
      </dgm:spPr>
      <dgm:t>
        <a:bodyPr/>
        <a:lstStyle/>
        <a:p>
          <a:endParaRPr lang="en-AU"/>
        </a:p>
      </dgm:t>
    </dgm:pt>
    <dgm:pt modelId="{1AE16306-B521-47C1-BD99-93AF60063187}">
      <dgm:prSet phldrT="[Text]" custT="1"/>
      <dgm:spPr>
        <a:solidFill>
          <a:srgbClr val="A1C035"/>
        </a:solidFill>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1300" b="0" dirty="0" smtClean="0">
              <a:latin typeface="+mj-lt"/>
            </a:rPr>
            <a:t>Petitions are usually presented on Mondays by the Chair of the Petitions Committee. The title is announced along with the number of signatures received. </a:t>
          </a:r>
          <a:endParaRPr lang="en-AU" sz="1300" b="0" dirty="0">
            <a:latin typeface="+mj-lt"/>
          </a:endParaRPr>
        </a:p>
      </dgm:t>
    </dgm:pt>
    <dgm:pt modelId="{75CD3490-B51A-4935-86FF-5E36DCDF7AA3}" type="parTrans" cxnId="{B2D9BCC1-FCAF-4A06-B9F6-844BC0EA868E}">
      <dgm:prSet/>
      <dgm:spPr/>
      <dgm:t>
        <a:bodyPr/>
        <a:lstStyle/>
        <a:p>
          <a:endParaRPr lang="en-AU"/>
        </a:p>
      </dgm:t>
    </dgm:pt>
    <dgm:pt modelId="{75EEA604-E9BE-4A94-81C0-3D0B13519366}" type="sibTrans" cxnId="{B2D9BCC1-FCAF-4A06-B9F6-844BC0EA868E}">
      <dgm:prSet/>
      <dgm:spPr>
        <a:solidFill>
          <a:srgbClr val="3C6B2B"/>
        </a:solidFill>
        <a:ln>
          <a:solidFill>
            <a:srgbClr val="3C6B2B"/>
          </a:solidFill>
        </a:ln>
      </dgm:spPr>
      <dgm:t>
        <a:bodyPr/>
        <a:lstStyle/>
        <a:p>
          <a:endParaRPr lang="en-AU"/>
        </a:p>
      </dgm:t>
    </dgm:pt>
    <dgm:pt modelId="{5B9093D4-18B4-4168-BAF1-34AFC83F3E19}">
      <dgm:prSet custT="1"/>
      <dgm:spPr>
        <a:solidFill>
          <a:srgbClr val="A1C035"/>
        </a:solidFill>
      </dgm:spPr>
      <dgm:t>
        <a:bodyPr/>
        <a:lstStyle/>
        <a:p>
          <a:r>
            <a:rPr lang="en-AU" sz="1400" dirty="0" smtClean="0">
              <a:latin typeface="+mj-lt"/>
            </a:rPr>
            <a:t>If  your local Member of Parliament (MP) wishes to present a petition in person they can present and make a short statement. </a:t>
          </a:r>
          <a:endParaRPr lang="en-AU" sz="1400" dirty="0">
            <a:latin typeface="+mj-lt"/>
          </a:endParaRPr>
        </a:p>
      </dgm:t>
    </dgm:pt>
    <dgm:pt modelId="{5D50E946-85EB-4DC3-8477-6528FEB9B227}" type="parTrans" cxnId="{D992B797-AF6F-48FD-922C-ED84BA1B5715}">
      <dgm:prSet/>
      <dgm:spPr/>
      <dgm:t>
        <a:bodyPr/>
        <a:lstStyle/>
        <a:p>
          <a:endParaRPr lang="en-AU"/>
        </a:p>
      </dgm:t>
    </dgm:pt>
    <dgm:pt modelId="{747B9E12-487B-4AF5-9708-3B452D3CB332}" type="sibTrans" cxnId="{D992B797-AF6F-48FD-922C-ED84BA1B5715}">
      <dgm:prSet/>
      <dgm:spPr>
        <a:solidFill>
          <a:srgbClr val="3C6B2B"/>
        </a:solidFill>
        <a:ln>
          <a:solidFill>
            <a:srgbClr val="3C6B2B"/>
          </a:solidFill>
        </a:ln>
      </dgm:spPr>
      <dgm:t>
        <a:bodyPr/>
        <a:lstStyle/>
        <a:p>
          <a:endParaRPr lang="en-AU"/>
        </a:p>
      </dgm:t>
    </dgm:pt>
    <dgm:pt modelId="{E4A4366E-F4A1-47AC-A1FD-F626E339CFAE}">
      <dgm:prSet custT="1"/>
      <dgm:spPr>
        <a:solidFill>
          <a:srgbClr val="A1C035"/>
        </a:solidFill>
      </dgm:spPr>
      <dgm:t>
        <a:bodyPr/>
        <a:lstStyle/>
        <a:p>
          <a:r>
            <a:rPr lang="en-AU" sz="1400" dirty="0" smtClean="0">
              <a:latin typeface="+mj-lt"/>
            </a:rPr>
            <a:t>A Standing Committee on Petitions ensures all petitions are considered and responded to appropriately. </a:t>
          </a:r>
          <a:endParaRPr lang="en-AU" sz="1400" dirty="0">
            <a:latin typeface="+mj-lt"/>
          </a:endParaRPr>
        </a:p>
      </dgm:t>
    </dgm:pt>
    <dgm:pt modelId="{B45EF01E-0F55-4270-B7EE-273563D3535E}" type="parTrans" cxnId="{EC9A6354-B02E-4787-8C99-445175A8A727}">
      <dgm:prSet/>
      <dgm:spPr/>
      <dgm:t>
        <a:bodyPr/>
        <a:lstStyle/>
        <a:p>
          <a:endParaRPr lang="en-AU"/>
        </a:p>
      </dgm:t>
    </dgm:pt>
    <dgm:pt modelId="{7C58E32D-1C00-4911-BC8F-17BD84147985}" type="sibTrans" cxnId="{EC9A6354-B02E-4787-8C99-445175A8A727}">
      <dgm:prSet/>
      <dgm:spPr/>
      <dgm:t>
        <a:bodyPr/>
        <a:lstStyle/>
        <a:p>
          <a:endParaRPr lang="en-AU"/>
        </a:p>
      </dgm:t>
    </dgm:pt>
    <dgm:pt modelId="{69E509CC-B579-4930-A59B-46DED8A2F57F}">
      <dgm:prSet custT="1"/>
      <dgm:spPr>
        <a:solidFill>
          <a:srgbClr val="A1C035"/>
        </a:solidFill>
      </dgm:spPr>
      <dgm:t>
        <a:bodyPr/>
        <a:lstStyle/>
        <a:p>
          <a:r>
            <a:rPr lang="en-AU" sz="1400" dirty="0" smtClean="0">
              <a:latin typeface="+mj-lt"/>
            </a:rPr>
            <a:t>A full text of the petition is then recorded in Hansard</a:t>
          </a:r>
          <a:endParaRPr lang="en-AU" sz="1400" dirty="0">
            <a:latin typeface="+mj-lt"/>
          </a:endParaRPr>
        </a:p>
      </dgm:t>
    </dgm:pt>
    <dgm:pt modelId="{906B4117-E28F-4151-82DB-9338FB327283}" type="parTrans" cxnId="{2D13E68C-5A66-400C-8978-8856F65043D3}">
      <dgm:prSet/>
      <dgm:spPr/>
      <dgm:t>
        <a:bodyPr/>
        <a:lstStyle/>
        <a:p>
          <a:endParaRPr lang="en-AU"/>
        </a:p>
      </dgm:t>
    </dgm:pt>
    <dgm:pt modelId="{D8DE484D-6298-44B7-AB09-29313AEC6070}" type="sibTrans" cxnId="{2D13E68C-5A66-400C-8978-8856F65043D3}">
      <dgm:prSet/>
      <dgm:spPr>
        <a:solidFill>
          <a:srgbClr val="3C6B2B"/>
        </a:solidFill>
        <a:ln>
          <a:solidFill>
            <a:srgbClr val="3C6B2B"/>
          </a:solidFill>
        </a:ln>
      </dgm:spPr>
      <dgm:t>
        <a:bodyPr/>
        <a:lstStyle/>
        <a:p>
          <a:endParaRPr lang="en-AU"/>
        </a:p>
      </dgm:t>
    </dgm:pt>
    <dgm:pt modelId="{F0B80AAD-B895-4C7E-AAB0-22BD9F70783F}" type="pres">
      <dgm:prSet presAssocID="{E7BAA259-8ACB-4BD3-AB20-5A2EF3D36DE4}" presName="Name0" presStyleCnt="0">
        <dgm:presLayoutVars>
          <dgm:dir/>
          <dgm:resizeHandles val="exact"/>
        </dgm:presLayoutVars>
      </dgm:prSet>
      <dgm:spPr/>
      <dgm:t>
        <a:bodyPr/>
        <a:lstStyle/>
        <a:p>
          <a:endParaRPr lang="en-AU"/>
        </a:p>
      </dgm:t>
    </dgm:pt>
    <dgm:pt modelId="{90D30939-0C16-464C-AC4B-E34906F33C62}" type="pres">
      <dgm:prSet presAssocID="{3CBA1D7D-2C48-4DEE-9921-E6F3DB3D4AD6}" presName="node" presStyleLbl="node1" presStyleIdx="0" presStyleCnt="8">
        <dgm:presLayoutVars>
          <dgm:bulletEnabled val="1"/>
        </dgm:presLayoutVars>
      </dgm:prSet>
      <dgm:spPr/>
      <dgm:t>
        <a:bodyPr/>
        <a:lstStyle/>
        <a:p>
          <a:endParaRPr lang="en-AU"/>
        </a:p>
      </dgm:t>
    </dgm:pt>
    <dgm:pt modelId="{DB3B2791-4E97-4BE2-83CC-57A67643771F}" type="pres">
      <dgm:prSet presAssocID="{7037A4F4-3EBB-4FC0-8B13-C48D2F6EE81F}" presName="sibTrans" presStyleLbl="sibTrans1D1" presStyleIdx="0" presStyleCnt="7"/>
      <dgm:spPr/>
      <dgm:t>
        <a:bodyPr/>
        <a:lstStyle/>
        <a:p>
          <a:endParaRPr lang="en-AU"/>
        </a:p>
      </dgm:t>
    </dgm:pt>
    <dgm:pt modelId="{0D9D973E-9B9A-4105-ADBC-C6C5BCFE6E76}" type="pres">
      <dgm:prSet presAssocID="{7037A4F4-3EBB-4FC0-8B13-C48D2F6EE81F}" presName="connectorText" presStyleLbl="sibTrans1D1" presStyleIdx="0" presStyleCnt="7"/>
      <dgm:spPr/>
      <dgm:t>
        <a:bodyPr/>
        <a:lstStyle/>
        <a:p>
          <a:endParaRPr lang="en-AU"/>
        </a:p>
      </dgm:t>
    </dgm:pt>
    <dgm:pt modelId="{547A6CF4-D8CA-4B92-99E0-9F2250868C97}" type="pres">
      <dgm:prSet presAssocID="{045D5890-4B39-4EDB-8A0A-92ACFB5F8EAD}" presName="node" presStyleLbl="node1" presStyleIdx="1" presStyleCnt="8">
        <dgm:presLayoutVars>
          <dgm:bulletEnabled val="1"/>
        </dgm:presLayoutVars>
      </dgm:prSet>
      <dgm:spPr/>
      <dgm:t>
        <a:bodyPr/>
        <a:lstStyle/>
        <a:p>
          <a:endParaRPr lang="en-AU"/>
        </a:p>
      </dgm:t>
    </dgm:pt>
    <dgm:pt modelId="{71539065-5956-4628-AD8B-9CD16F907A9D}" type="pres">
      <dgm:prSet presAssocID="{6BB107A1-F2E9-47B8-9149-035897E1E656}" presName="sibTrans" presStyleLbl="sibTrans1D1" presStyleIdx="1" presStyleCnt="7"/>
      <dgm:spPr/>
      <dgm:t>
        <a:bodyPr/>
        <a:lstStyle/>
        <a:p>
          <a:endParaRPr lang="en-AU"/>
        </a:p>
      </dgm:t>
    </dgm:pt>
    <dgm:pt modelId="{5298EDB5-E479-436F-AF89-8CF83B7DE475}" type="pres">
      <dgm:prSet presAssocID="{6BB107A1-F2E9-47B8-9149-035897E1E656}" presName="connectorText" presStyleLbl="sibTrans1D1" presStyleIdx="1" presStyleCnt="7"/>
      <dgm:spPr/>
      <dgm:t>
        <a:bodyPr/>
        <a:lstStyle/>
        <a:p>
          <a:endParaRPr lang="en-AU"/>
        </a:p>
      </dgm:t>
    </dgm:pt>
    <dgm:pt modelId="{3CF82AB6-A6C3-46C0-BDFC-B5FEA8E6AE3B}" type="pres">
      <dgm:prSet presAssocID="{12693FBD-8829-48EB-9CDA-DAAC01FE5EA5}" presName="node" presStyleLbl="node1" presStyleIdx="2" presStyleCnt="8">
        <dgm:presLayoutVars>
          <dgm:bulletEnabled val="1"/>
        </dgm:presLayoutVars>
      </dgm:prSet>
      <dgm:spPr/>
      <dgm:t>
        <a:bodyPr/>
        <a:lstStyle/>
        <a:p>
          <a:endParaRPr lang="en-AU"/>
        </a:p>
      </dgm:t>
    </dgm:pt>
    <dgm:pt modelId="{D7D156AA-FF29-4020-89AC-9B3B47493CFC}" type="pres">
      <dgm:prSet presAssocID="{D1CB2489-929F-44B6-A81F-5659C41C1385}" presName="sibTrans" presStyleLbl="sibTrans1D1" presStyleIdx="2" presStyleCnt="7"/>
      <dgm:spPr/>
      <dgm:t>
        <a:bodyPr/>
        <a:lstStyle/>
        <a:p>
          <a:endParaRPr lang="en-AU"/>
        </a:p>
      </dgm:t>
    </dgm:pt>
    <dgm:pt modelId="{F5CA37E2-BE40-48F2-9A0B-989AEC298FA3}" type="pres">
      <dgm:prSet presAssocID="{D1CB2489-929F-44B6-A81F-5659C41C1385}" presName="connectorText" presStyleLbl="sibTrans1D1" presStyleIdx="2" presStyleCnt="7"/>
      <dgm:spPr/>
      <dgm:t>
        <a:bodyPr/>
        <a:lstStyle/>
        <a:p>
          <a:endParaRPr lang="en-AU"/>
        </a:p>
      </dgm:t>
    </dgm:pt>
    <dgm:pt modelId="{C03F1134-4151-4B0F-A509-EF64947438BA}" type="pres">
      <dgm:prSet presAssocID="{7C6192FB-05DD-401B-8DE3-5E24898B3F57}" presName="node" presStyleLbl="node1" presStyleIdx="3" presStyleCnt="8">
        <dgm:presLayoutVars>
          <dgm:bulletEnabled val="1"/>
        </dgm:presLayoutVars>
      </dgm:prSet>
      <dgm:spPr/>
      <dgm:t>
        <a:bodyPr/>
        <a:lstStyle/>
        <a:p>
          <a:endParaRPr lang="en-AU"/>
        </a:p>
      </dgm:t>
    </dgm:pt>
    <dgm:pt modelId="{9282973F-17F0-4AD5-A456-FE2FCE25D044}" type="pres">
      <dgm:prSet presAssocID="{9D523137-D680-4A98-B654-5BBC241B4C1B}" presName="sibTrans" presStyleLbl="sibTrans1D1" presStyleIdx="3" presStyleCnt="7"/>
      <dgm:spPr/>
      <dgm:t>
        <a:bodyPr/>
        <a:lstStyle/>
        <a:p>
          <a:endParaRPr lang="en-AU"/>
        </a:p>
      </dgm:t>
    </dgm:pt>
    <dgm:pt modelId="{6BAC0583-EEA4-43D7-8AEF-6BFB629F9404}" type="pres">
      <dgm:prSet presAssocID="{9D523137-D680-4A98-B654-5BBC241B4C1B}" presName="connectorText" presStyleLbl="sibTrans1D1" presStyleIdx="3" presStyleCnt="7"/>
      <dgm:spPr/>
      <dgm:t>
        <a:bodyPr/>
        <a:lstStyle/>
        <a:p>
          <a:endParaRPr lang="en-AU"/>
        </a:p>
      </dgm:t>
    </dgm:pt>
    <dgm:pt modelId="{192A0B01-4138-4ECB-97E1-638B5C3D8854}" type="pres">
      <dgm:prSet presAssocID="{1AE16306-B521-47C1-BD99-93AF60063187}" presName="node" presStyleLbl="node1" presStyleIdx="4" presStyleCnt="8">
        <dgm:presLayoutVars>
          <dgm:bulletEnabled val="1"/>
        </dgm:presLayoutVars>
      </dgm:prSet>
      <dgm:spPr/>
      <dgm:t>
        <a:bodyPr/>
        <a:lstStyle/>
        <a:p>
          <a:endParaRPr lang="en-AU"/>
        </a:p>
      </dgm:t>
    </dgm:pt>
    <dgm:pt modelId="{97463ECA-A35F-41FC-9048-A451E79C4212}" type="pres">
      <dgm:prSet presAssocID="{75EEA604-E9BE-4A94-81C0-3D0B13519366}" presName="sibTrans" presStyleLbl="sibTrans1D1" presStyleIdx="4" presStyleCnt="7"/>
      <dgm:spPr/>
      <dgm:t>
        <a:bodyPr/>
        <a:lstStyle/>
        <a:p>
          <a:endParaRPr lang="en-AU"/>
        </a:p>
      </dgm:t>
    </dgm:pt>
    <dgm:pt modelId="{7F1B6C23-D68D-4A8E-B572-F42E7C6BA148}" type="pres">
      <dgm:prSet presAssocID="{75EEA604-E9BE-4A94-81C0-3D0B13519366}" presName="connectorText" presStyleLbl="sibTrans1D1" presStyleIdx="4" presStyleCnt="7"/>
      <dgm:spPr/>
      <dgm:t>
        <a:bodyPr/>
        <a:lstStyle/>
        <a:p>
          <a:endParaRPr lang="en-AU"/>
        </a:p>
      </dgm:t>
    </dgm:pt>
    <dgm:pt modelId="{5CFB1A5C-8B7B-46A1-B761-E9B133D6896A}" type="pres">
      <dgm:prSet presAssocID="{5B9093D4-18B4-4168-BAF1-34AFC83F3E19}" presName="node" presStyleLbl="node1" presStyleIdx="5" presStyleCnt="8">
        <dgm:presLayoutVars>
          <dgm:bulletEnabled val="1"/>
        </dgm:presLayoutVars>
      </dgm:prSet>
      <dgm:spPr/>
      <dgm:t>
        <a:bodyPr/>
        <a:lstStyle/>
        <a:p>
          <a:endParaRPr lang="en-AU"/>
        </a:p>
      </dgm:t>
    </dgm:pt>
    <dgm:pt modelId="{CF2B1162-8326-46BF-B9DB-0E3F1642F6D8}" type="pres">
      <dgm:prSet presAssocID="{747B9E12-487B-4AF5-9708-3B452D3CB332}" presName="sibTrans" presStyleLbl="sibTrans1D1" presStyleIdx="5" presStyleCnt="7"/>
      <dgm:spPr/>
      <dgm:t>
        <a:bodyPr/>
        <a:lstStyle/>
        <a:p>
          <a:endParaRPr lang="en-AU"/>
        </a:p>
      </dgm:t>
    </dgm:pt>
    <dgm:pt modelId="{E57D9300-0D4E-4B6C-8097-A5CCD3C7A26C}" type="pres">
      <dgm:prSet presAssocID="{747B9E12-487B-4AF5-9708-3B452D3CB332}" presName="connectorText" presStyleLbl="sibTrans1D1" presStyleIdx="5" presStyleCnt="7"/>
      <dgm:spPr/>
      <dgm:t>
        <a:bodyPr/>
        <a:lstStyle/>
        <a:p>
          <a:endParaRPr lang="en-AU"/>
        </a:p>
      </dgm:t>
    </dgm:pt>
    <dgm:pt modelId="{24B4001D-9FBF-4A99-8A2F-73BD2DCBFC55}" type="pres">
      <dgm:prSet presAssocID="{69E509CC-B579-4930-A59B-46DED8A2F57F}" presName="node" presStyleLbl="node1" presStyleIdx="6" presStyleCnt="8" custLinFactNeighborX="2479" custLinFactNeighborY="-13936">
        <dgm:presLayoutVars>
          <dgm:bulletEnabled val="1"/>
        </dgm:presLayoutVars>
      </dgm:prSet>
      <dgm:spPr/>
      <dgm:t>
        <a:bodyPr/>
        <a:lstStyle/>
        <a:p>
          <a:endParaRPr lang="en-AU"/>
        </a:p>
      </dgm:t>
    </dgm:pt>
    <dgm:pt modelId="{1A652458-4B76-48BE-9284-66A22E8DBB0C}" type="pres">
      <dgm:prSet presAssocID="{D8DE484D-6298-44B7-AB09-29313AEC6070}" presName="sibTrans" presStyleLbl="sibTrans1D1" presStyleIdx="6" presStyleCnt="7"/>
      <dgm:spPr/>
      <dgm:t>
        <a:bodyPr/>
        <a:lstStyle/>
        <a:p>
          <a:endParaRPr lang="en-AU"/>
        </a:p>
      </dgm:t>
    </dgm:pt>
    <dgm:pt modelId="{40F1D742-DA3D-4F3D-BCD3-4B1072EE1674}" type="pres">
      <dgm:prSet presAssocID="{D8DE484D-6298-44B7-AB09-29313AEC6070}" presName="connectorText" presStyleLbl="sibTrans1D1" presStyleIdx="6" presStyleCnt="7"/>
      <dgm:spPr/>
      <dgm:t>
        <a:bodyPr/>
        <a:lstStyle/>
        <a:p>
          <a:endParaRPr lang="en-AU"/>
        </a:p>
      </dgm:t>
    </dgm:pt>
    <dgm:pt modelId="{A8C765CD-6CA7-4E95-A627-7718E362C745}" type="pres">
      <dgm:prSet presAssocID="{E4A4366E-F4A1-47AC-A1FD-F626E339CFAE}" presName="node" presStyleLbl="node1" presStyleIdx="7" presStyleCnt="8" custLinFactNeighborX="0" custLinFactNeighborY="-13936">
        <dgm:presLayoutVars>
          <dgm:bulletEnabled val="1"/>
        </dgm:presLayoutVars>
      </dgm:prSet>
      <dgm:spPr/>
      <dgm:t>
        <a:bodyPr/>
        <a:lstStyle/>
        <a:p>
          <a:endParaRPr lang="en-AU"/>
        </a:p>
      </dgm:t>
    </dgm:pt>
  </dgm:ptLst>
  <dgm:cxnLst>
    <dgm:cxn modelId="{836D3486-57C6-4E85-B52F-CBA6CCD56287}" type="presOf" srcId="{6BB107A1-F2E9-47B8-9149-035897E1E656}" destId="{5298EDB5-E479-436F-AF89-8CF83B7DE475}" srcOrd="1" destOrd="0" presId="urn:microsoft.com/office/officeart/2005/8/layout/bProcess3"/>
    <dgm:cxn modelId="{32A9D5D7-FA68-45D3-9C14-BB2FF12A5986}" type="presOf" srcId="{75EEA604-E9BE-4A94-81C0-3D0B13519366}" destId="{97463ECA-A35F-41FC-9048-A451E79C4212}" srcOrd="0" destOrd="0" presId="urn:microsoft.com/office/officeart/2005/8/layout/bProcess3"/>
    <dgm:cxn modelId="{194C7F69-B491-4665-9CEB-004DA943E936}" srcId="{E7BAA259-8ACB-4BD3-AB20-5A2EF3D36DE4}" destId="{045D5890-4B39-4EDB-8A0A-92ACFB5F8EAD}" srcOrd="1" destOrd="0" parTransId="{BC728983-1652-4554-9566-C9519A6981C8}" sibTransId="{6BB107A1-F2E9-47B8-9149-035897E1E656}"/>
    <dgm:cxn modelId="{1603E178-32F2-446E-BA08-73084B228950}" type="presOf" srcId="{D8DE484D-6298-44B7-AB09-29313AEC6070}" destId="{40F1D742-DA3D-4F3D-BCD3-4B1072EE1674}" srcOrd="1" destOrd="0" presId="urn:microsoft.com/office/officeart/2005/8/layout/bProcess3"/>
    <dgm:cxn modelId="{8ABBC627-71FA-463E-A727-6B2BBB82774C}" type="presOf" srcId="{747B9E12-487B-4AF5-9708-3B452D3CB332}" destId="{E57D9300-0D4E-4B6C-8097-A5CCD3C7A26C}" srcOrd="1" destOrd="0" presId="urn:microsoft.com/office/officeart/2005/8/layout/bProcess3"/>
    <dgm:cxn modelId="{2BE62304-5E48-48F5-BFC6-C9B9DC6BD1BA}" type="presOf" srcId="{7C6192FB-05DD-401B-8DE3-5E24898B3F57}" destId="{C03F1134-4151-4B0F-A509-EF64947438BA}" srcOrd="0" destOrd="0" presId="urn:microsoft.com/office/officeart/2005/8/layout/bProcess3"/>
    <dgm:cxn modelId="{B2D9BCC1-FCAF-4A06-B9F6-844BC0EA868E}" srcId="{E7BAA259-8ACB-4BD3-AB20-5A2EF3D36DE4}" destId="{1AE16306-B521-47C1-BD99-93AF60063187}" srcOrd="4" destOrd="0" parTransId="{75CD3490-B51A-4935-86FF-5E36DCDF7AA3}" sibTransId="{75EEA604-E9BE-4A94-81C0-3D0B13519366}"/>
    <dgm:cxn modelId="{688370CF-9DF5-461C-AE74-000BDF0C2B20}" type="presOf" srcId="{6BB107A1-F2E9-47B8-9149-035897E1E656}" destId="{71539065-5956-4628-AD8B-9CD16F907A9D}" srcOrd="0" destOrd="0" presId="urn:microsoft.com/office/officeart/2005/8/layout/bProcess3"/>
    <dgm:cxn modelId="{586AAD9E-7609-4AF3-9586-975A38343B6E}" type="presOf" srcId="{E7BAA259-8ACB-4BD3-AB20-5A2EF3D36DE4}" destId="{F0B80AAD-B895-4C7E-AAB0-22BD9F70783F}" srcOrd="0" destOrd="0" presId="urn:microsoft.com/office/officeart/2005/8/layout/bProcess3"/>
    <dgm:cxn modelId="{23516A54-FF1F-40EE-A1D6-B7DB004713C3}" srcId="{E7BAA259-8ACB-4BD3-AB20-5A2EF3D36DE4}" destId="{7C6192FB-05DD-401B-8DE3-5E24898B3F57}" srcOrd="3" destOrd="0" parTransId="{8C6E49B2-8A7B-4CA0-88C8-439A5078D3B5}" sibTransId="{9D523137-D680-4A98-B654-5BBC241B4C1B}"/>
    <dgm:cxn modelId="{234D87C6-FB10-4C3A-B26A-A8F3118B1DFB}" type="presOf" srcId="{12693FBD-8829-48EB-9CDA-DAAC01FE5EA5}" destId="{3CF82AB6-A6C3-46C0-BDFC-B5FEA8E6AE3B}" srcOrd="0" destOrd="0" presId="urn:microsoft.com/office/officeart/2005/8/layout/bProcess3"/>
    <dgm:cxn modelId="{D992B797-AF6F-48FD-922C-ED84BA1B5715}" srcId="{E7BAA259-8ACB-4BD3-AB20-5A2EF3D36DE4}" destId="{5B9093D4-18B4-4168-BAF1-34AFC83F3E19}" srcOrd="5" destOrd="0" parTransId="{5D50E946-85EB-4DC3-8477-6528FEB9B227}" sibTransId="{747B9E12-487B-4AF5-9708-3B452D3CB332}"/>
    <dgm:cxn modelId="{4212026C-72EB-4EF8-B74C-3D5AD9C0788D}" type="presOf" srcId="{5B9093D4-18B4-4168-BAF1-34AFC83F3E19}" destId="{5CFB1A5C-8B7B-46A1-B761-E9B133D6896A}" srcOrd="0" destOrd="0" presId="urn:microsoft.com/office/officeart/2005/8/layout/bProcess3"/>
    <dgm:cxn modelId="{CDF2A88D-E3A7-428A-9BD2-AD1B06CEE696}" type="presOf" srcId="{7037A4F4-3EBB-4FC0-8B13-C48D2F6EE81F}" destId="{0D9D973E-9B9A-4105-ADBC-C6C5BCFE6E76}" srcOrd="1" destOrd="0" presId="urn:microsoft.com/office/officeart/2005/8/layout/bProcess3"/>
    <dgm:cxn modelId="{EC9A6354-B02E-4787-8C99-445175A8A727}" srcId="{E7BAA259-8ACB-4BD3-AB20-5A2EF3D36DE4}" destId="{E4A4366E-F4A1-47AC-A1FD-F626E339CFAE}" srcOrd="7" destOrd="0" parTransId="{B45EF01E-0F55-4270-B7EE-273563D3535E}" sibTransId="{7C58E32D-1C00-4911-BC8F-17BD84147985}"/>
    <dgm:cxn modelId="{692555BE-D747-4BB9-9E9C-A50ADF72C814}" type="presOf" srcId="{69E509CC-B579-4930-A59B-46DED8A2F57F}" destId="{24B4001D-9FBF-4A99-8A2F-73BD2DCBFC55}" srcOrd="0" destOrd="0" presId="urn:microsoft.com/office/officeart/2005/8/layout/bProcess3"/>
    <dgm:cxn modelId="{4647D326-C106-45B4-ADF3-90C6B3DC5653}" type="presOf" srcId="{D1CB2489-929F-44B6-A81F-5659C41C1385}" destId="{F5CA37E2-BE40-48F2-9A0B-989AEC298FA3}" srcOrd="1" destOrd="0" presId="urn:microsoft.com/office/officeart/2005/8/layout/bProcess3"/>
    <dgm:cxn modelId="{5071F549-7833-40FB-A4F3-6F094ED1C29E}" type="presOf" srcId="{045D5890-4B39-4EDB-8A0A-92ACFB5F8EAD}" destId="{547A6CF4-D8CA-4B92-99E0-9F2250868C97}" srcOrd="0" destOrd="0" presId="urn:microsoft.com/office/officeart/2005/8/layout/bProcess3"/>
    <dgm:cxn modelId="{9F179B83-D907-4209-A2CB-E07120577B37}" type="presOf" srcId="{3CBA1D7D-2C48-4DEE-9921-E6F3DB3D4AD6}" destId="{90D30939-0C16-464C-AC4B-E34906F33C62}" srcOrd="0" destOrd="0" presId="urn:microsoft.com/office/officeart/2005/8/layout/bProcess3"/>
    <dgm:cxn modelId="{00FDEE7D-FD72-41FA-9752-A7EA599A77A0}" type="presOf" srcId="{D1CB2489-929F-44B6-A81F-5659C41C1385}" destId="{D7D156AA-FF29-4020-89AC-9B3B47493CFC}" srcOrd="0" destOrd="0" presId="urn:microsoft.com/office/officeart/2005/8/layout/bProcess3"/>
    <dgm:cxn modelId="{2471BC6F-513B-4FDB-83ED-5BE5D51621BB}" type="presOf" srcId="{E4A4366E-F4A1-47AC-A1FD-F626E339CFAE}" destId="{A8C765CD-6CA7-4E95-A627-7718E362C745}" srcOrd="0" destOrd="0" presId="urn:microsoft.com/office/officeart/2005/8/layout/bProcess3"/>
    <dgm:cxn modelId="{2971B7FB-D0FA-4F2C-8F44-1EAF3A5152B3}" srcId="{E7BAA259-8ACB-4BD3-AB20-5A2EF3D36DE4}" destId="{3CBA1D7D-2C48-4DEE-9921-E6F3DB3D4AD6}" srcOrd="0" destOrd="0" parTransId="{BD24E9C7-FF15-4874-8876-E0D0B2F47120}" sibTransId="{7037A4F4-3EBB-4FC0-8B13-C48D2F6EE81F}"/>
    <dgm:cxn modelId="{A57817CC-D6F8-4D9F-81A8-1DC26817635A}" srcId="{E7BAA259-8ACB-4BD3-AB20-5A2EF3D36DE4}" destId="{12693FBD-8829-48EB-9CDA-DAAC01FE5EA5}" srcOrd="2" destOrd="0" parTransId="{25F40CDE-8708-4A2B-97C0-4A6C63237C24}" sibTransId="{D1CB2489-929F-44B6-A81F-5659C41C1385}"/>
    <dgm:cxn modelId="{FB0FA4BE-81EB-4828-9171-1760039D92AD}" type="presOf" srcId="{1AE16306-B521-47C1-BD99-93AF60063187}" destId="{192A0B01-4138-4ECB-97E1-638B5C3D8854}" srcOrd="0" destOrd="0" presId="urn:microsoft.com/office/officeart/2005/8/layout/bProcess3"/>
    <dgm:cxn modelId="{6BA7CCBE-00B6-41B8-98DB-C5C5692AC34E}" type="presOf" srcId="{D8DE484D-6298-44B7-AB09-29313AEC6070}" destId="{1A652458-4B76-48BE-9284-66A22E8DBB0C}" srcOrd="0" destOrd="0" presId="urn:microsoft.com/office/officeart/2005/8/layout/bProcess3"/>
    <dgm:cxn modelId="{5AC43272-2049-4F85-A718-ACEDE9ACCB1E}" type="presOf" srcId="{75EEA604-E9BE-4A94-81C0-3D0B13519366}" destId="{7F1B6C23-D68D-4A8E-B572-F42E7C6BA148}" srcOrd="1" destOrd="0" presId="urn:microsoft.com/office/officeart/2005/8/layout/bProcess3"/>
    <dgm:cxn modelId="{C728398D-7B7A-428C-B393-E4E26EC7B620}" type="presOf" srcId="{9D523137-D680-4A98-B654-5BBC241B4C1B}" destId="{6BAC0583-EEA4-43D7-8AEF-6BFB629F9404}" srcOrd="1" destOrd="0" presId="urn:microsoft.com/office/officeart/2005/8/layout/bProcess3"/>
    <dgm:cxn modelId="{2D13E68C-5A66-400C-8978-8856F65043D3}" srcId="{E7BAA259-8ACB-4BD3-AB20-5A2EF3D36DE4}" destId="{69E509CC-B579-4930-A59B-46DED8A2F57F}" srcOrd="6" destOrd="0" parTransId="{906B4117-E28F-4151-82DB-9338FB327283}" sibTransId="{D8DE484D-6298-44B7-AB09-29313AEC6070}"/>
    <dgm:cxn modelId="{64E2F703-FD9C-4869-AA82-450E4EFECAC4}" type="presOf" srcId="{9D523137-D680-4A98-B654-5BBC241B4C1B}" destId="{9282973F-17F0-4AD5-A456-FE2FCE25D044}" srcOrd="0" destOrd="0" presId="urn:microsoft.com/office/officeart/2005/8/layout/bProcess3"/>
    <dgm:cxn modelId="{5BC734BD-6C4F-4E02-A2B0-A84A548781ED}" type="presOf" srcId="{747B9E12-487B-4AF5-9708-3B452D3CB332}" destId="{CF2B1162-8326-46BF-B9DB-0E3F1642F6D8}" srcOrd="0" destOrd="0" presId="urn:microsoft.com/office/officeart/2005/8/layout/bProcess3"/>
    <dgm:cxn modelId="{6EB680CA-408B-4066-A05B-0AAA378F11CD}" type="presOf" srcId="{7037A4F4-3EBB-4FC0-8B13-C48D2F6EE81F}" destId="{DB3B2791-4E97-4BE2-83CC-57A67643771F}" srcOrd="0" destOrd="0" presId="urn:microsoft.com/office/officeart/2005/8/layout/bProcess3"/>
    <dgm:cxn modelId="{E0167A75-A736-4222-8C38-BD77F5864D51}" type="presParOf" srcId="{F0B80AAD-B895-4C7E-AAB0-22BD9F70783F}" destId="{90D30939-0C16-464C-AC4B-E34906F33C62}" srcOrd="0" destOrd="0" presId="urn:microsoft.com/office/officeart/2005/8/layout/bProcess3"/>
    <dgm:cxn modelId="{ADC256CD-5BFB-4DA5-A0E9-8FF11F5D2C5D}" type="presParOf" srcId="{F0B80AAD-B895-4C7E-AAB0-22BD9F70783F}" destId="{DB3B2791-4E97-4BE2-83CC-57A67643771F}" srcOrd="1" destOrd="0" presId="urn:microsoft.com/office/officeart/2005/8/layout/bProcess3"/>
    <dgm:cxn modelId="{3190A848-4956-4C4A-8CE9-9D635983B2EE}" type="presParOf" srcId="{DB3B2791-4E97-4BE2-83CC-57A67643771F}" destId="{0D9D973E-9B9A-4105-ADBC-C6C5BCFE6E76}" srcOrd="0" destOrd="0" presId="urn:microsoft.com/office/officeart/2005/8/layout/bProcess3"/>
    <dgm:cxn modelId="{6B9C1DCA-18C7-4740-B037-BC812BE13BCF}" type="presParOf" srcId="{F0B80AAD-B895-4C7E-AAB0-22BD9F70783F}" destId="{547A6CF4-D8CA-4B92-99E0-9F2250868C97}" srcOrd="2" destOrd="0" presId="urn:microsoft.com/office/officeart/2005/8/layout/bProcess3"/>
    <dgm:cxn modelId="{D5D60FFC-F65F-4666-8872-A60F96DEBDCC}" type="presParOf" srcId="{F0B80AAD-B895-4C7E-AAB0-22BD9F70783F}" destId="{71539065-5956-4628-AD8B-9CD16F907A9D}" srcOrd="3" destOrd="0" presId="urn:microsoft.com/office/officeart/2005/8/layout/bProcess3"/>
    <dgm:cxn modelId="{8DD001D2-CE81-4D17-8F55-F0BDC81E3F54}" type="presParOf" srcId="{71539065-5956-4628-AD8B-9CD16F907A9D}" destId="{5298EDB5-E479-436F-AF89-8CF83B7DE475}" srcOrd="0" destOrd="0" presId="urn:microsoft.com/office/officeart/2005/8/layout/bProcess3"/>
    <dgm:cxn modelId="{618AB306-6439-45A9-B546-00F0AB5B9052}" type="presParOf" srcId="{F0B80AAD-B895-4C7E-AAB0-22BD9F70783F}" destId="{3CF82AB6-A6C3-46C0-BDFC-B5FEA8E6AE3B}" srcOrd="4" destOrd="0" presId="urn:microsoft.com/office/officeart/2005/8/layout/bProcess3"/>
    <dgm:cxn modelId="{AECE75F2-B1F8-4586-ADB6-0AD66B6EC34D}" type="presParOf" srcId="{F0B80AAD-B895-4C7E-AAB0-22BD9F70783F}" destId="{D7D156AA-FF29-4020-89AC-9B3B47493CFC}" srcOrd="5" destOrd="0" presId="urn:microsoft.com/office/officeart/2005/8/layout/bProcess3"/>
    <dgm:cxn modelId="{BEA33B75-FB57-479E-B198-371392181393}" type="presParOf" srcId="{D7D156AA-FF29-4020-89AC-9B3B47493CFC}" destId="{F5CA37E2-BE40-48F2-9A0B-989AEC298FA3}" srcOrd="0" destOrd="0" presId="urn:microsoft.com/office/officeart/2005/8/layout/bProcess3"/>
    <dgm:cxn modelId="{FCA0D5E3-3B25-4DE9-8EE4-20CB48EB1635}" type="presParOf" srcId="{F0B80AAD-B895-4C7E-AAB0-22BD9F70783F}" destId="{C03F1134-4151-4B0F-A509-EF64947438BA}" srcOrd="6" destOrd="0" presId="urn:microsoft.com/office/officeart/2005/8/layout/bProcess3"/>
    <dgm:cxn modelId="{A3388330-2F36-4637-ACBC-0ECECB6AC12E}" type="presParOf" srcId="{F0B80AAD-B895-4C7E-AAB0-22BD9F70783F}" destId="{9282973F-17F0-4AD5-A456-FE2FCE25D044}" srcOrd="7" destOrd="0" presId="urn:microsoft.com/office/officeart/2005/8/layout/bProcess3"/>
    <dgm:cxn modelId="{41448948-088D-4085-B100-5E41633D817A}" type="presParOf" srcId="{9282973F-17F0-4AD5-A456-FE2FCE25D044}" destId="{6BAC0583-EEA4-43D7-8AEF-6BFB629F9404}" srcOrd="0" destOrd="0" presId="urn:microsoft.com/office/officeart/2005/8/layout/bProcess3"/>
    <dgm:cxn modelId="{A41695BE-86CD-4B29-A5C4-9E7972EC6E3A}" type="presParOf" srcId="{F0B80AAD-B895-4C7E-AAB0-22BD9F70783F}" destId="{192A0B01-4138-4ECB-97E1-638B5C3D8854}" srcOrd="8" destOrd="0" presId="urn:microsoft.com/office/officeart/2005/8/layout/bProcess3"/>
    <dgm:cxn modelId="{53E567A6-61A5-4BF0-83AF-E531F6F151A6}" type="presParOf" srcId="{F0B80AAD-B895-4C7E-AAB0-22BD9F70783F}" destId="{97463ECA-A35F-41FC-9048-A451E79C4212}" srcOrd="9" destOrd="0" presId="urn:microsoft.com/office/officeart/2005/8/layout/bProcess3"/>
    <dgm:cxn modelId="{9FE490FF-F856-4BB2-AD2D-D2DCC220256D}" type="presParOf" srcId="{97463ECA-A35F-41FC-9048-A451E79C4212}" destId="{7F1B6C23-D68D-4A8E-B572-F42E7C6BA148}" srcOrd="0" destOrd="0" presId="urn:microsoft.com/office/officeart/2005/8/layout/bProcess3"/>
    <dgm:cxn modelId="{0DB4F8A0-806B-4161-912B-5C8E0E68906D}" type="presParOf" srcId="{F0B80AAD-B895-4C7E-AAB0-22BD9F70783F}" destId="{5CFB1A5C-8B7B-46A1-B761-E9B133D6896A}" srcOrd="10" destOrd="0" presId="urn:microsoft.com/office/officeart/2005/8/layout/bProcess3"/>
    <dgm:cxn modelId="{116988C2-C960-4D3F-8297-861DF4D3CDDC}" type="presParOf" srcId="{F0B80AAD-B895-4C7E-AAB0-22BD9F70783F}" destId="{CF2B1162-8326-46BF-B9DB-0E3F1642F6D8}" srcOrd="11" destOrd="0" presId="urn:microsoft.com/office/officeart/2005/8/layout/bProcess3"/>
    <dgm:cxn modelId="{F900E50F-CFFC-490C-B25E-458AE9404D0E}" type="presParOf" srcId="{CF2B1162-8326-46BF-B9DB-0E3F1642F6D8}" destId="{E57D9300-0D4E-4B6C-8097-A5CCD3C7A26C}" srcOrd="0" destOrd="0" presId="urn:microsoft.com/office/officeart/2005/8/layout/bProcess3"/>
    <dgm:cxn modelId="{E6D7EEFC-8516-43E6-9EEA-52F5553485DC}" type="presParOf" srcId="{F0B80AAD-B895-4C7E-AAB0-22BD9F70783F}" destId="{24B4001D-9FBF-4A99-8A2F-73BD2DCBFC55}" srcOrd="12" destOrd="0" presId="urn:microsoft.com/office/officeart/2005/8/layout/bProcess3"/>
    <dgm:cxn modelId="{0C66008B-DB80-4D35-92C6-3FC72CB0E102}" type="presParOf" srcId="{F0B80AAD-B895-4C7E-AAB0-22BD9F70783F}" destId="{1A652458-4B76-48BE-9284-66A22E8DBB0C}" srcOrd="13" destOrd="0" presId="urn:microsoft.com/office/officeart/2005/8/layout/bProcess3"/>
    <dgm:cxn modelId="{3B11FA44-AED5-43C6-A46E-EF7C1196ADEC}" type="presParOf" srcId="{1A652458-4B76-48BE-9284-66A22E8DBB0C}" destId="{40F1D742-DA3D-4F3D-BCD3-4B1072EE1674}" srcOrd="0" destOrd="0" presId="urn:microsoft.com/office/officeart/2005/8/layout/bProcess3"/>
    <dgm:cxn modelId="{AB685275-173C-424D-9DFE-80EB7A38178E}" type="presParOf" srcId="{F0B80AAD-B895-4C7E-AAB0-22BD9F70783F}" destId="{A8C765CD-6CA7-4E95-A627-7718E362C745}"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2A869B-0622-467E-88C0-4CB1F5DA30FA}"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AU"/>
        </a:p>
      </dgm:t>
    </dgm:pt>
    <dgm:pt modelId="{3C555B3C-A61B-47F1-96DD-14D080C1B558}">
      <dgm:prSet phldrT="[Text]" custT="1"/>
      <dgm:spPr>
        <a:solidFill>
          <a:srgbClr val="B92E1B"/>
        </a:solidFill>
      </dgm:spPr>
      <dgm:t>
        <a:bodyPr/>
        <a:lstStyle/>
        <a:p>
          <a:pPr rtl="0"/>
          <a:r>
            <a:rPr lang="en-AU" sz="1600" dirty="0" smtClean="0"/>
            <a:t>The Senate is the Upper House of Parliament. </a:t>
          </a:r>
        </a:p>
      </dgm:t>
    </dgm:pt>
    <dgm:pt modelId="{09FEDCCC-46AC-49CA-8618-C461A4F6AADC}" type="parTrans" cxnId="{A9BE079F-DDC9-40E8-BFDB-1C30457B9156}">
      <dgm:prSet/>
      <dgm:spPr/>
      <dgm:t>
        <a:bodyPr/>
        <a:lstStyle/>
        <a:p>
          <a:endParaRPr lang="en-AU"/>
        </a:p>
      </dgm:t>
    </dgm:pt>
    <dgm:pt modelId="{3B05E5B5-7FF6-4AC0-AEDA-861577A26F1F}" type="sibTrans" cxnId="{A9BE079F-DDC9-40E8-BFDB-1C30457B9156}">
      <dgm:prSet/>
      <dgm:spPr>
        <a:solidFill>
          <a:srgbClr val="A1C035"/>
        </a:solidFill>
        <a:ln>
          <a:solidFill>
            <a:schemeClr val="bg1"/>
          </a:solidFill>
        </a:ln>
      </dgm:spPr>
      <dgm:t>
        <a:bodyPr/>
        <a:lstStyle/>
        <a:p>
          <a:endParaRPr lang="en-AU">
            <a:solidFill>
              <a:srgbClr val="D0673D"/>
            </a:solidFill>
          </a:endParaRPr>
        </a:p>
      </dgm:t>
    </dgm:pt>
    <dgm:pt modelId="{4D2CB1C4-9592-4C85-8716-1430A2E38020}">
      <dgm:prSet phldrT="[Text]" custT="1"/>
      <dgm:spPr>
        <a:solidFill>
          <a:srgbClr val="B92E1B"/>
        </a:solidFill>
      </dgm:spPr>
      <dgm:t>
        <a:bodyPr/>
        <a:lstStyle/>
        <a:p>
          <a:r>
            <a:rPr lang="en-AU" sz="1600" dirty="0" smtClean="0"/>
            <a:t>There are 12 Senators from all States, and 2 Senators from each territory. </a:t>
          </a:r>
          <a:endParaRPr lang="en-AU" sz="1600" dirty="0"/>
        </a:p>
      </dgm:t>
    </dgm:pt>
    <dgm:pt modelId="{4EBBDA5B-B828-47A5-B336-453D1C16A0EB}" type="parTrans" cxnId="{FAE1D672-F834-48BD-AC73-0E714F5A9330}">
      <dgm:prSet/>
      <dgm:spPr/>
      <dgm:t>
        <a:bodyPr/>
        <a:lstStyle/>
        <a:p>
          <a:endParaRPr lang="en-AU"/>
        </a:p>
      </dgm:t>
    </dgm:pt>
    <dgm:pt modelId="{6470B727-7FB6-4C61-B683-131744940486}" type="sibTrans" cxnId="{FAE1D672-F834-48BD-AC73-0E714F5A9330}">
      <dgm:prSet/>
      <dgm:spPr>
        <a:solidFill>
          <a:srgbClr val="A1C035"/>
        </a:solidFill>
        <a:ln>
          <a:solidFill>
            <a:srgbClr val="D0673D"/>
          </a:solidFill>
        </a:ln>
      </dgm:spPr>
      <dgm:t>
        <a:bodyPr/>
        <a:lstStyle/>
        <a:p>
          <a:endParaRPr lang="en-AU" dirty="0">
            <a:solidFill>
              <a:srgbClr val="D0673D"/>
            </a:solidFill>
          </a:endParaRPr>
        </a:p>
      </dgm:t>
    </dgm:pt>
    <dgm:pt modelId="{F80A931D-A929-4FE4-B8EA-F081EF414D4D}">
      <dgm:prSet phldrT="[Text]" custT="1"/>
      <dgm:spPr>
        <a:solidFill>
          <a:srgbClr val="B92E1B"/>
        </a:solidFill>
      </dgm:spPr>
      <dgm:t>
        <a:bodyPr/>
        <a:lstStyle/>
        <a:p>
          <a:pPr rtl="0"/>
          <a:r>
            <a:rPr lang="en-AU" sz="1600" dirty="0" smtClean="0"/>
            <a:t>You can petition the Senate with either a written petition or online petition.</a:t>
          </a:r>
          <a:endParaRPr lang="en-AU" sz="1600" dirty="0"/>
        </a:p>
      </dgm:t>
    </dgm:pt>
    <dgm:pt modelId="{73B02C97-CDED-4426-A987-4433F0CA80D3}" type="parTrans" cxnId="{0384E966-E700-4CCB-8687-67BD1EE59EE7}">
      <dgm:prSet/>
      <dgm:spPr/>
      <dgm:t>
        <a:bodyPr/>
        <a:lstStyle/>
        <a:p>
          <a:endParaRPr lang="en-AU"/>
        </a:p>
      </dgm:t>
    </dgm:pt>
    <dgm:pt modelId="{88694901-9764-408C-AE24-10202C12A4BA}" type="sibTrans" cxnId="{0384E966-E700-4CCB-8687-67BD1EE59EE7}">
      <dgm:prSet/>
      <dgm:spPr>
        <a:ln>
          <a:solidFill>
            <a:srgbClr val="D0673D"/>
          </a:solidFill>
        </a:ln>
      </dgm:spPr>
      <dgm:t>
        <a:bodyPr/>
        <a:lstStyle/>
        <a:p>
          <a:endParaRPr lang="en-AU">
            <a:solidFill>
              <a:srgbClr val="D0673D"/>
            </a:solidFill>
          </a:endParaRPr>
        </a:p>
      </dgm:t>
    </dgm:pt>
    <dgm:pt modelId="{D2740233-2B02-49C7-B9A7-2D8959F2CD47}">
      <dgm:prSet phldrT="[Text]" custT="1"/>
      <dgm:spPr>
        <a:solidFill>
          <a:srgbClr val="B92E1B"/>
        </a:solidFill>
      </dgm:spPr>
      <dgm:t>
        <a:bodyPr/>
        <a:lstStyle/>
        <a:p>
          <a:r>
            <a:rPr lang="en-AU" sz="1600" dirty="0" smtClean="0"/>
            <a:t>Only a Senator can present a petition to the Senate. </a:t>
          </a:r>
          <a:endParaRPr lang="en-AU" sz="1600" dirty="0"/>
        </a:p>
      </dgm:t>
    </dgm:pt>
    <dgm:pt modelId="{0CD1F3F7-3F3A-4101-93F4-59E2ADBE2BA2}" type="parTrans" cxnId="{6E985D00-8C76-4561-B231-3207A13992B4}">
      <dgm:prSet/>
      <dgm:spPr/>
      <dgm:t>
        <a:bodyPr/>
        <a:lstStyle/>
        <a:p>
          <a:endParaRPr lang="en-AU"/>
        </a:p>
      </dgm:t>
    </dgm:pt>
    <dgm:pt modelId="{25AEEE7B-4815-4F37-BB13-F0D254256298}" type="sibTrans" cxnId="{6E985D00-8C76-4561-B231-3207A13992B4}">
      <dgm:prSet/>
      <dgm:spPr>
        <a:ln>
          <a:solidFill>
            <a:srgbClr val="D0673D"/>
          </a:solidFill>
        </a:ln>
      </dgm:spPr>
      <dgm:t>
        <a:bodyPr/>
        <a:lstStyle/>
        <a:p>
          <a:endParaRPr lang="en-AU">
            <a:solidFill>
              <a:srgbClr val="D0673D"/>
            </a:solidFill>
          </a:endParaRPr>
        </a:p>
      </dgm:t>
    </dgm:pt>
    <dgm:pt modelId="{DA80A8F3-0807-4DEF-9B8A-AFC9AD96F737}">
      <dgm:prSet phldrT="[Text]" custT="1"/>
      <dgm:spPr>
        <a:solidFill>
          <a:srgbClr val="B92E1B"/>
        </a:solidFill>
      </dgm:spPr>
      <dgm:t>
        <a:bodyPr/>
        <a:lstStyle/>
        <a:p>
          <a:r>
            <a:rPr lang="en-AU" sz="1600" dirty="0" smtClean="0"/>
            <a:t>The Senator will lodge the petition with the Clerk. This may happen on any sitting day.</a:t>
          </a:r>
          <a:endParaRPr lang="en-AU" sz="1600" dirty="0"/>
        </a:p>
      </dgm:t>
    </dgm:pt>
    <dgm:pt modelId="{465EA45F-ACB7-4964-9B2F-644462E18B01}" type="parTrans" cxnId="{77CACD45-2ECB-41C0-9BE0-9435C75B48B6}">
      <dgm:prSet/>
      <dgm:spPr/>
      <dgm:t>
        <a:bodyPr/>
        <a:lstStyle/>
        <a:p>
          <a:endParaRPr lang="en-AU"/>
        </a:p>
      </dgm:t>
    </dgm:pt>
    <dgm:pt modelId="{35620912-44E5-4043-8A50-A6F1412CA427}" type="sibTrans" cxnId="{77CACD45-2ECB-41C0-9BE0-9435C75B48B6}">
      <dgm:prSet/>
      <dgm:spPr>
        <a:ln>
          <a:solidFill>
            <a:srgbClr val="D0673D"/>
          </a:solidFill>
        </a:ln>
      </dgm:spPr>
      <dgm:t>
        <a:bodyPr/>
        <a:lstStyle/>
        <a:p>
          <a:endParaRPr lang="en-AU">
            <a:solidFill>
              <a:srgbClr val="D0673D"/>
            </a:solidFill>
          </a:endParaRPr>
        </a:p>
      </dgm:t>
    </dgm:pt>
    <dgm:pt modelId="{BEFF6B99-D905-4970-BF40-CA47F1BF6417}">
      <dgm:prSet phldrT="[Text]" custT="1"/>
      <dgm:spPr>
        <a:solidFill>
          <a:srgbClr val="B92E1B"/>
        </a:solidFill>
      </dgm:spPr>
      <dgm:t>
        <a:bodyPr/>
        <a:lstStyle/>
        <a:p>
          <a:r>
            <a:rPr lang="en-AU" sz="1600" dirty="0" smtClean="0"/>
            <a:t>A full text of the petition is recorded in Hansard after it is presented. </a:t>
          </a:r>
          <a:endParaRPr lang="en-AU" sz="1600" dirty="0"/>
        </a:p>
      </dgm:t>
    </dgm:pt>
    <dgm:pt modelId="{09177987-A38C-401B-BC7A-7C37EE54F587}" type="parTrans" cxnId="{D4B128F3-B8BB-4825-AEAD-9A4810FD717A}">
      <dgm:prSet/>
      <dgm:spPr/>
      <dgm:t>
        <a:bodyPr/>
        <a:lstStyle/>
        <a:p>
          <a:endParaRPr lang="en-AU"/>
        </a:p>
      </dgm:t>
    </dgm:pt>
    <dgm:pt modelId="{23950B41-3F06-4898-9C58-783F9EFF1013}" type="sibTrans" cxnId="{D4B128F3-B8BB-4825-AEAD-9A4810FD717A}">
      <dgm:prSet/>
      <dgm:spPr>
        <a:ln>
          <a:solidFill>
            <a:srgbClr val="D0673D"/>
          </a:solidFill>
        </a:ln>
      </dgm:spPr>
      <dgm:t>
        <a:bodyPr/>
        <a:lstStyle/>
        <a:p>
          <a:endParaRPr lang="en-AU">
            <a:solidFill>
              <a:srgbClr val="D0673D"/>
            </a:solidFill>
          </a:endParaRPr>
        </a:p>
      </dgm:t>
    </dgm:pt>
    <dgm:pt modelId="{3F223ECE-3366-49F1-A604-1DF191136D7D}">
      <dgm:prSet phldrT="[Text]" custT="1"/>
      <dgm:spPr>
        <a:solidFill>
          <a:srgbClr val="B92E1B"/>
        </a:solidFill>
      </dgm:spPr>
      <dgm:t>
        <a:bodyPr/>
        <a:lstStyle/>
        <a:p>
          <a:pPr rtl="0"/>
          <a:r>
            <a:rPr lang="en-AU" sz="1600" dirty="0" smtClean="0"/>
            <a:t>A bill must be passed by a majority vote in both the Senate and House of Representatives to become a law. </a:t>
          </a:r>
          <a:endParaRPr lang="en-AU" sz="1600" dirty="0"/>
        </a:p>
      </dgm:t>
    </dgm:pt>
    <dgm:pt modelId="{F45BD7C4-AC52-47B5-8265-8B86048BCB10}" type="parTrans" cxnId="{190A83DA-6600-4600-97EE-0BCCA2262D21}">
      <dgm:prSet/>
      <dgm:spPr/>
      <dgm:t>
        <a:bodyPr/>
        <a:lstStyle/>
        <a:p>
          <a:endParaRPr lang="en-AU"/>
        </a:p>
      </dgm:t>
    </dgm:pt>
    <dgm:pt modelId="{F78904BB-1550-4F69-9562-0A88D99D9BBE}" type="sibTrans" cxnId="{190A83DA-6600-4600-97EE-0BCCA2262D21}">
      <dgm:prSet/>
      <dgm:spPr/>
      <dgm:t>
        <a:bodyPr/>
        <a:lstStyle/>
        <a:p>
          <a:endParaRPr lang="en-AU"/>
        </a:p>
      </dgm:t>
    </dgm:pt>
    <dgm:pt modelId="{8B75C3FC-3AD3-4085-8D18-C72EFAE872C2}">
      <dgm:prSet phldrT="[Text]"/>
      <dgm:spPr>
        <a:solidFill>
          <a:srgbClr val="B92E1B"/>
        </a:solidFill>
      </dgm:spPr>
      <dgm:t>
        <a:bodyPr/>
        <a:lstStyle/>
        <a:p>
          <a:r>
            <a:rPr lang="en-AU" dirty="0" smtClean="0"/>
            <a:t>The Senator will place their name on the front page of the petition before it is presented. </a:t>
          </a:r>
          <a:endParaRPr lang="en-AU" dirty="0"/>
        </a:p>
      </dgm:t>
    </dgm:pt>
    <dgm:pt modelId="{96FDB686-8C56-4927-8529-D39F0F5489C9}" type="parTrans" cxnId="{AF223B25-0FA3-4844-9376-EEDA710E15C2}">
      <dgm:prSet/>
      <dgm:spPr/>
      <dgm:t>
        <a:bodyPr/>
        <a:lstStyle/>
        <a:p>
          <a:endParaRPr lang="en-AU"/>
        </a:p>
      </dgm:t>
    </dgm:pt>
    <dgm:pt modelId="{585F41AA-03DC-48F1-BA04-CDAA91C3AFDF}" type="sibTrans" cxnId="{AF223B25-0FA3-4844-9376-EEDA710E15C2}">
      <dgm:prSet/>
      <dgm:spPr>
        <a:ln>
          <a:solidFill>
            <a:srgbClr val="D0673D"/>
          </a:solidFill>
        </a:ln>
      </dgm:spPr>
      <dgm:t>
        <a:bodyPr/>
        <a:lstStyle/>
        <a:p>
          <a:endParaRPr lang="en-AU"/>
        </a:p>
      </dgm:t>
    </dgm:pt>
    <dgm:pt modelId="{19A6CA3C-F291-45F8-BFB8-A6FF628561FC}" type="pres">
      <dgm:prSet presAssocID="{FD2A869B-0622-467E-88C0-4CB1F5DA30FA}" presName="Name0" presStyleCnt="0">
        <dgm:presLayoutVars>
          <dgm:dir/>
          <dgm:resizeHandles val="exact"/>
        </dgm:presLayoutVars>
      </dgm:prSet>
      <dgm:spPr/>
      <dgm:t>
        <a:bodyPr/>
        <a:lstStyle/>
        <a:p>
          <a:endParaRPr lang="en-AU"/>
        </a:p>
      </dgm:t>
    </dgm:pt>
    <dgm:pt modelId="{4F46B1B3-FA11-4D24-BE8A-ABD756AD24F0}" type="pres">
      <dgm:prSet presAssocID="{3C555B3C-A61B-47F1-96DD-14D080C1B558}" presName="node" presStyleLbl="node1" presStyleIdx="0" presStyleCnt="8">
        <dgm:presLayoutVars>
          <dgm:bulletEnabled val="1"/>
        </dgm:presLayoutVars>
      </dgm:prSet>
      <dgm:spPr/>
      <dgm:t>
        <a:bodyPr/>
        <a:lstStyle/>
        <a:p>
          <a:endParaRPr lang="en-AU"/>
        </a:p>
      </dgm:t>
    </dgm:pt>
    <dgm:pt modelId="{2C7551E1-336E-42DE-B243-A33388215379}" type="pres">
      <dgm:prSet presAssocID="{3B05E5B5-7FF6-4AC0-AEDA-861577A26F1F}" presName="sibTrans" presStyleLbl="sibTrans1D1" presStyleIdx="0" presStyleCnt="7"/>
      <dgm:spPr/>
      <dgm:t>
        <a:bodyPr/>
        <a:lstStyle/>
        <a:p>
          <a:endParaRPr lang="en-AU"/>
        </a:p>
      </dgm:t>
    </dgm:pt>
    <dgm:pt modelId="{1444E4EC-75E7-4F72-BF0C-46A085CDBB10}" type="pres">
      <dgm:prSet presAssocID="{3B05E5B5-7FF6-4AC0-AEDA-861577A26F1F}" presName="connectorText" presStyleLbl="sibTrans1D1" presStyleIdx="0" presStyleCnt="7"/>
      <dgm:spPr/>
      <dgm:t>
        <a:bodyPr/>
        <a:lstStyle/>
        <a:p>
          <a:endParaRPr lang="en-AU"/>
        </a:p>
      </dgm:t>
    </dgm:pt>
    <dgm:pt modelId="{78AB6CED-9352-47E9-9F4A-0F74BAB9707A}" type="pres">
      <dgm:prSet presAssocID="{4D2CB1C4-9592-4C85-8716-1430A2E38020}" presName="node" presStyleLbl="node1" presStyleIdx="1" presStyleCnt="8">
        <dgm:presLayoutVars>
          <dgm:bulletEnabled val="1"/>
        </dgm:presLayoutVars>
      </dgm:prSet>
      <dgm:spPr/>
      <dgm:t>
        <a:bodyPr/>
        <a:lstStyle/>
        <a:p>
          <a:endParaRPr lang="en-AU"/>
        </a:p>
      </dgm:t>
    </dgm:pt>
    <dgm:pt modelId="{ED5D129E-34B8-4A57-BCE2-E586E0A4317A}" type="pres">
      <dgm:prSet presAssocID="{6470B727-7FB6-4C61-B683-131744940486}" presName="sibTrans" presStyleLbl="sibTrans1D1" presStyleIdx="1" presStyleCnt="7"/>
      <dgm:spPr/>
      <dgm:t>
        <a:bodyPr/>
        <a:lstStyle/>
        <a:p>
          <a:endParaRPr lang="en-AU"/>
        </a:p>
      </dgm:t>
    </dgm:pt>
    <dgm:pt modelId="{201144FF-E562-4622-BB9E-8A88BDCF572B}" type="pres">
      <dgm:prSet presAssocID="{6470B727-7FB6-4C61-B683-131744940486}" presName="connectorText" presStyleLbl="sibTrans1D1" presStyleIdx="1" presStyleCnt="7"/>
      <dgm:spPr/>
      <dgm:t>
        <a:bodyPr/>
        <a:lstStyle/>
        <a:p>
          <a:endParaRPr lang="en-AU"/>
        </a:p>
      </dgm:t>
    </dgm:pt>
    <dgm:pt modelId="{FF570BB1-4AEE-4707-AC35-C856374FD505}" type="pres">
      <dgm:prSet presAssocID="{F80A931D-A929-4FE4-B8EA-F081EF414D4D}" presName="node" presStyleLbl="node1" presStyleIdx="2" presStyleCnt="8">
        <dgm:presLayoutVars>
          <dgm:bulletEnabled val="1"/>
        </dgm:presLayoutVars>
      </dgm:prSet>
      <dgm:spPr/>
      <dgm:t>
        <a:bodyPr/>
        <a:lstStyle/>
        <a:p>
          <a:endParaRPr lang="en-AU"/>
        </a:p>
      </dgm:t>
    </dgm:pt>
    <dgm:pt modelId="{53215EC9-AA4D-4714-9624-347F7FFFC225}" type="pres">
      <dgm:prSet presAssocID="{88694901-9764-408C-AE24-10202C12A4BA}" presName="sibTrans" presStyleLbl="sibTrans1D1" presStyleIdx="2" presStyleCnt="7"/>
      <dgm:spPr/>
      <dgm:t>
        <a:bodyPr/>
        <a:lstStyle/>
        <a:p>
          <a:endParaRPr lang="en-AU"/>
        </a:p>
      </dgm:t>
    </dgm:pt>
    <dgm:pt modelId="{F932BB5A-CD60-431B-A48E-B9D973529904}" type="pres">
      <dgm:prSet presAssocID="{88694901-9764-408C-AE24-10202C12A4BA}" presName="connectorText" presStyleLbl="sibTrans1D1" presStyleIdx="2" presStyleCnt="7"/>
      <dgm:spPr/>
      <dgm:t>
        <a:bodyPr/>
        <a:lstStyle/>
        <a:p>
          <a:endParaRPr lang="en-AU"/>
        </a:p>
      </dgm:t>
    </dgm:pt>
    <dgm:pt modelId="{04839C82-C094-4806-955D-EACCB0DFB4C2}" type="pres">
      <dgm:prSet presAssocID="{D2740233-2B02-49C7-B9A7-2D8959F2CD47}" presName="node" presStyleLbl="node1" presStyleIdx="3" presStyleCnt="8">
        <dgm:presLayoutVars>
          <dgm:bulletEnabled val="1"/>
        </dgm:presLayoutVars>
      </dgm:prSet>
      <dgm:spPr/>
      <dgm:t>
        <a:bodyPr/>
        <a:lstStyle/>
        <a:p>
          <a:endParaRPr lang="en-AU"/>
        </a:p>
      </dgm:t>
    </dgm:pt>
    <dgm:pt modelId="{6B45ED58-8064-4781-98CF-BAF17210578C}" type="pres">
      <dgm:prSet presAssocID="{25AEEE7B-4815-4F37-BB13-F0D254256298}" presName="sibTrans" presStyleLbl="sibTrans1D1" presStyleIdx="3" presStyleCnt="7"/>
      <dgm:spPr/>
      <dgm:t>
        <a:bodyPr/>
        <a:lstStyle/>
        <a:p>
          <a:endParaRPr lang="en-AU"/>
        </a:p>
      </dgm:t>
    </dgm:pt>
    <dgm:pt modelId="{4DCE6ECA-8B9A-4AC2-BF3D-0E521E211B38}" type="pres">
      <dgm:prSet presAssocID="{25AEEE7B-4815-4F37-BB13-F0D254256298}" presName="connectorText" presStyleLbl="sibTrans1D1" presStyleIdx="3" presStyleCnt="7"/>
      <dgm:spPr/>
      <dgm:t>
        <a:bodyPr/>
        <a:lstStyle/>
        <a:p>
          <a:endParaRPr lang="en-AU"/>
        </a:p>
      </dgm:t>
    </dgm:pt>
    <dgm:pt modelId="{F1F52EB6-2939-4F60-889D-CCD530C2AA5B}" type="pres">
      <dgm:prSet presAssocID="{DA80A8F3-0807-4DEF-9B8A-AFC9AD96F737}" presName="node" presStyleLbl="node1" presStyleIdx="4" presStyleCnt="8">
        <dgm:presLayoutVars>
          <dgm:bulletEnabled val="1"/>
        </dgm:presLayoutVars>
      </dgm:prSet>
      <dgm:spPr/>
      <dgm:t>
        <a:bodyPr/>
        <a:lstStyle/>
        <a:p>
          <a:endParaRPr lang="en-AU"/>
        </a:p>
      </dgm:t>
    </dgm:pt>
    <dgm:pt modelId="{867B3648-214A-40FA-A167-5D34C4940DA0}" type="pres">
      <dgm:prSet presAssocID="{35620912-44E5-4043-8A50-A6F1412CA427}" presName="sibTrans" presStyleLbl="sibTrans1D1" presStyleIdx="4" presStyleCnt="7"/>
      <dgm:spPr/>
      <dgm:t>
        <a:bodyPr/>
        <a:lstStyle/>
        <a:p>
          <a:endParaRPr lang="en-AU"/>
        </a:p>
      </dgm:t>
    </dgm:pt>
    <dgm:pt modelId="{57294054-EC9D-45F0-A428-223D257209AA}" type="pres">
      <dgm:prSet presAssocID="{35620912-44E5-4043-8A50-A6F1412CA427}" presName="connectorText" presStyleLbl="sibTrans1D1" presStyleIdx="4" presStyleCnt="7"/>
      <dgm:spPr/>
      <dgm:t>
        <a:bodyPr/>
        <a:lstStyle/>
        <a:p>
          <a:endParaRPr lang="en-AU"/>
        </a:p>
      </dgm:t>
    </dgm:pt>
    <dgm:pt modelId="{9872D806-2048-4412-AF2F-4AEFF4EABCA8}" type="pres">
      <dgm:prSet presAssocID="{8B75C3FC-3AD3-4085-8D18-C72EFAE872C2}" presName="node" presStyleLbl="node1" presStyleIdx="5" presStyleCnt="8">
        <dgm:presLayoutVars>
          <dgm:bulletEnabled val="1"/>
        </dgm:presLayoutVars>
      </dgm:prSet>
      <dgm:spPr/>
      <dgm:t>
        <a:bodyPr/>
        <a:lstStyle/>
        <a:p>
          <a:endParaRPr lang="en-AU"/>
        </a:p>
      </dgm:t>
    </dgm:pt>
    <dgm:pt modelId="{2B6660E3-9D0D-499A-8E38-1F17557018B5}" type="pres">
      <dgm:prSet presAssocID="{585F41AA-03DC-48F1-BA04-CDAA91C3AFDF}" presName="sibTrans" presStyleLbl="sibTrans1D1" presStyleIdx="5" presStyleCnt="7"/>
      <dgm:spPr/>
      <dgm:t>
        <a:bodyPr/>
        <a:lstStyle/>
        <a:p>
          <a:endParaRPr lang="en-AU"/>
        </a:p>
      </dgm:t>
    </dgm:pt>
    <dgm:pt modelId="{1A1FBAF8-626D-4A5B-8048-7EE5BCB0B805}" type="pres">
      <dgm:prSet presAssocID="{585F41AA-03DC-48F1-BA04-CDAA91C3AFDF}" presName="connectorText" presStyleLbl="sibTrans1D1" presStyleIdx="5" presStyleCnt="7"/>
      <dgm:spPr/>
      <dgm:t>
        <a:bodyPr/>
        <a:lstStyle/>
        <a:p>
          <a:endParaRPr lang="en-AU"/>
        </a:p>
      </dgm:t>
    </dgm:pt>
    <dgm:pt modelId="{4381DF30-8EBB-4B81-8DCB-D1A0018FEA1F}" type="pres">
      <dgm:prSet presAssocID="{BEFF6B99-D905-4970-BF40-CA47F1BF6417}" presName="node" presStyleLbl="node1" presStyleIdx="6" presStyleCnt="8">
        <dgm:presLayoutVars>
          <dgm:bulletEnabled val="1"/>
        </dgm:presLayoutVars>
      </dgm:prSet>
      <dgm:spPr/>
      <dgm:t>
        <a:bodyPr/>
        <a:lstStyle/>
        <a:p>
          <a:endParaRPr lang="en-AU"/>
        </a:p>
      </dgm:t>
    </dgm:pt>
    <dgm:pt modelId="{830394C7-422B-4782-BF41-988682CDE0C2}" type="pres">
      <dgm:prSet presAssocID="{23950B41-3F06-4898-9C58-783F9EFF1013}" presName="sibTrans" presStyleLbl="sibTrans1D1" presStyleIdx="6" presStyleCnt="7"/>
      <dgm:spPr/>
      <dgm:t>
        <a:bodyPr/>
        <a:lstStyle/>
        <a:p>
          <a:endParaRPr lang="en-AU"/>
        </a:p>
      </dgm:t>
    </dgm:pt>
    <dgm:pt modelId="{28C955F3-4350-45DF-A108-1AF817D739B7}" type="pres">
      <dgm:prSet presAssocID="{23950B41-3F06-4898-9C58-783F9EFF1013}" presName="connectorText" presStyleLbl="sibTrans1D1" presStyleIdx="6" presStyleCnt="7"/>
      <dgm:spPr/>
      <dgm:t>
        <a:bodyPr/>
        <a:lstStyle/>
        <a:p>
          <a:endParaRPr lang="en-AU"/>
        </a:p>
      </dgm:t>
    </dgm:pt>
    <dgm:pt modelId="{95BBB0E1-B7E6-4B96-9F19-2B37B76BE9FA}" type="pres">
      <dgm:prSet presAssocID="{3F223ECE-3366-49F1-A604-1DF191136D7D}" presName="node" presStyleLbl="node1" presStyleIdx="7" presStyleCnt="8" custScaleX="106493">
        <dgm:presLayoutVars>
          <dgm:bulletEnabled val="1"/>
        </dgm:presLayoutVars>
      </dgm:prSet>
      <dgm:spPr/>
      <dgm:t>
        <a:bodyPr/>
        <a:lstStyle/>
        <a:p>
          <a:endParaRPr lang="en-AU"/>
        </a:p>
      </dgm:t>
    </dgm:pt>
  </dgm:ptLst>
  <dgm:cxnLst>
    <dgm:cxn modelId="{AF223B25-0FA3-4844-9376-EEDA710E15C2}" srcId="{FD2A869B-0622-467E-88C0-4CB1F5DA30FA}" destId="{8B75C3FC-3AD3-4085-8D18-C72EFAE872C2}" srcOrd="5" destOrd="0" parTransId="{96FDB686-8C56-4927-8529-D39F0F5489C9}" sibTransId="{585F41AA-03DC-48F1-BA04-CDAA91C3AFDF}"/>
    <dgm:cxn modelId="{124518FA-90AA-47F7-BBB8-C403052635C6}" type="presOf" srcId="{88694901-9764-408C-AE24-10202C12A4BA}" destId="{F932BB5A-CD60-431B-A48E-B9D973529904}" srcOrd="1" destOrd="0" presId="urn:microsoft.com/office/officeart/2005/8/layout/bProcess3"/>
    <dgm:cxn modelId="{98072157-74D4-4843-A61B-299C2EB3B034}" type="presOf" srcId="{D2740233-2B02-49C7-B9A7-2D8959F2CD47}" destId="{04839C82-C094-4806-955D-EACCB0DFB4C2}" srcOrd="0" destOrd="0" presId="urn:microsoft.com/office/officeart/2005/8/layout/bProcess3"/>
    <dgm:cxn modelId="{C14512D3-4938-45E2-AFA0-366C919CCBB7}" type="presOf" srcId="{3B05E5B5-7FF6-4AC0-AEDA-861577A26F1F}" destId="{1444E4EC-75E7-4F72-BF0C-46A085CDBB10}" srcOrd="1" destOrd="0" presId="urn:microsoft.com/office/officeart/2005/8/layout/bProcess3"/>
    <dgm:cxn modelId="{FAFA566A-7F8A-403C-A11B-B0BE026CAFFC}" type="presOf" srcId="{8B75C3FC-3AD3-4085-8D18-C72EFAE872C2}" destId="{9872D806-2048-4412-AF2F-4AEFF4EABCA8}" srcOrd="0" destOrd="0" presId="urn:microsoft.com/office/officeart/2005/8/layout/bProcess3"/>
    <dgm:cxn modelId="{77CACD45-2ECB-41C0-9BE0-9435C75B48B6}" srcId="{FD2A869B-0622-467E-88C0-4CB1F5DA30FA}" destId="{DA80A8F3-0807-4DEF-9B8A-AFC9AD96F737}" srcOrd="4" destOrd="0" parTransId="{465EA45F-ACB7-4964-9B2F-644462E18B01}" sibTransId="{35620912-44E5-4043-8A50-A6F1412CA427}"/>
    <dgm:cxn modelId="{E3F161DC-1451-4982-92D9-7323EBB3B7FB}" type="presOf" srcId="{FD2A869B-0622-467E-88C0-4CB1F5DA30FA}" destId="{19A6CA3C-F291-45F8-BFB8-A6FF628561FC}" srcOrd="0" destOrd="0" presId="urn:microsoft.com/office/officeart/2005/8/layout/bProcess3"/>
    <dgm:cxn modelId="{A8BE6838-A1B8-47DA-823D-B553A58210D9}" type="presOf" srcId="{F80A931D-A929-4FE4-B8EA-F081EF414D4D}" destId="{FF570BB1-4AEE-4707-AC35-C856374FD505}" srcOrd="0" destOrd="0" presId="urn:microsoft.com/office/officeart/2005/8/layout/bProcess3"/>
    <dgm:cxn modelId="{3CE3EAB3-F360-4CB5-92E1-47E93B97D628}" type="presOf" srcId="{25AEEE7B-4815-4F37-BB13-F0D254256298}" destId="{6B45ED58-8064-4781-98CF-BAF17210578C}" srcOrd="0" destOrd="0" presId="urn:microsoft.com/office/officeart/2005/8/layout/bProcess3"/>
    <dgm:cxn modelId="{10EBE332-FDA8-4E96-8C5E-EC069E9C253C}" type="presOf" srcId="{3C555B3C-A61B-47F1-96DD-14D080C1B558}" destId="{4F46B1B3-FA11-4D24-BE8A-ABD756AD24F0}" srcOrd="0" destOrd="0" presId="urn:microsoft.com/office/officeart/2005/8/layout/bProcess3"/>
    <dgm:cxn modelId="{BAA088BC-B8AD-49AE-A369-B2FE3A5EE707}" type="presOf" srcId="{35620912-44E5-4043-8A50-A6F1412CA427}" destId="{57294054-EC9D-45F0-A428-223D257209AA}" srcOrd="1" destOrd="0" presId="urn:microsoft.com/office/officeart/2005/8/layout/bProcess3"/>
    <dgm:cxn modelId="{15D62CD3-7046-446E-BA62-A21BD61B9C66}" type="presOf" srcId="{6470B727-7FB6-4C61-B683-131744940486}" destId="{ED5D129E-34B8-4A57-BCE2-E586E0A4317A}" srcOrd="0" destOrd="0" presId="urn:microsoft.com/office/officeart/2005/8/layout/bProcess3"/>
    <dgm:cxn modelId="{B666C64E-F8B0-4962-8E04-173753CB3463}" type="presOf" srcId="{23950B41-3F06-4898-9C58-783F9EFF1013}" destId="{28C955F3-4350-45DF-A108-1AF817D739B7}" srcOrd="1" destOrd="0" presId="urn:microsoft.com/office/officeart/2005/8/layout/bProcess3"/>
    <dgm:cxn modelId="{6E985D00-8C76-4561-B231-3207A13992B4}" srcId="{FD2A869B-0622-467E-88C0-4CB1F5DA30FA}" destId="{D2740233-2B02-49C7-B9A7-2D8959F2CD47}" srcOrd="3" destOrd="0" parTransId="{0CD1F3F7-3F3A-4101-93F4-59E2ADBE2BA2}" sibTransId="{25AEEE7B-4815-4F37-BB13-F0D254256298}"/>
    <dgm:cxn modelId="{190A83DA-6600-4600-97EE-0BCCA2262D21}" srcId="{FD2A869B-0622-467E-88C0-4CB1F5DA30FA}" destId="{3F223ECE-3366-49F1-A604-1DF191136D7D}" srcOrd="7" destOrd="0" parTransId="{F45BD7C4-AC52-47B5-8265-8B86048BCB10}" sibTransId="{F78904BB-1550-4F69-9562-0A88D99D9BBE}"/>
    <dgm:cxn modelId="{FF7DF269-1CF9-44DA-B7EE-5E7440627193}" type="presOf" srcId="{88694901-9764-408C-AE24-10202C12A4BA}" destId="{53215EC9-AA4D-4714-9624-347F7FFFC225}" srcOrd="0" destOrd="0" presId="urn:microsoft.com/office/officeart/2005/8/layout/bProcess3"/>
    <dgm:cxn modelId="{6B6FC234-9F18-43F5-B526-DB6A09BEB9C1}" type="presOf" srcId="{3B05E5B5-7FF6-4AC0-AEDA-861577A26F1F}" destId="{2C7551E1-336E-42DE-B243-A33388215379}" srcOrd="0" destOrd="0" presId="urn:microsoft.com/office/officeart/2005/8/layout/bProcess3"/>
    <dgm:cxn modelId="{1C9348C6-262F-4895-B35E-AA195D715521}" type="presOf" srcId="{585F41AA-03DC-48F1-BA04-CDAA91C3AFDF}" destId="{2B6660E3-9D0D-499A-8E38-1F17557018B5}" srcOrd="0" destOrd="0" presId="urn:microsoft.com/office/officeart/2005/8/layout/bProcess3"/>
    <dgm:cxn modelId="{67A023BB-4404-4F87-A978-9EC856C9FE6B}" type="presOf" srcId="{DA80A8F3-0807-4DEF-9B8A-AFC9AD96F737}" destId="{F1F52EB6-2939-4F60-889D-CCD530C2AA5B}" srcOrd="0" destOrd="0" presId="urn:microsoft.com/office/officeart/2005/8/layout/bProcess3"/>
    <dgm:cxn modelId="{33E8F9D3-F000-4A0F-B1AE-EE5EB28D8348}" type="presOf" srcId="{3F223ECE-3366-49F1-A604-1DF191136D7D}" destId="{95BBB0E1-B7E6-4B96-9F19-2B37B76BE9FA}" srcOrd="0" destOrd="0" presId="urn:microsoft.com/office/officeart/2005/8/layout/bProcess3"/>
    <dgm:cxn modelId="{3A969A76-D959-4CB7-8814-DA7532740FF8}" type="presOf" srcId="{4D2CB1C4-9592-4C85-8716-1430A2E38020}" destId="{78AB6CED-9352-47E9-9F4A-0F74BAB9707A}" srcOrd="0" destOrd="0" presId="urn:microsoft.com/office/officeart/2005/8/layout/bProcess3"/>
    <dgm:cxn modelId="{6E91FCA0-5ED2-4DA4-8890-5F84A4E3443B}" type="presOf" srcId="{35620912-44E5-4043-8A50-A6F1412CA427}" destId="{867B3648-214A-40FA-A167-5D34C4940DA0}" srcOrd="0" destOrd="0" presId="urn:microsoft.com/office/officeart/2005/8/layout/bProcess3"/>
    <dgm:cxn modelId="{A088BDAD-F016-4573-B44A-E57EC7F8D51F}" type="presOf" srcId="{23950B41-3F06-4898-9C58-783F9EFF1013}" destId="{830394C7-422B-4782-BF41-988682CDE0C2}" srcOrd="0" destOrd="0" presId="urn:microsoft.com/office/officeart/2005/8/layout/bProcess3"/>
    <dgm:cxn modelId="{FAE1D672-F834-48BD-AC73-0E714F5A9330}" srcId="{FD2A869B-0622-467E-88C0-4CB1F5DA30FA}" destId="{4D2CB1C4-9592-4C85-8716-1430A2E38020}" srcOrd="1" destOrd="0" parTransId="{4EBBDA5B-B828-47A5-B336-453D1C16A0EB}" sibTransId="{6470B727-7FB6-4C61-B683-131744940486}"/>
    <dgm:cxn modelId="{C66BEAD5-9D20-45B1-9323-8191AF35B074}" type="presOf" srcId="{25AEEE7B-4815-4F37-BB13-F0D254256298}" destId="{4DCE6ECA-8B9A-4AC2-BF3D-0E521E211B38}" srcOrd="1" destOrd="0" presId="urn:microsoft.com/office/officeart/2005/8/layout/bProcess3"/>
    <dgm:cxn modelId="{D5B86667-6F96-43CF-82DE-482E03C0EF25}" type="presOf" srcId="{BEFF6B99-D905-4970-BF40-CA47F1BF6417}" destId="{4381DF30-8EBB-4B81-8DCB-D1A0018FEA1F}" srcOrd="0" destOrd="0" presId="urn:microsoft.com/office/officeart/2005/8/layout/bProcess3"/>
    <dgm:cxn modelId="{16D93614-4716-4477-B81B-CD446B2F718C}" type="presOf" srcId="{585F41AA-03DC-48F1-BA04-CDAA91C3AFDF}" destId="{1A1FBAF8-626D-4A5B-8048-7EE5BCB0B805}" srcOrd="1" destOrd="0" presId="urn:microsoft.com/office/officeart/2005/8/layout/bProcess3"/>
    <dgm:cxn modelId="{D4B128F3-B8BB-4825-AEAD-9A4810FD717A}" srcId="{FD2A869B-0622-467E-88C0-4CB1F5DA30FA}" destId="{BEFF6B99-D905-4970-BF40-CA47F1BF6417}" srcOrd="6" destOrd="0" parTransId="{09177987-A38C-401B-BC7A-7C37EE54F587}" sibTransId="{23950B41-3F06-4898-9C58-783F9EFF1013}"/>
    <dgm:cxn modelId="{A9BE079F-DDC9-40E8-BFDB-1C30457B9156}" srcId="{FD2A869B-0622-467E-88C0-4CB1F5DA30FA}" destId="{3C555B3C-A61B-47F1-96DD-14D080C1B558}" srcOrd="0" destOrd="0" parTransId="{09FEDCCC-46AC-49CA-8618-C461A4F6AADC}" sibTransId="{3B05E5B5-7FF6-4AC0-AEDA-861577A26F1F}"/>
    <dgm:cxn modelId="{98F5F0D0-4296-45AE-A144-D109D6496182}" type="presOf" srcId="{6470B727-7FB6-4C61-B683-131744940486}" destId="{201144FF-E562-4622-BB9E-8A88BDCF572B}" srcOrd="1" destOrd="0" presId="urn:microsoft.com/office/officeart/2005/8/layout/bProcess3"/>
    <dgm:cxn modelId="{0384E966-E700-4CCB-8687-67BD1EE59EE7}" srcId="{FD2A869B-0622-467E-88C0-4CB1F5DA30FA}" destId="{F80A931D-A929-4FE4-B8EA-F081EF414D4D}" srcOrd="2" destOrd="0" parTransId="{73B02C97-CDED-4426-A987-4433F0CA80D3}" sibTransId="{88694901-9764-408C-AE24-10202C12A4BA}"/>
    <dgm:cxn modelId="{7507EC1C-1481-4403-BA97-AE4FF7C4C663}" type="presParOf" srcId="{19A6CA3C-F291-45F8-BFB8-A6FF628561FC}" destId="{4F46B1B3-FA11-4D24-BE8A-ABD756AD24F0}" srcOrd="0" destOrd="0" presId="urn:microsoft.com/office/officeart/2005/8/layout/bProcess3"/>
    <dgm:cxn modelId="{FF6769F3-3807-461E-A10F-2FA6EE5B7021}" type="presParOf" srcId="{19A6CA3C-F291-45F8-BFB8-A6FF628561FC}" destId="{2C7551E1-336E-42DE-B243-A33388215379}" srcOrd="1" destOrd="0" presId="urn:microsoft.com/office/officeart/2005/8/layout/bProcess3"/>
    <dgm:cxn modelId="{F4AFF06D-3EC8-4BB7-B9BD-E27DEC66F48C}" type="presParOf" srcId="{2C7551E1-336E-42DE-B243-A33388215379}" destId="{1444E4EC-75E7-4F72-BF0C-46A085CDBB10}" srcOrd="0" destOrd="0" presId="urn:microsoft.com/office/officeart/2005/8/layout/bProcess3"/>
    <dgm:cxn modelId="{F01134C8-2EB4-4993-93FE-70C822C48A05}" type="presParOf" srcId="{19A6CA3C-F291-45F8-BFB8-A6FF628561FC}" destId="{78AB6CED-9352-47E9-9F4A-0F74BAB9707A}" srcOrd="2" destOrd="0" presId="urn:microsoft.com/office/officeart/2005/8/layout/bProcess3"/>
    <dgm:cxn modelId="{D17F7CDA-E069-4001-9972-204BE0E6DDEA}" type="presParOf" srcId="{19A6CA3C-F291-45F8-BFB8-A6FF628561FC}" destId="{ED5D129E-34B8-4A57-BCE2-E586E0A4317A}" srcOrd="3" destOrd="0" presId="urn:microsoft.com/office/officeart/2005/8/layout/bProcess3"/>
    <dgm:cxn modelId="{14AEDA16-C84A-4612-96CC-C00C3584F39B}" type="presParOf" srcId="{ED5D129E-34B8-4A57-BCE2-E586E0A4317A}" destId="{201144FF-E562-4622-BB9E-8A88BDCF572B}" srcOrd="0" destOrd="0" presId="urn:microsoft.com/office/officeart/2005/8/layout/bProcess3"/>
    <dgm:cxn modelId="{BBF09BC3-827D-48B4-AC9C-AB0C03A98321}" type="presParOf" srcId="{19A6CA3C-F291-45F8-BFB8-A6FF628561FC}" destId="{FF570BB1-4AEE-4707-AC35-C856374FD505}" srcOrd="4" destOrd="0" presId="urn:microsoft.com/office/officeart/2005/8/layout/bProcess3"/>
    <dgm:cxn modelId="{775066B3-C923-4BDC-903E-4ABD2454DCC8}" type="presParOf" srcId="{19A6CA3C-F291-45F8-BFB8-A6FF628561FC}" destId="{53215EC9-AA4D-4714-9624-347F7FFFC225}" srcOrd="5" destOrd="0" presId="urn:microsoft.com/office/officeart/2005/8/layout/bProcess3"/>
    <dgm:cxn modelId="{D28C1725-5B69-4EBD-9484-E845B2C208F7}" type="presParOf" srcId="{53215EC9-AA4D-4714-9624-347F7FFFC225}" destId="{F932BB5A-CD60-431B-A48E-B9D973529904}" srcOrd="0" destOrd="0" presId="urn:microsoft.com/office/officeart/2005/8/layout/bProcess3"/>
    <dgm:cxn modelId="{886E14C5-D595-4912-A047-68595928218E}" type="presParOf" srcId="{19A6CA3C-F291-45F8-BFB8-A6FF628561FC}" destId="{04839C82-C094-4806-955D-EACCB0DFB4C2}" srcOrd="6" destOrd="0" presId="urn:microsoft.com/office/officeart/2005/8/layout/bProcess3"/>
    <dgm:cxn modelId="{FDC6C473-B41C-4ABE-A34A-C6F9176CC59B}" type="presParOf" srcId="{19A6CA3C-F291-45F8-BFB8-A6FF628561FC}" destId="{6B45ED58-8064-4781-98CF-BAF17210578C}" srcOrd="7" destOrd="0" presId="urn:microsoft.com/office/officeart/2005/8/layout/bProcess3"/>
    <dgm:cxn modelId="{24C645AB-35F8-40FF-8C7D-16083922FE9B}" type="presParOf" srcId="{6B45ED58-8064-4781-98CF-BAF17210578C}" destId="{4DCE6ECA-8B9A-4AC2-BF3D-0E521E211B38}" srcOrd="0" destOrd="0" presId="urn:microsoft.com/office/officeart/2005/8/layout/bProcess3"/>
    <dgm:cxn modelId="{841C1DC3-21DA-4385-AF93-9D72F67A0D39}" type="presParOf" srcId="{19A6CA3C-F291-45F8-BFB8-A6FF628561FC}" destId="{F1F52EB6-2939-4F60-889D-CCD530C2AA5B}" srcOrd="8" destOrd="0" presId="urn:microsoft.com/office/officeart/2005/8/layout/bProcess3"/>
    <dgm:cxn modelId="{96A8836A-61C0-478E-B453-9F379842EE56}" type="presParOf" srcId="{19A6CA3C-F291-45F8-BFB8-A6FF628561FC}" destId="{867B3648-214A-40FA-A167-5D34C4940DA0}" srcOrd="9" destOrd="0" presId="urn:microsoft.com/office/officeart/2005/8/layout/bProcess3"/>
    <dgm:cxn modelId="{BDA4CDB9-5F37-4CAF-89BF-D7027778E0C6}" type="presParOf" srcId="{867B3648-214A-40FA-A167-5D34C4940DA0}" destId="{57294054-EC9D-45F0-A428-223D257209AA}" srcOrd="0" destOrd="0" presId="urn:microsoft.com/office/officeart/2005/8/layout/bProcess3"/>
    <dgm:cxn modelId="{8836DD50-87C2-4A50-A89D-EDB9C8ABAA62}" type="presParOf" srcId="{19A6CA3C-F291-45F8-BFB8-A6FF628561FC}" destId="{9872D806-2048-4412-AF2F-4AEFF4EABCA8}" srcOrd="10" destOrd="0" presId="urn:microsoft.com/office/officeart/2005/8/layout/bProcess3"/>
    <dgm:cxn modelId="{44C4FDE8-C3F7-4705-A0F2-7185724AD4B2}" type="presParOf" srcId="{19A6CA3C-F291-45F8-BFB8-A6FF628561FC}" destId="{2B6660E3-9D0D-499A-8E38-1F17557018B5}" srcOrd="11" destOrd="0" presId="urn:microsoft.com/office/officeart/2005/8/layout/bProcess3"/>
    <dgm:cxn modelId="{A0D9B991-A38A-4517-B1DE-E9ED703189F1}" type="presParOf" srcId="{2B6660E3-9D0D-499A-8E38-1F17557018B5}" destId="{1A1FBAF8-626D-4A5B-8048-7EE5BCB0B805}" srcOrd="0" destOrd="0" presId="urn:microsoft.com/office/officeart/2005/8/layout/bProcess3"/>
    <dgm:cxn modelId="{540F8E53-532D-467F-91A8-FB7F53B41DE4}" type="presParOf" srcId="{19A6CA3C-F291-45F8-BFB8-A6FF628561FC}" destId="{4381DF30-8EBB-4B81-8DCB-D1A0018FEA1F}" srcOrd="12" destOrd="0" presId="urn:microsoft.com/office/officeart/2005/8/layout/bProcess3"/>
    <dgm:cxn modelId="{4F4F98B3-95B3-4847-A796-603150D5A0E0}" type="presParOf" srcId="{19A6CA3C-F291-45F8-BFB8-A6FF628561FC}" destId="{830394C7-422B-4782-BF41-988682CDE0C2}" srcOrd="13" destOrd="0" presId="urn:microsoft.com/office/officeart/2005/8/layout/bProcess3"/>
    <dgm:cxn modelId="{BF823FF3-B019-48D7-B52B-FD7AF2B9185C}" type="presParOf" srcId="{830394C7-422B-4782-BF41-988682CDE0C2}" destId="{28C955F3-4350-45DF-A108-1AF817D739B7}" srcOrd="0" destOrd="0" presId="urn:microsoft.com/office/officeart/2005/8/layout/bProcess3"/>
    <dgm:cxn modelId="{06ED0C85-DB3A-4C99-9CF3-BEA0CB3E0CCD}" type="presParOf" srcId="{19A6CA3C-F291-45F8-BFB8-A6FF628561FC}" destId="{95BBB0E1-B7E6-4B96-9F19-2B37B76BE9FA}"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755C25-6FEB-4793-9562-833CB1EF7D35}"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AU"/>
        </a:p>
      </dgm:t>
    </dgm:pt>
    <dgm:pt modelId="{6BEB8B53-6B4B-40B8-B092-5BFFC3E23528}">
      <dgm:prSet phldrT="[Text]"/>
      <dgm:spPr>
        <a:solidFill>
          <a:srgbClr val="3C6B2B"/>
        </a:solidFill>
      </dgm:spPr>
      <dgm:t>
        <a:bodyPr/>
        <a:lstStyle/>
        <a:p>
          <a:r>
            <a:rPr lang="en-AU" dirty="0" smtClean="0"/>
            <a:t>See</a:t>
          </a:r>
          <a:endParaRPr lang="en-AU" dirty="0"/>
        </a:p>
      </dgm:t>
    </dgm:pt>
    <dgm:pt modelId="{C047CF30-C17C-426C-87C5-73981D8B6DC6}" type="parTrans" cxnId="{1BD1EA18-0013-4F03-B665-E929751EF1FE}">
      <dgm:prSet/>
      <dgm:spPr/>
      <dgm:t>
        <a:bodyPr/>
        <a:lstStyle/>
        <a:p>
          <a:endParaRPr lang="en-AU"/>
        </a:p>
      </dgm:t>
    </dgm:pt>
    <dgm:pt modelId="{E72CD7F5-3775-4E0A-B485-95D1D91EFBC0}" type="sibTrans" cxnId="{1BD1EA18-0013-4F03-B665-E929751EF1FE}">
      <dgm:prSet/>
      <dgm:spPr>
        <a:ln>
          <a:solidFill>
            <a:srgbClr val="3C6B2B"/>
          </a:solidFill>
        </a:ln>
      </dgm:spPr>
      <dgm:t>
        <a:bodyPr/>
        <a:lstStyle/>
        <a:p>
          <a:endParaRPr lang="en-AU"/>
        </a:p>
      </dgm:t>
    </dgm:pt>
    <dgm:pt modelId="{5495CDD9-9032-4BE7-8F51-24D550D7FDCF}">
      <dgm:prSet phldrT="[Text]"/>
      <dgm:spPr>
        <a:solidFill>
          <a:srgbClr val="A1C035"/>
        </a:solidFill>
      </dgm:spPr>
      <dgm:t>
        <a:bodyPr/>
        <a:lstStyle/>
        <a:p>
          <a:r>
            <a:rPr lang="en-AU" dirty="0" smtClean="0"/>
            <a:t>Judge</a:t>
          </a:r>
          <a:endParaRPr lang="en-AU" dirty="0"/>
        </a:p>
      </dgm:t>
    </dgm:pt>
    <dgm:pt modelId="{7B9EF102-DC8A-4909-866B-9C8F9E024714}" type="parTrans" cxnId="{924D16D7-C50C-4C7D-A29D-8BA494DBE20D}">
      <dgm:prSet/>
      <dgm:spPr/>
      <dgm:t>
        <a:bodyPr/>
        <a:lstStyle/>
        <a:p>
          <a:endParaRPr lang="en-AU"/>
        </a:p>
      </dgm:t>
    </dgm:pt>
    <dgm:pt modelId="{69977278-EF48-4513-8FD1-48F36D8E517E}" type="sibTrans" cxnId="{924D16D7-C50C-4C7D-A29D-8BA494DBE20D}">
      <dgm:prSet/>
      <dgm:spPr>
        <a:ln>
          <a:solidFill>
            <a:srgbClr val="3C6B2B"/>
          </a:solidFill>
        </a:ln>
      </dgm:spPr>
      <dgm:t>
        <a:bodyPr/>
        <a:lstStyle/>
        <a:p>
          <a:endParaRPr lang="en-AU"/>
        </a:p>
      </dgm:t>
    </dgm:pt>
    <dgm:pt modelId="{CD4A1693-00D4-4557-A9D0-6627F486FB21}">
      <dgm:prSet phldrT="[Text]"/>
      <dgm:spPr>
        <a:solidFill>
          <a:srgbClr val="A1C035"/>
        </a:solidFill>
      </dgm:spPr>
      <dgm:t>
        <a:bodyPr/>
        <a:lstStyle/>
        <a:p>
          <a:r>
            <a:rPr lang="en-AU" dirty="0" smtClean="0"/>
            <a:t>Act</a:t>
          </a:r>
          <a:endParaRPr lang="en-AU" dirty="0"/>
        </a:p>
      </dgm:t>
    </dgm:pt>
    <dgm:pt modelId="{1BEFB46A-73F6-4CB1-A3F7-CD3CC6A603F8}" type="parTrans" cxnId="{4B5DE9F7-CAB6-4009-AEBC-9A9B6F354F7F}">
      <dgm:prSet/>
      <dgm:spPr/>
      <dgm:t>
        <a:bodyPr/>
        <a:lstStyle/>
        <a:p>
          <a:endParaRPr lang="en-AU"/>
        </a:p>
      </dgm:t>
    </dgm:pt>
    <dgm:pt modelId="{06F956DE-6F71-4BA4-B57C-7C7DD55BEE1A}" type="sibTrans" cxnId="{4B5DE9F7-CAB6-4009-AEBC-9A9B6F354F7F}">
      <dgm:prSet/>
      <dgm:spPr>
        <a:ln>
          <a:solidFill>
            <a:srgbClr val="3C6B2B"/>
          </a:solidFill>
        </a:ln>
      </dgm:spPr>
      <dgm:t>
        <a:bodyPr/>
        <a:lstStyle/>
        <a:p>
          <a:endParaRPr lang="en-AU"/>
        </a:p>
      </dgm:t>
    </dgm:pt>
    <dgm:pt modelId="{9FAB9792-BEB7-4F5F-B427-338136900BCC}" type="pres">
      <dgm:prSet presAssocID="{78755C25-6FEB-4793-9562-833CB1EF7D35}" presName="cycle" presStyleCnt="0">
        <dgm:presLayoutVars>
          <dgm:dir/>
          <dgm:resizeHandles val="exact"/>
        </dgm:presLayoutVars>
      </dgm:prSet>
      <dgm:spPr/>
      <dgm:t>
        <a:bodyPr/>
        <a:lstStyle/>
        <a:p>
          <a:endParaRPr lang="en-AU"/>
        </a:p>
      </dgm:t>
    </dgm:pt>
    <dgm:pt modelId="{4051E8AB-0423-4FAD-A9E3-0F34CC6B2213}" type="pres">
      <dgm:prSet presAssocID="{6BEB8B53-6B4B-40B8-B092-5BFFC3E23528}" presName="node" presStyleLbl="node1" presStyleIdx="0" presStyleCnt="3">
        <dgm:presLayoutVars>
          <dgm:bulletEnabled val="1"/>
        </dgm:presLayoutVars>
      </dgm:prSet>
      <dgm:spPr/>
      <dgm:t>
        <a:bodyPr/>
        <a:lstStyle/>
        <a:p>
          <a:endParaRPr lang="en-AU"/>
        </a:p>
      </dgm:t>
    </dgm:pt>
    <dgm:pt modelId="{10CD530B-4DDD-4109-964A-3EC9595DDBF3}" type="pres">
      <dgm:prSet presAssocID="{6BEB8B53-6B4B-40B8-B092-5BFFC3E23528}" presName="spNode" presStyleCnt="0"/>
      <dgm:spPr/>
    </dgm:pt>
    <dgm:pt modelId="{56148DD7-0B40-4ECB-A530-5DAE44946F90}" type="pres">
      <dgm:prSet presAssocID="{E72CD7F5-3775-4E0A-B485-95D1D91EFBC0}" presName="sibTrans" presStyleLbl="sibTrans1D1" presStyleIdx="0" presStyleCnt="3"/>
      <dgm:spPr/>
      <dgm:t>
        <a:bodyPr/>
        <a:lstStyle/>
        <a:p>
          <a:endParaRPr lang="en-AU"/>
        </a:p>
      </dgm:t>
    </dgm:pt>
    <dgm:pt modelId="{40884E1A-83B0-4353-B4F1-A6681141FB7E}" type="pres">
      <dgm:prSet presAssocID="{5495CDD9-9032-4BE7-8F51-24D550D7FDCF}" presName="node" presStyleLbl="node1" presStyleIdx="1" presStyleCnt="3">
        <dgm:presLayoutVars>
          <dgm:bulletEnabled val="1"/>
        </dgm:presLayoutVars>
      </dgm:prSet>
      <dgm:spPr/>
      <dgm:t>
        <a:bodyPr/>
        <a:lstStyle/>
        <a:p>
          <a:endParaRPr lang="en-AU"/>
        </a:p>
      </dgm:t>
    </dgm:pt>
    <dgm:pt modelId="{AD4A4577-EDB2-49C8-B696-E08E9A1BAFCA}" type="pres">
      <dgm:prSet presAssocID="{5495CDD9-9032-4BE7-8F51-24D550D7FDCF}" presName="spNode" presStyleCnt="0"/>
      <dgm:spPr/>
    </dgm:pt>
    <dgm:pt modelId="{0C12FA26-1F5E-4532-889F-531F9ECB8876}" type="pres">
      <dgm:prSet presAssocID="{69977278-EF48-4513-8FD1-48F36D8E517E}" presName="sibTrans" presStyleLbl="sibTrans1D1" presStyleIdx="1" presStyleCnt="3"/>
      <dgm:spPr/>
      <dgm:t>
        <a:bodyPr/>
        <a:lstStyle/>
        <a:p>
          <a:endParaRPr lang="en-AU"/>
        </a:p>
      </dgm:t>
    </dgm:pt>
    <dgm:pt modelId="{5A03F3CB-345E-48E8-AD6F-AA61B2127ABA}" type="pres">
      <dgm:prSet presAssocID="{CD4A1693-00D4-4557-A9D0-6627F486FB21}" presName="node" presStyleLbl="node1" presStyleIdx="2" presStyleCnt="3">
        <dgm:presLayoutVars>
          <dgm:bulletEnabled val="1"/>
        </dgm:presLayoutVars>
      </dgm:prSet>
      <dgm:spPr/>
      <dgm:t>
        <a:bodyPr/>
        <a:lstStyle/>
        <a:p>
          <a:endParaRPr lang="en-AU"/>
        </a:p>
      </dgm:t>
    </dgm:pt>
    <dgm:pt modelId="{5531369C-3498-45BF-8BD9-2D856EF148C5}" type="pres">
      <dgm:prSet presAssocID="{CD4A1693-00D4-4557-A9D0-6627F486FB21}" presName="spNode" presStyleCnt="0"/>
      <dgm:spPr/>
    </dgm:pt>
    <dgm:pt modelId="{7BCF43E8-6503-4DDA-B7D0-FBB2F54193AA}" type="pres">
      <dgm:prSet presAssocID="{06F956DE-6F71-4BA4-B57C-7C7DD55BEE1A}" presName="sibTrans" presStyleLbl="sibTrans1D1" presStyleIdx="2" presStyleCnt="3"/>
      <dgm:spPr/>
      <dgm:t>
        <a:bodyPr/>
        <a:lstStyle/>
        <a:p>
          <a:endParaRPr lang="en-AU"/>
        </a:p>
      </dgm:t>
    </dgm:pt>
  </dgm:ptLst>
  <dgm:cxnLst>
    <dgm:cxn modelId="{57705A67-9072-4529-AAB1-644E6063B306}" type="presOf" srcId="{6BEB8B53-6B4B-40B8-B092-5BFFC3E23528}" destId="{4051E8AB-0423-4FAD-A9E3-0F34CC6B2213}" srcOrd="0" destOrd="0" presId="urn:microsoft.com/office/officeart/2005/8/layout/cycle5"/>
    <dgm:cxn modelId="{4DC9170E-B6C9-4D56-884D-0B97EA0138C2}" type="presOf" srcId="{5495CDD9-9032-4BE7-8F51-24D550D7FDCF}" destId="{40884E1A-83B0-4353-B4F1-A6681141FB7E}" srcOrd="0" destOrd="0" presId="urn:microsoft.com/office/officeart/2005/8/layout/cycle5"/>
    <dgm:cxn modelId="{EB078914-809D-4D5F-85C2-18A91938DF61}" type="presOf" srcId="{78755C25-6FEB-4793-9562-833CB1EF7D35}" destId="{9FAB9792-BEB7-4F5F-B427-338136900BCC}" srcOrd="0" destOrd="0" presId="urn:microsoft.com/office/officeart/2005/8/layout/cycle5"/>
    <dgm:cxn modelId="{AED7A965-E516-440A-85CC-C0D178F8F517}" type="presOf" srcId="{E72CD7F5-3775-4E0A-B485-95D1D91EFBC0}" destId="{56148DD7-0B40-4ECB-A530-5DAE44946F90}" srcOrd="0" destOrd="0" presId="urn:microsoft.com/office/officeart/2005/8/layout/cycle5"/>
    <dgm:cxn modelId="{C1D97262-D0F0-4B35-9AF1-B2825AF90221}" type="presOf" srcId="{69977278-EF48-4513-8FD1-48F36D8E517E}" destId="{0C12FA26-1F5E-4532-889F-531F9ECB8876}" srcOrd="0" destOrd="0" presId="urn:microsoft.com/office/officeart/2005/8/layout/cycle5"/>
    <dgm:cxn modelId="{4B5DE9F7-CAB6-4009-AEBC-9A9B6F354F7F}" srcId="{78755C25-6FEB-4793-9562-833CB1EF7D35}" destId="{CD4A1693-00D4-4557-A9D0-6627F486FB21}" srcOrd="2" destOrd="0" parTransId="{1BEFB46A-73F6-4CB1-A3F7-CD3CC6A603F8}" sibTransId="{06F956DE-6F71-4BA4-B57C-7C7DD55BEE1A}"/>
    <dgm:cxn modelId="{40A0577A-9DF3-4DC8-9793-850AD4C1A007}" type="presOf" srcId="{CD4A1693-00D4-4557-A9D0-6627F486FB21}" destId="{5A03F3CB-345E-48E8-AD6F-AA61B2127ABA}" srcOrd="0" destOrd="0" presId="urn:microsoft.com/office/officeart/2005/8/layout/cycle5"/>
    <dgm:cxn modelId="{1BD1EA18-0013-4F03-B665-E929751EF1FE}" srcId="{78755C25-6FEB-4793-9562-833CB1EF7D35}" destId="{6BEB8B53-6B4B-40B8-B092-5BFFC3E23528}" srcOrd="0" destOrd="0" parTransId="{C047CF30-C17C-426C-87C5-73981D8B6DC6}" sibTransId="{E72CD7F5-3775-4E0A-B485-95D1D91EFBC0}"/>
    <dgm:cxn modelId="{924D16D7-C50C-4C7D-A29D-8BA494DBE20D}" srcId="{78755C25-6FEB-4793-9562-833CB1EF7D35}" destId="{5495CDD9-9032-4BE7-8F51-24D550D7FDCF}" srcOrd="1" destOrd="0" parTransId="{7B9EF102-DC8A-4909-866B-9C8F9E024714}" sibTransId="{69977278-EF48-4513-8FD1-48F36D8E517E}"/>
    <dgm:cxn modelId="{131C0125-6528-43AF-81C9-0B5DF32840BB}" type="presOf" srcId="{06F956DE-6F71-4BA4-B57C-7C7DD55BEE1A}" destId="{7BCF43E8-6503-4DDA-B7D0-FBB2F54193AA}" srcOrd="0" destOrd="0" presId="urn:microsoft.com/office/officeart/2005/8/layout/cycle5"/>
    <dgm:cxn modelId="{50C64824-1A9E-4DB7-84D8-3C497DBFE8F5}" type="presParOf" srcId="{9FAB9792-BEB7-4F5F-B427-338136900BCC}" destId="{4051E8AB-0423-4FAD-A9E3-0F34CC6B2213}" srcOrd="0" destOrd="0" presId="urn:microsoft.com/office/officeart/2005/8/layout/cycle5"/>
    <dgm:cxn modelId="{75C70C13-7836-4F52-B00D-47022CD0291B}" type="presParOf" srcId="{9FAB9792-BEB7-4F5F-B427-338136900BCC}" destId="{10CD530B-4DDD-4109-964A-3EC9595DDBF3}" srcOrd="1" destOrd="0" presId="urn:microsoft.com/office/officeart/2005/8/layout/cycle5"/>
    <dgm:cxn modelId="{24CD13A8-5853-426A-80BC-8DD633346D8E}" type="presParOf" srcId="{9FAB9792-BEB7-4F5F-B427-338136900BCC}" destId="{56148DD7-0B40-4ECB-A530-5DAE44946F90}" srcOrd="2" destOrd="0" presId="urn:microsoft.com/office/officeart/2005/8/layout/cycle5"/>
    <dgm:cxn modelId="{385DFCBF-2FD7-4919-BD69-E9FC746CBBA3}" type="presParOf" srcId="{9FAB9792-BEB7-4F5F-B427-338136900BCC}" destId="{40884E1A-83B0-4353-B4F1-A6681141FB7E}" srcOrd="3" destOrd="0" presId="urn:microsoft.com/office/officeart/2005/8/layout/cycle5"/>
    <dgm:cxn modelId="{A28FDD47-D2EB-4929-BCA2-C902119F36D0}" type="presParOf" srcId="{9FAB9792-BEB7-4F5F-B427-338136900BCC}" destId="{AD4A4577-EDB2-49C8-B696-E08E9A1BAFCA}" srcOrd="4" destOrd="0" presId="urn:microsoft.com/office/officeart/2005/8/layout/cycle5"/>
    <dgm:cxn modelId="{CE649680-945F-443C-81D7-897C35A599F7}" type="presParOf" srcId="{9FAB9792-BEB7-4F5F-B427-338136900BCC}" destId="{0C12FA26-1F5E-4532-889F-531F9ECB8876}" srcOrd="5" destOrd="0" presId="urn:microsoft.com/office/officeart/2005/8/layout/cycle5"/>
    <dgm:cxn modelId="{6E320A7D-3C14-480C-A879-FCD70CDA8B44}" type="presParOf" srcId="{9FAB9792-BEB7-4F5F-B427-338136900BCC}" destId="{5A03F3CB-345E-48E8-AD6F-AA61B2127ABA}" srcOrd="6" destOrd="0" presId="urn:microsoft.com/office/officeart/2005/8/layout/cycle5"/>
    <dgm:cxn modelId="{854A1DA1-20FF-462F-9684-73977CEFAF52}" type="presParOf" srcId="{9FAB9792-BEB7-4F5F-B427-338136900BCC}" destId="{5531369C-3498-45BF-8BD9-2D856EF148C5}" srcOrd="7" destOrd="0" presId="urn:microsoft.com/office/officeart/2005/8/layout/cycle5"/>
    <dgm:cxn modelId="{EE982B43-D2D8-4CC6-A8B3-34AB844048F6}" type="presParOf" srcId="{9FAB9792-BEB7-4F5F-B427-338136900BCC}" destId="{7BCF43E8-6503-4DDA-B7D0-FBB2F54193AA}"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755C25-6FEB-4793-9562-833CB1EF7D35}"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AU"/>
        </a:p>
      </dgm:t>
    </dgm:pt>
    <dgm:pt modelId="{6BEB8B53-6B4B-40B8-B092-5BFFC3E23528}">
      <dgm:prSet phldrT="[Text]"/>
      <dgm:spPr>
        <a:solidFill>
          <a:srgbClr val="A1C035"/>
        </a:solidFill>
      </dgm:spPr>
      <dgm:t>
        <a:bodyPr/>
        <a:lstStyle/>
        <a:p>
          <a:r>
            <a:rPr lang="en-AU" dirty="0" smtClean="0"/>
            <a:t>See</a:t>
          </a:r>
          <a:endParaRPr lang="en-AU" dirty="0"/>
        </a:p>
      </dgm:t>
    </dgm:pt>
    <dgm:pt modelId="{C047CF30-C17C-426C-87C5-73981D8B6DC6}" type="parTrans" cxnId="{1BD1EA18-0013-4F03-B665-E929751EF1FE}">
      <dgm:prSet/>
      <dgm:spPr/>
      <dgm:t>
        <a:bodyPr/>
        <a:lstStyle/>
        <a:p>
          <a:endParaRPr lang="en-AU"/>
        </a:p>
      </dgm:t>
    </dgm:pt>
    <dgm:pt modelId="{E72CD7F5-3775-4E0A-B485-95D1D91EFBC0}" type="sibTrans" cxnId="{1BD1EA18-0013-4F03-B665-E929751EF1FE}">
      <dgm:prSet/>
      <dgm:spPr>
        <a:solidFill>
          <a:srgbClr val="3C6B2B"/>
        </a:solidFill>
        <a:ln>
          <a:solidFill>
            <a:srgbClr val="3C6B2B"/>
          </a:solidFill>
        </a:ln>
      </dgm:spPr>
      <dgm:t>
        <a:bodyPr/>
        <a:lstStyle/>
        <a:p>
          <a:endParaRPr lang="en-AU">
            <a:solidFill>
              <a:srgbClr val="8BBEED"/>
            </a:solidFill>
          </a:endParaRPr>
        </a:p>
      </dgm:t>
    </dgm:pt>
    <dgm:pt modelId="{5495CDD9-9032-4BE7-8F51-24D550D7FDCF}">
      <dgm:prSet phldrT="[Text]"/>
      <dgm:spPr>
        <a:solidFill>
          <a:srgbClr val="3C6B2B"/>
        </a:solidFill>
      </dgm:spPr>
      <dgm:t>
        <a:bodyPr/>
        <a:lstStyle/>
        <a:p>
          <a:r>
            <a:rPr lang="en-AU" dirty="0" smtClean="0"/>
            <a:t>Judge</a:t>
          </a:r>
          <a:endParaRPr lang="en-AU" dirty="0"/>
        </a:p>
      </dgm:t>
    </dgm:pt>
    <dgm:pt modelId="{7B9EF102-DC8A-4909-866B-9C8F9E024714}" type="parTrans" cxnId="{924D16D7-C50C-4C7D-A29D-8BA494DBE20D}">
      <dgm:prSet/>
      <dgm:spPr/>
      <dgm:t>
        <a:bodyPr/>
        <a:lstStyle/>
        <a:p>
          <a:endParaRPr lang="en-AU"/>
        </a:p>
      </dgm:t>
    </dgm:pt>
    <dgm:pt modelId="{69977278-EF48-4513-8FD1-48F36D8E517E}" type="sibTrans" cxnId="{924D16D7-C50C-4C7D-A29D-8BA494DBE20D}">
      <dgm:prSet/>
      <dgm:spPr>
        <a:ln>
          <a:solidFill>
            <a:srgbClr val="3C6B2B"/>
          </a:solidFill>
        </a:ln>
      </dgm:spPr>
      <dgm:t>
        <a:bodyPr/>
        <a:lstStyle/>
        <a:p>
          <a:endParaRPr lang="en-AU"/>
        </a:p>
      </dgm:t>
    </dgm:pt>
    <dgm:pt modelId="{CD4A1693-00D4-4557-A9D0-6627F486FB21}">
      <dgm:prSet phldrT="[Text]"/>
      <dgm:spPr>
        <a:solidFill>
          <a:srgbClr val="A1C035"/>
        </a:solidFill>
      </dgm:spPr>
      <dgm:t>
        <a:bodyPr/>
        <a:lstStyle/>
        <a:p>
          <a:r>
            <a:rPr lang="en-AU" dirty="0" smtClean="0"/>
            <a:t>Act</a:t>
          </a:r>
          <a:endParaRPr lang="en-AU" dirty="0"/>
        </a:p>
      </dgm:t>
    </dgm:pt>
    <dgm:pt modelId="{1BEFB46A-73F6-4CB1-A3F7-CD3CC6A603F8}" type="parTrans" cxnId="{4B5DE9F7-CAB6-4009-AEBC-9A9B6F354F7F}">
      <dgm:prSet/>
      <dgm:spPr/>
      <dgm:t>
        <a:bodyPr/>
        <a:lstStyle/>
        <a:p>
          <a:endParaRPr lang="en-AU"/>
        </a:p>
      </dgm:t>
    </dgm:pt>
    <dgm:pt modelId="{06F956DE-6F71-4BA4-B57C-7C7DD55BEE1A}" type="sibTrans" cxnId="{4B5DE9F7-CAB6-4009-AEBC-9A9B6F354F7F}">
      <dgm:prSet/>
      <dgm:spPr>
        <a:ln>
          <a:solidFill>
            <a:srgbClr val="3C6B2B"/>
          </a:solidFill>
        </a:ln>
      </dgm:spPr>
      <dgm:t>
        <a:bodyPr/>
        <a:lstStyle/>
        <a:p>
          <a:endParaRPr lang="en-AU"/>
        </a:p>
      </dgm:t>
    </dgm:pt>
    <dgm:pt modelId="{9FAB9792-BEB7-4F5F-B427-338136900BCC}" type="pres">
      <dgm:prSet presAssocID="{78755C25-6FEB-4793-9562-833CB1EF7D35}" presName="cycle" presStyleCnt="0">
        <dgm:presLayoutVars>
          <dgm:dir/>
          <dgm:resizeHandles val="exact"/>
        </dgm:presLayoutVars>
      </dgm:prSet>
      <dgm:spPr/>
      <dgm:t>
        <a:bodyPr/>
        <a:lstStyle/>
        <a:p>
          <a:endParaRPr lang="en-AU"/>
        </a:p>
      </dgm:t>
    </dgm:pt>
    <dgm:pt modelId="{4051E8AB-0423-4FAD-A9E3-0F34CC6B2213}" type="pres">
      <dgm:prSet presAssocID="{6BEB8B53-6B4B-40B8-B092-5BFFC3E23528}" presName="node" presStyleLbl="node1" presStyleIdx="0" presStyleCnt="3">
        <dgm:presLayoutVars>
          <dgm:bulletEnabled val="1"/>
        </dgm:presLayoutVars>
      </dgm:prSet>
      <dgm:spPr/>
      <dgm:t>
        <a:bodyPr/>
        <a:lstStyle/>
        <a:p>
          <a:endParaRPr lang="en-AU"/>
        </a:p>
      </dgm:t>
    </dgm:pt>
    <dgm:pt modelId="{10CD530B-4DDD-4109-964A-3EC9595DDBF3}" type="pres">
      <dgm:prSet presAssocID="{6BEB8B53-6B4B-40B8-B092-5BFFC3E23528}" presName="spNode" presStyleCnt="0"/>
      <dgm:spPr/>
    </dgm:pt>
    <dgm:pt modelId="{56148DD7-0B40-4ECB-A530-5DAE44946F90}" type="pres">
      <dgm:prSet presAssocID="{E72CD7F5-3775-4E0A-B485-95D1D91EFBC0}" presName="sibTrans" presStyleLbl="sibTrans1D1" presStyleIdx="0" presStyleCnt="3"/>
      <dgm:spPr/>
      <dgm:t>
        <a:bodyPr/>
        <a:lstStyle/>
        <a:p>
          <a:endParaRPr lang="en-AU"/>
        </a:p>
      </dgm:t>
    </dgm:pt>
    <dgm:pt modelId="{40884E1A-83B0-4353-B4F1-A6681141FB7E}" type="pres">
      <dgm:prSet presAssocID="{5495CDD9-9032-4BE7-8F51-24D550D7FDCF}" presName="node" presStyleLbl="node1" presStyleIdx="1" presStyleCnt="3">
        <dgm:presLayoutVars>
          <dgm:bulletEnabled val="1"/>
        </dgm:presLayoutVars>
      </dgm:prSet>
      <dgm:spPr/>
      <dgm:t>
        <a:bodyPr/>
        <a:lstStyle/>
        <a:p>
          <a:endParaRPr lang="en-AU"/>
        </a:p>
      </dgm:t>
    </dgm:pt>
    <dgm:pt modelId="{AD4A4577-EDB2-49C8-B696-E08E9A1BAFCA}" type="pres">
      <dgm:prSet presAssocID="{5495CDD9-9032-4BE7-8F51-24D550D7FDCF}" presName="spNode" presStyleCnt="0"/>
      <dgm:spPr/>
    </dgm:pt>
    <dgm:pt modelId="{0C12FA26-1F5E-4532-889F-531F9ECB8876}" type="pres">
      <dgm:prSet presAssocID="{69977278-EF48-4513-8FD1-48F36D8E517E}" presName="sibTrans" presStyleLbl="sibTrans1D1" presStyleIdx="1" presStyleCnt="3"/>
      <dgm:spPr/>
      <dgm:t>
        <a:bodyPr/>
        <a:lstStyle/>
        <a:p>
          <a:endParaRPr lang="en-AU"/>
        </a:p>
      </dgm:t>
    </dgm:pt>
    <dgm:pt modelId="{5A03F3CB-345E-48E8-AD6F-AA61B2127ABA}" type="pres">
      <dgm:prSet presAssocID="{CD4A1693-00D4-4557-A9D0-6627F486FB21}" presName="node" presStyleLbl="node1" presStyleIdx="2" presStyleCnt="3">
        <dgm:presLayoutVars>
          <dgm:bulletEnabled val="1"/>
        </dgm:presLayoutVars>
      </dgm:prSet>
      <dgm:spPr/>
      <dgm:t>
        <a:bodyPr/>
        <a:lstStyle/>
        <a:p>
          <a:endParaRPr lang="en-AU"/>
        </a:p>
      </dgm:t>
    </dgm:pt>
    <dgm:pt modelId="{5531369C-3498-45BF-8BD9-2D856EF148C5}" type="pres">
      <dgm:prSet presAssocID="{CD4A1693-00D4-4557-A9D0-6627F486FB21}" presName="spNode" presStyleCnt="0"/>
      <dgm:spPr/>
    </dgm:pt>
    <dgm:pt modelId="{7BCF43E8-6503-4DDA-B7D0-FBB2F54193AA}" type="pres">
      <dgm:prSet presAssocID="{06F956DE-6F71-4BA4-B57C-7C7DD55BEE1A}" presName="sibTrans" presStyleLbl="sibTrans1D1" presStyleIdx="2" presStyleCnt="3"/>
      <dgm:spPr/>
      <dgm:t>
        <a:bodyPr/>
        <a:lstStyle/>
        <a:p>
          <a:endParaRPr lang="en-AU"/>
        </a:p>
      </dgm:t>
    </dgm:pt>
  </dgm:ptLst>
  <dgm:cxnLst>
    <dgm:cxn modelId="{44840D57-7CE9-4961-9624-23C1C55C8F41}" type="presOf" srcId="{06F956DE-6F71-4BA4-B57C-7C7DD55BEE1A}" destId="{7BCF43E8-6503-4DDA-B7D0-FBB2F54193AA}" srcOrd="0" destOrd="0" presId="urn:microsoft.com/office/officeart/2005/8/layout/cycle5"/>
    <dgm:cxn modelId="{1BD1EA18-0013-4F03-B665-E929751EF1FE}" srcId="{78755C25-6FEB-4793-9562-833CB1EF7D35}" destId="{6BEB8B53-6B4B-40B8-B092-5BFFC3E23528}" srcOrd="0" destOrd="0" parTransId="{C047CF30-C17C-426C-87C5-73981D8B6DC6}" sibTransId="{E72CD7F5-3775-4E0A-B485-95D1D91EFBC0}"/>
    <dgm:cxn modelId="{7557BBEC-CF79-4831-9238-8CD9AC5CC48E}" type="presOf" srcId="{6BEB8B53-6B4B-40B8-B092-5BFFC3E23528}" destId="{4051E8AB-0423-4FAD-A9E3-0F34CC6B2213}" srcOrd="0" destOrd="0" presId="urn:microsoft.com/office/officeart/2005/8/layout/cycle5"/>
    <dgm:cxn modelId="{3B1A715A-A294-4815-89CD-728220ED04A6}" type="presOf" srcId="{CD4A1693-00D4-4557-A9D0-6627F486FB21}" destId="{5A03F3CB-345E-48E8-AD6F-AA61B2127ABA}" srcOrd="0" destOrd="0" presId="urn:microsoft.com/office/officeart/2005/8/layout/cycle5"/>
    <dgm:cxn modelId="{7308B138-F5D6-4379-B529-2302E3C22C3B}" type="presOf" srcId="{5495CDD9-9032-4BE7-8F51-24D550D7FDCF}" destId="{40884E1A-83B0-4353-B4F1-A6681141FB7E}" srcOrd="0" destOrd="0" presId="urn:microsoft.com/office/officeart/2005/8/layout/cycle5"/>
    <dgm:cxn modelId="{A256BC8F-6DAB-493D-B8C8-E1FDFE6B7966}" type="presOf" srcId="{78755C25-6FEB-4793-9562-833CB1EF7D35}" destId="{9FAB9792-BEB7-4F5F-B427-338136900BCC}" srcOrd="0" destOrd="0" presId="urn:microsoft.com/office/officeart/2005/8/layout/cycle5"/>
    <dgm:cxn modelId="{4B5DE9F7-CAB6-4009-AEBC-9A9B6F354F7F}" srcId="{78755C25-6FEB-4793-9562-833CB1EF7D35}" destId="{CD4A1693-00D4-4557-A9D0-6627F486FB21}" srcOrd="2" destOrd="0" parTransId="{1BEFB46A-73F6-4CB1-A3F7-CD3CC6A603F8}" sibTransId="{06F956DE-6F71-4BA4-B57C-7C7DD55BEE1A}"/>
    <dgm:cxn modelId="{F1E53655-009A-4188-99DA-740402E00C07}" type="presOf" srcId="{E72CD7F5-3775-4E0A-B485-95D1D91EFBC0}" destId="{56148DD7-0B40-4ECB-A530-5DAE44946F90}" srcOrd="0" destOrd="0" presId="urn:microsoft.com/office/officeart/2005/8/layout/cycle5"/>
    <dgm:cxn modelId="{924D16D7-C50C-4C7D-A29D-8BA494DBE20D}" srcId="{78755C25-6FEB-4793-9562-833CB1EF7D35}" destId="{5495CDD9-9032-4BE7-8F51-24D550D7FDCF}" srcOrd="1" destOrd="0" parTransId="{7B9EF102-DC8A-4909-866B-9C8F9E024714}" sibTransId="{69977278-EF48-4513-8FD1-48F36D8E517E}"/>
    <dgm:cxn modelId="{79D2C7E0-1686-47CF-8021-3C101BE977C5}" type="presOf" srcId="{69977278-EF48-4513-8FD1-48F36D8E517E}" destId="{0C12FA26-1F5E-4532-889F-531F9ECB8876}" srcOrd="0" destOrd="0" presId="urn:microsoft.com/office/officeart/2005/8/layout/cycle5"/>
    <dgm:cxn modelId="{8B75ED14-41F7-4F0F-B3B3-58F52F11DF83}" type="presParOf" srcId="{9FAB9792-BEB7-4F5F-B427-338136900BCC}" destId="{4051E8AB-0423-4FAD-A9E3-0F34CC6B2213}" srcOrd="0" destOrd="0" presId="urn:microsoft.com/office/officeart/2005/8/layout/cycle5"/>
    <dgm:cxn modelId="{771F4054-F23D-4F8F-A05C-F1FB14A1FE33}" type="presParOf" srcId="{9FAB9792-BEB7-4F5F-B427-338136900BCC}" destId="{10CD530B-4DDD-4109-964A-3EC9595DDBF3}" srcOrd="1" destOrd="0" presId="urn:microsoft.com/office/officeart/2005/8/layout/cycle5"/>
    <dgm:cxn modelId="{F0C4A91C-453A-48B3-BA29-65BEF48DDFA8}" type="presParOf" srcId="{9FAB9792-BEB7-4F5F-B427-338136900BCC}" destId="{56148DD7-0B40-4ECB-A530-5DAE44946F90}" srcOrd="2" destOrd="0" presId="urn:microsoft.com/office/officeart/2005/8/layout/cycle5"/>
    <dgm:cxn modelId="{746F772B-22B0-4E34-8284-4AFBD44D7D44}" type="presParOf" srcId="{9FAB9792-BEB7-4F5F-B427-338136900BCC}" destId="{40884E1A-83B0-4353-B4F1-A6681141FB7E}" srcOrd="3" destOrd="0" presId="urn:microsoft.com/office/officeart/2005/8/layout/cycle5"/>
    <dgm:cxn modelId="{E5B99530-6CAF-46F6-B28C-3DE8C9F4FBA5}" type="presParOf" srcId="{9FAB9792-BEB7-4F5F-B427-338136900BCC}" destId="{AD4A4577-EDB2-49C8-B696-E08E9A1BAFCA}" srcOrd="4" destOrd="0" presId="urn:microsoft.com/office/officeart/2005/8/layout/cycle5"/>
    <dgm:cxn modelId="{B563A2C3-1773-4F1C-9BE7-A7C8C7C3D970}" type="presParOf" srcId="{9FAB9792-BEB7-4F5F-B427-338136900BCC}" destId="{0C12FA26-1F5E-4532-889F-531F9ECB8876}" srcOrd="5" destOrd="0" presId="urn:microsoft.com/office/officeart/2005/8/layout/cycle5"/>
    <dgm:cxn modelId="{1B1A0B77-EEE8-4FD6-AAA4-7129E1E24055}" type="presParOf" srcId="{9FAB9792-BEB7-4F5F-B427-338136900BCC}" destId="{5A03F3CB-345E-48E8-AD6F-AA61B2127ABA}" srcOrd="6" destOrd="0" presId="urn:microsoft.com/office/officeart/2005/8/layout/cycle5"/>
    <dgm:cxn modelId="{8880879C-38A8-4990-BC41-99DB3BBB8E47}" type="presParOf" srcId="{9FAB9792-BEB7-4F5F-B427-338136900BCC}" destId="{5531369C-3498-45BF-8BD9-2D856EF148C5}" srcOrd="7" destOrd="0" presId="urn:microsoft.com/office/officeart/2005/8/layout/cycle5"/>
    <dgm:cxn modelId="{E78FAC64-C41C-4FA1-8148-FFACCA03B214}" type="presParOf" srcId="{9FAB9792-BEB7-4F5F-B427-338136900BCC}" destId="{7BCF43E8-6503-4DDA-B7D0-FBB2F54193AA}"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755C25-6FEB-4793-9562-833CB1EF7D35}"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AU"/>
        </a:p>
      </dgm:t>
    </dgm:pt>
    <dgm:pt modelId="{6BEB8B53-6B4B-40B8-B092-5BFFC3E23528}">
      <dgm:prSet phldrT="[Text]"/>
      <dgm:spPr>
        <a:solidFill>
          <a:srgbClr val="A1C035"/>
        </a:solidFill>
      </dgm:spPr>
      <dgm:t>
        <a:bodyPr/>
        <a:lstStyle/>
        <a:p>
          <a:r>
            <a:rPr lang="en-AU" dirty="0" smtClean="0"/>
            <a:t>See</a:t>
          </a:r>
          <a:endParaRPr lang="en-AU" dirty="0"/>
        </a:p>
      </dgm:t>
    </dgm:pt>
    <dgm:pt modelId="{C047CF30-C17C-426C-87C5-73981D8B6DC6}" type="parTrans" cxnId="{1BD1EA18-0013-4F03-B665-E929751EF1FE}">
      <dgm:prSet/>
      <dgm:spPr/>
      <dgm:t>
        <a:bodyPr/>
        <a:lstStyle/>
        <a:p>
          <a:endParaRPr lang="en-AU"/>
        </a:p>
      </dgm:t>
    </dgm:pt>
    <dgm:pt modelId="{E72CD7F5-3775-4E0A-B485-95D1D91EFBC0}" type="sibTrans" cxnId="{1BD1EA18-0013-4F03-B665-E929751EF1FE}">
      <dgm:prSet/>
      <dgm:spPr>
        <a:ln>
          <a:solidFill>
            <a:srgbClr val="3C6B2B"/>
          </a:solidFill>
        </a:ln>
      </dgm:spPr>
      <dgm:t>
        <a:bodyPr/>
        <a:lstStyle/>
        <a:p>
          <a:endParaRPr lang="en-AU"/>
        </a:p>
      </dgm:t>
    </dgm:pt>
    <dgm:pt modelId="{5495CDD9-9032-4BE7-8F51-24D550D7FDCF}">
      <dgm:prSet phldrT="[Text]"/>
      <dgm:spPr>
        <a:solidFill>
          <a:srgbClr val="A1C035"/>
        </a:solidFill>
      </dgm:spPr>
      <dgm:t>
        <a:bodyPr/>
        <a:lstStyle/>
        <a:p>
          <a:r>
            <a:rPr lang="en-AU" dirty="0" smtClean="0"/>
            <a:t>Judge</a:t>
          </a:r>
          <a:endParaRPr lang="en-AU" dirty="0"/>
        </a:p>
      </dgm:t>
    </dgm:pt>
    <dgm:pt modelId="{7B9EF102-DC8A-4909-866B-9C8F9E024714}" type="parTrans" cxnId="{924D16D7-C50C-4C7D-A29D-8BA494DBE20D}">
      <dgm:prSet/>
      <dgm:spPr/>
      <dgm:t>
        <a:bodyPr/>
        <a:lstStyle/>
        <a:p>
          <a:endParaRPr lang="en-AU"/>
        </a:p>
      </dgm:t>
    </dgm:pt>
    <dgm:pt modelId="{69977278-EF48-4513-8FD1-48F36D8E517E}" type="sibTrans" cxnId="{924D16D7-C50C-4C7D-A29D-8BA494DBE20D}">
      <dgm:prSet/>
      <dgm:spPr>
        <a:ln>
          <a:solidFill>
            <a:srgbClr val="3C6B2B"/>
          </a:solidFill>
        </a:ln>
      </dgm:spPr>
      <dgm:t>
        <a:bodyPr/>
        <a:lstStyle/>
        <a:p>
          <a:endParaRPr lang="en-AU"/>
        </a:p>
      </dgm:t>
    </dgm:pt>
    <dgm:pt modelId="{CD4A1693-00D4-4557-A9D0-6627F486FB21}">
      <dgm:prSet phldrT="[Text]"/>
      <dgm:spPr>
        <a:solidFill>
          <a:srgbClr val="3C6B2B"/>
        </a:solidFill>
      </dgm:spPr>
      <dgm:t>
        <a:bodyPr/>
        <a:lstStyle/>
        <a:p>
          <a:r>
            <a:rPr lang="en-AU" dirty="0" smtClean="0"/>
            <a:t>Act</a:t>
          </a:r>
          <a:endParaRPr lang="en-AU" dirty="0"/>
        </a:p>
      </dgm:t>
    </dgm:pt>
    <dgm:pt modelId="{1BEFB46A-73F6-4CB1-A3F7-CD3CC6A603F8}" type="parTrans" cxnId="{4B5DE9F7-CAB6-4009-AEBC-9A9B6F354F7F}">
      <dgm:prSet/>
      <dgm:spPr/>
      <dgm:t>
        <a:bodyPr/>
        <a:lstStyle/>
        <a:p>
          <a:endParaRPr lang="en-AU"/>
        </a:p>
      </dgm:t>
    </dgm:pt>
    <dgm:pt modelId="{06F956DE-6F71-4BA4-B57C-7C7DD55BEE1A}" type="sibTrans" cxnId="{4B5DE9F7-CAB6-4009-AEBC-9A9B6F354F7F}">
      <dgm:prSet/>
      <dgm:spPr>
        <a:ln>
          <a:solidFill>
            <a:srgbClr val="3C6B2B"/>
          </a:solidFill>
        </a:ln>
      </dgm:spPr>
      <dgm:t>
        <a:bodyPr/>
        <a:lstStyle/>
        <a:p>
          <a:endParaRPr lang="en-AU"/>
        </a:p>
      </dgm:t>
    </dgm:pt>
    <dgm:pt modelId="{9FAB9792-BEB7-4F5F-B427-338136900BCC}" type="pres">
      <dgm:prSet presAssocID="{78755C25-6FEB-4793-9562-833CB1EF7D35}" presName="cycle" presStyleCnt="0">
        <dgm:presLayoutVars>
          <dgm:dir/>
          <dgm:resizeHandles val="exact"/>
        </dgm:presLayoutVars>
      </dgm:prSet>
      <dgm:spPr/>
      <dgm:t>
        <a:bodyPr/>
        <a:lstStyle/>
        <a:p>
          <a:endParaRPr lang="en-AU"/>
        </a:p>
      </dgm:t>
    </dgm:pt>
    <dgm:pt modelId="{4051E8AB-0423-4FAD-A9E3-0F34CC6B2213}" type="pres">
      <dgm:prSet presAssocID="{6BEB8B53-6B4B-40B8-B092-5BFFC3E23528}" presName="node" presStyleLbl="node1" presStyleIdx="0" presStyleCnt="3">
        <dgm:presLayoutVars>
          <dgm:bulletEnabled val="1"/>
        </dgm:presLayoutVars>
      </dgm:prSet>
      <dgm:spPr/>
      <dgm:t>
        <a:bodyPr/>
        <a:lstStyle/>
        <a:p>
          <a:endParaRPr lang="en-AU"/>
        </a:p>
      </dgm:t>
    </dgm:pt>
    <dgm:pt modelId="{10CD530B-4DDD-4109-964A-3EC9595DDBF3}" type="pres">
      <dgm:prSet presAssocID="{6BEB8B53-6B4B-40B8-B092-5BFFC3E23528}" presName="spNode" presStyleCnt="0"/>
      <dgm:spPr/>
    </dgm:pt>
    <dgm:pt modelId="{56148DD7-0B40-4ECB-A530-5DAE44946F90}" type="pres">
      <dgm:prSet presAssocID="{E72CD7F5-3775-4E0A-B485-95D1D91EFBC0}" presName="sibTrans" presStyleLbl="sibTrans1D1" presStyleIdx="0" presStyleCnt="3"/>
      <dgm:spPr/>
      <dgm:t>
        <a:bodyPr/>
        <a:lstStyle/>
        <a:p>
          <a:endParaRPr lang="en-AU"/>
        </a:p>
      </dgm:t>
    </dgm:pt>
    <dgm:pt modelId="{40884E1A-83B0-4353-B4F1-A6681141FB7E}" type="pres">
      <dgm:prSet presAssocID="{5495CDD9-9032-4BE7-8F51-24D550D7FDCF}" presName="node" presStyleLbl="node1" presStyleIdx="1" presStyleCnt="3">
        <dgm:presLayoutVars>
          <dgm:bulletEnabled val="1"/>
        </dgm:presLayoutVars>
      </dgm:prSet>
      <dgm:spPr/>
      <dgm:t>
        <a:bodyPr/>
        <a:lstStyle/>
        <a:p>
          <a:endParaRPr lang="en-AU"/>
        </a:p>
      </dgm:t>
    </dgm:pt>
    <dgm:pt modelId="{AD4A4577-EDB2-49C8-B696-E08E9A1BAFCA}" type="pres">
      <dgm:prSet presAssocID="{5495CDD9-9032-4BE7-8F51-24D550D7FDCF}" presName="spNode" presStyleCnt="0"/>
      <dgm:spPr/>
    </dgm:pt>
    <dgm:pt modelId="{0C12FA26-1F5E-4532-889F-531F9ECB8876}" type="pres">
      <dgm:prSet presAssocID="{69977278-EF48-4513-8FD1-48F36D8E517E}" presName="sibTrans" presStyleLbl="sibTrans1D1" presStyleIdx="1" presStyleCnt="3"/>
      <dgm:spPr/>
      <dgm:t>
        <a:bodyPr/>
        <a:lstStyle/>
        <a:p>
          <a:endParaRPr lang="en-AU"/>
        </a:p>
      </dgm:t>
    </dgm:pt>
    <dgm:pt modelId="{5A03F3CB-345E-48E8-AD6F-AA61B2127ABA}" type="pres">
      <dgm:prSet presAssocID="{CD4A1693-00D4-4557-A9D0-6627F486FB21}" presName="node" presStyleLbl="node1" presStyleIdx="2" presStyleCnt="3">
        <dgm:presLayoutVars>
          <dgm:bulletEnabled val="1"/>
        </dgm:presLayoutVars>
      </dgm:prSet>
      <dgm:spPr/>
      <dgm:t>
        <a:bodyPr/>
        <a:lstStyle/>
        <a:p>
          <a:endParaRPr lang="en-AU"/>
        </a:p>
      </dgm:t>
    </dgm:pt>
    <dgm:pt modelId="{5531369C-3498-45BF-8BD9-2D856EF148C5}" type="pres">
      <dgm:prSet presAssocID="{CD4A1693-00D4-4557-A9D0-6627F486FB21}" presName="spNode" presStyleCnt="0"/>
      <dgm:spPr/>
    </dgm:pt>
    <dgm:pt modelId="{7BCF43E8-6503-4DDA-B7D0-FBB2F54193AA}" type="pres">
      <dgm:prSet presAssocID="{06F956DE-6F71-4BA4-B57C-7C7DD55BEE1A}" presName="sibTrans" presStyleLbl="sibTrans1D1" presStyleIdx="2" presStyleCnt="3"/>
      <dgm:spPr/>
      <dgm:t>
        <a:bodyPr/>
        <a:lstStyle/>
        <a:p>
          <a:endParaRPr lang="en-AU"/>
        </a:p>
      </dgm:t>
    </dgm:pt>
  </dgm:ptLst>
  <dgm:cxnLst>
    <dgm:cxn modelId="{E467EF2B-F51B-4DE8-829A-4C85D6F3A5D2}" type="presOf" srcId="{5495CDD9-9032-4BE7-8F51-24D550D7FDCF}" destId="{40884E1A-83B0-4353-B4F1-A6681141FB7E}" srcOrd="0" destOrd="0" presId="urn:microsoft.com/office/officeart/2005/8/layout/cycle5"/>
    <dgm:cxn modelId="{1BD1EA18-0013-4F03-B665-E929751EF1FE}" srcId="{78755C25-6FEB-4793-9562-833CB1EF7D35}" destId="{6BEB8B53-6B4B-40B8-B092-5BFFC3E23528}" srcOrd="0" destOrd="0" parTransId="{C047CF30-C17C-426C-87C5-73981D8B6DC6}" sibTransId="{E72CD7F5-3775-4E0A-B485-95D1D91EFBC0}"/>
    <dgm:cxn modelId="{F67121FE-6D03-417D-AC1C-A5B4E5A3C2DD}" type="presOf" srcId="{E72CD7F5-3775-4E0A-B485-95D1D91EFBC0}" destId="{56148DD7-0B40-4ECB-A530-5DAE44946F90}" srcOrd="0" destOrd="0" presId="urn:microsoft.com/office/officeart/2005/8/layout/cycle5"/>
    <dgm:cxn modelId="{226744DD-29DE-4F7A-B22C-16A50CFAC05A}" type="presOf" srcId="{CD4A1693-00D4-4557-A9D0-6627F486FB21}" destId="{5A03F3CB-345E-48E8-AD6F-AA61B2127ABA}" srcOrd="0" destOrd="0" presId="urn:microsoft.com/office/officeart/2005/8/layout/cycle5"/>
    <dgm:cxn modelId="{E8EF4945-EF51-402A-BECA-58E863D0EE04}" type="presOf" srcId="{6BEB8B53-6B4B-40B8-B092-5BFFC3E23528}" destId="{4051E8AB-0423-4FAD-A9E3-0F34CC6B2213}" srcOrd="0" destOrd="0" presId="urn:microsoft.com/office/officeart/2005/8/layout/cycle5"/>
    <dgm:cxn modelId="{E0D9C809-B356-41A1-820A-E8166CB5BDB1}" type="presOf" srcId="{06F956DE-6F71-4BA4-B57C-7C7DD55BEE1A}" destId="{7BCF43E8-6503-4DDA-B7D0-FBB2F54193AA}" srcOrd="0" destOrd="0" presId="urn:microsoft.com/office/officeart/2005/8/layout/cycle5"/>
    <dgm:cxn modelId="{4B5DE9F7-CAB6-4009-AEBC-9A9B6F354F7F}" srcId="{78755C25-6FEB-4793-9562-833CB1EF7D35}" destId="{CD4A1693-00D4-4557-A9D0-6627F486FB21}" srcOrd="2" destOrd="0" parTransId="{1BEFB46A-73F6-4CB1-A3F7-CD3CC6A603F8}" sibTransId="{06F956DE-6F71-4BA4-B57C-7C7DD55BEE1A}"/>
    <dgm:cxn modelId="{E22DB27B-2843-4734-BC41-C9762F2FCA81}" type="presOf" srcId="{69977278-EF48-4513-8FD1-48F36D8E517E}" destId="{0C12FA26-1F5E-4532-889F-531F9ECB8876}" srcOrd="0" destOrd="0" presId="urn:microsoft.com/office/officeart/2005/8/layout/cycle5"/>
    <dgm:cxn modelId="{0AA8830B-61AF-490B-B2EB-3EFCC9439118}" type="presOf" srcId="{78755C25-6FEB-4793-9562-833CB1EF7D35}" destId="{9FAB9792-BEB7-4F5F-B427-338136900BCC}" srcOrd="0" destOrd="0" presId="urn:microsoft.com/office/officeart/2005/8/layout/cycle5"/>
    <dgm:cxn modelId="{924D16D7-C50C-4C7D-A29D-8BA494DBE20D}" srcId="{78755C25-6FEB-4793-9562-833CB1EF7D35}" destId="{5495CDD9-9032-4BE7-8F51-24D550D7FDCF}" srcOrd="1" destOrd="0" parTransId="{7B9EF102-DC8A-4909-866B-9C8F9E024714}" sibTransId="{69977278-EF48-4513-8FD1-48F36D8E517E}"/>
    <dgm:cxn modelId="{B35B9A87-E86F-4EC2-B61E-EF5A9BAE6383}" type="presParOf" srcId="{9FAB9792-BEB7-4F5F-B427-338136900BCC}" destId="{4051E8AB-0423-4FAD-A9E3-0F34CC6B2213}" srcOrd="0" destOrd="0" presId="urn:microsoft.com/office/officeart/2005/8/layout/cycle5"/>
    <dgm:cxn modelId="{5F8E4089-52F6-46C2-BA89-934F5D736E74}" type="presParOf" srcId="{9FAB9792-BEB7-4F5F-B427-338136900BCC}" destId="{10CD530B-4DDD-4109-964A-3EC9595DDBF3}" srcOrd="1" destOrd="0" presId="urn:microsoft.com/office/officeart/2005/8/layout/cycle5"/>
    <dgm:cxn modelId="{3E0B32B4-9B77-4B13-B20E-E3319B6B5DD4}" type="presParOf" srcId="{9FAB9792-BEB7-4F5F-B427-338136900BCC}" destId="{56148DD7-0B40-4ECB-A530-5DAE44946F90}" srcOrd="2" destOrd="0" presId="urn:microsoft.com/office/officeart/2005/8/layout/cycle5"/>
    <dgm:cxn modelId="{A9B7BF87-D0DD-4385-A2FB-EF0B06FC26A0}" type="presParOf" srcId="{9FAB9792-BEB7-4F5F-B427-338136900BCC}" destId="{40884E1A-83B0-4353-B4F1-A6681141FB7E}" srcOrd="3" destOrd="0" presId="urn:microsoft.com/office/officeart/2005/8/layout/cycle5"/>
    <dgm:cxn modelId="{A53232DD-90EF-4176-B5DE-575A2E103879}" type="presParOf" srcId="{9FAB9792-BEB7-4F5F-B427-338136900BCC}" destId="{AD4A4577-EDB2-49C8-B696-E08E9A1BAFCA}" srcOrd="4" destOrd="0" presId="urn:microsoft.com/office/officeart/2005/8/layout/cycle5"/>
    <dgm:cxn modelId="{82385D77-81A3-4B01-8D78-C956398428A5}" type="presParOf" srcId="{9FAB9792-BEB7-4F5F-B427-338136900BCC}" destId="{0C12FA26-1F5E-4532-889F-531F9ECB8876}" srcOrd="5" destOrd="0" presId="urn:microsoft.com/office/officeart/2005/8/layout/cycle5"/>
    <dgm:cxn modelId="{476D58B2-F38E-4821-BD48-4B7917931C25}" type="presParOf" srcId="{9FAB9792-BEB7-4F5F-B427-338136900BCC}" destId="{5A03F3CB-345E-48E8-AD6F-AA61B2127ABA}" srcOrd="6" destOrd="0" presId="urn:microsoft.com/office/officeart/2005/8/layout/cycle5"/>
    <dgm:cxn modelId="{272D5776-B5D8-42BF-80C4-D38AE0170255}" type="presParOf" srcId="{9FAB9792-BEB7-4F5F-B427-338136900BCC}" destId="{5531369C-3498-45BF-8BD9-2D856EF148C5}" srcOrd="7" destOrd="0" presId="urn:microsoft.com/office/officeart/2005/8/layout/cycle5"/>
    <dgm:cxn modelId="{EABD520B-C8C1-4BFC-831C-1E33024F1D2B}" type="presParOf" srcId="{9FAB9792-BEB7-4F5F-B427-338136900BCC}" destId="{7BCF43E8-6503-4DDA-B7D0-FBB2F54193AA}"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4/26/2017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4/26/2017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149506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3715574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832066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AU" sz="1200" b="1" i="0" u="none" strike="noStrike" kern="1200" dirty="0" smtClean="0">
                <a:solidFill>
                  <a:schemeClr val="tx1"/>
                </a:solidFill>
                <a:effectLst/>
                <a:latin typeface="+mn-lt"/>
                <a:ea typeface="+mn-ea"/>
                <a:cs typeface="+mn-cs"/>
              </a:rPr>
              <a:t>Discussion Questions: </a:t>
            </a:r>
            <a:endParaRPr lang="en-AU" sz="1200" b="0" i="0" u="none" strike="noStrike" kern="1200" dirty="0" smtClean="0">
              <a:solidFill>
                <a:schemeClr val="tx1"/>
              </a:solidFill>
              <a:effectLst/>
              <a:latin typeface="+mn-lt"/>
              <a:ea typeface="+mn-ea"/>
              <a:cs typeface="+mn-cs"/>
            </a:endParaRPr>
          </a:p>
          <a:p>
            <a:pPr rtl="0" eaLnBrk="1" fontAlgn="t" latinLnBrk="0" hangingPunct="1"/>
            <a:r>
              <a:rPr lang="en-AU" sz="1200" b="0" i="0" u="none" strike="noStrike" kern="1200" dirty="0" smtClean="0">
                <a:solidFill>
                  <a:schemeClr val="tx1"/>
                </a:solidFill>
                <a:effectLst/>
                <a:latin typeface="+mn-lt"/>
                <a:ea typeface="+mn-ea"/>
                <a:cs typeface="+mn-cs"/>
              </a:rPr>
              <a:t>What are the freedoms and responsibilities of citizens in Australia’s democracy?</a:t>
            </a:r>
          </a:p>
          <a:p>
            <a:pPr rtl="0" eaLnBrk="1" fontAlgn="t" latinLnBrk="0" hangingPunct="1"/>
            <a:r>
              <a:rPr lang="en-AU" sz="1200" b="0" i="0" u="none" strike="noStrike" kern="1200" dirty="0" smtClean="0">
                <a:solidFill>
                  <a:schemeClr val="tx1"/>
                </a:solidFill>
                <a:effectLst/>
                <a:latin typeface="+mn-lt"/>
                <a:ea typeface="+mn-ea"/>
                <a:cs typeface="+mn-cs"/>
              </a:rPr>
              <a:t>How do petitions encourage citizens to</a:t>
            </a:r>
            <a:r>
              <a:rPr lang="en-AU" sz="1200" b="0" i="0" u="none" strike="noStrike" kern="1200" baseline="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participate in an interconnected world?</a:t>
            </a:r>
          </a:p>
          <a:p>
            <a:pPr rtl="0" eaLnBrk="1" fontAlgn="t" latinLnBrk="0" hangingPunct="1"/>
            <a:r>
              <a:rPr lang="en-AU" sz="1200" b="0" i="0" u="none" strike="noStrike" kern="1200" dirty="0" smtClean="0">
                <a:solidFill>
                  <a:schemeClr val="tx1"/>
                </a:solidFill>
                <a:effectLst/>
                <a:latin typeface="+mn-lt"/>
                <a:ea typeface="+mn-ea"/>
                <a:cs typeface="+mn-cs"/>
              </a:rPr>
              <a:t>How</a:t>
            </a:r>
            <a:r>
              <a:rPr lang="en-AU" sz="1200" b="0" i="0" u="none" strike="noStrike" kern="1200" baseline="0" dirty="0" smtClean="0">
                <a:solidFill>
                  <a:schemeClr val="tx1"/>
                </a:solidFill>
                <a:effectLst/>
                <a:latin typeface="+mn-lt"/>
                <a:ea typeface="+mn-ea"/>
                <a:cs typeface="+mn-cs"/>
              </a:rPr>
              <a:t> do petitions </a:t>
            </a:r>
            <a:r>
              <a:rPr lang="en-AU" sz="1200" b="0" i="0" u="none" strike="noStrike" kern="1200" dirty="0" smtClean="0">
                <a:solidFill>
                  <a:schemeClr val="tx1"/>
                </a:solidFill>
                <a:effectLst/>
                <a:latin typeface="+mn-lt"/>
                <a:ea typeface="+mn-ea"/>
                <a:cs typeface="+mn-cs"/>
              </a:rPr>
              <a:t>Australia’s democracy defined and shaped by the global context?</a:t>
            </a:r>
          </a:p>
          <a:p>
            <a:pPr rtl="0" eaLnBrk="1" fontAlgn="t" latinLnBrk="0" hangingPunct="1"/>
            <a:r>
              <a:rPr lang="en-AU" sz="1200" b="0" i="0" u="none" strike="noStrike" kern="1200" dirty="0" smtClean="0">
                <a:solidFill>
                  <a:schemeClr val="tx1"/>
                </a:solidFill>
                <a:effectLst/>
                <a:latin typeface="+mn-lt"/>
                <a:ea typeface="+mn-ea"/>
                <a:cs typeface="+mn-cs"/>
              </a:rPr>
              <a:t>Where</a:t>
            </a:r>
            <a:r>
              <a:rPr lang="en-AU" sz="1200" b="0" i="0" u="none" strike="noStrike" kern="1200" baseline="0" dirty="0" smtClean="0">
                <a:solidFill>
                  <a:schemeClr val="tx1"/>
                </a:solidFill>
                <a:effectLst/>
                <a:latin typeface="+mn-lt"/>
                <a:ea typeface="+mn-ea"/>
                <a:cs typeface="+mn-cs"/>
              </a:rPr>
              <a:t> in the world do you see a similar right?</a:t>
            </a:r>
          </a:p>
          <a:p>
            <a:pPr rtl="0" eaLnBrk="1" fontAlgn="t" latinLnBrk="0" hangingPunct="1"/>
            <a:r>
              <a:rPr lang="en-AU" sz="1200" b="0" i="0" u="none" strike="noStrike" kern="1200" baseline="0" dirty="0" smtClean="0">
                <a:solidFill>
                  <a:schemeClr val="tx1"/>
                </a:solidFill>
                <a:effectLst/>
                <a:latin typeface="+mn-lt"/>
                <a:ea typeface="+mn-ea"/>
                <a:cs typeface="+mn-cs"/>
              </a:rPr>
              <a:t>What countries are not able to petition their government? </a:t>
            </a:r>
          </a:p>
          <a:p>
            <a:pPr rtl="0" eaLnBrk="1" fontAlgn="t" latinLnBrk="0" hangingPunct="1"/>
            <a:r>
              <a:rPr lang="en-AU" sz="1200" b="0" i="0" u="none" strike="noStrike" kern="1200" baseline="0" dirty="0" smtClean="0">
                <a:solidFill>
                  <a:schemeClr val="tx1"/>
                </a:solidFill>
                <a:effectLst/>
                <a:latin typeface="+mn-lt"/>
                <a:ea typeface="+mn-ea"/>
                <a:cs typeface="+mn-cs"/>
              </a:rPr>
              <a:t>How can they raise grievances with their governments?</a:t>
            </a:r>
            <a:endParaRPr lang="en-AU" sz="1200" b="0" i="0" u="none" strike="noStrike"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1185633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3042982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see a petition be presented to the House of Representatives</a:t>
            </a:r>
            <a:r>
              <a:rPr lang="en-US" baseline="0" dirty="0" smtClean="0"/>
              <a:t>: https://www.youtube.com/watch?v=GFRf4EaspqE</a:t>
            </a:r>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14</a:t>
            </a:fld>
            <a:endParaRPr lang="en-US"/>
          </a:p>
        </p:txBody>
      </p:sp>
    </p:spTree>
    <p:extLst>
      <p:ext uri="{BB962C8B-B14F-4D97-AF65-F5344CB8AC3E}">
        <p14:creationId xmlns:p14="http://schemas.microsoft.com/office/powerpoint/2010/main" val="135260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1306295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16</a:t>
            </a:fld>
            <a:endParaRPr lang="en-US"/>
          </a:p>
        </p:txBody>
      </p:sp>
    </p:spTree>
    <p:extLst>
      <p:ext uri="{BB962C8B-B14F-4D97-AF65-F5344CB8AC3E}">
        <p14:creationId xmlns:p14="http://schemas.microsoft.com/office/powerpoint/2010/main" val="2255116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a:t>
            </a:r>
            <a:r>
              <a:rPr lang="en-US" baseline="0" dirty="0" smtClean="0"/>
              <a:t> Questions:</a:t>
            </a:r>
          </a:p>
          <a:p>
            <a:r>
              <a:rPr lang="en-US" baseline="0" dirty="0" smtClean="0"/>
              <a:t>Why do you think transparency is important in our government?</a:t>
            </a:r>
          </a:p>
          <a:p>
            <a:r>
              <a:rPr lang="en-US" baseline="0" dirty="0" smtClean="0"/>
              <a:t>How do you think Hansard provides this transparency?</a:t>
            </a:r>
          </a:p>
        </p:txBody>
      </p:sp>
      <p:sp>
        <p:nvSpPr>
          <p:cNvPr id="4" name="Slide Number Placeholder 3"/>
          <p:cNvSpPr>
            <a:spLocks noGrp="1"/>
          </p:cNvSpPr>
          <p:nvPr>
            <p:ph type="sldNum" sz="quarter" idx="10"/>
          </p:nvPr>
        </p:nvSpPr>
        <p:spPr/>
        <p:txBody>
          <a:bodyPr/>
          <a:lstStyle/>
          <a:p>
            <a:fld id="{490689D6-08F4-9246-8340-6E1C330F9F5D}" type="slidenum">
              <a:rPr lang="en-US" smtClean="0"/>
              <a:t>17</a:t>
            </a:fld>
            <a:endParaRPr lang="en-US"/>
          </a:p>
        </p:txBody>
      </p:sp>
    </p:spTree>
    <p:extLst>
      <p:ext uri="{BB962C8B-B14F-4D97-AF65-F5344CB8AC3E}">
        <p14:creationId xmlns:p14="http://schemas.microsoft.com/office/powerpoint/2010/main" val="3954672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Questions: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It used to be illegal to report upon what was talked about in parliament,</a:t>
            </a:r>
            <a:r>
              <a:rPr lang="en-AU" baseline="0" dirty="0" smtClean="0"/>
              <a:t> what reasons can you think of for this law?</a:t>
            </a:r>
          </a:p>
          <a:p>
            <a:pPr marL="0" marR="0" lvl="0" indent="0" algn="l" defTabSz="457200" rtl="0" eaLnBrk="1" fontAlgn="auto" latinLnBrk="0" hangingPunct="1">
              <a:lnSpc>
                <a:spcPct val="100000"/>
              </a:lnSpc>
              <a:spcBef>
                <a:spcPts val="0"/>
              </a:spcBef>
              <a:spcAft>
                <a:spcPts val="0"/>
              </a:spcAft>
              <a:buClrTx/>
              <a:buSzTx/>
              <a:buFontTx/>
              <a:buNone/>
              <a:tabLst/>
              <a:defRPr/>
            </a:pPr>
            <a:r>
              <a:rPr lang="en-AU" baseline="0" dirty="0" smtClean="0"/>
              <a:t>Why do you think this changed.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Public scrutiny is now recognised as an important part of our democracy. What does this statement mean to you?</a:t>
            </a:r>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18</a:t>
            </a:fld>
            <a:endParaRPr lang="en-US"/>
          </a:p>
        </p:txBody>
      </p:sp>
    </p:spTree>
    <p:extLst>
      <p:ext uri="{BB962C8B-B14F-4D97-AF65-F5344CB8AC3E}">
        <p14:creationId xmlns:p14="http://schemas.microsoft.com/office/powerpoint/2010/main" val="2967748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19</a:t>
            </a:fld>
            <a:endParaRPr lang="en-US"/>
          </a:p>
        </p:txBody>
      </p:sp>
    </p:spTree>
    <p:extLst>
      <p:ext uri="{BB962C8B-B14F-4D97-AF65-F5344CB8AC3E}">
        <p14:creationId xmlns:p14="http://schemas.microsoft.com/office/powerpoint/2010/main" val="356479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4036789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20</a:t>
            </a:fld>
            <a:endParaRPr lang="en-US"/>
          </a:p>
        </p:txBody>
      </p:sp>
    </p:spTree>
    <p:extLst>
      <p:ext uri="{BB962C8B-B14F-4D97-AF65-F5344CB8AC3E}">
        <p14:creationId xmlns:p14="http://schemas.microsoft.com/office/powerpoint/2010/main" val="4201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21</a:t>
            </a:fld>
            <a:endParaRPr lang="en-US"/>
          </a:p>
        </p:txBody>
      </p:sp>
    </p:spTree>
    <p:extLst>
      <p:ext uri="{BB962C8B-B14F-4D97-AF65-F5344CB8AC3E}">
        <p14:creationId xmlns:p14="http://schemas.microsoft.com/office/powerpoint/2010/main" val="3682087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145763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CREDITS</a:t>
            </a:r>
          </a:p>
          <a:p>
            <a:r>
              <a:rPr lang="en-US" dirty="0" smtClean="0"/>
              <a:t>Left to Right: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t>Photo Credit: Caritas Australia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across the country were writing heart-shaped love letters to Prime Minister Malcolm Turnbull, urging him to have a </a:t>
            </a:r>
            <a:r>
              <a:rPr lang="en-US" sz="1200" i="1" kern="1200" dirty="0" smtClean="0">
                <a:solidFill>
                  <a:schemeClr val="tx1"/>
                </a:solidFill>
                <a:effectLst/>
                <a:latin typeface="+mn-lt"/>
                <a:ea typeface="+mn-ea"/>
                <a:cs typeface="+mn-cs"/>
              </a:rPr>
              <a:t>Heart4Climate</a:t>
            </a:r>
            <a:r>
              <a:rPr lang="en-US" sz="1200" kern="1200" dirty="0" smtClean="0">
                <a:solidFill>
                  <a:schemeClr val="tx1"/>
                </a:solidFill>
                <a:effectLst/>
                <a:latin typeface="+mn-lt"/>
                <a:ea typeface="+mn-ea"/>
                <a:cs typeface="+mn-cs"/>
              </a:rPr>
              <a:t>, as part of the Caritas Australia </a:t>
            </a:r>
            <a:r>
              <a:rPr lang="en-US" sz="1200" i="1" kern="1200" dirty="0" smtClean="0">
                <a:solidFill>
                  <a:schemeClr val="tx1"/>
                </a:solidFill>
                <a:effectLst/>
                <a:latin typeface="+mn-lt"/>
                <a:ea typeface="+mn-ea"/>
                <a:cs typeface="+mn-cs"/>
              </a:rPr>
              <a:t>Our Common Home</a:t>
            </a:r>
            <a:r>
              <a:rPr lang="en-US" sz="1200" kern="1200" dirty="0" smtClean="0">
                <a:solidFill>
                  <a:schemeClr val="tx1"/>
                </a:solidFill>
                <a:effectLst/>
                <a:latin typeface="+mn-lt"/>
                <a:ea typeface="+mn-ea"/>
                <a:cs typeface="+mn-cs"/>
              </a:rPr>
              <a:t> campaign, inspired by Pope Francis’ Encyclical on climate change.  The </a:t>
            </a:r>
            <a:r>
              <a:rPr lang="en-US" sz="1200" i="1" kern="1200" dirty="0" smtClean="0">
                <a:solidFill>
                  <a:schemeClr val="tx1"/>
                </a:solidFill>
                <a:effectLst/>
                <a:latin typeface="+mn-lt"/>
                <a:ea typeface="+mn-ea"/>
                <a:cs typeface="+mn-cs"/>
              </a:rPr>
              <a:t>Hearts4Climate</a:t>
            </a:r>
            <a:r>
              <a:rPr lang="en-US" sz="1200" kern="1200" dirty="0" smtClean="0">
                <a:solidFill>
                  <a:schemeClr val="tx1"/>
                </a:solidFill>
                <a:effectLst/>
                <a:latin typeface="+mn-lt"/>
                <a:ea typeface="+mn-ea"/>
                <a:cs typeface="+mn-cs"/>
              </a:rPr>
              <a:t> letters urged </a:t>
            </a:r>
            <a:r>
              <a:rPr lang="en-US" sz="1200" kern="1200" dirty="0" err="1" smtClean="0">
                <a:solidFill>
                  <a:schemeClr val="tx1"/>
                </a:solidFill>
                <a:effectLst/>
                <a:latin typeface="+mn-lt"/>
                <a:ea typeface="+mn-ea"/>
                <a:cs typeface="+mn-cs"/>
              </a:rPr>
              <a:t>Mr</a:t>
            </a:r>
            <a:r>
              <a:rPr lang="en-US" sz="1200" kern="1200" dirty="0" smtClean="0">
                <a:solidFill>
                  <a:schemeClr val="tx1"/>
                </a:solidFill>
                <a:effectLst/>
                <a:latin typeface="+mn-lt"/>
                <a:ea typeface="+mn-ea"/>
                <a:cs typeface="+mn-cs"/>
              </a:rPr>
              <a:t> Turnbull to think about future generations and to commit to strong emission reduction targets post 2020. Other actions included asking the government to give Australia’s fair share of funds for climate change adaptation in poorer countries.</a:t>
            </a:r>
            <a:endParaRPr lang="en-AU"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Churches and other faith groups represent surprising and often powerful constituencies on climate change. If they are seen to take the lead across multiple electorates, this can generate public and political influence (as our Federal Parliament has a disproportionately large number of people professing Christian faith compared to the general population.</a:t>
            </a:r>
          </a:p>
          <a:p>
            <a:endParaRPr lang="en-US" dirty="0" smtClean="0"/>
          </a:p>
          <a:p>
            <a:r>
              <a:rPr lang="en-US" dirty="0" smtClean="0"/>
              <a:t>2. Parliament house, Canberra. Photo Credit: Caritas Australia.</a:t>
            </a:r>
          </a:p>
          <a:p>
            <a:r>
              <a:rPr lang="en-US" dirty="0" smtClean="0"/>
              <a:t>3.</a:t>
            </a:r>
            <a:r>
              <a:rPr lang="en-US" baseline="0" dirty="0" smtClean="0"/>
              <a:t> Voices for Justice 2016. Parliament house Canberra. Photo Credit: Caritas Australia</a:t>
            </a:r>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3552366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422523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Teacher’s Notes: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As per Commonwealth</a:t>
            </a:r>
            <a:r>
              <a:rPr lang="en-AU" baseline="0" dirty="0" smtClean="0"/>
              <a:t> Legislative Powers, Overview of </a:t>
            </a:r>
            <a:r>
              <a:rPr lang="en-AU" dirty="0" smtClean="0"/>
              <a:t>the Australian Constitution: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This list of powers given to the Commonwealth Parliament does not expressly refer to a number of important subjects including education, the environment, criminal law, and roads – but this does not mean that those subjects are wholly outside the Parliament’s powers. For example, even though the Commonwealth Parliament has no specific power in relation to the environment, it can, under its external affairs power, prohibit the construction of a dam by a State if that is necessary to give effect to an international agreement on the environment. The legislative powers of the Commonwealth Parliament can also be expanded by the Parliaments of the States referring matters to the Commonwealth Parliament under section 51(xxxvii). Source- Australia’s Constitution: with overview and notes by the</a:t>
            </a:r>
            <a:r>
              <a:rPr lang="en-AU" baseline="0" dirty="0" smtClean="0"/>
              <a:t> Australian Government Solicitor. https://www.legislation.gov.au/Details/C2005Q00193</a:t>
            </a:r>
            <a:endParaRPr lang="en-US" dirty="0" smtClean="0"/>
          </a:p>
          <a:p>
            <a:r>
              <a:rPr lang="en-US" dirty="0" smtClean="0"/>
              <a:t> </a:t>
            </a:r>
          </a:p>
          <a:p>
            <a:r>
              <a:rPr lang="en-US" dirty="0" smtClean="0"/>
              <a:t>Discussion</a:t>
            </a:r>
            <a:r>
              <a:rPr lang="en-US" baseline="0" dirty="0" smtClean="0"/>
              <a:t> Questions:</a:t>
            </a:r>
          </a:p>
          <a:p>
            <a:r>
              <a:rPr lang="en-US" baseline="0" dirty="0" smtClean="0"/>
              <a:t>Are there any areas the Federal Government controls that surprises you?</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Are there any areas the Federal Government  does not control that surprises you?</a:t>
            </a:r>
          </a:p>
          <a:p>
            <a:endParaRPr lang="en-US" baseline="0" dirty="0" smtClean="0"/>
          </a:p>
        </p:txBody>
      </p:sp>
      <p:sp>
        <p:nvSpPr>
          <p:cNvPr id="4" name="Slide Number Placeholder 3"/>
          <p:cNvSpPr>
            <a:spLocks noGrp="1"/>
          </p:cNvSpPr>
          <p:nvPr>
            <p:ph type="sldNum" sz="quarter" idx="10"/>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55979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Questions: </a:t>
            </a:r>
          </a:p>
          <a:p>
            <a:r>
              <a:rPr lang="en-US" dirty="0" smtClean="0"/>
              <a:t>Were you aware</a:t>
            </a:r>
            <a:r>
              <a:rPr lang="en-US" baseline="0" dirty="0" smtClean="0"/>
              <a:t> that petitions can be signed by anyone of any age?</a:t>
            </a:r>
          </a:p>
          <a:p>
            <a:r>
              <a:rPr lang="en-US" baseline="0" dirty="0" smtClean="0"/>
              <a:t>Did you realise that you do not need to be an Australian citizen to sign a petition? </a:t>
            </a:r>
            <a:endParaRPr lang="en-US" dirty="0" smtClean="0"/>
          </a:p>
          <a:p>
            <a:r>
              <a:rPr lang="en-US" dirty="0" smtClean="0"/>
              <a:t>Why do you think Caritas Australia</a:t>
            </a:r>
            <a:r>
              <a:rPr lang="en-US" baseline="0" dirty="0" smtClean="0"/>
              <a:t> becomes involved in petitions? </a:t>
            </a:r>
          </a:p>
          <a:p>
            <a:r>
              <a:rPr lang="en-US" baseline="0" dirty="0" smtClean="0"/>
              <a:t>What issues do you know of that have been petitioned? </a:t>
            </a:r>
          </a:p>
          <a:p>
            <a:r>
              <a:rPr lang="en-US" baseline="0" dirty="0" smtClean="0"/>
              <a:t>Have you ever signed a petition? What was it for? Why did you choose to participate in this action?</a:t>
            </a:r>
            <a:br>
              <a:rPr lang="en-US" baseline="0" dirty="0" smtClean="0"/>
            </a:br>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1677767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Discussion Questions: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AU" baseline="0" dirty="0" smtClean="0"/>
              <a:t>What is your understanding of advocacy?</a:t>
            </a:r>
            <a:r>
              <a:rPr lang="en-AU"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What</a:t>
            </a:r>
            <a:r>
              <a:rPr lang="en-AU" baseline="0" dirty="0" smtClean="0"/>
              <a:t> do you know of these advocacy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solidFill>
                  <a:schemeClr val="tx1"/>
                </a:solidFill>
              </a:rPr>
              <a:t>How is</a:t>
            </a:r>
            <a:r>
              <a:rPr lang="en-AU" baseline="0" dirty="0" smtClean="0">
                <a:solidFill>
                  <a:schemeClr val="tx1"/>
                </a:solidFill>
              </a:rPr>
              <a:t> advocacy a way for</a:t>
            </a:r>
            <a:r>
              <a:rPr lang="en-AU" dirty="0" smtClean="0">
                <a:solidFill>
                  <a:schemeClr val="tx1"/>
                </a:solidFill>
              </a:rPr>
              <a:t> citizens participate in an interconnected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247156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189687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221169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56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756719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478672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647700" y="476250"/>
            <a:ext cx="3708400"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4572000" y="476249"/>
            <a:ext cx="390813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647700" y="2898905"/>
            <a:ext cx="3708400" cy="22606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928902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1576267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4572000" y="2420888"/>
            <a:ext cx="3908131" cy="27369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767559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table, graph slide">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7" name="Text Placeholder 9"/>
          <p:cNvSpPr>
            <a:spLocks noGrp="1"/>
          </p:cNvSpPr>
          <p:nvPr>
            <p:ph type="body" sz="quarter" idx="10"/>
          </p:nvPr>
        </p:nvSpPr>
        <p:spPr>
          <a:xfrm>
            <a:off x="539552" y="1938455"/>
            <a:ext cx="7956748"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796899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oice box divider">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2555776" y="1329760"/>
            <a:ext cx="403244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pic>
        <p:nvPicPr>
          <p:cNvPr id="3" name="Picture 2" descr="CaritasAU_MasterLogo-tagline_H_REV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8" name="Text Placeholder 15"/>
          <p:cNvSpPr>
            <a:spLocks noGrp="1"/>
          </p:cNvSpPr>
          <p:nvPr>
            <p:ph type="body" sz="quarter" idx="11"/>
          </p:nvPr>
        </p:nvSpPr>
        <p:spPr>
          <a:xfrm>
            <a:off x="2843808" y="1551288"/>
            <a:ext cx="3456384" cy="3384376"/>
          </a:xfrm>
          <a:prstGeom prst="rect">
            <a:avLst/>
          </a:prstGeom>
        </p:spPr>
        <p:txBody>
          <a:bodyPr>
            <a:noAutofit/>
          </a:bodyPr>
          <a:lstStyle>
            <a:lvl1pPr marL="0" indent="0">
              <a:buFontTx/>
              <a:buNone/>
              <a:defRPr sz="2000" b="0" i="0" baseline="0">
                <a:solidFill>
                  <a:srgbClr val="C1333C"/>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214047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8"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1198215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791715" y="3800047"/>
            <a:ext cx="2592288"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2909496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gline voice box divider">
    <p:spTree>
      <p:nvGrpSpPr>
        <p:cNvPr id="1" name=""/>
        <p:cNvGrpSpPr/>
        <p:nvPr/>
      </p:nvGrpSpPr>
      <p:grpSpPr>
        <a:xfrm>
          <a:off x="0" y="0"/>
          <a:ext cx="0" cy="0"/>
          <a:chOff x="0" y="0"/>
          <a:chExt cx="0" cy="0"/>
        </a:xfrm>
      </p:grpSpPr>
      <p:pic>
        <p:nvPicPr>
          <p:cNvPr id="7" name="Picture 6" descr="CaritasAU_MasterLogo-descriptor_H_REV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pic>
        <p:nvPicPr>
          <p:cNvPr id="8" name="Picture 7" descr="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0844" y="1475748"/>
            <a:ext cx="4681416" cy="2828356"/>
          </a:xfrm>
          <a:prstGeom prst="rect">
            <a:avLst/>
          </a:prstGeom>
        </p:spPr>
      </p:pic>
    </p:spTree>
    <p:extLst>
      <p:ext uri="{BB962C8B-B14F-4D97-AF65-F5344CB8AC3E}">
        <p14:creationId xmlns:p14="http://schemas.microsoft.com/office/powerpoint/2010/main" val="423083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STRUCTION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08920"/>
            <a:ext cx="8229600" cy="1143000"/>
          </a:xfrm>
          <a:prstGeom prst="rect">
            <a:avLst/>
          </a:prstGeom>
        </p:spPr>
        <p:txBody>
          <a:bodyPr vert="horz"/>
          <a:lstStyle>
            <a:lvl1pPr algn="ctr">
              <a:defRPr/>
            </a:lvl1pPr>
          </a:lstStyle>
          <a:p>
            <a:r>
              <a:rPr lang="en-AU"/>
              <a:t>Caritas Australia </a:t>
            </a:r>
            <a:br>
              <a:rPr lang="en-AU"/>
            </a:br>
            <a:r>
              <a:rPr lang="en-AU"/>
              <a:t>PowerPoint Instructions</a:t>
            </a:r>
            <a:endParaRPr lang="en-US"/>
          </a:p>
        </p:txBody>
      </p:sp>
      <p:sp>
        <p:nvSpPr>
          <p:cNvPr id="3" name="TextBox 2"/>
          <p:cNvSpPr txBox="1"/>
          <p:nvPr userDrawn="1"/>
        </p:nvSpPr>
        <p:spPr>
          <a:xfrm>
            <a:off x="9756576" y="5369148"/>
            <a:ext cx="6696743" cy="2308324"/>
          </a:xfrm>
          <a:prstGeom prst="rect">
            <a:avLst/>
          </a:prstGeom>
          <a:noFill/>
        </p:spPr>
        <p:txBody>
          <a:bodyPr wrap="square" rtlCol="0">
            <a:spAutoFit/>
          </a:bodyPr>
          <a:lstStyle/>
          <a:p>
            <a:pPr marL="0" indent="0">
              <a:buFontTx/>
              <a:buNone/>
            </a:pPr>
            <a:r>
              <a:rPr lang="en-US" sz="1600" b="1" baseline="0"/>
              <a:t>Changing font </a:t>
            </a:r>
            <a:r>
              <a:rPr lang="en-US" sz="1600" b="1" baseline="0" err="1"/>
              <a:t>colours</a:t>
            </a:r>
            <a:endParaRPr lang="en-US" sz="1600" b="1" baseline="0"/>
          </a:p>
          <a:p>
            <a:pPr marL="0" indent="0">
              <a:buFontTx/>
              <a:buNone/>
            </a:pPr>
            <a:r>
              <a:rPr lang="en-US" sz="1600" b="0" baseline="0"/>
              <a:t>When you wish to change the font </a:t>
            </a:r>
            <a:r>
              <a:rPr lang="en-US" sz="1600" b="0" baseline="0" err="1"/>
              <a:t>colour</a:t>
            </a:r>
            <a:r>
              <a:rPr lang="en-US" sz="1600" b="0" baseline="0"/>
              <a:t> with the presentation please follow the following instructions.</a:t>
            </a:r>
          </a:p>
          <a:p>
            <a:pPr marL="285750" indent="-285750">
              <a:buFont typeface="Arial"/>
              <a:buChar char="•"/>
            </a:pPr>
            <a:r>
              <a:rPr lang="en-US" sz="1600" b="0" baseline="0"/>
              <a:t>Highlight the words you wish to change</a:t>
            </a:r>
          </a:p>
          <a:p>
            <a:pPr marL="285750" indent="-285750">
              <a:buFont typeface="Arial"/>
              <a:buChar char="•"/>
            </a:pPr>
            <a:r>
              <a:rPr lang="en-US" sz="1600" b="0" baseline="0"/>
              <a:t>Right click on the selection</a:t>
            </a:r>
          </a:p>
          <a:p>
            <a:pPr marL="285750" indent="-285750">
              <a:buFont typeface="Arial"/>
              <a:buChar char="•"/>
            </a:pPr>
            <a:r>
              <a:rPr lang="en-US" sz="1600" b="0" baseline="0"/>
              <a:t>Selection ‘font’</a:t>
            </a:r>
          </a:p>
          <a:p>
            <a:pPr marL="285750" indent="-285750">
              <a:buFont typeface="Arial"/>
              <a:buChar char="•"/>
            </a:pPr>
            <a:r>
              <a:rPr lang="en-US" sz="1600" b="0" baseline="0"/>
              <a:t>Within this menu you can change the font </a:t>
            </a:r>
            <a:r>
              <a:rPr lang="en-US" sz="1600" b="0" baseline="0" err="1"/>
              <a:t>colour</a:t>
            </a:r>
            <a:r>
              <a:rPr lang="en-US" sz="1600" b="0" baseline="0"/>
              <a:t> by selecting the ‘more </a:t>
            </a:r>
            <a:r>
              <a:rPr lang="en-US" sz="1600" b="0" baseline="0" err="1"/>
              <a:t>colours’</a:t>
            </a:r>
            <a:r>
              <a:rPr lang="en-US" sz="1600" b="0" baseline="0"/>
              <a:t> button at the bottom.</a:t>
            </a:r>
          </a:p>
          <a:p>
            <a:pPr marL="285750" indent="-285750">
              <a:buFont typeface="Arial"/>
              <a:buChar char="•"/>
            </a:pPr>
            <a:r>
              <a:rPr lang="en-US" sz="1600" b="0" baseline="0"/>
              <a:t>Only select </a:t>
            </a:r>
            <a:r>
              <a:rPr lang="en-US" sz="1600" b="0" baseline="0" err="1"/>
              <a:t>colours</a:t>
            </a:r>
            <a:r>
              <a:rPr lang="en-US" sz="1600" b="0" baseline="0"/>
              <a:t> from Caritas Australia </a:t>
            </a:r>
            <a:r>
              <a:rPr lang="en-US" sz="1600" b="0" baseline="0" err="1"/>
              <a:t>colour</a:t>
            </a:r>
            <a:r>
              <a:rPr lang="en-US" sz="1600" b="0" baseline="0"/>
              <a:t> palette.</a:t>
            </a:r>
          </a:p>
        </p:txBody>
      </p:sp>
      <p:pic>
        <p:nvPicPr>
          <p:cNvPr id="5" name="Picture 4" descr="increase indent butt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7690" y="391052"/>
            <a:ext cx="406402" cy="304800"/>
          </a:xfrm>
          <a:prstGeom prst="rect">
            <a:avLst/>
          </a:prstGeom>
        </p:spPr>
      </p:pic>
      <p:pic>
        <p:nvPicPr>
          <p:cNvPr id="6" name="Picture 5" descr="increase indent button.png"/>
          <p:cNvPicPr>
            <a:picLocks noChangeAspect="1"/>
          </p:cNvPicPr>
          <p:nvPr userDrawn="1"/>
        </p:nvPicPr>
        <p:blipFill rotWithShape="1">
          <a:blip r:embed="rId2">
            <a:extLst>
              <a:ext uri="{28A0092B-C50C-407E-A947-70E740481C1C}">
                <a14:useLocalDpi xmlns:a14="http://schemas.microsoft.com/office/drawing/2010/main" val="0"/>
              </a:ext>
            </a:extLst>
          </a:blip>
          <a:srcRect r="-98"/>
          <a:stretch/>
        </p:blipFill>
        <p:spPr>
          <a:xfrm rot="10800000">
            <a:off x="-7931745" y="391052"/>
            <a:ext cx="406798" cy="304800"/>
          </a:xfrm>
          <a:prstGeom prst="rect">
            <a:avLst/>
          </a:prstGeom>
        </p:spPr>
      </p:pic>
      <p:sp>
        <p:nvSpPr>
          <p:cNvPr id="7" name="TextBox 6"/>
          <p:cNvSpPr txBox="1"/>
          <p:nvPr userDrawn="1"/>
        </p:nvSpPr>
        <p:spPr>
          <a:xfrm>
            <a:off x="-6877272" y="-656297"/>
            <a:ext cx="6480720" cy="2800766"/>
          </a:xfrm>
          <a:prstGeom prst="rect">
            <a:avLst/>
          </a:prstGeom>
          <a:noFill/>
        </p:spPr>
        <p:txBody>
          <a:bodyPr wrap="square" rtlCol="0">
            <a:spAutoFit/>
          </a:bodyPr>
          <a:lstStyle/>
          <a:p>
            <a:pPr marL="0" indent="0">
              <a:buFontTx/>
              <a:buNone/>
            </a:pPr>
            <a:r>
              <a:rPr lang="en-US" sz="1600" b="1" baseline="0"/>
              <a:t>How to change the font format</a:t>
            </a:r>
          </a:p>
          <a:p>
            <a:pPr marL="0" indent="0">
              <a:buFontTx/>
              <a:buNone/>
            </a:pPr>
            <a:r>
              <a:rPr lang="en-US" sz="1600" b="0" baseline="0"/>
              <a:t>Minimum body copy font size: 18pt</a:t>
            </a:r>
          </a:p>
          <a:p>
            <a:pPr marL="0" indent="0">
              <a:buFontTx/>
              <a:buNone/>
            </a:pPr>
            <a:r>
              <a:rPr lang="en-US" sz="1600" b="0" baseline="0"/>
              <a:t>Styles have been setup within the </a:t>
            </a:r>
            <a:r>
              <a:rPr lang="en-US" sz="1600" b="0" baseline="0" err="1"/>
              <a:t>powerpoint</a:t>
            </a:r>
            <a:r>
              <a:rPr lang="en-US" sz="1600" b="0" baseline="0"/>
              <a:t> to allow you to use Subheadings, body copy, bullet points. </a:t>
            </a:r>
          </a:p>
          <a:p>
            <a:pPr marL="0" indent="0">
              <a:buFontTx/>
              <a:buNone/>
            </a:pPr>
            <a:r>
              <a:rPr lang="en-US" sz="1600" b="0" baseline="0"/>
              <a:t>To change the font style use the paragraph indent buttons (Not the tab key) to switch between styles.</a:t>
            </a:r>
          </a:p>
          <a:p>
            <a:pPr marL="0" indent="0">
              <a:buFontTx/>
              <a:buNone/>
            </a:pPr>
            <a:r>
              <a:rPr lang="en-US" sz="1600" b="1" baseline="0"/>
              <a:t>Indent 1: </a:t>
            </a:r>
            <a:r>
              <a:rPr lang="en-US" sz="1600" b="0" baseline="0"/>
              <a:t>body copy</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a:t>Indent 2: </a:t>
            </a:r>
            <a:r>
              <a:rPr lang="en-US" sz="1600" b="0" baseline="0"/>
              <a:t>Subheadings</a:t>
            </a:r>
          </a:p>
          <a:p>
            <a:pPr marL="0" indent="0">
              <a:buFontTx/>
              <a:buNone/>
            </a:pPr>
            <a:r>
              <a:rPr lang="en-US" sz="1600" b="1" baseline="0"/>
              <a:t>Indent 3: </a:t>
            </a:r>
            <a:r>
              <a:rPr lang="en-US" sz="1600" b="0" baseline="0"/>
              <a:t>bullet points first level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a:t>Indent 4: </a:t>
            </a:r>
            <a:r>
              <a:rPr lang="en-US" sz="1600" b="0" baseline="0"/>
              <a:t>bullet points second level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a:t>Indent 5: </a:t>
            </a:r>
            <a:r>
              <a:rPr lang="en-US" sz="1600" b="0" baseline="0"/>
              <a:t>bullet points third level</a:t>
            </a:r>
          </a:p>
        </p:txBody>
      </p:sp>
      <p:sp>
        <p:nvSpPr>
          <p:cNvPr id="8" name="TextBox 7"/>
          <p:cNvSpPr txBox="1"/>
          <p:nvPr userDrawn="1"/>
        </p:nvSpPr>
        <p:spPr>
          <a:xfrm>
            <a:off x="-6923633" y="2418072"/>
            <a:ext cx="6480720" cy="1569660"/>
          </a:xfrm>
          <a:prstGeom prst="rect">
            <a:avLst/>
          </a:prstGeom>
          <a:noFill/>
        </p:spPr>
        <p:txBody>
          <a:bodyPr wrap="square" rtlCol="0">
            <a:spAutoFit/>
          </a:bodyPr>
          <a:lstStyle/>
          <a:p>
            <a:pPr marL="0" indent="0">
              <a:buFontTx/>
              <a:buNone/>
            </a:pPr>
            <a:r>
              <a:rPr lang="en-US" sz="1600" b="1" baseline="0"/>
              <a:t>Presentation </a:t>
            </a:r>
            <a:r>
              <a:rPr lang="en-US" sz="1600" b="1" baseline="0" err="1"/>
              <a:t>colours</a:t>
            </a:r>
            <a:endParaRPr lang="en-US" sz="1600" b="1" baseline="0"/>
          </a:p>
          <a:p>
            <a:pPr marL="0" indent="0">
              <a:buFontTx/>
              <a:buNone/>
            </a:pPr>
            <a:r>
              <a:rPr lang="en-US" sz="1600" b="0" baseline="0" err="1"/>
              <a:t>Colours</a:t>
            </a:r>
            <a:r>
              <a:rPr lang="en-US" sz="1600" b="0" baseline="0"/>
              <a:t> within the presentation can change but should be selected from the Caritas Australia brand book </a:t>
            </a:r>
            <a:r>
              <a:rPr lang="en-US" sz="1600" b="1" baseline="0"/>
              <a:t>dark </a:t>
            </a:r>
            <a:r>
              <a:rPr lang="en-US" sz="1600" b="1" baseline="0" err="1"/>
              <a:t>colours</a:t>
            </a:r>
            <a:r>
              <a:rPr lang="en-US" sz="1600" b="1" baseline="0"/>
              <a:t>.</a:t>
            </a:r>
          </a:p>
          <a:p>
            <a:pPr marL="0" indent="0">
              <a:buFontTx/>
              <a:buNone/>
            </a:pPr>
            <a:endParaRPr lang="en-US" sz="1600" b="1" baseline="0"/>
          </a:p>
          <a:p>
            <a:pPr marL="0" indent="0">
              <a:buFontTx/>
              <a:buNone/>
            </a:pPr>
            <a:r>
              <a:rPr lang="en-US" sz="1600" b="1" baseline="0"/>
              <a:t>NOTE: </a:t>
            </a:r>
            <a:r>
              <a:rPr lang="en-US" sz="1600" b="0" baseline="0"/>
              <a:t>If you choose to change the </a:t>
            </a:r>
            <a:r>
              <a:rPr lang="en-US" sz="1600" b="0" baseline="0" err="1"/>
              <a:t>colours</a:t>
            </a:r>
            <a:r>
              <a:rPr lang="en-US" sz="1600" b="0" baseline="0"/>
              <a:t> within the presentation please ensure that every slide is consistent.</a:t>
            </a:r>
          </a:p>
        </p:txBody>
      </p:sp>
      <p:sp>
        <p:nvSpPr>
          <p:cNvPr id="9" name="TextBox 8"/>
          <p:cNvSpPr txBox="1"/>
          <p:nvPr userDrawn="1"/>
        </p:nvSpPr>
        <p:spPr>
          <a:xfrm>
            <a:off x="-6923633" y="4312255"/>
            <a:ext cx="4150817" cy="2545745"/>
          </a:xfrm>
          <a:prstGeom prst="rect">
            <a:avLst/>
          </a:prstGeom>
          <a:noFill/>
        </p:spPr>
        <p:txBody>
          <a:bodyPr wrap="square" rtlCol="0">
            <a:spAutoFit/>
          </a:bodyPr>
          <a:lstStyle/>
          <a:p>
            <a:pPr marL="0" indent="0">
              <a:buFontTx/>
              <a:buNone/>
            </a:pPr>
            <a:r>
              <a:rPr lang="en-US" sz="1600" b="1" baseline="0"/>
              <a:t>Changing background </a:t>
            </a:r>
            <a:r>
              <a:rPr lang="en-US" sz="1600" b="1" baseline="0" err="1"/>
              <a:t>colours</a:t>
            </a:r>
            <a:endParaRPr lang="en-US" sz="1600" b="1" baseline="0"/>
          </a:p>
          <a:p>
            <a:pPr marL="0" indent="0">
              <a:buFontTx/>
              <a:buNone/>
            </a:pPr>
            <a:r>
              <a:rPr lang="en-US" sz="1600" b="0" baseline="0"/>
              <a:t>When you wish to change the background colour of title or voice box slides please change using the Master page (View &gt; Master &gt; Slide Master). Right click on each background of the slide and selection ‘Format Background’. A background colour can be selected from this pop up menu. </a:t>
            </a:r>
            <a:r>
              <a:rPr lang="en-US" sz="1600" b="1" kern="1200">
                <a:solidFill>
                  <a:schemeClr val="tx1"/>
                </a:solidFill>
                <a:effectLst/>
                <a:latin typeface="+mn-lt"/>
                <a:ea typeface="+mn-ea"/>
                <a:cs typeface="+mn-cs"/>
              </a:rPr>
              <a:t>(More </a:t>
            </a:r>
            <a:r>
              <a:rPr lang="en-US" sz="1600" b="1" kern="1200" err="1">
                <a:solidFill>
                  <a:schemeClr val="tx1"/>
                </a:solidFill>
                <a:effectLst/>
                <a:latin typeface="+mn-lt"/>
                <a:ea typeface="+mn-ea"/>
                <a:cs typeface="+mn-cs"/>
              </a:rPr>
              <a:t>colours</a:t>
            </a:r>
            <a:r>
              <a:rPr lang="en-US" sz="1600" b="1" kern="1200">
                <a:solidFill>
                  <a:schemeClr val="tx1"/>
                </a:solidFill>
                <a:effectLst/>
                <a:latin typeface="+mn-lt"/>
                <a:ea typeface="+mn-ea"/>
                <a:cs typeface="+mn-cs"/>
              </a:rPr>
              <a:t> &gt; Custom&gt; </a:t>
            </a:r>
            <a:r>
              <a:rPr lang="en-US" sz="1600" b="1" kern="1200" err="1">
                <a:solidFill>
                  <a:schemeClr val="tx1"/>
                </a:solidFill>
                <a:effectLst/>
                <a:latin typeface="+mn-lt"/>
                <a:ea typeface="+mn-ea"/>
                <a:cs typeface="+mn-cs"/>
              </a:rPr>
              <a:t>Colour</a:t>
            </a:r>
            <a:r>
              <a:rPr lang="en-US" sz="1600" b="1" kern="1200">
                <a:solidFill>
                  <a:schemeClr val="tx1"/>
                </a:solidFill>
                <a:effectLst/>
                <a:latin typeface="+mn-lt"/>
                <a:ea typeface="+mn-ea"/>
                <a:cs typeface="+mn-cs"/>
              </a:rPr>
              <a:t> mode RGB &gt; Input numbers)</a:t>
            </a:r>
            <a:endParaRPr lang="en-US" sz="1600" b="0" baseline="0"/>
          </a:p>
        </p:txBody>
      </p:sp>
      <p:sp>
        <p:nvSpPr>
          <p:cNvPr id="11" name="TextBox 10"/>
          <p:cNvSpPr txBox="1"/>
          <p:nvPr userDrawn="1"/>
        </p:nvSpPr>
        <p:spPr>
          <a:xfrm>
            <a:off x="-6912544" y="7048559"/>
            <a:ext cx="6469631" cy="3293209"/>
          </a:xfrm>
          <a:prstGeom prst="rect">
            <a:avLst/>
          </a:prstGeom>
          <a:noFill/>
        </p:spPr>
        <p:txBody>
          <a:bodyPr wrap="square" rtlCol="0">
            <a:spAutoFit/>
          </a:bodyPr>
          <a:lstStyle/>
          <a:p>
            <a:pPr marL="0" indent="0">
              <a:buFontTx/>
              <a:buNone/>
            </a:pPr>
            <a:r>
              <a:rPr lang="en-US" sz="1600" b="1" baseline="0"/>
              <a:t>Placing images and cropping</a:t>
            </a:r>
          </a:p>
          <a:p>
            <a:pPr marL="0" indent="0">
              <a:buFontTx/>
              <a:buNone/>
            </a:pPr>
            <a:r>
              <a:rPr lang="en-US" sz="1600" b="0" baseline="0"/>
              <a:t>When placing images they may at first be placed into the image box small or inappropriately cropped, for example a persons head cropped off. </a:t>
            </a:r>
          </a:p>
          <a:p>
            <a:pPr marL="0" indent="0">
              <a:buFontTx/>
              <a:buNone/>
            </a:pPr>
            <a:r>
              <a:rPr lang="en-US" sz="1600" b="0" baseline="0"/>
              <a:t>To fix this please follow these steps:</a:t>
            </a:r>
          </a:p>
          <a:p>
            <a:pPr marL="285750" indent="-285750">
              <a:buFont typeface="Arial"/>
              <a:buChar char="•"/>
            </a:pPr>
            <a:r>
              <a:rPr lang="en-US" sz="1600" b="0" baseline="0"/>
              <a:t>Format picture click on the crop button</a:t>
            </a:r>
          </a:p>
          <a:p>
            <a:pPr marL="285750" indent="-285750">
              <a:buFont typeface="Arial"/>
              <a:buChar char="•"/>
            </a:pPr>
            <a:r>
              <a:rPr lang="en-US" sz="1600" b="0" baseline="0"/>
              <a:t>Select ‘crop to fill’. This will allow you to resize the image without moving the picture box</a:t>
            </a:r>
          </a:p>
          <a:p>
            <a:pPr marL="285750" indent="-285750">
              <a:buFont typeface="Arial"/>
              <a:buChar char="•"/>
            </a:pPr>
            <a:r>
              <a:rPr lang="en-US" sz="1600" b="0" baseline="0"/>
              <a:t>When resizing an image always hold the ‘shift’ key and drag the image larger from the corners. This will scale the image proportionately.</a:t>
            </a:r>
          </a:p>
          <a:p>
            <a:pPr marL="285750" indent="-285750">
              <a:buFont typeface="Arial"/>
              <a:buChar char="•"/>
            </a:pPr>
            <a:r>
              <a:rPr lang="en-US" sz="1600" b="0" baseline="0"/>
              <a:t>You can move the resized image within the picture box to find the best crop.</a:t>
            </a:r>
          </a:p>
        </p:txBody>
      </p:sp>
      <p:sp>
        <p:nvSpPr>
          <p:cNvPr id="12" name="TextBox 11"/>
          <p:cNvSpPr txBox="1"/>
          <p:nvPr userDrawn="1"/>
        </p:nvSpPr>
        <p:spPr>
          <a:xfrm>
            <a:off x="9756576" y="1328408"/>
            <a:ext cx="6696743" cy="3539430"/>
          </a:xfrm>
          <a:prstGeom prst="rect">
            <a:avLst/>
          </a:prstGeom>
          <a:noFill/>
        </p:spPr>
        <p:txBody>
          <a:bodyPr wrap="square" rtlCol="0">
            <a:spAutoFit/>
          </a:bodyPr>
          <a:lstStyle/>
          <a:p>
            <a:pPr marL="0" indent="0">
              <a:buFontTx/>
              <a:buNone/>
            </a:pPr>
            <a:r>
              <a:rPr lang="en-US" sz="1600" b="1" baseline="0"/>
              <a:t>Saving Felt tip font as an image</a:t>
            </a:r>
          </a:p>
          <a:p>
            <a:pPr marL="0" indent="0">
              <a:buFontTx/>
              <a:buNone/>
            </a:pPr>
            <a:r>
              <a:rPr lang="en-US" sz="1600" b="0" baseline="0"/>
              <a:t>As felt tip isn’t a system font it will not display correctly on computers that do not have the font installed. Please complete the following steps to save the final copy as an image:</a:t>
            </a:r>
          </a:p>
          <a:p>
            <a:pPr marL="0" indent="0">
              <a:buFontTx/>
              <a:buNone/>
            </a:pPr>
            <a:endParaRPr lang="en-US" sz="1600" b="0" baseline="0"/>
          </a:p>
          <a:p>
            <a:pPr marL="342900" indent="-342900">
              <a:buFont typeface="+mj-lt"/>
              <a:buAutoNum type="arabicPeriod"/>
            </a:pPr>
            <a:r>
              <a:rPr lang="en-US" sz="1600" b="0" baseline="0"/>
              <a:t>Write quote or copy into the voice box</a:t>
            </a:r>
          </a:p>
          <a:p>
            <a:pPr marL="800100" lvl="1" indent="-342900">
              <a:buFont typeface="Arial"/>
              <a:buChar char="•"/>
            </a:pPr>
            <a:r>
              <a:rPr lang="en-US" sz="1600" b="0" baseline="0"/>
              <a:t>When copy is final complete the next steps</a:t>
            </a:r>
          </a:p>
          <a:p>
            <a:pPr marL="342900" indent="-342900">
              <a:buFont typeface="+mj-lt"/>
              <a:buAutoNum type="arabicPeriod"/>
            </a:pPr>
            <a:r>
              <a:rPr lang="en-US" sz="1600" b="0" baseline="0"/>
              <a:t>Right click on the text box</a:t>
            </a:r>
          </a:p>
          <a:p>
            <a:pPr marL="342900" indent="-342900">
              <a:buFont typeface="+mj-lt"/>
              <a:buAutoNum type="arabicPeriod"/>
            </a:pPr>
            <a:r>
              <a:rPr lang="en-US" sz="1600" b="0" baseline="0"/>
              <a:t>Select</a:t>
            </a:r>
            <a:r>
              <a:rPr lang="en-US" sz="1600" b="1" baseline="0"/>
              <a:t> Save as Picture…</a:t>
            </a:r>
          </a:p>
          <a:p>
            <a:pPr marL="342900" indent="-342900">
              <a:buFont typeface="+mj-lt"/>
              <a:buAutoNum type="arabicPeriod"/>
            </a:pPr>
            <a:r>
              <a:rPr lang="en-US" sz="1600" b="0" baseline="0"/>
              <a:t>Save image to your desktop as a PNG file and name appropriately</a:t>
            </a:r>
          </a:p>
          <a:p>
            <a:pPr marL="342900" indent="-342900">
              <a:buFont typeface="+mj-lt"/>
              <a:buAutoNum type="arabicPeriod"/>
            </a:pPr>
            <a:r>
              <a:rPr lang="en-US" sz="1600" b="0" baseline="0"/>
              <a:t>Insert saved image into presentation and position it over where the typed copy is</a:t>
            </a:r>
          </a:p>
          <a:p>
            <a:pPr marL="342900" indent="-342900">
              <a:buFont typeface="+mj-lt"/>
              <a:buAutoNum type="arabicPeriod"/>
            </a:pPr>
            <a:r>
              <a:rPr lang="en-US" sz="1600" b="0" baseline="0"/>
              <a:t>Drag original copy off the presentation to save for future edits.</a:t>
            </a:r>
          </a:p>
          <a:p>
            <a:pPr marL="342900" indent="-342900">
              <a:buFont typeface="+mj-lt"/>
              <a:buAutoNum type="arabicPeriod"/>
            </a:pPr>
            <a:r>
              <a:rPr lang="en-US" sz="1600" b="0" baseline="0"/>
              <a:t>Resize the </a:t>
            </a:r>
            <a:r>
              <a:rPr lang="en-US" sz="1600" b="0" baseline="0" err="1"/>
              <a:t>coloured</a:t>
            </a:r>
            <a:r>
              <a:rPr lang="en-US" sz="1600" b="0" baseline="0"/>
              <a:t> voice box to appropriately fit the content.</a:t>
            </a:r>
          </a:p>
        </p:txBody>
      </p:sp>
      <p:sp>
        <p:nvSpPr>
          <p:cNvPr id="13" name="TextBox 12"/>
          <p:cNvSpPr txBox="1"/>
          <p:nvPr userDrawn="1"/>
        </p:nvSpPr>
        <p:spPr>
          <a:xfrm>
            <a:off x="9756576" y="-632741"/>
            <a:ext cx="6696744" cy="1815882"/>
          </a:xfrm>
          <a:prstGeom prst="rect">
            <a:avLst/>
          </a:prstGeom>
          <a:noFill/>
        </p:spPr>
        <p:txBody>
          <a:bodyPr wrap="square" rtlCol="0">
            <a:spAutoFit/>
          </a:bodyPr>
          <a:lstStyle/>
          <a:p>
            <a:pPr marL="0" indent="0">
              <a:buFontTx/>
              <a:buNone/>
            </a:pPr>
            <a:r>
              <a:rPr lang="en-US" sz="1600" b="1" baseline="0"/>
              <a:t>Felt Tip Roman </a:t>
            </a:r>
            <a:r>
              <a:rPr lang="en-US" sz="1600" b="0" baseline="0"/>
              <a:t>will need to be purchased for the story font for this presentation to be used correctly.</a:t>
            </a:r>
          </a:p>
          <a:p>
            <a:pPr marL="285750" indent="-285750">
              <a:buFont typeface="Arial"/>
              <a:buChar char="•"/>
            </a:pPr>
            <a:r>
              <a:rPr lang="en-US" sz="1600" b="0" baseline="0"/>
              <a:t>Please contact Caritas Australia Communications team for details of where to purchase.</a:t>
            </a:r>
          </a:p>
          <a:p>
            <a:pPr marL="285750" indent="-285750">
              <a:buFont typeface="Arial"/>
              <a:buChar char="•"/>
            </a:pPr>
            <a:r>
              <a:rPr lang="en-US" sz="1600" b="0" baseline="0"/>
              <a:t>Can be purchased from </a:t>
            </a:r>
            <a:r>
              <a:rPr lang="en-US" sz="1600" b="1" baseline="0" err="1"/>
              <a:t>myfonts.com</a:t>
            </a:r>
            <a:r>
              <a:rPr lang="en-US" sz="1600" b="0" baseline="0"/>
              <a:t> </a:t>
            </a:r>
          </a:p>
          <a:p>
            <a:pPr marL="742950" lvl="1" indent="-285750">
              <a:buFont typeface="Arial"/>
              <a:buChar char="•"/>
            </a:pPr>
            <a:r>
              <a:rPr lang="en-US" sz="1600" b="0" baseline="0"/>
              <a:t>Search: Felt tip Roman</a:t>
            </a:r>
          </a:p>
          <a:p>
            <a:pPr marL="0" indent="0">
              <a:buFontTx/>
              <a:buNone/>
            </a:pPr>
            <a:endParaRPr lang="en-US" sz="1600" b="0" baseline="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0976" y="4312255"/>
            <a:ext cx="2324424" cy="2543530"/>
          </a:xfrm>
          <a:prstGeom prst="rect">
            <a:avLst/>
          </a:prstGeom>
        </p:spPr>
      </p:pic>
    </p:spTree>
    <p:extLst>
      <p:ext uri="{BB962C8B-B14F-4D97-AF65-F5344CB8AC3E}">
        <p14:creationId xmlns:p14="http://schemas.microsoft.com/office/powerpoint/2010/main" val="3182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tagline">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a:t>Last updated: </a:t>
            </a:r>
            <a:fld id="{EE8934FF-BD4A-0141-A604-8E0ACB03DCC7}" type="datetimeFigureOut">
              <a:rPr lang="en-US" smtClean="0"/>
              <a:pPr/>
              <a:t>4/26/2017</a:t>
            </a:fld>
            <a:endParaRPr lang="en-US"/>
          </a:p>
        </p:txBody>
      </p:sp>
      <p:pic>
        <p:nvPicPr>
          <p:cNvPr id="6" name="Picture 5" descr="Thank yo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3065166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descripto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a:t>Last updated: </a:t>
            </a:r>
            <a:fld id="{EE8934FF-BD4A-0141-A604-8E0ACB03DCC7}" type="datetimeFigureOut">
              <a:rPr lang="en-US" smtClean="0"/>
              <a:pPr/>
              <a:t>4/26/2017</a:t>
            </a:fld>
            <a:endParaRPr lang="en-US"/>
          </a:p>
        </p:txBody>
      </p:sp>
      <p:pic>
        <p:nvPicPr>
          <p:cNvPr id="5" name="Picture 4" descr="CaritasAU_MasterLogo-descriptor_H_REV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pic>
        <p:nvPicPr>
          <p:cNvPr id="6" name="Picture 5" descr="Thank yo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3506797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ritas Colour Palette">
    <p:bg>
      <p:bgPr>
        <a:solidFill>
          <a:schemeClr val="bg1"/>
        </a:solidFill>
        <a:effectLst/>
      </p:bgPr>
    </p:bg>
    <p:spTree>
      <p:nvGrpSpPr>
        <p:cNvPr id="1" name=""/>
        <p:cNvGrpSpPr/>
        <p:nvPr/>
      </p:nvGrpSpPr>
      <p:grpSpPr>
        <a:xfrm>
          <a:off x="0" y="0"/>
          <a:ext cx="0" cy="0"/>
          <a:chOff x="0" y="0"/>
          <a:chExt cx="0" cy="0"/>
        </a:xfrm>
      </p:grpSpPr>
      <p:sp>
        <p:nvSpPr>
          <p:cNvPr id="3" name="Freeform 1"/>
          <p:cNvSpPr>
            <a:spLocks noChangeArrowheads="1"/>
          </p:cNvSpPr>
          <p:nvPr userDrawn="1"/>
        </p:nvSpPr>
        <p:spPr bwMode="auto">
          <a:xfrm>
            <a:off x="10896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ffectLst/>
        </p:spPr>
        <p:txBody>
          <a:bodyPr wrap="none" anchor="ctr"/>
          <a:lstStyle/>
          <a:p>
            <a:endParaRPr lang="en-US"/>
          </a:p>
        </p:txBody>
      </p:sp>
      <p:sp>
        <p:nvSpPr>
          <p:cNvPr id="4" name="Freeform 1"/>
          <p:cNvSpPr>
            <a:spLocks noChangeArrowheads="1"/>
          </p:cNvSpPr>
          <p:nvPr userDrawn="1"/>
        </p:nvSpPr>
        <p:spPr bwMode="auto">
          <a:xfrm>
            <a:off x="19973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ffectLst/>
        </p:spPr>
        <p:txBody>
          <a:bodyPr wrap="none" anchor="ctr"/>
          <a:lstStyle/>
          <a:p>
            <a:endParaRPr lang="en-US"/>
          </a:p>
        </p:txBody>
      </p:sp>
      <p:sp>
        <p:nvSpPr>
          <p:cNvPr id="5" name="Freeform 1"/>
          <p:cNvSpPr>
            <a:spLocks noChangeArrowheads="1"/>
          </p:cNvSpPr>
          <p:nvPr userDrawn="1"/>
        </p:nvSpPr>
        <p:spPr bwMode="auto">
          <a:xfrm>
            <a:off x="29050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ffectLst/>
        </p:spPr>
        <p:txBody>
          <a:bodyPr wrap="none" anchor="ctr"/>
          <a:lstStyle/>
          <a:p>
            <a:endParaRPr lang="en-US"/>
          </a:p>
        </p:txBody>
      </p:sp>
      <p:sp>
        <p:nvSpPr>
          <p:cNvPr id="6" name="Freeform 1"/>
          <p:cNvSpPr>
            <a:spLocks noChangeArrowheads="1"/>
          </p:cNvSpPr>
          <p:nvPr userDrawn="1"/>
        </p:nvSpPr>
        <p:spPr bwMode="auto">
          <a:xfrm>
            <a:off x="381278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ffectLst/>
        </p:spPr>
        <p:txBody>
          <a:bodyPr wrap="none" anchor="ctr"/>
          <a:lstStyle/>
          <a:p>
            <a:endParaRPr lang="en-US"/>
          </a:p>
        </p:txBody>
      </p:sp>
      <p:sp>
        <p:nvSpPr>
          <p:cNvPr id="7" name="Freeform 1"/>
          <p:cNvSpPr>
            <a:spLocks noChangeArrowheads="1"/>
          </p:cNvSpPr>
          <p:nvPr userDrawn="1"/>
        </p:nvSpPr>
        <p:spPr bwMode="auto">
          <a:xfrm>
            <a:off x="47205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ffectLst/>
        </p:spPr>
        <p:txBody>
          <a:bodyPr wrap="none" anchor="ctr"/>
          <a:lstStyle/>
          <a:p>
            <a:endParaRPr lang="en-US"/>
          </a:p>
        </p:txBody>
      </p:sp>
      <p:sp>
        <p:nvSpPr>
          <p:cNvPr id="8" name="Freeform 1"/>
          <p:cNvSpPr>
            <a:spLocks noChangeArrowheads="1"/>
          </p:cNvSpPr>
          <p:nvPr userDrawn="1"/>
        </p:nvSpPr>
        <p:spPr bwMode="auto">
          <a:xfrm>
            <a:off x="56282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endParaRPr lang="en-US"/>
          </a:p>
        </p:txBody>
      </p:sp>
      <p:sp>
        <p:nvSpPr>
          <p:cNvPr id="9" name="Freeform 1"/>
          <p:cNvSpPr>
            <a:spLocks noChangeArrowheads="1"/>
          </p:cNvSpPr>
          <p:nvPr userDrawn="1"/>
        </p:nvSpPr>
        <p:spPr bwMode="auto">
          <a:xfrm>
            <a:off x="65359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ffectLst/>
        </p:spPr>
        <p:txBody>
          <a:bodyPr wrap="none" anchor="ctr"/>
          <a:lstStyle/>
          <a:p>
            <a:endParaRPr lang="en-US"/>
          </a:p>
        </p:txBody>
      </p:sp>
      <p:sp>
        <p:nvSpPr>
          <p:cNvPr id="10" name="Freeform 1"/>
          <p:cNvSpPr>
            <a:spLocks noChangeArrowheads="1"/>
          </p:cNvSpPr>
          <p:nvPr userDrawn="1"/>
        </p:nvSpPr>
        <p:spPr bwMode="auto">
          <a:xfrm>
            <a:off x="74436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endParaRPr lang="en-US"/>
          </a:p>
        </p:txBody>
      </p:sp>
      <p:sp>
        <p:nvSpPr>
          <p:cNvPr id="11" name="Freeform 1"/>
          <p:cNvSpPr>
            <a:spLocks noChangeArrowheads="1"/>
          </p:cNvSpPr>
          <p:nvPr userDrawn="1"/>
        </p:nvSpPr>
        <p:spPr bwMode="auto">
          <a:xfrm>
            <a:off x="8318511"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endParaRPr lang="en-US"/>
          </a:p>
        </p:txBody>
      </p:sp>
      <p:sp>
        <p:nvSpPr>
          <p:cNvPr id="12" name="Freeform 1"/>
          <p:cNvSpPr>
            <a:spLocks noChangeArrowheads="1"/>
          </p:cNvSpPr>
          <p:nvPr userDrawn="1"/>
        </p:nvSpPr>
        <p:spPr bwMode="auto">
          <a:xfrm>
            <a:off x="1819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82908"/>
          </a:solidFill>
          <a:ln>
            <a:noFill/>
          </a:ln>
          <a:effectLst/>
        </p:spPr>
        <p:txBody>
          <a:bodyPr wrap="none" anchor="ctr"/>
          <a:lstStyle/>
          <a:p>
            <a:endParaRPr lang="en-US"/>
          </a:p>
        </p:txBody>
      </p:sp>
      <p:sp>
        <p:nvSpPr>
          <p:cNvPr id="15" name="Freeform 1"/>
          <p:cNvSpPr>
            <a:spLocks noChangeArrowheads="1"/>
          </p:cNvSpPr>
          <p:nvPr userDrawn="1"/>
        </p:nvSpPr>
        <p:spPr bwMode="auto">
          <a:xfrm>
            <a:off x="10896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ffectLst/>
        </p:spPr>
        <p:txBody>
          <a:bodyPr wrap="none" anchor="ctr"/>
          <a:lstStyle/>
          <a:p>
            <a:endParaRPr lang="en-US"/>
          </a:p>
        </p:txBody>
      </p:sp>
      <p:sp>
        <p:nvSpPr>
          <p:cNvPr id="16" name="Freeform 1"/>
          <p:cNvSpPr>
            <a:spLocks noChangeArrowheads="1"/>
          </p:cNvSpPr>
          <p:nvPr userDrawn="1"/>
        </p:nvSpPr>
        <p:spPr bwMode="auto">
          <a:xfrm>
            <a:off x="19973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A423"/>
          </a:solidFill>
          <a:ln>
            <a:noFill/>
          </a:ln>
          <a:effectLst/>
        </p:spPr>
        <p:txBody>
          <a:bodyPr wrap="none" anchor="ctr"/>
          <a:lstStyle/>
          <a:p>
            <a:endParaRPr lang="en-US"/>
          </a:p>
        </p:txBody>
      </p:sp>
      <p:sp>
        <p:nvSpPr>
          <p:cNvPr id="17" name="Freeform 1"/>
          <p:cNvSpPr>
            <a:spLocks noChangeArrowheads="1"/>
          </p:cNvSpPr>
          <p:nvPr userDrawn="1"/>
        </p:nvSpPr>
        <p:spPr bwMode="auto">
          <a:xfrm>
            <a:off x="29050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ffectLst/>
        </p:spPr>
        <p:txBody>
          <a:bodyPr wrap="none" anchor="ctr"/>
          <a:lstStyle/>
          <a:p>
            <a:endParaRPr lang="en-US"/>
          </a:p>
        </p:txBody>
      </p:sp>
      <p:sp>
        <p:nvSpPr>
          <p:cNvPr id="18" name="Freeform 1"/>
          <p:cNvSpPr>
            <a:spLocks noChangeArrowheads="1"/>
          </p:cNvSpPr>
          <p:nvPr userDrawn="1"/>
        </p:nvSpPr>
        <p:spPr bwMode="auto">
          <a:xfrm>
            <a:off x="381278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ffectLst/>
        </p:spPr>
        <p:txBody>
          <a:bodyPr wrap="none" anchor="ctr"/>
          <a:lstStyle/>
          <a:p>
            <a:endParaRPr lang="en-US"/>
          </a:p>
        </p:txBody>
      </p:sp>
      <p:sp>
        <p:nvSpPr>
          <p:cNvPr id="19" name="Freeform 1"/>
          <p:cNvSpPr>
            <a:spLocks noChangeArrowheads="1"/>
          </p:cNvSpPr>
          <p:nvPr userDrawn="1"/>
        </p:nvSpPr>
        <p:spPr bwMode="auto">
          <a:xfrm>
            <a:off x="47205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ffectLst/>
        </p:spPr>
        <p:txBody>
          <a:bodyPr wrap="none" anchor="ctr"/>
          <a:lstStyle/>
          <a:p>
            <a:endParaRPr lang="en-US"/>
          </a:p>
        </p:txBody>
      </p:sp>
      <p:sp>
        <p:nvSpPr>
          <p:cNvPr id="20" name="Freeform 1"/>
          <p:cNvSpPr>
            <a:spLocks noChangeArrowheads="1"/>
          </p:cNvSpPr>
          <p:nvPr userDrawn="1"/>
        </p:nvSpPr>
        <p:spPr bwMode="auto">
          <a:xfrm>
            <a:off x="56282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ffectLst/>
        </p:spPr>
        <p:txBody>
          <a:bodyPr wrap="none" anchor="ctr"/>
          <a:lstStyle/>
          <a:p>
            <a:endParaRPr lang="en-US"/>
          </a:p>
        </p:txBody>
      </p:sp>
      <p:sp>
        <p:nvSpPr>
          <p:cNvPr id="21" name="Freeform 1"/>
          <p:cNvSpPr>
            <a:spLocks noChangeArrowheads="1"/>
          </p:cNvSpPr>
          <p:nvPr userDrawn="1"/>
        </p:nvSpPr>
        <p:spPr bwMode="auto">
          <a:xfrm>
            <a:off x="65359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ffectLst/>
        </p:spPr>
        <p:txBody>
          <a:bodyPr wrap="none" anchor="ctr"/>
          <a:lstStyle/>
          <a:p>
            <a:endParaRPr lang="en-US"/>
          </a:p>
        </p:txBody>
      </p:sp>
      <p:sp>
        <p:nvSpPr>
          <p:cNvPr id="22" name="Freeform 1"/>
          <p:cNvSpPr>
            <a:spLocks noChangeArrowheads="1"/>
          </p:cNvSpPr>
          <p:nvPr userDrawn="1"/>
        </p:nvSpPr>
        <p:spPr bwMode="auto">
          <a:xfrm>
            <a:off x="74436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ffectLst/>
        </p:spPr>
        <p:txBody>
          <a:bodyPr wrap="none" anchor="ctr"/>
          <a:lstStyle/>
          <a:p>
            <a:endParaRPr lang="en-US"/>
          </a:p>
        </p:txBody>
      </p:sp>
      <p:sp>
        <p:nvSpPr>
          <p:cNvPr id="23" name="Freeform 1"/>
          <p:cNvSpPr>
            <a:spLocks noChangeArrowheads="1"/>
          </p:cNvSpPr>
          <p:nvPr userDrawn="1"/>
        </p:nvSpPr>
        <p:spPr bwMode="auto">
          <a:xfrm>
            <a:off x="8318511"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ffectLst/>
        </p:spPr>
        <p:txBody>
          <a:bodyPr wrap="none" anchor="ctr"/>
          <a:lstStyle/>
          <a:p>
            <a:endParaRPr lang="en-US"/>
          </a:p>
        </p:txBody>
      </p:sp>
      <p:sp>
        <p:nvSpPr>
          <p:cNvPr id="24" name="Freeform 1"/>
          <p:cNvSpPr>
            <a:spLocks noChangeArrowheads="1"/>
          </p:cNvSpPr>
          <p:nvPr userDrawn="1"/>
        </p:nvSpPr>
        <p:spPr bwMode="auto">
          <a:xfrm>
            <a:off x="1819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0673D"/>
          </a:solidFill>
          <a:ln>
            <a:noFill/>
          </a:ln>
          <a:effectLst/>
        </p:spPr>
        <p:txBody>
          <a:bodyPr wrap="none" anchor="ctr"/>
          <a:lstStyle/>
          <a:p>
            <a:endParaRPr lang="en-US"/>
          </a:p>
        </p:txBody>
      </p:sp>
      <p:sp>
        <p:nvSpPr>
          <p:cNvPr id="26" name="Freeform 1"/>
          <p:cNvSpPr>
            <a:spLocks noChangeArrowheads="1"/>
          </p:cNvSpPr>
          <p:nvPr userDrawn="1"/>
        </p:nvSpPr>
        <p:spPr bwMode="auto">
          <a:xfrm>
            <a:off x="10896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ffectLst/>
        </p:spPr>
        <p:txBody>
          <a:bodyPr wrap="none" anchor="ctr"/>
          <a:lstStyle/>
          <a:p>
            <a:endParaRPr lang="en-US"/>
          </a:p>
        </p:txBody>
      </p:sp>
      <p:sp>
        <p:nvSpPr>
          <p:cNvPr id="27" name="Freeform 1"/>
          <p:cNvSpPr>
            <a:spLocks noChangeArrowheads="1"/>
          </p:cNvSpPr>
          <p:nvPr userDrawn="1"/>
        </p:nvSpPr>
        <p:spPr bwMode="auto">
          <a:xfrm>
            <a:off x="19973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ABE7E"/>
          </a:solidFill>
          <a:ln>
            <a:noFill/>
          </a:ln>
          <a:effectLst/>
        </p:spPr>
        <p:txBody>
          <a:bodyPr wrap="none" anchor="ctr"/>
          <a:lstStyle/>
          <a:p>
            <a:endParaRPr lang="en-US"/>
          </a:p>
        </p:txBody>
      </p:sp>
      <p:sp>
        <p:nvSpPr>
          <p:cNvPr id="28" name="Freeform 1"/>
          <p:cNvSpPr>
            <a:spLocks noChangeArrowheads="1"/>
          </p:cNvSpPr>
          <p:nvPr userDrawn="1"/>
        </p:nvSpPr>
        <p:spPr bwMode="auto">
          <a:xfrm>
            <a:off x="29050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endParaRPr lang="en-US"/>
          </a:p>
        </p:txBody>
      </p:sp>
      <p:sp>
        <p:nvSpPr>
          <p:cNvPr id="29" name="Freeform 1"/>
          <p:cNvSpPr>
            <a:spLocks noChangeArrowheads="1"/>
          </p:cNvSpPr>
          <p:nvPr userDrawn="1"/>
        </p:nvSpPr>
        <p:spPr bwMode="auto">
          <a:xfrm>
            <a:off x="381278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ffectLst/>
        </p:spPr>
        <p:txBody>
          <a:bodyPr wrap="none" anchor="ctr"/>
          <a:lstStyle/>
          <a:p>
            <a:endParaRPr lang="en-US"/>
          </a:p>
        </p:txBody>
      </p:sp>
      <p:sp>
        <p:nvSpPr>
          <p:cNvPr id="30" name="Freeform 1"/>
          <p:cNvSpPr>
            <a:spLocks noChangeArrowheads="1"/>
          </p:cNvSpPr>
          <p:nvPr userDrawn="1"/>
        </p:nvSpPr>
        <p:spPr bwMode="auto">
          <a:xfrm>
            <a:off x="47205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endParaRPr lang="en-US"/>
          </a:p>
        </p:txBody>
      </p:sp>
      <p:sp>
        <p:nvSpPr>
          <p:cNvPr id="31" name="Freeform 1"/>
          <p:cNvSpPr>
            <a:spLocks noChangeArrowheads="1"/>
          </p:cNvSpPr>
          <p:nvPr userDrawn="1"/>
        </p:nvSpPr>
        <p:spPr bwMode="auto">
          <a:xfrm>
            <a:off x="56282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ffectLst/>
        </p:spPr>
        <p:txBody>
          <a:bodyPr wrap="none" anchor="ctr"/>
          <a:lstStyle/>
          <a:p>
            <a:endParaRPr lang="en-US"/>
          </a:p>
        </p:txBody>
      </p:sp>
      <p:sp>
        <p:nvSpPr>
          <p:cNvPr id="32" name="Freeform 1"/>
          <p:cNvSpPr>
            <a:spLocks noChangeArrowheads="1"/>
          </p:cNvSpPr>
          <p:nvPr userDrawn="1"/>
        </p:nvSpPr>
        <p:spPr bwMode="auto">
          <a:xfrm>
            <a:off x="65359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endParaRPr lang="en-US"/>
          </a:p>
        </p:txBody>
      </p:sp>
      <p:sp>
        <p:nvSpPr>
          <p:cNvPr id="33" name="Freeform 1"/>
          <p:cNvSpPr>
            <a:spLocks noChangeArrowheads="1"/>
          </p:cNvSpPr>
          <p:nvPr userDrawn="1"/>
        </p:nvSpPr>
        <p:spPr bwMode="auto">
          <a:xfrm>
            <a:off x="74436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endParaRPr lang="en-US"/>
          </a:p>
        </p:txBody>
      </p:sp>
      <p:sp>
        <p:nvSpPr>
          <p:cNvPr id="34" name="Freeform 1"/>
          <p:cNvSpPr>
            <a:spLocks noChangeArrowheads="1"/>
          </p:cNvSpPr>
          <p:nvPr userDrawn="1"/>
        </p:nvSpPr>
        <p:spPr bwMode="auto">
          <a:xfrm>
            <a:off x="8318511"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endParaRPr lang="en-US"/>
          </a:p>
        </p:txBody>
      </p:sp>
      <p:sp>
        <p:nvSpPr>
          <p:cNvPr id="35" name="Freeform 1"/>
          <p:cNvSpPr>
            <a:spLocks noChangeArrowheads="1"/>
          </p:cNvSpPr>
          <p:nvPr userDrawn="1"/>
        </p:nvSpPr>
        <p:spPr bwMode="auto">
          <a:xfrm>
            <a:off x="1819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8BAB9"/>
          </a:solidFill>
          <a:ln>
            <a:noFill/>
          </a:ln>
          <a:effectLst/>
        </p:spPr>
        <p:txBody>
          <a:bodyPr wrap="none" anchor="ctr"/>
          <a:lstStyle/>
          <a:p>
            <a:endParaRPr lang="en-US"/>
          </a:p>
        </p:txBody>
      </p:sp>
      <p:sp>
        <p:nvSpPr>
          <p:cNvPr id="36" name="Rectangle 35"/>
          <p:cNvSpPr/>
          <p:nvPr userDrawn="1"/>
        </p:nvSpPr>
        <p:spPr>
          <a:xfrm>
            <a:off x="187040" y="1700808"/>
            <a:ext cx="663751"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185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46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27</a:t>
            </a:r>
            <a:endParaRPr lang="en-US" sz="1400"/>
          </a:p>
        </p:txBody>
      </p:sp>
      <p:sp>
        <p:nvSpPr>
          <p:cNvPr id="38" name="Rectangle 37"/>
          <p:cNvSpPr/>
          <p:nvPr userDrawn="1"/>
        </p:nvSpPr>
        <p:spPr>
          <a:xfrm>
            <a:off x="10896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202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0</a:t>
            </a:r>
            <a:endParaRPr lang="en-US" sz="1400"/>
          </a:p>
        </p:txBody>
      </p:sp>
      <p:sp>
        <p:nvSpPr>
          <p:cNvPr id="39" name="Rectangle 38"/>
          <p:cNvSpPr/>
          <p:nvPr userDrawn="1"/>
        </p:nvSpPr>
        <p:spPr>
          <a:xfrm>
            <a:off x="19973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217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137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76</a:t>
            </a:r>
            <a:endParaRPr lang="en-US" sz="1400"/>
          </a:p>
        </p:txBody>
      </p:sp>
      <p:sp>
        <p:nvSpPr>
          <p:cNvPr id="40" name="Rectangle 39"/>
          <p:cNvSpPr/>
          <p:nvPr userDrawn="1"/>
        </p:nvSpPr>
        <p:spPr>
          <a:xfrm>
            <a:off x="290506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60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43</a:t>
            </a:r>
            <a:endParaRPr lang="en-US" sz="1400"/>
          </a:p>
        </p:txBody>
      </p:sp>
      <p:sp>
        <p:nvSpPr>
          <p:cNvPr id="41" name="Rectangle 40"/>
          <p:cNvSpPr/>
          <p:nvPr userDrawn="1"/>
        </p:nvSpPr>
        <p:spPr>
          <a:xfrm>
            <a:off x="381278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136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37</a:t>
            </a:r>
            <a:endParaRPr lang="en-US" sz="1400"/>
          </a:p>
        </p:txBody>
      </p:sp>
      <p:sp>
        <p:nvSpPr>
          <p:cNvPr id="42" name="Rectangle 41"/>
          <p:cNvSpPr/>
          <p:nvPr userDrawn="1"/>
        </p:nvSpPr>
        <p:spPr>
          <a:xfrm>
            <a:off x="472050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163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64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28</a:t>
            </a:r>
            <a:endParaRPr lang="en-US" sz="1400"/>
          </a:p>
        </p:txBody>
      </p:sp>
      <p:sp>
        <p:nvSpPr>
          <p:cNvPr id="43" name="Rectangle 42"/>
          <p:cNvSpPr/>
          <p:nvPr userDrawn="1"/>
        </p:nvSpPr>
        <p:spPr>
          <a:xfrm>
            <a:off x="56282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138</a:t>
            </a:r>
            <a:endParaRPr lang="en-US" sz="1400"/>
          </a:p>
        </p:txBody>
      </p:sp>
      <p:sp>
        <p:nvSpPr>
          <p:cNvPr id="44" name="Rectangle 43"/>
          <p:cNvSpPr/>
          <p:nvPr userDrawn="1"/>
        </p:nvSpPr>
        <p:spPr>
          <a:xfrm>
            <a:off x="65359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108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113</a:t>
            </a:r>
            <a:endParaRPr lang="en-US" sz="1400"/>
          </a:p>
        </p:txBody>
      </p:sp>
      <p:sp>
        <p:nvSpPr>
          <p:cNvPr id="45" name="Rectangle 44"/>
          <p:cNvSpPr/>
          <p:nvPr userDrawn="1"/>
        </p:nvSpPr>
        <p:spPr>
          <a:xfrm>
            <a:off x="744366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91</a:t>
            </a:r>
            <a:endParaRPr lang="en-US" sz="1400"/>
          </a:p>
        </p:txBody>
      </p:sp>
      <p:sp>
        <p:nvSpPr>
          <p:cNvPr id="46" name="Rectangle 45"/>
          <p:cNvSpPr/>
          <p:nvPr userDrawn="1"/>
        </p:nvSpPr>
        <p:spPr>
          <a:xfrm>
            <a:off x="8318511"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110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58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110</a:t>
            </a:r>
            <a:endParaRPr lang="en-US" sz="1400"/>
          </a:p>
        </p:txBody>
      </p:sp>
      <p:sp>
        <p:nvSpPr>
          <p:cNvPr id="47" name="Rectangle 46"/>
          <p:cNvSpPr/>
          <p:nvPr userDrawn="1"/>
        </p:nvSpPr>
        <p:spPr>
          <a:xfrm>
            <a:off x="187040"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208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61</a:t>
            </a:r>
            <a:endParaRPr lang="en-US" sz="1400"/>
          </a:p>
        </p:txBody>
      </p:sp>
      <p:sp>
        <p:nvSpPr>
          <p:cNvPr id="48" name="Rectangle 47"/>
          <p:cNvSpPr/>
          <p:nvPr userDrawn="1"/>
        </p:nvSpPr>
        <p:spPr>
          <a:xfrm>
            <a:off x="10896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247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232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0</a:t>
            </a:r>
            <a:endParaRPr lang="en-US" sz="1400"/>
          </a:p>
        </p:txBody>
      </p:sp>
      <p:sp>
        <p:nvSpPr>
          <p:cNvPr id="49" name="Rectangle 48"/>
          <p:cNvSpPr/>
          <p:nvPr userDrawn="1"/>
        </p:nvSpPr>
        <p:spPr>
          <a:xfrm>
            <a:off x="1997346" y="3429000"/>
            <a:ext cx="673745"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164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19</a:t>
            </a:r>
            <a:endParaRPr lang="en-US" sz="1400"/>
          </a:p>
        </p:txBody>
      </p:sp>
      <p:sp>
        <p:nvSpPr>
          <p:cNvPr id="50" name="Rectangle 49"/>
          <p:cNvSpPr/>
          <p:nvPr userDrawn="1"/>
        </p:nvSpPr>
        <p:spPr>
          <a:xfrm>
            <a:off x="290506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161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192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53</a:t>
            </a:r>
            <a:endParaRPr lang="en-US" sz="1400"/>
          </a:p>
        </p:txBody>
      </p:sp>
      <p:sp>
        <p:nvSpPr>
          <p:cNvPr id="51" name="Rectangle 50"/>
          <p:cNvSpPr/>
          <p:nvPr userDrawn="1"/>
        </p:nvSpPr>
        <p:spPr>
          <a:xfrm>
            <a:off x="381278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181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175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a:t>
            </a:r>
            <a:endParaRPr lang="en-US" sz="1400"/>
          </a:p>
        </p:txBody>
      </p:sp>
      <p:sp>
        <p:nvSpPr>
          <p:cNvPr id="52" name="Rectangle 51"/>
          <p:cNvSpPr/>
          <p:nvPr userDrawn="1"/>
        </p:nvSpPr>
        <p:spPr>
          <a:xfrm>
            <a:off x="472050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202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151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123</a:t>
            </a:r>
            <a:endParaRPr lang="en-US" sz="1400"/>
          </a:p>
        </p:txBody>
      </p:sp>
      <p:sp>
        <p:nvSpPr>
          <p:cNvPr id="53" name="Rectangle 52"/>
          <p:cNvSpPr/>
          <p:nvPr userDrawn="1"/>
        </p:nvSpPr>
        <p:spPr>
          <a:xfrm>
            <a:off x="56282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196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240</a:t>
            </a:r>
            <a:endParaRPr lang="en-US" sz="1400"/>
          </a:p>
        </p:txBody>
      </p:sp>
      <p:sp>
        <p:nvSpPr>
          <p:cNvPr id="54" name="Rectangle 53"/>
          <p:cNvSpPr/>
          <p:nvPr userDrawn="1"/>
        </p:nvSpPr>
        <p:spPr>
          <a:xfrm>
            <a:off x="653594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174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179</a:t>
            </a:r>
            <a:endParaRPr lang="en-US" sz="1400"/>
          </a:p>
        </p:txBody>
      </p:sp>
      <p:sp>
        <p:nvSpPr>
          <p:cNvPr id="55" name="Rectangle 54"/>
          <p:cNvSpPr/>
          <p:nvPr userDrawn="1"/>
        </p:nvSpPr>
        <p:spPr>
          <a:xfrm>
            <a:off x="7443666"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196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110</a:t>
            </a:r>
            <a:endParaRPr lang="en-US" sz="1400"/>
          </a:p>
        </p:txBody>
      </p:sp>
      <p:sp>
        <p:nvSpPr>
          <p:cNvPr id="56" name="Rectangle 55"/>
          <p:cNvSpPr/>
          <p:nvPr userDrawn="1"/>
        </p:nvSpPr>
        <p:spPr>
          <a:xfrm>
            <a:off x="8318511"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82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151</a:t>
            </a:r>
            <a:endParaRPr lang="en-US" sz="1400"/>
          </a:p>
        </p:txBody>
      </p:sp>
      <p:sp>
        <p:nvSpPr>
          <p:cNvPr id="57" name="Rectangle 56"/>
          <p:cNvSpPr/>
          <p:nvPr userDrawn="1"/>
        </p:nvSpPr>
        <p:spPr>
          <a:xfrm>
            <a:off x="187040"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232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186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185</a:t>
            </a:r>
            <a:endParaRPr lang="en-US" sz="1400"/>
          </a:p>
        </p:txBody>
      </p:sp>
      <p:sp>
        <p:nvSpPr>
          <p:cNvPr id="58" name="Rectangle 57"/>
          <p:cNvSpPr/>
          <p:nvPr userDrawn="1"/>
        </p:nvSpPr>
        <p:spPr>
          <a:xfrm>
            <a:off x="10896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252</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G 235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138</a:t>
            </a:r>
            <a:endParaRPr lang="en-US" sz="1400"/>
          </a:p>
        </p:txBody>
      </p:sp>
      <p:sp>
        <p:nvSpPr>
          <p:cNvPr id="59" name="Rectangle 58"/>
          <p:cNvSpPr/>
          <p:nvPr userDrawn="1"/>
        </p:nvSpPr>
        <p:spPr>
          <a:xfrm>
            <a:off x="19973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239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201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123</a:t>
            </a:r>
            <a:endParaRPr lang="en-US" sz="1400"/>
          </a:p>
        </p:txBody>
      </p:sp>
      <p:sp>
        <p:nvSpPr>
          <p:cNvPr id="60" name="Rectangle 59"/>
          <p:cNvSpPr/>
          <p:nvPr userDrawn="1"/>
        </p:nvSpPr>
        <p:spPr>
          <a:xfrm>
            <a:off x="29050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211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157</a:t>
            </a:r>
            <a:endParaRPr lang="en-US" sz="1400"/>
          </a:p>
        </p:txBody>
      </p:sp>
      <p:sp>
        <p:nvSpPr>
          <p:cNvPr id="61" name="Rectangle 60"/>
          <p:cNvSpPr/>
          <p:nvPr userDrawn="1"/>
        </p:nvSpPr>
        <p:spPr>
          <a:xfrm>
            <a:off x="381278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124</a:t>
            </a:r>
            <a:endParaRPr lang="en-US" sz="1400"/>
          </a:p>
        </p:txBody>
      </p:sp>
      <p:sp>
        <p:nvSpPr>
          <p:cNvPr id="62" name="Rectangle 61"/>
          <p:cNvSpPr/>
          <p:nvPr userDrawn="1"/>
        </p:nvSpPr>
        <p:spPr>
          <a:xfrm>
            <a:off x="472050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193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123</a:t>
            </a:r>
            <a:endParaRPr lang="en-US" sz="1400"/>
          </a:p>
        </p:txBody>
      </p:sp>
      <p:sp>
        <p:nvSpPr>
          <p:cNvPr id="63" name="Rectangle 62"/>
          <p:cNvSpPr/>
          <p:nvPr userDrawn="1"/>
        </p:nvSpPr>
        <p:spPr>
          <a:xfrm>
            <a:off x="56282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186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248</a:t>
            </a:r>
            <a:endParaRPr lang="en-US" sz="1400"/>
          </a:p>
        </p:txBody>
      </p:sp>
      <p:sp>
        <p:nvSpPr>
          <p:cNvPr id="64" name="Rectangle 63"/>
          <p:cNvSpPr/>
          <p:nvPr userDrawn="1"/>
        </p:nvSpPr>
        <p:spPr>
          <a:xfrm>
            <a:off x="65359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200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223</a:t>
            </a:r>
            <a:endParaRPr lang="en-US" sz="1400"/>
          </a:p>
        </p:txBody>
      </p:sp>
      <p:sp>
        <p:nvSpPr>
          <p:cNvPr id="65" name="Rectangle 64"/>
          <p:cNvSpPr/>
          <p:nvPr userDrawn="1"/>
        </p:nvSpPr>
        <p:spPr>
          <a:xfrm>
            <a:off x="74436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156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183</a:t>
            </a:r>
            <a:endParaRPr lang="en-US" sz="1400"/>
          </a:p>
        </p:txBody>
      </p:sp>
      <p:sp>
        <p:nvSpPr>
          <p:cNvPr id="66" name="Rectangle 65"/>
          <p:cNvSpPr/>
          <p:nvPr userDrawn="1"/>
        </p:nvSpPr>
        <p:spPr>
          <a:xfrm>
            <a:off x="8318511"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202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226</a:t>
            </a:r>
            <a:endParaRPr lang="en-US" sz="1400"/>
          </a:p>
        </p:txBody>
      </p:sp>
      <p:sp>
        <p:nvSpPr>
          <p:cNvPr id="67" name="Rectangle 66"/>
          <p:cNvSpPr/>
          <p:nvPr userDrawn="1"/>
        </p:nvSpPr>
        <p:spPr>
          <a:xfrm>
            <a:off x="35496" y="658222"/>
            <a:ext cx="902811"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Strawberry</a:t>
            </a:r>
            <a:endParaRPr lang="en-US" sz="1200" b="1"/>
          </a:p>
        </p:txBody>
      </p:sp>
      <p:sp>
        <p:nvSpPr>
          <p:cNvPr id="68" name="Rectangle 67"/>
          <p:cNvSpPr/>
          <p:nvPr userDrawn="1"/>
        </p:nvSpPr>
        <p:spPr>
          <a:xfrm>
            <a:off x="1089626" y="658222"/>
            <a:ext cx="61770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Lemon</a:t>
            </a:r>
            <a:endParaRPr lang="en-US" sz="1200" b="1"/>
          </a:p>
        </p:txBody>
      </p:sp>
      <p:sp>
        <p:nvSpPr>
          <p:cNvPr id="69" name="Rectangle 68"/>
          <p:cNvSpPr/>
          <p:nvPr userDrawn="1"/>
        </p:nvSpPr>
        <p:spPr>
          <a:xfrm>
            <a:off x="1890858" y="658222"/>
            <a:ext cx="81134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Mandarin</a:t>
            </a:r>
            <a:endParaRPr lang="en-US" sz="1200" b="1"/>
          </a:p>
        </p:txBody>
      </p:sp>
      <p:sp>
        <p:nvSpPr>
          <p:cNvPr id="70" name="Rectangle 69"/>
          <p:cNvSpPr/>
          <p:nvPr userDrawn="1"/>
        </p:nvSpPr>
        <p:spPr>
          <a:xfrm>
            <a:off x="3010754" y="655013"/>
            <a:ext cx="490188"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Lime</a:t>
            </a:r>
            <a:endParaRPr lang="en-US" sz="1200" b="1"/>
          </a:p>
        </p:txBody>
      </p:sp>
      <p:sp>
        <p:nvSpPr>
          <p:cNvPr id="71" name="Rectangle 70"/>
          <p:cNvSpPr/>
          <p:nvPr userDrawn="1"/>
        </p:nvSpPr>
        <p:spPr>
          <a:xfrm>
            <a:off x="3861807" y="655013"/>
            <a:ext cx="51460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Olive</a:t>
            </a:r>
            <a:endParaRPr lang="en-US" sz="1200" b="1"/>
          </a:p>
        </p:txBody>
      </p:sp>
      <p:sp>
        <p:nvSpPr>
          <p:cNvPr id="72" name="Rectangle 71"/>
          <p:cNvSpPr/>
          <p:nvPr userDrawn="1"/>
        </p:nvSpPr>
        <p:spPr>
          <a:xfrm>
            <a:off x="4644008" y="655013"/>
            <a:ext cx="83553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Cinnamon</a:t>
            </a:r>
            <a:endParaRPr lang="en-US" sz="1200" b="1"/>
          </a:p>
        </p:txBody>
      </p:sp>
      <p:sp>
        <p:nvSpPr>
          <p:cNvPr id="73" name="Rectangle 72"/>
          <p:cNvSpPr/>
          <p:nvPr userDrawn="1"/>
        </p:nvSpPr>
        <p:spPr>
          <a:xfrm>
            <a:off x="5580112" y="655013"/>
            <a:ext cx="813043"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Blueberry</a:t>
            </a:r>
            <a:endParaRPr lang="en-US" sz="1200" b="1"/>
          </a:p>
        </p:txBody>
      </p:sp>
      <p:sp>
        <p:nvSpPr>
          <p:cNvPr id="74" name="Rectangle 73"/>
          <p:cNvSpPr/>
          <p:nvPr userDrawn="1"/>
        </p:nvSpPr>
        <p:spPr>
          <a:xfrm>
            <a:off x="6535684" y="655013"/>
            <a:ext cx="61898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Thyme</a:t>
            </a:r>
            <a:endParaRPr lang="en-US" sz="1200" b="1"/>
          </a:p>
        </p:txBody>
      </p:sp>
      <p:sp>
        <p:nvSpPr>
          <p:cNvPr id="75" name="Rectangle 74"/>
          <p:cNvSpPr/>
          <p:nvPr userDrawn="1"/>
        </p:nvSpPr>
        <p:spPr>
          <a:xfrm>
            <a:off x="7505405" y="655013"/>
            <a:ext cx="53091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Berry</a:t>
            </a:r>
            <a:endParaRPr lang="en-US" sz="1200" b="1"/>
          </a:p>
        </p:txBody>
      </p:sp>
      <p:sp>
        <p:nvSpPr>
          <p:cNvPr id="76" name="Rectangle 75"/>
          <p:cNvSpPr/>
          <p:nvPr userDrawn="1"/>
        </p:nvSpPr>
        <p:spPr>
          <a:xfrm>
            <a:off x="8367499" y="655013"/>
            <a:ext cx="51212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Plum</a:t>
            </a:r>
          </a:p>
        </p:txBody>
      </p:sp>
      <p:sp>
        <p:nvSpPr>
          <p:cNvPr id="77" name="Rectangle 76"/>
          <p:cNvSpPr/>
          <p:nvPr userDrawn="1"/>
        </p:nvSpPr>
        <p:spPr>
          <a:xfrm>
            <a:off x="187040" y="76562"/>
            <a:ext cx="8779840" cy="400110"/>
          </a:xfrm>
          <a:prstGeom prst="rect">
            <a:avLst/>
          </a:prstGeom>
        </p:spPr>
        <p:txBody>
          <a:bodyPr wrap="squar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i="0" u="none" strike="noStrike" kern="1200" baseline="0">
                <a:solidFill>
                  <a:schemeClr val="tx1"/>
                </a:solidFill>
                <a:latin typeface="+mn-lt"/>
                <a:ea typeface="+mn-ea"/>
                <a:cs typeface="+mn-cs"/>
              </a:rPr>
              <a:t>Caritas Australia Colour Palette</a:t>
            </a:r>
            <a:endParaRPr lang="en-US" sz="2000" b="1"/>
          </a:p>
        </p:txBody>
      </p:sp>
    </p:spTree>
    <p:extLst>
      <p:ext uri="{BB962C8B-B14F-4D97-AF65-F5344CB8AC3E}">
        <p14:creationId xmlns:p14="http://schemas.microsoft.com/office/powerpoint/2010/main" val="200907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 tagline">
    <p:bg>
      <p:bgPr>
        <a:solidFill>
          <a:srgbClr val="86AEB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sp>
        <p:nvSpPr>
          <p:cNvPr id="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2"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3"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188738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2" name="Picture 1" descr="CaritasAU_MasterLogo-descriptor_H_REV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84776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3" name="Picture 2" descr="CaritasAU_MasterLogo-tagline_H_REV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516563"/>
            <a:ext cx="4464496"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181083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6700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18"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19"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449672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916917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647700" y="2050447"/>
            <a:ext cx="4212332"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Picture Placeholder 4"/>
          <p:cNvSpPr>
            <a:spLocks noGrp="1"/>
          </p:cNvSpPr>
          <p:nvPr>
            <p:ph type="pic" sz="quarter" idx="12"/>
          </p:nvPr>
        </p:nvSpPr>
        <p:spPr>
          <a:xfrm>
            <a:off x="6909251" y="2078818"/>
            <a:ext cx="1587050" cy="1566206"/>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6909251" y="3861048"/>
            <a:ext cx="1587050" cy="1566206"/>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5074618" y="2078818"/>
            <a:ext cx="1587050" cy="1566206"/>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5074618" y="3861048"/>
            <a:ext cx="1587050" cy="1566206"/>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84848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4281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www.aph.gov.au/Parliamentary_Business/Petitions/"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hyperlink" Target="http://www.aph.gov.au/About_Parliament/House_of_Representatives/Powers_practice_and_procedure/00_-_Infosheets/Infosheet_11_-_Petitions"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hyperlink" Target="http://www.aph.gov.au/Parliamentary_Business/Petitions/House_of_Representatives_Petition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www.aph.gov.au/Parliamentary_Business/Petitions/Senate_Petition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peo.gov.au/learning/fact-sheets/records-of-the-parliament.html"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hyperlink" Target="https://commons.wikimedia.org/wiki/User:JJ_Harrison" TargetMode="Externa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www.aph.gov.au/"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hyperlink" Target="https://commons.wikimedia.org/wiki/User:JJ_Harrison" TargetMode="Externa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hyperlink" Target="http://www.aph.gov.au/Parliamentary_Business/Hansard"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hyperlink" Target="http://www.peo.gov.au/learning/fact-sheets/records-of-the-parliament.html"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caritas.org.au/school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caritas.org.au/docs/default-source/campaigns/schools_climate_petition_guide.pdf?sfvrsn=6" TargetMode="External"/><Relationship Id="rId2" Type="http://schemas.openxmlformats.org/officeDocument/2006/relationships/hyperlink" Target="http://www.caritas.org.au/climate-petition" TargetMode="Externa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caritas.org.au/docs/default-source/campaigns/schools_climate_petition_guide.pdf?sfvrsn=6"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hyperlink" Target="http://www.aph.gov.au/Parliamentary_Business/Petitions"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legislation.gov.au/Details/C2005Q00193"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www.aph.gov.au/About_Parliament/House_of_Representatives/Powers_practice_and_procedure/00_-_Infosheets/Infosheet_11_-_Petition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www.caritas.org.au/schools"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www.caritas.org.au/learn/catholic-social-teaching/educational-toolkit/curriculu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1C035"/>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smtClean="0">
                <a:solidFill>
                  <a:srgbClr val="3C6B2B"/>
                </a:solidFill>
              </a:rPr>
              <a:t>Presenter notes</a:t>
            </a:r>
            <a:endParaRPr lang="en-AU" dirty="0">
              <a:solidFill>
                <a:srgbClr val="3C6B2B"/>
              </a:solidFill>
            </a:endParaRPr>
          </a:p>
        </p:txBody>
      </p:sp>
      <p:sp>
        <p:nvSpPr>
          <p:cNvPr id="7" name="Text Placeholder 6"/>
          <p:cNvSpPr>
            <a:spLocks noGrp="1"/>
          </p:cNvSpPr>
          <p:nvPr>
            <p:ph type="body" sz="quarter" idx="10"/>
          </p:nvPr>
        </p:nvSpPr>
        <p:spPr/>
        <p:txBody>
          <a:bodyPr/>
          <a:lstStyle/>
          <a:p>
            <a:r>
              <a:rPr lang="en-AU" dirty="0">
                <a:latin typeface="Arial" panose="020B0604020202020204" pitchFamily="34" charset="0"/>
              </a:rPr>
              <a:t>This PowerPoint has been developed to </a:t>
            </a:r>
            <a:r>
              <a:rPr lang="en-AU" dirty="0" smtClean="0">
                <a:latin typeface="Arial" panose="020B0604020202020204" pitchFamily="34" charset="0"/>
              </a:rPr>
              <a:t>raise awareness and understanding of the role of petitions as a method of advocacy to our Australian Federal Government.  </a:t>
            </a:r>
            <a:endParaRPr lang="en-AU" dirty="0">
              <a:latin typeface="Arial" panose="020B0604020202020204" pitchFamily="34" charset="0"/>
            </a:endParaRPr>
          </a:p>
          <a:p>
            <a:endParaRPr lang="en-AU" dirty="0">
              <a:latin typeface="Arial" panose="020B0604020202020204" pitchFamily="34" charset="0"/>
            </a:endParaRPr>
          </a:p>
          <a:p>
            <a:r>
              <a:rPr lang="en-AU" b="1" dirty="0">
                <a:latin typeface="Arial" panose="020B0604020202020204" pitchFamily="34" charset="0"/>
              </a:rPr>
              <a:t>Please note: </a:t>
            </a:r>
            <a:endParaRPr lang="en-AU" dirty="0">
              <a:latin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rPr>
              <a:t>There is some additional information and discussion questions in the ‘Notes’ section of some of the slides.</a:t>
            </a:r>
          </a:p>
          <a:p>
            <a:endParaRPr lang="en-AU" dirty="0"/>
          </a:p>
        </p:txBody>
      </p:sp>
    </p:spTree>
    <p:extLst>
      <p:ext uri="{BB962C8B-B14F-4D97-AF65-F5344CB8AC3E}">
        <p14:creationId xmlns:p14="http://schemas.microsoft.com/office/powerpoint/2010/main" val="172574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solidFill>
                  <a:srgbClr val="3C6B2B"/>
                </a:solidFill>
              </a:rPr>
              <a:t>How do petitions relate to the common good? </a:t>
            </a:r>
            <a:endParaRPr lang="en-US" sz="3600" dirty="0">
              <a:solidFill>
                <a:srgbClr val="3C6B2B"/>
              </a:solidFill>
            </a:endParaRPr>
          </a:p>
        </p:txBody>
      </p:sp>
      <p:sp>
        <p:nvSpPr>
          <p:cNvPr id="4" name="Text Placeholder 3"/>
          <p:cNvSpPr>
            <a:spLocks noGrp="1"/>
          </p:cNvSpPr>
          <p:nvPr>
            <p:ph type="body" sz="quarter" idx="10"/>
          </p:nvPr>
        </p:nvSpPr>
        <p:spPr/>
        <p:txBody>
          <a:bodyPr/>
          <a:lstStyle/>
          <a:p>
            <a:pPr>
              <a:lnSpc>
                <a:spcPct val="150000"/>
              </a:lnSpc>
            </a:pPr>
            <a:r>
              <a:rPr lang="en-AU" dirty="0" smtClean="0"/>
              <a:t>We believe in working towards the common good and looking beyond our personal interests. </a:t>
            </a:r>
          </a:p>
          <a:p>
            <a:pPr>
              <a:lnSpc>
                <a:spcPct val="150000"/>
              </a:lnSpc>
            </a:pPr>
            <a:r>
              <a:rPr lang="en-AU" dirty="0"/>
              <a:t>The common good is reached when we work </a:t>
            </a:r>
            <a:r>
              <a:rPr lang="en-AU" dirty="0" smtClean="0"/>
              <a:t>together </a:t>
            </a:r>
            <a:r>
              <a:rPr lang="en-AU" dirty="0"/>
              <a:t>to improve the wellbeing of people in our society and the wider world. </a:t>
            </a:r>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r>
              <a:rPr lang="en-AU" dirty="0" smtClean="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665" y="1827585"/>
            <a:ext cx="2716213" cy="3779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12314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solidFill>
                  <a:srgbClr val="3C6B2B"/>
                </a:solidFill>
              </a:rPr>
              <a:t>How do petitions relate to solidarity? </a:t>
            </a:r>
            <a:endParaRPr lang="en-US" sz="3600" dirty="0">
              <a:solidFill>
                <a:srgbClr val="3C6B2B"/>
              </a:solidFill>
            </a:endParaRPr>
          </a:p>
        </p:txBody>
      </p:sp>
      <p:sp>
        <p:nvSpPr>
          <p:cNvPr id="4" name="Text Placeholder 3"/>
          <p:cNvSpPr>
            <a:spLocks noGrp="1"/>
          </p:cNvSpPr>
          <p:nvPr>
            <p:ph type="body" sz="quarter" idx="10"/>
          </p:nvPr>
        </p:nvSpPr>
        <p:spPr>
          <a:xfrm>
            <a:off x="726876" y="1844824"/>
            <a:ext cx="4277172" cy="3886241"/>
          </a:xfrm>
        </p:spPr>
        <p:txBody>
          <a:bodyPr/>
          <a:lstStyle/>
          <a:p>
            <a:pPr>
              <a:lnSpc>
                <a:spcPct val="150000"/>
              </a:lnSpc>
            </a:pPr>
            <a:r>
              <a:rPr lang="en-AU" dirty="0" smtClean="0"/>
              <a:t>We believe we are part of one human family and have a responsibility to help each person achieve their full potential. </a:t>
            </a:r>
          </a:p>
          <a:p>
            <a:pPr>
              <a:lnSpc>
                <a:spcPct val="150000"/>
              </a:lnSpc>
            </a:pPr>
            <a:r>
              <a:rPr lang="en-AU" dirty="0" smtClean="0"/>
              <a:t>Solidarity binds us together in the common vision of establishing a world where all human beings receive what rightly belongs to them. </a:t>
            </a:r>
            <a:endParaRPr lang="en-AU" dirty="0"/>
          </a:p>
          <a:p>
            <a:pPr>
              <a:lnSpc>
                <a:spcPct val="150000"/>
              </a:lnSpc>
            </a:pPr>
            <a:r>
              <a:rPr lang="en-AU" dirty="0" smtClean="0"/>
              <a:t>Petitions are one way Caritas </a:t>
            </a:r>
            <a:r>
              <a:rPr lang="en-AU" dirty="0"/>
              <a:t>Australia </a:t>
            </a:r>
            <a:r>
              <a:rPr lang="en-AU" dirty="0" smtClean="0"/>
              <a:t>shows solidarity </a:t>
            </a:r>
            <a:r>
              <a:rPr lang="en-AU" dirty="0"/>
              <a:t>by advocating for </a:t>
            </a:r>
            <a:r>
              <a:rPr lang="en-AU" dirty="0" smtClean="0"/>
              <a:t>and </a:t>
            </a:r>
            <a:r>
              <a:rPr lang="en-AU" dirty="0"/>
              <a:t>with our partners.</a:t>
            </a: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r>
              <a:rPr lang="en-AU" dirty="0" smtClean="0"/>
              <a:t> </a:t>
            </a:r>
          </a:p>
        </p:txBody>
      </p:sp>
      <p:pic>
        <p:nvPicPr>
          <p:cNvPr id="2" name="Picture 1"/>
          <p:cNvPicPr>
            <a:picLocks noChangeAspect="1"/>
          </p:cNvPicPr>
          <p:nvPr/>
        </p:nvPicPr>
        <p:blipFill>
          <a:blip r:embed="rId3"/>
          <a:stretch>
            <a:fillRect/>
          </a:stretch>
        </p:blipFill>
        <p:spPr>
          <a:xfrm>
            <a:off x="5795538" y="1844824"/>
            <a:ext cx="2700762" cy="3816427"/>
          </a:xfrm>
          <a:prstGeom prst="rect">
            <a:avLst/>
          </a:prstGeom>
        </p:spPr>
      </p:pic>
    </p:spTree>
    <p:extLst>
      <p:ext uri="{BB962C8B-B14F-4D97-AF65-F5344CB8AC3E}">
        <p14:creationId xmlns:p14="http://schemas.microsoft.com/office/powerpoint/2010/main" val="3823617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41784"/>
            <a:ext cx="8208912" cy="1143000"/>
          </a:xfrm>
        </p:spPr>
        <p:txBody>
          <a:bodyPr/>
          <a:lstStyle/>
          <a:p>
            <a:r>
              <a:rPr lang="en-AU" sz="3400" dirty="0" smtClean="0">
                <a:solidFill>
                  <a:srgbClr val="3C6B2B"/>
                </a:solidFill>
              </a:rPr>
              <a:t>why is our right to petition important in our democracy?</a:t>
            </a:r>
            <a:endParaRPr lang="en-AU" sz="3400" dirty="0">
              <a:solidFill>
                <a:srgbClr val="3C6B2B"/>
              </a:solidFill>
            </a:endParaRPr>
          </a:p>
        </p:txBody>
      </p:sp>
      <p:sp>
        <p:nvSpPr>
          <p:cNvPr id="3" name="Text Placeholder 2"/>
          <p:cNvSpPr>
            <a:spLocks noGrp="1"/>
          </p:cNvSpPr>
          <p:nvPr>
            <p:ph type="body" sz="quarter" idx="10"/>
          </p:nvPr>
        </p:nvSpPr>
        <p:spPr>
          <a:xfrm>
            <a:off x="107504" y="1558983"/>
            <a:ext cx="6264696" cy="3886241"/>
          </a:xfrm>
        </p:spPr>
        <p:txBody>
          <a:bodyPr/>
          <a:lstStyle/>
          <a:p>
            <a:pPr marL="285750" indent="-285750">
              <a:buFont typeface="Arial" panose="020B0604020202020204" pitchFamily="34" charset="0"/>
              <a:buChar char="•"/>
            </a:pPr>
            <a:r>
              <a:rPr lang="en-AU" dirty="0"/>
              <a:t>A petition is the only way an individual can directly place grievances before the </a:t>
            </a:r>
            <a:r>
              <a:rPr lang="en-AU" dirty="0" smtClean="0"/>
              <a:t>Parliament. </a:t>
            </a:r>
            <a:endParaRPr lang="en-AU" sz="1400" dirty="0" smtClean="0"/>
          </a:p>
          <a:p>
            <a:pPr marL="285750" indent="-285750">
              <a:lnSpc>
                <a:spcPct val="150000"/>
              </a:lnSpc>
              <a:buFont typeface="Arial" panose="020B0604020202020204" pitchFamily="34" charset="0"/>
              <a:buChar char="•"/>
            </a:pPr>
            <a:r>
              <a:rPr lang="en-AU" dirty="0" smtClean="0">
                <a:latin typeface="+mn-lt"/>
              </a:rPr>
              <a:t>Petitioning enables and empowers citizens to take action in the world for peace and justice with direction, meaning, purpose and hope, and to engage with Australian culture and society.</a:t>
            </a:r>
          </a:p>
          <a:p>
            <a:pPr marL="285750" indent="-285750">
              <a:lnSpc>
                <a:spcPct val="150000"/>
              </a:lnSpc>
              <a:buFont typeface="Arial" panose="020B0604020202020204" pitchFamily="34" charset="0"/>
              <a:buChar char="•"/>
            </a:pPr>
            <a:r>
              <a:rPr lang="en-AU" dirty="0" smtClean="0">
                <a:latin typeface="+mn-lt"/>
              </a:rPr>
              <a:t>In a famous example, in 1963 the Yolngu people presented a bark petition to Federal Parliament seeking acknowledgement of their traditional rights to land. While unsuccessful in receiving what was sought, these petitions led to the way to recognising Indigenous Land Rights in Australia. </a:t>
            </a:r>
          </a:p>
          <a:p>
            <a:pPr>
              <a:lnSpc>
                <a:spcPct val="150000"/>
              </a:lnSpc>
            </a:pPr>
            <a:r>
              <a:rPr lang="en-AU" dirty="0">
                <a:latin typeface="+mn-lt"/>
              </a:rPr>
              <a:t> </a:t>
            </a:r>
            <a:r>
              <a:rPr lang="en-AU" dirty="0" smtClean="0">
                <a:latin typeface="+mn-lt"/>
              </a:rPr>
              <a:t>   </a:t>
            </a:r>
            <a:r>
              <a:rPr lang="en-AU" sz="1200" dirty="0" smtClean="0"/>
              <a:t>Source</a:t>
            </a:r>
            <a:r>
              <a:rPr lang="en-AU" sz="1200" dirty="0"/>
              <a:t>: </a:t>
            </a:r>
            <a:r>
              <a:rPr lang="en-AU" sz="1200" dirty="0">
                <a:hlinkClick r:id="rId3"/>
              </a:rPr>
              <a:t>Parliament of Australia</a:t>
            </a:r>
            <a:endParaRPr lang="en-AU" sz="1200" dirty="0" smtClean="0"/>
          </a:p>
        </p:txBody>
      </p:sp>
      <p:sp>
        <p:nvSpPr>
          <p:cNvPr id="9" name="Text Placeholder 8"/>
          <p:cNvSpPr>
            <a:spLocks noGrp="1"/>
          </p:cNvSpPr>
          <p:nvPr>
            <p:ph type="body" sz="quarter" idx="11"/>
          </p:nvPr>
        </p:nvSpPr>
        <p:spPr>
          <a:xfrm>
            <a:off x="6639128" y="5029798"/>
            <a:ext cx="2216019" cy="410975"/>
          </a:xfrm>
        </p:spPr>
        <p:txBody>
          <a:bodyPr/>
          <a:lstStyle/>
          <a:p>
            <a:r>
              <a:rPr lang="en-AU" dirty="0" smtClean="0"/>
              <a:t>One page of the bark petition presented by the Yolngu people in 1963. Image </a:t>
            </a:r>
            <a:r>
              <a:rPr lang="en-AU" dirty="0"/>
              <a:t>source: National Archives of Australia, Canberra </a:t>
            </a:r>
          </a:p>
        </p:txBody>
      </p:sp>
      <p:pic>
        <p:nvPicPr>
          <p:cNvPr id="11" name="Picture Placeholder 10"/>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844" b="-445"/>
          <a:stretch/>
        </p:blipFill>
        <p:spPr>
          <a:xfrm>
            <a:off x="6732240" y="1804462"/>
            <a:ext cx="1862864" cy="3183154"/>
          </a:xfrm>
        </p:spPr>
      </p:pic>
      <p:sp>
        <p:nvSpPr>
          <p:cNvPr id="12" name="Text Placeholder 2"/>
          <p:cNvSpPr txBox="1">
            <a:spLocks/>
          </p:cNvSpPr>
          <p:nvPr/>
        </p:nvSpPr>
        <p:spPr>
          <a:xfrm>
            <a:off x="6012160" y="1925981"/>
            <a:ext cx="2870976" cy="388624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C1333C"/>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en-AU" dirty="0" smtClean="0"/>
          </a:p>
          <a:p>
            <a:endParaRPr lang="en-AU" dirty="0" smtClean="0"/>
          </a:p>
          <a:p>
            <a:pPr marL="285750" indent="-285750">
              <a:buFont typeface="Arial" panose="020B0604020202020204" pitchFamily="34" charset="0"/>
              <a:buChar char="•"/>
            </a:pPr>
            <a:endParaRPr lang="en-AU" dirty="0" smtClean="0"/>
          </a:p>
          <a:p>
            <a:endParaRPr lang="en-AU" dirty="0" smtClean="0"/>
          </a:p>
        </p:txBody>
      </p:sp>
    </p:spTree>
    <p:extLst>
      <p:ext uri="{BB962C8B-B14F-4D97-AF65-F5344CB8AC3E}">
        <p14:creationId xmlns:p14="http://schemas.microsoft.com/office/powerpoint/2010/main" val="1304717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solidFill>
                  <a:srgbClr val="3C6B2B"/>
                </a:solidFill>
              </a:rPr>
              <a:t>What do you need on your petition? </a:t>
            </a:r>
            <a:endParaRPr lang="en-US" sz="3600" dirty="0">
              <a:solidFill>
                <a:srgbClr val="3C6B2B"/>
              </a:solidFill>
            </a:endParaRPr>
          </a:p>
        </p:txBody>
      </p:sp>
      <p:sp>
        <p:nvSpPr>
          <p:cNvPr id="4" name="Text Placeholder 3"/>
          <p:cNvSpPr>
            <a:spLocks noGrp="1"/>
          </p:cNvSpPr>
          <p:nvPr>
            <p:ph type="body" sz="quarter" idx="10"/>
          </p:nvPr>
        </p:nvSpPr>
        <p:spPr>
          <a:xfrm>
            <a:off x="49814" y="1728055"/>
            <a:ext cx="2332570" cy="3886241"/>
          </a:xfrm>
        </p:spPr>
        <p:txBody>
          <a:bodyPr/>
          <a:lstStyle/>
          <a:p>
            <a:pPr>
              <a:lnSpc>
                <a:spcPct val="150000"/>
              </a:lnSpc>
            </a:pPr>
            <a:r>
              <a:rPr lang="en-AU" dirty="0" smtClean="0"/>
              <a:t>A valid petition must: </a:t>
            </a:r>
          </a:p>
          <a:p>
            <a:pPr marL="285750" indent="-285750">
              <a:lnSpc>
                <a:spcPct val="150000"/>
              </a:lnSpc>
              <a:buFont typeface="Arial" panose="020B0604020202020204" pitchFamily="34" charset="0"/>
              <a:buChar char="•"/>
            </a:pPr>
            <a:r>
              <a:rPr lang="en-AU" dirty="0" smtClean="0"/>
              <a:t>Be correctly addressed to the appropriate House of Parliament.</a:t>
            </a:r>
          </a:p>
          <a:p>
            <a:pPr marL="285750" indent="-285750">
              <a:lnSpc>
                <a:spcPct val="150000"/>
              </a:lnSpc>
              <a:buFont typeface="Arial" panose="020B0604020202020204" pitchFamily="34" charset="0"/>
              <a:buChar char="•"/>
            </a:pPr>
            <a:r>
              <a:rPr lang="en-AU" dirty="0"/>
              <a:t>concern a matter that the Federal Government can act upon. </a:t>
            </a:r>
          </a:p>
        </p:txBody>
      </p:sp>
      <p:pic>
        <p:nvPicPr>
          <p:cNvPr id="20" name="Picture Placeholder 19"/>
          <p:cNvPicPr>
            <a:picLocks noGrp="1" noChangeAspect="1"/>
          </p:cNvPicPr>
          <p:nvPr>
            <p:ph type="pic" sz="quarter" idx="12"/>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r="-160"/>
          <a:stretch/>
        </p:blipFill>
        <p:spPr>
          <a:xfrm>
            <a:off x="2505516" y="1930720"/>
            <a:ext cx="4091942" cy="3423676"/>
          </a:xfrm>
          <a:prstGeom prst="rect">
            <a:avLst/>
          </a:prstGeom>
        </p:spPr>
      </p:pic>
      <p:sp>
        <p:nvSpPr>
          <p:cNvPr id="21" name="Text Placeholder 3"/>
          <p:cNvSpPr>
            <a:spLocks noGrp="1"/>
          </p:cNvSpPr>
          <p:nvPr>
            <p:ph type="body" sz="quarter" idx="11"/>
          </p:nvPr>
        </p:nvSpPr>
        <p:spPr>
          <a:xfrm>
            <a:off x="2382384" y="5435328"/>
            <a:ext cx="4151954" cy="346841"/>
          </a:xfrm>
        </p:spPr>
        <p:txBody>
          <a:bodyPr/>
          <a:lstStyle/>
          <a:p>
            <a:r>
              <a:rPr lang="en-US" dirty="0" smtClean="0"/>
              <a:t>A sample petition addressed to the House of Representatives. </a:t>
            </a:r>
            <a:endParaRPr lang="en-US" dirty="0"/>
          </a:p>
          <a:p>
            <a:endParaRPr lang="en-AU" dirty="0"/>
          </a:p>
        </p:txBody>
      </p:sp>
      <p:cxnSp>
        <p:nvCxnSpPr>
          <p:cNvPr id="28" name="Elbow Connector 27"/>
          <p:cNvCxnSpPr/>
          <p:nvPr/>
        </p:nvCxnSpPr>
        <p:spPr>
          <a:xfrm flipV="1">
            <a:off x="1619672" y="2132856"/>
            <a:ext cx="1456130" cy="375380"/>
          </a:xfrm>
          <a:prstGeom prst="bentConnector3">
            <a:avLst>
              <a:gd name="adj1" fmla="val 18602"/>
            </a:avLst>
          </a:prstGeom>
          <a:ln>
            <a:solidFill>
              <a:srgbClr val="3C6B2B"/>
            </a:solidFill>
            <a:tailEnd type="triangle"/>
          </a:ln>
        </p:spPr>
        <p:style>
          <a:lnRef idx="2">
            <a:schemeClr val="accent1"/>
          </a:lnRef>
          <a:fillRef idx="0">
            <a:schemeClr val="accent1"/>
          </a:fillRef>
          <a:effectRef idx="1">
            <a:schemeClr val="accent1"/>
          </a:effectRef>
          <a:fontRef idx="minor">
            <a:schemeClr val="tx1"/>
          </a:fontRef>
        </p:style>
      </p:cxnSp>
      <p:sp>
        <p:nvSpPr>
          <p:cNvPr id="10" name="Text Placeholder 3"/>
          <p:cNvSpPr txBox="1">
            <a:spLocks/>
          </p:cNvSpPr>
          <p:nvPr/>
        </p:nvSpPr>
        <p:spPr>
          <a:xfrm>
            <a:off x="6842143" y="1894789"/>
            <a:ext cx="2050932" cy="388624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C1333C"/>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AU" dirty="0" smtClean="0"/>
              <a:t>Give </a:t>
            </a:r>
            <a:r>
              <a:rPr lang="en-AU" dirty="0"/>
              <a:t>reasons for the </a:t>
            </a:r>
            <a:r>
              <a:rPr lang="en-AU" dirty="0" smtClean="0"/>
              <a:t>petition.</a:t>
            </a:r>
          </a:p>
          <a:p>
            <a:pPr marL="285750" indent="-285750">
              <a:lnSpc>
                <a:spcPct val="150000"/>
              </a:lnSpc>
              <a:buFont typeface="Arial" panose="020B0604020202020204" pitchFamily="34" charset="0"/>
              <a:buChar char="•"/>
            </a:pPr>
            <a:r>
              <a:rPr lang="en-AU" dirty="0" smtClean="0"/>
              <a:t>Contain a request to act. </a:t>
            </a:r>
            <a:endParaRPr lang="en-AU" dirty="0"/>
          </a:p>
          <a:p>
            <a:pPr marL="285750" indent="-285750">
              <a:lnSpc>
                <a:spcPct val="150000"/>
              </a:lnSpc>
              <a:buFont typeface="Arial" panose="020B0604020202020204" pitchFamily="34" charset="0"/>
              <a:buChar char="•"/>
            </a:pPr>
            <a:r>
              <a:rPr lang="en-AU" dirty="0"/>
              <a:t>Have original signatures- not photocopied or scanned</a:t>
            </a:r>
          </a:p>
          <a:p>
            <a:pPr>
              <a:lnSpc>
                <a:spcPct val="150000"/>
              </a:lnSpc>
            </a:pPr>
            <a:r>
              <a:rPr lang="en-AU" sz="1000" dirty="0" smtClean="0"/>
              <a:t>Source- </a:t>
            </a:r>
            <a:r>
              <a:rPr lang="en-AU" sz="1000" dirty="0" smtClean="0">
                <a:hlinkClick r:id="rId5"/>
              </a:rPr>
              <a:t>Parliament of Australia</a:t>
            </a:r>
            <a:endParaRPr lang="en-US" sz="1000" dirty="0"/>
          </a:p>
        </p:txBody>
      </p:sp>
      <p:cxnSp>
        <p:nvCxnSpPr>
          <p:cNvPr id="17" name="Elbow Connector 16"/>
          <p:cNvCxnSpPr/>
          <p:nvPr/>
        </p:nvCxnSpPr>
        <p:spPr>
          <a:xfrm rot="10800000" flipV="1">
            <a:off x="5364088" y="2132855"/>
            <a:ext cx="1541176" cy="456313"/>
          </a:xfrm>
          <a:prstGeom prst="bentConnector3">
            <a:avLst>
              <a:gd name="adj1" fmla="val 21095"/>
            </a:avLst>
          </a:prstGeom>
          <a:ln>
            <a:solidFill>
              <a:srgbClr val="3C6B2B"/>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p:nvPr/>
        </p:nvCxnSpPr>
        <p:spPr>
          <a:xfrm rot="10800000" flipV="1">
            <a:off x="5580116" y="3933054"/>
            <a:ext cx="1325148" cy="1296143"/>
          </a:xfrm>
          <a:prstGeom prst="bentConnector3">
            <a:avLst>
              <a:gd name="adj1" fmla="val 10009"/>
            </a:avLst>
          </a:prstGeom>
          <a:ln>
            <a:solidFill>
              <a:srgbClr val="3C6B2B"/>
            </a:solidFill>
            <a:tailEnd type="triangle"/>
          </a:ln>
        </p:spPr>
        <p:style>
          <a:lnRef idx="2">
            <a:schemeClr val="accent1"/>
          </a:lnRef>
          <a:fillRef idx="0">
            <a:schemeClr val="accent1"/>
          </a:fillRef>
          <a:effectRef idx="1">
            <a:schemeClr val="accent1"/>
          </a:effectRef>
          <a:fontRef idx="minor">
            <a:schemeClr val="tx1"/>
          </a:fontRef>
        </p:style>
      </p:cxnSp>
      <p:cxnSp>
        <p:nvCxnSpPr>
          <p:cNvPr id="46" name="Elbow Connector 45"/>
          <p:cNvCxnSpPr/>
          <p:nvPr/>
        </p:nvCxnSpPr>
        <p:spPr>
          <a:xfrm rot="5400000" flipH="1" flipV="1">
            <a:off x="1406740" y="3360795"/>
            <a:ext cx="1991957" cy="448706"/>
          </a:xfrm>
          <a:prstGeom prst="bentConnector3">
            <a:avLst>
              <a:gd name="adj1" fmla="val 99837"/>
            </a:avLst>
          </a:prstGeom>
          <a:ln>
            <a:solidFill>
              <a:srgbClr val="3C6B2B"/>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187249" y="3429000"/>
            <a:ext cx="448732" cy="0"/>
          </a:xfrm>
          <a:prstGeom prst="straightConnector1">
            <a:avLst/>
          </a:prstGeom>
          <a:ln>
            <a:solidFill>
              <a:srgbClr val="3C6B2B"/>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2187249" y="3772817"/>
            <a:ext cx="429176" cy="0"/>
          </a:xfrm>
          <a:prstGeom prst="straightConnector1">
            <a:avLst/>
          </a:prstGeom>
          <a:ln>
            <a:solidFill>
              <a:srgbClr val="3C6B2B"/>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2187249" y="4077072"/>
            <a:ext cx="455332" cy="0"/>
          </a:xfrm>
          <a:prstGeom prst="straightConnector1">
            <a:avLst/>
          </a:prstGeom>
          <a:ln>
            <a:solidFill>
              <a:srgbClr val="3C6B2B"/>
            </a:solidFill>
            <a:tailEnd type="triangle"/>
          </a:ln>
        </p:spPr>
        <p:style>
          <a:lnRef idx="2">
            <a:schemeClr val="accent1"/>
          </a:lnRef>
          <a:fillRef idx="0">
            <a:schemeClr val="accent1"/>
          </a:fillRef>
          <a:effectRef idx="1">
            <a:schemeClr val="accent1"/>
          </a:effectRef>
          <a:fontRef idx="minor">
            <a:schemeClr val="tx1"/>
          </a:fontRef>
        </p:style>
      </p:cxnSp>
      <p:cxnSp>
        <p:nvCxnSpPr>
          <p:cNvPr id="98" name="Elbow Connector 97"/>
          <p:cNvCxnSpPr/>
          <p:nvPr/>
        </p:nvCxnSpPr>
        <p:spPr>
          <a:xfrm rot="10800000" flipV="1">
            <a:off x="5724128" y="3068962"/>
            <a:ext cx="1181136" cy="738894"/>
          </a:xfrm>
          <a:prstGeom prst="bentConnector3">
            <a:avLst>
              <a:gd name="adj1" fmla="val 27736"/>
            </a:avLst>
          </a:prstGeom>
          <a:ln>
            <a:solidFill>
              <a:srgbClr val="3C6B2B"/>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9499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3626" y="188640"/>
            <a:ext cx="7956748" cy="936104"/>
          </a:xfrm>
        </p:spPr>
        <p:txBody>
          <a:bodyPr/>
          <a:lstStyle/>
          <a:p>
            <a:r>
              <a:rPr lang="en-US" sz="2800" dirty="0" smtClean="0">
                <a:solidFill>
                  <a:srgbClr val="3C6B2B"/>
                </a:solidFill>
              </a:rPr>
              <a:t>How do you petition the house of representatives? </a:t>
            </a:r>
            <a:endParaRPr lang="en-US" sz="2800" dirty="0">
              <a:solidFill>
                <a:srgbClr val="3C6B2B"/>
              </a:solidFill>
            </a:endParaRPr>
          </a:p>
        </p:txBody>
      </p:sp>
      <p:sp>
        <p:nvSpPr>
          <p:cNvPr id="4" name="Text Placeholder 3"/>
          <p:cNvSpPr>
            <a:spLocks noGrp="1"/>
          </p:cNvSpPr>
          <p:nvPr>
            <p:ph type="body" sz="quarter" idx="10"/>
          </p:nvPr>
        </p:nvSpPr>
        <p:spPr>
          <a:xfrm>
            <a:off x="467544" y="1772816"/>
            <a:ext cx="7956748" cy="1468437"/>
          </a:xfrm>
        </p:spPr>
        <p:txBody>
          <a:bodyPr/>
          <a:lstStyle/>
          <a:p>
            <a:pPr marL="285750" indent="-285750">
              <a:lnSpc>
                <a:spcPct val="150000"/>
              </a:lnSpc>
              <a:buFont typeface="Wingdings" panose="05000000000000000000" pitchFamily="2" charset="2"/>
              <a:buChar char="§"/>
            </a:pPr>
            <a:endParaRPr lang="en-US" dirty="0"/>
          </a:p>
        </p:txBody>
      </p:sp>
      <p:graphicFrame>
        <p:nvGraphicFramePr>
          <p:cNvPr id="2" name="Diagram 1"/>
          <p:cNvGraphicFramePr/>
          <p:nvPr>
            <p:extLst>
              <p:ext uri="{D42A27DB-BD31-4B8C-83A1-F6EECF244321}">
                <p14:modId xmlns:p14="http://schemas.microsoft.com/office/powerpoint/2010/main" val="917092120"/>
              </p:ext>
            </p:extLst>
          </p:nvPr>
        </p:nvGraphicFramePr>
        <p:xfrm>
          <a:off x="107504" y="1124744"/>
          <a:ext cx="8928992"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251520" y="6412686"/>
            <a:ext cx="2300181" cy="276999"/>
          </a:xfrm>
          <a:prstGeom prst="rect">
            <a:avLst/>
          </a:prstGeom>
        </p:spPr>
        <p:txBody>
          <a:bodyPr wrap="none">
            <a:spAutoFit/>
          </a:bodyPr>
          <a:lstStyle/>
          <a:p>
            <a:r>
              <a:rPr lang="en-AU" sz="1200" dirty="0"/>
              <a:t>Source- </a:t>
            </a:r>
            <a:r>
              <a:rPr lang="en-AU" sz="1200" dirty="0">
                <a:hlinkClick r:id="rId8"/>
              </a:rPr>
              <a:t>Parliament of Australia</a:t>
            </a:r>
            <a:endParaRPr lang="en-AU" sz="1200" dirty="0"/>
          </a:p>
        </p:txBody>
      </p:sp>
    </p:spTree>
    <p:extLst>
      <p:ext uri="{BB962C8B-B14F-4D97-AF65-F5344CB8AC3E}">
        <p14:creationId xmlns:p14="http://schemas.microsoft.com/office/powerpoint/2010/main" val="1201594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solidFill>
                  <a:srgbClr val="3C6B2B"/>
                </a:solidFill>
              </a:rPr>
              <a:t>How do I petition the senate? </a:t>
            </a:r>
            <a:endParaRPr lang="en-US" sz="3600" dirty="0">
              <a:solidFill>
                <a:srgbClr val="3C6B2B"/>
              </a:solidFill>
            </a:endParaRPr>
          </a:p>
        </p:txBody>
      </p:sp>
      <p:graphicFrame>
        <p:nvGraphicFramePr>
          <p:cNvPr id="6" name="Diagram 5"/>
          <p:cNvGraphicFramePr/>
          <p:nvPr>
            <p:extLst>
              <p:ext uri="{D42A27DB-BD31-4B8C-83A1-F6EECF244321}">
                <p14:modId xmlns:p14="http://schemas.microsoft.com/office/powerpoint/2010/main" val="2108118903"/>
              </p:ext>
            </p:extLst>
          </p:nvPr>
        </p:nvGraphicFramePr>
        <p:xfrm>
          <a:off x="539552" y="1124744"/>
          <a:ext cx="806489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683568" y="6237312"/>
            <a:ext cx="2653034" cy="307777"/>
          </a:xfrm>
          <a:prstGeom prst="rect">
            <a:avLst/>
          </a:prstGeom>
        </p:spPr>
        <p:txBody>
          <a:bodyPr wrap="none">
            <a:spAutoFit/>
          </a:bodyPr>
          <a:lstStyle/>
          <a:p>
            <a:r>
              <a:rPr lang="en-AU" sz="1400" dirty="0"/>
              <a:t>Source- </a:t>
            </a:r>
            <a:r>
              <a:rPr lang="en-AU" sz="1400" dirty="0">
                <a:hlinkClick r:id="rId8"/>
              </a:rPr>
              <a:t>Parliament of Australia</a:t>
            </a:r>
            <a:endParaRPr lang="en-AU" sz="1400" dirty="0"/>
          </a:p>
        </p:txBody>
      </p:sp>
    </p:spTree>
    <p:extLst>
      <p:ext uri="{BB962C8B-B14F-4D97-AF65-F5344CB8AC3E}">
        <p14:creationId xmlns:p14="http://schemas.microsoft.com/office/powerpoint/2010/main" val="3719087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4502" y="413792"/>
            <a:ext cx="7956748" cy="926976"/>
          </a:xfrm>
        </p:spPr>
        <p:txBody>
          <a:bodyPr/>
          <a:lstStyle/>
          <a:p>
            <a:r>
              <a:rPr lang="en-US" sz="3600" dirty="0" smtClean="0">
                <a:solidFill>
                  <a:srgbClr val="3C6B2B"/>
                </a:solidFill>
              </a:rPr>
              <a:t>What is hansard</a:t>
            </a:r>
            <a:r>
              <a:rPr lang="en-US" sz="3600" i="1" dirty="0" smtClean="0">
                <a:solidFill>
                  <a:srgbClr val="3C6B2B"/>
                </a:solidFill>
              </a:rPr>
              <a:t>? </a:t>
            </a:r>
            <a:r>
              <a:rPr lang="en-US" sz="3600" dirty="0" smtClean="0">
                <a:solidFill>
                  <a:srgbClr val="3C6B2B"/>
                </a:solidFill>
              </a:rPr>
              <a:t> </a:t>
            </a:r>
            <a:endParaRPr lang="en-US" sz="3600" dirty="0">
              <a:solidFill>
                <a:srgbClr val="3C6B2B"/>
              </a:solidFill>
            </a:endParaRPr>
          </a:p>
        </p:txBody>
      </p:sp>
      <p:sp>
        <p:nvSpPr>
          <p:cNvPr id="4" name="Text Placeholder 3"/>
          <p:cNvSpPr>
            <a:spLocks noGrp="1"/>
          </p:cNvSpPr>
          <p:nvPr>
            <p:ph type="body" sz="quarter" idx="10"/>
          </p:nvPr>
        </p:nvSpPr>
        <p:spPr>
          <a:xfrm>
            <a:off x="526257" y="1271547"/>
            <a:ext cx="4261641" cy="3886241"/>
          </a:xfrm>
        </p:spPr>
        <p:txBody>
          <a:bodyPr/>
          <a:lstStyle/>
          <a:p>
            <a:pPr marL="285750" indent="-285750">
              <a:lnSpc>
                <a:spcPct val="150000"/>
              </a:lnSpc>
              <a:buFont typeface="Wingdings" panose="05000000000000000000" pitchFamily="2" charset="2"/>
              <a:buChar char="§"/>
            </a:pPr>
            <a:r>
              <a:rPr lang="en-AU" dirty="0" smtClean="0"/>
              <a:t>Hansard is a record of the spoken word that happens in Parliament. </a:t>
            </a:r>
          </a:p>
          <a:p>
            <a:pPr marL="285750" indent="-285750">
              <a:lnSpc>
                <a:spcPct val="150000"/>
              </a:lnSpc>
              <a:buFont typeface="Wingdings" panose="05000000000000000000" pitchFamily="2" charset="2"/>
              <a:buChar char="§"/>
            </a:pPr>
            <a:r>
              <a:rPr lang="en-AU" dirty="0" smtClean="0"/>
              <a:t>It also </a:t>
            </a:r>
            <a:r>
              <a:rPr lang="en-AU" dirty="0"/>
              <a:t>includes </a:t>
            </a:r>
            <a:r>
              <a:rPr lang="en-AU" dirty="0" smtClean="0"/>
              <a:t>members</a:t>
            </a:r>
            <a:r>
              <a:rPr lang="en-AU" dirty="0"/>
              <a:t>' </a:t>
            </a:r>
            <a:r>
              <a:rPr lang="en-AU" dirty="0" smtClean="0"/>
              <a:t>speeches, votes, the text of petitions, ministers' written statements and answers to questions. </a:t>
            </a:r>
          </a:p>
          <a:p>
            <a:pPr marL="285750" indent="-285750">
              <a:lnSpc>
                <a:spcPct val="150000"/>
              </a:lnSpc>
              <a:buFont typeface="Wingdings" panose="05000000000000000000" pitchFamily="2" charset="2"/>
              <a:buChar char="§"/>
            </a:pPr>
            <a:r>
              <a:rPr lang="en-AU" dirty="0" smtClean="0"/>
              <a:t>This includes the Senate, House of Representatives, the Federation Chamber and all parliamentary committees.</a:t>
            </a:r>
          </a:p>
          <a:p>
            <a:pPr marL="285750" indent="-285750">
              <a:lnSpc>
                <a:spcPct val="150000"/>
              </a:lnSpc>
              <a:buFont typeface="Wingdings" panose="05000000000000000000" pitchFamily="2" charset="2"/>
              <a:buChar char="§"/>
            </a:pPr>
            <a:endParaRPr lang="en-AU" dirty="0"/>
          </a:p>
          <a:p>
            <a:pPr>
              <a:lnSpc>
                <a:spcPct val="150000"/>
              </a:lnSpc>
            </a:pPr>
            <a:r>
              <a:rPr lang="en-AU" sz="1400" dirty="0" smtClean="0"/>
              <a:t>Source- </a:t>
            </a:r>
            <a:r>
              <a:rPr lang="en-AU" sz="1400" dirty="0" smtClean="0">
                <a:hlinkClick r:id="rId3"/>
              </a:rPr>
              <a:t>Parliamentary Education Office</a:t>
            </a:r>
            <a:r>
              <a:rPr lang="en-AU" sz="1400" dirty="0" smtClean="0"/>
              <a:t> </a:t>
            </a:r>
            <a:endParaRPr lang="en-US" sz="1400" dirty="0"/>
          </a:p>
        </p:txBody>
      </p:sp>
      <p:pic>
        <p:nvPicPr>
          <p:cNvPr id="2" name="Picture Placeholder 1"/>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5003800" y="1447628"/>
            <a:ext cx="3708400" cy="3395662"/>
          </a:xfrm>
        </p:spPr>
      </p:pic>
      <p:sp>
        <p:nvSpPr>
          <p:cNvPr id="6" name="Text Placeholder 5"/>
          <p:cNvSpPr>
            <a:spLocks noGrp="1"/>
          </p:cNvSpPr>
          <p:nvPr>
            <p:ph type="body" sz="quarter" idx="11"/>
          </p:nvPr>
        </p:nvSpPr>
        <p:spPr>
          <a:xfrm>
            <a:off x="5001121" y="4847367"/>
            <a:ext cx="3708399" cy="346841"/>
          </a:xfrm>
        </p:spPr>
        <p:txBody>
          <a:bodyPr/>
          <a:lstStyle/>
          <a:p>
            <a:r>
              <a:rPr lang="en-AU" dirty="0"/>
              <a:t>Australian House of Representatives centre desk, Hansard and dispatch boxes, Parliament of Australia, Canberra, </a:t>
            </a:r>
            <a:r>
              <a:rPr lang="en-AU" dirty="0" smtClean="0"/>
              <a:t>Australia. Photo </a:t>
            </a:r>
            <a:r>
              <a:rPr lang="en-AU" dirty="0"/>
              <a:t>Credit: </a:t>
            </a:r>
            <a:r>
              <a:rPr lang="en-AU" dirty="0" smtClean="0">
                <a:hlinkClick r:id="rId5"/>
              </a:rPr>
              <a:t>JJ Harrison</a:t>
            </a:r>
            <a:endParaRPr lang="en-AU" dirty="0"/>
          </a:p>
        </p:txBody>
      </p:sp>
    </p:spTree>
    <p:extLst>
      <p:ext uri="{BB962C8B-B14F-4D97-AF65-F5344CB8AC3E}">
        <p14:creationId xmlns:p14="http://schemas.microsoft.com/office/powerpoint/2010/main" val="1171064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413792"/>
            <a:ext cx="7956748" cy="1001175"/>
          </a:xfrm>
        </p:spPr>
        <p:txBody>
          <a:bodyPr/>
          <a:lstStyle/>
          <a:p>
            <a:r>
              <a:rPr lang="en-US" sz="3600" dirty="0" smtClean="0">
                <a:solidFill>
                  <a:srgbClr val="3C6B2B"/>
                </a:solidFill>
              </a:rPr>
              <a:t>why is </a:t>
            </a:r>
            <a:r>
              <a:rPr lang="en-US" sz="3600" dirty="0" err="1" smtClean="0">
                <a:solidFill>
                  <a:srgbClr val="3C6B2B"/>
                </a:solidFill>
              </a:rPr>
              <a:t>hansard</a:t>
            </a:r>
            <a:r>
              <a:rPr lang="en-US" sz="3600" dirty="0" smtClean="0">
                <a:solidFill>
                  <a:srgbClr val="3C6B2B"/>
                </a:solidFill>
              </a:rPr>
              <a:t> important? </a:t>
            </a:r>
            <a:endParaRPr lang="en-US" sz="3600" dirty="0">
              <a:solidFill>
                <a:srgbClr val="3C6B2B"/>
              </a:solidFill>
            </a:endParaRPr>
          </a:p>
        </p:txBody>
      </p:sp>
      <p:sp>
        <p:nvSpPr>
          <p:cNvPr id="4" name="Text Placeholder 3"/>
          <p:cNvSpPr>
            <a:spLocks noGrp="1"/>
          </p:cNvSpPr>
          <p:nvPr>
            <p:ph type="body" sz="quarter" idx="10"/>
          </p:nvPr>
        </p:nvSpPr>
        <p:spPr>
          <a:xfrm>
            <a:off x="540980" y="1414967"/>
            <a:ext cx="4032448" cy="3886241"/>
          </a:xfrm>
        </p:spPr>
        <p:txBody>
          <a:bodyPr/>
          <a:lstStyle/>
          <a:p>
            <a:pPr>
              <a:lnSpc>
                <a:spcPct val="150000"/>
              </a:lnSpc>
            </a:pPr>
            <a:r>
              <a:rPr lang="en-AU" dirty="0" smtClean="0"/>
              <a:t>Each time Parliament meets many topics are debated and discussed. The decisions made by Parliament when making laws affect everyone.</a:t>
            </a:r>
          </a:p>
          <a:p>
            <a:pPr>
              <a:lnSpc>
                <a:spcPct val="150000"/>
              </a:lnSpc>
            </a:pPr>
            <a:r>
              <a:rPr lang="en-AU" dirty="0" smtClean="0"/>
              <a:t>As the voice of their constituents, there needs to be transparency in our government. It is important to ensure there are just decisions and actions taken by our elected representatives.</a:t>
            </a:r>
          </a:p>
          <a:p>
            <a:pPr>
              <a:lnSpc>
                <a:spcPct val="150000"/>
              </a:lnSpc>
            </a:pPr>
            <a:endParaRPr lang="en-AU" dirty="0" smtClean="0"/>
          </a:p>
          <a:p>
            <a:pPr>
              <a:lnSpc>
                <a:spcPct val="150000"/>
              </a:lnSpc>
            </a:pPr>
            <a:r>
              <a:rPr lang="en-AU" sz="1400" dirty="0" smtClean="0"/>
              <a:t>Source- </a:t>
            </a:r>
            <a:r>
              <a:rPr lang="en-AU" sz="1400" dirty="0" smtClean="0">
                <a:hlinkClick r:id="rId3"/>
              </a:rPr>
              <a:t>Parliament of Australia</a:t>
            </a:r>
            <a:endParaRPr lang="en-US" sz="1400" dirty="0"/>
          </a:p>
        </p:txBody>
      </p:sp>
      <p:pic>
        <p:nvPicPr>
          <p:cNvPr id="7" name="Picture Placeholder 6"/>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4817220" y="1626833"/>
            <a:ext cx="3708400" cy="3395663"/>
          </a:xfrm>
        </p:spPr>
      </p:pic>
      <p:sp>
        <p:nvSpPr>
          <p:cNvPr id="9" name="Text Placeholder 5"/>
          <p:cNvSpPr>
            <a:spLocks noGrp="1"/>
          </p:cNvSpPr>
          <p:nvPr>
            <p:ph type="body" sz="quarter" idx="11"/>
          </p:nvPr>
        </p:nvSpPr>
        <p:spPr>
          <a:xfrm>
            <a:off x="4817221" y="5229338"/>
            <a:ext cx="3708399" cy="346841"/>
          </a:xfrm>
        </p:spPr>
        <p:txBody>
          <a:bodyPr/>
          <a:lstStyle/>
          <a:p>
            <a:r>
              <a:rPr lang="en-AU" dirty="0"/>
              <a:t>Australian </a:t>
            </a:r>
            <a:r>
              <a:rPr lang="en-AU" dirty="0" smtClean="0"/>
              <a:t>Senate Chamber, </a:t>
            </a:r>
            <a:r>
              <a:rPr lang="en-AU" dirty="0"/>
              <a:t>Parliament of Australia, Canberra, </a:t>
            </a:r>
            <a:r>
              <a:rPr lang="en-AU" dirty="0" smtClean="0"/>
              <a:t>Australia. Photo </a:t>
            </a:r>
            <a:r>
              <a:rPr lang="en-AU" dirty="0"/>
              <a:t>Credit: </a:t>
            </a:r>
            <a:r>
              <a:rPr lang="en-AU" dirty="0" smtClean="0">
                <a:hlinkClick r:id="rId5"/>
              </a:rPr>
              <a:t>JJ Harrison</a:t>
            </a:r>
            <a:endParaRPr lang="en-AU" dirty="0"/>
          </a:p>
        </p:txBody>
      </p:sp>
    </p:spTree>
    <p:extLst>
      <p:ext uri="{BB962C8B-B14F-4D97-AF65-F5344CB8AC3E}">
        <p14:creationId xmlns:p14="http://schemas.microsoft.com/office/powerpoint/2010/main" val="402579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solidFill>
                  <a:srgbClr val="3C6B2B"/>
                </a:solidFill>
              </a:rPr>
              <a:t>why is </a:t>
            </a:r>
            <a:r>
              <a:rPr lang="en-US" sz="3600" dirty="0" err="1" smtClean="0">
                <a:solidFill>
                  <a:srgbClr val="3C6B2B"/>
                </a:solidFill>
              </a:rPr>
              <a:t>hansard</a:t>
            </a:r>
            <a:r>
              <a:rPr lang="en-US" sz="3600" dirty="0" smtClean="0">
                <a:solidFill>
                  <a:srgbClr val="3C6B2B"/>
                </a:solidFill>
              </a:rPr>
              <a:t> important? </a:t>
            </a:r>
            <a:endParaRPr lang="en-US" sz="3600" dirty="0">
              <a:solidFill>
                <a:srgbClr val="3C6B2B"/>
              </a:solidFill>
            </a:endParaRPr>
          </a:p>
        </p:txBody>
      </p:sp>
      <p:sp>
        <p:nvSpPr>
          <p:cNvPr id="4" name="Text Placeholder 3"/>
          <p:cNvSpPr>
            <a:spLocks noGrp="1"/>
          </p:cNvSpPr>
          <p:nvPr>
            <p:ph type="body" sz="quarter" idx="10"/>
          </p:nvPr>
        </p:nvSpPr>
        <p:spPr>
          <a:xfrm>
            <a:off x="467544" y="1375693"/>
            <a:ext cx="7956748" cy="1468437"/>
          </a:xfrm>
        </p:spPr>
        <p:txBody>
          <a:bodyPr/>
          <a:lstStyle/>
          <a:p>
            <a:pPr marL="285750" indent="-285750">
              <a:lnSpc>
                <a:spcPct val="150000"/>
              </a:lnSpc>
              <a:buFont typeface="Wingdings" panose="05000000000000000000" pitchFamily="2" charset="2"/>
              <a:buChar char="§"/>
            </a:pPr>
            <a:r>
              <a:rPr lang="en-AU" dirty="0" smtClean="0"/>
              <a:t>While copies of decisions made by the government have always been available to the public it used to be illegal to report upon what was talked about in parliament. Public scrutiny is now recognised as an important part of our democracy. </a:t>
            </a:r>
          </a:p>
          <a:p>
            <a:pPr marL="285750" indent="-285750">
              <a:lnSpc>
                <a:spcPct val="150000"/>
              </a:lnSpc>
              <a:buFont typeface="Wingdings" panose="05000000000000000000" pitchFamily="2" charset="2"/>
              <a:buChar char="§"/>
            </a:pPr>
            <a:r>
              <a:rPr lang="en-AU" dirty="0" smtClean="0"/>
              <a:t>It was recognised in the early 1800s that there should be formal records of what happens in parliament made available to the public, these are known in Australia as </a:t>
            </a:r>
            <a:r>
              <a:rPr lang="en-AU" i="1" dirty="0" smtClean="0"/>
              <a:t>Hansard</a:t>
            </a:r>
            <a:r>
              <a:rPr lang="en-AU" dirty="0" smtClean="0"/>
              <a:t>, named after their second publisher. </a:t>
            </a:r>
          </a:p>
          <a:p>
            <a:pPr marL="285750" indent="-285750">
              <a:lnSpc>
                <a:spcPct val="150000"/>
              </a:lnSpc>
              <a:buFont typeface="Wingdings" panose="05000000000000000000" pitchFamily="2" charset="2"/>
              <a:buChar char="§"/>
            </a:pPr>
            <a:r>
              <a:rPr lang="en-AU" dirty="0" smtClean="0"/>
              <a:t>To access: </a:t>
            </a:r>
            <a:r>
              <a:rPr lang="en-AU" dirty="0" smtClean="0">
                <a:hlinkClick r:id="rId3"/>
              </a:rPr>
              <a:t>www.aph.gov.au/Parliamentary_Business/Hansard</a:t>
            </a:r>
            <a:endParaRPr lang="en-AU" dirty="0" smtClean="0"/>
          </a:p>
          <a:p>
            <a:pPr>
              <a:lnSpc>
                <a:spcPct val="150000"/>
              </a:lnSpc>
            </a:pPr>
            <a:endParaRPr lang="en-AU" dirty="0" smtClean="0"/>
          </a:p>
          <a:p>
            <a:pPr>
              <a:lnSpc>
                <a:spcPct val="150000"/>
              </a:lnSpc>
            </a:pPr>
            <a:r>
              <a:rPr lang="en-AU" dirty="0" smtClean="0"/>
              <a:t>Source- </a:t>
            </a:r>
            <a:r>
              <a:rPr lang="en-AU" dirty="0" smtClean="0">
                <a:hlinkClick r:id="rId4"/>
              </a:rPr>
              <a:t>Parliamentary Education Office</a:t>
            </a:r>
            <a:r>
              <a:rPr lang="en-AU" dirty="0" smtClean="0"/>
              <a:t> </a:t>
            </a:r>
            <a:endParaRPr lang="en-US" dirty="0"/>
          </a:p>
        </p:txBody>
      </p:sp>
    </p:spTree>
    <p:extLst>
      <p:ext uri="{BB962C8B-B14F-4D97-AF65-F5344CB8AC3E}">
        <p14:creationId xmlns:p14="http://schemas.microsoft.com/office/powerpoint/2010/main" val="4022282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smtClean="0">
                <a:solidFill>
                  <a:srgbClr val="3C6B2B"/>
                </a:solidFill>
              </a:rPr>
              <a:t>which petitions will I support?</a:t>
            </a:r>
            <a:endParaRPr lang="en-AU" sz="4000" dirty="0">
              <a:solidFill>
                <a:srgbClr val="3C6B2B"/>
              </a:solidFill>
            </a:endParaRPr>
          </a:p>
        </p:txBody>
      </p:sp>
      <p:sp>
        <p:nvSpPr>
          <p:cNvPr id="3" name="Text Placeholder 2"/>
          <p:cNvSpPr>
            <a:spLocks noGrp="1"/>
          </p:cNvSpPr>
          <p:nvPr>
            <p:ph type="body" sz="quarter" idx="10"/>
          </p:nvPr>
        </p:nvSpPr>
        <p:spPr>
          <a:xfrm>
            <a:off x="539552" y="2084174"/>
            <a:ext cx="4032448" cy="3563875"/>
          </a:xfrm>
        </p:spPr>
        <p:txBody>
          <a:bodyPr numCol="1"/>
          <a:lstStyle/>
          <a:p>
            <a:r>
              <a:rPr lang="en-AU" dirty="0" smtClean="0"/>
              <a:t>The See, Judge, Act process is one way to reflect upon social issues and decide whether or not to take action. </a:t>
            </a:r>
          </a:p>
          <a:p>
            <a:endParaRPr lang="en-AU" dirty="0" smtClean="0"/>
          </a:p>
          <a:p>
            <a:r>
              <a:rPr lang="en-AU" b="1" dirty="0" smtClean="0"/>
              <a:t>SEE</a:t>
            </a:r>
          </a:p>
          <a:p>
            <a:r>
              <a:rPr lang="en-AU" dirty="0" smtClean="0"/>
              <a:t>Describe </a:t>
            </a:r>
            <a:r>
              <a:rPr lang="en-AU" dirty="0"/>
              <a:t>the </a:t>
            </a:r>
            <a:r>
              <a:rPr lang="en-AU" dirty="0" smtClean="0"/>
              <a:t>problem:</a:t>
            </a:r>
            <a:endParaRPr lang="en-AU" dirty="0"/>
          </a:p>
          <a:p>
            <a:pPr marL="285750" lvl="0" indent="-285750">
              <a:buFont typeface="Arial" panose="020B0604020202020204" pitchFamily="34" charset="0"/>
              <a:buChar char="•"/>
            </a:pPr>
            <a:r>
              <a:rPr lang="en-AU" dirty="0" smtClean="0"/>
              <a:t>Are </a:t>
            </a:r>
            <a:r>
              <a:rPr lang="en-AU" dirty="0"/>
              <a:t>we listening to the people most directly affected? </a:t>
            </a:r>
          </a:p>
          <a:p>
            <a:pPr marL="285750" lvl="0" indent="-285750">
              <a:buFont typeface="Arial" panose="020B0604020202020204" pitchFamily="34" charset="0"/>
              <a:buChar char="•"/>
            </a:pPr>
            <a:r>
              <a:rPr lang="en-AU" dirty="0"/>
              <a:t>What are the causes? </a:t>
            </a:r>
          </a:p>
          <a:p>
            <a:pPr marL="285750" lvl="0" indent="-285750">
              <a:buFont typeface="Arial" panose="020B0604020202020204" pitchFamily="34" charset="0"/>
              <a:buChar char="•"/>
            </a:pPr>
            <a:r>
              <a:rPr lang="en-AU" dirty="0"/>
              <a:t>What are the consequences? </a:t>
            </a:r>
          </a:p>
          <a:p>
            <a:pPr marL="285750" lvl="0" indent="-285750">
              <a:buFont typeface="Arial" panose="020B0604020202020204" pitchFamily="34" charset="0"/>
              <a:buChar char="•"/>
            </a:pPr>
            <a:r>
              <a:rPr lang="en-AU" dirty="0"/>
              <a:t>How are these linked? </a:t>
            </a:r>
          </a:p>
          <a:p>
            <a:pPr marL="285750" lvl="0" indent="-285750">
              <a:buFont typeface="Arial" panose="020B0604020202020204" pitchFamily="34" charset="0"/>
              <a:buChar char="•"/>
            </a:pPr>
            <a:r>
              <a:rPr lang="en-AU" dirty="0"/>
              <a:t>Who are the decision-makers</a:t>
            </a:r>
            <a:r>
              <a:rPr lang="en-AU" dirty="0" smtClean="0"/>
              <a:t>?</a:t>
            </a:r>
          </a:p>
          <a:p>
            <a:pPr marL="285750" lvl="0" indent="-285750">
              <a:buFont typeface="Arial" panose="020B0604020202020204" pitchFamily="34" charset="0"/>
              <a:buChar char="•"/>
            </a:pPr>
            <a:endParaRPr lang="en-AU" sz="1400" dirty="0"/>
          </a:p>
        </p:txBody>
      </p:sp>
      <p:graphicFrame>
        <p:nvGraphicFramePr>
          <p:cNvPr id="11" name="Picture Placeholder 5"/>
          <p:cNvGraphicFramePr>
            <a:graphicFrameLocks noGrp="1"/>
          </p:cNvGraphicFramePr>
          <p:nvPr>
            <p:ph type="pic" sz="quarter" idx="12"/>
            <p:extLst>
              <p:ext uri="{D42A27DB-BD31-4B8C-83A1-F6EECF244321}">
                <p14:modId xmlns:p14="http://schemas.microsoft.com/office/powerpoint/2010/main" val="2942566433"/>
              </p:ext>
            </p:extLst>
          </p:nvPr>
        </p:nvGraphicFramePr>
        <p:xfrm>
          <a:off x="4766197" y="2084174"/>
          <a:ext cx="3708400" cy="339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628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2642" y="5864867"/>
            <a:ext cx="4464496" cy="470845"/>
          </a:xfrm>
        </p:spPr>
        <p:txBody>
          <a:bodyPr/>
          <a:lstStyle/>
          <a:p>
            <a:r>
              <a:rPr lang="en-US" sz="1400" dirty="0"/>
              <a:t>Petition Information Secondary Schools</a:t>
            </a:r>
            <a:endParaRPr lang="en-US" sz="1400" dirty="0" smtClean="0"/>
          </a:p>
          <a:p>
            <a:r>
              <a:rPr lang="en-US" sz="1400" dirty="0">
                <a:hlinkClick r:id="rId3"/>
              </a:rPr>
              <a:t>www.caritas.org.au/schools</a:t>
            </a:r>
            <a:endParaRPr lang="en-US" sz="1400" dirty="0"/>
          </a:p>
          <a:p>
            <a:endParaRPr lang="en-US" dirty="0"/>
          </a:p>
        </p:txBody>
      </p:sp>
      <p:sp>
        <p:nvSpPr>
          <p:cNvPr id="3" name="Title 2"/>
          <p:cNvSpPr>
            <a:spLocks noGrp="1"/>
          </p:cNvSpPr>
          <p:nvPr>
            <p:ph type="title"/>
          </p:nvPr>
        </p:nvSpPr>
        <p:spPr>
          <a:xfrm>
            <a:off x="323527" y="413792"/>
            <a:ext cx="8571201" cy="1143000"/>
          </a:xfrm>
        </p:spPr>
        <p:txBody>
          <a:bodyPr/>
          <a:lstStyle/>
          <a:p>
            <a:r>
              <a:rPr lang="en-US" sz="3800" dirty="0" smtClean="0">
                <a:solidFill>
                  <a:srgbClr val="3C6B2B"/>
                </a:solidFill>
              </a:rPr>
              <a:t>Australian Curriculum Links</a:t>
            </a:r>
            <a:br>
              <a:rPr lang="en-US" sz="3800" dirty="0" smtClean="0">
                <a:solidFill>
                  <a:srgbClr val="3C6B2B"/>
                </a:solidFill>
              </a:rPr>
            </a:br>
            <a:r>
              <a:rPr lang="en-US" sz="2400" cap="none" dirty="0" smtClean="0">
                <a:solidFill>
                  <a:srgbClr val="3C6B2B"/>
                </a:solidFill>
              </a:rPr>
              <a:t>Civics and Citizenship</a:t>
            </a:r>
            <a:endParaRPr lang="en-US" sz="3800" cap="none" dirty="0">
              <a:solidFill>
                <a:srgbClr val="3C6B2B"/>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035000692"/>
              </p:ext>
            </p:extLst>
          </p:nvPr>
        </p:nvGraphicFramePr>
        <p:xfrm>
          <a:off x="252642" y="1927862"/>
          <a:ext cx="8712969" cy="3749040"/>
        </p:xfrm>
        <a:graphic>
          <a:graphicData uri="http://schemas.openxmlformats.org/drawingml/2006/table">
            <a:tbl>
              <a:tblPr firstRow="1" bandRow="1">
                <a:tableStyleId>{5C22544A-7EE6-4342-B048-85BDC9FD1C3A}</a:tableStyleId>
              </a:tblPr>
              <a:tblGrid>
                <a:gridCol w="2904323"/>
                <a:gridCol w="2904323"/>
                <a:gridCol w="2904323"/>
              </a:tblGrid>
              <a:tr h="370840">
                <a:tc>
                  <a:txBody>
                    <a:bodyPr/>
                    <a:lstStyle/>
                    <a:p>
                      <a:r>
                        <a:rPr lang="en-AU" dirty="0" smtClean="0">
                          <a:solidFill>
                            <a:schemeClr val="tx1"/>
                          </a:solidFill>
                        </a:rPr>
                        <a:t>Year 8</a:t>
                      </a:r>
                    </a:p>
                    <a:p>
                      <a:r>
                        <a:rPr lang="en-AU" dirty="0" smtClean="0">
                          <a:solidFill>
                            <a:schemeClr val="tx1"/>
                          </a:solidFill>
                        </a:rPr>
                        <a:t>What are the freedoms and responsibilities of citizens in Australia’s democracy?</a:t>
                      </a:r>
                      <a:endParaRPr lang="en-A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solidFill>
                            <a:schemeClr val="tx1"/>
                          </a:solidFill>
                        </a:rPr>
                        <a:t>Year 9</a:t>
                      </a:r>
                    </a:p>
                    <a:p>
                      <a:r>
                        <a:rPr lang="en-AU" dirty="0" smtClean="0">
                          <a:solidFill>
                            <a:schemeClr val="tx1"/>
                          </a:solidFill>
                        </a:rPr>
                        <a:t>How do citizens participate in an interconnected world?</a:t>
                      </a:r>
                      <a:endParaRPr lang="en-A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solidFill>
                            <a:schemeClr val="tx1"/>
                          </a:solidFill>
                        </a:rPr>
                        <a:t>Year 10</a:t>
                      </a:r>
                    </a:p>
                    <a:p>
                      <a:r>
                        <a:rPr lang="en-AU" dirty="0" smtClean="0">
                          <a:solidFill>
                            <a:schemeClr val="tx1"/>
                          </a:solidFill>
                        </a:rPr>
                        <a:t>How is Australia’s democracy defined and shaped by the global context?</a:t>
                      </a:r>
                      <a:endParaRPr lang="en-A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AU" dirty="0" smtClean="0">
                          <a:solidFill>
                            <a:schemeClr val="tx1"/>
                          </a:solidFill>
                        </a:rPr>
                        <a:t>How citizens can participate in Australia’s democracy, including use of the electoral system, contact with their elected representatives, use of lobby groups, and direct action (ACHCK062) </a:t>
                      </a:r>
                      <a:endParaRPr lang="en-A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solidFill>
                            <a:schemeClr val="tx1"/>
                          </a:solidFill>
                        </a:rPr>
                        <a:t>How and why individuals and groups, including religious groups, participate in and contribute to civic life (ACHCK079) </a:t>
                      </a:r>
                      <a:endParaRPr lang="en-A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solidFill>
                            <a:schemeClr val="tx1"/>
                          </a:solidFill>
                        </a:rPr>
                        <a:t>The key features and values of Australia’s system of government compared with at least ONE other system of government in the Asia region (ACHCK090) </a:t>
                      </a:r>
                      <a:endParaRPr lang="en-A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907648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rgbClr val="3C6B2B"/>
                </a:solidFill>
              </a:rPr>
              <a:t>which petitions will I support?</a:t>
            </a:r>
          </a:p>
        </p:txBody>
      </p:sp>
      <p:sp>
        <p:nvSpPr>
          <p:cNvPr id="3" name="Text Placeholder 2"/>
          <p:cNvSpPr>
            <a:spLocks noGrp="1"/>
          </p:cNvSpPr>
          <p:nvPr>
            <p:ph type="body" sz="quarter" idx="10"/>
          </p:nvPr>
        </p:nvSpPr>
        <p:spPr>
          <a:xfrm>
            <a:off x="539552" y="1916832"/>
            <a:ext cx="4032448" cy="3886241"/>
          </a:xfrm>
        </p:spPr>
        <p:txBody>
          <a:bodyPr numCol="1"/>
          <a:lstStyle/>
          <a:p>
            <a:r>
              <a:rPr lang="en-AU" b="1" dirty="0" smtClean="0"/>
              <a:t>JUDGE</a:t>
            </a:r>
          </a:p>
          <a:p>
            <a:r>
              <a:rPr lang="en-AU" dirty="0" smtClean="0"/>
              <a:t>Reflect </a:t>
            </a:r>
            <a:r>
              <a:rPr lang="en-AU" dirty="0"/>
              <a:t>on the situation in light of your </a:t>
            </a:r>
            <a:r>
              <a:rPr lang="en-AU" dirty="0" smtClean="0"/>
              <a:t>faith</a:t>
            </a:r>
            <a:r>
              <a:rPr lang="en-AU" dirty="0"/>
              <a:t>:</a:t>
            </a:r>
            <a:r>
              <a:rPr lang="en-AU" dirty="0" smtClean="0"/>
              <a:t> </a:t>
            </a:r>
            <a:endParaRPr lang="en-AU" dirty="0"/>
          </a:p>
          <a:p>
            <a:pPr marL="285750" indent="-285750">
              <a:buFont typeface="Arial" panose="020B0604020202020204" pitchFamily="34" charset="0"/>
              <a:buChar char="•"/>
            </a:pPr>
            <a:r>
              <a:rPr lang="en-AU" dirty="0" smtClean="0"/>
              <a:t>Are </a:t>
            </a:r>
            <a:r>
              <a:rPr lang="en-AU" dirty="0"/>
              <a:t>Gospel values being upheld or denied? </a:t>
            </a:r>
          </a:p>
          <a:p>
            <a:pPr marL="285750" lvl="0" indent="-285750">
              <a:buFont typeface="Arial" panose="020B0604020202020204" pitchFamily="34" charset="0"/>
              <a:buChar char="•"/>
            </a:pPr>
            <a:r>
              <a:rPr lang="en-AU" dirty="0"/>
              <a:t>How do the Scriptures speak to this issue? </a:t>
            </a:r>
          </a:p>
          <a:p>
            <a:pPr marL="285750" lvl="0" indent="-285750">
              <a:buFont typeface="Arial" panose="020B0604020202020204" pitchFamily="34" charset="0"/>
              <a:buChar char="•"/>
            </a:pPr>
            <a:r>
              <a:rPr lang="en-AU" dirty="0"/>
              <a:t>What does the Church </a:t>
            </a:r>
            <a:r>
              <a:rPr lang="en-AU" dirty="0" smtClean="0"/>
              <a:t>say?</a:t>
            </a:r>
          </a:p>
          <a:p>
            <a:pPr marL="285750" lvl="0" indent="-285750">
              <a:buFont typeface="Arial" panose="020B0604020202020204" pitchFamily="34" charset="0"/>
              <a:buChar char="•"/>
            </a:pPr>
            <a:r>
              <a:rPr lang="en-AU" dirty="0" smtClean="0"/>
              <a:t>What does human rights law say?</a:t>
            </a:r>
            <a:endParaRPr lang="en-AU" dirty="0"/>
          </a:p>
          <a:p>
            <a:pPr marL="285750" lvl="0" indent="-285750">
              <a:buFont typeface="Arial" panose="020B0604020202020204" pitchFamily="34" charset="0"/>
              <a:buChar char="•"/>
            </a:pPr>
            <a:r>
              <a:rPr lang="en-AU" dirty="0"/>
              <a:t>Should this situation be happening?</a:t>
            </a:r>
          </a:p>
          <a:p>
            <a:pPr marL="285750" lvl="0" indent="-285750">
              <a:buFont typeface="Arial" panose="020B0604020202020204" pitchFamily="34" charset="0"/>
              <a:buChar char="•"/>
            </a:pPr>
            <a:r>
              <a:rPr lang="en-AU" dirty="0"/>
              <a:t>Do you think this is right? What makes it right or wrong?</a:t>
            </a:r>
          </a:p>
          <a:p>
            <a:pPr marL="285750" lvl="0" indent="-285750">
              <a:buFont typeface="Arial" panose="020B0604020202020204" pitchFamily="34" charset="0"/>
              <a:buChar char="•"/>
            </a:pPr>
            <a:r>
              <a:rPr lang="en-AU" dirty="0" smtClean="0"/>
              <a:t>What needs to change to make the situation fairer?</a:t>
            </a:r>
          </a:p>
          <a:p>
            <a:pPr marL="285750" lvl="0" indent="-285750">
              <a:buFont typeface="Arial" panose="020B0604020202020204" pitchFamily="34" charset="0"/>
              <a:buChar char="•"/>
            </a:pPr>
            <a:endParaRPr lang="en-AU" sz="1400" dirty="0"/>
          </a:p>
          <a:p>
            <a:pPr lvl="0"/>
            <a:endParaRPr lang="en-AU" dirty="0"/>
          </a:p>
          <a:p>
            <a:endParaRPr lang="en-AU" dirty="0" smtClean="0"/>
          </a:p>
          <a:p>
            <a:endParaRPr lang="en-AU" dirty="0" smtClean="0"/>
          </a:p>
        </p:txBody>
      </p:sp>
      <p:graphicFrame>
        <p:nvGraphicFramePr>
          <p:cNvPr id="6" name="Picture Placeholder 5"/>
          <p:cNvGraphicFramePr>
            <a:graphicFrameLocks noGrp="1"/>
          </p:cNvGraphicFramePr>
          <p:nvPr>
            <p:ph type="pic" sz="quarter" idx="12"/>
            <p:extLst>
              <p:ext uri="{D42A27DB-BD31-4B8C-83A1-F6EECF244321}">
                <p14:modId xmlns:p14="http://schemas.microsoft.com/office/powerpoint/2010/main" val="3806793272"/>
              </p:ext>
            </p:extLst>
          </p:nvPr>
        </p:nvGraphicFramePr>
        <p:xfrm>
          <a:off x="4860032" y="1921733"/>
          <a:ext cx="3708400" cy="339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694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rgbClr val="3C6B2B"/>
                </a:solidFill>
              </a:rPr>
              <a:t>which petitions will I support?</a:t>
            </a:r>
          </a:p>
        </p:txBody>
      </p:sp>
      <p:sp>
        <p:nvSpPr>
          <p:cNvPr id="3" name="Text Placeholder 2"/>
          <p:cNvSpPr>
            <a:spLocks noGrp="1"/>
          </p:cNvSpPr>
          <p:nvPr>
            <p:ph type="body" sz="quarter" idx="10"/>
          </p:nvPr>
        </p:nvSpPr>
        <p:spPr>
          <a:xfrm>
            <a:off x="543203" y="2132856"/>
            <a:ext cx="4032448" cy="4464496"/>
          </a:xfrm>
        </p:spPr>
        <p:txBody>
          <a:bodyPr numCol="1"/>
          <a:lstStyle/>
          <a:p>
            <a:pPr lvl="0"/>
            <a:r>
              <a:rPr lang="en-AU" b="1" dirty="0" smtClean="0"/>
              <a:t>ACT:</a:t>
            </a:r>
          </a:p>
          <a:p>
            <a:pPr lvl="0"/>
            <a:r>
              <a:rPr lang="en-AU" dirty="0"/>
              <a:t>Is there </a:t>
            </a:r>
            <a:r>
              <a:rPr lang="en-AU" dirty="0" smtClean="0"/>
              <a:t>anything I can </a:t>
            </a:r>
            <a:r>
              <a:rPr lang="en-AU" dirty="0"/>
              <a:t>do, no matter how small, to improve the situation?</a:t>
            </a:r>
          </a:p>
          <a:p>
            <a:pPr lvl="0"/>
            <a:r>
              <a:rPr lang="en-AU" dirty="0"/>
              <a:t>Is there anything more </a:t>
            </a:r>
            <a:r>
              <a:rPr lang="en-AU" dirty="0" smtClean="0"/>
              <a:t>I </a:t>
            </a:r>
            <a:r>
              <a:rPr lang="en-AU" dirty="0"/>
              <a:t>need to find out?</a:t>
            </a:r>
          </a:p>
          <a:p>
            <a:pPr lvl="0"/>
            <a:r>
              <a:rPr lang="en-AU" dirty="0"/>
              <a:t>How can </a:t>
            </a:r>
            <a:r>
              <a:rPr lang="en-AU" dirty="0" smtClean="0"/>
              <a:t>I </a:t>
            </a:r>
            <a:r>
              <a:rPr lang="en-AU" dirty="0"/>
              <a:t>do this</a:t>
            </a:r>
            <a:r>
              <a:rPr lang="en-AU" dirty="0" smtClean="0"/>
              <a:t>?</a:t>
            </a:r>
          </a:p>
          <a:p>
            <a:pPr lvl="0"/>
            <a:r>
              <a:rPr lang="en-AU" dirty="0" smtClean="0"/>
              <a:t>Who else is acting to change this  issue for the better? Should I act with them?</a:t>
            </a:r>
            <a:endParaRPr lang="en-AU" dirty="0"/>
          </a:p>
          <a:p>
            <a:pPr lvl="0"/>
            <a:r>
              <a:rPr lang="en-AU" dirty="0"/>
              <a:t>Is there anyone </a:t>
            </a:r>
            <a:r>
              <a:rPr lang="en-AU" dirty="0" smtClean="0"/>
              <a:t>I </a:t>
            </a:r>
            <a:r>
              <a:rPr lang="en-AU" dirty="0"/>
              <a:t>can influence to improve things?</a:t>
            </a:r>
          </a:p>
          <a:p>
            <a:pPr lvl="0"/>
            <a:r>
              <a:rPr lang="en-AU" dirty="0"/>
              <a:t>What action are </a:t>
            </a:r>
            <a:r>
              <a:rPr lang="en-AU" dirty="0" smtClean="0"/>
              <a:t>I </a:t>
            </a:r>
            <a:r>
              <a:rPr lang="en-AU" dirty="0"/>
              <a:t>going to take?</a:t>
            </a:r>
          </a:p>
          <a:p>
            <a:pPr lvl="0"/>
            <a:endParaRPr lang="en-AU" dirty="0"/>
          </a:p>
          <a:p>
            <a:endParaRPr lang="en-AU" dirty="0" smtClean="0"/>
          </a:p>
          <a:p>
            <a:endParaRPr lang="en-AU" dirty="0" smtClean="0"/>
          </a:p>
        </p:txBody>
      </p:sp>
      <p:graphicFrame>
        <p:nvGraphicFramePr>
          <p:cNvPr id="7" name="Picture Placeholder 6"/>
          <p:cNvGraphicFramePr>
            <a:graphicFrameLocks noGrp="1"/>
          </p:cNvGraphicFramePr>
          <p:nvPr>
            <p:ph type="pic" sz="quarter" idx="12"/>
            <p:extLst>
              <p:ext uri="{D42A27DB-BD31-4B8C-83A1-F6EECF244321}">
                <p14:modId xmlns:p14="http://schemas.microsoft.com/office/powerpoint/2010/main" val="4176395954"/>
              </p:ext>
            </p:extLst>
          </p:nvPr>
        </p:nvGraphicFramePr>
        <p:xfrm>
          <a:off x="4787900" y="2132856"/>
          <a:ext cx="3708400" cy="3395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18501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13792"/>
            <a:ext cx="7956748" cy="854968"/>
          </a:xfrm>
          <a:prstGeom prst="rect">
            <a:avLst/>
          </a:prstGeom>
        </p:spPr>
        <p:txBody>
          <a:bodyPr/>
          <a:lstStyle/>
          <a:p>
            <a:r>
              <a:rPr lang="en-AU" dirty="0" smtClean="0">
                <a:solidFill>
                  <a:srgbClr val="3C6B2B"/>
                </a:solidFill>
              </a:rPr>
              <a:t>Current petition: </a:t>
            </a:r>
            <a:endParaRPr lang="en-AU" dirty="0">
              <a:solidFill>
                <a:srgbClr val="3C6B2B"/>
              </a:solidFill>
            </a:endParaRPr>
          </a:p>
        </p:txBody>
      </p:sp>
      <p:sp>
        <p:nvSpPr>
          <p:cNvPr id="11" name="Text Placeholder 10"/>
          <p:cNvSpPr>
            <a:spLocks noGrp="1"/>
          </p:cNvSpPr>
          <p:nvPr>
            <p:ph type="body" sz="quarter" idx="10"/>
          </p:nvPr>
        </p:nvSpPr>
        <p:spPr>
          <a:xfrm>
            <a:off x="401216" y="1124744"/>
            <a:ext cx="5256584" cy="3886241"/>
          </a:xfrm>
        </p:spPr>
        <p:txBody>
          <a:bodyPr/>
          <a:lstStyle/>
          <a:p>
            <a:pPr>
              <a:lnSpc>
                <a:spcPct val="150000"/>
              </a:lnSpc>
            </a:pPr>
            <a:r>
              <a:rPr lang="en-AU" u="sng" dirty="0" smtClean="0">
                <a:hlinkClick r:id="rId2"/>
              </a:rPr>
              <a:t>Community Climate Petition</a:t>
            </a:r>
            <a:endParaRPr lang="en-AU" u="sng" dirty="0" smtClean="0"/>
          </a:p>
          <a:p>
            <a:pPr>
              <a:lnSpc>
                <a:spcPct val="150000"/>
              </a:lnSpc>
            </a:pPr>
            <a:r>
              <a:rPr lang="en-AU" dirty="0" smtClean="0"/>
              <a:t>This </a:t>
            </a:r>
            <a:r>
              <a:rPr lang="en-AU" dirty="0"/>
              <a:t>petition calls on the Australian Government to take stronger action to reduce our </a:t>
            </a:r>
            <a:r>
              <a:rPr lang="en-AU" dirty="0" smtClean="0"/>
              <a:t>greenhouse gas emissions</a:t>
            </a:r>
            <a:r>
              <a:rPr lang="en-AU" dirty="0"/>
              <a:t>, </a:t>
            </a:r>
            <a:r>
              <a:rPr lang="en-AU" dirty="0" smtClean="0"/>
              <a:t>transition away </a:t>
            </a:r>
            <a:r>
              <a:rPr lang="en-AU" dirty="0"/>
              <a:t>from fossil fuels and towards renewable energy, and support our poorest and most </a:t>
            </a:r>
            <a:r>
              <a:rPr lang="en-AU" dirty="0" smtClean="0"/>
              <a:t>vulnerable neighbours </a:t>
            </a:r>
            <a:r>
              <a:rPr lang="en-AU" dirty="0"/>
              <a:t>as they face </a:t>
            </a:r>
            <a:r>
              <a:rPr lang="en-AU" dirty="0" smtClean="0"/>
              <a:t>the increasingly severe </a:t>
            </a:r>
            <a:r>
              <a:rPr lang="en-AU" dirty="0"/>
              <a:t>impacts of climate change</a:t>
            </a:r>
            <a:r>
              <a:rPr lang="en-AU" dirty="0" smtClean="0"/>
              <a:t>.</a:t>
            </a:r>
          </a:p>
          <a:p>
            <a:pPr>
              <a:lnSpc>
                <a:spcPct val="150000"/>
              </a:lnSpc>
            </a:pPr>
            <a:r>
              <a:rPr lang="en-AU" dirty="0" smtClean="0">
                <a:latin typeface="+mn-lt"/>
              </a:rPr>
              <a:t>Learn </a:t>
            </a:r>
            <a:r>
              <a:rPr lang="en-AU" dirty="0">
                <a:latin typeface="+mn-lt"/>
              </a:rPr>
              <a:t>more about how to take </a:t>
            </a:r>
            <a:r>
              <a:rPr lang="en-AU" dirty="0" smtClean="0">
                <a:latin typeface="+mn-lt"/>
              </a:rPr>
              <a:t>part:  </a:t>
            </a:r>
            <a:r>
              <a:rPr lang="en-AU" dirty="0" smtClean="0">
                <a:latin typeface="+mn-lt"/>
                <a:hlinkClick r:id="rId2"/>
              </a:rPr>
              <a:t>www.caritas.org.au/climate-petition</a:t>
            </a:r>
            <a:endParaRPr lang="en-AU" dirty="0" smtClean="0">
              <a:latin typeface="+mn-lt"/>
            </a:endParaRPr>
          </a:p>
          <a:p>
            <a:pPr>
              <a:lnSpc>
                <a:spcPct val="150000"/>
              </a:lnSpc>
            </a:pPr>
            <a:r>
              <a:rPr lang="en-AU" dirty="0"/>
              <a:t>Take Action: </a:t>
            </a:r>
          </a:p>
          <a:p>
            <a:pPr>
              <a:lnSpc>
                <a:spcPct val="150000"/>
              </a:lnSpc>
            </a:pPr>
            <a:r>
              <a:rPr lang="en-AU" dirty="0"/>
              <a:t>Click here for a </a:t>
            </a:r>
            <a:r>
              <a:rPr lang="en-AU" dirty="0">
                <a:hlinkClick r:id="rId3"/>
              </a:rPr>
              <a:t>step-by-step guide </a:t>
            </a:r>
            <a:r>
              <a:rPr lang="en-AU" dirty="0"/>
              <a:t>to running your own petition. </a:t>
            </a:r>
          </a:p>
          <a:p>
            <a:pPr>
              <a:lnSpc>
                <a:spcPct val="150000"/>
              </a:lnSpc>
            </a:pPr>
            <a:endParaRPr lang="en-AU" dirty="0">
              <a:latin typeface="+mn-lt"/>
            </a:endParaRPr>
          </a:p>
        </p:txBody>
      </p:sp>
      <p:sp>
        <p:nvSpPr>
          <p:cNvPr id="12" name="Text Placeholder 11"/>
          <p:cNvSpPr>
            <a:spLocks noGrp="1"/>
          </p:cNvSpPr>
          <p:nvPr>
            <p:ph type="body" sz="quarter" idx="11"/>
          </p:nvPr>
        </p:nvSpPr>
        <p:spPr>
          <a:xfrm>
            <a:off x="5868144" y="4955344"/>
            <a:ext cx="3101824" cy="829571"/>
          </a:xfrm>
        </p:spPr>
        <p:txBody>
          <a:bodyPr/>
          <a:lstStyle/>
          <a:p>
            <a:r>
              <a:rPr lang="en-AU" dirty="0" smtClean="0"/>
              <a:t>Caritas </a:t>
            </a:r>
            <a:r>
              <a:rPr lang="en-AU" dirty="0"/>
              <a:t>Australia and many other faith-based organisations are coordinating a huge campaign for climate justice: a multi-electorate, 150-petition campaign involving every MP in the country.</a:t>
            </a:r>
          </a:p>
        </p:txBody>
      </p:sp>
      <p:pic>
        <p:nvPicPr>
          <p:cNvPr id="14" name="Picture Placeholder 13"/>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6" b="-325"/>
          <a:stretch/>
        </p:blipFill>
        <p:spPr>
          <a:xfrm>
            <a:off x="6105378" y="1483889"/>
            <a:ext cx="2390922" cy="3379124"/>
          </a:xfrm>
        </p:spPr>
      </p:pic>
    </p:spTree>
    <p:extLst>
      <p:ext uri="{BB962C8B-B14F-4D97-AF65-F5344CB8AC3E}">
        <p14:creationId xmlns:p14="http://schemas.microsoft.com/office/powerpoint/2010/main" val="1126233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solidFill>
                  <a:srgbClr val="3C6B2B"/>
                </a:solidFill>
              </a:rPr>
              <a:t>Petition in action- </a:t>
            </a:r>
            <a:br>
              <a:rPr lang="en-AU" sz="3600" dirty="0" smtClean="0">
                <a:solidFill>
                  <a:srgbClr val="3C6B2B"/>
                </a:solidFill>
              </a:rPr>
            </a:br>
            <a:r>
              <a:rPr lang="en-AU" sz="3600" dirty="0" err="1" smtClean="0">
                <a:solidFill>
                  <a:srgbClr val="3C6B2B"/>
                </a:solidFill>
              </a:rPr>
              <a:t>st</a:t>
            </a:r>
            <a:r>
              <a:rPr lang="en-AU" sz="3600" dirty="0" smtClean="0">
                <a:solidFill>
                  <a:srgbClr val="3C6B2B"/>
                </a:solidFill>
              </a:rPr>
              <a:t> joseph’s parish hobart</a:t>
            </a:r>
            <a:endParaRPr lang="en-AU" sz="3600" dirty="0">
              <a:solidFill>
                <a:srgbClr val="3C6B2B"/>
              </a:solidFill>
            </a:endParaRPr>
          </a:p>
        </p:txBody>
      </p:sp>
      <p:sp>
        <p:nvSpPr>
          <p:cNvPr id="3" name="Text Placeholder 2"/>
          <p:cNvSpPr>
            <a:spLocks noGrp="1"/>
          </p:cNvSpPr>
          <p:nvPr>
            <p:ph type="body" sz="quarter" idx="10"/>
          </p:nvPr>
        </p:nvSpPr>
        <p:spPr>
          <a:xfrm>
            <a:off x="323528" y="1916832"/>
            <a:ext cx="4608512" cy="3886241"/>
          </a:xfrm>
        </p:spPr>
        <p:txBody>
          <a:bodyPr/>
          <a:lstStyle/>
          <a:p>
            <a:pPr>
              <a:lnSpc>
                <a:spcPct val="150000"/>
              </a:lnSpc>
            </a:pPr>
            <a:r>
              <a:rPr lang="en-AU" dirty="0" smtClean="0"/>
              <a:t>In 2015 St Joseph’s Parish created and submitted their own petition to the House of Representatives. Their Social Justice and Peace group recognised the shrinking Aid budget as an issue they felt needed to be addressed. They gathered 351 signatures and the petition was presented by Mr Andrew </a:t>
            </a:r>
            <a:r>
              <a:rPr lang="en-AU" dirty="0" err="1" smtClean="0"/>
              <a:t>Wilkie</a:t>
            </a:r>
            <a:r>
              <a:rPr lang="en-AU" dirty="0" smtClean="0"/>
              <a:t> MP in parliament.</a:t>
            </a:r>
            <a:endParaRPr lang="en-AU" dirty="0"/>
          </a:p>
          <a:p>
            <a:pPr>
              <a:lnSpc>
                <a:spcPct val="150000"/>
              </a:lnSpc>
            </a:pPr>
            <a:r>
              <a:rPr lang="en-AU" dirty="0" smtClean="0"/>
              <a:t>Take Action: Click here for a </a:t>
            </a:r>
            <a:r>
              <a:rPr lang="en-AU" dirty="0" smtClean="0">
                <a:hlinkClick r:id="rId2"/>
              </a:rPr>
              <a:t>step-by-step guide </a:t>
            </a:r>
            <a:r>
              <a:rPr lang="en-AU" dirty="0" smtClean="0"/>
              <a:t>to running your own petition. </a:t>
            </a:r>
          </a:p>
          <a:p>
            <a:endParaRPr lang="en-AU" dirty="0"/>
          </a:p>
        </p:txBody>
      </p:sp>
      <p:sp>
        <p:nvSpPr>
          <p:cNvPr id="4" name="Text Placeholder 3"/>
          <p:cNvSpPr>
            <a:spLocks noGrp="1"/>
          </p:cNvSpPr>
          <p:nvPr>
            <p:ph type="body" sz="quarter" idx="11"/>
          </p:nvPr>
        </p:nvSpPr>
        <p:spPr>
          <a:xfrm>
            <a:off x="5198449" y="4270420"/>
            <a:ext cx="3297852" cy="346841"/>
          </a:xfrm>
        </p:spPr>
        <p:txBody>
          <a:bodyPr/>
          <a:lstStyle/>
          <a:p>
            <a:r>
              <a:rPr lang="en-AU" dirty="0"/>
              <a:t>St Joseph’s Hobart created and submitted their own petition to the House of Representatives in 2015. </a:t>
            </a:r>
          </a:p>
          <a:p>
            <a:r>
              <a:rPr lang="en-AU" dirty="0" smtClean="0"/>
              <a:t>Representatives from St Joseph's meeting with Mr </a:t>
            </a:r>
            <a:r>
              <a:rPr lang="en-AU" dirty="0" err="1" smtClean="0"/>
              <a:t>Wilkie</a:t>
            </a:r>
            <a:r>
              <a:rPr lang="en-AU" dirty="0" smtClean="0"/>
              <a:t>. </a:t>
            </a:r>
          </a:p>
          <a:p>
            <a:r>
              <a:rPr lang="en-AU" i="1" dirty="0" smtClean="0"/>
              <a:t>Left to Right: Fr Peter </a:t>
            </a:r>
            <a:r>
              <a:rPr lang="en-AU" i="1" dirty="0" err="1" smtClean="0"/>
              <a:t>Addicoat</a:t>
            </a:r>
            <a:r>
              <a:rPr lang="en-AU" i="1" dirty="0" smtClean="0"/>
              <a:t>, MP Andrew </a:t>
            </a:r>
            <a:r>
              <a:rPr lang="en-AU" i="1" dirty="0" err="1" smtClean="0"/>
              <a:t>Wilkie</a:t>
            </a:r>
            <a:r>
              <a:rPr lang="en-AU" i="1" dirty="0" smtClean="0"/>
              <a:t>, Doug Fry, Margaret </a:t>
            </a:r>
            <a:r>
              <a:rPr lang="en-AU" i="1" dirty="0" err="1" smtClean="0"/>
              <a:t>Donaghy</a:t>
            </a:r>
            <a:endParaRPr lang="en-AU" i="1" dirty="0" smtClean="0"/>
          </a:p>
          <a:p>
            <a:r>
              <a:rPr lang="en-AU" i="1" dirty="0" smtClean="0"/>
              <a:t>Reproduced with permission Archdiocese Hobart. </a:t>
            </a:r>
            <a:endParaRPr lang="en-AU" i="1" dirty="0"/>
          </a:p>
        </p:txBody>
      </p:sp>
      <p:pic>
        <p:nvPicPr>
          <p:cNvPr id="7" name="Picture Placeholder 6"/>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a:stretch/>
        </p:blipFill>
        <p:spPr>
          <a:xfrm>
            <a:off x="5220072" y="2061018"/>
            <a:ext cx="3224858" cy="2046288"/>
          </a:xfrm>
        </p:spPr>
      </p:pic>
    </p:spTree>
    <p:extLst>
      <p:ext uri="{BB962C8B-B14F-4D97-AF65-F5344CB8AC3E}">
        <p14:creationId xmlns:p14="http://schemas.microsoft.com/office/powerpoint/2010/main" val="4235528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1C035"/>
        </a:solidFill>
        <a:effectLst/>
      </p:bgPr>
    </p:bg>
    <p:spTree>
      <p:nvGrpSpPr>
        <p:cNvPr id="1" name=""/>
        <p:cNvGrpSpPr/>
        <p:nvPr/>
      </p:nvGrpSpPr>
      <p:grpSpPr>
        <a:xfrm>
          <a:off x="0" y="0"/>
          <a:ext cx="0" cy="0"/>
          <a:chOff x="0" y="0"/>
          <a:chExt cx="0" cy="0"/>
        </a:xfrm>
      </p:grpSpPr>
      <p:sp>
        <p:nvSpPr>
          <p:cNvPr id="2" name="TextBox 1"/>
          <p:cNvSpPr txBox="1"/>
          <p:nvPr/>
        </p:nvSpPr>
        <p:spPr>
          <a:xfrm>
            <a:off x="142874" y="6467475"/>
            <a:ext cx="3000375" cy="276999"/>
          </a:xfrm>
          <a:prstGeom prst="rect">
            <a:avLst/>
          </a:prstGeom>
          <a:noFill/>
        </p:spPr>
        <p:txBody>
          <a:bodyPr wrap="square" rtlCol="0">
            <a:spAutoFit/>
          </a:bodyPr>
          <a:lstStyle/>
          <a:p>
            <a:r>
              <a:rPr lang="en-AU" sz="1200" dirty="0">
                <a:solidFill>
                  <a:schemeClr val="bg1"/>
                </a:solidFill>
              </a:rPr>
              <a:t>Last updated April 2017</a:t>
            </a:r>
          </a:p>
        </p:txBody>
      </p:sp>
    </p:spTree>
    <p:extLst>
      <p:ext uri="{BB962C8B-B14F-4D97-AF65-F5344CB8AC3E}">
        <p14:creationId xmlns:p14="http://schemas.microsoft.com/office/powerpoint/2010/main" val="1529827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1C0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Petitions and the Australian government</a:t>
            </a:r>
            <a:endParaRPr lang="en-US" sz="4000" dirty="0"/>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pic>
        <p:nvPicPr>
          <p:cNvPr id="9" name="Picture Placeholder 8"/>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pic>
        <p:nvPicPr>
          <p:cNvPr id="7" name="Picture Placeholder 6"/>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59458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3C6B2B"/>
                </a:solidFill>
              </a:rPr>
              <a:t>What is a petition? </a:t>
            </a:r>
            <a:endParaRPr lang="en-US" dirty="0">
              <a:solidFill>
                <a:srgbClr val="3C6B2B"/>
              </a:solidFill>
            </a:endParaRPr>
          </a:p>
        </p:txBody>
      </p:sp>
      <p:sp>
        <p:nvSpPr>
          <p:cNvPr id="4" name="Text Placeholder 3"/>
          <p:cNvSpPr>
            <a:spLocks noGrp="1"/>
          </p:cNvSpPr>
          <p:nvPr>
            <p:ph type="body" sz="quarter" idx="10"/>
          </p:nvPr>
        </p:nvSpPr>
        <p:spPr>
          <a:xfrm>
            <a:off x="466727" y="1556792"/>
            <a:ext cx="7956748" cy="1468437"/>
          </a:xfrm>
        </p:spPr>
        <p:txBody>
          <a:bodyPr/>
          <a:lstStyle/>
          <a:p>
            <a:pPr marL="285750" indent="-285750">
              <a:lnSpc>
                <a:spcPct val="150000"/>
              </a:lnSpc>
              <a:buFont typeface="Wingdings" panose="05000000000000000000" pitchFamily="2" charset="2"/>
              <a:buChar char="§"/>
            </a:pPr>
            <a:r>
              <a:rPr lang="en-AU" dirty="0" smtClean="0"/>
              <a:t>A </a:t>
            </a:r>
            <a:r>
              <a:rPr lang="en-AU" dirty="0"/>
              <a:t>petition is a request by a group of citizens for Parliament to take action to solve a particular problem. </a:t>
            </a:r>
            <a:endParaRPr lang="en-AU" dirty="0" smtClean="0"/>
          </a:p>
          <a:p>
            <a:pPr marL="285750" indent="-285750">
              <a:lnSpc>
                <a:spcPct val="150000"/>
              </a:lnSpc>
              <a:buFont typeface="Wingdings" panose="05000000000000000000" pitchFamily="2" charset="2"/>
              <a:buChar char="§"/>
            </a:pPr>
            <a:r>
              <a:rPr lang="en-AU" dirty="0" smtClean="0"/>
              <a:t>A </a:t>
            </a:r>
            <a:r>
              <a:rPr lang="en-AU" dirty="0"/>
              <a:t>petition expresses a point of view, usually on matters of public </a:t>
            </a:r>
            <a:r>
              <a:rPr lang="en-AU" dirty="0" smtClean="0"/>
              <a:t>policy. </a:t>
            </a:r>
          </a:p>
          <a:p>
            <a:pPr marL="285750" indent="-285750">
              <a:lnSpc>
                <a:spcPct val="150000"/>
              </a:lnSpc>
              <a:buFont typeface="Wingdings" panose="05000000000000000000" pitchFamily="2" charset="2"/>
              <a:buChar char="§"/>
            </a:pPr>
            <a:r>
              <a:rPr lang="en-AU" dirty="0"/>
              <a:t>In the simplest of terms, a petition is a request for action. </a:t>
            </a:r>
          </a:p>
          <a:p>
            <a:pPr marL="285750" indent="-285750">
              <a:lnSpc>
                <a:spcPct val="150000"/>
              </a:lnSpc>
              <a:buFont typeface="Wingdings" panose="05000000000000000000" pitchFamily="2" charset="2"/>
              <a:buChar char="§"/>
            </a:pPr>
            <a:r>
              <a:rPr lang="en-AU" dirty="0" smtClean="0"/>
              <a:t>The </a:t>
            </a:r>
            <a:r>
              <a:rPr lang="en-AU" dirty="0"/>
              <a:t>right to petition Parliament has been one of the rights of citizens since </a:t>
            </a:r>
            <a:r>
              <a:rPr lang="en-AU" dirty="0" smtClean="0"/>
              <a:t>Federation, making it the </a:t>
            </a:r>
            <a:r>
              <a:rPr lang="en-AU" dirty="0"/>
              <a:t>oldest and most direct way that citizens can draw attention to a problem and ask the Parliament to help them. </a:t>
            </a:r>
            <a:endParaRPr lang="en-AU" dirty="0" smtClean="0"/>
          </a:p>
          <a:p>
            <a:pPr marL="285750" indent="-285750">
              <a:lnSpc>
                <a:spcPct val="150000"/>
              </a:lnSpc>
              <a:buFont typeface="Wingdings" panose="05000000000000000000" pitchFamily="2" charset="2"/>
              <a:buChar char="§"/>
            </a:pPr>
            <a:r>
              <a:rPr lang="en-AU" dirty="0" smtClean="0"/>
              <a:t>The Federal Government can only be petitioned on a matter involving a nationally controlled issue involving legislation or government administration. </a:t>
            </a:r>
          </a:p>
          <a:p>
            <a:pPr>
              <a:lnSpc>
                <a:spcPct val="150000"/>
              </a:lnSpc>
            </a:pPr>
            <a:r>
              <a:rPr lang="en-AU" sz="1400" dirty="0" smtClean="0"/>
              <a:t>Source- </a:t>
            </a:r>
            <a:r>
              <a:rPr lang="en-AU" sz="1400" dirty="0" smtClean="0">
                <a:hlinkClick r:id="rId3"/>
              </a:rPr>
              <a:t>Parliament of Australia</a:t>
            </a:r>
            <a:endParaRPr lang="en-US" sz="1400" dirty="0"/>
          </a:p>
        </p:txBody>
      </p:sp>
    </p:spTree>
    <p:extLst>
      <p:ext uri="{BB962C8B-B14F-4D97-AF65-F5344CB8AC3E}">
        <p14:creationId xmlns:p14="http://schemas.microsoft.com/office/powerpoint/2010/main" val="4131384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solidFill>
                  <a:srgbClr val="3C6B2B"/>
                </a:solidFill>
              </a:rPr>
              <a:t>What issues are nationally controlled? </a:t>
            </a:r>
            <a:endParaRPr lang="en-US" sz="3600" dirty="0">
              <a:solidFill>
                <a:srgbClr val="3C6B2B"/>
              </a:solidFill>
            </a:endParaRPr>
          </a:p>
        </p:txBody>
      </p:sp>
      <p:sp>
        <p:nvSpPr>
          <p:cNvPr id="4" name="Text Placeholder 3"/>
          <p:cNvSpPr>
            <a:spLocks noGrp="1"/>
          </p:cNvSpPr>
          <p:nvPr>
            <p:ph type="body" sz="quarter" idx="10"/>
          </p:nvPr>
        </p:nvSpPr>
        <p:spPr>
          <a:xfrm>
            <a:off x="539552" y="1988840"/>
            <a:ext cx="4032448" cy="3886241"/>
          </a:xfrm>
        </p:spPr>
        <p:txBody>
          <a:bodyPr/>
          <a:lstStyle/>
          <a:p>
            <a:pPr marL="285750" indent="-285750">
              <a:lnSpc>
                <a:spcPct val="150000"/>
              </a:lnSpc>
              <a:buFont typeface="Arial" panose="020B0604020202020204" pitchFamily="34" charset="0"/>
              <a:buChar char="•"/>
            </a:pPr>
            <a:r>
              <a:rPr lang="en-AU" dirty="0" smtClean="0"/>
              <a:t>Federal and State Governments have different responsibilities when creating laws. </a:t>
            </a:r>
          </a:p>
          <a:p>
            <a:pPr marL="285750" indent="-285750">
              <a:lnSpc>
                <a:spcPct val="150000"/>
              </a:lnSpc>
              <a:buFont typeface="Arial" panose="020B0604020202020204" pitchFamily="34" charset="0"/>
              <a:buChar char="•"/>
            </a:pPr>
            <a:r>
              <a:rPr lang="en-AU" dirty="0" smtClean="0"/>
              <a:t>The </a:t>
            </a:r>
            <a:r>
              <a:rPr lang="en-AU" i="1" dirty="0" smtClean="0"/>
              <a:t>Australian Constitution</a:t>
            </a:r>
            <a:r>
              <a:rPr lang="en-AU" dirty="0" smtClean="0"/>
              <a:t> s51 and s52 outlines the responsibilities of the Federal Government. </a:t>
            </a:r>
          </a:p>
          <a:p>
            <a:pPr>
              <a:lnSpc>
                <a:spcPct val="150000"/>
              </a:lnSpc>
            </a:pPr>
            <a:r>
              <a:rPr lang="en-AU" sz="1400" dirty="0" smtClean="0"/>
              <a:t>Source: </a:t>
            </a:r>
            <a:r>
              <a:rPr lang="en-AU" sz="1400" dirty="0" smtClean="0">
                <a:hlinkClick r:id="rId3"/>
              </a:rPr>
              <a:t> </a:t>
            </a:r>
            <a:r>
              <a:rPr lang="en-AU" sz="1400" dirty="0">
                <a:hlinkClick r:id="rId3"/>
              </a:rPr>
              <a:t>Australian Constitution </a:t>
            </a:r>
            <a:endParaRPr lang="en-US" sz="1400" dirty="0"/>
          </a:p>
          <a:p>
            <a:pPr>
              <a:lnSpc>
                <a:spcPct val="150000"/>
              </a:lnSpc>
            </a:pPr>
            <a:endParaRPr lang="en-AU" dirty="0" smtClean="0"/>
          </a:p>
        </p:txBody>
      </p:sp>
      <p:sp>
        <p:nvSpPr>
          <p:cNvPr id="6" name="Text Placeholder 3"/>
          <p:cNvSpPr>
            <a:spLocks noGrp="1"/>
          </p:cNvSpPr>
          <p:nvPr>
            <p:ph type="body" sz="quarter" idx="10"/>
          </p:nvPr>
        </p:nvSpPr>
        <p:spPr>
          <a:xfrm>
            <a:off x="4740043" y="1988840"/>
            <a:ext cx="4032448" cy="3886241"/>
          </a:xfrm>
        </p:spPr>
        <p:txBody>
          <a:bodyPr/>
          <a:lstStyle/>
          <a:p>
            <a:pPr>
              <a:lnSpc>
                <a:spcPct val="150000"/>
              </a:lnSpc>
            </a:pPr>
            <a:r>
              <a:rPr lang="en-AU" dirty="0" smtClean="0"/>
              <a:t>They </a:t>
            </a:r>
            <a:r>
              <a:rPr lang="en-AU" dirty="0"/>
              <a:t>include, but are not limited to: </a:t>
            </a:r>
          </a:p>
          <a:p>
            <a:pPr marL="285750" indent="-285750">
              <a:lnSpc>
                <a:spcPct val="150000"/>
              </a:lnSpc>
              <a:buFont typeface="Arial" panose="020B0604020202020204" pitchFamily="34" charset="0"/>
              <a:buChar char="•"/>
            </a:pPr>
            <a:r>
              <a:rPr lang="en-AU" dirty="0"/>
              <a:t>Taxation, currency, coinage, legal tender, banking</a:t>
            </a:r>
          </a:p>
          <a:p>
            <a:pPr marL="285750" indent="-285750">
              <a:lnSpc>
                <a:spcPct val="150000"/>
              </a:lnSpc>
              <a:buFont typeface="Arial" panose="020B0604020202020204" pitchFamily="34" charset="0"/>
              <a:buChar char="•"/>
            </a:pPr>
            <a:r>
              <a:rPr lang="en-AU" dirty="0"/>
              <a:t>External affairs</a:t>
            </a:r>
          </a:p>
          <a:p>
            <a:pPr marL="285750" indent="-285750">
              <a:lnSpc>
                <a:spcPct val="150000"/>
              </a:lnSpc>
              <a:buFont typeface="Arial" panose="020B0604020202020204" pitchFamily="34" charset="0"/>
              <a:buChar char="•"/>
            </a:pPr>
            <a:r>
              <a:rPr lang="en-AU" dirty="0"/>
              <a:t>Defence- military and naval</a:t>
            </a:r>
          </a:p>
          <a:p>
            <a:pPr marL="285750" indent="-285750">
              <a:lnSpc>
                <a:spcPct val="150000"/>
              </a:lnSpc>
              <a:buFont typeface="Arial" panose="020B0604020202020204" pitchFamily="34" charset="0"/>
              <a:buChar char="•"/>
            </a:pPr>
            <a:r>
              <a:rPr lang="en-AU" dirty="0"/>
              <a:t>Copyright, patents and intellectual property</a:t>
            </a:r>
          </a:p>
          <a:p>
            <a:pPr marL="285750" indent="-285750">
              <a:lnSpc>
                <a:spcPct val="150000"/>
              </a:lnSpc>
              <a:buFont typeface="Arial" panose="020B0604020202020204" pitchFamily="34" charset="0"/>
              <a:buChar char="•"/>
            </a:pPr>
            <a:r>
              <a:rPr lang="en-AU" dirty="0"/>
              <a:t>Marriage </a:t>
            </a:r>
          </a:p>
        </p:txBody>
      </p:sp>
    </p:spTree>
    <p:extLst>
      <p:ext uri="{BB962C8B-B14F-4D97-AF65-F5344CB8AC3E}">
        <p14:creationId xmlns:p14="http://schemas.microsoft.com/office/powerpoint/2010/main" val="254877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solidFill>
                  <a:srgbClr val="3C6B2B"/>
                </a:solidFill>
              </a:rPr>
              <a:t>Who can petition the government? </a:t>
            </a:r>
            <a:endParaRPr lang="en-US" sz="4000" dirty="0">
              <a:solidFill>
                <a:srgbClr val="3C6B2B"/>
              </a:solidFill>
            </a:endParaRPr>
          </a:p>
        </p:txBody>
      </p:sp>
      <p:sp>
        <p:nvSpPr>
          <p:cNvPr id="4" name="Text Placeholder 3"/>
          <p:cNvSpPr>
            <a:spLocks noGrp="1"/>
          </p:cNvSpPr>
          <p:nvPr>
            <p:ph type="body" sz="quarter" idx="10"/>
          </p:nvPr>
        </p:nvSpPr>
        <p:spPr/>
        <p:txBody>
          <a:bodyPr/>
          <a:lstStyle/>
          <a:p>
            <a:pPr marL="285750" indent="-285750">
              <a:lnSpc>
                <a:spcPct val="150000"/>
              </a:lnSpc>
              <a:buFont typeface="Wingdings" panose="05000000000000000000" pitchFamily="2" charset="2"/>
              <a:buChar char="§"/>
            </a:pPr>
            <a:r>
              <a:rPr lang="en-AU" dirty="0" smtClean="0"/>
              <a:t>ANYONE residing in Australia can </a:t>
            </a:r>
            <a:r>
              <a:rPr lang="en-AU" dirty="0"/>
              <a:t>sign a </a:t>
            </a:r>
            <a:r>
              <a:rPr lang="en-AU" dirty="0" smtClean="0"/>
              <a:t>petition. </a:t>
            </a:r>
            <a:endParaRPr lang="en-US" dirty="0"/>
          </a:p>
          <a:p>
            <a:pPr marL="285750" indent="-285750">
              <a:lnSpc>
                <a:spcPct val="150000"/>
              </a:lnSpc>
              <a:buFont typeface="Wingdings" panose="05000000000000000000" pitchFamily="2" charset="2"/>
              <a:buChar char="§"/>
            </a:pPr>
            <a:r>
              <a:rPr lang="en-AU" dirty="0" smtClean="0"/>
              <a:t>People petition the Parliament each year on a variety of subjects, as a result Parliament receives on average 121 petitions each year.</a:t>
            </a:r>
          </a:p>
          <a:p>
            <a:pPr marL="285750" indent="-285750">
              <a:lnSpc>
                <a:spcPct val="150000"/>
              </a:lnSpc>
              <a:buFont typeface="Wingdings" panose="05000000000000000000" pitchFamily="2" charset="2"/>
              <a:buChar char="§"/>
            </a:pPr>
            <a:r>
              <a:rPr lang="en-AU" dirty="0" smtClean="0"/>
              <a:t>Each </a:t>
            </a:r>
            <a:r>
              <a:rPr lang="en-AU" dirty="0"/>
              <a:t>house of the Parliament has its </a:t>
            </a:r>
            <a:r>
              <a:rPr lang="en-AU" dirty="0" smtClean="0"/>
              <a:t>own rules </a:t>
            </a:r>
            <a:r>
              <a:rPr lang="en-AU" dirty="0"/>
              <a:t>that </a:t>
            </a:r>
            <a:r>
              <a:rPr lang="en-AU" dirty="0" smtClean="0"/>
              <a:t>the petition documents must </a:t>
            </a:r>
            <a:r>
              <a:rPr lang="en-AU" dirty="0"/>
              <a:t>follow in order to be accepted as petitions</a:t>
            </a:r>
            <a:r>
              <a:rPr lang="en-AU" dirty="0" smtClean="0"/>
              <a:t>.</a:t>
            </a:r>
          </a:p>
          <a:p>
            <a:pPr>
              <a:lnSpc>
                <a:spcPct val="150000"/>
              </a:lnSpc>
            </a:pPr>
            <a:endParaRPr lang="en-AU" dirty="0" smtClean="0"/>
          </a:p>
        </p:txBody>
      </p:sp>
      <p:pic>
        <p:nvPicPr>
          <p:cNvPr id="8" name="Picture Placeholder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a:xfrm>
            <a:off x="4776836" y="1953344"/>
            <a:ext cx="3708400" cy="3395663"/>
          </a:xfrm>
        </p:spPr>
      </p:pic>
      <p:sp>
        <p:nvSpPr>
          <p:cNvPr id="5" name="Rectangle 4"/>
          <p:cNvSpPr/>
          <p:nvPr/>
        </p:nvSpPr>
        <p:spPr>
          <a:xfrm>
            <a:off x="611560" y="5999577"/>
            <a:ext cx="2653034" cy="415498"/>
          </a:xfrm>
          <a:prstGeom prst="rect">
            <a:avLst/>
          </a:prstGeom>
        </p:spPr>
        <p:txBody>
          <a:bodyPr wrap="none">
            <a:spAutoFit/>
          </a:bodyPr>
          <a:lstStyle/>
          <a:p>
            <a:pPr>
              <a:lnSpc>
                <a:spcPct val="150000"/>
              </a:lnSpc>
            </a:pPr>
            <a:r>
              <a:rPr lang="en-AU" sz="1400" dirty="0"/>
              <a:t>Source- </a:t>
            </a:r>
            <a:r>
              <a:rPr lang="en-AU" sz="1400" dirty="0">
                <a:hlinkClick r:id="rId4"/>
              </a:rPr>
              <a:t>Parliament of Australia</a:t>
            </a:r>
            <a:endParaRPr lang="en-US" sz="1400" dirty="0"/>
          </a:p>
        </p:txBody>
      </p:sp>
      <p:sp>
        <p:nvSpPr>
          <p:cNvPr id="7" name="Text Placeholder 6"/>
          <p:cNvSpPr>
            <a:spLocks noGrp="1"/>
          </p:cNvSpPr>
          <p:nvPr>
            <p:ph type="body" sz="quarter" idx="11"/>
          </p:nvPr>
        </p:nvSpPr>
        <p:spPr>
          <a:xfrm>
            <a:off x="4776836" y="5425728"/>
            <a:ext cx="3679056" cy="346841"/>
          </a:xfrm>
        </p:spPr>
        <p:txBody>
          <a:bodyPr/>
          <a:lstStyle/>
          <a:p>
            <a:r>
              <a:rPr lang="en-AU" dirty="0"/>
              <a:t>Parliament House, Canberra. </a:t>
            </a:r>
            <a:r>
              <a:rPr lang="en-AU" dirty="0" smtClean="0"/>
              <a:t>Photo Credit: Caritas </a:t>
            </a:r>
            <a:endParaRPr lang="en-AU" dirty="0"/>
          </a:p>
        </p:txBody>
      </p:sp>
    </p:spTree>
    <p:extLst>
      <p:ext uri="{BB962C8B-B14F-4D97-AF65-F5344CB8AC3E}">
        <p14:creationId xmlns:p14="http://schemas.microsoft.com/office/powerpoint/2010/main" val="3295052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endParaRPr lang="en-AU"/>
          </a:p>
        </p:txBody>
      </p:sp>
      <p:sp>
        <p:nvSpPr>
          <p:cNvPr id="2" name="Title 1"/>
          <p:cNvSpPr>
            <a:spLocks noGrp="1"/>
          </p:cNvSpPr>
          <p:nvPr>
            <p:ph type="title"/>
          </p:nvPr>
        </p:nvSpPr>
        <p:spPr>
          <a:xfrm>
            <a:off x="539552" y="332656"/>
            <a:ext cx="7956748" cy="1143000"/>
          </a:xfrm>
        </p:spPr>
        <p:txBody>
          <a:bodyPr/>
          <a:lstStyle/>
          <a:p>
            <a:r>
              <a:rPr lang="en-AU" sz="3400" dirty="0" smtClean="0">
                <a:solidFill>
                  <a:srgbClr val="3C6B2B"/>
                </a:solidFill>
              </a:rPr>
              <a:t>How does caritas Australia decide which issues to advocate?</a:t>
            </a:r>
            <a:endParaRPr lang="en-AU" sz="3400" dirty="0">
              <a:solidFill>
                <a:srgbClr val="3C6B2B"/>
              </a:solidFill>
            </a:endParaRPr>
          </a:p>
        </p:txBody>
      </p:sp>
      <p:sp>
        <p:nvSpPr>
          <p:cNvPr id="3" name="Text Placeholder 2"/>
          <p:cNvSpPr>
            <a:spLocks noGrp="1"/>
          </p:cNvSpPr>
          <p:nvPr>
            <p:ph type="body" sz="quarter" idx="10"/>
          </p:nvPr>
        </p:nvSpPr>
        <p:spPr>
          <a:xfrm>
            <a:off x="539552" y="1916832"/>
            <a:ext cx="8352928" cy="1468437"/>
          </a:xfrm>
        </p:spPr>
        <p:txBody>
          <a:bodyPr/>
          <a:lstStyle/>
          <a:p>
            <a:pPr marL="285750" indent="-285750">
              <a:lnSpc>
                <a:spcPct val="150000"/>
              </a:lnSpc>
              <a:buFont typeface="Arial" panose="020B0604020202020204" pitchFamily="34" charset="0"/>
              <a:buChar char="•"/>
            </a:pPr>
            <a:r>
              <a:rPr lang="en-AU" sz="2000" dirty="0" smtClean="0"/>
              <a:t>Advocating for fairer policies in Australia </a:t>
            </a:r>
            <a:r>
              <a:rPr lang="en-AU" sz="2000" dirty="0"/>
              <a:t>is </a:t>
            </a:r>
            <a:r>
              <a:rPr lang="en-AU" sz="2000" dirty="0" smtClean="0"/>
              <a:t>a very </a:t>
            </a:r>
            <a:r>
              <a:rPr lang="en-AU" sz="2000" dirty="0"/>
              <a:t>important way </a:t>
            </a:r>
            <a:r>
              <a:rPr lang="en-AU" sz="2000" dirty="0" smtClean="0"/>
              <a:t>to support our partners.</a:t>
            </a:r>
          </a:p>
          <a:p>
            <a:pPr marL="285750" indent="-285750">
              <a:lnSpc>
                <a:spcPct val="150000"/>
              </a:lnSpc>
              <a:buFont typeface="Arial" panose="020B0604020202020204" pitchFamily="34" charset="0"/>
              <a:buChar char="•"/>
            </a:pPr>
            <a:r>
              <a:rPr lang="en-AU" sz="2000" dirty="0" smtClean="0"/>
              <a:t>Caritas Australia’s advocacy focuses on the priorities of our partners. It is inspired by Catholic Social Teaching principles.</a:t>
            </a:r>
          </a:p>
          <a:p>
            <a:pPr marL="285750" indent="-285750">
              <a:lnSpc>
                <a:spcPct val="150000"/>
              </a:lnSpc>
              <a:buFont typeface="Arial" panose="020B0604020202020204" pitchFamily="34" charset="0"/>
              <a:buChar char="•"/>
            </a:pPr>
            <a:r>
              <a:rPr lang="en-AU" sz="2000" dirty="0" smtClean="0"/>
              <a:t>An important part of </a:t>
            </a:r>
            <a:r>
              <a:rPr lang="en-AU" sz="2000" dirty="0"/>
              <a:t>our </a:t>
            </a:r>
            <a:r>
              <a:rPr lang="en-AU" sz="2000" dirty="0" smtClean="0"/>
              <a:t>advocacy approach is to convey and amplify the </a:t>
            </a:r>
            <a:r>
              <a:rPr lang="en-AU" sz="2000" dirty="0"/>
              <a:t>voices of our </a:t>
            </a:r>
            <a:r>
              <a:rPr lang="en-AU" sz="2000" dirty="0" smtClean="0"/>
              <a:t>partners.</a:t>
            </a:r>
          </a:p>
          <a:p>
            <a:pPr marL="285750" indent="-285750">
              <a:lnSpc>
                <a:spcPct val="150000"/>
              </a:lnSpc>
              <a:buFont typeface="Arial" panose="020B0604020202020204" pitchFamily="34" charset="0"/>
              <a:buChar char="•"/>
            </a:pPr>
            <a:r>
              <a:rPr lang="en-AU" sz="2000" dirty="0" smtClean="0"/>
              <a:t>Caritas Australia advocates on </a:t>
            </a:r>
            <a:r>
              <a:rPr lang="en-AU" sz="2000" dirty="0"/>
              <a:t>three </a:t>
            </a:r>
            <a:r>
              <a:rPr lang="en-AU" sz="2000" dirty="0" smtClean="0"/>
              <a:t>issues: climate </a:t>
            </a:r>
            <a:r>
              <a:rPr lang="en-AU" sz="2000" dirty="0"/>
              <a:t>justice, First </a:t>
            </a:r>
            <a:r>
              <a:rPr lang="en-AU" sz="2000" dirty="0" smtClean="0"/>
              <a:t>Australians justice </a:t>
            </a:r>
            <a:r>
              <a:rPr lang="en-AU" sz="2000" dirty="0"/>
              <a:t>and </a:t>
            </a:r>
            <a:r>
              <a:rPr lang="en-AU" sz="2000" dirty="0" smtClean="0"/>
              <a:t>Australia’s aid budget. </a:t>
            </a:r>
            <a:endParaRPr lang="en-AU" sz="2000" dirty="0"/>
          </a:p>
          <a:p>
            <a:pPr marL="285750" indent="-285750">
              <a:lnSpc>
                <a:spcPct val="150000"/>
              </a:lnSpc>
              <a:buFont typeface="Arial" panose="020B0604020202020204" pitchFamily="34" charset="0"/>
              <a:buChar char="•"/>
            </a:pPr>
            <a:r>
              <a:rPr lang="en-AU" sz="2000" dirty="0" smtClean="0">
                <a:latin typeface="+mn-lt"/>
              </a:rPr>
              <a:t>We focus on solutions.</a:t>
            </a:r>
          </a:p>
        </p:txBody>
      </p:sp>
    </p:spTree>
    <p:extLst>
      <p:ext uri="{BB962C8B-B14F-4D97-AF65-F5344CB8AC3E}">
        <p14:creationId xmlns:p14="http://schemas.microsoft.com/office/powerpoint/2010/main" val="1275696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Petition Information Secondary Schools</a:t>
            </a:r>
          </a:p>
          <a:p>
            <a:r>
              <a:rPr lang="en-US" dirty="0">
                <a:hlinkClick r:id="rId3"/>
              </a:rPr>
              <a:t>www.caritas.org.au/schools</a:t>
            </a:r>
            <a:endParaRPr lang="en-US" dirty="0"/>
          </a:p>
          <a:p>
            <a:endParaRPr lang="en-US" dirty="0"/>
          </a:p>
        </p:txBody>
      </p:sp>
      <p:sp>
        <p:nvSpPr>
          <p:cNvPr id="3" name="Title 2"/>
          <p:cNvSpPr>
            <a:spLocks noGrp="1"/>
          </p:cNvSpPr>
          <p:nvPr>
            <p:ph type="title"/>
          </p:nvPr>
        </p:nvSpPr>
        <p:spPr/>
        <p:txBody>
          <a:bodyPr/>
          <a:lstStyle/>
          <a:p>
            <a:r>
              <a:rPr lang="en-US" sz="3600" dirty="0" smtClean="0">
                <a:solidFill>
                  <a:srgbClr val="3C6B2B"/>
                </a:solidFill>
              </a:rPr>
              <a:t>Why does caritas advocate for others with petitions? </a:t>
            </a:r>
            <a:endParaRPr lang="en-US" sz="3600" dirty="0">
              <a:solidFill>
                <a:srgbClr val="3C6B2B"/>
              </a:solidFill>
            </a:endParaRPr>
          </a:p>
        </p:txBody>
      </p:sp>
      <p:sp>
        <p:nvSpPr>
          <p:cNvPr id="4" name="Text Placeholder 3"/>
          <p:cNvSpPr>
            <a:spLocks noGrp="1"/>
          </p:cNvSpPr>
          <p:nvPr>
            <p:ph type="body" sz="quarter" idx="10"/>
          </p:nvPr>
        </p:nvSpPr>
        <p:spPr>
          <a:xfrm>
            <a:off x="388600" y="1772816"/>
            <a:ext cx="7956748" cy="3024336"/>
          </a:xfrm>
        </p:spPr>
        <p:txBody>
          <a:bodyPr/>
          <a:lstStyle/>
          <a:p>
            <a:pPr>
              <a:lnSpc>
                <a:spcPct val="150000"/>
              </a:lnSpc>
            </a:pPr>
            <a:r>
              <a:rPr lang="en-AU" dirty="0" smtClean="0"/>
              <a:t>Caritas </a:t>
            </a:r>
            <a:r>
              <a:rPr lang="en-AU" dirty="0"/>
              <a:t>Australia’s aid and development work is reflective of the life of Jesus </a:t>
            </a:r>
            <a:r>
              <a:rPr lang="en-AU" dirty="0" smtClean="0"/>
              <a:t>Christ </a:t>
            </a:r>
            <a:r>
              <a:rPr lang="en-AU" dirty="0"/>
              <a:t>and shaped by the tradition of Catholic Social Teaching (CST).</a:t>
            </a:r>
          </a:p>
          <a:p>
            <a:pPr>
              <a:lnSpc>
                <a:spcPct val="150000"/>
              </a:lnSpc>
            </a:pPr>
            <a:r>
              <a:rPr lang="en-AU" dirty="0" smtClean="0"/>
              <a:t>Catholic Social Teaching asks us to critically analyse social justice issues by assessing what is happening and what is at stake. Caritas Australia acknowledges their role in their global family, uniting with partners during times of struggle and hardship. In </a:t>
            </a:r>
            <a:r>
              <a:rPr lang="en-AU" dirty="0"/>
              <a:t>the simplest of terms, a petition is a request for action; to either take action or refrain from taking an action. </a:t>
            </a:r>
            <a:r>
              <a:rPr lang="en-AU" dirty="0" smtClean="0"/>
              <a:t>The act of advocating, publicly supporting particular causes or policies, </a:t>
            </a:r>
            <a:r>
              <a:rPr lang="en-AU" dirty="0"/>
              <a:t>through a petition aligns with many of </a:t>
            </a:r>
            <a:r>
              <a:rPr lang="en-AU" dirty="0" smtClean="0"/>
              <a:t>the </a:t>
            </a:r>
            <a:r>
              <a:rPr lang="en-AU" dirty="0">
                <a:hlinkClick r:id="rId4"/>
              </a:rPr>
              <a:t>Catholic Social Teaching Principles</a:t>
            </a:r>
            <a:r>
              <a:rPr lang="en-AU" dirty="0"/>
              <a:t>. </a:t>
            </a:r>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r>
              <a:rPr lang="en-AU" dirty="0" smtClean="0"/>
              <a:t> </a:t>
            </a:r>
          </a:p>
        </p:txBody>
      </p:sp>
    </p:spTree>
    <p:extLst>
      <p:ext uri="{BB962C8B-B14F-4D97-AF65-F5344CB8AC3E}">
        <p14:creationId xmlns:p14="http://schemas.microsoft.com/office/powerpoint/2010/main" val="1166131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413792"/>
            <a:ext cx="8424936" cy="1143000"/>
          </a:xfrm>
        </p:spPr>
        <p:txBody>
          <a:bodyPr/>
          <a:lstStyle/>
          <a:p>
            <a:r>
              <a:rPr lang="en-US" sz="3600" dirty="0" smtClean="0">
                <a:solidFill>
                  <a:srgbClr val="3C6B2B"/>
                </a:solidFill>
              </a:rPr>
              <a:t>How do petitions relate to subsidiarity and participation? </a:t>
            </a:r>
            <a:endParaRPr lang="en-US" sz="3600" dirty="0">
              <a:solidFill>
                <a:srgbClr val="3C6B2B"/>
              </a:solidFill>
            </a:endParaRPr>
          </a:p>
        </p:txBody>
      </p:sp>
      <p:sp>
        <p:nvSpPr>
          <p:cNvPr id="4" name="Text Placeholder 3"/>
          <p:cNvSpPr>
            <a:spLocks noGrp="1"/>
          </p:cNvSpPr>
          <p:nvPr>
            <p:ph type="body" sz="quarter" idx="10"/>
          </p:nvPr>
        </p:nvSpPr>
        <p:spPr/>
        <p:txBody>
          <a:bodyPr/>
          <a:lstStyle/>
          <a:p>
            <a:pPr>
              <a:lnSpc>
                <a:spcPct val="150000"/>
              </a:lnSpc>
            </a:pPr>
            <a:r>
              <a:rPr lang="en-AU" dirty="0" smtClean="0"/>
              <a:t>We believe in every person’s right to participate in the decisions that affect their </a:t>
            </a:r>
            <a:r>
              <a:rPr lang="en-AU" dirty="0"/>
              <a:t>lives, every person can be the architect of change in their own life. </a:t>
            </a:r>
            <a:endParaRPr lang="en-AU" dirty="0" smtClean="0"/>
          </a:p>
          <a:p>
            <a:pPr>
              <a:lnSpc>
                <a:spcPct val="150000"/>
              </a:lnSpc>
            </a:pPr>
            <a:r>
              <a:rPr lang="en-AU" dirty="0" smtClean="0"/>
              <a:t>Everyone </a:t>
            </a:r>
            <a:r>
              <a:rPr lang="en-AU" dirty="0"/>
              <a:t>has a right and a duty to participate in society, including political </a:t>
            </a:r>
            <a:r>
              <a:rPr lang="en-AU" dirty="0" smtClean="0"/>
              <a:t>participation, seeking the </a:t>
            </a:r>
            <a:r>
              <a:rPr lang="en-AU" dirty="0"/>
              <a:t>well-being of all, especially the poor and </a:t>
            </a:r>
            <a:r>
              <a:rPr lang="en-AU" dirty="0" smtClean="0"/>
              <a:t>vulnerable. </a:t>
            </a:r>
          </a:p>
          <a:p>
            <a:pPr>
              <a:lnSpc>
                <a:spcPct val="150000"/>
              </a:lnSpc>
            </a:pPr>
            <a:r>
              <a:rPr lang="en-AU" dirty="0" smtClean="0"/>
              <a:t>A </a:t>
            </a:r>
            <a:r>
              <a:rPr lang="en-AU" dirty="0"/>
              <a:t>petition is one way people can </a:t>
            </a:r>
            <a:r>
              <a:rPr lang="en-AU" dirty="0" smtClean="0"/>
              <a:t>and </a:t>
            </a:r>
            <a:r>
              <a:rPr lang="en-AU" dirty="0"/>
              <a:t>affect change in their lives. </a:t>
            </a:r>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endParaRPr lang="en-AU" dirty="0"/>
          </a:p>
          <a:p>
            <a:pPr>
              <a:lnSpc>
                <a:spcPct val="150000"/>
              </a:lnSpc>
            </a:pPr>
            <a:endParaRPr lang="en-AU" dirty="0" smtClean="0"/>
          </a:p>
          <a:p>
            <a:pPr>
              <a:lnSpc>
                <a:spcPct val="150000"/>
              </a:lnSpc>
            </a:pPr>
            <a:r>
              <a:rPr lang="en-AU" dirty="0" smtClean="0"/>
              <a:t> </a:t>
            </a:r>
          </a:p>
        </p:txBody>
      </p:sp>
      <p:pic>
        <p:nvPicPr>
          <p:cNvPr id="2" name="Picture 1"/>
          <p:cNvPicPr>
            <a:picLocks noChangeAspect="1"/>
          </p:cNvPicPr>
          <p:nvPr/>
        </p:nvPicPr>
        <p:blipFill>
          <a:blip r:embed="rId3"/>
          <a:stretch>
            <a:fillRect/>
          </a:stretch>
        </p:blipFill>
        <p:spPr>
          <a:xfrm>
            <a:off x="5916381" y="1894259"/>
            <a:ext cx="2633700" cy="3621338"/>
          </a:xfrm>
          <a:prstGeom prst="rect">
            <a:avLst/>
          </a:prstGeom>
        </p:spPr>
      </p:pic>
    </p:spTree>
    <p:extLst>
      <p:ext uri="{BB962C8B-B14F-4D97-AF65-F5344CB8AC3E}">
        <p14:creationId xmlns:p14="http://schemas.microsoft.com/office/powerpoint/2010/main" val="22305292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041f561b-787a-4331-b8c2-4f8b42e141f3">General information about petitions meeting outcomes in Civics and Citizenship. </Description0>
    <Document_x0020_Status xmlns="041f561b-787a-4331-b8c2-4f8b42e141f3">Draft</Document_x0020_Status>
    <Used_x0020_for xmlns="041f561b-787a-4331-b8c2-4f8b42e141f3"/>
    <Resource_x0020_Type xmlns="041f561b-787a-4331-b8c2-4f8b42e141f3">Learning Experience</Resource_x0020_Type>
    <Audience xmlns="041f561b-787a-4331-b8c2-4f8b42e141f3">
      <Value>Lower Secondary</Value>
      <Value>Middle Secondary</Value>
      <Value>Senior Secondary</Value>
    </Audience>
    <Calendar_x0020_Year xmlns="041f561b-787a-4331-b8c2-4f8b42e141f3">2017</Calendar_x0020_Year>
    <Topic xmlns="041f561b-787a-4331-b8c2-4f8b42e141f3">
      <Value>Education</Value>
    </Topic>
    <_dlc_DocId xmlns="e628dbc2-5780-4aa6-b59e-b4a165ad8118">3XVCYASFVK3Q-205-1010</_dlc_DocId>
    <_dlc_DocIdUrl xmlns="e628dbc2-5780-4aa6-b59e-b4a165ad8118">
      <Url>http://aimstest.caritas.org.au/sites/community/education/resources/_layouts/DocIdRedir.aspx?ID=3XVCYASFVK3Q-205-1010</Url>
      <Description>3XVCYASFVK3Q-205-1010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0723d38cd10320af5fa5f67bb8bd578">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04e68461d7bccf0d00d2c3bec6b3d96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13"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79CE9FC7-F488-4CBC-BC57-3C13B4B4EA8E}">
  <ds:schemaRefs>
    <ds:schemaRef ds:uri="041f561b-787a-4331-b8c2-4f8b42e141f3"/>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http://purl.org/dc/terms/"/>
    <ds:schemaRef ds:uri="e628dbc2-5780-4aa6-b59e-b4a165ad8118"/>
    <ds:schemaRef ds:uri="http://www.w3.org/XML/1998/namespace"/>
  </ds:schemaRefs>
</ds:datastoreItem>
</file>

<file path=customXml/itemProps3.xml><?xml version="1.0" encoding="utf-8"?>
<ds:datastoreItem xmlns:ds="http://schemas.openxmlformats.org/officeDocument/2006/customXml" ds:itemID="{BF7ABBF9-8415-4F91-81D8-FA71EE4A09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8dbc2-5780-4aa6-b59e-b4a165ad8118"/>
    <ds:schemaRef ds:uri="041f561b-787a-4331-b8c2-4f8b42e141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87DA715-7684-45B1-B557-31CEB5DAC15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Foundry.thmx</Template>
  <TotalTime>3164</TotalTime>
  <Words>2708</Words>
  <Application>Microsoft Office PowerPoint</Application>
  <PresentationFormat>On-screen Show (4:3)</PresentationFormat>
  <Paragraphs>800</Paragraphs>
  <Slides>24</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Felt Tip Roman</vt:lpstr>
      <vt:lpstr>Wingdings</vt:lpstr>
      <vt:lpstr>Office Theme</vt:lpstr>
      <vt:lpstr>Presenter notes</vt:lpstr>
      <vt:lpstr>Australian Curriculum Links Civics and Citizenship</vt:lpstr>
      <vt:lpstr>Petitions and the Australian government</vt:lpstr>
      <vt:lpstr>What is a petition? </vt:lpstr>
      <vt:lpstr>What issues are nationally controlled? </vt:lpstr>
      <vt:lpstr>Who can petition the government? </vt:lpstr>
      <vt:lpstr>How does caritas Australia decide which issues to advocate?</vt:lpstr>
      <vt:lpstr>Why does caritas advocate for others with petitions? </vt:lpstr>
      <vt:lpstr>How do petitions relate to subsidiarity and participation? </vt:lpstr>
      <vt:lpstr>How do petitions relate to the common good? </vt:lpstr>
      <vt:lpstr>How do petitions relate to solidarity? </vt:lpstr>
      <vt:lpstr>why is our right to petition important in our democracy?</vt:lpstr>
      <vt:lpstr>What do you need on your petition? </vt:lpstr>
      <vt:lpstr>How do you petition the house of representatives? </vt:lpstr>
      <vt:lpstr>How do I petition the senate? </vt:lpstr>
      <vt:lpstr>What is hansard?  </vt:lpstr>
      <vt:lpstr>why is hansard important? </vt:lpstr>
      <vt:lpstr>why is hansard important? </vt:lpstr>
      <vt:lpstr>which petitions will I support?</vt:lpstr>
      <vt:lpstr>which petitions will I support?</vt:lpstr>
      <vt:lpstr>which petitions will I support?</vt:lpstr>
      <vt:lpstr>Current petition: </vt:lpstr>
      <vt:lpstr>Petition in action-  st joseph’s parish hobart</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Petitions and the Australian Government</dc:title>
  <dc:creator>Natalie Cox</dc:creator>
  <cp:lastModifiedBy>Sally-Anne Hurley</cp:lastModifiedBy>
  <cp:revision>251</cp:revision>
  <dcterms:created xsi:type="dcterms:W3CDTF">2014-11-30T23:21:17Z</dcterms:created>
  <dcterms:modified xsi:type="dcterms:W3CDTF">2017-04-26T04:52:48Z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0x0101003BB767A26C87A8429349E100999E60C0</vt:lpwstr>
  </property>
  <property fmtid="{D5CDD505-2E9C-101B-9397-08002B2CF9AE}" pid="3" name="_dlc_DocIdItemGuid">
    <vt:lpwstr>511f2c19-4762-48d9-9bb5-62f968611fd0</vt:lpwstr>
  </property>
</Properties>
</file>