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32757-3DCB-45A2-8C4F-25B365B2F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BBC0F3-36C8-45EC-A5EB-1AFB8CF1A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8EFE81-897D-423D-8B97-394E061BE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051E-CE31-4654-B617-7F9F15931B22}" type="datetimeFigureOut">
              <a:rPr lang="en-AU" smtClean="0"/>
              <a:t>19/01/2023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D7CF4-6D60-4B8F-AE1E-EC9691E11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5ED36-EB4D-4766-A255-11D0DC6CB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739A-F2B0-447D-B141-7005143A5E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863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225D1-2942-4A06-B02B-9FA8BF18F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2ED4A0-8514-4F96-AF2A-C570033E2E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219D0-4576-492A-9914-6ED5A7E06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051E-CE31-4654-B617-7F9F15931B22}" type="datetimeFigureOut">
              <a:rPr lang="en-AU" smtClean="0"/>
              <a:t>19/01/2023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BA406-089A-467F-828B-BDDDC05B9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0BF73-AAE5-4F4E-AE75-04DCD3F1F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739A-F2B0-447D-B141-7005143A5E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9268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00C50C-F21F-4874-A977-994406D999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7A3C97-7C91-40A2-977E-BA5EBE8A64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CB9D3-5C78-4866-AA90-77AA44E80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051E-CE31-4654-B617-7F9F15931B22}" type="datetimeFigureOut">
              <a:rPr lang="en-AU" smtClean="0"/>
              <a:t>19/01/2023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30442-973A-4E7B-B632-A0D138693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CB07A9-AD65-411A-8354-59FBBA788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739A-F2B0-447D-B141-7005143A5E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4923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41F04-A55D-4B57-A13F-3DE2F7DF9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E4F4B-E7C9-4A6C-8C77-7E665AABC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768D45-E349-47E7-89FA-63A58F5CF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051E-CE31-4654-B617-7F9F15931B22}" type="datetimeFigureOut">
              <a:rPr lang="en-AU" smtClean="0"/>
              <a:t>19/01/2023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FA147-E412-43DD-B2C5-4119638E3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953E2-9FB1-43D5-863D-F568157C7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739A-F2B0-447D-B141-7005143A5E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166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1709A-1FA7-4C75-B246-D8D347042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871AF-E76B-476E-ACD5-D2C647670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0E77B-233A-430E-B6B7-106FA3C71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051E-CE31-4654-B617-7F9F15931B22}" type="datetimeFigureOut">
              <a:rPr lang="en-AU" smtClean="0"/>
              <a:t>19/01/2023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DC62C-D26D-40A4-98BE-76F6361A8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67C17-BCDA-4FB2-976E-FD7123EA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739A-F2B0-447D-B141-7005143A5E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01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7613E-37BC-4223-930C-5EB80490A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1BAB3-94E3-4CC6-96B9-5EC1002A21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E00532-9179-4F94-A99B-FCEC548DAC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711D59-819B-4017-957B-0C2AF0C72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051E-CE31-4654-B617-7F9F15931B22}" type="datetimeFigureOut">
              <a:rPr lang="en-AU" smtClean="0"/>
              <a:t>19/01/2023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446735-DDC4-44ED-8249-B3A6AACAE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7C0574-38C1-48FF-BABE-220BD2586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739A-F2B0-447D-B141-7005143A5E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3717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C70B0-4C2C-47EF-A2DD-BA39FB60F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F2810C-0B7C-4F58-BDF4-ED8603E01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86998C-1F06-4C63-A537-D1AB25093F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C414D6-E267-453D-BD0E-624FD89BAB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A99F1D-0697-4CCC-A96D-9F91AE1D42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8B361B-6E32-46B1-98BA-A30DCB5A8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051E-CE31-4654-B617-7F9F15931B22}" type="datetimeFigureOut">
              <a:rPr lang="en-AU" smtClean="0"/>
              <a:t>19/01/2023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74387F-89D6-404D-A115-A77147B2C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33B796-CC34-4193-B18A-A92FD1236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739A-F2B0-447D-B141-7005143A5E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4095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DCDA3-4761-4C1F-A202-4F886783D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059261-5792-46E5-86C0-55171C926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051E-CE31-4654-B617-7F9F15931B22}" type="datetimeFigureOut">
              <a:rPr lang="en-AU" smtClean="0"/>
              <a:t>19/01/2023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3B91F0-3F9C-4427-886E-D5432A14A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087409-48DB-4F9C-BCC6-2FA3C61D0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739A-F2B0-447D-B141-7005143A5E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784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1E177E-00F4-4557-AC8A-501595C40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051E-CE31-4654-B617-7F9F15931B22}" type="datetimeFigureOut">
              <a:rPr lang="en-AU" smtClean="0"/>
              <a:t>19/01/2023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BD8EB1-42A3-4F0C-8418-6019147A3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DD47E2-F192-44D3-AA29-F7CD364FB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739A-F2B0-447D-B141-7005143A5E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6418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48137-5D97-43D7-ADF8-DA7F5868C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5300B9-B60A-4D36-BEA5-E5C562683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D3777E-7A8A-429B-BDD3-BA5036C981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65ADC6-7871-4AAA-96E1-91BF320CC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051E-CE31-4654-B617-7F9F15931B22}" type="datetimeFigureOut">
              <a:rPr lang="en-AU" smtClean="0"/>
              <a:t>19/01/2023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F23AE3-DA9B-4B4A-B9A3-34C923DE0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9EF411-EFCE-49FC-8371-D27563A4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739A-F2B0-447D-B141-7005143A5E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22653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8F023-EB28-4583-869D-CD70E0991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167EAF-D74D-4FE0-B80C-A45D31ED37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CA746F-E13C-420F-AB26-1D24273FD9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F1E007-005C-4012-BAF3-CBF46B48F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1051E-CE31-4654-B617-7F9F15931B22}" type="datetimeFigureOut">
              <a:rPr lang="en-AU" smtClean="0"/>
              <a:t>19/01/2023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75A8E0-A668-483D-8902-EC522892A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A851EE-6677-461A-8C91-E95885F57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3739A-F2B0-447D-B141-7005143A5E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3592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6C1158-670E-4F0D-98E4-E2D3B6A14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928A1-532F-43B5-A540-5258FCE1B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D8F69-DFEC-43D5-BB28-1E5BE09AA4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1051E-CE31-4654-B617-7F9F15931B22}" type="datetimeFigureOut">
              <a:rPr lang="en-AU" smtClean="0"/>
              <a:t>19/01/2023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D72D6-4F57-44C2-AF9B-F6CEA63772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138B6-B900-45A6-9A58-66220C4FA3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3739A-F2B0-447D-B141-7005143A5ED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6047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54BC5C3-DF58-41FA-B67F-5A0CA008C4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458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8B661F2-BB5E-4BA6-85A2-84E34670A3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123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5B4263F7BA4B4FB1DEE6AB7F3265F0" ma:contentTypeVersion="29" ma:contentTypeDescription="Create a new document." ma:contentTypeScope="" ma:versionID="00f8aaf2107443121ced134ee35074f6">
  <xsd:schema xmlns:xsd="http://www.w3.org/2001/XMLSchema" xmlns:xs="http://www.w3.org/2001/XMLSchema" xmlns:p="http://schemas.microsoft.com/office/2006/metadata/properties" xmlns:ns2="a74f41e8-2c9a-4a9a-8a86-1b2eca9cb15f" xmlns:ns3="http://schemas.microsoft.com/sharepoint/v3/fields" xmlns:ns4="d0426e0c-4a75-4487-8a8c-05f70a1c3a62" targetNamespace="http://schemas.microsoft.com/office/2006/metadata/properties" ma:root="true" ma:fieldsID="5be9af111566e9b9f85aefd1505e1f5d" ns2:_="" ns3:_="" ns4:_="">
    <xsd:import namespace="a74f41e8-2c9a-4a9a-8a86-1b2eca9cb15f"/>
    <xsd:import namespace="http://schemas.microsoft.com/sharepoint/v3/fields"/>
    <xsd:import namespace="d0426e0c-4a75-4487-8a8c-05f70a1c3a62"/>
    <xsd:element name="properties">
      <xsd:complexType>
        <xsd:sequence>
          <xsd:element name="documentManagement">
            <xsd:complexType>
              <xsd:all>
                <xsd:element ref="ns2:Calendar_x0020_Year" minOccurs="0"/>
                <xsd:element ref="ns2:Document_x0020_Status" minOccurs="0"/>
                <xsd:element ref="ns3:_ResourceType" minOccurs="0"/>
                <xsd:element ref="ns4:bc52f877b74e4892aa9edc07f5db4423" minOccurs="0"/>
                <xsd:element ref="ns2:TaxCatchAll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lcf76f155ced4ddcb4097134ff3c332f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2:TaxKeywordTaxHTField" minOccurs="0"/>
                <xsd:element ref="ns4:Audience" minOccurs="0"/>
                <xsd:element ref="ns4:Curriculum" minOccurs="0"/>
                <xsd:element ref="ns4:Cross_x002d_Curriculum_x0020_Priorities" minOccurs="0"/>
                <xsd:element ref="ns4:General_x0020_Capabilities" minOccurs="0"/>
                <xsd:element ref="ns4:Resource_x0020_Topic" minOccurs="0"/>
                <xsd:element ref="ns4:Res_x0020_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4f41e8-2c9a-4a9a-8a86-1b2eca9cb15f" elementFormDefault="qualified">
    <xsd:import namespace="http://schemas.microsoft.com/office/2006/documentManagement/types"/>
    <xsd:import namespace="http://schemas.microsoft.com/office/infopath/2007/PartnerControls"/>
    <xsd:element name="Calendar_x0020_Year" ma:index="8" nillable="true" ma:displayName="Calendar Year" ma:list="{efc841cf-c008-4849-acd6-eb31f33685a0}" ma:internalName="Calendar_x0020_Year" ma:showField="CalendarYear" ma:web="a74f41e8-2c9a-4a9a-8a86-1b2eca9cb15f">
      <xsd:simpleType>
        <xsd:restriction base="dms:Lookup"/>
      </xsd:simpleType>
    </xsd:element>
    <xsd:element name="Document_x0020_Status" ma:index="9" nillable="true" ma:displayName="Document Status" ma:list="{c6e27091-794f-4218-8873-7e1e6bc71942}" ma:internalName="Document_x0020_Status" ma:showField="Documentstatus" ma:web="a74f41e8-2c9a-4a9a-8a86-1b2eca9cb15f">
      <xsd:simpleType>
        <xsd:restriction base="dms:Lookup"/>
      </xsd:simpleType>
    </xsd:element>
    <xsd:element name="TaxCatchAll" ma:index="13" nillable="true" ma:displayName="Taxonomy Catch All Column" ma:hidden="true" ma:list="{0f3ffeea-cf0c-4ca3-804a-6fa494fe2746}" ma:internalName="TaxCatchAll" ma:showField="CatchAllData" ma:web="a74f41e8-2c9a-4a9a-8a86-1b2eca9cb1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fba56b17-20de-4e09-aefb-c97c0efd6db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ResourceType" ma:index="10" nillable="true" ma:displayName="Resource Type" ma:description="A set of categories, functions, genres or aggregation levels" ma:internalName="_ResourceTyp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26e0c-4a75-4487-8a8c-05f70a1c3a62" elementFormDefault="qualified">
    <xsd:import namespace="http://schemas.microsoft.com/office/2006/documentManagement/types"/>
    <xsd:import namespace="http://schemas.microsoft.com/office/infopath/2007/PartnerControls"/>
    <xsd:element name="bc52f877b74e4892aa9edc07f5db4423" ma:index="12" nillable="true" ma:taxonomy="true" ma:internalName="bc52f877b74e4892aa9edc07f5db4423" ma:taxonomyFieldName="Topic" ma:displayName="Topic" ma:default="" ma:fieldId="{bc52f877-b74e-4892-aa9e-dc07f5db4423}" ma:sspId="fba56b17-20de-4e09-aefb-c97c0efd6dbe" ma:termSetId="43fe0924-5d85-4bf5-8df1-467cebe12fd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ba56b17-20de-4e09-aefb-c97c0efd6d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dience" ma:index="25" nillable="true" ma:displayName="Audience" ma:default="Lower Primary (F-2)" ma:internalName="Audienc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Lower Primary (F-2)"/>
                    <xsd:enumeration value="Middle Primary (Y3-4)"/>
                    <xsd:enumeration value="Upper primary (Y5-6)"/>
                    <xsd:enumeration value="Upper primary (Y3-6)"/>
                    <xsd:enumeration value="Secondary"/>
                    <xsd:enumeration value="Youth"/>
                    <xsd:enumeration value="Parish"/>
                    <xsd:enumeration value="Teacher"/>
                  </xsd:restriction>
                </xsd:simpleType>
              </xsd:element>
            </xsd:sequence>
          </xsd:extension>
        </xsd:complexContent>
      </xsd:complexType>
    </xsd:element>
    <xsd:element name="Curriculum" ma:index="26" nillable="true" ma:displayName="Curriculum" ma:default="Civics and Citizenship" ma:internalName="Curriculum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ivics and Citizenship"/>
                    <xsd:enumeration value="Economics &amp; Business"/>
                    <xsd:enumeration value="English"/>
                    <xsd:enumeration value="Geography"/>
                    <xsd:enumeration value="HASS"/>
                    <xsd:enumeration value="Health &amp;PE"/>
                    <xsd:enumeration value="History"/>
                    <xsd:enumeration value="Languages"/>
                    <xsd:enumeration value="Mathematics"/>
                    <xsd:enumeration value="Religious Education"/>
                    <xsd:enumeration value="Science"/>
                    <xsd:enumeration value="Technologies"/>
                    <xsd:enumeration value="The Arts"/>
                  </xsd:restriction>
                </xsd:simpleType>
              </xsd:element>
            </xsd:sequence>
          </xsd:extension>
        </xsd:complexContent>
      </xsd:complexType>
    </xsd:element>
    <xsd:element name="Cross_x002d_Curriculum_x0020_Priorities" ma:index="27" nillable="true" ma:displayName="Cross-Curriculum Priorities" ma:default="Aboriginal and Torres Strait Islander Histories and Cultures" ma:internalName="Cross_x002d_Curriculum_x0020_Prioritie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boriginal and Torres Strait Islander Histories and Cultures"/>
                    <xsd:enumeration value="Asia and Australia's Engagement with Asia"/>
                    <xsd:enumeration value="Sustainability"/>
                  </xsd:restriction>
                </xsd:simpleType>
              </xsd:element>
            </xsd:sequence>
          </xsd:extension>
        </xsd:complexContent>
      </xsd:complexType>
    </xsd:element>
    <xsd:element name="General_x0020_Capabilities" ma:index="28" nillable="true" ma:displayName="General Capabilities" ma:default="Literacy" ma:internalName="General_x0020_Capabilities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Literacy"/>
                    <xsd:enumeration value="Numeracy"/>
                    <xsd:enumeration value="Information and Communication Technology (ICT) Capability"/>
                    <xsd:enumeration value="Critical and Creative Thinking"/>
                    <xsd:enumeration value="Personal and Social Capability"/>
                    <xsd:enumeration value="Ethical Understanding"/>
                    <xsd:enumeration value="Intercultural Understanding"/>
                  </xsd:restriction>
                </xsd:simpleType>
              </xsd:element>
            </xsd:sequence>
          </xsd:extension>
        </xsd:complexContent>
      </xsd:complexType>
    </xsd:element>
    <xsd:element name="Resource_x0020_Topic" ma:index="29" nillable="true" ma:displayName="Resource Topic" ma:default="About Caritas" ma:internalName="Resource_x0020_Topic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bout Caritas"/>
                    <xsd:enumeration value="Advocacy and Campaigns"/>
                    <xsd:enumeration value="Catholic Identity"/>
                    <xsd:enumeration value="Catholic Social Teaching"/>
                    <xsd:enumeration value="Disability"/>
                    <xsd:enumeration value="Emergencies"/>
                    <xsd:enumeration value="Environment, Climate Justice and Disaster Risk Reduction"/>
                    <xsd:enumeration value="Food Security and Agriculture"/>
                    <xsd:enumeration value="Gender Equity"/>
                    <xsd:enumeration value="Health"/>
                    <xsd:enumeration value="Human Trafficking, Modern Slavery and Fair Trade"/>
                    <xsd:enumeration value="Indigenous Peoples"/>
                    <xsd:enumeration value="Laudato Si'"/>
                    <xsd:enumeration value="Peace and Conflict"/>
                    <xsd:enumeration value="Poverty"/>
                    <xsd:enumeration value="Project Compassion"/>
                    <xsd:enumeration value="Refugees and Forced Migration"/>
                    <xsd:enumeration value="Sustainable Development Goals and Human Rights"/>
                    <xsd:enumeration value="Water and Sanitation"/>
                    <xsd:enumeration value="Religion"/>
                  </xsd:restriction>
                </xsd:simpleType>
              </xsd:element>
            </xsd:sequence>
          </xsd:extension>
        </xsd:complexContent>
      </xsd:complexType>
    </xsd:element>
    <xsd:element name="Res_x0020_Type" ma:index="30" nillable="true" ma:displayName="Res Type" ma:default="Assembly" ma:internalName="Res_x0020_Typ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ssembly"/>
                    <xsd:enumeration value="Fact Sheet and Report"/>
                    <xsd:enumeration value="Film"/>
                    <xsd:enumeration value="Fundraising"/>
                    <xsd:enumeration value="Game"/>
                    <xsd:enumeration value="Guide"/>
                    <xsd:enumeration value="Image"/>
                    <xsd:enumeration value="Lesson and Unit"/>
                    <xsd:enumeration value="Poster"/>
                    <xsd:enumeration value="Prayer, Reflection and Prayer Service"/>
                    <xsd:enumeration value="Quiz"/>
                    <xsd:enumeration value="Story/Case Study"/>
                  </xsd:restriction>
                </xsd:simple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lendar_x0020_Year xmlns="a74f41e8-2c9a-4a9a-8a86-1b2eca9cb15f" xsi:nil="true"/>
    <Resource_x0020_Topic xmlns="d0426e0c-4a75-4487-8a8c-05f70a1c3a62">
      <Value>About Caritas</Value>
    </Resource_x0020_Topic>
    <Cross_x002d_Curriculum_x0020_Priorities xmlns="d0426e0c-4a75-4487-8a8c-05f70a1c3a62">
      <Value>Aboriginal and Torres Strait Islander Histories and Cultures</Value>
    </Cross_x002d_Curriculum_x0020_Priorities>
    <bc52f877b74e4892aa9edc07f5db4423 xmlns="d0426e0c-4a75-4487-8a8c-05f70a1c3a62">
      <Terms xmlns="http://schemas.microsoft.com/office/infopath/2007/PartnerControls"/>
    </bc52f877b74e4892aa9edc07f5db4423>
    <TaxCatchAll xmlns="a74f41e8-2c9a-4a9a-8a86-1b2eca9cb15f" xsi:nil="true"/>
    <Curriculum xmlns="d0426e0c-4a75-4487-8a8c-05f70a1c3a62">
      <Value>Civics and Citizenship</Value>
    </Curriculum>
    <lcf76f155ced4ddcb4097134ff3c332f xmlns="d0426e0c-4a75-4487-8a8c-05f70a1c3a62">
      <Terms xmlns="http://schemas.microsoft.com/office/infopath/2007/PartnerControls"/>
    </lcf76f155ced4ddcb4097134ff3c332f>
    <TaxKeywordTaxHTField xmlns="a74f41e8-2c9a-4a9a-8a86-1b2eca9cb15f">
      <Terms xmlns="http://schemas.microsoft.com/office/infopath/2007/PartnerControls"/>
    </TaxKeywordTaxHTField>
    <_ResourceType xmlns="http://schemas.microsoft.com/sharepoint/v3/fields" xsi:nil="true"/>
    <Document_x0020_Status xmlns="a74f41e8-2c9a-4a9a-8a86-1b2eca9cb15f" xsi:nil="true"/>
    <Audience xmlns="d0426e0c-4a75-4487-8a8c-05f70a1c3a62">
      <Value>Lower Primary (F-2)</Value>
    </Audience>
    <General_x0020_Capabilities xmlns="d0426e0c-4a75-4487-8a8c-05f70a1c3a62">
      <Value>Literacy</Value>
    </General_x0020_Capabilities>
    <Res_x0020_Type xmlns="d0426e0c-4a75-4487-8a8c-05f70a1c3a62">
      <Value>Assembly</Value>
    </Res_x0020_Type>
  </documentManagement>
</p:properties>
</file>

<file path=customXml/itemProps1.xml><?xml version="1.0" encoding="utf-8"?>
<ds:datastoreItem xmlns:ds="http://schemas.openxmlformats.org/officeDocument/2006/customXml" ds:itemID="{1EA38BC1-0E3F-40CC-BAA9-122D753BD36F}"/>
</file>

<file path=customXml/itemProps2.xml><?xml version="1.0" encoding="utf-8"?>
<ds:datastoreItem xmlns:ds="http://schemas.openxmlformats.org/officeDocument/2006/customXml" ds:itemID="{61987FF1-D0AB-478B-98A0-9FF05AF4F6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D305EA-C4C2-43B2-A330-DC1FFC1C33E8}">
  <ds:schemaRefs>
    <ds:schemaRef ds:uri="96af9fec-0813-4f90-90f5-7de44251b3bd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terms/"/>
    <ds:schemaRef ds:uri="0c92e70a-25a6-4cf7-8384-e0f0c7e5c7d6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Rebekah Pryor</dc:creator>
  <cp:lastModifiedBy>Dr Rebekah Pryor</cp:lastModifiedBy>
  <cp:revision>2</cp:revision>
  <dcterms:created xsi:type="dcterms:W3CDTF">2023-01-19T05:01:27Z</dcterms:created>
  <dcterms:modified xsi:type="dcterms:W3CDTF">2023-01-19T22:37:50Z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0x0101007A5B4263F7BA4B4FB1DEE6AB7F3265F0</vt:lpwstr>
  </property>
</Properties>
</file>