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40" r:id="rId4"/>
  </p:sldMasterIdLst>
  <p:notesMasterIdLst>
    <p:notesMasterId r:id="rId28"/>
  </p:notesMasterIdLst>
  <p:sldIdLst>
    <p:sldId id="285" r:id="rId5"/>
    <p:sldId id="258" r:id="rId6"/>
    <p:sldId id="288" r:id="rId7"/>
    <p:sldId id="289" r:id="rId8"/>
    <p:sldId id="264" r:id="rId9"/>
    <p:sldId id="297" r:id="rId10"/>
    <p:sldId id="506" r:id="rId11"/>
    <p:sldId id="292" r:id="rId12"/>
    <p:sldId id="293" r:id="rId13"/>
    <p:sldId id="298" r:id="rId14"/>
    <p:sldId id="294" r:id="rId15"/>
    <p:sldId id="276" r:id="rId16"/>
    <p:sldId id="295" r:id="rId17"/>
    <p:sldId id="473" r:id="rId18"/>
    <p:sldId id="471" r:id="rId19"/>
    <p:sldId id="472" r:id="rId20"/>
    <p:sldId id="475" r:id="rId21"/>
    <p:sldId id="474" r:id="rId22"/>
    <p:sldId id="507" r:id="rId23"/>
    <p:sldId id="260" r:id="rId24"/>
    <p:sldId id="503" r:id="rId25"/>
    <p:sldId id="274" r:id="rId26"/>
    <p:sldId id="509" r:id="rId27"/>
  </p:sldIdLst>
  <p:sldSz cx="12192000" cy="6858000"/>
  <p:notesSz cx="6858000" cy="9144000"/>
  <p:embeddedFontLst>
    <p:embeddedFont>
      <p:font typeface="Calibri" panose="020F0502020204030204" pitchFamily="34" charset="0"/>
      <p:regular r:id="rId29"/>
      <p:bold r:id="rId30"/>
      <p:italic r:id="rId31"/>
      <p:boldItalic r:id="rId32"/>
    </p:embeddedFont>
    <p:embeddedFont>
      <p:font typeface="Roboto Light" panose="02000000000000000000" pitchFamily="2" charset="0"/>
      <p:regular r:id="rId33"/>
      <p:italic r:id="rId34"/>
    </p:embeddedFont>
    <p:embeddedFont>
      <p:font typeface="Roboto Light" panose="02000000000000000000" pitchFamily="2" charset="0"/>
      <p:regular r:id="rId33"/>
      <p:italic r:id="rId34"/>
    </p:embeddedFont>
    <p:embeddedFont>
      <p:font typeface="Segoe UI" panose="020B0502040204020203" pitchFamily="34" charset="0"/>
      <p:regular r:id="rId35"/>
      <p:bold r:id="rId36"/>
      <p:italic r:id="rId37"/>
      <p:boldItalic r:id="rId38"/>
    </p:embeddedFont>
  </p:embeddedFontLst>
  <p:photoAlbum/>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3C21B81-68C7-CDC9-5D1E-2BF4DC3C010B}" name="Nicole Dobrohotoff" initials="ND" userId="S::nicoled@caritas.org.au::2dc4cf58-dc7e-422a-950b-38460c74cb76" providerId="AD"/>
  <p188:author id="{8A5FC5AE-2BC3-118D-8ADA-AAC5FDAB8CD0}" name="Tim Lam" initials="TL" userId="S::tim.lam@caritas.org.au::50ad375a-c4a0-4ecc-a31f-75e03868e30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2E1B"/>
    <a:srgbClr val="B82E1B"/>
    <a:srgbClr val="B82908"/>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3D9EB3-657A-1082-1719-5B02D8086F95}" v="1" dt="2024-05-06T23:23:57.1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532" autoAdjust="0"/>
  </p:normalViewPr>
  <p:slideViewPr>
    <p:cSldViewPr snapToGrid="0">
      <p:cViewPr varScale="1">
        <p:scale>
          <a:sx n="87" d="100"/>
          <a:sy n="87" d="100"/>
        </p:scale>
        <p:origin x="1392"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font" Target="fonts/font6.fntdata"/><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1.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viewProps" Target="viewProps.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3.fntdata"/><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2.fntdata"/><Relationship Id="rId35" Type="http://schemas.openxmlformats.org/officeDocument/2006/relationships/font" Target="fonts/font7.fntdata"/><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5.fntdata"/><Relationship Id="rId38" Type="http://schemas.openxmlformats.org/officeDocument/2006/relationships/font" Target="fonts/font10.fntdata"/><Relationship Id="rId20" Type="http://schemas.openxmlformats.org/officeDocument/2006/relationships/slide" Target="slides/slide16.xml"/><Relationship Id="rId4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m Lam" userId="S::tim.lam@caritas.org.au::50ad375a-c4a0-4ecc-a31f-75e03868e30d" providerId="AD" clId="Web-{8A7669DD-DD9E-58B5-C83F-5F7D073A3FC6}"/>
    <pc:docChg chg="mod">
      <pc:chgData name="Tim Lam" userId="S::tim.lam@caritas.org.au::50ad375a-c4a0-4ecc-a31f-75e03868e30d" providerId="AD" clId="Web-{8A7669DD-DD9E-58B5-C83F-5F7D073A3FC6}" dt="2024-05-03T05:31:29.528" v="1"/>
      <pc:docMkLst>
        <pc:docMk/>
      </pc:docMkLst>
      <pc:sldChg chg="addCm">
        <pc:chgData name="Tim Lam" userId="S::tim.lam@caritas.org.au::50ad375a-c4a0-4ecc-a31f-75e03868e30d" providerId="AD" clId="Web-{8A7669DD-DD9E-58B5-C83F-5F7D073A3FC6}" dt="2024-05-03T05:31:29.528" v="1"/>
        <pc:sldMkLst>
          <pc:docMk/>
          <pc:sldMk cId="3588592402" sldId="475"/>
        </pc:sldMkLst>
      </pc:sldChg>
    </pc:docChg>
  </pc:docChgLst>
  <pc:docChgLst>
    <pc:chgData name="Nicole Dobrohotoff" userId="S::nicoled@caritas.org.au::2dc4cf58-dc7e-422a-950b-38460c74cb76" providerId="AD" clId="Web-{68D49E24-F2BE-4BC2-2845-9AEAE615BBC1}"/>
    <pc:docChg chg="mod modSld">
      <pc:chgData name="Nicole Dobrohotoff" userId="S::nicoled@caritas.org.au::2dc4cf58-dc7e-422a-950b-38460c74cb76" providerId="AD" clId="Web-{68D49E24-F2BE-4BC2-2845-9AEAE615BBC1}" dt="2024-05-03T05:34:54.428" v="4" actId="20577"/>
      <pc:docMkLst>
        <pc:docMk/>
      </pc:docMkLst>
      <pc:sldChg chg="modSp modCm">
        <pc:chgData name="Nicole Dobrohotoff" userId="S::nicoled@caritas.org.au::2dc4cf58-dc7e-422a-950b-38460c74cb76" providerId="AD" clId="Web-{68D49E24-F2BE-4BC2-2845-9AEAE615BBC1}" dt="2024-05-03T05:34:54.428" v="4" actId="20577"/>
        <pc:sldMkLst>
          <pc:docMk/>
          <pc:sldMk cId="3588592402" sldId="475"/>
        </pc:sldMkLst>
        <pc:spChg chg="mod">
          <ac:chgData name="Nicole Dobrohotoff" userId="S::nicoled@caritas.org.au::2dc4cf58-dc7e-422a-950b-38460c74cb76" providerId="AD" clId="Web-{68D49E24-F2BE-4BC2-2845-9AEAE615BBC1}" dt="2024-05-03T05:34:54.428" v="4" actId="20577"/>
          <ac:spMkLst>
            <pc:docMk/>
            <pc:sldMk cId="3588592402" sldId="475"/>
            <ac:spMk id="5" creationId="{7C8718EB-2AB6-49D1-AC94-E8F02B87450B}"/>
          </ac:spMkLst>
        </pc:spChg>
      </pc:sldChg>
    </pc:docChg>
  </pc:docChgLst>
  <pc:docChgLst>
    <pc:chgData name="Nicole Dobrohotoff" userId="2dc4cf58-dc7e-422a-950b-38460c74cb76" providerId="ADAL" clId="{F4878C89-76AE-494D-8DF7-F6437F297FF5}"/>
    <pc:docChg chg="undo custSel addSld delSld modSld sldOrd delMainMaster modMainMaster">
      <pc:chgData name="Nicole Dobrohotoff" userId="2dc4cf58-dc7e-422a-950b-38460c74cb76" providerId="ADAL" clId="{F4878C89-76AE-494D-8DF7-F6437F297FF5}" dt="2024-05-07T01:28:40.801" v="10512" actId="1076"/>
      <pc:docMkLst>
        <pc:docMk/>
      </pc:docMkLst>
      <pc:sldChg chg="addSp delSp modSp modNotesTx">
        <pc:chgData name="Nicole Dobrohotoff" userId="2dc4cf58-dc7e-422a-950b-38460c74cb76" providerId="ADAL" clId="{F4878C89-76AE-494D-8DF7-F6437F297FF5}" dt="2024-05-02T04:26:44.363" v="5672" actId="962"/>
        <pc:sldMkLst>
          <pc:docMk/>
          <pc:sldMk cId="83942206" sldId="258"/>
        </pc:sldMkLst>
        <pc:spChg chg="mod">
          <ac:chgData name="Nicole Dobrohotoff" userId="2dc4cf58-dc7e-422a-950b-38460c74cb76" providerId="ADAL" clId="{F4878C89-76AE-494D-8DF7-F6437F297FF5}" dt="2024-04-24T01:21:33.737" v="1717" actId="1076"/>
          <ac:spMkLst>
            <pc:docMk/>
            <pc:sldMk cId="83942206" sldId="258"/>
            <ac:spMk id="3" creationId="{37C4CD64-8A55-41AA-817D-D7524CD76667}"/>
          </ac:spMkLst>
        </pc:spChg>
        <pc:spChg chg="del">
          <ac:chgData name="Nicole Dobrohotoff" userId="2dc4cf58-dc7e-422a-950b-38460c74cb76" providerId="ADAL" clId="{F4878C89-76AE-494D-8DF7-F6437F297FF5}" dt="2024-04-24T01:31:51.529" v="1718" actId="931"/>
          <ac:spMkLst>
            <pc:docMk/>
            <pc:sldMk cId="83942206" sldId="258"/>
            <ac:spMk id="4" creationId="{675AF454-08A4-4401-8A72-9323810EA443}"/>
          </ac:spMkLst>
        </pc:spChg>
        <pc:spChg chg="mod">
          <ac:chgData name="Nicole Dobrohotoff" userId="2dc4cf58-dc7e-422a-950b-38460c74cb76" providerId="ADAL" clId="{F4878C89-76AE-494D-8DF7-F6437F297FF5}" dt="2024-04-24T01:21:33.737" v="1717" actId="1076"/>
          <ac:spMkLst>
            <pc:docMk/>
            <pc:sldMk cId="83942206" sldId="258"/>
            <ac:spMk id="5" creationId="{9AB1FE76-A7B9-4A43-8B64-1270A02B17EA}"/>
          </ac:spMkLst>
        </pc:spChg>
        <pc:picChg chg="del">
          <ac:chgData name="Nicole Dobrohotoff" userId="2dc4cf58-dc7e-422a-950b-38460c74cb76" providerId="ADAL" clId="{F4878C89-76AE-494D-8DF7-F6437F297FF5}" dt="2024-04-24T01:32:02.291" v="1719" actId="478"/>
          <ac:picMkLst>
            <pc:docMk/>
            <pc:sldMk cId="83942206" sldId="258"/>
            <ac:picMk id="2" creationId="{00000000-0000-0000-0000-000000000000}"/>
          </ac:picMkLst>
        </pc:picChg>
        <pc:picChg chg="add mod modCrop">
          <ac:chgData name="Nicole Dobrohotoff" userId="2dc4cf58-dc7e-422a-950b-38460c74cb76" providerId="ADAL" clId="{F4878C89-76AE-494D-8DF7-F6437F297FF5}" dt="2024-05-02T04:26:44.363" v="5672" actId="962"/>
          <ac:picMkLst>
            <pc:docMk/>
            <pc:sldMk cId="83942206" sldId="258"/>
            <ac:picMk id="7" creationId="{285A76D7-65AA-47DB-A6B4-A97A4423A139}"/>
          </ac:picMkLst>
        </pc:picChg>
      </pc:sldChg>
      <pc:sldChg chg="addSp modSp ord modNotesTx">
        <pc:chgData name="Nicole Dobrohotoff" userId="2dc4cf58-dc7e-422a-950b-38460c74cb76" providerId="ADAL" clId="{F4878C89-76AE-494D-8DF7-F6437F297FF5}" dt="2024-05-02T05:23:23.363" v="9797" actId="20577"/>
        <pc:sldMkLst>
          <pc:docMk/>
          <pc:sldMk cId="4206464054" sldId="260"/>
        </pc:sldMkLst>
        <pc:spChg chg="add mod">
          <ac:chgData name="Nicole Dobrohotoff" userId="2dc4cf58-dc7e-422a-950b-38460c74cb76" providerId="ADAL" clId="{F4878C89-76AE-494D-8DF7-F6437F297FF5}" dt="2024-04-24T06:41:27.219" v="4761" actId="207"/>
          <ac:spMkLst>
            <pc:docMk/>
            <pc:sldMk cId="4206464054" sldId="260"/>
            <ac:spMk id="2" creationId="{00E40FC9-A052-4994-9420-672FF2F0B32D}"/>
          </ac:spMkLst>
        </pc:spChg>
        <pc:spChg chg="mod">
          <ac:chgData name="Nicole Dobrohotoff" userId="2dc4cf58-dc7e-422a-950b-38460c74cb76" providerId="ADAL" clId="{F4878C89-76AE-494D-8DF7-F6437F297FF5}" dt="2024-04-24T04:07:09.396" v="2211" actId="20577"/>
          <ac:spMkLst>
            <pc:docMk/>
            <pc:sldMk cId="4206464054" sldId="260"/>
            <ac:spMk id="3" creationId="{837C0BE6-4192-412D-89CB-3CEF7706491E}"/>
          </ac:spMkLst>
        </pc:spChg>
        <pc:picChg chg="mod">
          <ac:chgData name="Nicole Dobrohotoff" userId="2dc4cf58-dc7e-422a-950b-38460c74cb76" providerId="ADAL" clId="{F4878C89-76AE-494D-8DF7-F6437F297FF5}" dt="2024-05-02T04:47:33.264" v="8844" actId="962"/>
          <ac:picMkLst>
            <pc:docMk/>
            <pc:sldMk cId="4206464054" sldId="260"/>
            <ac:picMk id="6" creationId="{6093D33B-5D16-43E6-9733-F8BEDE8FE4F1}"/>
          </ac:picMkLst>
        </pc:picChg>
      </pc:sldChg>
      <pc:sldChg chg="addSp delSp modSp">
        <pc:chgData name="Nicole Dobrohotoff" userId="2dc4cf58-dc7e-422a-950b-38460c74cb76" providerId="ADAL" clId="{F4878C89-76AE-494D-8DF7-F6437F297FF5}" dt="2024-05-03T03:47:08.959" v="10032" actId="207"/>
        <pc:sldMkLst>
          <pc:docMk/>
          <pc:sldMk cId="2123597707" sldId="264"/>
        </pc:sldMkLst>
        <pc:spChg chg="mod">
          <ac:chgData name="Nicole Dobrohotoff" userId="2dc4cf58-dc7e-422a-950b-38460c74cb76" providerId="ADAL" clId="{F4878C89-76AE-494D-8DF7-F6437F297FF5}" dt="2024-04-24T05:29:32.242" v="4326" actId="20577"/>
          <ac:spMkLst>
            <pc:docMk/>
            <pc:sldMk cId="2123597707" sldId="264"/>
            <ac:spMk id="5" creationId="{A50671A8-428A-4E4D-B67B-ED824DA9D4F6}"/>
          </ac:spMkLst>
        </pc:spChg>
        <pc:spChg chg="mod">
          <ac:chgData name="Nicole Dobrohotoff" userId="2dc4cf58-dc7e-422a-950b-38460c74cb76" providerId="ADAL" clId="{F4878C89-76AE-494D-8DF7-F6437F297FF5}" dt="2024-05-03T03:47:08.959" v="10032" actId="207"/>
          <ac:spMkLst>
            <pc:docMk/>
            <pc:sldMk cId="2123597707" sldId="264"/>
            <ac:spMk id="6" creationId="{1919E576-A7C0-4B84-B167-482263D6B28B}"/>
          </ac:spMkLst>
        </pc:spChg>
        <pc:spChg chg="del">
          <ac:chgData name="Nicole Dobrohotoff" userId="2dc4cf58-dc7e-422a-950b-38460c74cb76" providerId="ADAL" clId="{F4878C89-76AE-494D-8DF7-F6437F297FF5}" dt="2024-04-24T05:17:14.765" v="4317" actId="931"/>
          <ac:spMkLst>
            <pc:docMk/>
            <pc:sldMk cId="2123597707" sldId="264"/>
            <ac:spMk id="7" creationId="{EA88C2D7-5FE3-41AC-B708-2D2673679534}"/>
          </ac:spMkLst>
        </pc:spChg>
        <pc:spChg chg="mod">
          <ac:chgData name="Nicole Dobrohotoff" userId="2dc4cf58-dc7e-422a-950b-38460c74cb76" providerId="ADAL" clId="{F4878C89-76AE-494D-8DF7-F6437F297FF5}" dt="2024-04-24T06:01:41.186" v="4747" actId="20577"/>
          <ac:spMkLst>
            <pc:docMk/>
            <pc:sldMk cId="2123597707" sldId="264"/>
            <ac:spMk id="8" creationId="{2111F6D6-0FFF-42F5-A69E-3A73BC0A9E08}"/>
          </ac:spMkLst>
        </pc:spChg>
        <pc:spChg chg="add del mod">
          <ac:chgData name="Nicole Dobrohotoff" userId="2dc4cf58-dc7e-422a-950b-38460c74cb76" providerId="ADAL" clId="{F4878C89-76AE-494D-8DF7-F6437F297FF5}" dt="2024-04-24T05:18:28.012" v="4319" actId="931"/>
          <ac:spMkLst>
            <pc:docMk/>
            <pc:sldMk cId="2123597707" sldId="264"/>
            <ac:spMk id="9" creationId="{CBFAD23C-F252-4AD5-A74E-07C9D2006F2D}"/>
          </ac:spMkLst>
        </pc:spChg>
        <pc:picChg chg="add del mod">
          <ac:chgData name="Nicole Dobrohotoff" userId="2dc4cf58-dc7e-422a-950b-38460c74cb76" providerId="ADAL" clId="{F4878C89-76AE-494D-8DF7-F6437F297FF5}" dt="2024-04-24T05:17:52.924" v="4318" actId="478"/>
          <ac:picMkLst>
            <pc:docMk/>
            <pc:sldMk cId="2123597707" sldId="264"/>
            <ac:picMk id="3" creationId="{F42D6CEB-E9CD-4ED7-88C5-41B6BC5E36C1}"/>
          </ac:picMkLst>
        </pc:picChg>
        <pc:picChg chg="add mod modCrop">
          <ac:chgData name="Nicole Dobrohotoff" userId="2dc4cf58-dc7e-422a-950b-38460c74cb76" providerId="ADAL" clId="{F4878C89-76AE-494D-8DF7-F6437F297FF5}" dt="2024-05-02T04:30:16.084" v="6666" actId="962"/>
          <ac:picMkLst>
            <pc:docMk/>
            <pc:sldMk cId="2123597707" sldId="264"/>
            <ac:picMk id="11" creationId="{7BCB6C2A-BCC1-4E00-BF04-DEC125F82DB5}"/>
          </ac:picMkLst>
        </pc:picChg>
      </pc:sldChg>
      <pc:sldChg chg="addSp delSp modSp">
        <pc:chgData name="Nicole Dobrohotoff" userId="2dc4cf58-dc7e-422a-950b-38460c74cb76" providerId="ADAL" clId="{F4878C89-76AE-494D-8DF7-F6437F297FF5}" dt="2024-05-07T00:36:45.733" v="10507" actId="478"/>
        <pc:sldMkLst>
          <pc:docMk/>
          <pc:sldMk cId="2787850581" sldId="274"/>
        </pc:sldMkLst>
        <pc:spChg chg="del mod">
          <ac:chgData name="Nicole Dobrohotoff" userId="2dc4cf58-dc7e-422a-950b-38460c74cb76" providerId="ADAL" clId="{F4878C89-76AE-494D-8DF7-F6437F297FF5}" dt="2024-05-07T00:36:45.733" v="10507" actId="478"/>
          <ac:spMkLst>
            <pc:docMk/>
            <pc:sldMk cId="2787850581" sldId="274"/>
            <ac:spMk id="3" creationId="{00000000-0000-0000-0000-000000000000}"/>
          </ac:spMkLst>
        </pc:spChg>
        <pc:spChg chg="add mod">
          <ac:chgData name="Nicole Dobrohotoff" userId="2dc4cf58-dc7e-422a-950b-38460c74cb76" providerId="ADAL" clId="{F4878C89-76AE-494D-8DF7-F6437F297FF5}" dt="2024-04-24T00:38:43.181" v="1486" actId="5793"/>
          <ac:spMkLst>
            <pc:docMk/>
            <pc:sldMk cId="2787850581" sldId="274"/>
            <ac:spMk id="4" creationId="{574AFDC6-C08B-4732-873F-3A8FC370A0CB}"/>
          </ac:spMkLst>
        </pc:spChg>
        <pc:spChg chg="add mod">
          <ac:chgData name="Nicole Dobrohotoff" userId="2dc4cf58-dc7e-422a-950b-38460c74cb76" providerId="ADAL" clId="{F4878C89-76AE-494D-8DF7-F6437F297FF5}" dt="2024-05-06T23:49:34.454" v="10260" actId="20577"/>
          <ac:spMkLst>
            <pc:docMk/>
            <pc:sldMk cId="2787850581" sldId="274"/>
            <ac:spMk id="5" creationId="{6AA9803C-055C-4999-BD7A-859C17331F52}"/>
          </ac:spMkLst>
        </pc:spChg>
        <pc:picChg chg="del">
          <ac:chgData name="Nicole Dobrohotoff" userId="2dc4cf58-dc7e-422a-950b-38460c74cb76" providerId="ADAL" clId="{F4878C89-76AE-494D-8DF7-F6437F297FF5}" dt="2024-04-24T00:38:39.212" v="1477" actId="478"/>
          <ac:picMkLst>
            <pc:docMk/>
            <pc:sldMk cId="2787850581" sldId="274"/>
            <ac:picMk id="2" creationId="{00000000-0000-0000-0000-000000000000}"/>
          </ac:picMkLst>
        </pc:picChg>
      </pc:sldChg>
      <pc:sldChg chg="addSp delSp modSp modNotesTx">
        <pc:chgData name="Nicole Dobrohotoff" userId="2dc4cf58-dc7e-422a-950b-38460c74cb76" providerId="ADAL" clId="{F4878C89-76AE-494D-8DF7-F6437F297FF5}" dt="2024-05-02T04:35:18.336" v="7317" actId="962"/>
        <pc:sldMkLst>
          <pc:docMk/>
          <pc:sldMk cId="441658931" sldId="276"/>
        </pc:sldMkLst>
        <pc:spChg chg="del">
          <ac:chgData name="Nicole Dobrohotoff" userId="2dc4cf58-dc7e-422a-950b-38460c74cb76" providerId="ADAL" clId="{F4878C89-76AE-494D-8DF7-F6437F297FF5}" dt="2024-04-23T06:45:41.782" v="37" actId="931"/>
          <ac:spMkLst>
            <pc:docMk/>
            <pc:sldMk cId="441658931" sldId="276"/>
            <ac:spMk id="3" creationId="{A19B6BF2-5AF0-48CB-BD4A-DB1BE576839F}"/>
          </ac:spMkLst>
        </pc:spChg>
        <pc:spChg chg="del">
          <ac:chgData name="Nicole Dobrohotoff" userId="2dc4cf58-dc7e-422a-950b-38460c74cb76" providerId="ADAL" clId="{F4878C89-76AE-494D-8DF7-F6437F297FF5}" dt="2024-04-23T06:45:57.191" v="38" actId="931"/>
          <ac:spMkLst>
            <pc:docMk/>
            <pc:sldMk cId="441658931" sldId="276"/>
            <ac:spMk id="4" creationId="{DBAC28E9-F484-4043-8E6A-B782EAF4FC0F}"/>
          </ac:spMkLst>
        </pc:spChg>
        <pc:spChg chg="del">
          <ac:chgData name="Nicole Dobrohotoff" userId="2dc4cf58-dc7e-422a-950b-38460c74cb76" providerId="ADAL" clId="{F4878C89-76AE-494D-8DF7-F6437F297FF5}" dt="2024-04-23T06:44:03.501" v="32" actId="478"/>
          <ac:spMkLst>
            <pc:docMk/>
            <pc:sldMk cId="441658931" sldId="276"/>
            <ac:spMk id="5" creationId="{00000000-0000-0000-0000-000000000000}"/>
          </ac:spMkLst>
        </pc:spChg>
        <pc:spChg chg="del">
          <ac:chgData name="Nicole Dobrohotoff" userId="2dc4cf58-dc7e-422a-950b-38460c74cb76" providerId="ADAL" clId="{F4878C89-76AE-494D-8DF7-F6437F297FF5}" dt="2024-04-23T06:44:04.190" v="33" actId="478"/>
          <ac:spMkLst>
            <pc:docMk/>
            <pc:sldMk cId="441658931" sldId="276"/>
            <ac:spMk id="6" creationId="{00000000-0000-0000-0000-000000000000}"/>
          </ac:spMkLst>
        </pc:spChg>
        <pc:spChg chg="del">
          <ac:chgData name="Nicole Dobrohotoff" userId="2dc4cf58-dc7e-422a-950b-38460c74cb76" providerId="ADAL" clId="{F4878C89-76AE-494D-8DF7-F6437F297FF5}" dt="2024-04-23T06:44:04.757" v="34" actId="478"/>
          <ac:spMkLst>
            <pc:docMk/>
            <pc:sldMk cId="441658931" sldId="276"/>
            <ac:spMk id="7" creationId="{00000000-0000-0000-0000-000000000000}"/>
          </ac:spMkLst>
        </pc:spChg>
        <pc:spChg chg="del">
          <ac:chgData name="Nicole Dobrohotoff" userId="2dc4cf58-dc7e-422a-950b-38460c74cb76" providerId="ADAL" clId="{F4878C89-76AE-494D-8DF7-F6437F297FF5}" dt="2024-04-23T06:44:05.155" v="35" actId="478"/>
          <ac:spMkLst>
            <pc:docMk/>
            <pc:sldMk cId="441658931" sldId="276"/>
            <ac:spMk id="8" creationId="{00000000-0000-0000-0000-000000000000}"/>
          </ac:spMkLst>
        </pc:spChg>
        <pc:spChg chg="del">
          <ac:chgData name="Nicole Dobrohotoff" userId="2dc4cf58-dc7e-422a-950b-38460c74cb76" providerId="ADAL" clId="{F4878C89-76AE-494D-8DF7-F6437F297FF5}" dt="2024-04-23T06:44:53.570" v="36" actId="931"/>
          <ac:spMkLst>
            <pc:docMk/>
            <pc:sldMk cId="441658931" sldId="276"/>
            <ac:spMk id="9" creationId="{F4A90D64-B63C-4296-B410-178D7E452D81}"/>
          </ac:spMkLst>
        </pc:spChg>
        <pc:spChg chg="mod">
          <ac:chgData name="Nicole Dobrohotoff" userId="2dc4cf58-dc7e-422a-950b-38460c74cb76" providerId="ADAL" clId="{F4878C89-76AE-494D-8DF7-F6437F297FF5}" dt="2024-04-24T06:41:10.367" v="4760" actId="207"/>
          <ac:spMkLst>
            <pc:docMk/>
            <pc:sldMk cId="441658931" sldId="276"/>
            <ac:spMk id="26627" creationId="{00000000-0000-0000-0000-000000000000}"/>
          </ac:spMkLst>
        </pc:spChg>
        <pc:picChg chg="add mod">
          <ac:chgData name="Nicole Dobrohotoff" userId="2dc4cf58-dc7e-422a-950b-38460c74cb76" providerId="ADAL" clId="{F4878C89-76AE-494D-8DF7-F6437F297FF5}" dt="2024-05-02T04:33:16.604" v="7300" actId="962"/>
          <ac:picMkLst>
            <pc:docMk/>
            <pc:sldMk cId="441658931" sldId="276"/>
            <ac:picMk id="11" creationId="{7E75697B-F9DF-4304-BB90-F36333904016}"/>
          </ac:picMkLst>
        </pc:picChg>
        <pc:picChg chg="add mod">
          <ac:chgData name="Nicole Dobrohotoff" userId="2dc4cf58-dc7e-422a-950b-38460c74cb76" providerId="ADAL" clId="{F4878C89-76AE-494D-8DF7-F6437F297FF5}" dt="2024-05-02T04:34:32.569" v="7313" actId="962"/>
          <ac:picMkLst>
            <pc:docMk/>
            <pc:sldMk cId="441658931" sldId="276"/>
            <ac:picMk id="13" creationId="{210C6F79-0ECA-49E8-8A7B-DF1A8F96CAED}"/>
          </ac:picMkLst>
        </pc:picChg>
        <pc:picChg chg="add mod">
          <ac:chgData name="Nicole Dobrohotoff" userId="2dc4cf58-dc7e-422a-950b-38460c74cb76" providerId="ADAL" clId="{F4878C89-76AE-494D-8DF7-F6437F297FF5}" dt="2024-05-02T04:35:18.336" v="7317" actId="962"/>
          <ac:picMkLst>
            <pc:docMk/>
            <pc:sldMk cId="441658931" sldId="276"/>
            <ac:picMk id="15" creationId="{8A9B9120-3318-4A0B-983B-25BDAE038DA2}"/>
          </ac:picMkLst>
        </pc:picChg>
      </pc:sldChg>
      <pc:sldChg chg="addSp modSp">
        <pc:chgData name="Nicole Dobrohotoff" userId="2dc4cf58-dc7e-422a-950b-38460c74cb76" providerId="ADAL" clId="{F4878C89-76AE-494D-8DF7-F6437F297FF5}" dt="2024-05-07T00:35:32.116" v="10506" actId="20577"/>
        <pc:sldMkLst>
          <pc:docMk/>
          <pc:sldMk cId="799711756" sldId="285"/>
        </pc:sldMkLst>
        <pc:spChg chg="add mod">
          <ac:chgData name="Nicole Dobrohotoff" userId="2dc4cf58-dc7e-422a-950b-38460c74cb76" providerId="ADAL" clId="{F4878C89-76AE-494D-8DF7-F6437F297FF5}" dt="2024-05-02T04:51:10.401" v="8901" actId="20577"/>
          <ac:spMkLst>
            <pc:docMk/>
            <pc:sldMk cId="799711756" sldId="285"/>
            <ac:spMk id="2" creationId="{2B8D533C-E8C8-4771-A7B2-58ACBF98CA50}"/>
          </ac:spMkLst>
        </pc:spChg>
        <pc:spChg chg="mod">
          <ac:chgData name="Nicole Dobrohotoff" userId="2dc4cf58-dc7e-422a-950b-38460c74cb76" providerId="ADAL" clId="{F4878C89-76AE-494D-8DF7-F6437F297FF5}" dt="2024-05-02T04:51:34.225" v="8913" actId="20577"/>
          <ac:spMkLst>
            <pc:docMk/>
            <pc:sldMk cId="799711756" sldId="285"/>
            <ac:spMk id="3" creationId="{00AE73BA-3645-424C-ADBE-7A8F9843458B}"/>
          </ac:spMkLst>
        </pc:spChg>
        <pc:spChg chg="mod">
          <ac:chgData name="Nicole Dobrohotoff" userId="2dc4cf58-dc7e-422a-950b-38460c74cb76" providerId="ADAL" clId="{F4878C89-76AE-494D-8DF7-F6437F297FF5}" dt="2024-05-07T00:35:32.116" v="10506" actId="20577"/>
          <ac:spMkLst>
            <pc:docMk/>
            <pc:sldMk cId="799711756" sldId="285"/>
            <ac:spMk id="4" creationId="{6D3B0B2F-2625-44BB-9B26-69CB27EF687E}"/>
          </ac:spMkLst>
        </pc:spChg>
        <pc:spChg chg="add mod">
          <ac:chgData name="Nicole Dobrohotoff" userId="2dc4cf58-dc7e-422a-950b-38460c74cb76" providerId="ADAL" clId="{F4878C89-76AE-494D-8DF7-F6437F297FF5}" dt="2024-05-03T04:01:59.131" v="10225" actId="1076"/>
          <ac:spMkLst>
            <pc:docMk/>
            <pc:sldMk cId="799711756" sldId="285"/>
            <ac:spMk id="6" creationId="{1EC99ABB-544B-4B21-8062-9CA826A87B75}"/>
          </ac:spMkLst>
        </pc:spChg>
        <pc:picChg chg="add mod">
          <ac:chgData name="Nicole Dobrohotoff" userId="2dc4cf58-dc7e-422a-950b-38460c74cb76" providerId="ADAL" clId="{F4878C89-76AE-494D-8DF7-F6437F297FF5}" dt="2024-05-02T04:53:13.750" v="8941" actId="1076"/>
          <ac:picMkLst>
            <pc:docMk/>
            <pc:sldMk cId="799711756" sldId="285"/>
            <ac:picMk id="5" creationId="{F40D0B3B-CCAE-4E60-97C6-A038F4BA7923}"/>
          </ac:picMkLst>
        </pc:picChg>
      </pc:sldChg>
      <pc:sldChg chg="modSp">
        <pc:chgData name="Nicole Dobrohotoff" userId="2dc4cf58-dc7e-422a-950b-38460c74cb76" providerId="ADAL" clId="{F4878C89-76AE-494D-8DF7-F6437F297FF5}" dt="2024-05-02T04:28:54.091" v="6276" actId="962"/>
        <pc:sldMkLst>
          <pc:docMk/>
          <pc:sldMk cId="937116625" sldId="288"/>
        </pc:sldMkLst>
        <pc:picChg chg="mod">
          <ac:chgData name="Nicole Dobrohotoff" userId="2dc4cf58-dc7e-422a-950b-38460c74cb76" providerId="ADAL" clId="{F4878C89-76AE-494D-8DF7-F6437F297FF5}" dt="2024-05-02T04:28:54.091" v="6276" actId="962"/>
          <ac:picMkLst>
            <pc:docMk/>
            <pc:sldMk cId="937116625" sldId="288"/>
            <ac:picMk id="8" creationId="{6EE7C651-87F5-448D-8831-39148A775151}"/>
          </ac:picMkLst>
        </pc:picChg>
        <pc:picChg chg="mod">
          <ac:chgData name="Nicole Dobrohotoff" userId="2dc4cf58-dc7e-422a-950b-38460c74cb76" providerId="ADAL" clId="{F4878C89-76AE-494D-8DF7-F6437F297FF5}" dt="2024-05-02T04:28:02.025" v="6016" actId="962"/>
          <ac:picMkLst>
            <pc:docMk/>
            <pc:sldMk cId="937116625" sldId="288"/>
            <ac:picMk id="9" creationId="{33ABD8C6-7E61-461F-9708-3D5CEFB77B81}"/>
          </ac:picMkLst>
        </pc:picChg>
      </pc:sldChg>
      <pc:sldChg chg="modSp">
        <pc:chgData name="Nicole Dobrohotoff" userId="2dc4cf58-dc7e-422a-950b-38460c74cb76" providerId="ADAL" clId="{F4878C89-76AE-494D-8DF7-F6437F297FF5}" dt="2024-05-03T03:47:11.744" v="10033" actId="207"/>
        <pc:sldMkLst>
          <pc:docMk/>
          <pc:sldMk cId="1764448301" sldId="289"/>
        </pc:sldMkLst>
        <pc:spChg chg="mod">
          <ac:chgData name="Nicole Dobrohotoff" userId="2dc4cf58-dc7e-422a-950b-38460c74cb76" providerId="ADAL" clId="{F4878C89-76AE-494D-8DF7-F6437F297FF5}" dt="2024-05-03T03:47:11.744" v="10033" actId="207"/>
          <ac:spMkLst>
            <pc:docMk/>
            <pc:sldMk cId="1764448301" sldId="289"/>
            <ac:spMk id="3" creationId="{B8CC5AB7-B898-45A9-9499-8CF79062BF28}"/>
          </ac:spMkLst>
        </pc:spChg>
        <pc:picChg chg="mod">
          <ac:chgData name="Nicole Dobrohotoff" userId="2dc4cf58-dc7e-422a-950b-38460c74cb76" providerId="ADAL" clId="{F4878C89-76AE-494D-8DF7-F6437F297FF5}" dt="2024-05-02T04:29:26.052" v="6450" actId="962"/>
          <ac:picMkLst>
            <pc:docMk/>
            <pc:sldMk cId="1764448301" sldId="289"/>
            <ac:picMk id="10" creationId="{85888DE0-4288-43A7-B477-A5F91D5B7C06}"/>
          </ac:picMkLst>
        </pc:picChg>
      </pc:sldChg>
      <pc:sldChg chg="modSp">
        <pc:chgData name="Nicole Dobrohotoff" userId="2dc4cf58-dc7e-422a-950b-38460c74cb76" providerId="ADAL" clId="{F4878C89-76AE-494D-8DF7-F6437F297FF5}" dt="2024-05-02T04:31:13.965" v="6984" actId="962"/>
        <pc:sldMkLst>
          <pc:docMk/>
          <pc:sldMk cId="2044753280" sldId="292"/>
        </pc:sldMkLst>
        <pc:picChg chg="mod">
          <ac:chgData name="Nicole Dobrohotoff" userId="2dc4cf58-dc7e-422a-950b-38460c74cb76" providerId="ADAL" clId="{F4878C89-76AE-494D-8DF7-F6437F297FF5}" dt="2024-05-02T04:31:13.965" v="6984" actId="962"/>
          <ac:picMkLst>
            <pc:docMk/>
            <pc:sldMk cId="2044753280" sldId="292"/>
            <ac:picMk id="11" creationId="{99AB864A-6E40-4688-9C4E-4BBB91F52309}"/>
          </ac:picMkLst>
        </pc:picChg>
      </pc:sldChg>
      <pc:sldChg chg="modSp">
        <pc:chgData name="Nicole Dobrohotoff" userId="2dc4cf58-dc7e-422a-950b-38460c74cb76" providerId="ADAL" clId="{F4878C89-76AE-494D-8DF7-F6437F297FF5}" dt="2024-05-02T04:31:21.940" v="6986" actId="962"/>
        <pc:sldMkLst>
          <pc:docMk/>
          <pc:sldMk cId="1998812701" sldId="293"/>
        </pc:sldMkLst>
        <pc:spChg chg="mod">
          <ac:chgData name="Nicole Dobrohotoff" userId="2dc4cf58-dc7e-422a-950b-38460c74cb76" providerId="ADAL" clId="{F4878C89-76AE-494D-8DF7-F6437F297FF5}" dt="2024-04-24T00:50:33.714" v="1691" actId="20577"/>
          <ac:spMkLst>
            <pc:docMk/>
            <pc:sldMk cId="1998812701" sldId="293"/>
            <ac:spMk id="5" creationId="{CAD9CE2D-A24D-402F-B4B7-DD3D24867B72}"/>
          </ac:spMkLst>
        </pc:spChg>
        <pc:cxnChg chg="mod">
          <ac:chgData name="Nicole Dobrohotoff" userId="2dc4cf58-dc7e-422a-950b-38460c74cb76" providerId="ADAL" clId="{F4878C89-76AE-494D-8DF7-F6437F297FF5}" dt="2024-05-02T04:31:21.940" v="6986" actId="962"/>
          <ac:cxnSpMkLst>
            <pc:docMk/>
            <pc:sldMk cId="1998812701" sldId="293"/>
            <ac:cxnSpMk id="12" creationId="{CC5B713E-91B7-4EED-AAEC-B7211F2FA02A}"/>
          </ac:cxnSpMkLst>
        </pc:cxnChg>
      </pc:sldChg>
      <pc:sldChg chg="addSp delSp modSp add ord">
        <pc:chgData name="Nicole Dobrohotoff" userId="2dc4cf58-dc7e-422a-950b-38460c74cb76" providerId="ADAL" clId="{F4878C89-76AE-494D-8DF7-F6437F297FF5}" dt="2024-05-02T04:32:36.653" v="7298" actId="962"/>
        <pc:sldMkLst>
          <pc:docMk/>
          <pc:sldMk cId="1377324714" sldId="294"/>
        </pc:sldMkLst>
        <pc:spChg chg="mod">
          <ac:chgData name="Nicole Dobrohotoff" userId="2dc4cf58-dc7e-422a-950b-38460c74cb76" providerId="ADAL" clId="{F4878C89-76AE-494D-8DF7-F6437F297FF5}" dt="2024-04-24T04:06:52.126" v="2203" actId="20577"/>
          <ac:spMkLst>
            <pc:docMk/>
            <pc:sldMk cId="1377324714" sldId="294"/>
            <ac:spMk id="2" creationId="{00000000-0000-0000-0000-000000000000}"/>
          </ac:spMkLst>
        </pc:spChg>
        <pc:spChg chg="add del mod">
          <ac:chgData name="Nicole Dobrohotoff" userId="2dc4cf58-dc7e-422a-950b-38460c74cb76" providerId="ADAL" clId="{F4878C89-76AE-494D-8DF7-F6437F297FF5}" dt="2024-04-23T23:56:30.697" v="875" actId="478"/>
          <ac:spMkLst>
            <pc:docMk/>
            <pc:sldMk cId="1377324714" sldId="294"/>
            <ac:spMk id="4" creationId="{03D2FD34-D232-4CE1-B584-0A1D3F0ED588}"/>
          </ac:spMkLst>
        </pc:spChg>
        <pc:spChg chg="add del mod">
          <ac:chgData name="Nicole Dobrohotoff" userId="2dc4cf58-dc7e-422a-950b-38460c74cb76" providerId="ADAL" clId="{F4878C89-76AE-494D-8DF7-F6437F297FF5}" dt="2024-04-23T23:56:29.747" v="874"/>
          <ac:spMkLst>
            <pc:docMk/>
            <pc:sldMk cId="1377324714" sldId="294"/>
            <ac:spMk id="5" creationId="{6B20B788-C52A-4796-86FC-6BD8FDC26550}"/>
          </ac:spMkLst>
        </pc:spChg>
        <pc:spChg chg="add del mod">
          <ac:chgData name="Nicole Dobrohotoff" userId="2dc4cf58-dc7e-422a-950b-38460c74cb76" providerId="ADAL" clId="{F4878C89-76AE-494D-8DF7-F6437F297FF5}" dt="2024-04-23T23:56:29.747" v="874"/>
          <ac:spMkLst>
            <pc:docMk/>
            <pc:sldMk cId="1377324714" sldId="294"/>
            <ac:spMk id="6" creationId="{1D474415-1FAC-48FD-9198-D9A150C53A6F}"/>
          </ac:spMkLst>
        </pc:spChg>
        <pc:spChg chg="add del mod">
          <ac:chgData name="Nicole Dobrohotoff" userId="2dc4cf58-dc7e-422a-950b-38460c74cb76" providerId="ADAL" clId="{F4878C89-76AE-494D-8DF7-F6437F297FF5}" dt="2024-04-23T23:56:29.747" v="874"/>
          <ac:spMkLst>
            <pc:docMk/>
            <pc:sldMk cId="1377324714" sldId="294"/>
            <ac:spMk id="7" creationId="{CC835CA2-320B-4415-9E74-19712B88CE76}"/>
          </ac:spMkLst>
        </pc:spChg>
        <pc:spChg chg="add del mod">
          <ac:chgData name="Nicole Dobrohotoff" userId="2dc4cf58-dc7e-422a-950b-38460c74cb76" providerId="ADAL" clId="{F4878C89-76AE-494D-8DF7-F6437F297FF5}" dt="2024-04-23T23:59:25.270" v="1244"/>
          <ac:spMkLst>
            <pc:docMk/>
            <pc:sldMk cId="1377324714" sldId="294"/>
            <ac:spMk id="9" creationId="{65C582F4-3E16-451D-A16A-B66D7686ADC1}"/>
          </ac:spMkLst>
        </pc:spChg>
        <pc:spChg chg="add del mod">
          <ac:chgData name="Nicole Dobrohotoff" userId="2dc4cf58-dc7e-422a-950b-38460c74cb76" providerId="ADAL" clId="{F4878C89-76AE-494D-8DF7-F6437F297FF5}" dt="2024-04-24T05:32:12.172" v="4331" actId="931"/>
          <ac:spMkLst>
            <pc:docMk/>
            <pc:sldMk cId="1377324714" sldId="294"/>
            <ac:spMk id="11" creationId="{3026838A-AEB0-4B76-B91C-E68419882FA5}"/>
          </ac:spMkLst>
        </pc:spChg>
        <pc:spChg chg="add mod">
          <ac:chgData name="Nicole Dobrohotoff" userId="2dc4cf58-dc7e-422a-950b-38460c74cb76" providerId="ADAL" clId="{F4878C89-76AE-494D-8DF7-F6437F297FF5}" dt="2024-04-24T05:36:32.841" v="4442" actId="20577"/>
          <ac:spMkLst>
            <pc:docMk/>
            <pc:sldMk cId="1377324714" sldId="294"/>
            <ac:spMk id="12" creationId="{E567E917-048C-4090-9E97-88D5BEFB44C5}"/>
          </ac:spMkLst>
        </pc:spChg>
        <pc:spChg chg="add del mod">
          <ac:chgData name="Nicole Dobrohotoff" userId="2dc4cf58-dc7e-422a-950b-38460c74cb76" providerId="ADAL" clId="{F4878C89-76AE-494D-8DF7-F6437F297FF5}" dt="2024-05-01T01:30:41.945" v="4772" actId="207"/>
          <ac:spMkLst>
            <pc:docMk/>
            <pc:sldMk cId="1377324714" sldId="294"/>
            <ac:spMk id="71683" creationId="{00000000-0000-0000-0000-000000000000}"/>
          </ac:spMkLst>
        </pc:spChg>
        <pc:picChg chg="add mod">
          <ac:chgData name="Nicole Dobrohotoff" userId="2dc4cf58-dc7e-422a-950b-38460c74cb76" providerId="ADAL" clId="{F4878C89-76AE-494D-8DF7-F6437F297FF5}" dt="2024-05-02T04:32:36.653" v="7298" actId="962"/>
          <ac:picMkLst>
            <pc:docMk/>
            <pc:sldMk cId="1377324714" sldId="294"/>
            <ac:picMk id="4" creationId="{C53BCA10-C1A0-4524-B9EF-1AC8F578DEDF}"/>
          </ac:picMkLst>
        </pc:picChg>
        <pc:picChg chg="add del">
          <ac:chgData name="Nicole Dobrohotoff" userId="2dc4cf58-dc7e-422a-950b-38460c74cb76" providerId="ADAL" clId="{F4878C89-76AE-494D-8DF7-F6437F297FF5}" dt="2024-04-23T23:59:20.147" v="1243" actId="478"/>
          <ac:picMkLst>
            <pc:docMk/>
            <pc:sldMk cId="1377324714" sldId="294"/>
            <ac:picMk id="10" creationId="{51CA5AD4-691C-48E4-85BF-73D8B87C94ED}"/>
          </ac:picMkLst>
        </pc:picChg>
      </pc:sldChg>
      <pc:sldChg chg="addSp delSp modSp add ord">
        <pc:chgData name="Nicole Dobrohotoff" userId="2dc4cf58-dc7e-422a-950b-38460c74cb76" providerId="ADAL" clId="{F4878C89-76AE-494D-8DF7-F6437F297FF5}" dt="2024-05-03T03:53:30.530" v="10157" actId="20577"/>
        <pc:sldMkLst>
          <pc:docMk/>
          <pc:sldMk cId="2960817099" sldId="295"/>
        </pc:sldMkLst>
        <pc:spChg chg="mod">
          <ac:chgData name="Nicole Dobrohotoff" userId="2dc4cf58-dc7e-422a-950b-38460c74cb76" providerId="ADAL" clId="{F4878C89-76AE-494D-8DF7-F6437F297FF5}" dt="2024-05-03T03:53:30.530" v="10157" actId="20577"/>
          <ac:spMkLst>
            <pc:docMk/>
            <pc:sldMk cId="2960817099" sldId="295"/>
            <ac:spMk id="2" creationId="{384A3555-6B32-433A-9716-4EC0B43B4BFB}"/>
          </ac:spMkLst>
        </pc:spChg>
        <pc:spChg chg="mod">
          <ac:chgData name="Nicole Dobrohotoff" userId="2dc4cf58-dc7e-422a-950b-38460c74cb76" providerId="ADAL" clId="{F4878C89-76AE-494D-8DF7-F6437F297FF5}" dt="2024-05-01T01:42:04.045" v="5324" actId="20577"/>
          <ac:spMkLst>
            <pc:docMk/>
            <pc:sldMk cId="2960817099" sldId="295"/>
            <ac:spMk id="3" creationId="{0F07B4F0-B11D-4724-99F3-E3137C5F513D}"/>
          </ac:spMkLst>
        </pc:spChg>
        <pc:spChg chg="del">
          <ac:chgData name="Nicole Dobrohotoff" userId="2dc4cf58-dc7e-422a-950b-38460c74cb76" providerId="ADAL" clId="{F4878C89-76AE-494D-8DF7-F6437F297FF5}" dt="2024-04-24T05:11:53.931" v="4287" actId="931"/>
          <ac:spMkLst>
            <pc:docMk/>
            <pc:sldMk cId="2960817099" sldId="295"/>
            <ac:spMk id="4" creationId="{59A59E2B-9D81-4E4A-A65C-C0158D2D5B92}"/>
          </ac:spMkLst>
        </pc:spChg>
        <pc:spChg chg="mod">
          <ac:chgData name="Nicole Dobrohotoff" userId="2dc4cf58-dc7e-422a-950b-38460c74cb76" providerId="ADAL" clId="{F4878C89-76AE-494D-8DF7-F6437F297FF5}" dt="2024-05-02T04:35:41.755" v="7318"/>
          <ac:spMkLst>
            <pc:docMk/>
            <pc:sldMk cId="2960817099" sldId="295"/>
            <ac:spMk id="5" creationId="{71510AD1-0E19-474A-AB77-B21BD7DC2B89}"/>
          </ac:spMkLst>
        </pc:spChg>
        <pc:picChg chg="add mod modCrop">
          <ac:chgData name="Nicole Dobrohotoff" userId="2dc4cf58-dc7e-422a-950b-38460c74cb76" providerId="ADAL" clId="{F4878C89-76AE-494D-8DF7-F6437F297FF5}" dt="2024-05-02T04:35:52.969" v="7320" actId="962"/>
          <ac:picMkLst>
            <pc:docMk/>
            <pc:sldMk cId="2960817099" sldId="295"/>
            <ac:picMk id="7" creationId="{54CFB6AD-B08E-4BFE-8B44-B957FD1DE583}"/>
          </ac:picMkLst>
        </pc:picChg>
      </pc:sldChg>
      <pc:sldChg chg="addSp delSp modSp add modNotesTx">
        <pc:chgData name="Nicole Dobrohotoff" userId="2dc4cf58-dc7e-422a-950b-38460c74cb76" providerId="ADAL" clId="{F4878C89-76AE-494D-8DF7-F6437F297FF5}" dt="2024-05-03T03:47:06.432" v="10031" actId="207"/>
        <pc:sldMkLst>
          <pc:docMk/>
          <pc:sldMk cId="190308656" sldId="297"/>
        </pc:sldMkLst>
        <pc:spChg chg="mod">
          <ac:chgData name="Nicole Dobrohotoff" userId="2dc4cf58-dc7e-422a-950b-38460c74cb76" providerId="ADAL" clId="{F4878C89-76AE-494D-8DF7-F6437F297FF5}" dt="2024-05-03T03:47:06.432" v="10031" actId="207"/>
          <ac:spMkLst>
            <pc:docMk/>
            <pc:sldMk cId="190308656" sldId="297"/>
            <ac:spMk id="2" creationId="{59360F71-A243-41B0-BC31-8BEBC478A777}"/>
          </ac:spMkLst>
        </pc:spChg>
        <pc:spChg chg="mod">
          <ac:chgData name="Nicole Dobrohotoff" userId="2dc4cf58-dc7e-422a-950b-38460c74cb76" providerId="ADAL" clId="{F4878C89-76AE-494D-8DF7-F6437F297FF5}" dt="2024-04-24T06:40:41.592" v="4758" actId="20577"/>
          <ac:spMkLst>
            <pc:docMk/>
            <pc:sldMk cId="190308656" sldId="297"/>
            <ac:spMk id="3" creationId="{3947628C-D783-499F-A01A-8F1EDD183B08}"/>
          </ac:spMkLst>
        </pc:spChg>
        <pc:spChg chg="del">
          <ac:chgData name="Nicole Dobrohotoff" userId="2dc4cf58-dc7e-422a-950b-38460c74cb76" providerId="ADAL" clId="{F4878C89-76AE-494D-8DF7-F6437F297FF5}" dt="2024-04-24T05:29:16.644" v="4324" actId="931"/>
          <ac:spMkLst>
            <pc:docMk/>
            <pc:sldMk cId="190308656" sldId="297"/>
            <ac:spMk id="4" creationId="{460ADD41-FFDC-4ED5-9EF8-751E63498D33}"/>
          </ac:spMkLst>
        </pc:spChg>
        <pc:spChg chg="mod">
          <ac:chgData name="Nicole Dobrohotoff" userId="2dc4cf58-dc7e-422a-950b-38460c74cb76" providerId="ADAL" clId="{F4878C89-76AE-494D-8DF7-F6437F297FF5}" dt="2024-05-02T05:20:37.128" v="9615" actId="20577"/>
          <ac:spMkLst>
            <pc:docMk/>
            <pc:sldMk cId="190308656" sldId="297"/>
            <ac:spMk id="5" creationId="{05E7C526-70F2-4420-A649-768C7D5E208D}"/>
          </ac:spMkLst>
        </pc:spChg>
        <pc:spChg chg="add del mod">
          <ac:chgData name="Nicole Dobrohotoff" userId="2dc4cf58-dc7e-422a-950b-38460c74cb76" providerId="ADAL" clId="{F4878C89-76AE-494D-8DF7-F6437F297FF5}" dt="2024-05-02T05:19:43.197" v="9611" actId="931"/>
          <ac:spMkLst>
            <pc:docMk/>
            <pc:sldMk cId="190308656" sldId="297"/>
            <ac:spMk id="6" creationId="{922EC8AD-88BD-4CDC-8F6B-98F7E759EEDD}"/>
          </ac:spMkLst>
        </pc:spChg>
        <pc:spChg chg="add del mod">
          <ac:chgData name="Nicole Dobrohotoff" userId="2dc4cf58-dc7e-422a-950b-38460c74cb76" providerId="ADAL" clId="{F4878C89-76AE-494D-8DF7-F6437F297FF5}" dt="2024-04-24T05:37:52.163" v="4453" actId="931"/>
          <ac:spMkLst>
            <pc:docMk/>
            <pc:sldMk cId="190308656" sldId="297"/>
            <ac:spMk id="9" creationId="{F3664BE4-3A71-46B1-BB63-1AAD94AE4E60}"/>
          </ac:spMkLst>
        </pc:spChg>
        <pc:spChg chg="add del mod">
          <ac:chgData name="Nicole Dobrohotoff" userId="2dc4cf58-dc7e-422a-950b-38460c74cb76" providerId="ADAL" clId="{F4878C89-76AE-494D-8DF7-F6437F297FF5}" dt="2024-04-24T05:38:28.181" v="4455" actId="931"/>
          <ac:spMkLst>
            <pc:docMk/>
            <pc:sldMk cId="190308656" sldId="297"/>
            <ac:spMk id="13" creationId="{B934818E-3553-429D-ACE5-D585BDADD113}"/>
          </ac:spMkLst>
        </pc:spChg>
        <pc:spChg chg="add del mod">
          <ac:chgData name="Nicole Dobrohotoff" userId="2dc4cf58-dc7e-422a-950b-38460c74cb76" providerId="ADAL" clId="{F4878C89-76AE-494D-8DF7-F6437F297FF5}" dt="2024-04-24T05:46:20.792" v="4461" actId="931"/>
          <ac:spMkLst>
            <pc:docMk/>
            <pc:sldMk cId="190308656" sldId="297"/>
            <ac:spMk id="17" creationId="{4FF57082-4C35-468A-8337-67F8CCFA790A}"/>
          </ac:spMkLst>
        </pc:spChg>
        <pc:picChg chg="add del mod">
          <ac:chgData name="Nicole Dobrohotoff" userId="2dc4cf58-dc7e-422a-950b-38460c74cb76" providerId="ADAL" clId="{F4878C89-76AE-494D-8DF7-F6437F297FF5}" dt="2024-04-24T05:37:21.733" v="4452" actId="478"/>
          <ac:picMkLst>
            <pc:docMk/>
            <pc:sldMk cId="190308656" sldId="297"/>
            <ac:picMk id="7" creationId="{14A90972-AF50-4336-8948-CBBA0AB48B83}"/>
          </ac:picMkLst>
        </pc:picChg>
        <pc:picChg chg="add mod modCrop">
          <ac:chgData name="Nicole Dobrohotoff" userId="2dc4cf58-dc7e-422a-950b-38460c74cb76" providerId="ADAL" clId="{F4878C89-76AE-494D-8DF7-F6437F297FF5}" dt="2024-05-02T05:21:32.032" v="9621" actId="962"/>
          <ac:picMkLst>
            <pc:docMk/>
            <pc:sldMk cId="190308656" sldId="297"/>
            <ac:picMk id="8" creationId="{5C97BE65-87CF-4DA5-9E72-2B47A2F66A1F}"/>
          </ac:picMkLst>
        </pc:picChg>
        <pc:picChg chg="add del mod">
          <ac:chgData name="Nicole Dobrohotoff" userId="2dc4cf58-dc7e-422a-950b-38460c74cb76" providerId="ADAL" clId="{F4878C89-76AE-494D-8DF7-F6437F297FF5}" dt="2024-04-24T05:37:59.769" v="4454" actId="478"/>
          <ac:picMkLst>
            <pc:docMk/>
            <pc:sldMk cId="190308656" sldId="297"/>
            <ac:picMk id="11" creationId="{F18B9F09-6E23-4B9F-9224-629C9277C6D5}"/>
          </ac:picMkLst>
        </pc:picChg>
        <pc:picChg chg="add del mod">
          <ac:chgData name="Nicole Dobrohotoff" userId="2dc4cf58-dc7e-422a-950b-38460c74cb76" providerId="ADAL" clId="{F4878C89-76AE-494D-8DF7-F6437F297FF5}" dt="2024-04-24T05:45:58.972" v="4460" actId="478"/>
          <ac:picMkLst>
            <pc:docMk/>
            <pc:sldMk cId="190308656" sldId="297"/>
            <ac:picMk id="15" creationId="{4BFF967D-6041-4B79-8507-10A7C57330FF}"/>
          </ac:picMkLst>
        </pc:picChg>
        <pc:picChg chg="add del mod">
          <ac:chgData name="Nicole Dobrohotoff" userId="2dc4cf58-dc7e-422a-950b-38460c74cb76" providerId="ADAL" clId="{F4878C89-76AE-494D-8DF7-F6437F297FF5}" dt="2024-05-02T05:18:14.426" v="9562" actId="478"/>
          <ac:picMkLst>
            <pc:docMk/>
            <pc:sldMk cId="190308656" sldId="297"/>
            <ac:picMk id="19" creationId="{AAAD08A5-67AE-44CC-B80C-48551416544B}"/>
          </ac:picMkLst>
        </pc:picChg>
      </pc:sldChg>
      <pc:sldChg chg="addSp delSp modSp add">
        <pc:chgData name="Nicole Dobrohotoff" userId="2dc4cf58-dc7e-422a-950b-38460c74cb76" providerId="ADAL" clId="{F4878C89-76AE-494D-8DF7-F6437F297FF5}" dt="2024-05-01T01:30:25.666" v="4771" actId="20577"/>
        <pc:sldMkLst>
          <pc:docMk/>
          <pc:sldMk cId="2729376561" sldId="298"/>
        </pc:sldMkLst>
        <pc:spChg chg="del">
          <ac:chgData name="Nicole Dobrohotoff" userId="2dc4cf58-dc7e-422a-950b-38460c74cb76" providerId="ADAL" clId="{F4878C89-76AE-494D-8DF7-F6437F297FF5}" dt="2024-04-24T00:51:38.968" v="1696"/>
          <ac:spMkLst>
            <pc:docMk/>
            <pc:sldMk cId="2729376561" sldId="298"/>
            <ac:spMk id="2" creationId="{06B44B5F-C50F-49AB-AD95-FA9077A5722D}"/>
          </ac:spMkLst>
        </pc:spChg>
        <pc:spChg chg="mod">
          <ac:chgData name="Nicole Dobrohotoff" userId="2dc4cf58-dc7e-422a-950b-38460c74cb76" providerId="ADAL" clId="{F4878C89-76AE-494D-8DF7-F6437F297FF5}" dt="2024-05-01T01:30:19.522" v="4769" actId="20577"/>
          <ac:spMkLst>
            <pc:docMk/>
            <pc:sldMk cId="2729376561" sldId="298"/>
            <ac:spMk id="3" creationId="{3383346D-C52B-4184-82C3-3E5E83EFDF7E}"/>
          </ac:spMkLst>
        </pc:spChg>
        <pc:spChg chg="del">
          <ac:chgData name="Nicole Dobrohotoff" userId="2dc4cf58-dc7e-422a-950b-38460c74cb76" providerId="ADAL" clId="{F4878C89-76AE-494D-8DF7-F6437F297FF5}" dt="2024-04-24T00:51:38.968" v="1696"/>
          <ac:spMkLst>
            <pc:docMk/>
            <pc:sldMk cId="2729376561" sldId="298"/>
            <ac:spMk id="4" creationId="{E396736C-9BD6-423F-9823-11F444B43E84}"/>
          </ac:spMkLst>
        </pc:spChg>
        <pc:spChg chg="del">
          <ac:chgData name="Nicole Dobrohotoff" userId="2dc4cf58-dc7e-422a-950b-38460c74cb76" providerId="ADAL" clId="{F4878C89-76AE-494D-8DF7-F6437F297FF5}" dt="2024-04-24T00:51:38.968" v="1696"/>
          <ac:spMkLst>
            <pc:docMk/>
            <pc:sldMk cId="2729376561" sldId="298"/>
            <ac:spMk id="5" creationId="{1C115E2C-E81D-4C73-A1E9-FFC6A0D89323}"/>
          </ac:spMkLst>
        </pc:spChg>
        <pc:spChg chg="add del mod">
          <ac:chgData name="Nicole Dobrohotoff" userId="2dc4cf58-dc7e-422a-950b-38460c74cb76" providerId="ADAL" clId="{F4878C89-76AE-494D-8DF7-F6437F297FF5}" dt="2024-04-24T00:52:45.502" v="1711" actId="478"/>
          <ac:spMkLst>
            <pc:docMk/>
            <pc:sldMk cId="2729376561" sldId="298"/>
            <ac:spMk id="6" creationId="{0C93FF8D-C763-40BB-8812-F5AAA7B93C41}"/>
          </ac:spMkLst>
        </pc:spChg>
        <pc:spChg chg="add del mod">
          <ac:chgData name="Nicole Dobrohotoff" userId="2dc4cf58-dc7e-422a-950b-38460c74cb76" providerId="ADAL" clId="{F4878C89-76AE-494D-8DF7-F6437F297FF5}" dt="2024-04-24T00:52:47.561" v="1712" actId="478"/>
          <ac:spMkLst>
            <pc:docMk/>
            <pc:sldMk cId="2729376561" sldId="298"/>
            <ac:spMk id="9" creationId="{D98318E3-D8E9-4CCC-B987-F5089ED447C5}"/>
          </ac:spMkLst>
        </pc:spChg>
        <pc:graphicFrameChg chg="add mod ord modGraphic">
          <ac:chgData name="Nicole Dobrohotoff" userId="2dc4cf58-dc7e-422a-950b-38460c74cb76" providerId="ADAL" clId="{F4878C89-76AE-494D-8DF7-F6437F297FF5}" dt="2024-05-01T01:30:25.666" v="4771" actId="20577"/>
          <ac:graphicFrameMkLst>
            <pc:docMk/>
            <pc:sldMk cId="2729376561" sldId="298"/>
            <ac:graphicFrameMk id="7" creationId="{19810E7B-D4EB-45C2-8FCD-1265B46754E9}"/>
          </ac:graphicFrameMkLst>
        </pc:graphicFrameChg>
        <pc:picChg chg="add mod">
          <ac:chgData name="Nicole Dobrohotoff" userId="2dc4cf58-dc7e-422a-950b-38460c74cb76" providerId="ADAL" clId="{F4878C89-76AE-494D-8DF7-F6437F297FF5}" dt="2024-04-24T01:46:56.239" v="2122" actId="1076"/>
          <ac:picMkLst>
            <pc:docMk/>
            <pc:sldMk cId="2729376561" sldId="298"/>
            <ac:picMk id="4" creationId="{9172412C-B554-48AD-B63E-2BFB5552332C}"/>
          </ac:picMkLst>
        </pc:picChg>
        <pc:picChg chg="add del mod">
          <ac:chgData name="Nicole Dobrohotoff" userId="2dc4cf58-dc7e-422a-950b-38460c74cb76" providerId="ADAL" clId="{F4878C89-76AE-494D-8DF7-F6437F297FF5}" dt="2024-04-24T01:45:01.736" v="2117" actId="478"/>
          <ac:picMkLst>
            <pc:docMk/>
            <pc:sldMk cId="2729376561" sldId="298"/>
            <ac:picMk id="4" creationId="{A2718782-AE8A-44B9-8E44-BEA547623F4A}"/>
          </ac:picMkLst>
        </pc:picChg>
        <pc:picChg chg="add mod">
          <ac:chgData name="Nicole Dobrohotoff" userId="2dc4cf58-dc7e-422a-950b-38460c74cb76" providerId="ADAL" clId="{F4878C89-76AE-494D-8DF7-F6437F297FF5}" dt="2024-04-24T01:58:48.509" v="2185" actId="1076"/>
          <ac:picMkLst>
            <pc:docMk/>
            <pc:sldMk cId="2729376561" sldId="298"/>
            <ac:picMk id="6" creationId="{342477C5-2E89-478D-B2AF-8066C8B14AF0}"/>
          </ac:picMkLst>
        </pc:picChg>
        <pc:picChg chg="add mod">
          <ac:chgData name="Nicole Dobrohotoff" userId="2dc4cf58-dc7e-422a-950b-38460c74cb76" providerId="ADAL" clId="{F4878C89-76AE-494D-8DF7-F6437F297FF5}" dt="2024-04-24T01:59:08.869" v="2189" actId="14100"/>
          <ac:picMkLst>
            <pc:docMk/>
            <pc:sldMk cId="2729376561" sldId="298"/>
            <ac:picMk id="9" creationId="{CED3DAA8-140E-4C48-95CA-CE225293C97D}"/>
          </ac:picMkLst>
        </pc:picChg>
        <pc:picChg chg="add mod">
          <ac:chgData name="Nicole Dobrohotoff" userId="2dc4cf58-dc7e-422a-950b-38460c74cb76" providerId="ADAL" clId="{F4878C89-76AE-494D-8DF7-F6437F297FF5}" dt="2024-04-24T01:56:13.317" v="2133" actId="14100"/>
          <ac:picMkLst>
            <pc:docMk/>
            <pc:sldMk cId="2729376561" sldId="298"/>
            <ac:picMk id="11" creationId="{F14AD4A1-32F8-4DCE-8480-07B7D59F44BD}"/>
          </ac:picMkLst>
        </pc:picChg>
        <pc:picChg chg="add mod">
          <ac:chgData name="Nicole Dobrohotoff" userId="2dc4cf58-dc7e-422a-950b-38460c74cb76" providerId="ADAL" clId="{F4878C89-76AE-494D-8DF7-F6437F297FF5}" dt="2024-04-24T01:58:50.908" v="2186" actId="1076"/>
          <ac:picMkLst>
            <pc:docMk/>
            <pc:sldMk cId="2729376561" sldId="298"/>
            <ac:picMk id="13" creationId="{B17BE270-82E0-48E0-9FC5-3F2B2322FA88}"/>
          </ac:picMkLst>
        </pc:picChg>
      </pc:sldChg>
      <pc:sldChg chg="addSp delSp modSp add">
        <pc:chgData name="Nicole Dobrohotoff" userId="2dc4cf58-dc7e-422a-950b-38460c74cb76" providerId="ADAL" clId="{F4878C89-76AE-494D-8DF7-F6437F297FF5}" dt="2024-05-03T03:54:58.478" v="10190" actId="20577"/>
        <pc:sldMkLst>
          <pc:docMk/>
          <pc:sldMk cId="3951537941" sldId="471"/>
        </pc:sldMkLst>
        <pc:spChg chg="mod">
          <ac:chgData name="Nicole Dobrohotoff" userId="2dc4cf58-dc7e-422a-950b-38460c74cb76" providerId="ADAL" clId="{F4878C89-76AE-494D-8DF7-F6437F297FF5}" dt="2024-05-03T03:54:58.478" v="10190" actId="20577"/>
          <ac:spMkLst>
            <pc:docMk/>
            <pc:sldMk cId="3951537941" sldId="471"/>
            <ac:spMk id="2" creationId="{E12390D7-F040-4021-AA56-0FF180529622}"/>
          </ac:spMkLst>
        </pc:spChg>
        <pc:spChg chg="mod">
          <ac:chgData name="Nicole Dobrohotoff" userId="2dc4cf58-dc7e-422a-950b-38460c74cb76" providerId="ADAL" clId="{F4878C89-76AE-494D-8DF7-F6437F297FF5}" dt="2024-04-24T05:10:02.267" v="4175" actId="20577"/>
          <ac:spMkLst>
            <pc:docMk/>
            <pc:sldMk cId="3951537941" sldId="471"/>
            <ac:spMk id="3" creationId="{C68B6EB0-CBDA-4E3D-A7BC-83B9186BB5B8}"/>
          </ac:spMkLst>
        </pc:spChg>
        <pc:spChg chg="del">
          <ac:chgData name="Nicole Dobrohotoff" userId="2dc4cf58-dc7e-422a-950b-38460c74cb76" providerId="ADAL" clId="{F4878C89-76AE-494D-8DF7-F6437F297FF5}" dt="2024-04-24T04:54:38.421" v="2690" actId="931"/>
          <ac:spMkLst>
            <pc:docMk/>
            <pc:sldMk cId="3951537941" sldId="471"/>
            <ac:spMk id="4" creationId="{A02FD5AB-6277-4FF7-A4B8-A44F4DF3D768}"/>
          </ac:spMkLst>
        </pc:spChg>
        <pc:spChg chg="mod">
          <ac:chgData name="Nicole Dobrohotoff" userId="2dc4cf58-dc7e-422a-950b-38460c74cb76" providerId="ADAL" clId="{F4878C89-76AE-494D-8DF7-F6437F297FF5}" dt="2024-05-02T04:37:03.767" v="7326" actId="962"/>
          <ac:spMkLst>
            <pc:docMk/>
            <pc:sldMk cId="3951537941" sldId="471"/>
            <ac:spMk id="5" creationId="{C918D463-5B12-4E1F-B37D-739F8C3BD443}"/>
          </ac:spMkLst>
        </pc:spChg>
        <pc:picChg chg="add mod">
          <ac:chgData name="Nicole Dobrohotoff" userId="2dc4cf58-dc7e-422a-950b-38460c74cb76" providerId="ADAL" clId="{F4878C89-76AE-494D-8DF7-F6437F297FF5}" dt="2024-04-24T04:54:38.421" v="2690" actId="931"/>
          <ac:picMkLst>
            <pc:docMk/>
            <pc:sldMk cId="3951537941" sldId="471"/>
            <ac:picMk id="7" creationId="{7CF5764D-B44E-4106-830E-137F1F6D32A8}"/>
          </ac:picMkLst>
        </pc:picChg>
      </pc:sldChg>
      <pc:sldChg chg="addSp delSp modSp add">
        <pc:chgData name="Nicole Dobrohotoff" userId="2dc4cf58-dc7e-422a-950b-38460c74cb76" providerId="ADAL" clId="{F4878C89-76AE-494D-8DF7-F6437F297FF5}" dt="2024-05-03T03:55:25.643" v="10206" actId="6549"/>
        <pc:sldMkLst>
          <pc:docMk/>
          <pc:sldMk cId="1709808298" sldId="472"/>
        </pc:sldMkLst>
        <pc:spChg chg="mod">
          <ac:chgData name="Nicole Dobrohotoff" userId="2dc4cf58-dc7e-422a-950b-38460c74cb76" providerId="ADAL" clId="{F4878C89-76AE-494D-8DF7-F6437F297FF5}" dt="2024-05-03T03:55:25.643" v="10206" actId="6549"/>
          <ac:spMkLst>
            <pc:docMk/>
            <pc:sldMk cId="1709808298" sldId="472"/>
            <ac:spMk id="2" creationId="{E12390D7-F040-4021-AA56-0FF180529622}"/>
          </ac:spMkLst>
        </pc:spChg>
        <pc:spChg chg="mod">
          <ac:chgData name="Nicole Dobrohotoff" userId="2dc4cf58-dc7e-422a-950b-38460c74cb76" providerId="ADAL" clId="{F4878C89-76AE-494D-8DF7-F6437F297FF5}" dt="2024-04-24T05:09:54.725" v="4161" actId="20577"/>
          <ac:spMkLst>
            <pc:docMk/>
            <pc:sldMk cId="1709808298" sldId="472"/>
            <ac:spMk id="3" creationId="{C68B6EB0-CBDA-4E3D-A7BC-83B9186BB5B8}"/>
          </ac:spMkLst>
        </pc:spChg>
        <pc:spChg chg="del">
          <ac:chgData name="Nicole Dobrohotoff" userId="2dc4cf58-dc7e-422a-950b-38460c74cb76" providerId="ADAL" clId="{F4878C89-76AE-494D-8DF7-F6437F297FF5}" dt="2024-04-24T04:57:54.646" v="3099"/>
          <ac:spMkLst>
            <pc:docMk/>
            <pc:sldMk cId="1709808298" sldId="472"/>
            <ac:spMk id="4" creationId="{A02FD5AB-6277-4FF7-A4B8-A44F4DF3D768}"/>
          </ac:spMkLst>
        </pc:spChg>
        <pc:spChg chg="mod">
          <ac:chgData name="Nicole Dobrohotoff" userId="2dc4cf58-dc7e-422a-950b-38460c74cb76" providerId="ADAL" clId="{F4878C89-76AE-494D-8DF7-F6437F297FF5}" dt="2024-05-02T04:39:51.751" v="7648" actId="6549"/>
          <ac:spMkLst>
            <pc:docMk/>
            <pc:sldMk cId="1709808298" sldId="472"/>
            <ac:spMk id="5" creationId="{C918D463-5B12-4E1F-B37D-739F8C3BD443}"/>
          </ac:spMkLst>
        </pc:spChg>
        <pc:picChg chg="add mod">
          <ac:chgData name="Nicole Dobrohotoff" userId="2dc4cf58-dc7e-422a-950b-38460c74cb76" providerId="ADAL" clId="{F4878C89-76AE-494D-8DF7-F6437F297FF5}" dt="2024-05-02T04:40:20.271" v="7764" actId="962"/>
          <ac:picMkLst>
            <pc:docMk/>
            <pc:sldMk cId="1709808298" sldId="472"/>
            <ac:picMk id="6" creationId="{9EA04400-3F7B-407A-A11D-643EE244B47E}"/>
          </ac:picMkLst>
        </pc:picChg>
      </pc:sldChg>
      <pc:sldChg chg="addSp delSp modSp add ord">
        <pc:chgData name="Nicole Dobrohotoff" userId="2dc4cf58-dc7e-422a-950b-38460c74cb76" providerId="ADAL" clId="{F4878C89-76AE-494D-8DF7-F6437F297FF5}" dt="2024-05-03T03:54:25.378" v="10170" actId="20577"/>
        <pc:sldMkLst>
          <pc:docMk/>
          <pc:sldMk cId="3053592301" sldId="473"/>
        </pc:sldMkLst>
        <pc:spChg chg="mod">
          <ac:chgData name="Nicole Dobrohotoff" userId="2dc4cf58-dc7e-422a-950b-38460c74cb76" providerId="ADAL" clId="{F4878C89-76AE-494D-8DF7-F6437F297FF5}" dt="2024-05-03T03:54:25.378" v="10170" actId="20577"/>
          <ac:spMkLst>
            <pc:docMk/>
            <pc:sldMk cId="3053592301" sldId="473"/>
            <ac:spMk id="2" creationId="{E12390D7-F040-4021-AA56-0FF180529622}"/>
          </ac:spMkLst>
        </pc:spChg>
        <pc:spChg chg="mod">
          <ac:chgData name="Nicole Dobrohotoff" userId="2dc4cf58-dc7e-422a-950b-38460c74cb76" providerId="ADAL" clId="{F4878C89-76AE-494D-8DF7-F6437F297FF5}" dt="2024-04-24T05:09:39.482" v="4115" actId="20577"/>
          <ac:spMkLst>
            <pc:docMk/>
            <pc:sldMk cId="3053592301" sldId="473"/>
            <ac:spMk id="3" creationId="{C68B6EB0-CBDA-4E3D-A7BC-83B9186BB5B8}"/>
          </ac:spMkLst>
        </pc:spChg>
        <pc:spChg chg="del">
          <ac:chgData name="Nicole Dobrohotoff" userId="2dc4cf58-dc7e-422a-950b-38460c74cb76" providerId="ADAL" clId="{F4878C89-76AE-494D-8DF7-F6437F297FF5}" dt="2024-04-24T04:59:56.223" v="3401" actId="931"/>
          <ac:spMkLst>
            <pc:docMk/>
            <pc:sldMk cId="3053592301" sldId="473"/>
            <ac:spMk id="4" creationId="{A02FD5AB-6277-4FF7-A4B8-A44F4DF3D768}"/>
          </ac:spMkLst>
        </pc:spChg>
        <pc:spChg chg="mod">
          <ac:chgData name="Nicole Dobrohotoff" userId="2dc4cf58-dc7e-422a-950b-38460c74cb76" providerId="ADAL" clId="{F4878C89-76AE-494D-8DF7-F6437F297FF5}" dt="2024-05-02T04:36:22.873" v="7323" actId="962"/>
          <ac:spMkLst>
            <pc:docMk/>
            <pc:sldMk cId="3053592301" sldId="473"/>
            <ac:spMk id="5" creationId="{C918D463-5B12-4E1F-B37D-739F8C3BD443}"/>
          </ac:spMkLst>
        </pc:spChg>
        <pc:picChg chg="add mod">
          <ac:chgData name="Nicole Dobrohotoff" userId="2dc4cf58-dc7e-422a-950b-38460c74cb76" providerId="ADAL" clId="{F4878C89-76AE-494D-8DF7-F6437F297FF5}" dt="2024-04-24T04:59:56.223" v="3401" actId="931"/>
          <ac:picMkLst>
            <pc:docMk/>
            <pc:sldMk cId="3053592301" sldId="473"/>
            <ac:picMk id="7" creationId="{CB5BF6C2-C4C0-4BFE-A8B1-069580DD8CF2}"/>
          </ac:picMkLst>
        </pc:picChg>
      </pc:sldChg>
      <pc:sldChg chg="addSp delSp modSp add">
        <pc:chgData name="Nicole Dobrohotoff" userId="2dc4cf58-dc7e-422a-950b-38460c74cb76" providerId="ADAL" clId="{F4878C89-76AE-494D-8DF7-F6437F297FF5}" dt="2024-05-03T03:56:43.306" v="10213" actId="20577"/>
        <pc:sldMkLst>
          <pc:docMk/>
          <pc:sldMk cId="1736239034" sldId="474"/>
        </pc:sldMkLst>
        <pc:spChg chg="mod">
          <ac:chgData name="Nicole Dobrohotoff" userId="2dc4cf58-dc7e-422a-950b-38460c74cb76" providerId="ADAL" clId="{F4878C89-76AE-494D-8DF7-F6437F297FF5}" dt="2024-05-03T03:56:43.306" v="10213" actId="20577"/>
          <ac:spMkLst>
            <pc:docMk/>
            <pc:sldMk cId="1736239034" sldId="474"/>
            <ac:spMk id="2" creationId="{E12390D7-F040-4021-AA56-0FF180529622}"/>
          </ac:spMkLst>
        </pc:spChg>
        <pc:spChg chg="mod">
          <ac:chgData name="Nicole Dobrohotoff" userId="2dc4cf58-dc7e-422a-950b-38460c74cb76" providerId="ADAL" clId="{F4878C89-76AE-494D-8DF7-F6437F297FF5}" dt="2024-04-24T05:09:18.459" v="4065" actId="20577"/>
          <ac:spMkLst>
            <pc:docMk/>
            <pc:sldMk cId="1736239034" sldId="474"/>
            <ac:spMk id="3" creationId="{C68B6EB0-CBDA-4E3D-A7BC-83B9186BB5B8}"/>
          </ac:spMkLst>
        </pc:spChg>
        <pc:spChg chg="mod">
          <ac:chgData name="Nicole Dobrohotoff" userId="2dc4cf58-dc7e-422a-950b-38460c74cb76" providerId="ADAL" clId="{F4878C89-76AE-494D-8DF7-F6437F297FF5}" dt="2024-05-02T04:45:35.656" v="8346" actId="20577"/>
          <ac:spMkLst>
            <pc:docMk/>
            <pc:sldMk cId="1736239034" sldId="474"/>
            <ac:spMk id="5" creationId="{C918D463-5B12-4E1F-B37D-739F8C3BD443}"/>
          </ac:spMkLst>
        </pc:spChg>
        <pc:spChg chg="add del mod">
          <ac:chgData name="Nicole Dobrohotoff" userId="2dc4cf58-dc7e-422a-950b-38460c74cb76" providerId="ADAL" clId="{F4878C89-76AE-494D-8DF7-F6437F297FF5}" dt="2024-04-24T05:01:52.566" v="3406" actId="931"/>
          <ac:spMkLst>
            <pc:docMk/>
            <pc:sldMk cId="1736239034" sldId="474"/>
            <ac:spMk id="6" creationId="{6ACF68C2-B39C-4175-B635-49F5EA68A517}"/>
          </ac:spMkLst>
        </pc:spChg>
        <pc:picChg chg="del">
          <ac:chgData name="Nicole Dobrohotoff" userId="2dc4cf58-dc7e-422a-950b-38460c74cb76" providerId="ADAL" clId="{F4878C89-76AE-494D-8DF7-F6437F297FF5}" dt="2024-04-24T05:01:32.763" v="3405" actId="478"/>
          <ac:picMkLst>
            <pc:docMk/>
            <pc:sldMk cId="1736239034" sldId="474"/>
            <ac:picMk id="7" creationId="{CB5BF6C2-C4C0-4BFE-A8B1-069580DD8CF2}"/>
          </ac:picMkLst>
        </pc:picChg>
        <pc:picChg chg="add mod">
          <ac:chgData name="Nicole Dobrohotoff" userId="2dc4cf58-dc7e-422a-950b-38460c74cb76" providerId="ADAL" clId="{F4878C89-76AE-494D-8DF7-F6437F297FF5}" dt="2024-05-02T04:46:57.769" v="8598" actId="962"/>
          <ac:picMkLst>
            <pc:docMk/>
            <pc:sldMk cId="1736239034" sldId="474"/>
            <ac:picMk id="9" creationId="{7973C4D9-4006-4EAB-A738-E6E3EDC3ED03}"/>
          </ac:picMkLst>
        </pc:picChg>
      </pc:sldChg>
      <pc:sldChg chg="addSp delSp modSp add ord">
        <pc:chgData name="Nicole Dobrohotoff" userId="2dc4cf58-dc7e-422a-950b-38460c74cb76" providerId="ADAL" clId="{F4878C89-76AE-494D-8DF7-F6437F297FF5}" dt="2024-05-02T04:46:00.323" v="8350" actId="962"/>
        <pc:sldMkLst>
          <pc:docMk/>
          <pc:sldMk cId="3588592402" sldId="475"/>
        </pc:sldMkLst>
        <pc:spChg chg="mod">
          <ac:chgData name="Nicole Dobrohotoff" userId="2dc4cf58-dc7e-422a-950b-38460c74cb76" providerId="ADAL" clId="{F4878C89-76AE-494D-8DF7-F6437F297FF5}" dt="2024-05-01T01:43:02.365" v="5340" actId="20577"/>
          <ac:spMkLst>
            <pc:docMk/>
            <pc:sldMk cId="3588592402" sldId="475"/>
            <ac:spMk id="2" creationId="{8CA1AA4A-8646-4512-BF97-54639B5E1D42}"/>
          </ac:spMkLst>
        </pc:spChg>
        <pc:spChg chg="mod">
          <ac:chgData name="Nicole Dobrohotoff" userId="2dc4cf58-dc7e-422a-950b-38460c74cb76" providerId="ADAL" clId="{F4878C89-76AE-494D-8DF7-F6437F297FF5}" dt="2024-04-24T05:09:10.292" v="4047" actId="20577"/>
          <ac:spMkLst>
            <pc:docMk/>
            <pc:sldMk cId="3588592402" sldId="475"/>
            <ac:spMk id="3" creationId="{755ADB6D-796F-4E61-83BB-E37FEE5DE1D6}"/>
          </ac:spMkLst>
        </pc:spChg>
        <pc:spChg chg="del">
          <ac:chgData name="Nicole Dobrohotoff" userId="2dc4cf58-dc7e-422a-950b-38460c74cb76" providerId="ADAL" clId="{F4878C89-76AE-494D-8DF7-F6437F297FF5}" dt="2024-04-24T05:08:38.678" v="4033" actId="931"/>
          <ac:spMkLst>
            <pc:docMk/>
            <pc:sldMk cId="3588592402" sldId="475"/>
            <ac:spMk id="4" creationId="{38AD62BD-BBBC-4F59-AC7F-25DBA72A1D88}"/>
          </ac:spMkLst>
        </pc:spChg>
        <pc:spChg chg="mod">
          <ac:chgData name="Nicole Dobrohotoff" userId="2dc4cf58-dc7e-422a-950b-38460c74cb76" providerId="ADAL" clId="{F4878C89-76AE-494D-8DF7-F6437F297FF5}" dt="2024-05-02T04:45:58.059" v="8348" actId="962"/>
          <ac:spMkLst>
            <pc:docMk/>
            <pc:sldMk cId="3588592402" sldId="475"/>
            <ac:spMk id="5" creationId="{7C8718EB-2AB6-49D1-AC94-E8F02B87450B}"/>
          </ac:spMkLst>
        </pc:spChg>
        <pc:picChg chg="add mod">
          <ac:chgData name="Nicole Dobrohotoff" userId="2dc4cf58-dc7e-422a-950b-38460c74cb76" providerId="ADAL" clId="{F4878C89-76AE-494D-8DF7-F6437F297FF5}" dt="2024-05-02T04:46:00.323" v="8350" actId="962"/>
          <ac:picMkLst>
            <pc:docMk/>
            <pc:sldMk cId="3588592402" sldId="475"/>
            <ac:picMk id="7" creationId="{564007DF-7BB8-40ED-ADCF-8CBF00B682EB}"/>
          </ac:picMkLst>
        </pc:picChg>
      </pc:sldChg>
      <pc:sldChg chg="modSp add">
        <pc:chgData name="Nicole Dobrohotoff" userId="2dc4cf58-dc7e-422a-950b-38460c74cb76" providerId="ADAL" clId="{F4878C89-76AE-494D-8DF7-F6437F297FF5}" dt="2024-05-02T04:58:23.950" v="9039" actId="207"/>
        <pc:sldMkLst>
          <pc:docMk/>
          <pc:sldMk cId="38311100" sldId="503"/>
        </pc:sldMkLst>
        <pc:spChg chg="mod">
          <ac:chgData name="Nicole Dobrohotoff" userId="2dc4cf58-dc7e-422a-950b-38460c74cb76" providerId="ADAL" clId="{F4878C89-76AE-494D-8DF7-F6437F297FF5}" dt="2024-05-02T04:58:22.160" v="9038" actId="207"/>
          <ac:spMkLst>
            <pc:docMk/>
            <pc:sldMk cId="38311100" sldId="503"/>
            <ac:spMk id="2" creationId="{E59B3793-BEA6-57D6-75A4-80D5DC349EA7}"/>
          </ac:spMkLst>
        </pc:spChg>
        <pc:spChg chg="mod">
          <ac:chgData name="Nicole Dobrohotoff" userId="2dc4cf58-dc7e-422a-950b-38460c74cb76" providerId="ADAL" clId="{F4878C89-76AE-494D-8DF7-F6437F297FF5}" dt="2024-05-02T04:58:23.950" v="9039" actId="207"/>
          <ac:spMkLst>
            <pc:docMk/>
            <pc:sldMk cId="38311100" sldId="503"/>
            <ac:spMk id="7" creationId="{06A173CE-3E27-4896-A22C-1D617A2BD8FE}"/>
          </ac:spMkLst>
        </pc:spChg>
      </pc:sldChg>
      <pc:sldChg chg="addSp modSp add">
        <pc:chgData name="Nicole Dobrohotoff" userId="2dc4cf58-dc7e-422a-950b-38460c74cb76" providerId="ADAL" clId="{F4878C89-76AE-494D-8DF7-F6437F297FF5}" dt="2024-05-03T03:50:33.072" v="10054" actId="1076"/>
        <pc:sldMkLst>
          <pc:docMk/>
          <pc:sldMk cId="3134954828" sldId="506"/>
        </pc:sldMkLst>
        <pc:spChg chg="mod">
          <ac:chgData name="Nicole Dobrohotoff" userId="2dc4cf58-dc7e-422a-950b-38460c74cb76" providerId="ADAL" clId="{F4878C89-76AE-494D-8DF7-F6437F297FF5}" dt="2024-05-03T03:48:22.738" v="10043" actId="20577"/>
          <ac:spMkLst>
            <pc:docMk/>
            <pc:sldMk cId="3134954828" sldId="506"/>
            <ac:spMk id="2" creationId="{59360F71-A243-41B0-BC31-8BEBC478A777}"/>
          </ac:spMkLst>
        </pc:spChg>
        <pc:spChg chg="add mod">
          <ac:chgData name="Nicole Dobrohotoff" userId="2dc4cf58-dc7e-422a-950b-38460c74cb76" providerId="ADAL" clId="{F4878C89-76AE-494D-8DF7-F6437F297FF5}" dt="2024-05-03T03:50:33.072" v="10054" actId="1076"/>
          <ac:spMkLst>
            <pc:docMk/>
            <pc:sldMk cId="3134954828" sldId="506"/>
            <ac:spMk id="4" creationId="{FB69F50F-456E-4D1A-841F-2AD06223505F}"/>
          </ac:spMkLst>
        </pc:spChg>
      </pc:sldChg>
      <pc:sldChg chg="addSp delSp modSp add">
        <pc:chgData name="Nicole Dobrohotoff" userId="2dc4cf58-dc7e-422a-950b-38460c74cb76" providerId="ADAL" clId="{F4878C89-76AE-494D-8DF7-F6437F297FF5}" dt="2024-05-07T01:28:40.801" v="10512" actId="1076"/>
        <pc:sldMkLst>
          <pc:docMk/>
          <pc:sldMk cId="3173291532" sldId="507"/>
        </pc:sldMkLst>
        <pc:spChg chg="mod">
          <ac:chgData name="Nicole Dobrohotoff" userId="2dc4cf58-dc7e-422a-950b-38460c74cb76" providerId="ADAL" clId="{F4878C89-76AE-494D-8DF7-F6437F297FF5}" dt="2024-05-03T04:01:40.971" v="10224" actId="20577"/>
          <ac:spMkLst>
            <pc:docMk/>
            <pc:sldMk cId="3173291532" sldId="507"/>
            <ac:spMk id="2" creationId="{E12390D7-F040-4021-AA56-0FF180529622}"/>
          </ac:spMkLst>
        </pc:spChg>
        <pc:spChg chg="add mod">
          <ac:chgData name="Nicole Dobrohotoff" userId="2dc4cf58-dc7e-422a-950b-38460c74cb76" providerId="ADAL" clId="{F4878C89-76AE-494D-8DF7-F6437F297FF5}" dt="2024-05-07T01:28:40.801" v="10512" actId="1076"/>
          <ac:spMkLst>
            <pc:docMk/>
            <pc:sldMk cId="3173291532" sldId="507"/>
            <ac:spMk id="4" creationId="{2E74AE0B-EE60-468F-87B7-F0537D3F3C27}"/>
          </ac:spMkLst>
        </pc:spChg>
        <pc:spChg chg="mod">
          <ac:chgData name="Nicole Dobrohotoff" userId="2dc4cf58-dc7e-422a-950b-38460c74cb76" providerId="ADAL" clId="{F4878C89-76AE-494D-8DF7-F6437F297FF5}" dt="2024-05-03T04:01:02.332" v="10216"/>
          <ac:spMkLst>
            <pc:docMk/>
            <pc:sldMk cId="3173291532" sldId="507"/>
            <ac:spMk id="5" creationId="{C918D463-5B12-4E1F-B37D-739F8C3BD443}"/>
          </ac:spMkLst>
        </pc:spChg>
        <pc:spChg chg="add del mod">
          <ac:chgData name="Nicole Dobrohotoff" userId="2dc4cf58-dc7e-422a-950b-38460c74cb76" providerId="ADAL" clId="{F4878C89-76AE-494D-8DF7-F6437F297FF5}" dt="2024-05-03T04:00:44.519" v="10215" actId="931"/>
          <ac:spMkLst>
            <pc:docMk/>
            <pc:sldMk cId="3173291532" sldId="507"/>
            <ac:spMk id="6" creationId="{93BB2172-DF81-4BF6-AED9-BB86B12B4573}"/>
          </ac:spMkLst>
        </pc:spChg>
        <pc:picChg chg="add mod">
          <ac:chgData name="Nicole Dobrohotoff" userId="2dc4cf58-dc7e-422a-950b-38460c74cb76" providerId="ADAL" clId="{F4878C89-76AE-494D-8DF7-F6437F297FF5}" dt="2024-05-03T04:01:23.750" v="10220" actId="962"/>
          <ac:picMkLst>
            <pc:docMk/>
            <pc:sldMk cId="3173291532" sldId="507"/>
            <ac:picMk id="8" creationId="{60FB59E0-F5A3-4E84-8F60-C3A3E69FDE6F}"/>
          </ac:picMkLst>
        </pc:picChg>
        <pc:picChg chg="del">
          <ac:chgData name="Nicole Dobrohotoff" userId="2dc4cf58-dc7e-422a-950b-38460c74cb76" providerId="ADAL" clId="{F4878C89-76AE-494D-8DF7-F6437F297FF5}" dt="2024-05-03T03:56:53.709" v="10214" actId="478"/>
          <ac:picMkLst>
            <pc:docMk/>
            <pc:sldMk cId="3173291532" sldId="507"/>
            <ac:picMk id="9" creationId="{7973C4D9-4006-4EAB-A738-E6E3EDC3ED03}"/>
          </ac:picMkLst>
        </pc:picChg>
      </pc:sldChg>
      <pc:sldChg chg="addSp delSp modSp add del setBg">
        <pc:chgData name="Nicole Dobrohotoff" userId="2dc4cf58-dc7e-422a-950b-38460c74cb76" providerId="ADAL" clId="{F4878C89-76AE-494D-8DF7-F6437F297FF5}" dt="2024-05-06T23:45:24.461" v="10255" actId="2696"/>
        <pc:sldMkLst>
          <pc:docMk/>
          <pc:sldMk cId="934452627" sldId="508"/>
        </pc:sldMkLst>
        <pc:grpChg chg="add del mod">
          <ac:chgData name="Nicole Dobrohotoff" userId="2dc4cf58-dc7e-422a-950b-38460c74cb76" providerId="ADAL" clId="{F4878C89-76AE-494D-8DF7-F6437F297FF5}" dt="2024-05-06T23:45:00.571" v="10251"/>
          <ac:grpSpMkLst>
            <pc:docMk/>
            <pc:sldMk cId="934452627" sldId="508"/>
            <ac:grpSpMk id="2" creationId="{8D3AE2D7-1592-4A04-B4CA-A7B0D1CE6254}"/>
          </ac:grpSpMkLst>
        </pc:grpChg>
      </pc:sldChg>
      <pc:sldChg chg="add del setBg">
        <pc:chgData name="Nicole Dobrohotoff" userId="2dc4cf58-dc7e-422a-950b-38460c74cb76" providerId="ADAL" clId="{F4878C89-76AE-494D-8DF7-F6437F297FF5}" dt="2024-05-06T23:44:58.632" v="10247"/>
        <pc:sldMkLst>
          <pc:docMk/>
          <pc:sldMk cId="1829328015" sldId="509"/>
        </pc:sldMkLst>
      </pc:sldChg>
      <pc:sldChg chg="add">
        <pc:chgData name="Nicole Dobrohotoff" userId="2dc4cf58-dc7e-422a-950b-38460c74cb76" providerId="ADAL" clId="{F4878C89-76AE-494D-8DF7-F6437F297FF5}" dt="2024-05-06T23:45:20.240" v="10254"/>
        <pc:sldMkLst>
          <pc:docMk/>
          <pc:sldMk cId="2527994424" sldId="509"/>
        </pc:sldMkLst>
      </pc:sldChg>
      <pc:sldMasterChg chg="modSp delSldLayout modSldLayout">
        <pc:chgData name="Nicole Dobrohotoff" userId="2dc4cf58-dc7e-422a-950b-38460c74cb76" providerId="ADAL" clId="{F4878C89-76AE-494D-8DF7-F6437F297FF5}" dt="2024-05-06T23:45:13.211" v="10253"/>
        <pc:sldMasterMkLst>
          <pc:docMk/>
          <pc:sldMasterMk cId="1407333629" sldId="2147483740"/>
        </pc:sldMasterMkLst>
        <pc:picChg chg="mod">
          <ac:chgData name="Nicole Dobrohotoff" userId="2dc4cf58-dc7e-422a-950b-38460c74cb76" providerId="ADAL" clId="{F4878C89-76AE-494D-8DF7-F6437F297FF5}" dt="2024-04-24T06:38:48.229" v="4753" actId="14826"/>
          <ac:picMkLst>
            <pc:docMk/>
            <pc:sldMasterMk cId="1407333629" sldId="2147483740"/>
            <ac:picMk id="6" creationId="{DE45CDE0-9D75-B340-B2B3-489F58002FDB}"/>
          </ac:picMkLst>
        </pc:picChg>
        <pc:sldLayoutChg chg="modSp">
          <pc:chgData name="Nicole Dobrohotoff" userId="2dc4cf58-dc7e-422a-950b-38460c74cb76" providerId="ADAL" clId="{F4878C89-76AE-494D-8DF7-F6437F297FF5}" dt="2024-04-24T06:01:58.506" v="4752" actId="1035"/>
          <pc:sldLayoutMkLst>
            <pc:docMk/>
            <pc:sldMasterMk cId="1407333629" sldId="2147483740"/>
            <pc:sldLayoutMk cId="3222949809" sldId="2147483759"/>
          </pc:sldLayoutMkLst>
          <pc:spChg chg="mod">
            <ac:chgData name="Nicole Dobrohotoff" userId="2dc4cf58-dc7e-422a-950b-38460c74cb76" providerId="ADAL" clId="{F4878C89-76AE-494D-8DF7-F6437F297FF5}" dt="2024-04-24T06:01:58.506" v="4752" actId="1035"/>
            <ac:spMkLst>
              <pc:docMk/>
              <pc:sldMasterMk cId="1407333629" sldId="2147483740"/>
              <pc:sldLayoutMk cId="3222949809" sldId="2147483759"/>
              <ac:spMk id="8" creationId="{F6D8465E-9A1C-4C3C-881B-3AB59D559720}"/>
            </ac:spMkLst>
          </pc:spChg>
        </pc:sldLayoutChg>
        <pc:sldLayoutChg chg="addSp delSp modSp setBg">
          <pc:chgData name="Nicole Dobrohotoff" userId="2dc4cf58-dc7e-422a-950b-38460c74cb76" providerId="ADAL" clId="{F4878C89-76AE-494D-8DF7-F6437F297FF5}" dt="2024-05-06T23:45:13.211" v="10253"/>
          <pc:sldLayoutMkLst>
            <pc:docMk/>
            <pc:sldMasterMk cId="1407333629" sldId="2147483740"/>
            <pc:sldLayoutMk cId="1355636182" sldId="2147483761"/>
          </pc:sldLayoutMkLst>
          <pc:spChg chg="mod">
            <ac:chgData name="Nicole Dobrohotoff" userId="2dc4cf58-dc7e-422a-950b-38460c74cb76" providerId="ADAL" clId="{F4878C89-76AE-494D-8DF7-F6437F297FF5}" dt="2024-05-06T23:32:18.916" v="10233" actId="207"/>
            <ac:spMkLst>
              <pc:docMk/>
              <pc:sldMasterMk cId="1407333629" sldId="2147483740"/>
              <pc:sldLayoutMk cId="1355636182" sldId="2147483761"/>
              <ac:spMk id="4" creationId="{39CEFDC1-E79D-41CA-855B-A71091D2BEB5}"/>
            </ac:spMkLst>
          </pc:spChg>
          <pc:spChg chg="mod">
            <ac:chgData name="Nicole Dobrohotoff" userId="2dc4cf58-dc7e-422a-950b-38460c74cb76" providerId="ADAL" clId="{F4878C89-76AE-494D-8DF7-F6437F297FF5}" dt="2024-05-06T23:32:01.307" v="10231" actId="207"/>
            <ac:spMkLst>
              <pc:docMk/>
              <pc:sldMasterMk cId="1407333629" sldId="2147483740"/>
              <pc:sldLayoutMk cId="1355636182" sldId="2147483761"/>
              <ac:spMk id="6" creationId="{682813A4-E2EF-48C7-91B2-B02709DA16C9}"/>
            </ac:spMkLst>
          </pc:spChg>
          <pc:spChg chg="mod">
            <ac:chgData name="Nicole Dobrohotoff" userId="2dc4cf58-dc7e-422a-950b-38460c74cb76" providerId="ADAL" clId="{F4878C89-76AE-494D-8DF7-F6437F297FF5}" dt="2024-05-06T23:32:10.473" v="10232" actId="207"/>
            <ac:spMkLst>
              <pc:docMk/>
              <pc:sldMasterMk cId="1407333629" sldId="2147483740"/>
              <pc:sldLayoutMk cId="1355636182" sldId="2147483761"/>
              <ac:spMk id="7" creationId="{BD1D9C25-889E-4C17-88A6-0DAE71520A5C}"/>
            </ac:spMkLst>
          </pc:spChg>
          <pc:spChg chg="mod">
            <ac:chgData name="Nicole Dobrohotoff" userId="2dc4cf58-dc7e-422a-950b-38460c74cb76" providerId="ADAL" clId="{F4878C89-76AE-494D-8DF7-F6437F297FF5}" dt="2024-05-06T23:32:23.594" v="10234" actId="207"/>
            <ac:spMkLst>
              <pc:docMk/>
              <pc:sldMasterMk cId="1407333629" sldId="2147483740"/>
              <pc:sldLayoutMk cId="1355636182" sldId="2147483761"/>
              <ac:spMk id="10" creationId="{F426E386-A88B-9643-8DBF-4D88CDF2CEDC}"/>
            </ac:spMkLst>
          </pc:spChg>
          <pc:spChg chg="mod">
            <ac:chgData name="Nicole Dobrohotoff" userId="2dc4cf58-dc7e-422a-950b-38460c74cb76" providerId="ADAL" clId="{F4878C89-76AE-494D-8DF7-F6437F297FF5}" dt="2024-05-06T23:32:27.866" v="10235" actId="207"/>
            <ac:spMkLst>
              <pc:docMk/>
              <pc:sldMasterMk cId="1407333629" sldId="2147483740"/>
              <pc:sldLayoutMk cId="1355636182" sldId="2147483761"/>
              <ac:spMk id="12" creationId="{1BD5E7FF-3B06-CE47-BAE2-8A738E6E3752}"/>
            </ac:spMkLst>
          </pc:spChg>
          <pc:spChg chg="mod">
            <ac:chgData name="Nicole Dobrohotoff" userId="2dc4cf58-dc7e-422a-950b-38460c74cb76" providerId="ADAL" clId="{F4878C89-76AE-494D-8DF7-F6437F297FF5}" dt="2024-05-06T23:31:48.209" v="10230" actId="207"/>
            <ac:spMkLst>
              <pc:docMk/>
              <pc:sldMasterMk cId="1407333629" sldId="2147483740"/>
              <pc:sldLayoutMk cId="1355636182" sldId="2147483761"/>
              <ac:spMk id="13" creationId="{73841D11-34F5-4320-8120-10C9A8027CAB}"/>
            </ac:spMkLst>
          </pc:spChg>
          <pc:grpChg chg="mod">
            <ac:chgData name="Nicole Dobrohotoff" userId="2dc4cf58-dc7e-422a-950b-38460c74cb76" providerId="ADAL" clId="{F4878C89-76AE-494D-8DF7-F6437F297FF5}" dt="2024-05-06T23:31:37.121" v="10229" actId="338"/>
            <ac:grpSpMkLst>
              <pc:docMk/>
              <pc:sldMasterMk cId="1407333629" sldId="2147483740"/>
              <pc:sldLayoutMk cId="1355636182" sldId="2147483761"/>
              <ac:grpSpMk id="3" creationId="{A2714E65-9BDF-4444-9393-6FA913F0D852}"/>
            </ac:grpSpMkLst>
          </pc:grpChg>
          <pc:picChg chg="add del mod">
            <ac:chgData name="Nicole Dobrohotoff" userId="2dc4cf58-dc7e-422a-950b-38460c74cb76" providerId="ADAL" clId="{F4878C89-76AE-494D-8DF7-F6437F297FF5}" dt="2024-05-06T23:45:06.613" v="10252" actId="338"/>
            <ac:picMkLst>
              <pc:docMk/>
              <pc:sldMasterMk cId="1407333629" sldId="2147483740"/>
              <pc:sldLayoutMk cId="1355636182" sldId="2147483761"/>
              <ac:picMk id="2" creationId="{D7391A73-72E7-9D48-BB43-16F1429F02A7}"/>
            </ac:picMkLst>
          </pc:picChg>
        </pc:sldLayoutChg>
      </pc:sldMasterChg>
    </pc:docChg>
  </pc:docChgLst>
  <pc:docChgLst>
    <pc:chgData name="Nicole Dobrohotoff" userId="S::nicoled@caritas.org.au::2dc4cf58-dc7e-422a-950b-38460c74cb76" providerId="AD" clId="Web-{CF3D9EB3-657A-1082-1719-5B02D8086F95}"/>
    <pc:docChg chg="">
      <pc:chgData name="Nicole Dobrohotoff" userId="S::nicoled@caritas.org.au::2dc4cf58-dc7e-422a-950b-38460c74cb76" providerId="AD" clId="Web-{CF3D9EB3-657A-1082-1719-5B02D8086F95}" dt="2024-05-06T23:23:57.194" v="0"/>
      <pc:docMkLst>
        <pc:docMk/>
      </pc:docMkLst>
      <pc:sldChg chg="delCm">
        <pc:chgData name="Nicole Dobrohotoff" userId="S::nicoled@caritas.org.au::2dc4cf58-dc7e-422a-950b-38460c74cb76" providerId="AD" clId="Web-{CF3D9EB3-657A-1082-1719-5B02D8086F95}" dt="2024-05-06T23:23:57.194" v="0"/>
        <pc:sldMkLst>
          <pc:docMk/>
          <pc:sldMk cId="3588592402" sldId="475"/>
        </pc:sldMkLst>
      </pc:sldChg>
    </pc:docChg>
  </pc:docChgLst>
  <pc:docChgLst>
    <pc:chgData name="Nicole Dobrohotoff" userId="2dc4cf58-dc7e-422a-950b-38460c74cb76" providerId="ADAL" clId="{96B6B7AE-3DCF-46C1-A07D-2D53089F4BD4}"/>
    <pc:docChg chg="undo redo custSel addSld delSld modSld sldOrd modMainMaster">
      <pc:chgData name="Nicole Dobrohotoff" userId="2dc4cf58-dc7e-422a-950b-38460c74cb76" providerId="ADAL" clId="{96B6B7AE-3DCF-46C1-A07D-2D53089F4BD4}" dt="2024-04-23T03:59:45.252" v="4053" actId="2696"/>
      <pc:docMkLst>
        <pc:docMk/>
      </pc:docMkLst>
      <pc:sldChg chg="addSp modSp">
        <pc:chgData name="Nicole Dobrohotoff" userId="2dc4cf58-dc7e-422a-950b-38460c74cb76" providerId="ADAL" clId="{96B6B7AE-3DCF-46C1-A07D-2D53089F4BD4}" dt="2024-04-23T02:41:34.561" v="1016" actId="1076"/>
        <pc:sldMkLst>
          <pc:docMk/>
          <pc:sldMk cId="83942206" sldId="258"/>
        </pc:sldMkLst>
        <pc:spChg chg="add mod">
          <ac:chgData name="Nicole Dobrohotoff" userId="2dc4cf58-dc7e-422a-950b-38460c74cb76" providerId="ADAL" clId="{96B6B7AE-3DCF-46C1-A07D-2D53089F4BD4}" dt="2024-04-23T02:41:31.376" v="1015" actId="255"/>
          <ac:spMkLst>
            <pc:docMk/>
            <pc:sldMk cId="83942206" sldId="258"/>
            <ac:spMk id="3" creationId="{37C4CD64-8A55-41AA-817D-D7524CD76667}"/>
          </ac:spMkLst>
        </pc:spChg>
        <pc:spChg chg="add mod">
          <ac:chgData name="Nicole Dobrohotoff" userId="2dc4cf58-dc7e-422a-950b-38460c74cb76" providerId="ADAL" clId="{96B6B7AE-3DCF-46C1-A07D-2D53089F4BD4}" dt="2024-04-23T02:40:47.287" v="940"/>
          <ac:spMkLst>
            <pc:docMk/>
            <pc:sldMk cId="83942206" sldId="258"/>
            <ac:spMk id="4" creationId="{675AF454-08A4-4401-8A72-9323810EA443}"/>
          </ac:spMkLst>
        </pc:spChg>
        <pc:spChg chg="add mod">
          <ac:chgData name="Nicole Dobrohotoff" userId="2dc4cf58-dc7e-422a-950b-38460c74cb76" providerId="ADAL" clId="{96B6B7AE-3DCF-46C1-A07D-2D53089F4BD4}" dt="2024-04-23T02:41:34.561" v="1016" actId="1076"/>
          <ac:spMkLst>
            <pc:docMk/>
            <pc:sldMk cId="83942206" sldId="258"/>
            <ac:spMk id="5" creationId="{9AB1FE76-A7B9-4A43-8B64-1270A02B17EA}"/>
          </ac:spMkLst>
        </pc:spChg>
        <pc:picChg chg="mod">
          <ac:chgData name="Nicole Dobrohotoff" userId="2dc4cf58-dc7e-422a-950b-38460c74cb76" providerId="ADAL" clId="{96B6B7AE-3DCF-46C1-A07D-2D53089F4BD4}" dt="2024-04-23T02:40:41.721" v="939" actId="14100"/>
          <ac:picMkLst>
            <pc:docMk/>
            <pc:sldMk cId="83942206" sldId="258"/>
            <ac:picMk id="2" creationId="{00000000-0000-0000-0000-000000000000}"/>
          </ac:picMkLst>
        </pc:picChg>
      </pc:sldChg>
      <pc:sldChg chg="addSp delSp modSp">
        <pc:chgData name="Nicole Dobrohotoff" userId="2dc4cf58-dc7e-422a-950b-38460c74cb76" providerId="ADAL" clId="{96B6B7AE-3DCF-46C1-A07D-2D53089F4BD4}" dt="2024-04-23T03:12:13.031" v="1738" actId="1076"/>
        <pc:sldMkLst>
          <pc:docMk/>
          <pc:sldMk cId="4206464054" sldId="260"/>
        </pc:sldMkLst>
        <pc:spChg chg="add mod">
          <ac:chgData name="Nicole Dobrohotoff" userId="2dc4cf58-dc7e-422a-950b-38460c74cb76" providerId="ADAL" clId="{96B6B7AE-3DCF-46C1-A07D-2D53089F4BD4}" dt="2024-04-23T03:12:03.440" v="1734" actId="20577"/>
          <ac:spMkLst>
            <pc:docMk/>
            <pc:sldMk cId="4206464054" sldId="260"/>
            <ac:spMk id="3" creationId="{837C0BE6-4192-412D-89CB-3CEF7706491E}"/>
          </ac:spMkLst>
        </pc:spChg>
        <pc:spChg chg="add del mod">
          <ac:chgData name="Nicole Dobrohotoff" userId="2dc4cf58-dc7e-422a-950b-38460c74cb76" providerId="ADAL" clId="{96B6B7AE-3DCF-46C1-A07D-2D53089F4BD4}" dt="2024-04-23T03:12:06.352" v="1735" actId="478"/>
          <ac:spMkLst>
            <pc:docMk/>
            <pc:sldMk cId="4206464054" sldId="260"/>
            <ac:spMk id="4" creationId="{824EAE69-08CE-45CD-A65B-F088AD5D4FD6}"/>
          </ac:spMkLst>
        </pc:spChg>
        <pc:picChg chg="del mod">
          <ac:chgData name="Nicole Dobrohotoff" userId="2dc4cf58-dc7e-422a-950b-38460c74cb76" providerId="ADAL" clId="{96B6B7AE-3DCF-46C1-A07D-2D53089F4BD4}" dt="2024-04-23T03:07:59.480" v="1362"/>
          <ac:picMkLst>
            <pc:docMk/>
            <pc:sldMk cId="4206464054" sldId="260"/>
            <ac:picMk id="2" creationId="{00000000-0000-0000-0000-000000000000}"/>
          </ac:picMkLst>
        </pc:picChg>
        <pc:picChg chg="add del mod">
          <ac:chgData name="Nicole Dobrohotoff" userId="2dc4cf58-dc7e-422a-950b-38460c74cb76" providerId="ADAL" clId="{96B6B7AE-3DCF-46C1-A07D-2D53089F4BD4}" dt="2024-04-23T03:10:46.218" v="1682"/>
          <ac:picMkLst>
            <pc:docMk/>
            <pc:sldMk cId="4206464054" sldId="260"/>
            <ac:picMk id="5" creationId="{32E98060-155F-45FE-992E-7622BC2F0E9A}"/>
          </ac:picMkLst>
        </pc:picChg>
        <pc:picChg chg="add mod">
          <ac:chgData name="Nicole Dobrohotoff" userId="2dc4cf58-dc7e-422a-950b-38460c74cb76" providerId="ADAL" clId="{96B6B7AE-3DCF-46C1-A07D-2D53089F4BD4}" dt="2024-04-23T03:12:13.031" v="1738" actId="1076"/>
          <ac:picMkLst>
            <pc:docMk/>
            <pc:sldMk cId="4206464054" sldId="260"/>
            <ac:picMk id="6" creationId="{6093D33B-5D16-43E6-9733-F8BEDE8FE4F1}"/>
          </ac:picMkLst>
        </pc:picChg>
      </pc:sldChg>
      <pc:sldChg chg="addSp delSp modSp">
        <pc:chgData name="Nicole Dobrohotoff" userId="2dc4cf58-dc7e-422a-950b-38460c74cb76" providerId="ADAL" clId="{96B6B7AE-3DCF-46C1-A07D-2D53089F4BD4}" dt="2024-04-23T03:24:51.895" v="2827" actId="313"/>
        <pc:sldMkLst>
          <pc:docMk/>
          <pc:sldMk cId="2123597707" sldId="264"/>
        </pc:sldMkLst>
        <pc:spChg chg="add del mod">
          <ac:chgData name="Nicole Dobrohotoff" userId="2dc4cf58-dc7e-422a-950b-38460c74cb76" providerId="ADAL" clId="{96B6B7AE-3DCF-46C1-A07D-2D53089F4BD4}" dt="2024-04-23T03:22:12.730" v="2475"/>
          <ac:spMkLst>
            <pc:docMk/>
            <pc:sldMk cId="2123597707" sldId="264"/>
            <ac:spMk id="3" creationId="{9C1E191B-694E-40B0-8C79-7BB79B3F3A54}"/>
          </ac:spMkLst>
        </pc:spChg>
        <pc:spChg chg="add del mod">
          <ac:chgData name="Nicole Dobrohotoff" userId="2dc4cf58-dc7e-422a-950b-38460c74cb76" providerId="ADAL" clId="{96B6B7AE-3DCF-46C1-A07D-2D53089F4BD4}" dt="2024-04-23T03:22:12.730" v="2475"/>
          <ac:spMkLst>
            <pc:docMk/>
            <pc:sldMk cId="2123597707" sldId="264"/>
            <ac:spMk id="4" creationId="{4D0D2FE6-3277-426A-AC4D-7EED85125874}"/>
          </ac:spMkLst>
        </pc:spChg>
        <pc:spChg chg="add mod">
          <ac:chgData name="Nicole Dobrohotoff" userId="2dc4cf58-dc7e-422a-950b-38460c74cb76" providerId="ADAL" clId="{96B6B7AE-3DCF-46C1-A07D-2D53089F4BD4}" dt="2024-04-23T03:24:51.895" v="2827" actId="313"/>
          <ac:spMkLst>
            <pc:docMk/>
            <pc:sldMk cId="2123597707" sldId="264"/>
            <ac:spMk id="5" creationId="{A50671A8-428A-4E4D-B67B-ED824DA9D4F6}"/>
          </ac:spMkLst>
        </pc:spChg>
        <pc:spChg chg="add mod">
          <ac:chgData name="Nicole Dobrohotoff" userId="2dc4cf58-dc7e-422a-950b-38460c74cb76" providerId="ADAL" clId="{96B6B7AE-3DCF-46C1-A07D-2D53089F4BD4}" dt="2024-04-23T03:24:45.051" v="2822" actId="20577"/>
          <ac:spMkLst>
            <pc:docMk/>
            <pc:sldMk cId="2123597707" sldId="264"/>
            <ac:spMk id="6" creationId="{1919E576-A7C0-4B84-B167-482263D6B28B}"/>
          </ac:spMkLst>
        </pc:spChg>
        <pc:spChg chg="add mod">
          <ac:chgData name="Nicole Dobrohotoff" userId="2dc4cf58-dc7e-422a-950b-38460c74cb76" providerId="ADAL" clId="{96B6B7AE-3DCF-46C1-A07D-2D53089F4BD4}" dt="2024-04-23T03:22:12.730" v="2475"/>
          <ac:spMkLst>
            <pc:docMk/>
            <pc:sldMk cId="2123597707" sldId="264"/>
            <ac:spMk id="7" creationId="{EA88C2D7-5FE3-41AC-B708-2D2673679534}"/>
          </ac:spMkLst>
        </pc:spChg>
        <pc:spChg chg="add mod">
          <ac:chgData name="Nicole Dobrohotoff" userId="2dc4cf58-dc7e-422a-950b-38460c74cb76" providerId="ADAL" clId="{96B6B7AE-3DCF-46C1-A07D-2D53089F4BD4}" dt="2024-04-23T03:22:12.730" v="2475"/>
          <ac:spMkLst>
            <pc:docMk/>
            <pc:sldMk cId="2123597707" sldId="264"/>
            <ac:spMk id="8" creationId="{2111F6D6-0FFF-42F5-A69E-3A73BC0A9E08}"/>
          </ac:spMkLst>
        </pc:spChg>
        <pc:picChg chg="add del mod">
          <ac:chgData name="Nicole Dobrohotoff" userId="2dc4cf58-dc7e-422a-950b-38460c74cb76" providerId="ADAL" clId="{96B6B7AE-3DCF-46C1-A07D-2D53089F4BD4}" dt="2024-04-23T03:24:43.644" v="2820" actId="478"/>
          <ac:picMkLst>
            <pc:docMk/>
            <pc:sldMk cId="2123597707" sldId="264"/>
            <ac:picMk id="2" creationId="{00000000-0000-0000-0000-000000000000}"/>
          </ac:picMkLst>
        </pc:picChg>
      </pc:sldChg>
      <pc:sldChg chg="addSp delSp modSp">
        <pc:chgData name="Nicole Dobrohotoff" userId="2dc4cf58-dc7e-422a-950b-38460c74cb76" providerId="ADAL" clId="{96B6B7AE-3DCF-46C1-A07D-2D53089F4BD4}" dt="2024-04-23T03:53:35.502" v="3273" actId="1076"/>
        <pc:sldMkLst>
          <pc:docMk/>
          <pc:sldMk cId="441658931" sldId="276"/>
        </pc:sldMkLst>
        <pc:spChg chg="mod">
          <ac:chgData name="Nicole Dobrohotoff" userId="2dc4cf58-dc7e-422a-950b-38460c74cb76" providerId="ADAL" clId="{96B6B7AE-3DCF-46C1-A07D-2D53089F4BD4}" dt="2024-04-23T03:53:25.700" v="3265" actId="207"/>
          <ac:spMkLst>
            <pc:docMk/>
            <pc:sldMk cId="441658931" sldId="276"/>
            <ac:spMk id="2" creationId="{00000000-0000-0000-0000-000000000000}"/>
          </ac:spMkLst>
        </pc:spChg>
        <pc:spChg chg="add mod">
          <ac:chgData name="Nicole Dobrohotoff" userId="2dc4cf58-dc7e-422a-950b-38460c74cb76" providerId="ADAL" clId="{96B6B7AE-3DCF-46C1-A07D-2D53089F4BD4}" dt="2024-04-23T03:52:12.669" v="3245" actId="14100"/>
          <ac:spMkLst>
            <pc:docMk/>
            <pc:sldMk cId="441658931" sldId="276"/>
            <ac:spMk id="3" creationId="{A19B6BF2-5AF0-48CB-BD4A-DB1BE576839F}"/>
          </ac:spMkLst>
        </pc:spChg>
        <pc:spChg chg="add mod">
          <ac:chgData name="Nicole Dobrohotoff" userId="2dc4cf58-dc7e-422a-950b-38460c74cb76" providerId="ADAL" clId="{96B6B7AE-3DCF-46C1-A07D-2D53089F4BD4}" dt="2024-04-23T03:52:15.565" v="3246" actId="14100"/>
          <ac:spMkLst>
            <pc:docMk/>
            <pc:sldMk cId="441658931" sldId="276"/>
            <ac:spMk id="4" creationId="{DBAC28E9-F484-4043-8E6A-B782EAF4FC0F}"/>
          </ac:spMkLst>
        </pc:spChg>
        <pc:spChg chg="mod">
          <ac:chgData name="Nicole Dobrohotoff" userId="2dc4cf58-dc7e-422a-950b-38460c74cb76" providerId="ADAL" clId="{96B6B7AE-3DCF-46C1-A07D-2D53089F4BD4}" dt="2024-04-23T03:53:35.502" v="3273" actId="1076"/>
          <ac:spMkLst>
            <pc:docMk/>
            <pc:sldMk cId="441658931" sldId="276"/>
            <ac:spMk id="5" creationId="{00000000-0000-0000-0000-000000000000}"/>
          </ac:spMkLst>
        </pc:spChg>
        <pc:spChg chg="mod">
          <ac:chgData name="Nicole Dobrohotoff" userId="2dc4cf58-dc7e-422a-950b-38460c74cb76" providerId="ADAL" clId="{96B6B7AE-3DCF-46C1-A07D-2D53089F4BD4}" dt="2024-04-23T03:53:34.031" v="3270" actId="1076"/>
          <ac:spMkLst>
            <pc:docMk/>
            <pc:sldMk cId="441658931" sldId="276"/>
            <ac:spMk id="6" creationId="{00000000-0000-0000-0000-000000000000}"/>
          </ac:spMkLst>
        </pc:spChg>
        <pc:spChg chg="mod">
          <ac:chgData name="Nicole Dobrohotoff" userId="2dc4cf58-dc7e-422a-950b-38460c74cb76" providerId="ADAL" clId="{96B6B7AE-3DCF-46C1-A07D-2D53089F4BD4}" dt="2024-04-23T03:53:33.437" v="3269" actId="1076"/>
          <ac:spMkLst>
            <pc:docMk/>
            <pc:sldMk cId="441658931" sldId="276"/>
            <ac:spMk id="7" creationId="{00000000-0000-0000-0000-000000000000}"/>
          </ac:spMkLst>
        </pc:spChg>
        <pc:spChg chg="mod">
          <ac:chgData name="Nicole Dobrohotoff" userId="2dc4cf58-dc7e-422a-950b-38460c74cb76" providerId="ADAL" clId="{96B6B7AE-3DCF-46C1-A07D-2D53089F4BD4}" dt="2024-04-23T03:53:32.060" v="3267" actId="1076"/>
          <ac:spMkLst>
            <pc:docMk/>
            <pc:sldMk cId="441658931" sldId="276"/>
            <ac:spMk id="8" creationId="{00000000-0000-0000-0000-000000000000}"/>
          </ac:spMkLst>
        </pc:spChg>
        <pc:spChg chg="add mod">
          <ac:chgData name="Nicole Dobrohotoff" userId="2dc4cf58-dc7e-422a-950b-38460c74cb76" providerId="ADAL" clId="{96B6B7AE-3DCF-46C1-A07D-2D53089F4BD4}" dt="2024-04-23T03:52:09.238" v="3244" actId="14100"/>
          <ac:spMkLst>
            <pc:docMk/>
            <pc:sldMk cId="441658931" sldId="276"/>
            <ac:spMk id="9" creationId="{F4A90D64-B63C-4296-B410-178D7E452D81}"/>
          </ac:spMkLst>
        </pc:spChg>
        <pc:spChg chg="add del mod">
          <ac:chgData name="Nicole Dobrohotoff" userId="2dc4cf58-dc7e-422a-950b-38460c74cb76" providerId="ADAL" clId="{96B6B7AE-3DCF-46C1-A07D-2D53089F4BD4}" dt="2024-04-23T03:52:38.602" v="3252"/>
          <ac:spMkLst>
            <pc:docMk/>
            <pc:sldMk cId="441658931" sldId="276"/>
            <ac:spMk id="10" creationId="{935F3163-BD35-4B69-BFBF-53FAC754A534}"/>
          </ac:spMkLst>
        </pc:spChg>
        <pc:spChg chg="add del mod">
          <ac:chgData name="Nicole Dobrohotoff" userId="2dc4cf58-dc7e-422a-950b-38460c74cb76" providerId="ADAL" clId="{96B6B7AE-3DCF-46C1-A07D-2D53089F4BD4}" dt="2024-04-23T03:52:49.015" v="3255" actId="478"/>
          <ac:spMkLst>
            <pc:docMk/>
            <pc:sldMk cId="441658931" sldId="276"/>
            <ac:spMk id="12" creationId="{4E283E75-BAD9-4151-ADE7-B94B2257E8A9}"/>
          </ac:spMkLst>
        </pc:spChg>
        <pc:spChg chg="add del">
          <ac:chgData name="Nicole Dobrohotoff" userId="2dc4cf58-dc7e-422a-950b-38460c74cb76" providerId="ADAL" clId="{96B6B7AE-3DCF-46C1-A07D-2D53089F4BD4}" dt="2024-04-23T03:53:14.325" v="3263" actId="478"/>
          <ac:spMkLst>
            <pc:docMk/>
            <pc:sldMk cId="441658931" sldId="276"/>
            <ac:spMk id="13" creationId="{30D3753D-A9A1-433E-934F-E525A2AC70E1}"/>
          </ac:spMkLst>
        </pc:spChg>
        <pc:spChg chg="mod">
          <ac:chgData name="Nicole Dobrohotoff" userId="2dc4cf58-dc7e-422a-950b-38460c74cb76" providerId="ADAL" clId="{96B6B7AE-3DCF-46C1-A07D-2D53089F4BD4}" dt="2024-04-23T03:53:09.750" v="3262" actId="14100"/>
          <ac:spMkLst>
            <pc:docMk/>
            <pc:sldMk cId="441658931" sldId="276"/>
            <ac:spMk id="26627" creationId="{00000000-0000-0000-0000-000000000000}"/>
          </ac:spMkLst>
        </pc:spChg>
        <pc:spChg chg="del">
          <ac:chgData name="Nicole Dobrohotoff" userId="2dc4cf58-dc7e-422a-950b-38460c74cb76" providerId="ADAL" clId="{96B6B7AE-3DCF-46C1-A07D-2D53089F4BD4}" dt="2024-04-23T03:52:46.762" v="3254" actId="478"/>
          <ac:spMkLst>
            <pc:docMk/>
            <pc:sldMk cId="441658931" sldId="276"/>
            <ac:spMk id="26628" creationId="{00000000-0000-0000-0000-000000000000}"/>
          </ac:spMkLst>
        </pc:spChg>
      </pc:sldChg>
      <pc:sldChg chg="addSp delSp modSp">
        <pc:chgData name="Nicole Dobrohotoff" userId="2dc4cf58-dc7e-422a-950b-38460c74cb76" providerId="ADAL" clId="{96B6B7AE-3DCF-46C1-A07D-2D53089F4BD4}" dt="2024-04-23T02:38:17.709" v="913" actId="20577"/>
        <pc:sldMkLst>
          <pc:docMk/>
          <pc:sldMk cId="799711756" sldId="285"/>
        </pc:sldMkLst>
        <pc:spChg chg="del">
          <ac:chgData name="Nicole Dobrohotoff" userId="2dc4cf58-dc7e-422a-950b-38460c74cb76" providerId="ADAL" clId="{96B6B7AE-3DCF-46C1-A07D-2D53089F4BD4}" dt="2024-04-23T02:32:00.935" v="0"/>
          <ac:spMkLst>
            <pc:docMk/>
            <pc:sldMk cId="799711756" sldId="285"/>
            <ac:spMk id="2" creationId="{8998833F-897E-4454-9CC9-894EF6287A52}"/>
          </ac:spMkLst>
        </pc:spChg>
        <pc:spChg chg="mod">
          <ac:chgData name="Nicole Dobrohotoff" userId="2dc4cf58-dc7e-422a-950b-38460c74cb76" providerId="ADAL" clId="{96B6B7AE-3DCF-46C1-A07D-2D53089F4BD4}" dt="2024-04-23T02:33:34.686" v="19" actId="16037"/>
          <ac:spMkLst>
            <pc:docMk/>
            <pc:sldMk cId="799711756" sldId="285"/>
            <ac:spMk id="3" creationId="{00AE73BA-3645-424C-ADBE-7A8F9843458B}"/>
          </ac:spMkLst>
        </pc:spChg>
        <pc:spChg chg="add mod">
          <ac:chgData name="Nicole Dobrohotoff" userId="2dc4cf58-dc7e-422a-950b-38460c74cb76" providerId="ADAL" clId="{96B6B7AE-3DCF-46C1-A07D-2D53089F4BD4}" dt="2024-04-23T02:38:17.709" v="913" actId="20577"/>
          <ac:spMkLst>
            <pc:docMk/>
            <pc:sldMk cId="799711756" sldId="285"/>
            <ac:spMk id="4" creationId="{6D3B0B2F-2625-44BB-9B26-69CB27EF687E}"/>
          </ac:spMkLst>
        </pc:spChg>
      </pc:sldChg>
      <pc:sldChg chg="addSp delSp modSp add">
        <pc:chgData name="Nicole Dobrohotoff" userId="2dc4cf58-dc7e-422a-950b-38460c74cb76" providerId="ADAL" clId="{96B6B7AE-3DCF-46C1-A07D-2D53089F4BD4}" dt="2024-04-23T03:05:51.341" v="1350" actId="6549"/>
        <pc:sldMkLst>
          <pc:docMk/>
          <pc:sldMk cId="937116625" sldId="288"/>
        </pc:sldMkLst>
        <pc:spChg chg="del">
          <ac:chgData name="Nicole Dobrohotoff" userId="2dc4cf58-dc7e-422a-950b-38460c74cb76" providerId="ADAL" clId="{96B6B7AE-3DCF-46C1-A07D-2D53089F4BD4}" dt="2024-04-23T02:42:20.287" v="1023"/>
          <ac:spMkLst>
            <pc:docMk/>
            <pc:sldMk cId="937116625" sldId="288"/>
            <ac:spMk id="2" creationId="{BA751A38-9F97-4904-8F86-429952436DA3}"/>
          </ac:spMkLst>
        </pc:spChg>
        <pc:spChg chg="del">
          <ac:chgData name="Nicole Dobrohotoff" userId="2dc4cf58-dc7e-422a-950b-38460c74cb76" providerId="ADAL" clId="{96B6B7AE-3DCF-46C1-A07D-2D53089F4BD4}" dt="2024-04-23T02:42:20.287" v="1023"/>
          <ac:spMkLst>
            <pc:docMk/>
            <pc:sldMk cId="937116625" sldId="288"/>
            <ac:spMk id="3" creationId="{A4297530-6546-487A-99FE-D0E2F2685078}"/>
          </ac:spMkLst>
        </pc:spChg>
        <pc:spChg chg="del">
          <ac:chgData name="Nicole Dobrohotoff" userId="2dc4cf58-dc7e-422a-950b-38460c74cb76" providerId="ADAL" clId="{96B6B7AE-3DCF-46C1-A07D-2D53089F4BD4}" dt="2024-04-23T02:42:20.287" v="1023"/>
          <ac:spMkLst>
            <pc:docMk/>
            <pc:sldMk cId="937116625" sldId="288"/>
            <ac:spMk id="4" creationId="{B5280491-98DE-4E43-9705-FCE5086819DE}"/>
          </ac:spMkLst>
        </pc:spChg>
        <pc:spChg chg="add mod">
          <ac:chgData name="Nicole Dobrohotoff" userId="2dc4cf58-dc7e-422a-950b-38460c74cb76" providerId="ADAL" clId="{96B6B7AE-3DCF-46C1-A07D-2D53089F4BD4}" dt="2024-04-23T02:42:54.747" v="1048" actId="20577"/>
          <ac:spMkLst>
            <pc:docMk/>
            <pc:sldMk cId="937116625" sldId="288"/>
            <ac:spMk id="5" creationId="{3F5DC7C7-ED3C-4309-BBC9-E255AF01FB58}"/>
          </ac:spMkLst>
        </pc:spChg>
        <pc:spChg chg="add mod">
          <ac:chgData name="Nicole Dobrohotoff" userId="2dc4cf58-dc7e-422a-950b-38460c74cb76" providerId="ADAL" clId="{96B6B7AE-3DCF-46C1-A07D-2D53089F4BD4}" dt="2024-04-23T03:05:51.341" v="1350" actId="6549"/>
          <ac:spMkLst>
            <pc:docMk/>
            <pc:sldMk cId="937116625" sldId="288"/>
            <ac:spMk id="6" creationId="{A56DFF71-04F2-485A-92B4-CDD9E7BCEC85}"/>
          </ac:spMkLst>
        </pc:spChg>
        <pc:picChg chg="add mod modCrop">
          <ac:chgData name="Nicole Dobrohotoff" userId="2dc4cf58-dc7e-422a-950b-38460c74cb76" providerId="ADAL" clId="{96B6B7AE-3DCF-46C1-A07D-2D53089F4BD4}" dt="2024-04-23T02:58:14.155" v="1072" actId="1076"/>
          <ac:picMkLst>
            <pc:docMk/>
            <pc:sldMk cId="937116625" sldId="288"/>
            <ac:picMk id="8" creationId="{6EE7C651-87F5-448D-8831-39148A775151}"/>
          </ac:picMkLst>
        </pc:picChg>
        <pc:picChg chg="add mod modCrop">
          <ac:chgData name="Nicole Dobrohotoff" userId="2dc4cf58-dc7e-422a-950b-38460c74cb76" providerId="ADAL" clId="{96B6B7AE-3DCF-46C1-A07D-2D53089F4BD4}" dt="2024-04-23T03:00:10.556" v="1089" actId="18131"/>
          <ac:picMkLst>
            <pc:docMk/>
            <pc:sldMk cId="937116625" sldId="288"/>
            <ac:picMk id="9" creationId="{33ABD8C6-7E61-461F-9708-3D5CEFB77B81}"/>
          </ac:picMkLst>
        </pc:picChg>
      </pc:sldChg>
      <pc:sldChg chg="addSp delSp modSp add">
        <pc:chgData name="Nicole Dobrohotoff" userId="2dc4cf58-dc7e-422a-950b-38460c74cb76" providerId="ADAL" clId="{96B6B7AE-3DCF-46C1-A07D-2D53089F4BD4}" dt="2024-04-23T03:19:03.363" v="2259" actId="948"/>
        <pc:sldMkLst>
          <pc:docMk/>
          <pc:sldMk cId="1764448301" sldId="289"/>
        </pc:sldMkLst>
        <pc:spChg chg="add mod">
          <ac:chgData name="Nicole Dobrohotoff" userId="2dc4cf58-dc7e-422a-950b-38460c74cb76" providerId="ADAL" clId="{96B6B7AE-3DCF-46C1-A07D-2D53089F4BD4}" dt="2024-04-23T03:19:03.363" v="2259" actId="948"/>
          <ac:spMkLst>
            <pc:docMk/>
            <pc:sldMk cId="1764448301" sldId="289"/>
            <ac:spMk id="3" creationId="{B8CC5AB7-B898-45A9-9499-8CF79062BF28}"/>
          </ac:spMkLst>
        </pc:spChg>
        <pc:spChg chg="del mod">
          <ac:chgData name="Nicole Dobrohotoff" userId="2dc4cf58-dc7e-422a-950b-38460c74cb76" providerId="ADAL" clId="{96B6B7AE-3DCF-46C1-A07D-2D53089F4BD4}" dt="2024-04-23T03:07:52.568" v="1360" actId="478"/>
          <ac:spMkLst>
            <pc:docMk/>
            <pc:sldMk cId="1764448301" sldId="289"/>
            <ac:spMk id="6" creationId="{A56DFF71-04F2-485A-92B4-CDD9E7BCEC85}"/>
          </ac:spMkLst>
        </pc:spChg>
        <pc:picChg chg="del">
          <ac:chgData name="Nicole Dobrohotoff" userId="2dc4cf58-dc7e-422a-950b-38460c74cb76" providerId="ADAL" clId="{96B6B7AE-3DCF-46C1-A07D-2D53089F4BD4}" dt="2024-04-23T03:07:51.324" v="1358" actId="478"/>
          <ac:picMkLst>
            <pc:docMk/>
            <pc:sldMk cId="1764448301" sldId="289"/>
            <ac:picMk id="8" creationId="{6EE7C651-87F5-448D-8831-39148A775151}"/>
          </ac:picMkLst>
        </pc:picChg>
        <pc:picChg chg="del">
          <ac:chgData name="Nicole Dobrohotoff" userId="2dc4cf58-dc7e-422a-950b-38460c74cb76" providerId="ADAL" clId="{96B6B7AE-3DCF-46C1-A07D-2D53089F4BD4}" dt="2024-04-23T03:07:50.838" v="1357" actId="478"/>
          <ac:picMkLst>
            <pc:docMk/>
            <pc:sldMk cId="1764448301" sldId="289"/>
            <ac:picMk id="9" creationId="{33ABD8C6-7E61-461F-9708-3D5CEFB77B81}"/>
          </ac:picMkLst>
        </pc:picChg>
        <pc:picChg chg="add mod modCrop">
          <ac:chgData name="Nicole Dobrohotoff" userId="2dc4cf58-dc7e-422a-950b-38460c74cb76" providerId="ADAL" clId="{96B6B7AE-3DCF-46C1-A07D-2D53089F4BD4}" dt="2024-04-23T03:17:18.242" v="2167" actId="1076"/>
          <ac:picMkLst>
            <pc:docMk/>
            <pc:sldMk cId="1764448301" sldId="289"/>
            <ac:picMk id="10" creationId="{85888DE0-4288-43A7-B477-A5F91D5B7C06}"/>
          </ac:picMkLst>
        </pc:picChg>
      </pc:sldChg>
      <pc:sldChg chg="addSp delSp modSp add">
        <pc:chgData name="Nicole Dobrohotoff" userId="2dc4cf58-dc7e-422a-950b-38460c74cb76" providerId="ADAL" clId="{96B6B7AE-3DCF-46C1-A07D-2D53089F4BD4}" dt="2024-04-23T03:48:44.206" v="3195"/>
        <pc:sldMkLst>
          <pc:docMk/>
          <pc:sldMk cId="2044753280" sldId="292"/>
        </pc:sldMkLst>
        <pc:spChg chg="del">
          <ac:chgData name="Nicole Dobrohotoff" userId="2dc4cf58-dc7e-422a-950b-38460c74cb76" providerId="ADAL" clId="{96B6B7AE-3DCF-46C1-A07D-2D53089F4BD4}" dt="2024-04-23T03:46:44.550" v="3166"/>
          <ac:spMkLst>
            <pc:docMk/>
            <pc:sldMk cId="2044753280" sldId="292"/>
            <ac:spMk id="2" creationId="{73675202-3C2A-4872-95D8-7898ACCF700F}"/>
          </ac:spMkLst>
        </pc:spChg>
        <pc:spChg chg="del">
          <ac:chgData name="Nicole Dobrohotoff" userId="2dc4cf58-dc7e-422a-950b-38460c74cb76" providerId="ADAL" clId="{96B6B7AE-3DCF-46C1-A07D-2D53089F4BD4}" dt="2024-04-23T03:46:44.550" v="3166"/>
          <ac:spMkLst>
            <pc:docMk/>
            <pc:sldMk cId="2044753280" sldId="292"/>
            <ac:spMk id="3" creationId="{C6636760-1D40-40E4-B22F-7FE7E9DAE752}"/>
          </ac:spMkLst>
        </pc:spChg>
        <pc:spChg chg="add mod">
          <ac:chgData name="Nicole Dobrohotoff" userId="2dc4cf58-dc7e-422a-950b-38460c74cb76" providerId="ADAL" clId="{96B6B7AE-3DCF-46C1-A07D-2D53089F4BD4}" dt="2024-04-23T03:48:44.206" v="3195"/>
          <ac:spMkLst>
            <pc:docMk/>
            <pc:sldMk cId="2044753280" sldId="292"/>
            <ac:spMk id="4" creationId="{6E1573BC-9163-42D4-9887-B03566A1A727}"/>
          </ac:spMkLst>
        </pc:spChg>
        <pc:spChg chg="add mod">
          <ac:chgData name="Nicole Dobrohotoff" userId="2dc4cf58-dc7e-422a-950b-38460c74cb76" providerId="ADAL" clId="{96B6B7AE-3DCF-46C1-A07D-2D53089F4BD4}" dt="2024-04-23T03:48:31.824" v="3194" actId="20577"/>
          <ac:spMkLst>
            <pc:docMk/>
            <pc:sldMk cId="2044753280" sldId="292"/>
            <ac:spMk id="5" creationId="{CAD9CE2D-A24D-402F-B4B7-DD3D24867B72}"/>
          </ac:spMkLst>
        </pc:spChg>
        <pc:spChg chg="add del mod">
          <ac:chgData name="Nicole Dobrohotoff" userId="2dc4cf58-dc7e-422a-950b-38460c74cb76" providerId="ADAL" clId="{96B6B7AE-3DCF-46C1-A07D-2D53089F4BD4}" dt="2024-04-23T03:46:50.430" v="3167" actId="478"/>
          <ac:spMkLst>
            <pc:docMk/>
            <pc:sldMk cId="2044753280" sldId="292"/>
            <ac:spMk id="6" creationId="{5B692AD4-0E55-48D0-943A-59BA684B3677}"/>
          </ac:spMkLst>
        </pc:spChg>
        <pc:spChg chg="add del mod">
          <ac:chgData name="Nicole Dobrohotoff" userId="2dc4cf58-dc7e-422a-950b-38460c74cb76" providerId="ADAL" clId="{96B6B7AE-3DCF-46C1-A07D-2D53089F4BD4}" dt="2024-04-23T03:46:51.734" v="3168" actId="478"/>
          <ac:spMkLst>
            <pc:docMk/>
            <pc:sldMk cId="2044753280" sldId="292"/>
            <ac:spMk id="7" creationId="{9E88F7EF-5361-4024-8806-F60AD1A72BC5}"/>
          </ac:spMkLst>
        </pc:spChg>
        <pc:spChg chg="add del">
          <ac:chgData name="Nicole Dobrohotoff" userId="2dc4cf58-dc7e-422a-950b-38460c74cb76" providerId="ADAL" clId="{96B6B7AE-3DCF-46C1-A07D-2D53089F4BD4}" dt="2024-04-23T03:46:54.699" v="3170"/>
          <ac:spMkLst>
            <pc:docMk/>
            <pc:sldMk cId="2044753280" sldId="292"/>
            <ac:spMk id="8" creationId="{FF0A9B4D-6BB0-4885-84A5-0B45B8CB1765}"/>
          </ac:spMkLst>
        </pc:spChg>
        <pc:spChg chg="add mod">
          <ac:chgData name="Nicole Dobrohotoff" userId="2dc4cf58-dc7e-422a-950b-38460c74cb76" providerId="ADAL" clId="{96B6B7AE-3DCF-46C1-A07D-2D53089F4BD4}" dt="2024-04-23T03:47:14.869" v="3173" actId="1076"/>
          <ac:spMkLst>
            <pc:docMk/>
            <pc:sldMk cId="2044753280" sldId="292"/>
            <ac:spMk id="9" creationId="{65BAAF73-4CE1-4298-8F82-448544CF83EE}"/>
          </ac:spMkLst>
        </pc:spChg>
        <pc:spChg chg="add mod">
          <ac:chgData name="Nicole Dobrohotoff" userId="2dc4cf58-dc7e-422a-950b-38460c74cb76" providerId="ADAL" clId="{96B6B7AE-3DCF-46C1-A07D-2D53089F4BD4}" dt="2024-04-23T03:47:14.869" v="3173" actId="1076"/>
          <ac:spMkLst>
            <pc:docMk/>
            <pc:sldMk cId="2044753280" sldId="292"/>
            <ac:spMk id="10" creationId="{89589829-878B-4784-8FD1-BA8C819E57C5}"/>
          </ac:spMkLst>
        </pc:spChg>
        <pc:spChg chg="add del mod">
          <ac:chgData name="Nicole Dobrohotoff" userId="2dc4cf58-dc7e-422a-950b-38460c74cb76" providerId="ADAL" clId="{96B6B7AE-3DCF-46C1-A07D-2D53089F4BD4}" dt="2024-04-23T03:47:57.711" v="3181" actId="478"/>
          <ac:spMkLst>
            <pc:docMk/>
            <pc:sldMk cId="2044753280" sldId="292"/>
            <ac:spMk id="14" creationId="{58783963-C830-40E6-8602-FB0B5F061D57}"/>
          </ac:spMkLst>
        </pc:spChg>
        <pc:picChg chg="add mod">
          <ac:chgData name="Nicole Dobrohotoff" userId="2dc4cf58-dc7e-422a-950b-38460c74cb76" providerId="ADAL" clId="{96B6B7AE-3DCF-46C1-A07D-2D53089F4BD4}" dt="2024-04-23T03:47:27.582" v="3175" actId="1076"/>
          <ac:picMkLst>
            <pc:docMk/>
            <pc:sldMk cId="2044753280" sldId="292"/>
            <ac:picMk id="11" creationId="{99AB864A-6E40-4688-9C4E-4BBB91F52309}"/>
          </ac:picMkLst>
        </pc:picChg>
        <pc:cxnChg chg="add mod">
          <ac:chgData name="Nicole Dobrohotoff" userId="2dc4cf58-dc7e-422a-950b-38460c74cb76" providerId="ADAL" clId="{96B6B7AE-3DCF-46C1-A07D-2D53089F4BD4}" dt="2024-04-23T03:47:14.869" v="3173" actId="1076"/>
          <ac:cxnSpMkLst>
            <pc:docMk/>
            <pc:sldMk cId="2044753280" sldId="292"/>
            <ac:cxnSpMk id="12" creationId="{CC5B713E-91B7-4EED-AAEC-B7211F2FA02A}"/>
          </ac:cxnSpMkLst>
        </pc:cxnChg>
      </pc:sldChg>
      <pc:sldChg chg="addSp delSp modSp add">
        <pc:chgData name="Nicole Dobrohotoff" userId="2dc4cf58-dc7e-422a-950b-38460c74cb76" providerId="ADAL" clId="{96B6B7AE-3DCF-46C1-A07D-2D53089F4BD4}" dt="2024-04-23T03:50:06.136" v="3242" actId="6549"/>
        <pc:sldMkLst>
          <pc:docMk/>
          <pc:sldMk cId="1998812701" sldId="293"/>
        </pc:sldMkLst>
        <pc:spChg chg="mod">
          <ac:chgData name="Nicole Dobrohotoff" userId="2dc4cf58-dc7e-422a-950b-38460c74cb76" providerId="ADAL" clId="{96B6B7AE-3DCF-46C1-A07D-2D53089F4BD4}" dt="2024-04-23T03:50:06.136" v="3242" actId="6549"/>
          <ac:spMkLst>
            <pc:docMk/>
            <pc:sldMk cId="1998812701" sldId="293"/>
            <ac:spMk id="5" creationId="{CAD9CE2D-A24D-402F-B4B7-DD3D24867B72}"/>
          </ac:spMkLst>
        </pc:spChg>
        <pc:spChg chg="add del mod">
          <ac:chgData name="Nicole Dobrohotoff" userId="2dc4cf58-dc7e-422a-950b-38460c74cb76" providerId="ADAL" clId="{96B6B7AE-3DCF-46C1-A07D-2D53089F4BD4}" dt="2024-04-23T03:49:43.646" v="3202" actId="478"/>
          <ac:spMkLst>
            <pc:docMk/>
            <pc:sldMk cId="1998812701" sldId="293"/>
            <ac:spMk id="8" creationId="{62A0A3B8-03A9-4885-A026-9BE4AE909461}"/>
          </ac:spMkLst>
        </pc:spChg>
      </pc:sldChg>
      <pc:sldMasterChg chg="modSldLayout">
        <pc:chgData name="Nicole Dobrohotoff" userId="2dc4cf58-dc7e-422a-950b-38460c74cb76" providerId="ADAL" clId="{96B6B7AE-3DCF-46C1-A07D-2D53089F4BD4}" dt="2024-04-23T03:21:59.359" v="2474" actId="6549"/>
        <pc:sldMasterMkLst>
          <pc:docMk/>
          <pc:sldMasterMk cId="1407333629" sldId="2147483740"/>
        </pc:sldMasterMkLst>
        <pc:sldLayoutChg chg="modSp">
          <pc:chgData name="Nicole Dobrohotoff" userId="2dc4cf58-dc7e-422a-950b-38460c74cb76" providerId="ADAL" clId="{96B6B7AE-3DCF-46C1-A07D-2D53089F4BD4}" dt="2024-04-23T03:07:20.811" v="1352" actId="14100"/>
          <pc:sldLayoutMkLst>
            <pc:docMk/>
            <pc:sldMasterMk cId="1407333629" sldId="2147483740"/>
            <pc:sldLayoutMk cId="4133442395" sldId="2147483749"/>
          </pc:sldLayoutMkLst>
          <pc:spChg chg="mod">
            <ac:chgData name="Nicole Dobrohotoff" userId="2dc4cf58-dc7e-422a-950b-38460c74cb76" providerId="ADAL" clId="{96B6B7AE-3DCF-46C1-A07D-2D53089F4BD4}" dt="2024-04-23T03:07:20.811" v="1352" actId="14100"/>
            <ac:spMkLst>
              <pc:docMk/>
              <pc:sldMasterMk cId="1407333629" sldId="2147483740"/>
              <pc:sldLayoutMk cId="4133442395" sldId="2147483749"/>
              <ac:spMk id="6" creationId="{BE586DA3-45B5-5E4E-A1D8-F3B11490F32B}"/>
            </ac:spMkLst>
          </pc:spChg>
          <pc:spChg chg="mod">
            <ac:chgData name="Nicole Dobrohotoff" userId="2dc4cf58-dc7e-422a-950b-38460c74cb76" providerId="ADAL" clId="{96B6B7AE-3DCF-46C1-A07D-2D53089F4BD4}" dt="2024-04-23T02:43:12.769" v="1050" actId="255"/>
            <ac:spMkLst>
              <pc:docMk/>
              <pc:sldMasterMk cId="1407333629" sldId="2147483740"/>
              <pc:sldLayoutMk cId="4133442395" sldId="2147483749"/>
              <ac:spMk id="12" creationId="{386D2BC9-9F55-D646-B7DF-6CF21B2AE708}"/>
            </ac:spMkLst>
          </pc:spChg>
        </pc:sldLayoutChg>
        <pc:sldLayoutChg chg="addSp delSp modSp">
          <pc:chgData name="Nicole Dobrohotoff" userId="2dc4cf58-dc7e-422a-950b-38460c74cb76" providerId="ADAL" clId="{96B6B7AE-3DCF-46C1-A07D-2D53089F4BD4}" dt="2024-04-23T03:21:59.359" v="2474" actId="6549"/>
          <pc:sldLayoutMkLst>
            <pc:docMk/>
            <pc:sldMasterMk cId="1407333629" sldId="2147483740"/>
            <pc:sldLayoutMk cId="3222949809" sldId="2147483759"/>
          </pc:sldLayoutMkLst>
          <pc:spChg chg="add del">
            <ac:chgData name="Nicole Dobrohotoff" userId="2dc4cf58-dc7e-422a-950b-38460c74cb76" providerId="ADAL" clId="{96B6B7AE-3DCF-46C1-A07D-2D53089F4BD4}" dt="2024-04-23T03:20:41.558" v="2266" actId="11529"/>
            <ac:spMkLst>
              <pc:docMk/>
              <pc:sldMasterMk cId="1407333629" sldId="2147483740"/>
              <pc:sldLayoutMk cId="3222949809" sldId="2147483759"/>
              <ac:spMk id="2" creationId="{840B21D4-F9AA-4E8A-9574-D9147C0D2AD6}"/>
            </ac:spMkLst>
          </pc:spChg>
          <pc:spChg chg="add mod">
            <ac:chgData name="Nicole Dobrohotoff" userId="2dc4cf58-dc7e-422a-950b-38460c74cb76" providerId="ADAL" clId="{96B6B7AE-3DCF-46C1-A07D-2D53089F4BD4}" dt="2024-04-23T03:21:55.692" v="2473" actId="14100"/>
            <ac:spMkLst>
              <pc:docMk/>
              <pc:sldMasterMk cId="1407333629" sldId="2147483740"/>
              <pc:sldLayoutMk cId="3222949809" sldId="2147483759"/>
              <ac:spMk id="3" creationId="{AA0E740E-644F-4710-BC2B-BAC1F19F9A4F}"/>
            </ac:spMkLst>
          </pc:spChg>
          <pc:spChg chg="add del">
            <ac:chgData name="Nicole Dobrohotoff" userId="2dc4cf58-dc7e-422a-950b-38460c74cb76" providerId="ADAL" clId="{96B6B7AE-3DCF-46C1-A07D-2D53089F4BD4}" dt="2024-04-23T03:20:58.299" v="2267" actId="11529"/>
            <ac:spMkLst>
              <pc:docMk/>
              <pc:sldMasterMk cId="1407333629" sldId="2147483740"/>
              <pc:sldLayoutMk cId="3222949809" sldId="2147483759"/>
              <ac:spMk id="4" creationId="{7A68C2EA-D304-456F-85A3-AD86B1D319D8}"/>
            </ac:spMkLst>
          </pc:spChg>
          <pc:spChg chg="add mod">
            <ac:chgData name="Nicole Dobrohotoff" userId="2dc4cf58-dc7e-422a-950b-38460c74cb76" providerId="ADAL" clId="{96B6B7AE-3DCF-46C1-A07D-2D53089F4BD4}" dt="2024-04-23T03:21:59.359" v="2474" actId="6549"/>
            <ac:spMkLst>
              <pc:docMk/>
              <pc:sldMasterMk cId="1407333629" sldId="2147483740"/>
              <pc:sldLayoutMk cId="3222949809" sldId="2147483759"/>
              <ac:spMk id="8" creationId="{F6D8465E-9A1C-4C3C-881B-3AB59D559720}"/>
            </ac:spMkLst>
          </pc:spChg>
          <pc:spChg chg="mod">
            <ac:chgData name="Nicole Dobrohotoff" userId="2dc4cf58-dc7e-422a-950b-38460c74cb76" providerId="ADAL" clId="{96B6B7AE-3DCF-46C1-A07D-2D53089F4BD4}" dt="2024-04-23T03:20:32.083" v="2265" actId="14100"/>
            <ac:spMkLst>
              <pc:docMk/>
              <pc:sldMasterMk cId="1407333629" sldId="2147483740"/>
              <pc:sldLayoutMk cId="3222949809" sldId="2147483759"/>
              <ac:spMk id="12" creationId="{386D2BC9-9F55-D646-B7DF-6CF21B2AE708}"/>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C1C2EE-4F0B-425B-BEAC-B6CF5C650C53}" type="datetimeFigureOut">
              <a:rPr lang="en-AU" smtClean="0"/>
              <a:t>7/05/2024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6A2B6-B394-4F2F-8DB1-ED3D0D595861}" type="slidenum">
              <a:rPr lang="en-AU" smtClean="0"/>
              <a:t>‹#›</a:t>
            </a:fld>
            <a:endParaRPr lang="en-AU"/>
          </a:p>
        </p:txBody>
      </p:sp>
    </p:spTree>
    <p:extLst>
      <p:ext uri="{BB962C8B-B14F-4D97-AF65-F5344CB8AC3E}">
        <p14:creationId xmlns:p14="http://schemas.microsoft.com/office/powerpoint/2010/main" val="28533486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Photo credit: Laz </a:t>
            </a:r>
            <a:r>
              <a:rPr lang="en-AU" err="1"/>
              <a:t>Harfa</a:t>
            </a:r>
            <a:r>
              <a:rPr lang="en-AU"/>
              <a:t> </a:t>
            </a:r>
          </a:p>
        </p:txBody>
      </p:sp>
      <p:sp>
        <p:nvSpPr>
          <p:cNvPr id="4" name="Slide Number Placeholder 3"/>
          <p:cNvSpPr>
            <a:spLocks noGrp="1"/>
          </p:cNvSpPr>
          <p:nvPr>
            <p:ph type="sldNum" sz="quarter" idx="5"/>
          </p:nvPr>
        </p:nvSpPr>
        <p:spPr/>
        <p:txBody>
          <a:bodyPr/>
          <a:lstStyle/>
          <a:p>
            <a:fld id="{59F6A2B6-B394-4F2F-8DB1-ED3D0D595861}" type="slidenum">
              <a:rPr lang="en-AU" smtClean="0"/>
              <a:t>2</a:t>
            </a:fld>
            <a:endParaRPr lang="en-AU"/>
          </a:p>
        </p:txBody>
      </p:sp>
    </p:spTree>
    <p:extLst>
      <p:ext uri="{BB962C8B-B14F-4D97-AF65-F5344CB8AC3E}">
        <p14:creationId xmlns:p14="http://schemas.microsoft.com/office/powerpoint/2010/main" val="27326551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9F6A2B6-B394-4F2F-8DB1-ED3D0D595861}" type="slidenum">
              <a:rPr lang="en-AU" smtClean="0"/>
              <a:t>19</a:t>
            </a:fld>
            <a:endParaRPr lang="en-AU"/>
          </a:p>
        </p:txBody>
      </p:sp>
    </p:spTree>
    <p:extLst>
      <p:ext uri="{BB962C8B-B14F-4D97-AF65-F5344CB8AC3E}">
        <p14:creationId xmlns:p14="http://schemas.microsoft.com/office/powerpoint/2010/main" val="20267263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59F6A2B6-B394-4F2F-8DB1-ED3D0D595861}" type="slidenum">
              <a:rPr lang="en-AU" smtClean="0"/>
              <a:t>20</a:t>
            </a:fld>
            <a:endParaRPr lang="en-AU"/>
          </a:p>
        </p:txBody>
      </p:sp>
    </p:spTree>
    <p:extLst>
      <p:ext uri="{BB962C8B-B14F-4D97-AF65-F5344CB8AC3E}">
        <p14:creationId xmlns:p14="http://schemas.microsoft.com/office/powerpoint/2010/main" val="36249751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59F6A2B6-B394-4F2F-8DB1-ED3D0D595861}" type="slidenum">
              <a:rPr lang="en-AU" smtClean="0"/>
              <a:t>22</a:t>
            </a:fld>
            <a:endParaRPr lang="en-AU"/>
          </a:p>
        </p:txBody>
      </p:sp>
    </p:spTree>
    <p:extLst>
      <p:ext uri="{BB962C8B-B14F-4D97-AF65-F5344CB8AC3E}">
        <p14:creationId xmlns:p14="http://schemas.microsoft.com/office/powerpoint/2010/main" val="22366380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AU" sz="1200" kern="1200">
                <a:solidFill>
                  <a:schemeClr val="tx1"/>
                </a:solidFill>
                <a:effectLst/>
                <a:latin typeface="+mn-lt"/>
                <a:ea typeface="+mn-ea"/>
                <a:cs typeface="+mn-cs"/>
              </a:rPr>
              <a:t>God has gifted each one of us with talents and abilities – some that are similar to the talents and abilities of others - and some that are unique.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AU" sz="1200" kern="120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AU" sz="1200" kern="1200">
                <a:solidFill>
                  <a:schemeClr val="tx1"/>
                </a:solidFill>
                <a:effectLst/>
                <a:latin typeface="+mn-lt"/>
                <a:ea typeface="+mn-ea"/>
                <a:cs typeface="+mn-cs"/>
              </a:rPr>
              <a:t>For</a:t>
            </a:r>
            <a:r>
              <a:rPr lang="en-AU" sz="1200" kern="1200" baseline="0">
                <a:solidFill>
                  <a:schemeClr val="tx1"/>
                </a:solidFill>
                <a:effectLst/>
                <a:latin typeface="+mn-lt"/>
                <a:ea typeface="+mn-ea"/>
                <a:cs typeface="+mn-cs"/>
              </a:rPr>
              <a:t> more resources on Dignity and the other Catholic social teaching principles, see our online toolkit: www.caritas.org.au/CST </a:t>
            </a:r>
            <a:endParaRPr lang="en-AU" sz="1200" kern="1200">
              <a:solidFill>
                <a:schemeClr val="tx1"/>
              </a:solidFill>
              <a:effectLst/>
              <a:latin typeface="+mn-lt"/>
              <a:ea typeface="+mn-ea"/>
              <a:cs typeface="+mn-cs"/>
            </a:endParaRPr>
          </a:p>
          <a:p>
            <a:endParaRPr lang="en-AU"/>
          </a:p>
        </p:txBody>
      </p:sp>
      <p:sp>
        <p:nvSpPr>
          <p:cNvPr id="4" name="Slide Number Placeholder 3"/>
          <p:cNvSpPr>
            <a:spLocks noGrp="1"/>
          </p:cNvSpPr>
          <p:nvPr>
            <p:ph type="sldNum" sz="quarter" idx="5"/>
          </p:nvPr>
        </p:nvSpPr>
        <p:spPr/>
        <p:txBody>
          <a:bodyPr/>
          <a:lstStyle/>
          <a:p>
            <a:fld id="{59F6A2B6-B394-4F2F-8DB1-ED3D0D595861}" type="slidenum">
              <a:rPr lang="en-AU" smtClean="0"/>
              <a:t>3</a:t>
            </a:fld>
            <a:endParaRPr lang="en-AU"/>
          </a:p>
        </p:txBody>
      </p:sp>
    </p:spTree>
    <p:extLst>
      <p:ext uri="{BB962C8B-B14F-4D97-AF65-F5344CB8AC3E}">
        <p14:creationId xmlns:p14="http://schemas.microsoft.com/office/powerpoint/2010/main" val="2019087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Working towards the Common Good means thinking about what is good for everyone, not just ourselves. </a:t>
            </a:r>
          </a:p>
          <a:p>
            <a:endParaRPr lang="en-AU"/>
          </a:p>
        </p:txBody>
      </p:sp>
      <p:sp>
        <p:nvSpPr>
          <p:cNvPr id="4" name="Slide Number Placeholder 3"/>
          <p:cNvSpPr>
            <a:spLocks noGrp="1"/>
          </p:cNvSpPr>
          <p:nvPr>
            <p:ph type="sldNum" sz="quarter" idx="5"/>
          </p:nvPr>
        </p:nvSpPr>
        <p:spPr/>
        <p:txBody>
          <a:bodyPr/>
          <a:lstStyle/>
          <a:p>
            <a:fld id="{59F6A2B6-B394-4F2F-8DB1-ED3D0D595861}" type="slidenum">
              <a:rPr lang="en-AU" smtClean="0"/>
              <a:t>6</a:t>
            </a:fld>
            <a:endParaRPr lang="en-AU"/>
          </a:p>
        </p:txBody>
      </p:sp>
    </p:spTree>
    <p:extLst>
      <p:ext uri="{BB962C8B-B14F-4D97-AF65-F5344CB8AC3E}">
        <p14:creationId xmlns:p14="http://schemas.microsoft.com/office/powerpoint/2010/main" val="33780676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Working towards the Common Good means thinking about what is good for everyone, not just ourselves. </a:t>
            </a:r>
          </a:p>
          <a:p>
            <a:endParaRPr lang="en-AU"/>
          </a:p>
        </p:txBody>
      </p:sp>
      <p:sp>
        <p:nvSpPr>
          <p:cNvPr id="4" name="Slide Number Placeholder 3"/>
          <p:cNvSpPr>
            <a:spLocks noGrp="1"/>
          </p:cNvSpPr>
          <p:nvPr>
            <p:ph type="sldNum" sz="quarter" idx="5"/>
          </p:nvPr>
        </p:nvSpPr>
        <p:spPr/>
        <p:txBody>
          <a:bodyPr/>
          <a:lstStyle/>
          <a:p>
            <a:fld id="{59F6A2B6-B394-4F2F-8DB1-ED3D0D595861}" type="slidenum">
              <a:rPr lang="en-AU" smtClean="0"/>
              <a:t>7</a:t>
            </a:fld>
            <a:endParaRPr lang="en-AU"/>
          </a:p>
        </p:txBody>
      </p:sp>
    </p:spTree>
    <p:extLst>
      <p:ext uri="{BB962C8B-B14F-4D97-AF65-F5344CB8AC3E}">
        <p14:creationId xmlns:p14="http://schemas.microsoft.com/office/powerpoint/2010/main" val="1763060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30000">
                <a:solidFill>
                  <a:schemeClr val="tx1"/>
                </a:solidFill>
                <a:latin typeface="+mn-lt"/>
                <a:ea typeface="+mn-ea"/>
                <a:cs typeface="+mn-cs"/>
              </a:rPr>
              <a:t>Think about the different communities you are a part of. What strengths and assets do you have collectively, that you could use to work for social justice? </a:t>
            </a:r>
          </a:p>
          <a:p>
            <a:endParaRPr lang="en-AU"/>
          </a:p>
        </p:txBody>
      </p:sp>
      <p:sp>
        <p:nvSpPr>
          <p:cNvPr id="4" name="Slide Number Placeholder 3"/>
          <p:cNvSpPr>
            <a:spLocks noGrp="1"/>
          </p:cNvSpPr>
          <p:nvPr>
            <p:ph type="sldNum" sz="quarter" idx="5"/>
          </p:nvPr>
        </p:nvSpPr>
        <p:spPr/>
        <p:txBody>
          <a:bodyPr/>
          <a:lstStyle/>
          <a:p>
            <a:fld id="{59F6A2B6-B394-4F2F-8DB1-ED3D0D595861}" type="slidenum">
              <a:rPr lang="en-AU" smtClean="0"/>
              <a:t>10</a:t>
            </a:fld>
            <a:endParaRPr lang="en-AU"/>
          </a:p>
        </p:txBody>
      </p:sp>
    </p:spTree>
    <p:extLst>
      <p:ext uri="{BB962C8B-B14F-4D97-AF65-F5344CB8AC3E}">
        <p14:creationId xmlns:p14="http://schemas.microsoft.com/office/powerpoint/2010/main" val="1233426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a:t>Source: https://databankfiles.worldbank.org/public/ddpext_download/poverty/987B9C90-CB9F-4D93-AE8C-750588BF00QA/current/Global_POVEQ_MWI.pdf</a:t>
            </a:r>
            <a:br>
              <a:rPr lang="en-AU" altLang="en-US"/>
            </a:br>
            <a:r>
              <a:rPr lang="en-AU" altLang="en-US"/>
              <a:t>https://hdr.undp.org/sites/default/files/Country-Profiles/MPI/TZA.pdf</a:t>
            </a:r>
          </a:p>
          <a:p>
            <a:endParaRPr lang="en-AU" altLang="en-US"/>
          </a:p>
        </p:txBody>
      </p:sp>
      <p:sp>
        <p:nvSpPr>
          <p:cNvPr id="4"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fld id="{F2C03B97-A563-4E8A-8581-4D88140A84FC}" type="slidenum">
              <a:rPr lang="en-AU" altLang="en-US">
                <a:latin typeface="Arial" panose="020B0604020202020204" pitchFamily="34" charset="0"/>
              </a:rPr>
              <a:pPr/>
              <a:t>11</a:t>
            </a:fld>
            <a:endParaRPr lang="en-AU" altLang="en-US">
              <a:latin typeface="Arial" panose="020B0604020202020204" pitchFamily="34" charset="0"/>
            </a:endParaRPr>
          </a:p>
        </p:txBody>
      </p:sp>
    </p:spTree>
    <p:extLst>
      <p:ext uri="{BB962C8B-B14F-4D97-AF65-F5344CB8AC3E}">
        <p14:creationId xmlns:p14="http://schemas.microsoft.com/office/powerpoint/2010/main" val="186042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b="1"/>
              <a:t>Photo captions (L-R):</a:t>
            </a:r>
          </a:p>
          <a:p>
            <a:endParaRPr lang="en-AU" alt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a:solidFill>
                  <a:schemeClr val="tx1"/>
                </a:solidFill>
                <a:effectLst/>
                <a:latin typeface="+mn-lt"/>
                <a:ea typeface="+mn-ea"/>
                <a:cs typeface="+mn-cs"/>
              </a:rPr>
              <a:t>Memory sweeping leaves from the ground outside her family home in Mwanza district, southern Malawi. Photo: Tim Lam/Caritas Australia</a:t>
            </a:r>
          </a:p>
          <a:p>
            <a:endParaRPr lang="en-AU" altLang="en-US"/>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a:solidFill>
                  <a:schemeClr val="tx1"/>
                </a:solidFill>
                <a:effectLst/>
                <a:latin typeface="+mn-lt"/>
                <a:ea typeface="+mn-ea"/>
                <a:cs typeface="+mn-cs"/>
              </a:rPr>
              <a:t>Memory (centre) with her parents, Lector and Lute, and siblings in their village in Mwanza district, southern Malawi. Photo: Tim Lam/Caritas Australia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a:solidFill>
                  <a:schemeClr val="tx1"/>
                </a:solidFill>
                <a:effectLst/>
                <a:latin typeface="+mn-lt"/>
                <a:ea typeface="+mn-ea"/>
                <a:cs typeface="+mn-cs"/>
              </a:rPr>
              <a:t>Memory’s former teacher Billy trains the next generation of carpenters at a technical college near the city of Blantyre. Photo: Tim Lam/Caritas Australia</a:t>
            </a:r>
          </a:p>
          <a:p>
            <a:endParaRPr lang="en-AU" altLang="en-US"/>
          </a:p>
          <a:p>
            <a:endParaRPr lang="en-AU" altLang="en-US"/>
          </a:p>
        </p:txBody>
      </p:sp>
      <p:sp>
        <p:nvSpPr>
          <p:cNvPr id="4"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fld id="{B389B523-F1CF-4B9F-97A5-C6E803D3CED7}" type="slidenum">
              <a:rPr lang="en-AU" altLang="en-US">
                <a:latin typeface="Arial" panose="020B0604020202020204" pitchFamily="34" charset="0"/>
              </a:rPr>
              <a:pPr/>
              <a:t>12</a:t>
            </a:fld>
            <a:endParaRPr lang="en-AU" altLang="en-US">
              <a:latin typeface="Arial" panose="020B0604020202020204" pitchFamily="34" charset="0"/>
            </a:endParaRPr>
          </a:p>
        </p:txBody>
      </p:sp>
    </p:spTree>
    <p:extLst>
      <p:ext uri="{BB962C8B-B14F-4D97-AF65-F5344CB8AC3E}">
        <p14:creationId xmlns:p14="http://schemas.microsoft.com/office/powerpoint/2010/main" val="38731080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9F6A2B6-B394-4F2F-8DB1-ED3D0D595861}" type="slidenum">
              <a:rPr lang="en-AU" smtClean="0"/>
              <a:t>17</a:t>
            </a:fld>
            <a:endParaRPr lang="en-AU"/>
          </a:p>
        </p:txBody>
      </p:sp>
    </p:spTree>
    <p:extLst>
      <p:ext uri="{BB962C8B-B14F-4D97-AF65-F5344CB8AC3E}">
        <p14:creationId xmlns:p14="http://schemas.microsoft.com/office/powerpoint/2010/main" val="6400481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9F6A2B6-B394-4F2F-8DB1-ED3D0D595861}" type="slidenum">
              <a:rPr lang="en-AU" smtClean="0"/>
              <a:t>18</a:t>
            </a:fld>
            <a:endParaRPr lang="en-AU"/>
          </a:p>
        </p:txBody>
      </p:sp>
    </p:spTree>
    <p:extLst>
      <p:ext uri="{BB962C8B-B14F-4D97-AF65-F5344CB8AC3E}">
        <p14:creationId xmlns:p14="http://schemas.microsoft.com/office/powerpoint/2010/main" val="20495548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87F056-CD89-2942-8EAC-A48A26056746}"/>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1" name="Rectangle 20">
            <a:extLst>
              <a:ext uri="{FF2B5EF4-FFF2-40B4-BE49-F238E27FC236}">
                <a16:creationId xmlns:a16="http://schemas.microsoft.com/office/drawing/2014/main" id="{873B1A09-AD05-CA40-8B5F-FD5E308641CB}"/>
              </a:ext>
            </a:extLst>
          </p:cNvPr>
          <p:cNvSpPr/>
          <p:nvPr/>
        </p:nvSpPr>
        <p:spPr>
          <a:xfrm>
            <a:off x="-2165" y="0"/>
            <a:ext cx="12192000" cy="6858000"/>
          </a:xfrm>
          <a:prstGeom prst="rect">
            <a:avLst/>
          </a:prstGeom>
          <a:solidFill>
            <a:srgbClr val="762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latin typeface="Arial" panose="020B0604020202020204" pitchFamily="34" charset="0"/>
            </a:endParaRPr>
          </a:p>
        </p:txBody>
      </p:sp>
      <p:sp>
        <p:nvSpPr>
          <p:cNvPr id="29" name="Title 28">
            <a:extLst>
              <a:ext uri="{FF2B5EF4-FFF2-40B4-BE49-F238E27FC236}">
                <a16:creationId xmlns:a16="http://schemas.microsoft.com/office/drawing/2014/main" id="{31CFC8E2-F8BD-744D-B390-3DDBA3C50E2D}"/>
              </a:ext>
            </a:extLst>
          </p:cNvPr>
          <p:cNvSpPr>
            <a:spLocks noGrp="1"/>
          </p:cNvSpPr>
          <p:nvPr>
            <p:ph type="title"/>
          </p:nvPr>
        </p:nvSpPr>
        <p:spPr>
          <a:xfrm>
            <a:off x="837903" y="2474338"/>
            <a:ext cx="10516196" cy="535777"/>
          </a:xfrm>
          <a:prstGeom prst="rect">
            <a:avLst/>
          </a:prstGeom>
        </p:spPr>
        <p:txBody>
          <a:bodyPr/>
          <a:lstStyle>
            <a:lvl1pPr>
              <a:defRPr sz="2531" b="1">
                <a:solidFill>
                  <a:srgbClr val="E5DBCB"/>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Text Placeholder 7">
            <a:extLst>
              <a:ext uri="{FF2B5EF4-FFF2-40B4-BE49-F238E27FC236}">
                <a16:creationId xmlns:a16="http://schemas.microsoft.com/office/drawing/2014/main" id="{A71E0ED4-636A-8C4B-8D27-014D03B83789}"/>
              </a:ext>
            </a:extLst>
          </p:cNvPr>
          <p:cNvSpPr>
            <a:spLocks noGrp="1"/>
          </p:cNvSpPr>
          <p:nvPr>
            <p:ph type="body" sz="quarter" idx="10"/>
          </p:nvPr>
        </p:nvSpPr>
        <p:spPr>
          <a:xfrm>
            <a:off x="855222" y="3331595"/>
            <a:ext cx="7686972" cy="399604"/>
          </a:xfrm>
          <a:prstGeom prst="rect">
            <a:avLst/>
          </a:prstGeom>
        </p:spPr>
        <p:txBody>
          <a:bodyPr/>
          <a:lstStyle>
            <a:lvl1pPr>
              <a:defRPr sz="1687" b="0" i="0">
                <a:solidFill>
                  <a:srgbClr val="E5DBCB"/>
                </a:solidFill>
                <a:latin typeface="Arial" panose="020B0604020202020204" pitchFamily="34" charset="0"/>
                <a:cs typeface="Arial" panose="020B0604020202020204" pitchFamily="34" charset="0"/>
              </a:defRPr>
            </a:lvl1pPr>
          </a:lstStyle>
          <a:p>
            <a:pPr lvl="0"/>
            <a:r>
              <a:rPr lang="en-US"/>
              <a:t>Edit Master text styles</a:t>
            </a:r>
          </a:p>
        </p:txBody>
      </p:sp>
      <p:pic>
        <p:nvPicPr>
          <p:cNvPr id="10" name="Picture 9">
            <a:extLst>
              <a:ext uri="{FF2B5EF4-FFF2-40B4-BE49-F238E27FC236}">
                <a16:creationId xmlns:a16="http://schemas.microsoft.com/office/drawing/2014/main" id="{4E23B04B-9FCC-A044-879F-737068099DCB}"/>
              </a:ext>
            </a:extLst>
          </p:cNvPr>
          <p:cNvPicPr>
            <a:picLocks noChangeAspect="1"/>
          </p:cNvPicPr>
          <p:nvPr userDrawn="1"/>
        </p:nvPicPr>
        <p:blipFill>
          <a:blip r:embed="rId3"/>
          <a:stretch>
            <a:fillRect/>
          </a:stretch>
        </p:blipFill>
        <p:spPr>
          <a:xfrm>
            <a:off x="10580083" y="6215063"/>
            <a:ext cx="1302177" cy="386797"/>
          </a:xfrm>
          <a:prstGeom prst="rect">
            <a:avLst/>
          </a:prstGeom>
        </p:spPr>
      </p:pic>
    </p:spTree>
    <p:extLst>
      <p:ext uri="{BB962C8B-B14F-4D97-AF65-F5344CB8AC3E}">
        <p14:creationId xmlns:p14="http://schemas.microsoft.com/office/powerpoint/2010/main" val="3314436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386D2BC9-9F55-D646-B7DF-6CF21B2AE708}"/>
              </a:ext>
            </a:extLst>
          </p:cNvPr>
          <p:cNvSpPr>
            <a:spLocks noGrp="1"/>
          </p:cNvSpPr>
          <p:nvPr>
            <p:ph type="body" sz="half" idx="2"/>
          </p:nvPr>
        </p:nvSpPr>
        <p:spPr>
          <a:xfrm>
            <a:off x="584849" y="1406426"/>
            <a:ext cx="6616052" cy="4540746"/>
          </a:xfrm>
          <a:prstGeom prst="rect">
            <a:avLst/>
          </a:prstGeom>
        </p:spPr>
        <p:txBody>
          <a:bodyPr/>
          <a:lstStyle>
            <a:lvl1pPr marL="0" indent="0">
              <a:lnSpc>
                <a:spcPct val="113000"/>
              </a:lnSpc>
              <a:spcAft>
                <a:spcPts val="1200"/>
              </a:spcAft>
              <a:buNone/>
              <a:defRPr sz="2400">
                <a:solidFill>
                  <a:schemeClr val="tx2"/>
                </a:solidFill>
                <a:latin typeface="Arial" panose="020B0604020202020204" pitchFamily="34" charset="0"/>
                <a:cs typeface="Arial" panose="020B0604020202020204" pitchFamily="34" charset="0"/>
              </a:defRPr>
            </a:lvl1pPr>
            <a:lvl2pPr marL="321473" indent="0">
              <a:buNone/>
              <a:defRPr sz="984"/>
            </a:lvl2pPr>
            <a:lvl3pPr marL="642947" indent="0">
              <a:buNone/>
              <a:defRPr sz="844"/>
            </a:lvl3pPr>
            <a:lvl4pPr marL="964420" indent="0">
              <a:buNone/>
              <a:defRPr sz="703"/>
            </a:lvl4pPr>
            <a:lvl5pPr marL="1285894" indent="0">
              <a:buNone/>
              <a:defRPr sz="703"/>
            </a:lvl5pPr>
            <a:lvl6pPr marL="1607367" indent="0">
              <a:buNone/>
              <a:defRPr sz="703"/>
            </a:lvl6pPr>
            <a:lvl7pPr marL="1928840" indent="0">
              <a:buNone/>
              <a:defRPr sz="703"/>
            </a:lvl7pPr>
            <a:lvl8pPr marL="2250314" indent="0">
              <a:buNone/>
              <a:defRPr sz="703"/>
            </a:lvl8pPr>
            <a:lvl9pPr marL="2571787" indent="0">
              <a:buNone/>
              <a:defRPr sz="703"/>
            </a:lvl9pPr>
          </a:lstStyle>
          <a:p>
            <a:pPr lvl="0"/>
            <a:r>
              <a:rPr lang="en-US"/>
              <a:t>Edit Master text styles</a:t>
            </a:r>
          </a:p>
        </p:txBody>
      </p:sp>
      <p:sp>
        <p:nvSpPr>
          <p:cNvPr id="7" name="Round Diagonal Corner Rectangle 14">
            <a:extLst>
              <a:ext uri="{FF2B5EF4-FFF2-40B4-BE49-F238E27FC236}">
                <a16:creationId xmlns:a16="http://schemas.microsoft.com/office/drawing/2014/main" id="{3EBBF8C0-F744-354D-8123-F6A3168E03F4}"/>
              </a:ext>
            </a:extLst>
          </p:cNvPr>
          <p:cNvSpPr/>
          <p:nvPr userDrawn="1"/>
        </p:nvSpPr>
        <p:spPr>
          <a:xfrm flipH="1">
            <a:off x="-6" y="0"/>
            <a:ext cx="12192006" cy="1071563"/>
          </a:xfrm>
          <a:custGeom>
            <a:avLst/>
            <a:gdLst>
              <a:gd name="connsiteX0" fmla="*/ 647852 w 16505768"/>
              <a:gd name="connsiteY0" fmla="*/ 0 h 1524000"/>
              <a:gd name="connsiteX1" fmla="*/ 16505768 w 16505768"/>
              <a:gd name="connsiteY1" fmla="*/ 0 h 1524000"/>
              <a:gd name="connsiteX2" fmla="*/ 16505768 w 16505768"/>
              <a:gd name="connsiteY2" fmla="*/ 0 h 1524000"/>
              <a:gd name="connsiteX3" fmla="*/ 16505768 w 16505768"/>
              <a:gd name="connsiteY3" fmla="*/ 876148 h 1524000"/>
              <a:gd name="connsiteX4" fmla="*/ 15857916 w 16505768"/>
              <a:gd name="connsiteY4" fmla="*/ 1524000 h 1524000"/>
              <a:gd name="connsiteX5" fmla="*/ 0 w 16505768"/>
              <a:gd name="connsiteY5" fmla="*/ 1524000 h 1524000"/>
              <a:gd name="connsiteX6" fmla="*/ 0 w 16505768"/>
              <a:gd name="connsiteY6" fmla="*/ 1524000 h 1524000"/>
              <a:gd name="connsiteX7" fmla="*/ 0 w 16505768"/>
              <a:gd name="connsiteY7" fmla="*/ 647852 h 1524000"/>
              <a:gd name="connsiteX8" fmla="*/ 647852 w 16505768"/>
              <a:gd name="connsiteY8" fmla="*/ 0 h 1524000"/>
              <a:gd name="connsiteX0" fmla="*/ 198801 w 16581152"/>
              <a:gd name="connsiteY0" fmla="*/ 0 h 1537447"/>
              <a:gd name="connsiteX1" fmla="*/ 16581152 w 16581152"/>
              <a:gd name="connsiteY1" fmla="*/ 13447 h 1537447"/>
              <a:gd name="connsiteX2" fmla="*/ 16581152 w 16581152"/>
              <a:gd name="connsiteY2" fmla="*/ 13447 h 1537447"/>
              <a:gd name="connsiteX3" fmla="*/ 16581152 w 16581152"/>
              <a:gd name="connsiteY3" fmla="*/ 889595 h 1537447"/>
              <a:gd name="connsiteX4" fmla="*/ 15933300 w 16581152"/>
              <a:gd name="connsiteY4" fmla="*/ 1537447 h 1537447"/>
              <a:gd name="connsiteX5" fmla="*/ 75384 w 16581152"/>
              <a:gd name="connsiteY5" fmla="*/ 1537447 h 1537447"/>
              <a:gd name="connsiteX6" fmla="*/ 75384 w 16581152"/>
              <a:gd name="connsiteY6" fmla="*/ 1537447 h 1537447"/>
              <a:gd name="connsiteX7" fmla="*/ 75384 w 16581152"/>
              <a:gd name="connsiteY7" fmla="*/ 661299 h 1537447"/>
              <a:gd name="connsiteX8" fmla="*/ 198801 w 16581152"/>
              <a:gd name="connsiteY8" fmla="*/ 0 h 1537447"/>
              <a:gd name="connsiteX0" fmla="*/ 123417 w 16505768"/>
              <a:gd name="connsiteY0" fmla="*/ 0 h 1537447"/>
              <a:gd name="connsiteX1" fmla="*/ 16505768 w 16505768"/>
              <a:gd name="connsiteY1" fmla="*/ 13447 h 1537447"/>
              <a:gd name="connsiteX2" fmla="*/ 16505768 w 16505768"/>
              <a:gd name="connsiteY2" fmla="*/ 13447 h 1537447"/>
              <a:gd name="connsiteX3" fmla="*/ 16505768 w 16505768"/>
              <a:gd name="connsiteY3" fmla="*/ 889595 h 1537447"/>
              <a:gd name="connsiteX4" fmla="*/ 15857916 w 16505768"/>
              <a:gd name="connsiteY4" fmla="*/ 1537447 h 1537447"/>
              <a:gd name="connsiteX5" fmla="*/ 0 w 16505768"/>
              <a:gd name="connsiteY5" fmla="*/ 1537447 h 1537447"/>
              <a:gd name="connsiteX6" fmla="*/ 0 w 16505768"/>
              <a:gd name="connsiteY6" fmla="*/ 1537447 h 1537447"/>
              <a:gd name="connsiteX7" fmla="*/ 0 w 16505768"/>
              <a:gd name="connsiteY7" fmla="*/ 661299 h 1537447"/>
              <a:gd name="connsiteX8" fmla="*/ 123417 w 16505768"/>
              <a:gd name="connsiteY8" fmla="*/ 0 h 1537447"/>
              <a:gd name="connsiteX0" fmla="*/ 4378 w 16507752"/>
              <a:gd name="connsiteY0" fmla="*/ 0 h 1524000"/>
              <a:gd name="connsiteX1" fmla="*/ 16507752 w 16507752"/>
              <a:gd name="connsiteY1" fmla="*/ 0 h 1524000"/>
              <a:gd name="connsiteX2" fmla="*/ 16507752 w 16507752"/>
              <a:gd name="connsiteY2" fmla="*/ 0 h 1524000"/>
              <a:gd name="connsiteX3" fmla="*/ 16507752 w 16507752"/>
              <a:gd name="connsiteY3" fmla="*/ 876148 h 1524000"/>
              <a:gd name="connsiteX4" fmla="*/ 15859900 w 16507752"/>
              <a:gd name="connsiteY4" fmla="*/ 1524000 h 1524000"/>
              <a:gd name="connsiteX5" fmla="*/ 1984 w 16507752"/>
              <a:gd name="connsiteY5" fmla="*/ 1524000 h 1524000"/>
              <a:gd name="connsiteX6" fmla="*/ 1984 w 16507752"/>
              <a:gd name="connsiteY6" fmla="*/ 1524000 h 1524000"/>
              <a:gd name="connsiteX7" fmla="*/ 1984 w 16507752"/>
              <a:gd name="connsiteY7" fmla="*/ 647852 h 1524000"/>
              <a:gd name="connsiteX8" fmla="*/ 4378 w 16507752"/>
              <a:gd name="connsiteY8" fmla="*/ 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07752" h="1524000">
                <a:moveTo>
                  <a:pt x="4378" y="0"/>
                </a:moveTo>
                <a:lnTo>
                  <a:pt x="16507752" y="0"/>
                </a:lnTo>
                <a:lnTo>
                  <a:pt x="16507752" y="0"/>
                </a:lnTo>
                <a:lnTo>
                  <a:pt x="16507752" y="876148"/>
                </a:lnTo>
                <a:cubicBezTo>
                  <a:pt x="16507752" y="1233947"/>
                  <a:pt x="16217699" y="1524000"/>
                  <a:pt x="15859900" y="1524000"/>
                </a:cubicBezTo>
                <a:lnTo>
                  <a:pt x="1984" y="1524000"/>
                </a:lnTo>
                <a:lnTo>
                  <a:pt x="1984" y="1524000"/>
                </a:lnTo>
                <a:lnTo>
                  <a:pt x="1984" y="647852"/>
                </a:lnTo>
                <a:cubicBezTo>
                  <a:pt x="1984" y="290053"/>
                  <a:pt x="-3798" y="430306"/>
                  <a:pt x="4378" y="0"/>
                </a:cubicBezTo>
                <a:close/>
              </a:path>
            </a:pathLst>
          </a:cu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solidFill>
                <a:srgbClr val="C3DDD7"/>
              </a:solidFill>
              <a:latin typeface="Arial" panose="020B0604020202020204" pitchFamily="34" charset="0"/>
            </a:endParaRPr>
          </a:p>
        </p:txBody>
      </p:sp>
      <p:sp>
        <p:nvSpPr>
          <p:cNvPr id="6" name="Title 1">
            <a:extLst>
              <a:ext uri="{FF2B5EF4-FFF2-40B4-BE49-F238E27FC236}">
                <a16:creationId xmlns:a16="http://schemas.microsoft.com/office/drawing/2014/main" id="{BE586DA3-45B5-5E4E-A1D8-F3B11490F32B}"/>
              </a:ext>
            </a:extLst>
          </p:cNvPr>
          <p:cNvSpPr>
            <a:spLocks noGrp="1"/>
          </p:cNvSpPr>
          <p:nvPr>
            <p:ph type="title"/>
          </p:nvPr>
        </p:nvSpPr>
        <p:spPr>
          <a:xfrm>
            <a:off x="573128" y="168812"/>
            <a:ext cx="10296777" cy="728621"/>
          </a:xfrm>
          <a:prstGeom prst="rect">
            <a:avLst/>
          </a:prstGeom>
        </p:spPr>
        <p:txBody>
          <a:bodyPr/>
          <a:lstStyle>
            <a:lvl1pPr>
              <a:defRPr sz="3600" b="1">
                <a:solidFill>
                  <a:srgbClr val="762000"/>
                </a:solidFill>
                <a:latin typeface="Arial" panose="020B0604020202020204" pitchFamily="34" charset="0"/>
                <a:cs typeface="Arial" panose="020B0604020202020204" pitchFamily="34" charset="0"/>
              </a:defRPr>
            </a:lvl1pPr>
          </a:lstStyle>
          <a:p>
            <a:r>
              <a:rPr lang="en-US"/>
              <a:t>Click to edit Master title style</a:t>
            </a:r>
          </a:p>
        </p:txBody>
      </p:sp>
      <p:pic>
        <p:nvPicPr>
          <p:cNvPr id="5" name="Picture 4">
            <a:extLst>
              <a:ext uri="{FF2B5EF4-FFF2-40B4-BE49-F238E27FC236}">
                <a16:creationId xmlns:a16="http://schemas.microsoft.com/office/drawing/2014/main" id="{CDDAF1E4-88B5-1247-8078-EA498E82C1F5}"/>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t="19082" r="20121"/>
          <a:stretch/>
        </p:blipFill>
        <p:spPr>
          <a:xfrm>
            <a:off x="11292919" y="0"/>
            <a:ext cx="899081" cy="910828"/>
          </a:xfrm>
          <a:prstGeom prst="rect">
            <a:avLst/>
          </a:prstGeom>
        </p:spPr>
      </p:pic>
      <p:sp>
        <p:nvSpPr>
          <p:cNvPr id="3" name="Picture Placeholder 2">
            <a:extLst>
              <a:ext uri="{FF2B5EF4-FFF2-40B4-BE49-F238E27FC236}">
                <a16:creationId xmlns:a16="http://schemas.microsoft.com/office/drawing/2014/main" id="{AA0E740E-644F-4710-BC2B-BAC1F19F9A4F}"/>
              </a:ext>
            </a:extLst>
          </p:cNvPr>
          <p:cNvSpPr>
            <a:spLocks noGrp="1"/>
          </p:cNvSpPr>
          <p:nvPr>
            <p:ph type="pic" sz="quarter" idx="10"/>
          </p:nvPr>
        </p:nvSpPr>
        <p:spPr>
          <a:xfrm>
            <a:off x="7543800" y="1447800"/>
            <a:ext cx="4286250" cy="3914166"/>
          </a:xfrm>
          <a:prstGeom prst="rect">
            <a:avLst/>
          </a:prstGeom>
        </p:spPr>
        <p:txBody>
          <a:bodyPr/>
          <a:lstStyle/>
          <a:p>
            <a:endParaRPr lang="en-AU"/>
          </a:p>
        </p:txBody>
      </p:sp>
      <p:sp>
        <p:nvSpPr>
          <p:cNvPr id="8" name="Text Placeholder 7">
            <a:extLst>
              <a:ext uri="{FF2B5EF4-FFF2-40B4-BE49-F238E27FC236}">
                <a16:creationId xmlns:a16="http://schemas.microsoft.com/office/drawing/2014/main" id="{F6D8465E-9A1C-4C3C-881B-3AB59D559720}"/>
              </a:ext>
            </a:extLst>
          </p:cNvPr>
          <p:cNvSpPr>
            <a:spLocks noGrp="1"/>
          </p:cNvSpPr>
          <p:nvPr>
            <p:ph type="body" sz="quarter" idx="11" hasCustomPrompt="1"/>
          </p:nvPr>
        </p:nvSpPr>
        <p:spPr>
          <a:xfrm>
            <a:off x="7543800" y="5475136"/>
            <a:ext cx="4286250" cy="410679"/>
          </a:xfrm>
          <a:prstGeom prst="rect">
            <a:avLst/>
          </a:prstGeom>
        </p:spPr>
        <p:txBody>
          <a:bodyPr/>
          <a:lstStyle>
            <a:lvl1pPr>
              <a:defRPr sz="1000">
                <a:solidFill>
                  <a:schemeClr val="tx2"/>
                </a:solidFill>
              </a:defRPr>
            </a:lvl1pPr>
            <a:lvl2pPr>
              <a:defRPr sz="1000">
                <a:solidFill>
                  <a:schemeClr val="tx2"/>
                </a:solidFill>
              </a:defRPr>
            </a:lvl2pPr>
            <a:lvl3pPr>
              <a:defRPr sz="1000">
                <a:solidFill>
                  <a:schemeClr val="tx2"/>
                </a:solidFill>
              </a:defRPr>
            </a:lvl3pPr>
            <a:lvl4pPr>
              <a:defRPr sz="1000">
                <a:solidFill>
                  <a:schemeClr val="tx2"/>
                </a:solidFill>
              </a:defRPr>
            </a:lvl4pPr>
            <a:lvl5pPr>
              <a:defRPr sz="1000">
                <a:solidFill>
                  <a:schemeClr val="tx2"/>
                </a:solidFill>
              </a:defRPr>
            </a:lvl5pPr>
          </a:lstStyle>
          <a:p>
            <a:pPr lvl="0"/>
            <a:r>
              <a:rPr lang="en-US"/>
              <a:t>Photo caption</a:t>
            </a:r>
            <a:endParaRPr lang="en-AU"/>
          </a:p>
        </p:txBody>
      </p:sp>
    </p:spTree>
    <p:extLst>
      <p:ext uri="{BB962C8B-B14F-4D97-AF65-F5344CB8AC3E}">
        <p14:creationId xmlns:p14="http://schemas.microsoft.com/office/powerpoint/2010/main" val="3222949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386D2BC9-9F55-D646-B7DF-6CF21B2AE708}"/>
              </a:ext>
            </a:extLst>
          </p:cNvPr>
          <p:cNvSpPr>
            <a:spLocks noGrp="1"/>
          </p:cNvSpPr>
          <p:nvPr>
            <p:ph type="body" sz="half" idx="2"/>
          </p:nvPr>
        </p:nvSpPr>
        <p:spPr>
          <a:xfrm>
            <a:off x="584848" y="1406426"/>
            <a:ext cx="11011839" cy="4540746"/>
          </a:xfrm>
          <a:prstGeom prst="rect">
            <a:avLst/>
          </a:prstGeom>
        </p:spPr>
        <p:txBody>
          <a:bodyPr/>
          <a:lstStyle>
            <a:lvl1pPr marL="0" indent="0">
              <a:buNone/>
              <a:defRPr sz="1125">
                <a:solidFill>
                  <a:schemeClr val="tx1">
                    <a:lumMod val="75000"/>
                    <a:lumOff val="25000"/>
                  </a:schemeClr>
                </a:solidFill>
                <a:latin typeface="Arial" panose="020B0604020202020204" pitchFamily="34" charset="0"/>
                <a:cs typeface="Arial" panose="020B0604020202020204" pitchFamily="34" charset="0"/>
              </a:defRPr>
            </a:lvl1pPr>
            <a:lvl2pPr marL="321473" indent="0">
              <a:buNone/>
              <a:defRPr sz="984"/>
            </a:lvl2pPr>
            <a:lvl3pPr marL="642947" indent="0">
              <a:buNone/>
              <a:defRPr sz="844"/>
            </a:lvl3pPr>
            <a:lvl4pPr marL="964420" indent="0">
              <a:buNone/>
              <a:defRPr sz="703"/>
            </a:lvl4pPr>
            <a:lvl5pPr marL="1285894" indent="0">
              <a:buNone/>
              <a:defRPr sz="703"/>
            </a:lvl5pPr>
            <a:lvl6pPr marL="1607367" indent="0">
              <a:buNone/>
              <a:defRPr sz="703"/>
            </a:lvl6pPr>
            <a:lvl7pPr marL="1928840" indent="0">
              <a:buNone/>
              <a:defRPr sz="703"/>
            </a:lvl7pPr>
            <a:lvl8pPr marL="2250314" indent="0">
              <a:buNone/>
              <a:defRPr sz="703"/>
            </a:lvl8pPr>
            <a:lvl9pPr marL="2571787" indent="0">
              <a:buNone/>
              <a:defRPr sz="703"/>
            </a:lvl9pPr>
          </a:lstStyle>
          <a:p>
            <a:pPr lvl="0"/>
            <a:r>
              <a:rPr lang="en-US"/>
              <a:t>Edit Master text styles</a:t>
            </a:r>
          </a:p>
        </p:txBody>
      </p:sp>
      <p:sp>
        <p:nvSpPr>
          <p:cNvPr id="7" name="Round Diagonal Corner Rectangle 14">
            <a:extLst>
              <a:ext uri="{FF2B5EF4-FFF2-40B4-BE49-F238E27FC236}">
                <a16:creationId xmlns:a16="http://schemas.microsoft.com/office/drawing/2014/main" id="{3EBBF8C0-F744-354D-8123-F6A3168E03F4}"/>
              </a:ext>
            </a:extLst>
          </p:cNvPr>
          <p:cNvSpPr/>
          <p:nvPr userDrawn="1"/>
        </p:nvSpPr>
        <p:spPr>
          <a:xfrm flipH="1">
            <a:off x="-7" y="0"/>
            <a:ext cx="11605264" cy="1071563"/>
          </a:xfrm>
          <a:prstGeom prst="round2DiagRect">
            <a:avLst>
              <a:gd name="adj1" fmla="val 42510"/>
              <a:gd name="adj2" fmla="val 0"/>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solidFill>
                <a:srgbClr val="C3DDD7"/>
              </a:solidFill>
              <a:latin typeface="Arial" panose="020B0604020202020204" pitchFamily="34" charset="0"/>
            </a:endParaRPr>
          </a:p>
        </p:txBody>
      </p:sp>
      <p:sp>
        <p:nvSpPr>
          <p:cNvPr id="6" name="Title 1">
            <a:extLst>
              <a:ext uri="{FF2B5EF4-FFF2-40B4-BE49-F238E27FC236}">
                <a16:creationId xmlns:a16="http://schemas.microsoft.com/office/drawing/2014/main" id="{BE586DA3-45B5-5E4E-A1D8-F3B11490F32B}"/>
              </a:ext>
            </a:extLst>
          </p:cNvPr>
          <p:cNvSpPr>
            <a:spLocks noGrp="1"/>
          </p:cNvSpPr>
          <p:nvPr>
            <p:ph type="title"/>
          </p:nvPr>
        </p:nvSpPr>
        <p:spPr>
          <a:xfrm>
            <a:off x="573128" y="334863"/>
            <a:ext cx="10296777" cy="562570"/>
          </a:xfrm>
          <a:prstGeom prst="rect">
            <a:avLst/>
          </a:prstGeom>
        </p:spPr>
        <p:txBody>
          <a:bodyPr/>
          <a:lstStyle>
            <a:lvl1pPr>
              <a:defRPr sz="2250" b="1">
                <a:solidFill>
                  <a:srgbClr val="762000"/>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956312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18E8412-2C06-BF47-92C2-8FB5BC4D918D}"/>
              </a:ext>
            </a:extLst>
          </p:cNvPr>
          <p:cNvSpPr>
            <a:spLocks noGrp="1"/>
          </p:cNvSpPr>
          <p:nvPr>
            <p:ph type="pic" sz="quarter" idx="13"/>
          </p:nvPr>
        </p:nvSpPr>
        <p:spPr>
          <a:xfrm>
            <a:off x="4381500" y="1406426"/>
            <a:ext cx="3419048" cy="4308114"/>
          </a:xfrm>
          <a:prstGeom prst="rect">
            <a:avLst/>
          </a:prstGeom>
        </p:spPr>
        <p:txBody>
          <a:bodyPr vert="horz"/>
          <a:lstStyle>
            <a:lvl1pPr>
              <a:defRPr sz="554">
                <a:latin typeface="Arial"/>
                <a:cs typeface="Arial"/>
              </a:defRPr>
            </a:lvl1pPr>
          </a:lstStyle>
          <a:p>
            <a:r>
              <a:rPr lang="en-US"/>
              <a:t>Click icon to add picture</a:t>
            </a:r>
          </a:p>
        </p:txBody>
      </p:sp>
      <p:sp>
        <p:nvSpPr>
          <p:cNvPr id="6" name="Picture Placeholder 4">
            <a:extLst>
              <a:ext uri="{FF2B5EF4-FFF2-40B4-BE49-F238E27FC236}">
                <a16:creationId xmlns:a16="http://schemas.microsoft.com/office/drawing/2014/main" id="{9C888353-3042-214A-9A36-C0914127F13A}"/>
              </a:ext>
            </a:extLst>
          </p:cNvPr>
          <p:cNvSpPr>
            <a:spLocks noGrp="1"/>
          </p:cNvSpPr>
          <p:nvPr>
            <p:ph type="pic" sz="quarter" idx="14"/>
          </p:nvPr>
        </p:nvSpPr>
        <p:spPr>
          <a:xfrm>
            <a:off x="8195470" y="1406426"/>
            <a:ext cx="3419048" cy="4308114"/>
          </a:xfrm>
          <a:prstGeom prst="rect">
            <a:avLst/>
          </a:prstGeom>
        </p:spPr>
        <p:txBody>
          <a:bodyPr vert="horz"/>
          <a:lstStyle>
            <a:lvl1pPr>
              <a:defRPr sz="554">
                <a:latin typeface="Arial"/>
                <a:cs typeface="Arial"/>
              </a:defRPr>
            </a:lvl1pPr>
          </a:lstStyle>
          <a:p>
            <a:r>
              <a:rPr lang="en-US"/>
              <a:t>Click icon to add picture</a:t>
            </a:r>
          </a:p>
        </p:txBody>
      </p:sp>
      <p:sp>
        <p:nvSpPr>
          <p:cNvPr id="7" name="Picture Placeholder 4">
            <a:extLst>
              <a:ext uri="{FF2B5EF4-FFF2-40B4-BE49-F238E27FC236}">
                <a16:creationId xmlns:a16="http://schemas.microsoft.com/office/drawing/2014/main" id="{41FEA056-2464-554C-BF2C-BF0CAE9D54AE}"/>
              </a:ext>
            </a:extLst>
          </p:cNvPr>
          <p:cNvSpPr>
            <a:spLocks noGrp="1"/>
          </p:cNvSpPr>
          <p:nvPr>
            <p:ph type="pic" sz="quarter" idx="15"/>
          </p:nvPr>
        </p:nvSpPr>
        <p:spPr>
          <a:xfrm>
            <a:off x="567529" y="1406425"/>
            <a:ext cx="3419048" cy="4308114"/>
          </a:xfrm>
          <a:prstGeom prst="rect">
            <a:avLst/>
          </a:prstGeom>
        </p:spPr>
        <p:txBody>
          <a:bodyPr vert="horz"/>
          <a:lstStyle>
            <a:lvl1pPr>
              <a:defRPr sz="554">
                <a:latin typeface="Arial"/>
                <a:cs typeface="Arial"/>
              </a:defRPr>
            </a:lvl1pPr>
          </a:lstStyle>
          <a:p>
            <a:r>
              <a:rPr lang="en-US"/>
              <a:t>Click icon to add picture</a:t>
            </a:r>
          </a:p>
        </p:txBody>
      </p:sp>
      <p:sp>
        <p:nvSpPr>
          <p:cNvPr id="8" name="Text Placeholder 15">
            <a:extLst>
              <a:ext uri="{FF2B5EF4-FFF2-40B4-BE49-F238E27FC236}">
                <a16:creationId xmlns:a16="http://schemas.microsoft.com/office/drawing/2014/main" id="{D42A0009-3A56-C545-8DB2-395775BC310B}"/>
              </a:ext>
            </a:extLst>
          </p:cNvPr>
          <p:cNvSpPr>
            <a:spLocks noGrp="1"/>
          </p:cNvSpPr>
          <p:nvPr>
            <p:ph type="body" sz="quarter" idx="11"/>
          </p:nvPr>
        </p:nvSpPr>
        <p:spPr>
          <a:xfrm>
            <a:off x="586743" y="5843677"/>
            <a:ext cx="3410659" cy="181940"/>
          </a:xfrm>
          <a:prstGeom prst="rect">
            <a:avLst/>
          </a:prstGeom>
        </p:spPr>
        <p:txBody>
          <a:bodyPr>
            <a:noAutofit/>
          </a:bodyPr>
          <a:lstStyle>
            <a:lvl1pPr marL="0" indent="0">
              <a:buFontTx/>
              <a:buNone/>
              <a:defRPr sz="633" baseline="0">
                <a:solidFill>
                  <a:schemeClr val="tx1"/>
                </a:solidFill>
                <a:latin typeface="Arial"/>
                <a:cs typeface="Arial"/>
              </a:defRPr>
            </a:lvl1pPr>
            <a:lvl2pPr marL="241105" indent="0">
              <a:buFontTx/>
              <a:buNone/>
              <a:defRPr sz="738">
                <a:latin typeface=""/>
              </a:defRPr>
            </a:lvl2pPr>
            <a:lvl3pPr marL="482211" indent="0">
              <a:buFontTx/>
              <a:buNone/>
              <a:defRPr sz="738">
                <a:latin typeface=""/>
              </a:defRPr>
            </a:lvl3pPr>
            <a:lvl4pPr marL="723316" indent="0">
              <a:buFontTx/>
              <a:buNone/>
              <a:defRPr sz="738">
                <a:latin typeface=""/>
              </a:defRPr>
            </a:lvl4pPr>
            <a:lvl5pPr marL="964420" indent="0">
              <a:buFontTx/>
              <a:buNone/>
              <a:defRPr sz="738">
                <a:latin typeface=""/>
              </a:defRPr>
            </a:lvl5pPr>
          </a:lstStyle>
          <a:p>
            <a:pPr lvl="0"/>
            <a:r>
              <a:rPr lang="en-US"/>
              <a:t>Edit Master text styles</a:t>
            </a:r>
          </a:p>
        </p:txBody>
      </p:sp>
      <p:sp>
        <p:nvSpPr>
          <p:cNvPr id="9" name="Text Placeholder 15">
            <a:extLst>
              <a:ext uri="{FF2B5EF4-FFF2-40B4-BE49-F238E27FC236}">
                <a16:creationId xmlns:a16="http://schemas.microsoft.com/office/drawing/2014/main" id="{6B696367-8FB6-F14F-B0D0-3745F9EEE5AA}"/>
              </a:ext>
            </a:extLst>
          </p:cNvPr>
          <p:cNvSpPr>
            <a:spLocks noGrp="1"/>
          </p:cNvSpPr>
          <p:nvPr>
            <p:ph type="body" sz="quarter" idx="16"/>
          </p:nvPr>
        </p:nvSpPr>
        <p:spPr>
          <a:xfrm>
            <a:off x="4397466" y="5843677"/>
            <a:ext cx="3410659" cy="181940"/>
          </a:xfrm>
          <a:prstGeom prst="rect">
            <a:avLst/>
          </a:prstGeom>
        </p:spPr>
        <p:txBody>
          <a:bodyPr>
            <a:noAutofit/>
          </a:bodyPr>
          <a:lstStyle>
            <a:lvl1pPr marL="0" indent="0">
              <a:buFontTx/>
              <a:buNone/>
              <a:defRPr sz="633" baseline="0">
                <a:solidFill>
                  <a:schemeClr val="tx1"/>
                </a:solidFill>
                <a:latin typeface="Arial"/>
                <a:cs typeface="Arial"/>
              </a:defRPr>
            </a:lvl1pPr>
            <a:lvl2pPr marL="241105" indent="0">
              <a:buFontTx/>
              <a:buNone/>
              <a:defRPr sz="738">
                <a:latin typeface=""/>
              </a:defRPr>
            </a:lvl2pPr>
            <a:lvl3pPr marL="482211" indent="0">
              <a:buFontTx/>
              <a:buNone/>
              <a:defRPr sz="738">
                <a:latin typeface=""/>
              </a:defRPr>
            </a:lvl3pPr>
            <a:lvl4pPr marL="723316" indent="0">
              <a:buFontTx/>
              <a:buNone/>
              <a:defRPr sz="738">
                <a:latin typeface=""/>
              </a:defRPr>
            </a:lvl4pPr>
            <a:lvl5pPr marL="964420" indent="0">
              <a:buFontTx/>
              <a:buNone/>
              <a:defRPr sz="738">
                <a:latin typeface=""/>
              </a:defRPr>
            </a:lvl5pPr>
          </a:lstStyle>
          <a:p>
            <a:pPr lvl="0"/>
            <a:r>
              <a:rPr lang="en-US"/>
              <a:t>Edit Master text styles</a:t>
            </a:r>
          </a:p>
        </p:txBody>
      </p:sp>
      <p:sp>
        <p:nvSpPr>
          <p:cNvPr id="10" name="Text Placeholder 15">
            <a:extLst>
              <a:ext uri="{FF2B5EF4-FFF2-40B4-BE49-F238E27FC236}">
                <a16:creationId xmlns:a16="http://schemas.microsoft.com/office/drawing/2014/main" id="{32323A13-C6D9-3A40-8D0A-9BBCD33A5B9E}"/>
              </a:ext>
            </a:extLst>
          </p:cNvPr>
          <p:cNvSpPr>
            <a:spLocks noGrp="1"/>
          </p:cNvSpPr>
          <p:nvPr>
            <p:ph type="body" sz="quarter" idx="17"/>
          </p:nvPr>
        </p:nvSpPr>
        <p:spPr>
          <a:xfrm>
            <a:off x="8194599" y="5843677"/>
            <a:ext cx="3410659" cy="181940"/>
          </a:xfrm>
          <a:prstGeom prst="rect">
            <a:avLst/>
          </a:prstGeom>
        </p:spPr>
        <p:txBody>
          <a:bodyPr>
            <a:noAutofit/>
          </a:bodyPr>
          <a:lstStyle>
            <a:lvl1pPr marL="0" indent="0">
              <a:buFontTx/>
              <a:buNone/>
              <a:defRPr sz="633" baseline="0">
                <a:solidFill>
                  <a:schemeClr val="tx1"/>
                </a:solidFill>
                <a:latin typeface="Arial"/>
                <a:cs typeface="Arial"/>
              </a:defRPr>
            </a:lvl1pPr>
            <a:lvl2pPr marL="241105" indent="0">
              <a:buFontTx/>
              <a:buNone/>
              <a:defRPr sz="738">
                <a:latin typeface=""/>
              </a:defRPr>
            </a:lvl2pPr>
            <a:lvl3pPr marL="482211" indent="0">
              <a:buFontTx/>
              <a:buNone/>
              <a:defRPr sz="738">
                <a:latin typeface=""/>
              </a:defRPr>
            </a:lvl3pPr>
            <a:lvl4pPr marL="723316" indent="0">
              <a:buFontTx/>
              <a:buNone/>
              <a:defRPr sz="738">
                <a:latin typeface=""/>
              </a:defRPr>
            </a:lvl4pPr>
            <a:lvl5pPr marL="964420" indent="0">
              <a:buFontTx/>
              <a:buNone/>
              <a:defRPr sz="738">
                <a:latin typeface=""/>
              </a:defRPr>
            </a:lvl5pPr>
          </a:lstStyle>
          <a:p>
            <a:pPr lvl="0"/>
            <a:r>
              <a:rPr lang="en-US"/>
              <a:t>Edit Master text styles</a:t>
            </a:r>
          </a:p>
        </p:txBody>
      </p:sp>
      <p:sp>
        <p:nvSpPr>
          <p:cNvPr id="12" name="Round Diagonal Corner Rectangle 14">
            <a:extLst>
              <a:ext uri="{FF2B5EF4-FFF2-40B4-BE49-F238E27FC236}">
                <a16:creationId xmlns:a16="http://schemas.microsoft.com/office/drawing/2014/main" id="{729A77BC-4C4D-0649-B6E4-F3EDD705BBDB}"/>
              </a:ext>
            </a:extLst>
          </p:cNvPr>
          <p:cNvSpPr/>
          <p:nvPr userDrawn="1"/>
        </p:nvSpPr>
        <p:spPr>
          <a:xfrm flipH="1">
            <a:off x="-7" y="0"/>
            <a:ext cx="11605264" cy="1071563"/>
          </a:xfrm>
          <a:prstGeom prst="round2DiagRect">
            <a:avLst>
              <a:gd name="adj1" fmla="val 42510"/>
              <a:gd name="adj2" fmla="val 0"/>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solidFill>
                <a:srgbClr val="C3DDD7"/>
              </a:solidFill>
              <a:latin typeface="Arial" panose="020B0604020202020204" pitchFamily="34" charset="0"/>
            </a:endParaRPr>
          </a:p>
        </p:txBody>
      </p:sp>
      <p:sp>
        <p:nvSpPr>
          <p:cNvPr id="13" name="Title 1">
            <a:extLst>
              <a:ext uri="{FF2B5EF4-FFF2-40B4-BE49-F238E27FC236}">
                <a16:creationId xmlns:a16="http://schemas.microsoft.com/office/drawing/2014/main" id="{790BDF88-CB51-434E-90A7-C6C0523A866F}"/>
              </a:ext>
            </a:extLst>
          </p:cNvPr>
          <p:cNvSpPr>
            <a:spLocks noGrp="1"/>
          </p:cNvSpPr>
          <p:nvPr>
            <p:ph type="title"/>
          </p:nvPr>
        </p:nvSpPr>
        <p:spPr>
          <a:xfrm>
            <a:off x="573128" y="334863"/>
            <a:ext cx="10296777" cy="562570"/>
          </a:xfrm>
          <a:prstGeom prst="rect">
            <a:avLst/>
          </a:prstGeom>
        </p:spPr>
        <p:txBody>
          <a:bodyPr/>
          <a:lstStyle>
            <a:lvl1pPr>
              <a:defRPr sz="2250" b="1">
                <a:solidFill>
                  <a:srgbClr val="762000"/>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5139589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DF3B66C-BB33-A14A-A2D1-CD2D9BFF0D00}"/>
              </a:ext>
            </a:extLst>
          </p:cNvPr>
          <p:cNvSpPr>
            <a:spLocks noGrp="1"/>
          </p:cNvSpPr>
          <p:nvPr>
            <p:ph type="title"/>
          </p:nvPr>
        </p:nvSpPr>
        <p:spPr>
          <a:xfrm>
            <a:off x="567531" y="365004"/>
            <a:ext cx="8314446" cy="760137"/>
          </a:xfrm>
          <a:prstGeom prst="rect">
            <a:avLst/>
          </a:prstGeom>
        </p:spPr>
        <p:txBody>
          <a:bodyPr/>
          <a:lstStyle>
            <a:lvl1pPr>
              <a:defRPr sz="1969" b="1">
                <a:solidFill>
                  <a:srgbClr val="414042"/>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Text Placeholder 3">
            <a:extLst>
              <a:ext uri="{FF2B5EF4-FFF2-40B4-BE49-F238E27FC236}">
                <a16:creationId xmlns:a16="http://schemas.microsoft.com/office/drawing/2014/main" id="{88DE90EA-C8E1-1941-9D09-581C22AB6D3D}"/>
              </a:ext>
            </a:extLst>
          </p:cNvPr>
          <p:cNvSpPr>
            <a:spLocks noGrp="1"/>
          </p:cNvSpPr>
          <p:nvPr>
            <p:ph type="body" sz="half" idx="11"/>
          </p:nvPr>
        </p:nvSpPr>
        <p:spPr>
          <a:xfrm>
            <a:off x="552377" y="1553766"/>
            <a:ext cx="11115577" cy="4393406"/>
          </a:xfrm>
          <a:prstGeom prst="rect">
            <a:avLst/>
          </a:prstGeom>
        </p:spPr>
        <p:txBody>
          <a:bodyPr/>
          <a:lstStyle>
            <a:lvl1pPr marL="0" indent="0">
              <a:buNone/>
              <a:defRPr sz="1125">
                <a:solidFill>
                  <a:srgbClr val="414042"/>
                </a:solidFill>
                <a:latin typeface="Arial" panose="020B0604020202020204" pitchFamily="34" charset="0"/>
                <a:cs typeface="Arial" panose="020B0604020202020204" pitchFamily="34" charset="0"/>
              </a:defRPr>
            </a:lvl1pPr>
            <a:lvl2pPr marL="321473" indent="0">
              <a:buNone/>
              <a:defRPr sz="984"/>
            </a:lvl2pPr>
            <a:lvl3pPr marL="642947" indent="0">
              <a:buNone/>
              <a:defRPr sz="844"/>
            </a:lvl3pPr>
            <a:lvl4pPr marL="964420" indent="0">
              <a:buNone/>
              <a:defRPr sz="703"/>
            </a:lvl4pPr>
            <a:lvl5pPr marL="1285894" indent="0">
              <a:buNone/>
              <a:defRPr sz="703"/>
            </a:lvl5pPr>
            <a:lvl6pPr marL="1607367" indent="0">
              <a:buNone/>
              <a:defRPr sz="703"/>
            </a:lvl6pPr>
            <a:lvl7pPr marL="1928840" indent="0">
              <a:buNone/>
              <a:defRPr sz="703"/>
            </a:lvl7pPr>
            <a:lvl8pPr marL="2250314" indent="0">
              <a:buNone/>
              <a:defRPr sz="703"/>
            </a:lvl8pPr>
            <a:lvl9pPr marL="2571787" indent="0">
              <a:buNone/>
              <a:defRPr sz="703"/>
            </a:lvl9pPr>
          </a:lstStyle>
          <a:p>
            <a:pPr lvl="0"/>
            <a:r>
              <a:rPr lang="en-US"/>
              <a:t>Edit Master text styles</a:t>
            </a:r>
          </a:p>
        </p:txBody>
      </p:sp>
    </p:spTree>
    <p:extLst>
      <p:ext uri="{BB962C8B-B14F-4D97-AF65-F5344CB8AC3E}">
        <p14:creationId xmlns:p14="http://schemas.microsoft.com/office/powerpoint/2010/main" val="17004828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3F274B70-CF4E-5542-8B45-18C01CA224DE}"/>
              </a:ext>
            </a:extLst>
          </p:cNvPr>
          <p:cNvSpPr>
            <a:spLocks noGrp="1"/>
          </p:cNvSpPr>
          <p:nvPr>
            <p:ph type="body" sz="half" idx="2"/>
          </p:nvPr>
        </p:nvSpPr>
        <p:spPr>
          <a:xfrm>
            <a:off x="4774408" y="1556490"/>
            <a:ext cx="6865215" cy="4390682"/>
          </a:xfrm>
          <a:prstGeom prst="rect">
            <a:avLst/>
          </a:prstGeom>
        </p:spPr>
        <p:txBody>
          <a:bodyPr/>
          <a:lstStyle>
            <a:lvl1pPr marL="0" indent="0">
              <a:buNone/>
              <a:defRPr sz="1125">
                <a:solidFill>
                  <a:schemeClr val="tx1">
                    <a:lumMod val="75000"/>
                    <a:lumOff val="25000"/>
                  </a:schemeClr>
                </a:solidFill>
                <a:latin typeface="Arial" panose="020B0604020202020204" pitchFamily="34" charset="0"/>
                <a:cs typeface="Arial" panose="020B0604020202020204" pitchFamily="34" charset="0"/>
              </a:defRPr>
            </a:lvl1pPr>
            <a:lvl2pPr marL="321473" indent="0">
              <a:buNone/>
              <a:defRPr sz="984"/>
            </a:lvl2pPr>
            <a:lvl3pPr marL="642947" indent="0">
              <a:buNone/>
              <a:defRPr sz="844"/>
            </a:lvl3pPr>
            <a:lvl4pPr marL="964420" indent="0">
              <a:buNone/>
              <a:defRPr sz="703"/>
            </a:lvl4pPr>
            <a:lvl5pPr marL="1285894" indent="0">
              <a:buNone/>
              <a:defRPr sz="703"/>
            </a:lvl5pPr>
            <a:lvl6pPr marL="1607367" indent="0">
              <a:buNone/>
              <a:defRPr sz="703"/>
            </a:lvl6pPr>
            <a:lvl7pPr marL="1928840" indent="0">
              <a:buNone/>
              <a:defRPr sz="703"/>
            </a:lvl7pPr>
            <a:lvl8pPr marL="2250314" indent="0">
              <a:buNone/>
              <a:defRPr sz="703"/>
            </a:lvl8pPr>
            <a:lvl9pPr marL="2571787" indent="0">
              <a:buNone/>
              <a:defRPr sz="703"/>
            </a:lvl9pPr>
          </a:lstStyle>
          <a:p>
            <a:pPr lvl="0"/>
            <a:r>
              <a:rPr lang="en-US"/>
              <a:t>Edit Master text styles</a:t>
            </a:r>
          </a:p>
        </p:txBody>
      </p:sp>
      <p:sp>
        <p:nvSpPr>
          <p:cNvPr id="5" name="Title 1">
            <a:extLst>
              <a:ext uri="{FF2B5EF4-FFF2-40B4-BE49-F238E27FC236}">
                <a16:creationId xmlns:a16="http://schemas.microsoft.com/office/drawing/2014/main" id="{CDE189DD-6F3D-4843-BE78-E1AEE5601261}"/>
              </a:ext>
            </a:extLst>
          </p:cNvPr>
          <p:cNvSpPr>
            <a:spLocks noGrp="1"/>
          </p:cNvSpPr>
          <p:nvPr>
            <p:ph type="title"/>
          </p:nvPr>
        </p:nvSpPr>
        <p:spPr>
          <a:xfrm>
            <a:off x="567531" y="365004"/>
            <a:ext cx="8314446" cy="760137"/>
          </a:xfrm>
          <a:prstGeom prst="rect">
            <a:avLst/>
          </a:prstGeom>
        </p:spPr>
        <p:txBody>
          <a:bodyPr/>
          <a:lstStyle>
            <a:lvl1pPr>
              <a:defRPr sz="1969" b="1">
                <a:solidFill>
                  <a:srgbClr val="414042"/>
                </a:solidFill>
                <a:latin typeface="Arial" panose="020B0604020202020204" pitchFamily="34" charset="0"/>
                <a:cs typeface="Arial" panose="020B0604020202020204" pitchFamily="34" charset="0"/>
              </a:defRPr>
            </a:lvl1pPr>
          </a:lstStyle>
          <a:p>
            <a:r>
              <a:rPr lang="en-US"/>
              <a:t>Click to edit Master title style</a:t>
            </a:r>
          </a:p>
        </p:txBody>
      </p:sp>
      <p:sp>
        <p:nvSpPr>
          <p:cNvPr id="9" name="Text Placeholder 3">
            <a:extLst>
              <a:ext uri="{FF2B5EF4-FFF2-40B4-BE49-F238E27FC236}">
                <a16:creationId xmlns:a16="http://schemas.microsoft.com/office/drawing/2014/main" id="{6B8C8C86-18E6-F84C-833C-74BF02BAA744}"/>
              </a:ext>
            </a:extLst>
          </p:cNvPr>
          <p:cNvSpPr>
            <a:spLocks noGrp="1"/>
          </p:cNvSpPr>
          <p:nvPr>
            <p:ph type="body" sz="half" idx="11"/>
          </p:nvPr>
        </p:nvSpPr>
        <p:spPr>
          <a:xfrm>
            <a:off x="552377" y="1553766"/>
            <a:ext cx="3775598" cy="4393406"/>
          </a:xfrm>
          <a:prstGeom prst="rect">
            <a:avLst/>
          </a:prstGeom>
        </p:spPr>
        <p:txBody>
          <a:bodyPr/>
          <a:lstStyle>
            <a:lvl1pPr marL="0" indent="0">
              <a:buNone/>
              <a:defRPr sz="1125">
                <a:solidFill>
                  <a:srgbClr val="414042"/>
                </a:solidFill>
                <a:latin typeface="Arial" panose="020B0604020202020204" pitchFamily="34" charset="0"/>
                <a:cs typeface="Arial" panose="020B0604020202020204" pitchFamily="34" charset="0"/>
              </a:defRPr>
            </a:lvl1pPr>
            <a:lvl2pPr marL="321473" indent="0">
              <a:buNone/>
              <a:defRPr sz="984"/>
            </a:lvl2pPr>
            <a:lvl3pPr marL="642947" indent="0">
              <a:buNone/>
              <a:defRPr sz="844"/>
            </a:lvl3pPr>
            <a:lvl4pPr marL="964420" indent="0">
              <a:buNone/>
              <a:defRPr sz="703"/>
            </a:lvl4pPr>
            <a:lvl5pPr marL="1285894" indent="0">
              <a:buNone/>
              <a:defRPr sz="703"/>
            </a:lvl5pPr>
            <a:lvl6pPr marL="1607367" indent="0">
              <a:buNone/>
              <a:defRPr sz="703"/>
            </a:lvl6pPr>
            <a:lvl7pPr marL="1928840" indent="0">
              <a:buNone/>
              <a:defRPr sz="703"/>
            </a:lvl7pPr>
            <a:lvl8pPr marL="2250314" indent="0">
              <a:buNone/>
              <a:defRPr sz="703"/>
            </a:lvl8pPr>
            <a:lvl9pPr marL="2571787" indent="0">
              <a:buNone/>
              <a:defRPr sz="703"/>
            </a:lvl9pPr>
          </a:lstStyle>
          <a:p>
            <a:pPr lvl="0"/>
            <a:r>
              <a:rPr lang="en-US"/>
              <a:t>Edit Master text styles</a:t>
            </a:r>
          </a:p>
        </p:txBody>
      </p:sp>
    </p:spTree>
    <p:extLst>
      <p:ext uri="{BB962C8B-B14F-4D97-AF65-F5344CB8AC3E}">
        <p14:creationId xmlns:p14="http://schemas.microsoft.com/office/powerpoint/2010/main" val="31527895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7A375350-5B64-5441-8015-DECDC39935C7}"/>
              </a:ext>
            </a:extLst>
          </p:cNvPr>
          <p:cNvSpPr>
            <a:spLocks noGrp="1"/>
          </p:cNvSpPr>
          <p:nvPr>
            <p:ph type="pic" sz="quarter" idx="10"/>
          </p:nvPr>
        </p:nvSpPr>
        <p:spPr>
          <a:xfrm>
            <a:off x="1" y="3"/>
            <a:ext cx="12192000" cy="6268638"/>
          </a:xfrm>
          <a:prstGeom prst="rect">
            <a:avLst/>
          </a:prstGeom>
        </p:spPr>
        <p:txBody>
          <a:bodyPr/>
          <a:lstStyle>
            <a:lvl1pPr>
              <a:defRPr>
                <a:latin typeface="Arial" panose="020B0604020202020204" pitchFamily="34" charset="0"/>
              </a:defRPr>
            </a:lvl1pPr>
          </a:lstStyle>
          <a:p>
            <a:r>
              <a:rPr lang="en-US"/>
              <a:t>Click icon to add picture</a:t>
            </a:r>
          </a:p>
        </p:txBody>
      </p:sp>
    </p:spTree>
    <p:extLst>
      <p:ext uri="{BB962C8B-B14F-4D97-AF65-F5344CB8AC3E}">
        <p14:creationId xmlns:p14="http://schemas.microsoft.com/office/powerpoint/2010/main" val="18313121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01415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5CF1635-04C7-7448-8F27-D3361B9ACFAC}"/>
              </a:ext>
            </a:extLst>
          </p:cNvPr>
          <p:cNvSpPr>
            <a:spLocks noGrp="1"/>
          </p:cNvSpPr>
          <p:nvPr>
            <p:ph type="pic" sz="quarter" idx="10"/>
          </p:nvPr>
        </p:nvSpPr>
        <p:spPr>
          <a:xfrm>
            <a:off x="0" y="0"/>
            <a:ext cx="12192000" cy="3107531"/>
          </a:xfrm>
          <a:prstGeom prst="rect">
            <a:avLst/>
          </a:prstGeom>
        </p:spPr>
        <p:txBody>
          <a:bodyPr/>
          <a:lstStyle>
            <a:lvl1pPr>
              <a:defRPr>
                <a:latin typeface="Arial" panose="020B0604020202020204" pitchFamily="34" charset="0"/>
              </a:defRPr>
            </a:lvl1pPr>
          </a:lstStyle>
          <a:p>
            <a:r>
              <a:rPr lang="en-US"/>
              <a:t>Click icon to add picture</a:t>
            </a:r>
          </a:p>
        </p:txBody>
      </p:sp>
      <p:sp>
        <p:nvSpPr>
          <p:cNvPr id="4" name="object 3">
            <a:extLst>
              <a:ext uri="{FF2B5EF4-FFF2-40B4-BE49-F238E27FC236}">
                <a16:creationId xmlns:a16="http://schemas.microsoft.com/office/drawing/2014/main" id="{2A4C3A94-BAD1-A84D-A77A-FB679380A73C}"/>
              </a:ext>
            </a:extLst>
          </p:cNvPr>
          <p:cNvSpPr/>
          <p:nvPr/>
        </p:nvSpPr>
        <p:spPr>
          <a:xfrm>
            <a:off x="0" y="3107531"/>
            <a:ext cx="12192000" cy="3107531"/>
          </a:xfrm>
          <a:custGeom>
            <a:avLst/>
            <a:gdLst/>
            <a:ahLst/>
            <a:cxnLst/>
            <a:rect l="l" t="t" r="r" b="b"/>
            <a:pathLst>
              <a:path w="13004800" h="3251200">
                <a:moveTo>
                  <a:pt x="13004800" y="0"/>
                </a:moveTo>
                <a:lnTo>
                  <a:pt x="0" y="0"/>
                </a:lnTo>
                <a:lnTo>
                  <a:pt x="0" y="3251200"/>
                </a:lnTo>
                <a:lnTo>
                  <a:pt x="13004800" y="3251200"/>
                </a:lnTo>
                <a:lnTo>
                  <a:pt x="13004800" y="0"/>
                </a:lnTo>
                <a:close/>
              </a:path>
            </a:pathLst>
          </a:custGeom>
          <a:solidFill>
            <a:srgbClr val="E5DBCB"/>
          </a:solidFill>
        </p:spPr>
        <p:txBody>
          <a:bodyPr wrap="square" lIns="0" tIns="0" rIns="0" bIns="0" rtlCol="0"/>
          <a:lstStyle/>
          <a:p>
            <a:endParaRPr sz="1266">
              <a:latin typeface="Arial" panose="020B0604020202020204" pitchFamily="34" charset="0"/>
            </a:endParaRPr>
          </a:p>
        </p:txBody>
      </p:sp>
      <p:sp>
        <p:nvSpPr>
          <p:cNvPr id="3" name="Title 2">
            <a:extLst>
              <a:ext uri="{FF2B5EF4-FFF2-40B4-BE49-F238E27FC236}">
                <a16:creationId xmlns:a16="http://schemas.microsoft.com/office/drawing/2014/main" id="{308665DB-DF27-4A4E-9599-B5B71F21634F}"/>
              </a:ext>
            </a:extLst>
          </p:cNvPr>
          <p:cNvSpPr>
            <a:spLocks noGrp="1"/>
          </p:cNvSpPr>
          <p:nvPr>
            <p:ph type="title"/>
          </p:nvPr>
        </p:nvSpPr>
        <p:spPr>
          <a:xfrm>
            <a:off x="837902" y="3559310"/>
            <a:ext cx="10516196" cy="482203"/>
          </a:xfrm>
          <a:prstGeom prst="rect">
            <a:avLst/>
          </a:prstGeom>
        </p:spPr>
        <p:txBody>
          <a:bodyPr/>
          <a:lstStyle>
            <a:lvl1pPr>
              <a:defRPr sz="3164" b="1">
                <a:solidFill>
                  <a:srgbClr val="762000"/>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Text Placeholder 3">
            <a:extLst>
              <a:ext uri="{FF2B5EF4-FFF2-40B4-BE49-F238E27FC236}">
                <a16:creationId xmlns:a16="http://schemas.microsoft.com/office/drawing/2014/main" id="{7A887E09-E8B7-0A4C-B05B-C8492CA5474D}"/>
              </a:ext>
            </a:extLst>
          </p:cNvPr>
          <p:cNvSpPr>
            <a:spLocks noGrp="1"/>
          </p:cNvSpPr>
          <p:nvPr>
            <p:ph type="body" sz="half" idx="12"/>
          </p:nvPr>
        </p:nvSpPr>
        <p:spPr>
          <a:xfrm>
            <a:off x="1238250" y="4279840"/>
            <a:ext cx="10115847" cy="2058686"/>
          </a:xfrm>
          <a:prstGeom prst="rect">
            <a:avLst/>
          </a:prstGeom>
        </p:spPr>
        <p:txBody>
          <a:bodyPr/>
          <a:lstStyle>
            <a:lvl1pPr marL="0" indent="0">
              <a:buNone/>
              <a:defRPr sz="2109">
                <a:solidFill>
                  <a:schemeClr val="tx1">
                    <a:lumMod val="75000"/>
                    <a:lumOff val="25000"/>
                  </a:schemeClr>
                </a:solidFill>
                <a:latin typeface="Arial" panose="020B0604020202020204" pitchFamily="34" charset="0"/>
                <a:cs typeface="Arial" panose="020B0604020202020204" pitchFamily="34" charset="0"/>
              </a:defRPr>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a:t>Edit Master text styles</a:t>
            </a:r>
          </a:p>
        </p:txBody>
      </p:sp>
    </p:spTree>
    <p:extLst>
      <p:ext uri="{BB962C8B-B14F-4D97-AF65-F5344CB8AC3E}">
        <p14:creationId xmlns:p14="http://schemas.microsoft.com/office/powerpoint/2010/main" val="9364714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Blank">
    <p:bg>
      <p:bgPr>
        <a:solidFill>
          <a:srgbClr val="7620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38D785-FDBD-0C47-B7F3-614D06993E53}"/>
              </a:ext>
            </a:extLst>
          </p:cNvPr>
          <p:cNvPicPr>
            <a:picLocks noChangeAspect="1"/>
          </p:cNvPicPr>
          <p:nvPr userDrawn="1"/>
        </p:nvPicPr>
        <p:blipFill>
          <a:blip r:embed="rId2"/>
          <a:stretch>
            <a:fillRect/>
          </a:stretch>
        </p:blipFill>
        <p:spPr>
          <a:xfrm>
            <a:off x="10580083" y="6215063"/>
            <a:ext cx="1302177" cy="386797"/>
          </a:xfrm>
          <a:prstGeom prst="rect">
            <a:avLst/>
          </a:prstGeom>
        </p:spPr>
      </p:pic>
    </p:spTree>
    <p:extLst>
      <p:ext uri="{BB962C8B-B14F-4D97-AF65-F5344CB8AC3E}">
        <p14:creationId xmlns:p14="http://schemas.microsoft.com/office/powerpoint/2010/main" val="5148025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5CF1635-04C7-7448-8F27-D3361B9ACFAC}"/>
              </a:ext>
            </a:extLst>
          </p:cNvPr>
          <p:cNvSpPr>
            <a:spLocks noGrp="1"/>
          </p:cNvSpPr>
          <p:nvPr>
            <p:ph type="pic" sz="quarter" idx="10"/>
          </p:nvPr>
        </p:nvSpPr>
        <p:spPr>
          <a:xfrm>
            <a:off x="0" y="0"/>
            <a:ext cx="12192000" cy="3107531"/>
          </a:xfrm>
          <a:prstGeom prst="rect">
            <a:avLst/>
          </a:prstGeom>
        </p:spPr>
        <p:txBody>
          <a:bodyPr/>
          <a:lstStyle>
            <a:lvl1pPr>
              <a:defRPr>
                <a:latin typeface="Arial" panose="020B0604020202020204" pitchFamily="34" charset="0"/>
              </a:defRPr>
            </a:lvl1pPr>
          </a:lstStyle>
          <a:p>
            <a:r>
              <a:rPr lang="en-US"/>
              <a:t>Click icon to add picture</a:t>
            </a:r>
          </a:p>
        </p:txBody>
      </p:sp>
      <p:sp>
        <p:nvSpPr>
          <p:cNvPr id="4" name="object 3">
            <a:extLst>
              <a:ext uri="{FF2B5EF4-FFF2-40B4-BE49-F238E27FC236}">
                <a16:creationId xmlns:a16="http://schemas.microsoft.com/office/drawing/2014/main" id="{2A4C3A94-BAD1-A84D-A77A-FB679380A73C}"/>
              </a:ext>
            </a:extLst>
          </p:cNvPr>
          <p:cNvSpPr/>
          <p:nvPr/>
        </p:nvSpPr>
        <p:spPr>
          <a:xfrm>
            <a:off x="0" y="3107531"/>
            <a:ext cx="12192000" cy="3107531"/>
          </a:xfrm>
          <a:custGeom>
            <a:avLst/>
            <a:gdLst/>
            <a:ahLst/>
            <a:cxnLst/>
            <a:rect l="l" t="t" r="r" b="b"/>
            <a:pathLst>
              <a:path w="13004800" h="3251200">
                <a:moveTo>
                  <a:pt x="13004800" y="0"/>
                </a:moveTo>
                <a:lnTo>
                  <a:pt x="0" y="0"/>
                </a:lnTo>
                <a:lnTo>
                  <a:pt x="0" y="3251200"/>
                </a:lnTo>
                <a:lnTo>
                  <a:pt x="13004800" y="3251200"/>
                </a:lnTo>
                <a:lnTo>
                  <a:pt x="13004800" y="0"/>
                </a:lnTo>
                <a:close/>
              </a:path>
            </a:pathLst>
          </a:custGeom>
          <a:solidFill>
            <a:srgbClr val="E5DBCB"/>
          </a:solidFill>
        </p:spPr>
        <p:txBody>
          <a:bodyPr wrap="square" lIns="0" tIns="0" rIns="0" bIns="0" rtlCol="0"/>
          <a:lstStyle/>
          <a:p>
            <a:endParaRPr sz="1266">
              <a:latin typeface="Arial" panose="020B0604020202020204" pitchFamily="34" charset="0"/>
            </a:endParaRPr>
          </a:p>
        </p:txBody>
      </p:sp>
      <p:sp>
        <p:nvSpPr>
          <p:cNvPr id="3" name="Title 2">
            <a:extLst>
              <a:ext uri="{FF2B5EF4-FFF2-40B4-BE49-F238E27FC236}">
                <a16:creationId xmlns:a16="http://schemas.microsoft.com/office/drawing/2014/main" id="{308665DB-DF27-4A4E-9599-B5B71F21634F}"/>
              </a:ext>
            </a:extLst>
          </p:cNvPr>
          <p:cNvSpPr>
            <a:spLocks noGrp="1"/>
          </p:cNvSpPr>
          <p:nvPr>
            <p:ph type="title"/>
          </p:nvPr>
        </p:nvSpPr>
        <p:spPr>
          <a:xfrm>
            <a:off x="837902" y="3559310"/>
            <a:ext cx="10516196" cy="482203"/>
          </a:xfrm>
          <a:prstGeom prst="rect">
            <a:avLst/>
          </a:prstGeom>
        </p:spPr>
        <p:txBody>
          <a:bodyPr/>
          <a:lstStyle>
            <a:lvl1pPr>
              <a:defRPr sz="3164" b="1">
                <a:solidFill>
                  <a:srgbClr val="762000"/>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Text Placeholder 3">
            <a:extLst>
              <a:ext uri="{FF2B5EF4-FFF2-40B4-BE49-F238E27FC236}">
                <a16:creationId xmlns:a16="http://schemas.microsoft.com/office/drawing/2014/main" id="{7A887E09-E8B7-0A4C-B05B-C8492CA5474D}"/>
              </a:ext>
            </a:extLst>
          </p:cNvPr>
          <p:cNvSpPr>
            <a:spLocks noGrp="1"/>
          </p:cNvSpPr>
          <p:nvPr>
            <p:ph type="body" sz="half" idx="12"/>
          </p:nvPr>
        </p:nvSpPr>
        <p:spPr>
          <a:xfrm>
            <a:off x="1238250" y="4279840"/>
            <a:ext cx="10115847" cy="2058686"/>
          </a:xfrm>
          <a:prstGeom prst="rect">
            <a:avLst/>
          </a:prstGeom>
        </p:spPr>
        <p:txBody>
          <a:bodyPr/>
          <a:lstStyle>
            <a:lvl1pPr marL="0" indent="0">
              <a:buNone/>
              <a:defRPr sz="2109">
                <a:solidFill>
                  <a:schemeClr val="tx1">
                    <a:lumMod val="75000"/>
                    <a:lumOff val="25000"/>
                  </a:schemeClr>
                </a:solidFill>
                <a:latin typeface="Arial" panose="020B0604020202020204" pitchFamily="34" charset="0"/>
                <a:cs typeface="Arial" panose="020B0604020202020204" pitchFamily="34" charset="0"/>
              </a:defRPr>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a:t>Edit Master text styles</a:t>
            </a:r>
          </a:p>
        </p:txBody>
      </p:sp>
    </p:spTree>
    <p:extLst>
      <p:ext uri="{BB962C8B-B14F-4D97-AF65-F5344CB8AC3E}">
        <p14:creationId xmlns:p14="http://schemas.microsoft.com/office/powerpoint/2010/main" val="2436684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object 3">
            <a:extLst>
              <a:ext uri="{FF2B5EF4-FFF2-40B4-BE49-F238E27FC236}">
                <a16:creationId xmlns:a16="http://schemas.microsoft.com/office/drawing/2014/main" id="{2A4C3A94-BAD1-A84D-A77A-FB679380A73C}"/>
              </a:ext>
            </a:extLst>
          </p:cNvPr>
          <p:cNvSpPr/>
          <p:nvPr/>
        </p:nvSpPr>
        <p:spPr>
          <a:xfrm>
            <a:off x="0" y="0"/>
            <a:ext cx="12192000" cy="2035969"/>
          </a:xfrm>
          <a:custGeom>
            <a:avLst/>
            <a:gdLst/>
            <a:ahLst/>
            <a:cxnLst/>
            <a:rect l="l" t="t" r="r" b="b"/>
            <a:pathLst>
              <a:path w="13004800" h="3251200">
                <a:moveTo>
                  <a:pt x="13004800" y="0"/>
                </a:moveTo>
                <a:lnTo>
                  <a:pt x="0" y="0"/>
                </a:lnTo>
                <a:lnTo>
                  <a:pt x="0" y="3251200"/>
                </a:lnTo>
                <a:lnTo>
                  <a:pt x="13004800" y="3251200"/>
                </a:lnTo>
                <a:lnTo>
                  <a:pt x="13004800" y="0"/>
                </a:lnTo>
                <a:close/>
              </a:path>
            </a:pathLst>
          </a:custGeom>
          <a:solidFill>
            <a:srgbClr val="762000"/>
          </a:solidFill>
        </p:spPr>
        <p:txBody>
          <a:bodyPr wrap="square" lIns="0" tIns="0" rIns="0" bIns="0" rtlCol="0"/>
          <a:lstStyle/>
          <a:p>
            <a:endParaRPr sz="1266">
              <a:latin typeface="Arial" panose="020B0604020202020204" pitchFamily="34" charset="0"/>
            </a:endParaRPr>
          </a:p>
        </p:txBody>
      </p:sp>
      <p:sp>
        <p:nvSpPr>
          <p:cNvPr id="6" name="Picture Placeholder 5">
            <a:extLst>
              <a:ext uri="{FF2B5EF4-FFF2-40B4-BE49-F238E27FC236}">
                <a16:creationId xmlns:a16="http://schemas.microsoft.com/office/drawing/2014/main" id="{85CF1635-04C7-7448-8F27-D3361B9ACFAC}"/>
              </a:ext>
            </a:extLst>
          </p:cNvPr>
          <p:cNvSpPr>
            <a:spLocks noGrp="1"/>
          </p:cNvSpPr>
          <p:nvPr>
            <p:ph type="pic" sz="quarter" idx="10"/>
          </p:nvPr>
        </p:nvSpPr>
        <p:spPr>
          <a:xfrm>
            <a:off x="0" y="2035969"/>
            <a:ext cx="12192000" cy="4822031"/>
          </a:xfrm>
          <a:prstGeom prst="rect">
            <a:avLst/>
          </a:prstGeom>
        </p:spPr>
        <p:txBody>
          <a:bodyPr/>
          <a:lstStyle>
            <a:lvl1pPr>
              <a:defRPr>
                <a:latin typeface="Arial" panose="020B0604020202020204" pitchFamily="34" charset="0"/>
              </a:defRPr>
            </a:lvl1pPr>
          </a:lstStyle>
          <a:p>
            <a:r>
              <a:rPr lang="en-US"/>
              <a:t>Click icon to add picture</a:t>
            </a:r>
          </a:p>
        </p:txBody>
      </p:sp>
      <p:sp>
        <p:nvSpPr>
          <p:cNvPr id="5" name="Title 2">
            <a:extLst>
              <a:ext uri="{FF2B5EF4-FFF2-40B4-BE49-F238E27FC236}">
                <a16:creationId xmlns:a16="http://schemas.microsoft.com/office/drawing/2014/main" id="{2759081A-B6AB-644D-9661-6F05675BE8F7}"/>
              </a:ext>
            </a:extLst>
          </p:cNvPr>
          <p:cNvSpPr>
            <a:spLocks noGrp="1"/>
          </p:cNvSpPr>
          <p:nvPr>
            <p:ph type="title"/>
          </p:nvPr>
        </p:nvSpPr>
        <p:spPr>
          <a:xfrm>
            <a:off x="524045" y="750094"/>
            <a:ext cx="7678404" cy="482203"/>
          </a:xfrm>
          <a:prstGeom prst="rect">
            <a:avLst/>
          </a:prstGeom>
        </p:spPr>
        <p:txBody>
          <a:bodyPr/>
          <a:lstStyle>
            <a:lvl1pPr>
              <a:defRPr sz="2391" b="1">
                <a:solidFill>
                  <a:srgbClr val="E5DBCB"/>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Text Placeholder 7">
            <a:extLst>
              <a:ext uri="{FF2B5EF4-FFF2-40B4-BE49-F238E27FC236}">
                <a16:creationId xmlns:a16="http://schemas.microsoft.com/office/drawing/2014/main" id="{A5D3FA25-B21C-8D4F-AFEF-F5BD65FF2933}"/>
              </a:ext>
            </a:extLst>
          </p:cNvPr>
          <p:cNvSpPr>
            <a:spLocks noGrp="1"/>
          </p:cNvSpPr>
          <p:nvPr>
            <p:ph type="body" sz="quarter" idx="11"/>
          </p:nvPr>
        </p:nvSpPr>
        <p:spPr>
          <a:xfrm>
            <a:off x="515477" y="1339912"/>
            <a:ext cx="7686972" cy="399604"/>
          </a:xfrm>
          <a:prstGeom prst="rect">
            <a:avLst/>
          </a:prstGeom>
        </p:spPr>
        <p:txBody>
          <a:bodyPr/>
          <a:lstStyle>
            <a:lvl1pPr>
              <a:defRPr sz="1687" b="0" i="0">
                <a:solidFill>
                  <a:srgbClr val="E5DBCB"/>
                </a:solidFill>
                <a:latin typeface="Arial" panose="020B0604020202020204" pitchFamily="34" charset="0"/>
                <a:cs typeface="Arial" panose="020B0604020202020204" pitchFamily="34" charset="0"/>
              </a:defRPr>
            </a:lvl1pPr>
          </a:lstStyle>
          <a:p>
            <a:pPr lvl="0"/>
            <a:r>
              <a:rPr lang="en-US"/>
              <a:t>Edit Master text styles</a:t>
            </a:r>
          </a:p>
        </p:txBody>
      </p:sp>
      <p:pic>
        <p:nvPicPr>
          <p:cNvPr id="9" name="Picture 8">
            <a:extLst>
              <a:ext uri="{FF2B5EF4-FFF2-40B4-BE49-F238E27FC236}">
                <a16:creationId xmlns:a16="http://schemas.microsoft.com/office/drawing/2014/main" id="{CDB20D4B-5C1A-1141-8709-5A3DAF1A578A}"/>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t="19011" r="18760"/>
          <a:stretch/>
        </p:blipFill>
        <p:spPr>
          <a:xfrm>
            <a:off x="10589458" y="0"/>
            <a:ext cx="1602542" cy="1597691"/>
          </a:xfrm>
          <a:prstGeom prst="rect">
            <a:avLst/>
          </a:prstGeom>
        </p:spPr>
      </p:pic>
    </p:spTree>
    <p:extLst>
      <p:ext uri="{BB962C8B-B14F-4D97-AF65-F5344CB8AC3E}">
        <p14:creationId xmlns:p14="http://schemas.microsoft.com/office/powerpoint/2010/main" val="41931019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39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2" name="Text Placeholder 9">
            <a:extLst>
              <a:ext uri="{FF2B5EF4-FFF2-40B4-BE49-F238E27FC236}">
                <a16:creationId xmlns:a16="http://schemas.microsoft.com/office/drawing/2014/main" id="{FFA89BCE-54A3-854E-88E7-181BE4849E62}"/>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D86075"/>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ound Diagonal Corner Rectangle 6">
            <a:extLst>
              <a:ext uri="{FF2B5EF4-FFF2-40B4-BE49-F238E27FC236}">
                <a16:creationId xmlns:a16="http://schemas.microsoft.com/office/drawing/2014/main" id="{3E5B237A-3897-4141-8CED-2DF20194B1F0}"/>
              </a:ext>
            </a:extLst>
          </p:cNvPr>
          <p:cNvSpPr/>
          <p:nvPr/>
        </p:nvSpPr>
        <p:spPr>
          <a:xfrm flipH="1">
            <a:off x="-3" y="0"/>
            <a:ext cx="11644206" cy="971550"/>
          </a:xfrm>
          <a:prstGeom prst="round2DiagRect">
            <a:avLst>
              <a:gd name="adj1" fmla="val 4251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46FA4F00-FDDD-2B49-A08C-C59D2E7F33CE}"/>
              </a:ext>
            </a:extLst>
          </p:cNvPr>
          <p:cNvSpPr>
            <a:spLocks noGrp="1"/>
          </p:cNvSpPr>
          <p:nvPr>
            <p:ph type="title"/>
          </p:nvPr>
        </p:nvSpPr>
        <p:spPr>
          <a:xfrm>
            <a:off x="335360"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18113103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Custom Layout">
    <p:bg>
      <p:bgPr>
        <a:solidFill>
          <a:schemeClr val="accent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BD5E7FF-3B06-CE47-BAE2-8A738E6E3752}"/>
              </a:ext>
            </a:extLst>
          </p:cNvPr>
          <p:cNvSpPr txBox="1"/>
          <p:nvPr/>
        </p:nvSpPr>
        <p:spPr>
          <a:xfrm>
            <a:off x="4378171" y="4218572"/>
            <a:ext cx="3435658" cy="369332"/>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AU" sz="1800" b="0" i="0" kern="1200" spc="225" dirty="0">
                <a:solidFill>
                  <a:schemeClr val="bg1"/>
                </a:solidFill>
                <a:latin typeface="Arial" panose="020B0604020202020204" pitchFamily="34" charset="0"/>
                <a:ea typeface="Roboto light" pitchFamily="2" charset="0"/>
                <a:cs typeface="Arial" panose="020B0604020202020204" pitchFamily="34" charset="0"/>
              </a:rPr>
              <a:t>www.caritas.org.au</a:t>
            </a:r>
          </a:p>
        </p:txBody>
      </p:sp>
      <p:sp>
        <p:nvSpPr>
          <p:cNvPr id="10" name="Freeform: Shape 3">
            <a:extLst>
              <a:ext uri="{FF2B5EF4-FFF2-40B4-BE49-F238E27FC236}">
                <a16:creationId xmlns:a16="http://schemas.microsoft.com/office/drawing/2014/main" id="{F426E386-A88B-9643-8DBF-4D88CDF2CEDC}"/>
              </a:ext>
            </a:extLst>
          </p:cNvPr>
          <p:cNvSpPr/>
          <p:nvPr/>
        </p:nvSpPr>
        <p:spPr>
          <a:xfrm>
            <a:off x="4499638" y="2076410"/>
            <a:ext cx="276225" cy="276225"/>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solidFill>
          <a:ln w="9525" cap="flat">
            <a:noFill/>
            <a:prstDash val="solid"/>
            <a:miter/>
          </a:ln>
        </p:spPr>
        <p:txBody>
          <a:bodyPr rtlCol="0" anchor="ctr"/>
          <a:lstStyle/>
          <a:p>
            <a:endParaRPr lang="en-AU"/>
          </a:p>
        </p:txBody>
      </p:sp>
      <p:pic>
        <p:nvPicPr>
          <p:cNvPr id="2" name="Picture 1">
            <a:extLst>
              <a:ext uri="{FF2B5EF4-FFF2-40B4-BE49-F238E27FC236}">
                <a16:creationId xmlns:a16="http://schemas.microsoft.com/office/drawing/2014/main" id="{D7391A73-72E7-9D48-BB43-16F1429F02A7}"/>
              </a:ext>
            </a:extLst>
          </p:cNvPr>
          <p:cNvPicPr>
            <a:picLocks noChangeAspect="1"/>
          </p:cNvPicPr>
          <p:nvPr userDrawn="1"/>
        </p:nvPicPr>
        <p:blipFill>
          <a:blip r:embed="rId2"/>
          <a:stretch>
            <a:fillRect/>
          </a:stretch>
        </p:blipFill>
        <p:spPr>
          <a:xfrm>
            <a:off x="4569095" y="3172533"/>
            <a:ext cx="3053808" cy="837935"/>
          </a:xfrm>
          <a:prstGeom prst="rect">
            <a:avLst/>
          </a:prstGeom>
        </p:spPr>
      </p:pic>
      <p:sp>
        <p:nvSpPr>
          <p:cNvPr id="4" name="Rectangle 3">
            <a:extLst>
              <a:ext uri="{FF2B5EF4-FFF2-40B4-BE49-F238E27FC236}">
                <a16:creationId xmlns:a16="http://schemas.microsoft.com/office/drawing/2014/main" id="{39CEFDC1-E79D-41CA-855B-A71091D2BEB5}"/>
              </a:ext>
            </a:extLst>
          </p:cNvPr>
          <p:cNvSpPr/>
          <p:nvPr userDrawn="1"/>
        </p:nvSpPr>
        <p:spPr>
          <a:xfrm>
            <a:off x="4718507" y="2256674"/>
            <a:ext cx="2754985" cy="707886"/>
          </a:xfrm>
          <a:prstGeom prst="rect">
            <a:avLst/>
          </a:prstGeom>
        </p:spPr>
        <p:txBody>
          <a:bodyPr wrap="none">
            <a:spAutoFit/>
          </a:bodyPr>
          <a:lstStyle/>
          <a:p>
            <a:pPr lvl="0"/>
            <a:r>
              <a:rPr lang="en-AU" sz="4000" b="1" dirty="0">
                <a:solidFill>
                  <a:schemeClr val="bg1"/>
                </a:solidFill>
              </a:rPr>
              <a:t>Thank You</a:t>
            </a:r>
          </a:p>
        </p:txBody>
      </p:sp>
    </p:spTree>
    <p:extLst>
      <p:ext uri="{BB962C8B-B14F-4D97-AF65-F5344CB8AC3E}">
        <p14:creationId xmlns:p14="http://schemas.microsoft.com/office/powerpoint/2010/main" val="1355636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71BA86-DB97-B145-B7D9-552E1C12A420}"/>
              </a:ext>
            </a:extLst>
          </p:cNvPr>
          <p:cNvSpPr/>
          <p:nvPr userDrawn="1"/>
        </p:nvSpPr>
        <p:spPr>
          <a:xfrm>
            <a:off x="0" y="2286000"/>
            <a:ext cx="12192000" cy="3929063"/>
          </a:xfrm>
          <a:prstGeom prst="rect">
            <a:avLst/>
          </a:prstGeom>
          <a:solidFill>
            <a:srgbClr val="762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latin typeface="Arial" panose="020B0604020202020204" pitchFamily="34" charset="0"/>
            </a:endParaRPr>
          </a:p>
        </p:txBody>
      </p:sp>
      <p:sp>
        <p:nvSpPr>
          <p:cNvPr id="6" name="Picture Placeholder 5">
            <a:extLst>
              <a:ext uri="{FF2B5EF4-FFF2-40B4-BE49-F238E27FC236}">
                <a16:creationId xmlns:a16="http://schemas.microsoft.com/office/drawing/2014/main" id="{85CF1635-04C7-7448-8F27-D3361B9ACFAC}"/>
              </a:ext>
            </a:extLst>
          </p:cNvPr>
          <p:cNvSpPr>
            <a:spLocks noGrp="1"/>
          </p:cNvSpPr>
          <p:nvPr>
            <p:ph type="pic" sz="quarter" idx="10"/>
          </p:nvPr>
        </p:nvSpPr>
        <p:spPr>
          <a:xfrm>
            <a:off x="0" y="0"/>
            <a:ext cx="12192000" cy="2286000"/>
          </a:xfrm>
          <a:prstGeom prst="rect">
            <a:avLst/>
          </a:prstGeom>
        </p:spPr>
        <p:txBody>
          <a:bodyPr/>
          <a:lstStyle>
            <a:lvl1pPr>
              <a:defRPr>
                <a:solidFill>
                  <a:schemeClr val="bg1"/>
                </a:solidFill>
                <a:latin typeface="Arial" panose="020B0604020202020204" pitchFamily="34" charset="0"/>
              </a:defRPr>
            </a:lvl1pPr>
          </a:lstStyle>
          <a:p>
            <a:r>
              <a:rPr lang="en-US"/>
              <a:t>Click icon to add picture</a:t>
            </a:r>
          </a:p>
        </p:txBody>
      </p:sp>
      <p:sp>
        <p:nvSpPr>
          <p:cNvPr id="3" name="Title 2">
            <a:extLst>
              <a:ext uri="{FF2B5EF4-FFF2-40B4-BE49-F238E27FC236}">
                <a16:creationId xmlns:a16="http://schemas.microsoft.com/office/drawing/2014/main" id="{308665DB-DF27-4A4E-9599-B5B71F21634F}"/>
              </a:ext>
            </a:extLst>
          </p:cNvPr>
          <p:cNvSpPr>
            <a:spLocks noGrp="1"/>
          </p:cNvSpPr>
          <p:nvPr>
            <p:ph type="title"/>
          </p:nvPr>
        </p:nvSpPr>
        <p:spPr>
          <a:xfrm>
            <a:off x="524045" y="2625328"/>
            <a:ext cx="10516196" cy="482203"/>
          </a:xfrm>
          <a:prstGeom prst="rect">
            <a:avLst/>
          </a:prstGeom>
        </p:spPr>
        <p:txBody>
          <a:bodyPr/>
          <a:lstStyle>
            <a:lvl1pPr>
              <a:defRPr sz="2391" b="1">
                <a:solidFill>
                  <a:srgbClr val="E5DBCB"/>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Text Placeholder 7">
            <a:extLst>
              <a:ext uri="{FF2B5EF4-FFF2-40B4-BE49-F238E27FC236}">
                <a16:creationId xmlns:a16="http://schemas.microsoft.com/office/drawing/2014/main" id="{086FE831-9EFD-2A42-A1FF-193C4DB34CFC}"/>
              </a:ext>
            </a:extLst>
          </p:cNvPr>
          <p:cNvSpPr>
            <a:spLocks noGrp="1"/>
          </p:cNvSpPr>
          <p:nvPr>
            <p:ph type="body" sz="quarter" idx="11"/>
          </p:nvPr>
        </p:nvSpPr>
        <p:spPr>
          <a:xfrm>
            <a:off x="515477" y="3215147"/>
            <a:ext cx="7686972" cy="399604"/>
          </a:xfrm>
          <a:prstGeom prst="rect">
            <a:avLst/>
          </a:prstGeom>
        </p:spPr>
        <p:txBody>
          <a:bodyPr/>
          <a:lstStyle>
            <a:lvl1pPr>
              <a:defRPr sz="1687" b="0" i="0">
                <a:solidFill>
                  <a:srgbClr val="E5DBCB"/>
                </a:solidFill>
                <a:latin typeface="Arial" panose="020B0604020202020204" pitchFamily="34" charset="0"/>
                <a:cs typeface="Arial" panose="020B0604020202020204" pitchFamily="34" charset="0"/>
              </a:defRPr>
            </a:lvl1pPr>
          </a:lstStyle>
          <a:p>
            <a:pPr lvl="0"/>
            <a:r>
              <a:rPr lang="en-US"/>
              <a:t>Edit Master text styles</a:t>
            </a:r>
          </a:p>
        </p:txBody>
      </p:sp>
    </p:spTree>
    <p:extLst>
      <p:ext uri="{BB962C8B-B14F-4D97-AF65-F5344CB8AC3E}">
        <p14:creationId xmlns:p14="http://schemas.microsoft.com/office/powerpoint/2010/main" val="1177676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5807C11-8019-A447-A073-2318EA172DBF}"/>
              </a:ext>
            </a:extLst>
          </p:cNvPr>
          <p:cNvSpPr/>
          <p:nvPr userDrawn="1"/>
        </p:nvSpPr>
        <p:spPr>
          <a:xfrm>
            <a:off x="2" y="0"/>
            <a:ext cx="4302324" cy="6215063"/>
          </a:xfrm>
          <a:prstGeom prst="rect">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latin typeface="Arial" panose="020B0604020202020204" pitchFamily="34" charset="0"/>
            </a:endParaRPr>
          </a:p>
        </p:txBody>
      </p:sp>
      <p:sp>
        <p:nvSpPr>
          <p:cNvPr id="19" name="Holder 3">
            <a:extLst>
              <a:ext uri="{FF2B5EF4-FFF2-40B4-BE49-F238E27FC236}">
                <a16:creationId xmlns:a16="http://schemas.microsoft.com/office/drawing/2014/main" id="{40DBD631-BA29-BE40-8B11-B919145B490E}"/>
              </a:ext>
            </a:extLst>
          </p:cNvPr>
          <p:cNvSpPr txBox="1">
            <a:spLocks/>
          </p:cNvSpPr>
          <p:nvPr/>
        </p:nvSpPr>
        <p:spPr>
          <a:xfrm>
            <a:off x="5101065" y="1821658"/>
            <a:ext cx="6509917" cy="194797"/>
          </a:xfrm>
          <a:prstGeom prst="rect">
            <a:avLst/>
          </a:prstGeom>
        </p:spPr>
        <p:txBody>
          <a:bodyPr wrap="square" lIns="0" tIns="0" rIns="0" bIns="0">
            <a:spAutoFit/>
          </a:bodyPr>
          <a:lstStyle>
            <a:lvl1pPr marL="0">
              <a:defRPr baseline="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endParaRPr lang="en-AU" sz="1266" kern="0"/>
          </a:p>
        </p:txBody>
      </p:sp>
      <p:sp>
        <p:nvSpPr>
          <p:cNvPr id="20" name="Text Placeholder 3">
            <a:extLst>
              <a:ext uri="{FF2B5EF4-FFF2-40B4-BE49-F238E27FC236}">
                <a16:creationId xmlns:a16="http://schemas.microsoft.com/office/drawing/2014/main" id="{FC71D308-35EE-6742-B7B9-63114E7C12DD}"/>
              </a:ext>
            </a:extLst>
          </p:cNvPr>
          <p:cNvSpPr>
            <a:spLocks noGrp="1"/>
          </p:cNvSpPr>
          <p:nvPr>
            <p:ph type="body" sz="half" idx="2"/>
          </p:nvPr>
        </p:nvSpPr>
        <p:spPr>
          <a:xfrm>
            <a:off x="4649435" y="1553766"/>
            <a:ext cx="6961547" cy="4393406"/>
          </a:xfrm>
          <a:prstGeom prst="rect">
            <a:avLst/>
          </a:prstGeom>
        </p:spPr>
        <p:txBody>
          <a:bodyPr/>
          <a:lstStyle>
            <a:lvl1pPr marL="0" indent="0">
              <a:buNone/>
              <a:defRPr sz="1125">
                <a:solidFill>
                  <a:schemeClr val="tx1">
                    <a:lumMod val="75000"/>
                    <a:lumOff val="25000"/>
                  </a:schemeClr>
                </a:solidFill>
                <a:latin typeface="Arial" panose="020B0604020202020204" pitchFamily="34" charset="0"/>
                <a:cs typeface="Arial" panose="020B0604020202020204" pitchFamily="34" charset="0"/>
              </a:defRPr>
            </a:lvl1pPr>
            <a:lvl2pPr marL="321473" indent="0">
              <a:buNone/>
              <a:defRPr sz="984"/>
            </a:lvl2pPr>
            <a:lvl3pPr marL="642947" indent="0">
              <a:buNone/>
              <a:defRPr sz="844"/>
            </a:lvl3pPr>
            <a:lvl4pPr marL="964420" indent="0">
              <a:buNone/>
              <a:defRPr sz="703"/>
            </a:lvl4pPr>
            <a:lvl5pPr marL="1285894" indent="0">
              <a:buNone/>
              <a:defRPr sz="703"/>
            </a:lvl5pPr>
            <a:lvl6pPr marL="1607367" indent="0">
              <a:buNone/>
              <a:defRPr sz="703"/>
            </a:lvl6pPr>
            <a:lvl7pPr marL="1928840" indent="0">
              <a:buNone/>
              <a:defRPr sz="703"/>
            </a:lvl7pPr>
            <a:lvl8pPr marL="2250314" indent="0">
              <a:buNone/>
              <a:defRPr sz="703"/>
            </a:lvl8pPr>
            <a:lvl9pPr marL="2571787" indent="0">
              <a:buNone/>
              <a:defRPr sz="703"/>
            </a:lvl9pPr>
          </a:lstStyle>
          <a:p>
            <a:pPr lvl="0"/>
            <a:r>
              <a:rPr lang="en-US"/>
              <a:t>Edit Master text styles</a:t>
            </a:r>
          </a:p>
        </p:txBody>
      </p:sp>
      <p:sp>
        <p:nvSpPr>
          <p:cNvPr id="7" name="Title 1">
            <a:extLst>
              <a:ext uri="{FF2B5EF4-FFF2-40B4-BE49-F238E27FC236}">
                <a16:creationId xmlns:a16="http://schemas.microsoft.com/office/drawing/2014/main" id="{5F076659-4A47-0A47-9C86-2C2765B2F45A}"/>
              </a:ext>
            </a:extLst>
          </p:cNvPr>
          <p:cNvSpPr>
            <a:spLocks noGrp="1"/>
          </p:cNvSpPr>
          <p:nvPr>
            <p:ph type="title"/>
          </p:nvPr>
        </p:nvSpPr>
        <p:spPr>
          <a:xfrm>
            <a:off x="567531" y="365004"/>
            <a:ext cx="3385409" cy="760137"/>
          </a:xfrm>
          <a:prstGeom prst="rect">
            <a:avLst/>
          </a:prstGeom>
        </p:spPr>
        <p:txBody>
          <a:bodyPr/>
          <a:lstStyle>
            <a:lvl1pPr>
              <a:defRPr sz="1969" b="1">
                <a:solidFill>
                  <a:srgbClr val="414042"/>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Text Placeholder 3">
            <a:extLst>
              <a:ext uri="{FF2B5EF4-FFF2-40B4-BE49-F238E27FC236}">
                <a16:creationId xmlns:a16="http://schemas.microsoft.com/office/drawing/2014/main" id="{82A171B1-404F-3D4A-933A-397EF1DC9623}"/>
              </a:ext>
            </a:extLst>
          </p:cNvPr>
          <p:cNvSpPr>
            <a:spLocks noGrp="1"/>
          </p:cNvSpPr>
          <p:nvPr>
            <p:ph type="body" sz="half" idx="11"/>
          </p:nvPr>
        </p:nvSpPr>
        <p:spPr>
          <a:xfrm>
            <a:off x="552377" y="1553766"/>
            <a:ext cx="3385409" cy="4393406"/>
          </a:xfrm>
          <a:prstGeom prst="rect">
            <a:avLst/>
          </a:prstGeom>
        </p:spPr>
        <p:txBody>
          <a:bodyPr/>
          <a:lstStyle>
            <a:lvl1pPr marL="0" indent="0">
              <a:buNone/>
              <a:defRPr sz="1125">
                <a:solidFill>
                  <a:srgbClr val="414042"/>
                </a:solidFill>
                <a:latin typeface="Arial" panose="020B0604020202020204" pitchFamily="34" charset="0"/>
                <a:cs typeface="Arial" panose="020B0604020202020204" pitchFamily="34" charset="0"/>
              </a:defRPr>
            </a:lvl1pPr>
            <a:lvl2pPr marL="321473" indent="0">
              <a:buNone/>
              <a:defRPr sz="984"/>
            </a:lvl2pPr>
            <a:lvl3pPr marL="642947" indent="0">
              <a:buNone/>
              <a:defRPr sz="844"/>
            </a:lvl3pPr>
            <a:lvl4pPr marL="964420" indent="0">
              <a:buNone/>
              <a:defRPr sz="703"/>
            </a:lvl4pPr>
            <a:lvl5pPr marL="1285894" indent="0">
              <a:buNone/>
              <a:defRPr sz="703"/>
            </a:lvl5pPr>
            <a:lvl6pPr marL="1607367" indent="0">
              <a:buNone/>
              <a:defRPr sz="703"/>
            </a:lvl6pPr>
            <a:lvl7pPr marL="1928840" indent="0">
              <a:buNone/>
              <a:defRPr sz="703"/>
            </a:lvl7pPr>
            <a:lvl8pPr marL="2250314" indent="0">
              <a:buNone/>
              <a:defRPr sz="703"/>
            </a:lvl8pPr>
            <a:lvl9pPr marL="2571787" indent="0">
              <a:buNone/>
              <a:defRPr sz="703"/>
            </a:lvl9pPr>
          </a:lstStyle>
          <a:p>
            <a:pPr lvl="0"/>
            <a:r>
              <a:rPr lang="en-US"/>
              <a:t>Edit Master text styles</a:t>
            </a:r>
          </a:p>
        </p:txBody>
      </p:sp>
    </p:spTree>
    <p:extLst>
      <p:ext uri="{BB962C8B-B14F-4D97-AF65-F5344CB8AC3E}">
        <p14:creationId xmlns:p14="http://schemas.microsoft.com/office/powerpoint/2010/main" val="1185067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DB3D24A-A257-0244-929D-991D26CD0651}"/>
              </a:ext>
            </a:extLst>
          </p:cNvPr>
          <p:cNvSpPr/>
          <p:nvPr/>
        </p:nvSpPr>
        <p:spPr>
          <a:xfrm>
            <a:off x="2" y="0"/>
            <a:ext cx="4302324" cy="6215063"/>
          </a:xfrm>
          <a:prstGeom prst="rect">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latin typeface="Arial" panose="020B0604020202020204" pitchFamily="34" charset="0"/>
            </a:endParaRPr>
          </a:p>
        </p:txBody>
      </p:sp>
      <p:sp>
        <p:nvSpPr>
          <p:cNvPr id="2" name="Title 1">
            <a:extLst>
              <a:ext uri="{FF2B5EF4-FFF2-40B4-BE49-F238E27FC236}">
                <a16:creationId xmlns:a16="http://schemas.microsoft.com/office/drawing/2014/main" id="{A9A6CBA2-86C1-F04D-AA7C-3C4EB11E9B26}"/>
              </a:ext>
            </a:extLst>
          </p:cNvPr>
          <p:cNvSpPr>
            <a:spLocks noGrp="1"/>
          </p:cNvSpPr>
          <p:nvPr>
            <p:ph type="title"/>
          </p:nvPr>
        </p:nvSpPr>
        <p:spPr>
          <a:xfrm>
            <a:off x="567531" y="365004"/>
            <a:ext cx="3385409" cy="760137"/>
          </a:xfrm>
          <a:prstGeom prst="rect">
            <a:avLst/>
          </a:prstGeom>
        </p:spPr>
        <p:txBody>
          <a:bodyPr/>
          <a:lstStyle>
            <a:lvl1pPr>
              <a:defRPr sz="1969" b="1">
                <a:solidFill>
                  <a:srgbClr val="414042"/>
                </a:solidFill>
                <a:latin typeface="Arial" panose="020B0604020202020204" pitchFamily="34" charset="0"/>
                <a:cs typeface="Arial" panose="020B0604020202020204" pitchFamily="34" charset="0"/>
              </a:defRPr>
            </a:lvl1pPr>
          </a:lstStyle>
          <a:p>
            <a:r>
              <a:rPr lang="en-US"/>
              <a:t>Click to edit Master title style</a:t>
            </a:r>
          </a:p>
        </p:txBody>
      </p:sp>
      <p:sp>
        <p:nvSpPr>
          <p:cNvPr id="6" name="Picture Placeholder 5">
            <a:extLst>
              <a:ext uri="{FF2B5EF4-FFF2-40B4-BE49-F238E27FC236}">
                <a16:creationId xmlns:a16="http://schemas.microsoft.com/office/drawing/2014/main" id="{F8254C09-A383-FD4E-AA86-65587D5F261C}"/>
              </a:ext>
            </a:extLst>
          </p:cNvPr>
          <p:cNvSpPr>
            <a:spLocks noGrp="1"/>
          </p:cNvSpPr>
          <p:nvPr>
            <p:ph type="pic" sz="quarter" idx="10"/>
          </p:nvPr>
        </p:nvSpPr>
        <p:spPr>
          <a:xfrm>
            <a:off x="4302325" y="0"/>
            <a:ext cx="7889378" cy="6215063"/>
          </a:xfrm>
          <a:prstGeom prst="rect">
            <a:avLst/>
          </a:prstGeom>
        </p:spPr>
        <p:txBody>
          <a:bodyPr/>
          <a:lstStyle>
            <a:lvl1pPr>
              <a:defRPr>
                <a:latin typeface="Arial" panose="020B0604020202020204" pitchFamily="34" charset="0"/>
              </a:defRPr>
            </a:lvl1pPr>
          </a:lstStyle>
          <a:p>
            <a:r>
              <a:rPr lang="en-US"/>
              <a:t>Click icon to add picture</a:t>
            </a:r>
          </a:p>
        </p:txBody>
      </p:sp>
      <p:sp>
        <p:nvSpPr>
          <p:cNvPr id="9" name="Text Placeholder 3">
            <a:extLst>
              <a:ext uri="{FF2B5EF4-FFF2-40B4-BE49-F238E27FC236}">
                <a16:creationId xmlns:a16="http://schemas.microsoft.com/office/drawing/2014/main" id="{3582AC81-985B-A44D-818C-DF395338CB61}"/>
              </a:ext>
            </a:extLst>
          </p:cNvPr>
          <p:cNvSpPr>
            <a:spLocks noGrp="1"/>
          </p:cNvSpPr>
          <p:nvPr>
            <p:ph type="body" sz="half" idx="11"/>
          </p:nvPr>
        </p:nvSpPr>
        <p:spPr>
          <a:xfrm>
            <a:off x="552377" y="1553766"/>
            <a:ext cx="3385409" cy="4393406"/>
          </a:xfrm>
          <a:prstGeom prst="rect">
            <a:avLst/>
          </a:prstGeom>
        </p:spPr>
        <p:txBody>
          <a:bodyPr/>
          <a:lstStyle>
            <a:lvl1pPr marL="0" indent="0">
              <a:buNone/>
              <a:defRPr sz="1125">
                <a:solidFill>
                  <a:srgbClr val="414042"/>
                </a:solidFill>
                <a:latin typeface="Arial" panose="020B0604020202020204" pitchFamily="34" charset="0"/>
                <a:cs typeface="Arial" panose="020B0604020202020204" pitchFamily="34" charset="0"/>
              </a:defRPr>
            </a:lvl1pPr>
            <a:lvl2pPr marL="321473" indent="0">
              <a:buNone/>
              <a:defRPr sz="984"/>
            </a:lvl2pPr>
            <a:lvl3pPr marL="642947" indent="0">
              <a:buNone/>
              <a:defRPr sz="844"/>
            </a:lvl3pPr>
            <a:lvl4pPr marL="964420" indent="0">
              <a:buNone/>
              <a:defRPr sz="703"/>
            </a:lvl4pPr>
            <a:lvl5pPr marL="1285894" indent="0">
              <a:buNone/>
              <a:defRPr sz="703"/>
            </a:lvl5pPr>
            <a:lvl6pPr marL="1607367" indent="0">
              <a:buNone/>
              <a:defRPr sz="703"/>
            </a:lvl6pPr>
            <a:lvl7pPr marL="1928840" indent="0">
              <a:buNone/>
              <a:defRPr sz="703"/>
            </a:lvl7pPr>
            <a:lvl8pPr marL="2250314" indent="0">
              <a:buNone/>
              <a:defRPr sz="703"/>
            </a:lvl8pPr>
            <a:lvl9pPr marL="2571787" indent="0">
              <a:buNone/>
              <a:defRPr sz="703"/>
            </a:lvl9pPr>
          </a:lstStyle>
          <a:p>
            <a:pPr lvl="0"/>
            <a:r>
              <a:rPr lang="en-US"/>
              <a:t>Edit Master text styles</a:t>
            </a:r>
          </a:p>
        </p:txBody>
      </p:sp>
    </p:spTree>
    <p:extLst>
      <p:ext uri="{BB962C8B-B14F-4D97-AF65-F5344CB8AC3E}">
        <p14:creationId xmlns:p14="http://schemas.microsoft.com/office/powerpoint/2010/main" val="3240127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ound Single Corner Rectangle 10">
            <a:extLst>
              <a:ext uri="{FF2B5EF4-FFF2-40B4-BE49-F238E27FC236}">
                <a16:creationId xmlns:a16="http://schemas.microsoft.com/office/drawing/2014/main" id="{A54D3892-4BE9-3D46-848D-C1FECDD94F0E}"/>
              </a:ext>
            </a:extLst>
          </p:cNvPr>
          <p:cNvSpPr/>
          <p:nvPr/>
        </p:nvSpPr>
        <p:spPr>
          <a:xfrm>
            <a:off x="2" y="0"/>
            <a:ext cx="4302324" cy="6215063"/>
          </a:xfrm>
          <a:prstGeom prst="round1Rect">
            <a:avLst>
              <a:gd name="adj" fmla="val 23287"/>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latin typeface="Arial" panose="020B0604020202020204" pitchFamily="34" charset="0"/>
            </a:endParaRPr>
          </a:p>
        </p:txBody>
      </p:sp>
      <p:sp>
        <p:nvSpPr>
          <p:cNvPr id="8" name="Text Placeholder 3">
            <a:extLst>
              <a:ext uri="{FF2B5EF4-FFF2-40B4-BE49-F238E27FC236}">
                <a16:creationId xmlns:a16="http://schemas.microsoft.com/office/drawing/2014/main" id="{24C0B974-A769-2046-81AB-F134BAB354C8}"/>
              </a:ext>
            </a:extLst>
          </p:cNvPr>
          <p:cNvSpPr>
            <a:spLocks noGrp="1"/>
          </p:cNvSpPr>
          <p:nvPr>
            <p:ph type="body" sz="half" idx="12"/>
          </p:nvPr>
        </p:nvSpPr>
        <p:spPr>
          <a:xfrm>
            <a:off x="4649435" y="1553766"/>
            <a:ext cx="6990188" cy="4393406"/>
          </a:xfrm>
          <a:prstGeom prst="rect">
            <a:avLst/>
          </a:prstGeom>
        </p:spPr>
        <p:txBody>
          <a:bodyPr/>
          <a:lstStyle>
            <a:lvl1pPr marL="0" indent="0">
              <a:buNone/>
              <a:defRPr sz="1125">
                <a:solidFill>
                  <a:schemeClr val="tx1">
                    <a:lumMod val="75000"/>
                    <a:lumOff val="25000"/>
                  </a:schemeClr>
                </a:solidFill>
                <a:latin typeface="Arial" panose="020B0604020202020204" pitchFamily="34" charset="0"/>
                <a:cs typeface="Arial" panose="020B0604020202020204" pitchFamily="34" charset="0"/>
              </a:defRPr>
            </a:lvl1pPr>
            <a:lvl2pPr marL="321473" indent="0">
              <a:buNone/>
              <a:defRPr sz="984"/>
            </a:lvl2pPr>
            <a:lvl3pPr marL="642947" indent="0">
              <a:buNone/>
              <a:defRPr sz="844"/>
            </a:lvl3pPr>
            <a:lvl4pPr marL="964420" indent="0">
              <a:buNone/>
              <a:defRPr sz="703"/>
            </a:lvl4pPr>
            <a:lvl5pPr marL="1285894" indent="0">
              <a:buNone/>
              <a:defRPr sz="703"/>
            </a:lvl5pPr>
            <a:lvl6pPr marL="1607367" indent="0">
              <a:buNone/>
              <a:defRPr sz="703"/>
            </a:lvl6pPr>
            <a:lvl7pPr marL="1928840" indent="0">
              <a:buNone/>
              <a:defRPr sz="703"/>
            </a:lvl7pPr>
            <a:lvl8pPr marL="2250314" indent="0">
              <a:buNone/>
              <a:defRPr sz="703"/>
            </a:lvl8pPr>
            <a:lvl9pPr marL="2571787" indent="0">
              <a:buNone/>
              <a:defRPr sz="703"/>
            </a:lvl9pPr>
          </a:lstStyle>
          <a:p>
            <a:pPr lvl="0"/>
            <a:r>
              <a:rPr lang="en-US"/>
              <a:t>Edit Master text styles</a:t>
            </a:r>
          </a:p>
        </p:txBody>
      </p:sp>
      <p:sp>
        <p:nvSpPr>
          <p:cNvPr id="6" name="Title 1">
            <a:extLst>
              <a:ext uri="{FF2B5EF4-FFF2-40B4-BE49-F238E27FC236}">
                <a16:creationId xmlns:a16="http://schemas.microsoft.com/office/drawing/2014/main" id="{E3B36807-E341-B447-ACC7-74E26584768A}"/>
              </a:ext>
            </a:extLst>
          </p:cNvPr>
          <p:cNvSpPr>
            <a:spLocks noGrp="1"/>
          </p:cNvSpPr>
          <p:nvPr>
            <p:ph type="title"/>
          </p:nvPr>
        </p:nvSpPr>
        <p:spPr>
          <a:xfrm>
            <a:off x="567531" y="365004"/>
            <a:ext cx="3385409" cy="760137"/>
          </a:xfrm>
          <a:prstGeom prst="rect">
            <a:avLst/>
          </a:prstGeom>
        </p:spPr>
        <p:txBody>
          <a:bodyPr/>
          <a:lstStyle>
            <a:lvl1pPr>
              <a:defRPr sz="1969" b="1">
                <a:solidFill>
                  <a:srgbClr val="414042"/>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Text Placeholder 3">
            <a:extLst>
              <a:ext uri="{FF2B5EF4-FFF2-40B4-BE49-F238E27FC236}">
                <a16:creationId xmlns:a16="http://schemas.microsoft.com/office/drawing/2014/main" id="{14BF3F3F-B3E2-0047-B97B-2F4B3AB98C57}"/>
              </a:ext>
            </a:extLst>
          </p:cNvPr>
          <p:cNvSpPr>
            <a:spLocks noGrp="1"/>
          </p:cNvSpPr>
          <p:nvPr>
            <p:ph type="body" sz="half" idx="11"/>
          </p:nvPr>
        </p:nvSpPr>
        <p:spPr>
          <a:xfrm>
            <a:off x="552377" y="1553766"/>
            <a:ext cx="3385409" cy="4393406"/>
          </a:xfrm>
          <a:prstGeom prst="rect">
            <a:avLst/>
          </a:prstGeom>
        </p:spPr>
        <p:txBody>
          <a:bodyPr/>
          <a:lstStyle>
            <a:lvl1pPr marL="0" indent="0">
              <a:buNone/>
              <a:defRPr sz="1125">
                <a:solidFill>
                  <a:srgbClr val="414042"/>
                </a:solidFill>
                <a:latin typeface="Arial" panose="020B0604020202020204" pitchFamily="34" charset="0"/>
                <a:cs typeface="Arial" panose="020B0604020202020204" pitchFamily="34" charset="0"/>
              </a:defRPr>
            </a:lvl1pPr>
            <a:lvl2pPr marL="321473" indent="0">
              <a:buNone/>
              <a:defRPr sz="984"/>
            </a:lvl2pPr>
            <a:lvl3pPr marL="642947" indent="0">
              <a:buNone/>
              <a:defRPr sz="844"/>
            </a:lvl3pPr>
            <a:lvl4pPr marL="964420" indent="0">
              <a:buNone/>
              <a:defRPr sz="703"/>
            </a:lvl4pPr>
            <a:lvl5pPr marL="1285894" indent="0">
              <a:buNone/>
              <a:defRPr sz="703"/>
            </a:lvl5pPr>
            <a:lvl6pPr marL="1607367" indent="0">
              <a:buNone/>
              <a:defRPr sz="703"/>
            </a:lvl6pPr>
            <a:lvl7pPr marL="1928840" indent="0">
              <a:buNone/>
              <a:defRPr sz="703"/>
            </a:lvl7pPr>
            <a:lvl8pPr marL="2250314" indent="0">
              <a:buNone/>
              <a:defRPr sz="703"/>
            </a:lvl8pPr>
            <a:lvl9pPr marL="2571787" indent="0">
              <a:buNone/>
              <a:defRPr sz="703"/>
            </a:lvl9pPr>
          </a:lstStyle>
          <a:p>
            <a:pPr lvl="0"/>
            <a:r>
              <a:rPr lang="en-US"/>
              <a:t>Edit Master text styles</a:t>
            </a:r>
          </a:p>
        </p:txBody>
      </p:sp>
    </p:spTree>
    <p:extLst>
      <p:ext uri="{BB962C8B-B14F-4D97-AF65-F5344CB8AC3E}">
        <p14:creationId xmlns:p14="http://schemas.microsoft.com/office/powerpoint/2010/main" val="2076421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A96BED09-5A6D-9C48-8ECB-AAA749AF46F7}"/>
              </a:ext>
            </a:extLst>
          </p:cNvPr>
          <p:cNvSpPr>
            <a:spLocks noGrp="1"/>
          </p:cNvSpPr>
          <p:nvPr>
            <p:ph type="pic" sz="quarter" idx="10"/>
          </p:nvPr>
        </p:nvSpPr>
        <p:spPr>
          <a:xfrm>
            <a:off x="4595858" y="1553766"/>
            <a:ext cx="7062888" cy="4393406"/>
          </a:xfrm>
          <a:prstGeom prst="rect">
            <a:avLst/>
          </a:prstGeom>
        </p:spPr>
        <p:txBody>
          <a:bodyPr/>
          <a:lstStyle>
            <a:lvl1pPr>
              <a:defRPr>
                <a:latin typeface="Arial" panose="020B0604020202020204" pitchFamily="34" charset="0"/>
              </a:defRPr>
            </a:lvl1pPr>
          </a:lstStyle>
          <a:p>
            <a:r>
              <a:rPr lang="en-US"/>
              <a:t>Click icon to add picture</a:t>
            </a:r>
          </a:p>
        </p:txBody>
      </p:sp>
      <p:sp>
        <p:nvSpPr>
          <p:cNvPr id="6" name="Round Single Corner Rectangle 10">
            <a:extLst>
              <a:ext uri="{FF2B5EF4-FFF2-40B4-BE49-F238E27FC236}">
                <a16:creationId xmlns:a16="http://schemas.microsoft.com/office/drawing/2014/main" id="{79EF0DDB-1E8D-BD4F-8DFC-C0F9866B590A}"/>
              </a:ext>
            </a:extLst>
          </p:cNvPr>
          <p:cNvSpPr/>
          <p:nvPr userDrawn="1"/>
        </p:nvSpPr>
        <p:spPr>
          <a:xfrm>
            <a:off x="2" y="0"/>
            <a:ext cx="4302324" cy="6215063"/>
          </a:xfrm>
          <a:prstGeom prst="round1Rect">
            <a:avLst>
              <a:gd name="adj" fmla="val 23287"/>
            </a:avLst>
          </a:pr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latin typeface="Arial" panose="020B0604020202020204" pitchFamily="34" charset="0"/>
            </a:endParaRPr>
          </a:p>
        </p:txBody>
      </p:sp>
      <p:sp>
        <p:nvSpPr>
          <p:cNvPr id="8" name="Title 1">
            <a:extLst>
              <a:ext uri="{FF2B5EF4-FFF2-40B4-BE49-F238E27FC236}">
                <a16:creationId xmlns:a16="http://schemas.microsoft.com/office/drawing/2014/main" id="{BE71E93D-1D97-4647-9F10-46AB5BDFC298}"/>
              </a:ext>
            </a:extLst>
          </p:cNvPr>
          <p:cNvSpPr>
            <a:spLocks noGrp="1"/>
          </p:cNvSpPr>
          <p:nvPr>
            <p:ph type="title"/>
          </p:nvPr>
        </p:nvSpPr>
        <p:spPr>
          <a:xfrm>
            <a:off x="567531" y="365004"/>
            <a:ext cx="3385409" cy="760137"/>
          </a:xfrm>
          <a:prstGeom prst="rect">
            <a:avLst/>
          </a:prstGeom>
        </p:spPr>
        <p:txBody>
          <a:bodyPr/>
          <a:lstStyle>
            <a:lvl1pPr>
              <a:defRPr sz="1969" b="1">
                <a:solidFill>
                  <a:srgbClr val="414042"/>
                </a:solidFill>
                <a:latin typeface="Arial" panose="020B0604020202020204" pitchFamily="34" charset="0"/>
                <a:cs typeface="Arial" panose="020B0604020202020204" pitchFamily="34" charset="0"/>
              </a:defRPr>
            </a:lvl1pPr>
          </a:lstStyle>
          <a:p>
            <a:r>
              <a:rPr lang="en-US"/>
              <a:t>Click to edit Master title style</a:t>
            </a:r>
          </a:p>
        </p:txBody>
      </p:sp>
      <p:sp>
        <p:nvSpPr>
          <p:cNvPr id="9" name="Text Placeholder 3">
            <a:extLst>
              <a:ext uri="{FF2B5EF4-FFF2-40B4-BE49-F238E27FC236}">
                <a16:creationId xmlns:a16="http://schemas.microsoft.com/office/drawing/2014/main" id="{D262A088-96B9-C84C-A537-710C64F971BC}"/>
              </a:ext>
            </a:extLst>
          </p:cNvPr>
          <p:cNvSpPr>
            <a:spLocks noGrp="1"/>
          </p:cNvSpPr>
          <p:nvPr>
            <p:ph type="body" sz="half" idx="11"/>
          </p:nvPr>
        </p:nvSpPr>
        <p:spPr>
          <a:xfrm>
            <a:off x="552377" y="1553766"/>
            <a:ext cx="3385409" cy="4393406"/>
          </a:xfrm>
          <a:prstGeom prst="rect">
            <a:avLst/>
          </a:prstGeom>
        </p:spPr>
        <p:txBody>
          <a:bodyPr/>
          <a:lstStyle>
            <a:lvl1pPr marL="0" indent="0">
              <a:buNone/>
              <a:defRPr sz="1125">
                <a:solidFill>
                  <a:srgbClr val="414042"/>
                </a:solidFill>
                <a:latin typeface="Arial" panose="020B0604020202020204" pitchFamily="34" charset="0"/>
                <a:cs typeface="Arial" panose="020B0604020202020204" pitchFamily="34" charset="0"/>
              </a:defRPr>
            </a:lvl1pPr>
            <a:lvl2pPr marL="321473" indent="0">
              <a:buNone/>
              <a:defRPr sz="984"/>
            </a:lvl2pPr>
            <a:lvl3pPr marL="642947" indent="0">
              <a:buNone/>
              <a:defRPr sz="844"/>
            </a:lvl3pPr>
            <a:lvl4pPr marL="964420" indent="0">
              <a:buNone/>
              <a:defRPr sz="703"/>
            </a:lvl4pPr>
            <a:lvl5pPr marL="1285894" indent="0">
              <a:buNone/>
              <a:defRPr sz="703"/>
            </a:lvl5pPr>
            <a:lvl6pPr marL="1607367" indent="0">
              <a:buNone/>
              <a:defRPr sz="703"/>
            </a:lvl6pPr>
            <a:lvl7pPr marL="1928840" indent="0">
              <a:buNone/>
              <a:defRPr sz="703"/>
            </a:lvl7pPr>
            <a:lvl8pPr marL="2250314" indent="0">
              <a:buNone/>
              <a:defRPr sz="703"/>
            </a:lvl8pPr>
            <a:lvl9pPr marL="2571787" indent="0">
              <a:buNone/>
              <a:defRPr sz="703"/>
            </a:lvl9pPr>
          </a:lstStyle>
          <a:p>
            <a:pPr lvl="0"/>
            <a:r>
              <a:rPr lang="en-US"/>
              <a:t>Edit Master text styles</a:t>
            </a:r>
          </a:p>
        </p:txBody>
      </p:sp>
    </p:spTree>
    <p:extLst>
      <p:ext uri="{BB962C8B-B14F-4D97-AF65-F5344CB8AC3E}">
        <p14:creationId xmlns:p14="http://schemas.microsoft.com/office/powerpoint/2010/main" val="1265576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8" name="object 3">
            <a:extLst>
              <a:ext uri="{FF2B5EF4-FFF2-40B4-BE49-F238E27FC236}">
                <a16:creationId xmlns:a16="http://schemas.microsoft.com/office/drawing/2014/main" id="{94CB5152-B6B0-D240-B013-4F3D0B9D4E3F}"/>
              </a:ext>
            </a:extLst>
          </p:cNvPr>
          <p:cNvSpPr/>
          <p:nvPr/>
        </p:nvSpPr>
        <p:spPr>
          <a:xfrm>
            <a:off x="0" y="0"/>
            <a:ext cx="12192000" cy="6215063"/>
          </a:xfrm>
          <a:custGeom>
            <a:avLst/>
            <a:gdLst/>
            <a:ahLst/>
            <a:cxnLst/>
            <a:rect l="l" t="t" r="r" b="b"/>
            <a:pathLst>
              <a:path w="13004800" h="8991600">
                <a:moveTo>
                  <a:pt x="13004800" y="0"/>
                </a:moveTo>
                <a:lnTo>
                  <a:pt x="0" y="0"/>
                </a:lnTo>
                <a:lnTo>
                  <a:pt x="0" y="8991600"/>
                </a:lnTo>
                <a:lnTo>
                  <a:pt x="13004800" y="8991600"/>
                </a:lnTo>
                <a:lnTo>
                  <a:pt x="13004800" y="0"/>
                </a:lnTo>
                <a:close/>
              </a:path>
            </a:pathLst>
          </a:custGeom>
          <a:solidFill>
            <a:srgbClr val="E5DBCB"/>
          </a:solidFill>
        </p:spPr>
        <p:txBody>
          <a:bodyPr wrap="square" lIns="0" tIns="0" rIns="0" bIns="0" rtlCol="0"/>
          <a:lstStyle/>
          <a:p>
            <a:endParaRPr sz="1266">
              <a:solidFill>
                <a:srgbClr val="7D9292"/>
              </a:solidFill>
              <a:latin typeface="Arial" panose="020B0604020202020204" pitchFamily="34" charset="0"/>
            </a:endParaRPr>
          </a:p>
        </p:txBody>
      </p:sp>
      <p:sp>
        <p:nvSpPr>
          <p:cNvPr id="9" name="object 10">
            <a:extLst>
              <a:ext uri="{FF2B5EF4-FFF2-40B4-BE49-F238E27FC236}">
                <a16:creationId xmlns:a16="http://schemas.microsoft.com/office/drawing/2014/main" id="{271C3A81-C965-1144-84FE-37FF060858B9}"/>
              </a:ext>
            </a:extLst>
          </p:cNvPr>
          <p:cNvSpPr/>
          <p:nvPr/>
        </p:nvSpPr>
        <p:spPr>
          <a:xfrm>
            <a:off x="567531" y="817066"/>
            <a:ext cx="11029157" cy="5397996"/>
          </a:xfrm>
          <a:custGeom>
            <a:avLst/>
            <a:gdLst/>
            <a:ahLst/>
            <a:cxnLst/>
            <a:rect l="l" t="t" r="r" b="b"/>
            <a:pathLst>
              <a:path w="12244705" h="7086600">
                <a:moveTo>
                  <a:pt x="11101349" y="0"/>
                </a:moveTo>
                <a:lnTo>
                  <a:pt x="0" y="0"/>
                </a:lnTo>
                <a:lnTo>
                  <a:pt x="0" y="5943600"/>
                </a:lnTo>
                <a:lnTo>
                  <a:pt x="1002" y="5991916"/>
                </a:lnTo>
                <a:lnTo>
                  <a:pt x="3984" y="6039721"/>
                </a:lnTo>
                <a:lnTo>
                  <a:pt x="8905" y="6086976"/>
                </a:lnTo>
                <a:lnTo>
                  <a:pt x="15726" y="6133640"/>
                </a:lnTo>
                <a:lnTo>
                  <a:pt x="24406" y="6179674"/>
                </a:lnTo>
                <a:lnTo>
                  <a:pt x="34907" y="6225037"/>
                </a:lnTo>
                <a:lnTo>
                  <a:pt x="47189" y="6269692"/>
                </a:lnTo>
                <a:lnTo>
                  <a:pt x="61212" y="6313597"/>
                </a:lnTo>
                <a:lnTo>
                  <a:pt x="76936" y="6356713"/>
                </a:lnTo>
                <a:lnTo>
                  <a:pt x="94321" y="6399001"/>
                </a:lnTo>
                <a:lnTo>
                  <a:pt x="113329" y="6440420"/>
                </a:lnTo>
                <a:lnTo>
                  <a:pt x="133919" y="6480932"/>
                </a:lnTo>
                <a:lnTo>
                  <a:pt x="156051" y="6520496"/>
                </a:lnTo>
                <a:lnTo>
                  <a:pt x="179687" y="6559072"/>
                </a:lnTo>
                <a:lnTo>
                  <a:pt x="204786" y="6596622"/>
                </a:lnTo>
                <a:lnTo>
                  <a:pt x="231308" y="6633105"/>
                </a:lnTo>
                <a:lnTo>
                  <a:pt x="259214" y="6668482"/>
                </a:lnTo>
                <a:lnTo>
                  <a:pt x="288465" y="6702713"/>
                </a:lnTo>
                <a:lnTo>
                  <a:pt x="319020" y="6735759"/>
                </a:lnTo>
                <a:lnTo>
                  <a:pt x="350840" y="6767579"/>
                </a:lnTo>
                <a:lnTo>
                  <a:pt x="383886" y="6798134"/>
                </a:lnTo>
                <a:lnTo>
                  <a:pt x="418117" y="6827385"/>
                </a:lnTo>
                <a:lnTo>
                  <a:pt x="453494" y="6855291"/>
                </a:lnTo>
                <a:lnTo>
                  <a:pt x="489977" y="6881813"/>
                </a:lnTo>
                <a:lnTo>
                  <a:pt x="527527" y="6906912"/>
                </a:lnTo>
                <a:lnTo>
                  <a:pt x="566103" y="6930548"/>
                </a:lnTo>
                <a:lnTo>
                  <a:pt x="605667" y="6952680"/>
                </a:lnTo>
                <a:lnTo>
                  <a:pt x="646179" y="6973270"/>
                </a:lnTo>
                <a:lnTo>
                  <a:pt x="687598" y="6992278"/>
                </a:lnTo>
                <a:lnTo>
                  <a:pt x="729886" y="7009663"/>
                </a:lnTo>
                <a:lnTo>
                  <a:pt x="773002" y="7025387"/>
                </a:lnTo>
                <a:lnTo>
                  <a:pt x="816907" y="7039410"/>
                </a:lnTo>
                <a:lnTo>
                  <a:pt x="861562" y="7051692"/>
                </a:lnTo>
                <a:lnTo>
                  <a:pt x="906925" y="7062193"/>
                </a:lnTo>
                <a:lnTo>
                  <a:pt x="952959" y="7070873"/>
                </a:lnTo>
                <a:lnTo>
                  <a:pt x="999623" y="7077694"/>
                </a:lnTo>
                <a:lnTo>
                  <a:pt x="1046878" y="7082615"/>
                </a:lnTo>
                <a:lnTo>
                  <a:pt x="1094683" y="7085597"/>
                </a:lnTo>
                <a:lnTo>
                  <a:pt x="1143000" y="7086600"/>
                </a:lnTo>
                <a:lnTo>
                  <a:pt x="12244349" y="7086600"/>
                </a:lnTo>
                <a:lnTo>
                  <a:pt x="12244349" y="1143000"/>
                </a:lnTo>
                <a:lnTo>
                  <a:pt x="12243346" y="1094683"/>
                </a:lnTo>
                <a:lnTo>
                  <a:pt x="12240364" y="1046878"/>
                </a:lnTo>
                <a:lnTo>
                  <a:pt x="12235443" y="999623"/>
                </a:lnTo>
                <a:lnTo>
                  <a:pt x="12228623" y="952959"/>
                </a:lnTo>
                <a:lnTo>
                  <a:pt x="12219942" y="906925"/>
                </a:lnTo>
                <a:lnTo>
                  <a:pt x="12209441" y="861562"/>
                </a:lnTo>
                <a:lnTo>
                  <a:pt x="12197159" y="816907"/>
                </a:lnTo>
                <a:lnTo>
                  <a:pt x="12183137" y="773002"/>
                </a:lnTo>
                <a:lnTo>
                  <a:pt x="12167413" y="729886"/>
                </a:lnTo>
                <a:lnTo>
                  <a:pt x="12150027" y="687598"/>
                </a:lnTo>
                <a:lnTo>
                  <a:pt x="12131019" y="646179"/>
                </a:lnTo>
                <a:lnTo>
                  <a:pt x="12110429" y="605667"/>
                </a:lnTo>
                <a:lnTo>
                  <a:pt x="12088297" y="566103"/>
                </a:lnTo>
                <a:lnTo>
                  <a:pt x="12064661" y="527527"/>
                </a:lnTo>
                <a:lnTo>
                  <a:pt x="12039563" y="489977"/>
                </a:lnTo>
                <a:lnTo>
                  <a:pt x="12013040" y="453494"/>
                </a:lnTo>
                <a:lnTo>
                  <a:pt x="11985134" y="418117"/>
                </a:lnTo>
                <a:lnTo>
                  <a:pt x="11955883" y="383886"/>
                </a:lnTo>
                <a:lnTo>
                  <a:pt x="11925328" y="350840"/>
                </a:lnTo>
                <a:lnTo>
                  <a:pt x="11893508" y="319020"/>
                </a:lnTo>
                <a:lnTo>
                  <a:pt x="11860463" y="288465"/>
                </a:lnTo>
                <a:lnTo>
                  <a:pt x="11826232" y="259214"/>
                </a:lnTo>
                <a:lnTo>
                  <a:pt x="11790855" y="231308"/>
                </a:lnTo>
                <a:lnTo>
                  <a:pt x="11754371" y="204786"/>
                </a:lnTo>
                <a:lnTo>
                  <a:pt x="11716822" y="179687"/>
                </a:lnTo>
                <a:lnTo>
                  <a:pt x="11678245" y="156051"/>
                </a:lnTo>
                <a:lnTo>
                  <a:pt x="11638681" y="133919"/>
                </a:lnTo>
                <a:lnTo>
                  <a:pt x="11598170" y="113329"/>
                </a:lnTo>
                <a:lnTo>
                  <a:pt x="11556750" y="94321"/>
                </a:lnTo>
                <a:lnTo>
                  <a:pt x="11514463" y="76936"/>
                </a:lnTo>
                <a:lnTo>
                  <a:pt x="11471346" y="61212"/>
                </a:lnTo>
                <a:lnTo>
                  <a:pt x="11427441" y="47189"/>
                </a:lnTo>
                <a:lnTo>
                  <a:pt x="11382787" y="34907"/>
                </a:lnTo>
                <a:lnTo>
                  <a:pt x="11337423" y="24406"/>
                </a:lnTo>
                <a:lnTo>
                  <a:pt x="11291389" y="15726"/>
                </a:lnTo>
                <a:lnTo>
                  <a:pt x="11244725" y="8905"/>
                </a:lnTo>
                <a:lnTo>
                  <a:pt x="11197471" y="3984"/>
                </a:lnTo>
                <a:lnTo>
                  <a:pt x="11149665" y="1002"/>
                </a:lnTo>
                <a:lnTo>
                  <a:pt x="11101349" y="0"/>
                </a:lnTo>
                <a:close/>
              </a:path>
            </a:pathLst>
          </a:custGeom>
          <a:solidFill>
            <a:srgbClr val="FFFFFF"/>
          </a:solidFill>
        </p:spPr>
        <p:txBody>
          <a:bodyPr wrap="square" lIns="0" tIns="0" rIns="0" bIns="0" rtlCol="0"/>
          <a:lstStyle/>
          <a:p>
            <a:endParaRPr sz="1266">
              <a:latin typeface="Arial" panose="020B0604020202020204" pitchFamily="34" charset="0"/>
            </a:endParaRPr>
          </a:p>
        </p:txBody>
      </p:sp>
      <p:sp>
        <p:nvSpPr>
          <p:cNvPr id="10" name="Title 1">
            <a:extLst>
              <a:ext uri="{FF2B5EF4-FFF2-40B4-BE49-F238E27FC236}">
                <a16:creationId xmlns:a16="http://schemas.microsoft.com/office/drawing/2014/main" id="{ACA6DB7A-499B-9845-988C-1FB13887AEE7}"/>
              </a:ext>
            </a:extLst>
          </p:cNvPr>
          <p:cNvSpPr>
            <a:spLocks noGrp="1"/>
          </p:cNvSpPr>
          <p:nvPr>
            <p:ph type="title"/>
          </p:nvPr>
        </p:nvSpPr>
        <p:spPr>
          <a:xfrm>
            <a:off x="567529" y="254496"/>
            <a:ext cx="7385833" cy="442020"/>
          </a:xfrm>
          <a:prstGeom prst="rect">
            <a:avLst/>
          </a:prstGeom>
        </p:spPr>
        <p:txBody>
          <a:bodyPr/>
          <a:lstStyle>
            <a:lvl1pPr>
              <a:defRPr sz="2250" b="1">
                <a:solidFill>
                  <a:srgbClr val="762000"/>
                </a:solidFill>
                <a:latin typeface="Arial" panose="020B0604020202020204" pitchFamily="34" charset="0"/>
                <a:cs typeface="Arial" panose="020B0604020202020204" pitchFamily="34" charset="0"/>
              </a:defRPr>
            </a:lvl1pPr>
          </a:lstStyle>
          <a:p>
            <a:r>
              <a:rPr lang="en-US"/>
              <a:t>Click to edit Master title style</a:t>
            </a:r>
          </a:p>
        </p:txBody>
      </p:sp>
      <p:sp>
        <p:nvSpPr>
          <p:cNvPr id="11" name="Text Placeholder 3">
            <a:extLst>
              <a:ext uri="{FF2B5EF4-FFF2-40B4-BE49-F238E27FC236}">
                <a16:creationId xmlns:a16="http://schemas.microsoft.com/office/drawing/2014/main" id="{E3D2A790-CC80-D547-9306-B2F765D6799E}"/>
              </a:ext>
            </a:extLst>
          </p:cNvPr>
          <p:cNvSpPr>
            <a:spLocks noGrp="1"/>
          </p:cNvSpPr>
          <p:nvPr>
            <p:ph type="body" sz="half" idx="2"/>
          </p:nvPr>
        </p:nvSpPr>
        <p:spPr>
          <a:xfrm>
            <a:off x="899080" y="1178719"/>
            <a:ext cx="10393839" cy="4714875"/>
          </a:xfrm>
          <a:prstGeom prst="rect">
            <a:avLst/>
          </a:prstGeom>
        </p:spPr>
        <p:txBody>
          <a:bodyPr/>
          <a:lstStyle>
            <a:lvl1pPr marL="0" indent="0">
              <a:buNone/>
              <a:defRPr sz="1125">
                <a:solidFill>
                  <a:schemeClr val="tx1">
                    <a:lumMod val="75000"/>
                    <a:lumOff val="25000"/>
                  </a:schemeClr>
                </a:solidFill>
                <a:latin typeface="Arial" panose="020B0604020202020204" pitchFamily="34" charset="0"/>
                <a:cs typeface="Arial" panose="020B0604020202020204" pitchFamily="34" charset="0"/>
              </a:defRPr>
            </a:lvl1pPr>
            <a:lvl2pPr marL="321473" indent="0">
              <a:buNone/>
              <a:defRPr sz="984"/>
            </a:lvl2pPr>
            <a:lvl3pPr marL="642947" indent="0">
              <a:buNone/>
              <a:defRPr sz="844"/>
            </a:lvl3pPr>
            <a:lvl4pPr marL="964420" indent="0">
              <a:buNone/>
              <a:defRPr sz="703"/>
            </a:lvl4pPr>
            <a:lvl5pPr marL="1285894" indent="0">
              <a:buNone/>
              <a:defRPr sz="703"/>
            </a:lvl5pPr>
            <a:lvl6pPr marL="1607367" indent="0">
              <a:buNone/>
              <a:defRPr sz="703"/>
            </a:lvl6pPr>
            <a:lvl7pPr marL="1928840" indent="0">
              <a:buNone/>
              <a:defRPr sz="703"/>
            </a:lvl7pPr>
            <a:lvl8pPr marL="2250314" indent="0">
              <a:buNone/>
              <a:defRPr sz="703"/>
            </a:lvl8pPr>
            <a:lvl9pPr marL="2571787" indent="0">
              <a:buNone/>
              <a:defRPr sz="703"/>
            </a:lvl9pPr>
          </a:lstStyle>
          <a:p>
            <a:pPr lvl="0"/>
            <a:r>
              <a:rPr lang="en-US"/>
              <a:t>Edit Master text styles</a:t>
            </a:r>
          </a:p>
        </p:txBody>
      </p:sp>
    </p:spTree>
    <p:extLst>
      <p:ext uri="{BB962C8B-B14F-4D97-AF65-F5344CB8AC3E}">
        <p14:creationId xmlns:p14="http://schemas.microsoft.com/office/powerpoint/2010/main" val="39326583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386D2BC9-9F55-D646-B7DF-6CF21B2AE708}"/>
              </a:ext>
            </a:extLst>
          </p:cNvPr>
          <p:cNvSpPr>
            <a:spLocks noGrp="1"/>
          </p:cNvSpPr>
          <p:nvPr>
            <p:ph type="body" sz="half" idx="2"/>
          </p:nvPr>
        </p:nvSpPr>
        <p:spPr>
          <a:xfrm>
            <a:off x="584848" y="1406426"/>
            <a:ext cx="11011839" cy="4540746"/>
          </a:xfrm>
          <a:prstGeom prst="rect">
            <a:avLst/>
          </a:prstGeom>
        </p:spPr>
        <p:txBody>
          <a:bodyPr/>
          <a:lstStyle>
            <a:lvl1pPr marL="0" indent="0">
              <a:lnSpc>
                <a:spcPct val="113000"/>
              </a:lnSpc>
              <a:spcAft>
                <a:spcPts val="1200"/>
              </a:spcAft>
              <a:buNone/>
              <a:defRPr sz="2400">
                <a:solidFill>
                  <a:schemeClr val="tx2"/>
                </a:solidFill>
                <a:latin typeface="Arial" panose="020B0604020202020204" pitchFamily="34" charset="0"/>
                <a:cs typeface="Arial" panose="020B0604020202020204" pitchFamily="34" charset="0"/>
              </a:defRPr>
            </a:lvl1pPr>
            <a:lvl2pPr marL="321473" indent="0">
              <a:buNone/>
              <a:defRPr sz="984"/>
            </a:lvl2pPr>
            <a:lvl3pPr marL="642947" indent="0">
              <a:buNone/>
              <a:defRPr sz="844"/>
            </a:lvl3pPr>
            <a:lvl4pPr marL="964420" indent="0">
              <a:buNone/>
              <a:defRPr sz="703"/>
            </a:lvl4pPr>
            <a:lvl5pPr marL="1285894" indent="0">
              <a:buNone/>
              <a:defRPr sz="703"/>
            </a:lvl5pPr>
            <a:lvl6pPr marL="1607367" indent="0">
              <a:buNone/>
              <a:defRPr sz="703"/>
            </a:lvl6pPr>
            <a:lvl7pPr marL="1928840" indent="0">
              <a:buNone/>
              <a:defRPr sz="703"/>
            </a:lvl7pPr>
            <a:lvl8pPr marL="2250314" indent="0">
              <a:buNone/>
              <a:defRPr sz="703"/>
            </a:lvl8pPr>
            <a:lvl9pPr marL="2571787" indent="0">
              <a:buNone/>
              <a:defRPr sz="703"/>
            </a:lvl9pPr>
          </a:lstStyle>
          <a:p>
            <a:pPr lvl="0"/>
            <a:r>
              <a:rPr lang="en-US"/>
              <a:t>Edit Master text styles</a:t>
            </a:r>
          </a:p>
        </p:txBody>
      </p:sp>
      <p:sp>
        <p:nvSpPr>
          <p:cNvPr id="7" name="Round Diagonal Corner Rectangle 14">
            <a:extLst>
              <a:ext uri="{FF2B5EF4-FFF2-40B4-BE49-F238E27FC236}">
                <a16:creationId xmlns:a16="http://schemas.microsoft.com/office/drawing/2014/main" id="{3EBBF8C0-F744-354D-8123-F6A3168E03F4}"/>
              </a:ext>
            </a:extLst>
          </p:cNvPr>
          <p:cNvSpPr/>
          <p:nvPr userDrawn="1"/>
        </p:nvSpPr>
        <p:spPr>
          <a:xfrm flipH="1">
            <a:off x="-6" y="0"/>
            <a:ext cx="12192006" cy="1071563"/>
          </a:xfrm>
          <a:custGeom>
            <a:avLst/>
            <a:gdLst>
              <a:gd name="connsiteX0" fmla="*/ 647852 w 16505768"/>
              <a:gd name="connsiteY0" fmla="*/ 0 h 1524000"/>
              <a:gd name="connsiteX1" fmla="*/ 16505768 w 16505768"/>
              <a:gd name="connsiteY1" fmla="*/ 0 h 1524000"/>
              <a:gd name="connsiteX2" fmla="*/ 16505768 w 16505768"/>
              <a:gd name="connsiteY2" fmla="*/ 0 h 1524000"/>
              <a:gd name="connsiteX3" fmla="*/ 16505768 w 16505768"/>
              <a:gd name="connsiteY3" fmla="*/ 876148 h 1524000"/>
              <a:gd name="connsiteX4" fmla="*/ 15857916 w 16505768"/>
              <a:gd name="connsiteY4" fmla="*/ 1524000 h 1524000"/>
              <a:gd name="connsiteX5" fmla="*/ 0 w 16505768"/>
              <a:gd name="connsiteY5" fmla="*/ 1524000 h 1524000"/>
              <a:gd name="connsiteX6" fmla="*/ 0 w 16505768"/>
              <a:gd name="connsiteY6" fmla="*/ 1524000 h 1524000"/>
              <a:gd name="connsiteX7" fmla="*/ 0 w 16505768"/>
              <a:gd name="connsiteY7" fmla="*/ 647852 h 1524000"/>
              <a:gd name="connsiteX8" fmla="*/ 647852 w 16505768"/>
              <a:gd name="connsiteY8" fmla="*/ 0 h 1524000"/>
              <a:gd name="connsiteX0" fmla="*/ 198801 w 16581152"/>
              <a:gd name="connsiteY0" fmla="*/ 0 h 1537447"/>
              <a:gd name="connsiteX1" fmla="*/ 16581152 w 16581152"/>
              <a:gd name="connsiteY1" fmla="*/ 13447 h 1537447"/>
              <a:gd name="connsiteX2" fmla="*/ 16581152 w 16581152"/>
              <a:gd name="connsiteY2" fmla="*/ 13447 h 1537447"/>
              <a:gd name="connsiteX3" fmla="*/ 16581152 w 16581152"/>
              <a:gd name="connsiteY3" fmla="*/ 889595 h 1537447"/>
              <a:gd name="connsiteX4" fmla="*/ 15933300 w 16581152"/>
              <a:gd name="connsiteY4" fmla="*/ 1537447 h 1537447"/>
              <a:gd name="connsiteX5" fmla="*/ 75384 w 16581152"/>
              <a:gd name="connsiteY5" fmla="*/ 1537447 h 1537447"/>
              <a:gd name="connsiteX6" fmla="*/ 75384 w 16581152"/>
              <a:gd name="connsiteY6" fmla="*/ 1537447 h 1537447"/>
              <a:gd name="connsiteX7" fmla="*/ 75384 w 16581152"/>
              <a:gd name="connsiteY7" fmla="*/ 661299 h 1537447"/>
              <a:gd name="connsiteX8" fmla="*/ 198801 w 16581152"/>
              <a:gd name="connsiteY8" fmla="*/ 0 h 1537447"/>
              <a:gd name="connsiteX0" fmla="*/ 123417 w 16505768"/>
              <a:gd name="connsiteY0" fmla="*/ 0 h 1537447"/>
              <a:gd name="connsiteX1" fmla="*/ 16505768 w 16505768"/>
              <a:gd name="connsiteY1" fmla="*/ 13447 h 1537447"/>
              <a:gd name="connsiteX2" fmla="*/ 16505768 w 16505768"/>
              <a:gd name="connsiteY2" fmla="*/ 13447 h 1537447"/>
              <a:gd name="connsiteX3" fmla="*/ 16505768 w 16505768"/>
              <a:gd name="connsiteY3" fmla="*/ 889595 h 1537447"/>
              <a:gd name="connsiteX4" fmla="*/ 15857916 w 16505768"/>
              <a:gd name="connsiteY4" fmla="*/ 1537447 h 1537447"/>
              <a:gd name="connsiteX5" fmla="*/ 0 w 16505768"/>
              <a:gd name="connsiteY5" fmla="*/ 1537447 h 1537447"/>
              <a:gd name="connsiteX6" fmla="*/ 0 w 16505768"/>
              <a:gd name="connsiteY6" fmla="*/ 1537447 h 1537447"/>
              <a:gd name="connsiteX7" fmla="*/ 0 w 16505768"/>
              <a:gd name="connsiteY7" fmla="*/ 661299 h 1537447"/>
              <a:gd name="connsiteX8" fmla="*/ 123417 w 16505768"/>
              <a:gd name="connsiteY8" fmla="*/ 0 h 1537447"/>
              <a:gd name="connsiteX0" fmla="*/ 4378 w 16507752"/>
              <a:gd name="connsiteY0" fmla="*/ 0 h 1524000"/>
              <a:gd name="connsiteX1" fmla="*/ 16507752 w 16507752"/>
              <a:gd name="connsiteY1" fmla="*/ 0 h 1524000"/>
              <a:gd name="connsiteX2" fmla="*/ 16507752 w 16507752"/>
              <a:gd name="connsiteY2" fmla="*/ 0 h 1524000"/>
              <a:gd name="connsiteX3" fmla="*/ 16507752 w 16507752"/>
              <a:gd name="connsiteY3" fmla="*/ 876148 h 1524000"/>
              <a:gd name="connsiteX4" fmla="*/ 15859900 w 16507752"/>
              <a:gd name="connsiteY4" fmla="*/ 1524000 h 1524000"/>
              <a:gd name="connsiteX5" fmla="*/ 1984 w 16507752"/>
              <a:gd name="connsiteY5" fmla="*/ 1524000 h 1524000"/>
              <a:gd name="connsiteX6" fmla="*/ 1984 w 16507752"/>
              <a:gd name="connsiteY6" fmla="*/ 1524000 h 1524000"/>
              <a:gd name="connsiteX7" fmla="*/ 1984 w 16507752"/>
              <a:gd name="connsiteY7" fmla="*/ 647852 h 1524000"/>
              <a:gd name="connsiteX8" fmla="*/ 4378 w 16507752"/>
              <a:gd name="connsiteY8" fmla="*/ 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07752" h="1524000">
                <a:moveTo>
                  <a:pt x="4378" y="0"/>
                </a:moveTo>
                <a:lnTo>
                  <a:pt x="16507752" y="0"/>
                </a:lnTo>
                <a:lnTo>
                  <a:pt x="16507752" y="0"/>
                </a:lnTo>
                <a:lnTo>
                  <a:pt x="16507752" y="876148"/>
                </a:lnTo>
                <a:cubicBezTo>
                  <a:pt x="16507752" y="1233947"/>
                  <a:pt x="16217699" y="1524000"/>
                  <a:pt x="15859900" y="1524000"/>
                </a:cubicBezTo>
                <a:lnTo>
                  <a:pt x="1984" y="1524000"/>
                </a:lnTo>
                <a:lnTo>
                  <a:pt x="1984" y="1524000"/>
                </a:lnTo>
                <a:lnTo>
                  <a:pt x="1984" y="647852"/>
                </a:lnTo>
                <a:cubicBezTo>
                  <a:pt x="1984" y="290053"/>
                  <a:pt x="-3798" y="430306"/>
                  <a:pt x="4378" y="0"/>
                </a:cubicBezTo>
                <a:close/>
              </a:path>
            </a:pathLst>
          </a:cu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solidFill>
                <a:srgbClr val="C3DDD7"/>
              </a:solidFill>
              <a:latin typeface="Arial" panose="020B0604020202020204" pitchFamily="34" charset="0"/>
            </a:endParaRPr>
          </a:p>
        </p:txBody>
      </p:sp>
      <p:sp>
        <p:nvSpPr>
          <p:cNvPr id="6" name="Title 1">
            <a:extLst>
              <a:ext uri="{FF2B5EF4-FFF2-40B4-BE49-F238E27FC236}">
                <a16:creationId xmlns:a16="http://schemas.microsoft.com/office/drawing/2014/main" id="{BE586DA3-45B5-5E4E-A1D8-F3B11490F32B}"/>
              </a:ext>
            </a:extLst>
          </p:cNvPr>
          <p:cNvSpPr>
            <a:spLocks noGrp="1"/>
          </p:cNvSpPr>
          <p:nvPr>
            <p:ph type="title"/>
          </p:nvPr>
        </p:nvSpPr>
        <p:spPr>
          <a:xfrm>
            <a:off x="573128" y="168812"/>
            <a:ext cx="10296777" cy="728621"/>
          </a:xfrm>
          <a:prstGeom prst="rect">
            <a:avLst/>
          </a:prstGeom>
        </p:spPr>
        <p:txBody>
          <a:bodyPr/>
          <a:lstStyle>
            <a:lvl1pPr>
              <a:defRPr sz="3600" b="1">
                <a:solidFill>
                  <a:srgbClr val="762000"/>
                </a:solidFill>
                <a:latin typeface="Arial" panose="020B0604020202020204" pitchFamily="34" charset="0"/>
                <a:cs typeface="Arial" panose="020B0604020202020204" pitchFamily="34" charset="0"/>
              </a:defRPr>
            </a:lvl1pPr>
          </a:lstStyle>
          <a:p>
            <a:r>
              <a:rPr lang="en-US"/>
              <a:t>Click to edit Master title style</a:t>
            </a:r>
          </a:p>
        </p:txBody>
      </p:sp>
      <p:pic>
        <p:nvPicPr>
          <p:cNvPr id="5" name="Picture 4">
            <a:extLst>
              <a:ext uri="{FF2B5EF4-FFF2-40B4-BE49-F238E27FC236}">
                <a16:creationId xmlns:a16="http://schemas.microsoft.com/office/drawing/2014/main" id="{CDDAF1E4-88B5-1247-8078-EA498E82C1F5}"/>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t="19082" r="20121"/>
          <a:stretch/>
        </p:blipFill>
        <p:spPr>
          <a:xfrm>
            <a:off x="11292919" y="0"/>
            <a:ext cx="899081" cy="910828"/>
          </a:xfrm>
          <a:prstGeom prst="rect">
            <a:avLst/>
          </a:prstGeom>
        </p:spPr>
      </p:pic>
    </p:spTree>
    <p:extLst>
      <p:ext uri="{BB962C8B-B14F-4D97-AF65-F5344CB8AC3E}">
        <p14:creationId xmlns:p14="http://schemas.microsoft.com/office/powerpoint/2010/main" val="4133442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EA4CF13-7575-BB4C-BA1F-12AA261AD9E9}"/>
              </a:ext>
            </a:extLst>
          </p:cNvPr>
          <p:cNvSpPr/>
          <p:nvPr/>
        </p:nvSpPr>
        <p:spPr>
          <a:xfrm>
            <a:off x="0" y="6215062"/>
            <a:ext cx="12192000" cy="642938"/>
          </a:xfrm>
          <a:prstGeom prst="rect">
            <a:avLst/>
          </a:prstGeom>
          <a:solidFill>
            <a:srgbClr val="762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latin typeface="Arial" panose="020B0604020202020204" pitchFamily="34" charset="0"/>
            </a:endParaRPr>
          </a:p>
        </p:txBody>
      </p:sp>
      <p:pic>
        <p:nvPicPr>
          <p:cNvPr id="6" name="Picture 5">
            <a:extLst>
              <a:ext uri="{FF2B5EF4-FFF2-40B4-BE49-F238E27FC236}">
                <a16:creationId xmlns:a16="http://schemas.microsoft.com/office/drawing/2014/main" id="{DE45CDE0-9D75-B340-B2B3-489F58002FDB}"/>
              </a:ext>
            </a:extLst>
          </p:cNvPr>
          <p:cNvPicPr>
            <a:picLocks noChangeAspect="1"/>
          </p:cNvPicPr>
          <p:nvPr userDrawn="1"/>
        </p:nvPicPr>
        <p:blipFill>
          <a:blip r:embed="rId23" cstate="print">
            <a:extLst>
              <a:ext uri="{28A0092B-C50C-407E-A947-70E740481C1C}">
                <a14:useLocalDpi xmlns:a14="http://schemas.microsoft.com/office/drawing/2010/main"/>
              </a:ext>
            </a:extLst>
          </a:blip>
          <a:stretch>
            <a:fillRect/>
          </a:stretch>
        </p:blipFill>
        <p:spPr>
          <a:xfrm>
            <a:off x="10700978" y="6367958"/>
            <a:ext cx="1131102" cy="337146"/>
          </a:xfrm>
          <a:prstGeom prst="rect">
            <a:avLst/>
          </a:prstGeom>
        </p:spPr>
      </p:pic>
    </p:spTree>
    <p:extLst>
      <p:ext uri="{BB962C8B-B14F-4D97-AF65-F5344CB8AC3E}">
        <p14:creationId xmlns:p14="http://schemas.microsoft.com/office/powerpoint/2010/main" val="1407333629"/>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9" r:id="rId10"/>
    <p:sldLayoutId id="2147483750" r:id="rId11"/>
    <p:sldLayoutId id="2147483751" r:id="rId12"/>
    <p:sldLayoutId id="2147483752" r:id="rId13"/>
    <p:sldLayoutId id="2147483753" r:id="rId14"/>
    <p:sldLayoutId id="2147483754" r:id="rId15"/>
    <p:sldLayoutId id="2147483755" r:id="rId16"/>
    <p:sldLayoutId id="2147483756" r:id="rId17"/>
    <p:sldLayoutId id="2147483757" r:id="rId18"/>
    <p:sldLayoutId id="2147483758" r:id="rId19"/>
    <p:sldLayoutId id="2147483760" r:id="rId20"/>
    <p:sldLayoutId id="2147483761" r:id="rId21"/>
  </p:sldLayoutIdLst>
  <p:txStyles>
    <p:titleStyle>
      <a:lvl1pPr eaLnBrk="1" hangingPunct="1">
        <a:defRPr baseline="0">
          <a:latin typeface="+mj-lt"/>
          <a:ea typeface="+mj-ea"/>
          <a:cs typeface="+mj-cs"/>
        </a:defRPr>
      </a:lvl1pPr>
    </p:titleStyle>
    <p:bodyStyle>
      <a:lvl1pPr marL="0" eaLnBrk="1" hangingPunct="1">
        <a:defRPr baseline="0">
          <a:solidFill>
            <a:schemeClr val="tx1">
              <a:lumMod val="85000"/>
              <a:lumOff val="15000"/>
            </a:schemeClr>
          </a:solidFill>
          <a:latin typeface="+mn-lt"/>
          <a:ea typeface="+mn-ea"/>
          <a:cs typeface="+mn-cs"/>
        </a:defRPr>
      </a:lvl1pPr>
      <a:lvl2pPr marL="321473" eaLnBrk="1" hangingPunct="1">
        <a:defRPr>
          <a:latin typeface="+mn-lt"/>
          <a:ea typeface="+mn-ea"/>
          <a:cs typeface="+mn-cs"/>
        </a:defRPr>
      </a:lvl2pPr>
      <a:lvl3pPr marL="642947" eaLnBrk="1" hangingPunct="1">
        <a:defRPr>
          <a:latin typeface="+mn-lt"/>
          <a:ea typeface="+mn-ea"/>
          <a:cs typeface="+mn-cs"/>
        </a:defRPr>
      </a:lvl3pPr>
      <a:lvl4pPr marL="964420" eaLnBrk="1" hangingPunct="1">
        <a:defRPr>
          <a:latin typeface="+mn-lt"/>
          <a:ea typeface="+mn-ea"/>
          <a:cs typeface="+mn-cs"/>
        </a:defRPr>
      </a:lvl4pPr>
      <a:lvl5pPr marL="1285894" eaLnBrk="1" hangingPunct="1">
        <a:defRPr>
          <a:latin typeface="+mn-lt"/>
          <a:ea typeface="+mn-ea"/>
          <a:cs typeface="+mn-cs"/>
        </a:defRPr>
      </a:lvl5pPr>
      <a:lvl6pPr marL="1607367" eaLnBrk="1" hangingPunct="1">
        <a:defRPr>
          <a:latin typeface="+mn-lt"/>
          <a:ea typeface="+mn-ea"/>
          <a:cs typeface="+mn-cs"/>
        </a:defRPr>
      </a:lvl6pPr>
      <a:lvl7pPr marL="1928840" eaLnBrk="1" hangingPunct="1">
        <a:defRPr>
          <a:latin typeface="+mn-lt"/>
          <a:ea typeface="+mn-ea"/>
          <a:cs typeface="+mn-cs"/>
        </a:defRPr>
      </a:lvl7pPr>
      <a:lvl8pPr marL="2250314" eaLnBrk="1" hangingPunct="1">
        <a:defRPr>
          <a:latin typeface="+mn-lt"/>
          <a:ea typeface="+mn-ea"/>
          <a:cs typeface="+mn-cs"/>
        </a:defRPr>
      </a:lvl8pPr>
      <a:lvl9pPr marL="2571787" eaLnBrk="1" hangingPunct="1">
        <a:defRPr>
          <a:latin typeface="+mn-lt"/>
          <a:ea typeface="+mn-ea"/>
          <a:cs typeface="+mn-cs"/>
        </a:defRPr>
      </a:lvl9pPr>
    </p:bodyStyle>
    <p:otherStyle>
      <a:lvl1pPr marL="0" eaLnBrk="1" hangingPunct="1">
        <a:defRPr>
          <a:latin typeface="+mn-lt"/>
          <a:ea typeface="+mn-ea"/>
          <a:cs typeface="+mn-cs"/>
        </a:defRPr>
      </a:lvl1pPr>
      <a:lvl2pPr marL="321473" eaLnBrk="1" hangingPunct="1">
        <a:defRPr>
          <a:latin typeface="+mn-lt"/>
          <a:ea typeface="+mn-ea"/>
          <a:cs typeface="+mn-cs"/>
        </a:defRPr>
      </a:lvl2pPr>
      <a:lvl3pPr marL="642947" eaLnBrk="1" hangingPunct="1">
        <a:defRPr>
          <a:latin typeface="+mn-lt"/>
          <a:ea typeface="+mn-ea"/>
          <a:cs typeface="+mn-cs"/>
        </a:defRPr>
      </a:lvl3pPr>
      <a:lvl4pPr marL="964420" eaLnBrk="1" hangingPunct="1">
        <a:defRPr>
          <a:latin typeface="+mn-lt"/>
          <a:ea typeface="+mn-ea"/>
          <a:cs typeface="+mn-cs"/>
        </a:defRPr>
      </a:lvl4pPr>
      <a:lvl5pPr marL="1285894" eaLnBrk="1" hangingPunct="1">
        <a:defRPr>
          <a:latin typeface="+mn-lt"/>
          <a:ea typeface="+mn-ea"/>
          <a:cs typeface="+mn-cs"/>
        </a:defRPr>
      </a:lvl5pPr>
      <a:lvl6pPr marL="1607367" eaLnBrk="1" hangingPunct="1">
        <a:defRPr>
          <a:latin typeface="+mn-lt"/>
          <a:ea typeface="+mn-ea"/>
          <a:cs typeface="+mn-cs"/>
        </a:defRPr>
      </a:lvl6pPr>
      <a:lvl7pPr marL="1928840" eaLnBrk="1" hangingPunct="1">
        <a:defRPr>
          <a:latin typeface="+mn-lt"/>
          <a:ea typeface="+mn-ea"/>
          <a:cs typeface="+mn-cs"/>
        </a:defRPr>
      </a:lvl7pPr>
      <a:lvl8pPr marL="2250314" eaLnBrk="1" hangingPunct="1">
        <a:defRPr>
          <a:latin typeface="+mn-lt"/>
          <a:ea typeface="+mn-ea"/>
          <a:cs typeface="+mn-cs"/>
        </a:defRPr>
      </a:lvl8pPr>
      <a:lvl9pPr marL="2571787"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aritas.org.au/sign-up/education/" TargetMode="External"/><Relationship Id="rId2" Type="http://schemas.openxmlformats.org/officeDocument/2006/relationships/hyperlink" Target="https://www.caritas.org.au/resources/school-resources/" TargetMode="External"/><Relationship Id="rId1" Type="http://schemas.openxmlformats.org/officeDocument/2006/relationships/slideLayout" Target="../slideLayouts/slideLayout13.xml"/><Relationship Id="rId5" Type="http://schemas.openxmlformats.org/officeDocument/2006/relationships/hyperlink" Target="https://www.caritas.org.au/copyright-policy/" TargetMode="Externa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25.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hyperlink" Target="https://www.un.org/sustainabledevelopment/water-and-sanitation" TargetMode="External"/><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hyperlink" Target="mailto:education@caritas.org.au" TargetMode="External"/><Relationship Id="rId2" Type="http://schemas.openxmlformats.org/officeDocument/2006/relationships/hyperlink" Target="https://www.caritas.org.au/complaints/" TargetMode="External"/><Relationship Id="rId1" Type="http://schemas.openxmlformats.org/officeDocument/2006/relationships/slideLayout" Target="../slideLayouts/slideLayout16.xml"/><Relationship Id="rId5" Type="http://schemas.openxmlformats.org/officeDocument/2006/relationships/image" Target="../media/image35.sv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AE73BA-3645-424C-ADBE-7A8F9843458B}"/>
              </a:ext>
            </a:extLst>
          </p:cNvPr>
          <p:cNvSpPr>
            <a:spLocks noGrp="1"/>
          </p:cNvSpPr>
          <p:nvPr>
            <p:ph type="title"/>
          </p:nvPr>
        </p:nvSpPr>
        <p:spPr>
          <a:prstGeom prst="rect">
            <a:avLst/>
          </a:prstGeom>
        </p:spPr>
        <p:txBody>
          <a:bodyPr/>
          <a:lstStyle/>
          <a:p>
            <a:r>
              <a:rPr lang="en-AU" sz="3600"/>
              <a:t>Teachers </a:t>
            </a:r>
            <a:endParaRPr lang="en-AU" sz="3600" b="1"/>
          </a:p>
        </p:txBody>
      </p:sp>
      <p:sp>
        <p:nvSpPr>
          <p:cNvPr id="4" name="Text Placeholder 3">
            <a:extLst>
              <a:ext uri="{FF2B5EF4-FFF2-40B4-BE49-F238E27FC236}">
                <a16:creationId xmlns:a16="http://schemas.microsoft.com/office/drawing/2014/main" id="{6D3B0B2F-2625-44BB-9B26-69CB27EF687E}"/>
              </a:ext>
            </a:extLst>
          </p:cNvPr>
          <p:cNvSpPr>
            <a:spLocks noGrp="1"/>
          </p:cNvSpPr>
          <p:nvPr>
            <p:ph type="body" sz="half" idx="11"/>
          </p:nvPr>
        </p:nvSpPr>
        <p:spPr>
          <a:xfrm>
            <a:off x="567531" y="1125141"/>
            <a:ext cx="11115577" cy="4393406"/>
          </a:xfrm>
        </p:spPr>
        <p:txBody>
          <a:bodyPr/>
          <a:lstStyle/>
          <a:p>
            <a:pPr>
              <a:lnSpc>
                <a:spcPct val="113000"/>
              </a:lnSpc>
              <a:spcAft>
                <a:spcPts val="1200"/>
              </a:spcAft>
            </a:pPr>
            <a:r>
              <a:rPr lang="en-AU" sz="1600" dirty="0"/>
              <a:t>This PowerPoint contains information on the strengths-based approach to community development (SBA). It begins with an exploration of student’s own understanding of the Catholic Social Teaching principle of Human Dignity, explores the main principles of the SBA and what it looks like in practice in Caritas Australia’s programs in Malawi and then encourages students to think about their collective strengths. </a:t>
            </a:r>
          </a:p>
          <a:p>
            <a:pPr>
              <a:lnSpc>
                <a:spcPct val="113000"/>
              </a:lnSpc>
              <a:spcAft>
                <a:spcPts val="1200"/>
              </a:spcAft>
            </a:pPr>
            <a:r>
              <a:rPr lang="en-AU" sz="1600" dirty="0"/>
              <a:t>This approach to development strongly aligns with current research and practice related to the concept of resilience. It is an approach that can provide useful reflections for our lives and that of our school communities. </a:t>
            </a:r>
          </a:p>
          <a:p>
            <a:pPr>
              <a:lnSpc>
                <a:spcPct val="113000"/>
              </a:lnSpc>
              <a:spcAft>
                <a:spcPts val="1200"/>
              </a:spcAft>
            </a:pPr>
            <a:r>
              <a:rPr lang="en-AU" sz="1600" dirty="0"/>
              <a:t>You will find suggested activities and further information in the ‘Notes’ section of each slide. Please refer to these to get the most out of this presentation. </a:t>
            </a:r>
          </a:p>
          <a:p>
            <a:r>
              <a:rPr lang="en-AU" sz="1600" dirty="0">
                <a:ea typeface="Roboto Light"/>
              </a:rPr>
              <a:t>For more school resources, please visit: </a:t>
            </a:r>
            <a:r>
              <a:rPr lang="en-AU" sz="1600" dirty="0">
                <a:ea typeface="Roboto Light"/>
                <a:hlinkClick r:id="rId2"/>
              </a:rPr>
              <a:t>caritas.org.au/resources/school-resources/</a:t>
            </a:r>
            <a:endParaRPr lang="en-AU" sz="1600" b="1" dirty="0">
              <a:ea typeface="Roboto Light"/>
            </a:endParaRPr>
          </a:p>
          <a:p>
            <a:pPr>
              <a:defRPr/>
            </a:pPr>
            <a:r>
              <a:rPr lang="en-AU" sz="1600" dirty="0">
                <a:ea typeface="Roboto Light"/>
              </a:rPr>
              <a:t>Stay up to date with events and resources! Subscribe to </a:t>
            </a:r>
            <a:r>
              <a:rPr lang="en-AU" sz="1600" dirty="0">
                <a:ea typeface="Roboto Light"/>
                <a:hlinkClick r:id="rId3"/>
              </a:rPr>
              <a:t>Caritas Australia’s Education e-newsletter</a:t>
            </a:r>
            <a:r>
              <a:rPr lang="en-AU" sz="1600" dirty="0">
                <a:ea typeface="Roboto Light"/>
              </a:rPr>
              <a:t> </a:t>
            </a:r>
          </a:p>
          <a:p>
            <a:pPr>
              <a:lnSpc>
                <a:spcPct val="113000"/>
              </a:lnSpc>
              <a:spcAft>
                <a:spcPts val="1200"/>
              </a:spcAft>
            </a:pPr>
            <a:endParaRPr lang="en-AU" sz="1600" dirty="0"/>
          </a:p>
        </p:txBody>
      </p:sp>
      <p:pic>
        <p:nvPicPr>
          <p:cNvPr id="5" name="Picture 4">
            <a:extLst>
              <a:ext uri="{FF2B5EF4-FFF2-40B4-BE49-F238E27FC236}">
                <a16:creationId xmlns:a16="http://schemas.microsoft.com/office/drawing/2014/main" id="{F40D0B3B-CCAE-4E60-97C6-A038F4BA792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4171" y="4465122"/>
            <a:ext cx="9284643" cy="1160581"/>
          </a:xfrm>
          <a:prstGeom prst="rect">
            <a:avLst/>
          </a:prstGeom>
        </p:spPr>
      </p:pic>
      <p:sp>
        <p:nvSpPr>
          <p:cNvPr id="2" name="Rectangle 1">
            <a:extLst>
              <a:ext uri="{FF2B5EF4-FFF2-40B4-BE49-F238E27FC236}">
                <a16:creationId xmlns:a16="http://schemas.microsoft.com/office/drawing/2014/main" id="{2B8D533C-E8C8-4771-A7B2-58ACBF98CA50}"/>
              </a:ext>
            </a:extLst>
          </p:cNvPr>
          <p:cNvSpPr/>
          <p:nvPr/>
        </p:nvSpPr>
        <p:spPr>
          <a:xfrm>
            <a:off x="692258" y="6308330"/>
            <a:ext cx="1375698" cy="261610"/>
          </a:xfrm>
          <a:prstGeom prst="rect">
            <a:avLst/>
          </a:prstGeom>
        </p:spPr>
        <p:txBody>
          <a:bodyPr wrap="none">
            <a:spAutoFit/>
          </a:bodyPr>
          <a:lstStyle/>
          <a:p>
            <a:r>
              <a:rPr lang="en-AU" sz="1100">
                <a:solidFill>
                  <a:schemeClr val="bg1"/>
                </a:solidFill>
              </a:rPr>
              <a:t>Updated May 2024</a:t>
            </a:r>
          </a:p>
        </p:txBody>
      </p:sp>
      <p:sp>
        <p:nvSpPr>
          <p:cNvPr id="6" name="Rectangle 5">
            <a:extLst>
              <a:ext uri="{FF2B5EF4-FFF2-40B4-BE49-F238E27FC236}">
                <a16:creationId xmlns:a16="http://schemas.microsoft.com/office/drawing/2014/main" id="{1EC99ABB-544B-4B21-8062-9CA826A87B75}"/>
              </a:ext>
            </a:extLst>
          </p:cNvPr>
          <p:cNvSpPr/>
          <p:nvPr/>
        </p:nvSpPr>
        <p:spPr>
          <a:xfrm>
            <a:off x="567531" y="5721361"/>
            <a:ext cx="11325571" cy="276999"/>
          </a:xfrm>
          <a:prstGeom prst="rect">
            <a:avLst/>
          </a:prstGeom>
        </p:spPr>
        <p:txBody>
          <a:bodyPr wrap="square">
            <a:spAutoFit/>
          </a:bodyPr>
          <a:lstStyle/>
          <a:p>
            <a:pPr fontAlgn="base"/>
            <a:r>
              <a:rPr lang="en-AU" sz="1200"/>
              <a:t>To review Caritas Australia’s Copyright Policy, please visit: </a:t>
            </a:r>
            <a:r>
              <a:rPr lang="en-AU" sz="1200" u="sng">
                <a:hlinkClick r:id="rId5"/>
              </a:rPr>
              <a:t>Caritas Australia</a:t>
            </a:r>
            <a:r>
              <a:rPr lang="en-AU" sz="1200"/>
              <a:t>​</a:t>
            </a:r>
            <a:r>
              <a:rPr lang="en-US" sz="1200"/>
              <a:t>​</a:t>
            </a:r>
          </a:p>
        </p:txBody>
      </p:sp>
    </p:spTree>
    <p:extLst>
      <p:ext uri="{BB962C8B-B14F-4D97-AF65-F5344CB8AC3E}">
        <p14:creationId xmlns:p14="http://schemas.microsoft.com/office/powerpoint/2010/main" val="7997117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19810E7B-D4EB-45C2-8FCD-1265B46754E9}"/>
              </a:ext>
            </a:extLst>
          </p:cNvPr>
          <p:cNvGraphicFramePr>
            <a:graphicFrameLocks noGrp="1"/>
          </p:cNvGraphicFramePr>
          <p:nvPr>
            <p:extLst>
              <p:ext uri="{D42A27DB-BD31-4B8C-83A1-F6EECF244321}">
                <p14:modId xmlns:p14="http://schemas.microsoft.com/office/powerpoint/2010/main" val="2881527375"/>
              </p:ext>
            </p:extLst>
          </p:nvPr>
        </p:nvGraphicFramePr>
        <p:xfrm>
          <a:off x="573128" y="1508026"/>
          <a:ext cx="11115503" cy="4759960"/>
        </p:xfrm>
        <a:graphic>
          <a:graphicData uri="http://schemas.openxmlformats.org/drawingml/2006/table">
            <a:tbl>
              <a:tblPr firstRow="1" bandRow="1">
                <a:tableStyleId>{5C22544A-7EE6-4342-B048-85BDC9FD1C3A}</a:tableStyleId>
              </a:tblPr>
              <a:tblGrid>
                <a:gridCol w="1471982">
                  <a:extLst>
                    <a:ext uri="{9D8B030D-6E8A-4147-A177-3AD203B41FA5}">
                      <a16:colId xmlns:a16="http://schemas.microsoft.com/office/drawing/2014/main" val="1364020130"/>
                    </a:ext>
                  </a:extLst>
                </a:gridCol>
                <a:gridCol w="2428567">
                  <a:extLst>
                    <a:ext uri="{9D8B030D-6E8A-4147-A177-3AD203B41FA5}">
                      <a16:colId xmlns:a16="http://schemas.microsoft.com/office/drawing/2014/main" val="2982566360"/>
                    </a:ext>
                  </a:extLst>
                </a:gridCol>
                <a:gridCol w="1641988">
                  <a:extLst>
                    <a:ext uri="{9D8B030D-6E8A-4147-A177-3AD203B41FA5}">
                      <a16:colId xmlns:a16="http://schemas.microsoft.com/office/drawing/2014/main" val="4204347310"/>
                    </a:ext>
                  </a:extLst>
                </a:gridCol>
                <a:gridCol w="2222622">
                  <a:extLst>
                    <a:ext uri="{9D8B030D-6E8A-4147-A177-3AD203B41FA5}">
                      <a16:colId xmlns:a16="http://schemas.microsoft.com/office/drawing/2014/main" val="2842680698"/>
                    </a:ext>
                  </a:extLst>
                </a:gridCol>
                <a:gridCol w="1229032">
                  <a:extLst>
                    <a:ext uri="{9D8B030D-6E8A-4147-A177-3AD203B41FA5}">
                      <a16:colId xmlns:a16="http://schemas.microsoft.com/office/drawing/2014/main" val="2402636027"/>
                    </a:ext>
                  </a:extLst>
                </a:gridCol>
                <a:gridCol w="2121312">
                  <a:extLst>
                    <a:ext uri="{9D8B030D-6E8A-4147-A177-3AD203B41FA5}">
                      <a16:colId xmlns:a16="http://schemas.microsoft.com/office/drawing/2014/main" val="1843118538"/>
                    </a:ext>
                  </a:extLst>
                </a:gridCol>
              </a:tblGrid>
              <a:tr h="370840">
                <a:tc gridSpan="2">
                  <a:txBody>
                    <a:bodyPr/>
                    <a:lstStyle/>
                    <a:p>
                      <a:pPr algn="l"/>
                      <a:r>
                        <a:rPr lang="en-AU" sz="2400" b="1">
                          <a:solidFill>
                            <a:schemeClr val="tx2"/>
                          </a:solidFill>
                        </a:rPr>
                        <a:t>     Human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AU" b="0">
                        <a:solidFill>
                          <a:schemeClr val="tx2"/>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354013"/>
                      <a:r>
                        <a:rPr lang="en-AU" sz="2400" b="1">
                          <a:solidFill>
                            <a:schemeClr val="tx2"/>
                          </a:solidFill>
                        </a:rPr>
                        <a:t>Natural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AU" sz="2400" b="1">
                        <a:solidFill>
                          <a:schemeClr val="tx2"/>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indent="541338"/>
                      <a:r>
                        <a:rPr lang="en-AU" sz="2400" b="1">
                          <a:solidFill>
                            <a:schemeClr val="tx2"/>
                          </a:solidFill>
                        </a:rPr>
                        <a:t>Social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AU"/>
                    </a:p>
                  </a:txBody>
                  <a:tcPr/>
                </a:tc>
                <a:extLst>
                  <a:ext uri="{0D108BD9-81ED-4DB2-BD59-A6C34878D82A}">
                    <a16:rowId xmlns:a16="http://schemas.microsoft.com/office/drawing/2014/main" val="1425334507"/>
                  </a:ext>
                </a:extLst>
              </a:tr>
              <a:tr h="0">
                <a:tc>
                  <a:txBody>
                    <a:bodyPr/>
                    <a:lstStyle/>
                    <a:p>
                      <a:pPr marL="285750" indent="-285750">
                        <a:buFont typeface="Arial" panose="020B0604020202020204" pitchFamily="34" charset="0"/>
                        <a:buChar char="•"/>
                      </a:pPr>
                      <a:endParaRPr lang="en-AU" b="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r>
                        <a:rPr lang="en-AU" b="0"/>
                        <a:t>skills</a:t>
                      </a:r>
                    </a:p>
                    <a:p>
                      <a:pPr marL="285750" indent="-285750">
                        <a:buFont typeface="Arial" panose="020B0604020202020204" pitchFamily="34" charset="0"/>
                        <a:buChar char="•"/>
                      </a:pPr>
                      <a:r>
                        <a:rPr lang="en-AU" b="0"/>
                        <a:t>knowledge</a:t>
                      </a:r>
                    </a:p>
                    <a:p>
                      <a:pPr marL="285750" indent="-285750">
                        <a:buFont typeface="Arial" panose="020B0604020202020204" pitchFamily="34" charset="0"/>
                        <a:buChar char="•"/>
                      </a:pPr>
                      <a:r>
                        <a:rPr lang="en-AU" b="0"/>
                        <a:t>labour</a:t>
                      </a:r>
                    </a:p>
                    <a:p>
                      <a:pPr marL="285750" indent="-285750">
                        <a:buFont typeface="Arial" panose="020B0604020202020204" pitchFamily="34" charset="0"/>
                        <a:buChar char="•"/>
                      </a:pPr>
                      <a:r>
                        <a:rPr lang="en-AU" b="0"/>
                        <a:t>compassion</a:t>
                      </a:r>
                    </a:p>
                    <a:p>
                      <a:pPr marL="285750" indent="-285750">
                        <a:buFont typeface="Arial" panose="020B0604020202020204" pitchFamily="34" charset="0"/>
                        <a:buChar char="•"/>
                      </a:pPr>
                      <a:r>
                        <a:rPr lang="en-AU" b="0"/>
                        <a:t>helping </a:t>
                      </a:r>
                    </a:p>
                    <a:p>
                      <a:pPr marL="285750" indent="-285750">
                        <a:buFont typeface="Arial" panose="020B0604020202020204" pitchFamily="34" charset="0"/>
                        <a:buChar char="•"/>
                      </a:pPr>
                      <a:endParaRPr lang="en-AU" b="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endParaRPr lang="en-AU" b="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r>
                        <a:rPr lang="en-AU" b="0"/>
                        <a:t>land</a:t>
                      </a:r>
                    </a:p>
                    <a:p>
                      <a:pPr marL="285750" indent="-285750">
                        <a:buFont typeface="Arial" panose="020B0604020202020204" pitchFamily="34" charset="0"/>
                        <a:buChar char="•"/>
                      </a:pPr>
                      <a:r>
                        <a:rPr lang="en-AU" b="0"/>
                        <a:t>water</a:t>
                      </a:r>
                    </a:p>
                    <a:p>
                      <a:pPr marL="285750" indent="-285750">
                        <a:buFont typeface="Arial" panose="020B0604020202020204" pitchFamily="34" charset="0"/>
                        <a:buChar char="•"/>
                      </a:pPr>
                      <a:r>
                        <a:rPr lang="en-AU" b="0"/>
                        <a:t>fertile soil</a:t>
                      </a:r>
                    </a:p>
                    <a:p>
                      <a:pPr marL="285750" indent="-285750">
                        <a:buFont typeface="Arial" panose="020B0604020202020204" pitchFamily="34" charset="0"/>
                        <a:buChar char="•"/>
                      </a:pPr>
                      <a:r>
                        <a:rPr lang="en-AU" b="0"/>
                        <a:t>animals </a:t>
                      </a:r>
                    </a:p>
                    <a:p>
                      <a:pPr marL="285750" indent="-285750">
                        <a:buFont typeface="Arial" panose="020B0604020202020204" pitchFamily="34" charset="0"/>
                        <a:buChar char="•"/>
                      </a:pPr>
                      <a:endParaRPr lang="en-AU" b="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endParaRPr lang="en-AU" b="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r>
                        <a:rPr lang="en-AU" b="0"/>
                        <a:t>social networks</a:t>
                      </a:r>
                    </a:p>
                    <a:p>
                      <a:pPr marL="285750" indent="-285750">
                        <a:buFont typeface="Arial" panose="020B0604020202020204" pitchFamily="34" charset="0"/>
                        <a:buChar char="•"/>
                      </a:pPr>
                      <a:r>
                        <a:rPr lang="en-AU" b="0"/>
                        <a:t>groups/clubs</a:t>
                      </a:r>
                    </a:p>
                    <a:p>
                      <a:pPr marL="285750" indent="-285750">
                        <a:buFont typeface="Arial" panose="020B0604020202020204" pitchFamily="34" charset="0"/>
                        <a:buChar char="•"/>
                      </a:pPr>
                      <a:r>
                        <a:rPr lang="en-AU" b="0"/>
                        <a:t>associations</a:t>
                      </a:r>
                    </a:p>
                    <a:p>
                      <a:pPr marL="285750" indent="-285750">
                        <a:buFont typeface="Arial" panose="020B0604020202020204" pitchFamily="34" charset="0"/>
                        <a:buChar char="•"/>
                      </a:pPr>
                      <a:r>
                        <a:rPr lang="en-AU" b="0"/>
                        <a:t>organisations</a:t>
                      </a:r>
                    </a:p>
                    <a:p>
                      <a:pPr marL="285750" indent="-285750">
                        <a:buFont typeface="Arial" panose="020B0604020202020204" pitchFamily="34" charset="0"/>
                        <a:buChar char="•"/>
                      </a:pPr>
                      <a:endParaRPr lang="en-AU" b="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35150844"/>
                  </a:ext>
                </a:extLst>
              </a:tr>
              <a:tr h="370840">
                <a:tc>
                  <a:txBody>
                    <a:bodyPr/>
                    <a:lstStyle/>
                    <a:p>
                      <a:endParaRPr lang="en-AU" b="0">
                        <a:solidFill>
                          <a:schemeClr val="tx2"/>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AU" b="0">
                        <a:solidFill>
                          <a:schemeClr val="tx2"/>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AU" b="0">
                        <a:solidFill>
                          <a:schemeClr val="tx2"/>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AU" b="0">
                        <a:solidFill>
                          <a:schemeClr val="tx2"/>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endParaRPr lang="en-AU" b="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endParaRPr lang="en-AU" b="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4268211"/>
                  </a:ext>
                </a:extLst>
              </a:tr>
              <a:tr h="370840">
                <a:tc gridSpan="2">
                  <a:txBody>
                    <a:bodyPr/>
                    <a:lstStyle/>
                    <a:p>
                      <a:pPr marL="265113" indent="0"/>
                      <a:r>
                        <a:rPr lang="en-AU" sz="2400" b="1">
                          <a:solidFill>
                            <a:schemeClr val="tx2"/>
                          </a:solidFill>
                        </a:rPr>
                        <a:t>Physical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AU" sz="2400" b="0">
                        <a:solidFill>
                          <a:schemeClr val="tx2"/>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indent="541338"/>
                      <a:r>
                        <a:rPr lang="en-AU" sz="2400" b="1">
                          <a:solidFill>
                            <a:schemeClr val="tx2"/>
                          </a:solidFill>
                        </a:rPr>
                        <a:t>Financial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AU" sz="2400" b="0">
                        <a:solidFill>
                          <a:schemeClr val="tx2"/>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endParaRPr lang="en-AU" b="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endParaRPr lang="en-AU" b="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44614624"/>
                  </a:ext>
                </a:extLst>
              </a:tr>
              <a:tr h="370840">
                <a:tc>
                  <a:txBody>
                    <a:bodyPr/>
                    <a:lstStyle/>
                    <a:p>
                      <a:pPr marL="285750" indent="-285750">
                        <a:buFont typeface="Arial" panose="020B0604020202020204" pitchFamily="34" charset="0"/>
                        <a:buChar char="•"/>
                      </a:pPr>
                      <a:endParaRPr lang="en-AU" b="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r>
                        <a:rPr lang="en-AU" b="0"/>
                        <a:t>roads and bridges</a:t>
                      </a:r>
                    </a:p>
                    <a:p>
                      <a:pPr marL="285750" indent="-285750">
                        <a:buFont typeface="Arial" panose="020B0604020202020204" pitchFamily="34" charset="0"/>
                        <a:buChar char="•"/>
                      </a:pPr>
                      <a:r>
                        <a:rPr lang="en-AU" b="0"/>
                        <a:t>schools</a:t>
                      </a:r>
                    </a:p>
                    <a:p>
                      <a:pPr marL="285750" indent="-285750">
                        <a:buFont typeface="Arial" panose="020B0604020202020204" pitchFamily="34" charset="0"/>
                        <a:buChar char="•"/>
                      </a:pPr>
                      <a:r>
                        <a:rPr lang="en-AU" b="0"/>
                        <a:t>clinics</a:t>
                      </a:r>
                    </a:p>
                    <a:p>
                      <a:pPr marL="285750" indent="-285750">
                        <a:buFont typeface="Arial" panose="020B0604020202020204" pitchFamily="34" charset="0"/>
                        <a:buChar char="•"/>
                      </a:pPr>
                      <a:r>
                        <a:rPr lang="en-AU" b="0"/>
                        <a:t>transport</a:t>
                      </a:r>
                    </a:p>
                    <a:p>
                      <a:pPr marL="285750" indent="-285750">
                        <a:buFont typeface="Arial" panose="020B0604020202020204" pitchFamily="34" charset="0"/>
                        <a:buChar char="•"/>
                      </a:pPr>
                      <a:r>
                        <a:rPr lang="en-AU" b="0"/>
                        <a:t>water supply</a:t>
                      </a:r>
                    </a:p>
                    <a:p>
                      <a:pPr marL="285750" indent="-285750">
                        <a:buFont typeface="Arial" panose="020B0604020202020204" pitchFamily="34" charset="0"/>
                        <a:buChar char="•"/>
                      </a:pPr>
                      <a:endParaRPr lang="en-AU" b="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endParaRPr lang="en-AU" b="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r>
                        <a:rPr lang="en-AU" b="0"/>
                        <a:t>cash</a:t>
                      </a:r>
                    </a:p>
                    <a:p>
                      <a:pPr marL="285750" indent="-285750">
                        <a:buFont typeface="Arial" panose="020B0604020202020204" pitchFamily="34" charset="0"/>
                        <a:buChar char="•"/>
                      </a:pPr>
                      <a:r>
                        <a:rPr lang="en-AU" b="0"/>
                        <a:t>livestock</a:t>
                      </a:r>
                    </a:p>
                    <a:p>
                      <a:pPr marL="285750" indent="-285750">
                        <a:buFont typeface="Arial" panose="020B0604020202020204" pitchFamily="34" charset="0"/>
                        <a:buChar char="•"/>
                      </a:pPr>
                      <a:r>
                        <a:rPr lang="en-AU" b="0"/>
                        <a:t>grain stores</a:t>
                      </a:r>
                    </a:p>
                    <a:p>
                      <a:pPr marL="285750" indent="-285750">
                        <a:buFont typeface="Arial" panose="020B0604020202020204" pitchFamily="34" charset="0"/>
                        <a:buChar char="•"/>
                      </a:pPr>
                      <a:r>
                        <a:rPr lang="en-AU" b="0"/>
                        <a:t>savings</a:t>
                      </a:r>
                    </a:p>
                    <a:p>
                      <a:pPr marL="285750" indent="-285750">
                        <a:buFont typeface="Arial" panose="020B0604020202020204" pitchFamily="34" charset="0"/>
                        <a:buChar char="•"/>
                      </a:pPr>
                      <a:endParaRPr lang="en-AU" b="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endParaRPr lang="en-AU" b="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endParaRPr lang="en-AU" b="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81956043"/>
                  </a:ext>
                </a:extLst>
              </a:tr>
            </a:tbl>
          </a:graphicData>
        </a:graphic>
      </p:graphicFrame>
      <p:sp>
        <p:nvSpPr>
          <p:cNvPr id="3" name="Title 2">
            <a:extLst>
              <a:ext uri="{FF2B5EF4-FFF2-40B4-BE49-F238E27FC236}">
                <a16:creationId xmlns:a16="http://schemas.microsoft.com/office/drawing/2014/main" id="{3383346D-C52B-4184-82C3-3E5E83EFDF7E}"/>
              </a:ext>
            </a:extLst>
          </p:cNvPr>
          <p:cNvSpPr>
            <a:spLocks noGrp="1"/>
          </p:cNvSpPr>
          <p:nvPr>
            <p:ph type="title"/>
          </p:nvPr>
        </p:nvSpPr>
        <p:spPr/>
        <p:txBody>
          <a:bodyPr/>
          <a:lstStyle/>
          <a:p>
            <a:r>
              <a:rPr lang="en-US"/>
              <a:t>Strengths can be:</a:t>
            </a:r>
            <a:endParaRPr lang="en-AU"/>
          </a:p>
        </p:txBody>
      </p:sp>
      <p:pic>
        <p:nvPicPr>
          <p:cNvPr id="4" name="Picture 3">
            <a:extLst>
              <a:ext uri="{FF2B5EF4-FFF2-40B4-BE49-F238E27FC236}">
                <a16:creationId xmlns:a16="http://schemas.microsoft.com/office/drawing/2014/main" id="{9172412C-B554-48AD-B63E-2BFB5552332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0378" y="2132197"/>
            <a:ext cx="890985" cy="935467"/>
          </a:xfrm>
          <a:prstGeom prst="rect">
            <a:avLst/>
          </a:prstGeom>
        </p:spPr>
      </p:pic>
      <p:pic>
        <p:nvPicPr>
          <p:cNvPr id="6" name="Picture 5">
            <a:extLst>
              <a:ext uri="{FF2B5EF4-FFF2-40B4-BE49-F238E27FC236}">
                <a16:creationId xmlns:a16="http://schemas.microsoft.com/office/drawing/2014/main" id="{342477C5-2E89-478D-B2AF-8066C8B14AF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53499" y="2127699"/>
            <a:ext cx="651486" cy="935467"/>
          </a:xfrm>
          <a:prstGeom prst="rect">
            <a:avLst/>
          </a:prstGeom>
        </p:spPr>
      </p:pic>
      <p:pic>
        <p:nvPicPr>
          <p:cNvPr id="9" name="Picture 8">
            <a:extLst>
              <a:ext uri="{FF2B5EF4-FFF2-40B4-BE49-F238E27FC236}">
                <a16:creationId xmlns:a16="http://schemas.microsoft.com/office/drawing/2014/main" id="{CED3DAA8-140E-4C48-95CA-CE225293C97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748098" y="2233431"/>
            <a:ext cx="563795" cy="667085"/>
          </a:xfrm>
          <a:prstGeom prst="rect">
            <a:avLst/>
          </a:prstGeom>
        </p:spPr>
      </p:pic>
      <p:pic>
        <p:nvPicPr>
          <p:cNvPr id="11" name="Picture 10">
            <a:extLst>
              <a:ext uri="{FF2B5EF4-FFF2-40B4-BE49-F238E27FC236}">
                <a16:creationId xmlns:a16="http://schemas.microsoft.com/office/drawing/2014/main" id="{F14AD4A1-32F8-4DCE-8480-07B7D59F44B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80546" y="4877533"/>
            <a:ext cx="1081868" cy="795680"/>
          </a:xfrm>
          <a:prstGeom prst="rect">
            <a:avLst/>
          </a:prstGeom>
        </p:spPr>
      </p:pic>
      <p:pic>
        <p:nvPicPr>
          <p:cNvPr id="13" name="Picture 12">
            <a:extLst>
              <a:ext uri="{FF2B5EF4-FFF2-40B4-BE49-F238E27FC236}">
                <a16:creationId xmlns:a16="http://schemas.microsoft.com/office/drawing/2014/main" id="{B17BE270-82E0-48E0-9FC5-3F2B2322FA8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21037244">
            <a:off x="5005563" y="4646332"/>
            <a:ext cx="908949" cy="633814"/>
          </a:xfrm>
          <a:prstGeom prst="rect">
            <a:avLst/>
          </a:prstGeom>
        </p:spPr>
      </p:pic>
    </p:spTree>
    <p:extLst>
      <p:ext uri="{BB962C8B-B14F-4D97-AF65-F5344CB8AC3E}">
        <p14:creationId xmlns:p14="http://schemas.microsoft.com/office/powerpoint/2010/main" val="27293765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Text Placeholder 2"/>
          <p:cNvSpPr>
            <a:spLocks noGrp="1"/>
          </p:cNvSpPr>
          <p:nvPr>
            <p:ph type="body" sz="half" idx="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marL="0" lvl="1">
              <a:lnSpc>
                <a:spcPct val="113000"/>
              </a:lnSpc>
              <a:spcBef>
                <a:spcPts val="0"/>
              </a:spcBef>
            </a:pPr>
            <a:r>
              <a:rPr lang="en-AU" altLang="en-US" sz="2400">
                <a:solidFill>
                  <a:schemeClr val="tx2"/>
                </a:solidFill>
                <a:cs typeface="Calibri" panose="020F0502020204030204" pitchFamily="34" charset="0"/>
              </a:rPr>
              <a:t>Through our partners, Caritas Australia supports communities to:</a:t>
            </a:r>
          </a:p>
          <a:p>
            <a:pPr marL="342900" lvl="1" indent="-342900">
              <a:lnSpc>
                <a:spcPct val="113000"/>
              </a:lnSpc>
              <a:spcBef>
                <a:spcPts val="0"/>
              </a:spcBef>
              <a:buFont typeface="Arial" panose="020B0604020202020204" pitchFamily="34" charset="0"/>
              <a:buChar char="•"/>
            </a:pPr>
            <a:r>
              <a:rPr lang="en-AU" altLang="en-US" sz="2400">
                <a:solidFill>
                  <a:schemeClr val="tx2"/>
                </a:solidFill>
                <a:cs typeface="Calibri" panose="020F0502020204030204" pitchFamily="34" charset="0"/>
              </a:rPr>
              <a:t>outline their strengths</a:t>
            </a:r>
          </a:p>
          <a:p>
            <a:pPr marL="342900" lvl="1" indent="-342900">
              <a:lnSpc>
                <a:spcPct val="113000"/>
              </a:lnSpc>
              <a:spcBef>
                <a:spcPts val="0"/>
              </a:spcBef>
              <a:buFont typeface="Arial" panose="020B0604020202020204" pitchFamily="34" charset="0"/>
              <a:buChar char="•"/>
            </a:pPr>
            <a:r>
              <a:rPr lang="en-AU" altLang="en-US" sz="2400">
                <a:solidFill>
                  <a:schemeClr val="tx2"/>
                </a:solidFill>
                <a:cs typeface="Calibri" panose="020F0502020204030204" pitchFamily="34" charset="0"/>
              </a:rPr>
              <a:t>dream for the future</a:t>
            </a:r>
          </a:p>
          <a:p>
            <a:pPr marL="342900" lvl="1" indent="-342900">
              <a:lnSpc>
                <a:spcPct val="113000"/>
              </a:lnSpc>
              <a:spcBef>
                <a:spcPts val="0"/>
              </a:spcBef>
              <a:buFont typeface="Arial" panose="020B0604020202020204" pitchFamily="34" charset="0"/>
              <a:buChar char="•"/>
            </a:pPr>
            <a:r>
              <a:rPr lang="en-AU" altLang="en-US" sz="2400">
                <a:solidFill>
                  <a:schemeClr val="tx2"/>
                </a:solidFill>
                <a:cs typeface="Calibri" panose="020F0502020204030204" pitchFamily="34" charset="0"/>
              </a:rPr>
              <a:t>set realistic goals</a:t>
            </a:r>
          </a:p>
          <a:p>
            <a:pPr marL="342900" lvl="1" indent="-342900">
              <a:lnSpc>
                <a:spcPct val="113000"/>
              </a:lnSpc>
              <a:spcBef>
                <a:spcPts val="0"/>
              </a:spcBef>
              <a:buFont typeface="Arial" panose="020B0604020202020204" pitchFamily="34" charset="0"/>
              <a:buChar char="•"/>
            </a:pPr>
            <a:endParaRPr lang="en-AU" altLang="en-US" sz="2400">
              <a:solidFill>
                <a:schemeClr val="tx2"/>
              </a:solidFill>
              <a:cs typeface="Calibri" panose="020F0502020204030204" pitchFamily="34" charset="0"/>
            </a:endParaRPr>
          </a:p>
          <a:p>
            <a:pPr marL="0" lvl="1">
              <a:lnSpc>
                <a:spcPct val="113000"/>
              </a:lnSpc>
              <a:spcBef>
                <a:spcPts val="0"/>
              </a:spcBef>
            </a:pPr>
            <a:r>
              <a:rPr lang="en-AU" altLang="en-US" sz="2400">
                <a:solidFill>
                  <a:schemeClr val="tx2"/>
                </a:solidFill>
                <a:cs typeface="Calibri" panose="020F0502020204030204" pitchFamily="34" charset="0"/>
              </a:rPr>
              <a:t>Caritas Australia assists communities by providing physical resources and technical knowledge so they can work towards breaking the cycle of poverty. </a:t>
            </a:r>
          </a:p>
        </p:txBody>
      </p:sp>
      <p:sp>
        <p:nvSpPr>
          <p:cNvPr id="2" name="Title 1"/>
          <p:cNvSpPr>
            <a:spLocks noGrp="1"/>
          </p:cNvSpPr>
          <p:nvPr>
            <p:ph type="title"/>
          </p:nvPr>
        </p:nvSpPr>
        <p:spPr/>
        <p:txBody>
          <a:bodyPr wrap="square" numCol="1" compatLnSpc="1">
            <a:prstTxWarp prst="textNoShape">
              <a:avLst/>
            </a:prstTxWarp>
          </a:bodyPr>
          <a:lstStyle/>
          <a:p>
            <a:pPr eaLnBrk="1" hangingPunct="1"/>
            <a:r>
              <a:rPr lang="en-AU" altLang="en-US" sz="4000" cap="none">
                <a:solidFill>
                  <a:schemeClr val="accent1"/>
                </a:solidFill>
              </a:rPr>
              <a:t>Strengths-based approach </a:t>
            </a:r>
          </a:p>
        </p:txBody>
      </p:sp>
      <p:pic>
        <p:nvPicPr>
          <p:cNvPr id="4" name="Picture Placeholder 3" descr="A man and a women sit outside a home holding up a large piece of paper with a plan that they are showing the group. ">
            <a:extLst>
              <a:ext uri="{FF2B5EF4-FFF2-40B4-BE49-F238E27FC236}">
                <a16:creationId xmlns:a16="http://schemas.microsoft.com/office/drawing/2014/main" id="{C53BCA10-C1A0-4524-B9EF-1AC8F578DEDF}"/>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12" name="Text Placeholder 11">
            <a:extLst>
              <a:ext uri="{FF2B5EF4-FFF2-40B4-BE49-F238E27FC236}">
                <a16:creationId xmlns:a16="http://schemas.microsoft.com/office/drawing/2014/main" id="{E567E917-048C-4090-9E97-88D5BEFB44C5}"/>
              </a:ext>
            </a:extLst>
          </p:cNvPr>
          <p:cNvSpPr>
            <a:spLocks noGrp="1"/>
          </p:cNvSpPr>
          <p:nvPr>
            <p:ph type="body" sz="quarter" idx="11"/>
          </p:nvPr>
        </p:nvSpPr>
        <p:spPr/>
        <p:txBody>
          <a:bodyPr/>
          <a:lstStyle/>
          <a:p>
            <a:r>
              <a:rPr lang="en-AU" err="1"/>
              <a:t>Tarsini</a:t>
            </a:r>
            <a:r>
              <a:rPr lang="en-AU"/>
              <a:t> (centre) meets with her Village Savings and Loans Group at her home. Photo: Laz </a:t>
            </a:r>
            <a:r>
              <a:rPr lang="en-AU" err="1"/>
              <a:t>Harfa</a:t>
            </a:r>
            <a:endParaRPr lang="en-AU"/>
          </a:p>
        </p:txBody>
      </p:sp>
    </p:spTree>
    <p:extLst>
      <p:ext uri="{BB962C8B-B14F-4D97-AF65-F5344CB8AC3E}">
        <p14:creationId xmlns:p14="http://schemas.microsoft.com/office/powerpoint/2010/main" val="13773247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family of eight people standing outside their home">
            <a:extLst>
              <a:ext uri="{FF2B5EF4-FFF2-40B4-BE49-F238E27FC236}">
                <a16:creationId xmlns:a16="http://schemas.microsoft.com/office/drawing/2014/main" id="{210C6F79-0ECA-49E8-8A7B-DF1A8F96CAED}"/>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a:xfrm>
            <a:off x="4381500" y="1406525"/>
            <a:ext cx="3419475" cy="3046413"/>
          </a:xfrm>
        </p:spPr>
      </p:pic>
      <p:pic>
        <p:nvPicPr>
          <p:cNvPr id="15" name="Picture Placeholder 14" descr="A teacher stands inside a classroom while pointing at a blackboard ">
            <a:extLst>
              <a:ext uri="{FF2B5EF4-FFF2-40B4-BE49-F238E27FC236}">
                <a16:creationId xmlns:a16="http://schemas.microsoft.com/office/drawing/2014/main" id="{8A9B9120-3318-4A0B-983B-25BDAE038DA2}"/>
              </a:ext>
            </a:extLst>
          </p:cNvPr>
          <p:cNvPicPr>
            <a:picLocks noGrp="1" noChangeAspect="1"/>
          </p:cNvPicPr>
          <p:nvPr>
            <p:ph type="pic" sz="quarter" idx="14"/>
          </p:nvPr>
        </p:nvPicPr>
        <p:blipFill>
          <a:blip r:embed="rId4" cstate="print">
            <a:extLst>
              <a:ext uri="{28A0092B-C50C-407E-A947-70E740481C1C}">
                <a14:useLocalDpi xmlns:a14="http://schemas.microsoft.com/office/drawing/2010/main"/>
              </a:ext>
            </a:extLst>
          </a:blip>
          <a:srcRect/>
          <a:stretch>
            <a:fillRect/>
          </a:stretch>
        </p:blipFill>
        <p:spPr>
          <a:xfrm>
            <a:off x="8196263" y="1406525"/>
            <a:ext cx="3417887" cy="3046413"/>
          </a:xfrm>
        </p:spPr>
      </p:pic>
      <p:pic>
        <p:nvPicPr>
          <p:cNvPr id="11" name="Picture Placeholder 10" descr="A young woman sweeping leaves off the ground ">
            <a:extLst>
              <a:ext uri="{FF2B5EF4-FFF2-40B4-BE49-F238E27FC236}">
                <a16:creationId xmlns:a16="http://schemas.microsoft.com/office/drawing/2014/main" id="{7E75697B-F9DF-4304-BB90-F36333904016}"/>
              </a:ext>
            </a:extLst>
          </p:cNvPr>
          <p:cNvPicPr>
            <a:picLocks noGrp="1" noChangeAspect="1"/>
          </p:cNvPicPr>
          <p:nvPr>
            <p:ph type="pic" sz="quarter" idx="15"/>
          </p:nvPr>
        </p:nvPicPr>
        <p:blipFill>
          <a:blip r:embed="rId5" cstate="print">
            <a:extLst>
              <a:ext uri="{28A0092B-C50C-407E-A947-70E740481C1C}">
                <a14:useLocalDpi xmlns:a14="http://schemas.microsoft.com/office/drawing/2010/main"/>
              </a:ext>
            </a:extLst>
          </a:blip>
          <a:srcRect/>
          <a:stretch>
            <a:fillRect/>
          </a:stretch>
        </p:blipFill>
        <p:spPr>
          <a:xfrm>
            <a:off x="566738" y="1406525"/>
            <a:ext cx="3419475" cy="3046413"/>
          </a:xfrm>
        </p:spPr>
      </p:pic>
      <p:sp>
        <p:nvSpPr>
          <p:cNvPr id="26627" name="Text Placeholder 2"/>
          <p:cNvSpPr>
            <a:spLocks noGrp="1"/>
          </p:cNvSpPr>
          <p:nvPr>
            <p:ph type="body" sz="quarter" idx="11"/>
          </p:nvPr>
        </p:nvSpPr>
        <p:spPr bwMode="auto">
          <a:xfrm>
            <a:off x="567529" y="4901554"/>
            <a:ext cx="11046989" cy="77368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marL="0" lvl="1">
              <a:lnSpc>
                <a:spcPct val="100000"/>
              </a:lnSpc>
            </a:pPr>
            <a:r>
              <a:rPr lang="en-AU" altLang="en-US" sz="2400">
                <a:solidFill>
                  <a:schemeClr val="tx2"/>
                </a:solidFill>
                <a:latin typeface="+mn-lt"/>
              </a:rPr>
              <a:t>These photos are from Malawi. When you look at the images what do you </a:t>
            </a:r>
            <a:r>
              <a:rPr lang="en-AU" altLang="en-US" sz="2400" b="1">
                <a:solidFill>
                  <a:schemeClr val="tx2"/>
                </a:solidFill>
                <a:latin typeface="+mn-lt"/>
              </a:rPr>
              <a:t>see</a:t>
            </a:r>
            <a:r>
              <a:rPr lang="en-AU" altLang="en-US" sz="2400">
                <a:solidFill>
                  <a:schemeClr val="tx2"/>
                </a:solidFill>
                <a:latin typeface="+mn-lt"/>
              </a:rPr>
              <a:t>? What do you </a:t>
            </a:r>
            <a:r>
              <a:rPr lang="en-AU" altLang="en-US" sz="2400" b="1">
                <a:solidFill>
                  <a:schemeClr val="tx2"/>
                </a:solidFill>
                <a:latin typeface="+mn-lt"/>
              </a:rPr>
              <a:t>think</a:t>
            </a:r>
            <a:r>
              <a:rPr lang="en-AU" altLang="en-US" sz="2400">
                <a:solidFill>
                  <a:schemeClr val="tx2"/>
                </a:solidFill>
                <a:latin typeface="+mn-lt"/>
              </a:rPr>
              <a:t> about the community and the place? What do you </a:t>
            </a:r>
            <a:r>
              <a:rPr lang="en-AU" altLang="en-US" sz="2400" b="1">
                <a:solidFill>
                  <a:schemeClr val="tx2"/>
                </a:solidFill>
                <a:latin typeface="+mn-lt"/>
              </a:rPr>
              <a:t>wonder</a:t>
            </a:r>
            <a:r>
              <a:rPr lang="en-AU" altLang="en-US" sz="2400">
                <a:solidFill>
                  <a:schemeClr val="tx2"/>
                </a:solidFill>
                <a:latin typeface="+mn-lt"/>
              </a:rPr>
              <a:t>? </a:t>
            </a:r>
          </a:p>
        </p:txBody>
      </p:sp>
      <p:sp>
        <p:nvSpPr>
          <p:cNvPr id="2" name="Title 1"/>
          <p:cNvSpPr>
            <a:spLocks noGrp="1"/>
          </p:cNvSpPr>
          <p:nvPr>
            <p:ph type="title"/>
          </p:nvPr>
        </p:nvSpPr>
        <p:spPr/>
        <p:txBody>
          <a:bodyPr/>
          <a:lstStyle/>
          <a:p>
            <a:pPr>
              <a:defRPr/>
            </a:pPr>
            <a:r>
              <a:rPr lang="en-AU" sz="3600">
                <a:solidFill>
                  <a:schemeClr val="accent1"/>
                </a:solidFill>
              </a:rPr>
              <a:t>SEE – THINK – WONDER </a:t>
            </a:r>
          </a:p>
        </p:txBody>
      </p:sp>
    </p:spTree>
    <p:extLst>
      <p:ext uri="{BB962C8B-B14F-4D97-AF65-F5344CB8AC3E}">
        <p14:creationId xmlns:p14="http://schemas.microsoft.com/office/powerpoint/2010/main" val="4416589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84A3555-6B32-433A-9716-4EC0B43B4BFB}"/>
              </a:ext>
            </a:extLst>
          </p:cNvPr>
          <p:cNvSpPr>
            <a:spLocks noGrp="1"/>
          </p:cNvSpPr>
          <p:nvPr>
            <p:ph type="body" sz="half" idx="2"/>
          </p:nvPr>
        </p:nvSpPr>
        <p:spPr/>
        <p:txBody>
          <a:bodyPr/>
          <a:lstStyle/>
          <a:p>
            <a:r>
              <a:rPr lang="en-US"/>
              <a:t>Memory and her family live in a remote village in Malawi. Malawi is one of the poorest countries in the world and many families don’t have enough food to eat. But after working with Caritas Australia’s local partner CADECOM, Memory’s family and community are now enjoying the results from their hard work. </a:t>
            </a:r>
          </a:p>
          <a:p>
            <a:endParaRPr lang="en-AU"/>
          </a:p>
        </p:txBody>
      </p:sp>
      <p:sp>
        <p:nvSpPr>
          <p:cNvPr id="3" name="Title 2">
            <a:extLst>
              <a:ext uri="{FF2B5EF4-FFF2-40B4-BE49-F238E27FC236}">
                <a16:creationId xmlns:a16="http://schemas.microsoft.com/office/drawing/2014/main" id="{0F07B4F0-B11D-4724-99F3-E3137C5F513D}"/>
              </a:ext>
            </a:extLst>
          </p:cNvPr>
          <p:cNvSpPr>
            <a:spLocks noGrp="1"/>
          </p:cNvSpPr>
          <p:nvPr>
            <p:ph type="title"/>
          </p:nvPr>
        </p:nvSpPr>
        <p:spPr/>
        <p:txBody>
          <a:bodyPr/>
          <a:lstStyle/>
          <a:p>
            <a:r>
              <a:rPr lang="en-AU"/>
              <a:t>Case Study - Malawi</a:t>
            </a:r>
          </a:p>
        </p:txBody>
      </p:sp>
      <p:pic>
        <p:nvPicPr>
          <p:cNvPr id="7" name="Picture Placeholder 6" descr="A young woman standing and smiling, with the rural Malawian landscape behind her">
            <a:extLst>
              <a:ext uri="{FF2B5EF4-FFF2-40B4-BE49-F238E27FC236}">
                <a16:creationId xmlns:a16="http://schemas.microsoft.com/office/drawing/2014/main" id="{54CFB6AD-B08E-4BFE-8B44-B957FD1DE583}"/>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620"/>
          <a:stretch/>
        </p:blipFill>
        <p:spPr>
          <a:xfrm>
            <a:off x="7543800" y="1447800"/>
            <a:ext cx="4286250" cy="3914166"/>
          </a:xfrm>
        </p:spPr>
      </p:pic>
      <p:sp>
        <p:nvSpPr>
          <p:cNvPr id="5" name="Text Placeholder 4">
            <a:extLst>
              <a:ext uri="{FF2B5EF4-FFF2-40B4-BE49-F238E27FC236}">
                <a16:creationId xmlns:a16="http://schemas.microsoft.com/office/drawing/2014/main" id="{71510AD1-0E19-474A-AB77-B21BD7DC2B89}"/>
              </a:ext>
            </a:extLst>
          </p:cNvPr>
          <p:cNvSpPr>
            <a:spLocks noGrp="1"/>
          </p:cNvSpPr>
          <p:nvPr>
            <p:ph type="body" sz="quarter" idx="11"/>
          </p:nvPr>
        </p:nvSpPr>
        <p:spPr/>
        <p:txBody>
          <a:bodyPr/>
          <a:lstStyle/>
          <a:p>
            <a:r>
              <a:rPr lang="en-AU"/>
              <a:t>Memory on her family farmland near their village in Mwanza district, southern Malawi. Photo: Tim Lam/Caritas Australia</a:t>
            </a:r>
          </a:p>
        </p:txBody>
      </p:sp>
    </p:spTree>
    <p:extLst>
      <p:ext uri="{BB962C8B-B14F-4D97-AF65-F5344CB8AC3E}">
        <p14:creationId xmlns:p14="http://schemas.microsoft.com/office/powerpoint/2010/main" val="29608170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2390D7-F040-4021-AA56-0FF180529622}"/>
              </a:ext>
            </a:extLst>
          </p:cNvPr>
          <p:cNvSpPr>
            <a:spLocks noGrp="1"/>
          </p:cNvSpPr>
          <p:nvPr>
            <p:ph type="body" sz="half" idx="2"/>
          </p:nvPr>
        </p:nvSpPr>
        <p:spPr/>
        <p:txBody>
          <a:bodyPr/>
          <a:lstStyle/>
          <a:p>
            <a:r>
              <a:rPr lang="en-US"/>
              <a:t>Memory’s family and community have many strengths. They have land, farming tools and time to farm, but they found it hard to grow enough food to eat. </a:t>
            </a:r>
          </a:p>
          <a:p>
            <a:r>
              <a:rPr lang="en-US"/>
              <a:t>Building on these strengths the community has learnt new irrigation farming techniques with the support of CADECOM. </a:t>
            </a:r>
          </a:p>
          <a:p>
            <a:r>
              <a:rPr lang="en-US"/>
              <a:t>Now they can grow more food from the land they have. </a:t>
            </a:r>
            <a:endParaRPr lang="en-AU"/>
          </a:p>
        </p:txBody>
      </p:sp>
      <p:sp>
        <p:nvSpPr>
          <p:cNvPr id="3" name="Title 2">
            <a:extLst>
              <a:ext uri="{FF2B5EF4-FFF2-40B4-BE49-F238E27FC236}">
                <a16:creationId xmlns:a16="http://schemas.microsoft.com/office/drawing/2014/main" id="{C68B6EB0-CBDA-4E3D-A7BC-83B9186BB5B8}"/>
              </a:ext>
            </a:extLst>
          </p:cNvPr>
          <p:cNvSpPr>
            <a:spLocks noGrp="1"/>
          </p:cNvSpPr>
          <p:nvPr>
            <p:ph type="title"/>
          </p:nvPr>
        </p:nvSpPr>
        <p:spPr/>
        <p:txBody>
          <a:bodyPr/>
          <a:lstStyle/>
          <a:p>
            <a:r>
              <a:rPr lang="en-AU"/>
              <a:t>Growing more food</a:t>
            </a:r>
          </a:p>
        </p:txBody>
      </p:sp>
      <p:pic>
        <p:nvPicPr>
          <p:cNvPr id="7" name="Picture Placeholder 6">
            <a:extLst>
              <a:ext uri="{FF2B5EF4-FFF2-40B4-BE49-F238E27FC236}">
                <a16:creationId xmlns:a16="http://schemas.microsoft.com/office/drawing/2014/main" id="{CB5BF6C2-C4C0-4BFE-A8B1-069580DD8CF2}"/>
              </a:ext>
            </a:extLst>
          </p:cNvPr>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a:stretch>
            <a:fillRect/>
          </a:stretch>
        </p:blipFill>
        <p:spPr/>
      </p:pic>
      <p:sp>
        <p:nvSpPr>
          <p:cNvPr id="5" name="Text Placeholder 4" descr="A mother and daughter using hoes to dig soil on their farm  ">
            <a:extLst>
              <a:ext uri="{FF2B5EF4-FFF2-40B4-BE49-F238E27FC236}">
                <a16:creationId xmlns:a16="http://schemas.microsoft.com/office/drawing/2014/main" id="{C918D463-5B12-4E1F-B37D-739F8C3BD443}"/>
              </a:ext>
            </a:extLst>
          </p:cNvPr>
          <p:cNvSpPr>
            <a:spLocks noGrp="1"/>
          </p:cNvSpPr>
          <p:nvPr>
            <p:ph type="body" sz="quarter" idx="11"/>
          </p:nvPr>
        </p:nvSpPr>
        <p:spPr/>
        <p:txBody>
          <a:bodyPr/>
          <a:lstStyle/>
          <a:p>
            <a:r>
              <a:rPr lang="en-AU"/>
              <a:t>Memory (left) and her family are seen on their farmland near their village in Mwanza district, southern Malawi. Photo: Tim Lam/Caritas Australia</a:t>
            </a:r>
          </a:p>
        </p:txBody>
      </p:sp>
    </p:spTree>
    <p:extLst>
      <p:ext uri="{BB962C8B-B14F-4D97-AF65-F5344CB8AC3E}">
        <p14:creationId xmlns:p14="http://schemas.microsoft.com/office/powerpoint/2010/main" val="30535923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2390D7-F040-4021-AA56-0FF180529622}"/>
              </a:ext>
            </a:extLst>
          </p:cNvPr>
          <p:cNvSpPr>
            <a:spLocks noGrp="1"/>
          </p:cNvSpPr>
          <p:nvPr>
            <p:ph type="body" sz="half" idx="2"/>
          </p:nvPr>
        </p:nvSpPr>
        <p:spPr/>
        <p:txBody>
          <a:bodyPr/>
          <a:lstStyle/>
          <a:p>
            <a:r>
              <a:rPr lang="en-US"/>
              <a:t>Community members save money together through a Village Savings and Loans Group. </a:t>
            </a:r>
          </a:p>
          <a:p>
            <a:r>
              <a:rPr lang="en-US"/>
              <a:t>Members can then borrow some money (loan) for an activity and then pay the group back so another member can borrow money for their activity.  </a:t>
            </a:r>
          </a:p>
          <a:p>
            <a:r>
              <a:rPr lang="en-US"/>
              <a:t>Memory’s parents were very happy to receive a goat as members of their Village Savings and Loans Group.</a:t>
            </a:r>
            <a:endParaRPr lang="en-AU"/>
          </a:p>
          <a:p>
            <a:endParaRPr lang="en-AU"/>
          </a:p>
        </p:txBody>
      </p:sp>
      <p:sp>
        <p:nvSpPr>
          <p:cNvPr id="3" name="Title 2">
            <a:extLst>
              <a:ext uri="{FF2B5EF4-FFF2-40B4-BE49-F238E27FC236}">
                <a16:creationId xmlns:a16="http://schemas.microsoft.com/office/drawing/2014/main" id="{C68B6EB0-CBDA-4E3D-A7BC-83B9186BB5B8}"/>
              </a:ext>
            </a:extLst>
          </p:cNvPr>
          <p:cNvSpPr>
            <a:spLocks noGrp="1"/>
          </p:cNvSpPr>
          <p:nvPr>
            <p:ph type="title"/>
          </p:nvPr>
        </p:nvSpPr>
        <p:spPr/>
        <p:txBody>
          <a:bodyPr/>
          <a:lstStyle/>
          <a:p>
            <a:r>
              <a:rPr lang="en-AU"/>
              <a:t>Raising goats</a:t>
            </a:r>
          </a:p>
        </p:txBody>
      </p:sp>
      <p:pic>
        <p:nvPicPr>
          <p:cNvPr id="7" name="Picture Placeholder 6">
            <a:extLst>
              <a:ext uri="{FF2B5EF4-FFF2-40B4-BE49-F238E27FC236}">
                <a16:creationId xmlns:a16="http://schemas.microsoft.com/office/drawing/2014/main" id="{7CF5764D-B44E-4106-830E-137F1F6D32A8}"/>
              </a:ext>
            </a:extLst>
          </p:cNvPr>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a:stretch>
            <a:fillRect/>
          </a:stretch>
        </p:blipFill>
        <p:spPr/>
      </p:pic>
      <p:sp>
        <p:nvSpPr>
          <p:cNvPr id="5" name="Text Placeholder 4" descr="A man and a woman holding a goat">
            <a:extLst>
              <a:ext uri="{FF2B5EF4-FFF2-40B4-BE49-F238E27FC236}">
                <a16:creationId xmlns:a16="http://schemas.microsoft.com/office/drawing/2014/main" id="{C918D463-5B12-4E1F-B37D-739F8C3BD443}"/>
              </a:ext>
            </a:extLst>
          </p:cNvPr>
          <p:cNvSpPr>
            <a:spLocks noGrp="1"/>
          </p:cNvSpPr>
          <p:nvPr>
            <p:ph type="body" sz="quarter" idx="11"/>
          </p:nvPr>
        </p:nvSpPr>
        <p:spPr/>
        <p:txBody>
          <a:bodyPr/>
          <a:lstStyle/>
          <a:p>
            <a:r>
              <a:rPr lang="en-AU"/>
              <a:t>Memory’s parents, Lector and Lute, carrying a goat that was provided to them by CADECOM. Photo: Tim Lam/Caritas Australia</a:t>
            </a:r>
          </a:p>
        </p:txBody>
      </p:sp>
    </p:spTree>
    <p:extLst>
      <p:ext uri="{BB962C8B-B14F-4D97-AF65-F5344CB8AC3E}">
        <p14:creationId xmlns:p14="http://schemas.microsoft.com/office/powerpoint/2010/main" val="39515379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2390D7-F040-4021-AA56-0FF180529622}"/>
              </a:ext>
            </a:extLst>
          </p:cNvPr>
          <p:cNvSpPr>
            <a:spLocks noGrp="1"/>
          </p:cNvSpPr>
          <p:nvPr>
            <p:ph type="body" sz="half" idx="2"/>
          </p:nvPr>
        </p:nvSpPr>
        <p:spPr/>
        <p:txBody>
          <a:bodyPr/>
          <a:lstStyle/>
          <a:p>
            <a:r>
              <a:rPr lang="en-US"/>
              <a:t>Another strength of the community was the land and natural environment. The community have been able to use this beautiful area to start beekeeping. </a:t>
            </a:r>
          </a:p>
          <a:p>
            <a:r>
              <a:rPr lang="en-US"/>
              <a:t>Now they can collect honey to sell while also caring for their local environment which is good for the community and the bees!  </a:t>
            </a:r>
          </a:p>
          <a:p>
            <a:endParaRPr lang="en-AU"/>
          </a:p>
        </p:txBody>
      </p:sp>
      <p:sp>
        <p:nvSpPr>
          <p:cNvPr id="3" name="Title 2">
            <a:extLst>
              <a:ext uri="{FF2B5EF4-FFF2-40B4-BE49-F238E27FC236}">
                <a16:creationId xmlns:a16="http://schemas.microsoft.com/office/drawing/2014/main" id="{C68B6EB0-CBDA-4E3D-A7BC-83B9186BB5B8}"/>
              </a:ext>
            </a:extLst>
          </p:cNvPr>
          <p:cNvSpPr>
            <a:spLocks noGrp="1"/>
          </p:cNvSpPr>
          <p:nvPr>
            <p:ph type="title"/>
          </p:nvPr>
        </p:nvSpPr>
        <p:spPr/>
        <p:txBody>
          <a:bodyPr/>
          <a:lstStyle/>
          <a:p>
            <a:r>
              <a:rPr lang="en-AU"/>
              <a:t>Selling honey and caring for the environment</a:t>
            </a:r>
          </a:p>
        </p:txBody>
      </p:sp>
      <p:sp>
        <p:nvSpPr>
          <p:cNvPr id="5" name="Text Placeholder 4">
            <a:extLst>
              <a:ext uri="{FF2B5EF4-FFF2-40B4-BE49-F238E27FC236}">
                <a16:creationId xmlns:a16="http://schemas.microsoft.com/office/drawing/2014/main" id="{C918D463-5B12-4E1F-B37D-739F8C3BD443}"/>
              </a:ext>
            </a:extLst>
          </p:cNvPr>
          <p:cNvSpPr>
            <a:spLocks noGrp="1"/>
          </p:cNvSpPr>
          <p:nvPr>
            <p:ph type="body" sz="quarter" idx="11"/>
          </p:nvPr>
        </p:nvSpPr>
        <p:spPr/>
        <p:txBody>
          <a:bodyPr/>
          <a:lstStyle/>
          <a:p>
            <a:r>
              <a:rPr lang="en-AU"/>
              <a:t>Community members wearing beekeeping suits collect honey from a bee hive. Photo: Caritas Australia </a:t>
            </a:r>
          </a:p>
        </p:txBody>
      </p:sp>
      <p:pic>
        <p:nvPicPr>
          <p:cNvPr id="6" name="Picture Placeholder 8" descr="Two people wearing beekeeping suits stand next to a bee hive surrounds by trees.">
            <a:extLst>
              <a:ext uri="{FF2B5EF4-FFF2-40B4-BE49-F238E27FC236}">
                <a16:creationId xmlns:a16="http://schemas.microsoft.com/office/drawing/2014/main" id="{9EA04400-3F7B-407A-A11D-643EE244B47E}"/>
              </a:ext>
            </a:extLst>
          </p:cNvPr>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a:stretch>
            <a:fillRect/>
          </a:stretch>
        </p:blipFill>
        <p:spPr>
          <a:xfrm>
            <a:off x="7543800" y="1447800"/>
            <a:ext cx="4286250" cy="3914775"/>
          </a:xfrm>
          <a:ln w="38100">
            <a:noFill/>
          </a:ln>
        </p:spPr>
      </p:pic>
    </p:spTree>
    <p:extLst>
      <p:ext uri="{BB962C8B-B14F-4D97-AF65-F5344CB8AC3E}">
        <p14:creationId xmlns:p14="http://schemas.microsoft.com/office/powerpoint/2010/main" val="17098082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CA1AA4A-8646-4512-BF97-54639B5E1D42}"/>
              </a:ext>
            </a:extLst>
          </p:cNvPr>
          <p:cNvSpPr>
            <a:spLocks noGrp="1"/>
          </p:cNvSpPr>
          <p:nvPr>
            <p:ph type="body" sz="half" idx="2"/>
          </p:nvPr>
        </p:nvSpPr>
        <p:spPr/>
        <p:txBody>
          <a:bodyPr/>
          <a:lstStyle/>
          <a:p>
            <a:r>
              <a:rPr lang="en-AU"/>
              <a:t>Families have used their skills to build handwashing devices to stay healthy. </a:t>
            </a:r>
          </a:p>
          <a:p>
            <a:r>
              <a:rPr lang="en-AU"/>
              <a:t>Many communities do not have access to clean, running water; which is crucial in reducing the spread of diseases. The simple act of washing hands with soap and water can reduce diarrhoea by over 40 percent.*</a:t>
            </a:r>
          </a:p>
          <a:p>
            <a:endParaRPr lang="en-AU"/>
          </a:p>
          <a:p>
            <a:r>
              <a:rPr lang="en-AU" sz="1400">
                <a:solidFill>
                  <a:srgbClr val="000000"/>
                </a:solidFill>
              </a:rPr>
              <a:t>*Source: </a:t>
            </a:r>
            <a:r>
              <a:rPr lang="en-AU" sz="1400">
                <a:solidFill>
                  <a:srgbClr val="000000"/>
                </a:solidFill>
                <a:hlinkClick r:id="rId3"/>
              </a:rPr>
              <a:t>United Nations</a:t>
            </a:r>
            <a:endParaRPr lang="en-AU" sz="1400">
              <a:solidFill>
                <a:srgbClr val="000000"/>
              </a:solidFill>
            </a:endParaRPr>
          </a:p>
          <a:p>
            <a:endParaRPr lang="en-AU"/>
          </a:p>
        </p:txBody>
      </p:sp>
      <p:sp>
        <p:nvSpPr>
          <p:cNvPr id="3" name="Title 2">
            <a:extLst>
              <a:ext uri="{FF2B5EF4-FFF2-40B4-BE49-F238E27FC236}">
                <a16:creationId xmlns:a16="http://schemas.microsoft.com/office/drawing/2014/main" id="{755ADB6D-796F-4E61-83BB-E37FEE5DE1D6}"/>
              </a:ext>
            </a:extLst>
          </p:cNvPr>
          <p:cNvSpPr>
            <a:spLocks noGrp="1"/>
          </p:cNvSpPr>
          <p:nvPr>
            <p:ph type="title"/>
          </p:nvPr>
        </p:nvSpPr>
        <p:spPr/>
        <p:txBody>
          <a:bodyPr/>
          <a:lstStyle/>
          <a:p>
            <a:r>
              <a:rPr lang="en-AU"/>
              <a:t>Handwashing </a:t>
            </a:r>
          </a:p>
        </p:txBody>
      </p:sp>
      <p:pic>
        <p:nvPicPr>
          <p:cNvPr id="7" name="Picture Placeholder 6" descr="A woman uses a simple handwashing device outside her brick home in Malawi">
            <a:extLst>
              <a:ext uri="{FF2B5EF4-FFF2-40B4-BE49-F238E27FC236}">
                <a16:creationId xmlns:a16="http://schemas.microsoft.com/office/drawing/2014/main" id="{564007DF-7BB8-40ED-ADCF-8CBF00B682EB}"/>
              </a:ext>
            </a:extLst>
          </p:cNvPr>
          <p:cNvPicPr>
            <a:picLocks noGrp="1" noChangeAspect="1"/>
          </p:cNvPicPr>
          <p:nvPr>
            <p:ph type="pic" sz="quarter" idx="10"/>
          </p:nvPr>
        </p:nvPicPr>
        <p:blipFill>
          <a:blip r:embed="rId4" cstate="print">
            <a:extLst>
              <a:ext uri="{28A0092B-C50C-407E-A947-70E740481C1C}">
                <a14:useLocalDpi xmlns:a14="http://schemas.microsoft.com/office/drawing/2010/main"/>
              </a:ext>
            </a:extLst>
          </a:blip>
          <a:srcRect/>
          <a:stretch>
            <a:fillRect/>
          </a:stretch>
        </p:blipFill>
        <p:spPr/>
      </p:pic>
      <p:sp>
        <p:nvSpPr>
          <p:cNvPr id="5" name="Text Placeholder 4">
            <a:extLst>
              <a:ext uri="{FF2B5EF4-FFF2-40B4-BE49-F238E27FC236}">
                <a16:creationId xmlns:a16="http://schemas.microsoft.com/office/drawing/2014/main" id="{7C8718EB-2AB6-49D1-AC94-E8F02B87450B}"/>
              </a:ext>
            </a:extLst>
          </p:cNvPr>
          <p:cNvSpPr>
            <a:spLocks noGrp="1"/>
          </p:cNvSpPr>
          <p:nvPr>
            <p:ph type="body" sz="quarter" idx="11"/>
          </p:nvPr>
        </p:nvSpPr>
        <p:spPr/>
        <p:txBody>
          <a:bodyPr lIns="91440" tIns="45720" rIns="91440" bIns="45720" anchor="t"/>
          <a:lstStyle/>
          <a:p>
            <a:r>
              <a:rPr lang="en-AU" dirty="0" err="1">
                <a:solidFill>
                  <a:srgbClr val="414042"/>
                </a:solidFill>
                <a:latin typeface="Arial"/>
                <a:cs typeface="Arial"/>
              </a:rPr>
              <a:t>Vellina</a:t>
            </a:r>
            <a:r>
              <a:rPr lang="en-AU" dirty="0">
                <a:solidFill>
                  <a:srgbClr val="414042"/>
                </a:solidFill>
                <a:latin typeface="Arial"/>
                <a:cs typeface="Arial"/>
              </a:rPr>
              <a:t> </a:t>
            </a:r>
            <a:r>
              <a:rPr lang="en-AU" dirty="0"/>
              <a:t>washes her hands outside her home in Malawi. Photo: Tim Lam / Caritas Australia </a:t>
            </a:r>
            <a:endParaRPr lang="en-US" dirty="0"/>
          </a:p>
        </p:txBody>
      </p:sp>
    </p:spTree>
    <p:extLst>
      <p:ext uri="{BB962C8B-B14F-4D97-AF65-F5344CB8AC3E}">
        <p14:creationId xmlns:p14="http://schemas.microsoft.com/office/powerpoint/2010/main" val="35885924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2390D7-F040-4021-AA56-0FF180529622}"/>
              </a:ext>
            </a:extLst>
          </p:cNvPr>
          <p:cNvSpPr>
            <a:spLocks noGrp="1"/>
          </p:cNvSpPr>
          <p:nvPr>
            <p:ph type="body" sz="half" idx="2"/>
          </p:nvPr>
        </p:nvSpPr>
        <p:spPr/>
        <p:txBody>
          <a:bodyPr/>
          <a:lstStyle/>
          <a:p>
            <a:r>
              <a:rPr lang="en-US"/>
              <a:t>The community grow lots of bananas which they use to make banana wine. </a:t>
            </a:r>
          </a:p>
          <a:p>
            <a:r>
              <a:rPr lang="en-US"/>
              <a:t>They sell the wine to earn money to buy other things they need. </a:t>
            </a:r>
          </a:p>
          <a:p>
            <a:endParaRPr lang="en-US"/>
          </a:p>
          <a:p>
            <a:endParaRPr lang="en-US"/>
          </a:p>
        </p:txBody>
      </p:sp>
      <p:sp>
        <p:nvSpPr>
          <p:cNvPr id="3" name="Title 2">
            <a:extLst>
              <a:ext uri="{FF2B5EF4-FFF2-40B4-BE49-F238E27FC236}">
                <a16:creationId xmlns:a16="http://schemas.microsoft.com/office/drawing/2014/main" id="{C68B6EB0-CBDA-4E3D-A7BC-83B9186BB5B8}"/>
              </a:ext>
            </a:extLst>
          </p:cNvPr>
          <p:cNvSpPr>
            <a:spLocks noGrp="1"/>
          </p:cNvSpPr>
          <p:nvPr>
            <p:ph type="title"/>
          </p:nvPr>
        </p:nvSpPr>
        <p:spPr/>
        <p:txBody>
          <a:bodyPr/>
          <a:lstStyle/>
          <a:p>
            <a:r>
              <a:rPr lang="en-AU"/>
              <a:t>Income generation</a:t>
            </a:r>
          </a:p>
        </p:txBody>
      </p:sp>
      <p:sp>
        <p:nvSpPr>
          <p:cNvPr id="5" name="Text Placeholder 4">
            <a:extLst>
              <a:ext uri="{FF2B5EF4-FFF2-40B4-BE49-F238E27FC236}">
                <a16:creationId xmlns:a16="http://schemas.microsoft.com/office/drawing/2014/main" id="{C918D463-5B12-4E1F-B37D-739F8C3BD443}"/>
              </a:ext>
            </a:extLst>
          </p:cNvPr>
          <p:cNvSpPr>
            <a:spLocks noGrp="1"/>
          </p:cNvSpPr>
          <p:nvPr>
            <p:ph type="body" sz="quarter" idx="11"/>
          </p:nvPr>
        </p:nvSpPr>
        <p:spPr/>
        <p:txBody>
          <a:bodyPr/>
          <a:lstStyle/>
          <a:p>
            <a:r>
              <a:rPr lang="en-AU"/>
              <a:t>As part of the Caritas Australia-supported program, community members have learnt to make banana wine as an income generating activity. Photo: Tim Lam / Caritas Australia.</a:t>
            </a:r>
          </a:p>
        </p:txBody>
      </p:sp>
      <p:pic>
        <p:nvPicPr>
          <p:cNvPr id="9" name="Picture Placeholder 8" descr="8 women stand behind a table holding bottles of banana wine.">
            <a:extLst>
              <a:ext uri="{FF2B5EF4-FFF2-40B4-BE49-F238E27FC236}">
                <a16:creationId xmlns:a16="http://schemas.microsoft.com/office/drawing/2014/main" id="{7973C4D9-4006-4EAB-A738-E6E3EDC3ED03}"/>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7362390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2390D7-F040-4021-AA56-0FF180529622}"/>
              </a:ext>
            </a:extLst>
          </p:cNvPr>
          <p:cNvSpPr>
            <a:spLocks noGrp="1"/>
          </p:cNvSpPr>
          <p:nvPr>
            <p:ph type="body" sz="half" idx="2"/>
          </p:nvPr>
        </p:nvSpPr>
        <p:spPr>
          <a:xfrm>
            <a:off x="584849" y="1406426"/>
            <a:ext cx="6504209" cy="4540746"/>
          </a:xfrm>
        </p:spPr>
        <p:txBody>
          <a:bodyPr/>
          <a:lstStyle/>
          <a:p>
            <a:r>
              <a:rPr lang="en-US" dirty="0"/>
              <a:t>Through the Strengths-based Approach, Memory and her community have learned to use their strengths to grow more food, increase their income and stay healthy!</a:t>
            </a:r>
          </a:p>
          <a:p>
            <a:endParaRPr lang="en-US" dirty="0"/>
          </a:p>
        </p:txBody>
      </p:sp>
      <p:sp>
        <p:nvSpPr>
          <p:cNvPr id="3" name="Title 2">
            <a:extLst>
              <a:ext uri="{FF2B5EF4-FFF2-40B4-BE49-F238E27FC236}">
                <a16:creationId xmlns:a16="http://schemas.microsoft.com/office/drawing/2014/main" id="{C68B6EB0-CBDA-4E3D-A7BC-83B9186BB5B8}"/>
              </a:ext>
            </a:extLst>
          </p:cNvPr>
          <p:cNvSpPr>
            <a:spLocks noGrp="1"/>
          </p:cNvSpPr>
          <p:nvPr>
            <p:ph type="title"/>
          </p:nvPr>
        </p:nvSpPr>
        <p:spPr/>
        <p:txBody>
          <a:bodyPr/>
          <a:lstStyle/>
          <a:p>
            <a:r>
              <a:rPr lang="en-AU"/>
              <a:t>Income generation</a:t>
            </a:r>
          </a:p>
        </p:txBody>
      </p:sp>
      <p:sp>
        <p:nvSpPr>
          <p:cNvPr id="5" name="Text Placeholder 4">
            <a:extLst>
              <a:ext uri="{FF2B5EF4-FFF2-40B4-BE49-F238E27FC236}">
                <a16:creationId xmlns:a16="http://schemas.microsoft.com/office/drawing/2014/main" id="{C918D463-5B12-4E1F-B37D-739F8C3BD443}"/>
              </a:ext>
            </a:extLst>
          </p:cNvPr>
          <p:cNvSpPr>
            <a:spLocks noGrp="1"/>
          </p:cNvSpPr>
          <p:nvPr>
            <p:ph type="body" sz="quarter" idx="11"/>
          </p:nvPr>
        </p:nvSpPr>
        <p:spPr/>
        <p:txBody>
          <a:bodyPr/>
          <a:lstStyle/>
          <a:p>
            <a:pPr lvl="0" algn="l" rtl="0">
              <a:defRPr/>
            </a:pPr>
            <a:r>
              <a:rPr lang="en-AU" kern="1200">
                <a:solidFill>
                  <a:schemeClr val="tx1"/>
                </a:solidFill>
              </a:rPr>
              <a:t>Memory (centre) with her parents, Lector and Lute, and siblings in their village in Mwanza district, southern Malawi. Photo: Tim Lam/Caritas Australia</a:t>
            </a:r>
          </a:p>
        </p:txBody>
      </p:sp>
      <p:pic>
        <p:nvPicPr>
          <p:cNvPr id="8" name="Picture Placeholder 7" descr="A family of eight people standing outside their home.">
            <a:extLst>
              <a:ext uri="{FF2B5EF4-FFF2-40B4-BE49-F238E27FC236}">
                <a16:creationId xmlns:a16="http://schemas.microsoft.com/office/drawing/2014/main" id="{60FB59E0-F5A3-4E84-8F60-C3A3E69FDE6F}"/>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3504" r="13504"/>
          <a:stretch>
            <a:fillRect/>
          </a:stretch>
        </p:blipFill>
        <p:spPr/>
      </p:pic>
      <p:sp>
        <p:nvSpPr>
          <p:cNvPr id="4" name="Rectangle 3">
            <a:extLst>
              <a:ext uri="{FF2B5EF4-FFF2-40B4-BE49-F238E27FC236}">
                <a16:creationId xmlns:a16="http://schemas.microsoft.com/office/drawing/2014/main" id="{2E74AE0B-EE60-468F-87B7-F0537D3F3C27}"/>
              </a:ext>
            </a:extLst>
          </p:cNvPr>
          <p:cNvSpPr/>
          <p:nvPr/>
        </p:nvSpPr>
        <p:spPr>
          <a:xfrm>
            <a:off x="573128" y="5589543"/>
            <a:ext cx="6096000" cy="461665"/>
          </a:xfrm>
          <a:prstGeom prst="rect">
            <a:avLst/>
          </a:prstGeom>
        </p:spPr>
        <p:txBody>
          <a:bodyPr>
            <a:spAutoFit/>
          </a:bodyPr>
          <a:lstStyle/>
          <a:p>
            <a:pPr>
              <a:spcAft>
                <a:spcPts val="1125"/>
              </a:spcAft>
            </a:pPr>
            <a:r>
              <a:rPr lang="en-AU" sz="1200" i="1" dirty="0">
                <a:solidFill>
                  <a:schemeClr val="tx2"/>
                </a:solidFill>
                <a:latin typeface="Times New Roman" panose="02020603050405020304" pitchFamily="18" charset="0"/>
                <a:ea typeface="Times New Roman" panose="02020603050405020304" pitchFamily="18" charset="0"/>
              </a:rPr>
              <a:t>Along with your generous support, this program is also supported by the Australian Government, through Australian NGO Cooperation Program (ANCP).</a:t>
            </a:r>
            <a:endParaRPr lang="en-AU" sz="1200" dirty="0">
              <a:solidFill>
                <a:schemeClr val="tx2"/>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732915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7C4CD64-8A55-41AA-817D-D7524CD76667}"/>
              </a:ext>
            </a:extLst>
          </p:cNvPr>
          <p:cNvSpPr>
            <a:spLocks noGrp="1"/>
          </p:cNvSpPr>
          <p:nvPr>
            <p:ph type="title"/>
          </p:nvPr>
        </p:nvSpPr>
        <p:spPr>
          <a:xfrm>
            <a:off x="522564" y="262853"/>
            <a:ext cx="7678404" cy="482203"/>
          </a:xfrm>
        </p:spPr>
        <p:txBody>
          <a:bodyPr/>
          <a:lstStyle/>
          <a:p>
            <a:r>
              <a:rPr lang="en-AU" sz="3600"/>
              <a:t>Strengths-based Approach to Community Development </a:t>
            </a:r>
          </a:p>
        </p:txBody>
      </p:sp>
      <p:pic>
        <p:nvPicPr>
          <p:cNvPr id="7" name="Picture Placeholder 6" descr="Four women sit in a group, one holding a savings and loan record book in her hand.">
            <a:extLst>
              <a:ext uri="{FF2B5EF4-FFF2-40B4-BE49-F238E27FC236}">
                <a16:creationId xmlns:a16="http://schemas.microsoft.com/office/drawing/2014/main" id="{285A76D7-65AA-47DB-A6B4-A97A4423A139}"/>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0" y="2035969"/>
            <a:ext cx="12192000" cy="4822031"/>
          </a:xfrm>
        </p:spPr>
      </p:pic>
      <p:sp>
        <p:nvSpPr>
          <p:cNvPr id="5" name="Text Placeholder 4">
            <a:extLst>
              <a:ext uri="{FF2B5EF4-FFF2-40B4-BE49-F238E27FC236}">
                <a16:creationId xmlns:a16="http://schemas.microsoft.com/office/drawing/2014/main" id="{9AB1FE76-A7B9-4A43-8B64-1270A02B17EA}"/>
              </a:ext>
            </a:extLst>
          </p:cNvPr>
          <p:cNvSpPr>
            <a:spLocks noGrp="1"/>
          </p:cNvSpPr>
          <p:nvPr>
            <p:ph type="body" sz="quarter" idx="11"/>
          </p:nvPr>
        </p:nvSpPr>
        <p:spPr>
          <a:xfrm>
            <a:off x="513996" y="1465543"/>
            <a:ext cx="7686972" cy="399604"/>
          </a:xfrm>
        </p:spPr>
        <p:txBody>
          <a:bodyPr/>
          <a:lstStyle/>
          <a:p>
            <a:r>
              <a:rPr lang="en-AU" sz="2400"/>
              <a:t>Primary School Resource</a:t>
            </a:r>
          </a:p>
        </p:txBody>
      </p:sp>
    </p:spTree>
    <p:extLst>
      <p:ext uri="{BB962C8B-B14F-4D97-AF65-F5344CB8AC3E}">
        <p14:creationId xmlns:p14="http://schemas.microsoft.com/office/powerpoint/2010/main" val="839422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7C0BE6-4192-412D-89CB-3CEF7706491E}"/>
              </a:ext>
            </a:extLst>
          </p:cNvPr>
          <p:cNvSpPr>
            <a:spLocks noGrp="1"/>
          </p:cNvSpPr>
          <p:nvPr>
            <p:ph type="title"/>
          </p:nvPr>
        </p:nvSpPr>
        <p:spPr/>
        <p:txBody>
          <a:bodyPr/>
          <a:lstStyle/>
          <a:p>
            <a:r>
              <a:rPr lang="en-AU"/>
              <a:t>What are our strengths?</a:t>
            </a:r>
          </a:p>
        </p:txBody>
      </p:sp>
      <p:pic>
        <p:nvPicPr>
          <p:cNvPr id="6" name="Picture 5" descr="A cartoon of 2 children smiling with their arms outstretched.">
            <a:extLst>
              <a:ext uri="{FF2B5EF4-FFF2-40B4-BE49-F238E27FC236}">
                <a16:creationId xmlns:a16="http://schemas.microsoft.com/office/drawing/2014/main" id="{6093D33B-5D16-43E6-9733-F8BEDE8FE4F1}"/>
              </a:ext>
            </a:extLst>
          </p:cNvPr>
          <p:cNvPicPr>
            <a:picLocks noGrp="1" noChangeAspect="1"/>
          </p:cNvPicPr>
          <p:nvPr isPhoto="1"/>
        </p:nvPicPr>
        <p:blipFill rotWithShape="1">
          <a:blip r:embed="rId3" cstate="print">
            <a:lum/>
            <a:extLst>
              <a:ext uri="{28A0092B-C50C-407E-A947-70E740481C1C}">
                <a14:useLocalDpi xmlns:a14="http://schemas.microsoft.com/office/drawing/2010/main"/>
              </a:ext>
            </a:extLst>
          </a:blip>
          <a:srcRect b="-1"/>
          <a:stretch/>
        </p:blipFill>
        <p:spPr>
          <a:xfrm>
            <a:off x="5840361" y="1720371"/>
            <a:ext cx="5867001" cy="3957405"/>
          </a:xfrm>
          <a:prstGeom prst="rect">
            <a:avLst/>
          </a:prstGeom>
          <a:noFill/>
          <a:ln>
            <a:noFill/>
          </a:ln>
        </p:spPr>
      </p:pic>
      <p:sp>
        <p:nvSpPr>
          <p:cNvPr id="2" name="Rectangle 1">
            <a:extLst>
              <a:ext uri="{FF2B5EF4-FFF2-40B4-BE49-F238E27FC236}">
                <a16:creationId xmlns:a16="http://schemas.microsoft.com/office/drawing/2014/main" id="{00E40FC9-A052-4994-9420-672FF2F0B32D}"/>
              </a:ext>
            </a:extLst>
          </p:cNvPr>
          <p:cNvSpPr/>
          <p:nvPr/>
        </p:nvSpPr>
        <p:spPr>
          <a:xfrm>
            <a:off x="573128" y="2126054"/>
            <a:ext cx="5178743" cy="2308324"/>
          </a:xfrm>
          <a:prstGeom prst="rect">
            <a:avLst/>
          </a:prstGeom>
        </p:spPr>
        <p:txBody>
          <a:bodyPr wrap="square">
            <a:spAutoFit/>
          </a:bodyPr>
          <a:lstStyle/>
          <a:p>
            <a:pPr lvl="0" defTabSz="914400">
              <a:defRPr/>
            </a:pPr>
            <a:r>
              <a:rPr lang="en-US" sz="3600" baseline="30000">
                <a:solidFill>
                  <a:schemeClr val="tx2"/>
                </a:solidFill>
              </a:rPr>
              <a:t>Think about the different communities you are a part of. </a:t>
            </a:r>
          </a:p>
          <a:p>
            <a:pPr lvl="0" defTabSz="914400">
              <a:defRPr/>
            </a:pPr>
            <a:endParaRPr lang="en-US" sz="3600" baseline="30000">
              <a:solidFill>
                <a:schemeClr val="tx2"/>
              </a:solidFill>
            </a:endParaRPr>
          </a:p>
          <a:p>
            <a:pPr lvl="0" defTabSz="914400">
              <a:defRPr/>
            </a:pPr>
            <a:r>
              <a:rPr lang="en-US" sz="3600" baseline="30000">
                <a:solidFill>
                  <a:schemeClr val="tx2"/>
                </a:solidFill>
              </a:rPr>
              <a:t>What strengths and assets do you have collectively, that you could use to work for social justice? </a:t>
            </a:r>
          </a:p>
        </p:txBody>
      </p:sp>
    </p:spTree>
    <p:extLst>
      <p:ext uri="{BB962C8B-B14F-4D97-AF65-F5344CB8AC3E}">
        <p14:creationId xmlns:p14="http://schemas.microsoft.com/office/powerpoint/2010/main" val="42064640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9B3793-BEA6-57D6-75A4-80D5DC349EA7}"/>
              </a:ext>
            </a:extLst>
          </p:cNvPr>
          <p:cNvSpPr>
            <a:spLocks noGrp="1"/>
          </p:cNvSpPr>
          <p:nvPr>
            <p:ph type="body" sz="quarter" idx="4294967295"/>
          </p:nvPr>
        </p:nvSpPr>
        <p:spPr>
          <a:xfrm>
            <a:off x="567530" y="1375420"/>
            <a:ext cx="11152401" cy="4348162"/>
          </a:xfrm>
          <a:prstGeom prst="rect">
            <a:avLst/>
          </a:prstGeom>
        </p:spPr>
        <p:txBody>
          <a:bodyPr lIns="91440" tIns="45720" rIns="91440" bIns="45720" anchor="t"/>
          <a:lstStyle/>
          <a:p>
            <a:pPr>
              <a:lnSpc>
                <a:spcPct val="100000"/>
              </a:lnSpc>
            </a:pPr>
            <a:r>
              <a:rPr lang="en-US" sz="2800">
                <a:solidFill>
                  <a:schemeClr val="tx2"/>
                </a:solidFill>
              </a:rPr>
              <a:t>Learning about challenges to the health, wellbeing and safety of others and our earth can be hard. If you are feeling worried or upset about anything you have learnt about through this resource, make sure you talk to your teacher or trusted adult. They can share your concerns via our</a:t>
            </a:r>
            <a:r>
              <a:rPr lang="en-US" sz="2800"/>
              <a:t> </a:t>
            </a:r>
            <a:r>
              <a:rPr lang="en-US" sz="2800">
                <a:solidFill>
                  <a:srgbClr val="0563C1"/>
                </a:solidFill>
                <a:cs typeface="Segoe UI"/>
                <a:hlinkClick r:id="rId2"/>
              </a:rPr>
              <a:t>website</a:t>
            </a:r>
            <a:r>
              <a:rPr lang="en-US" sz="2800"/>
              <a:t>. </a:t>
            </a:r>
          </a:p>
          <a:p>
            <a:pPr marL="984250">
              <a:lnSpc>
                <a:spcPct val="100000"/>
              </a:lnSpc>
              <a:spcBef>
                <a:spcPts val="0"/>
              </a:spcBef>
              <a:spcAft>
                <a:spcPts val="600"/>
              </a:spcAft>
            </a:pPr>
            <a:endParaRPr lang="en-US" sz="2800"/>
          </a:p>
          <a:p>
            <a:pPr marL="1073150">
              <a:lnSpc>
                <a:spcPct val="100000"/>
              </a:lnSpc>
            </a:pPr>
            <a:r>
              <a:rPr lang="en-US" sz="2800">
                <a:solidFill>
                  <a:schemeClr val="tx2"/>
                </a:solidFill>
              </a:rPr>
              <a:t>Do you have an idea for how Caritas Australia can improve our school resources? We would love to hear it! Please email</a:t>
            </a:r>
            <a:r>
              <a:rPr lang="en-US" sz="2800"/>
              <a:t> </a:t>
            </a:r>
            <a:r>
              <a:rPr lang="en-US" sz="2800">
                <a:hlinkClick r:id="rId3"/>
              </a:rPr>
              <a:t>education@caritas.org.au</a:t>
            </a:r>
            <a:r>
              <a:rPr lang="en-US" sz="2800"/>
              <a:t> </a:t>
            </a:r>
            <a:br>
              <a:rPr lang="en-US" sz="2400"/>
            </a:br>
            <a:r>
              <a:rPr lang="en-US" sz="2400"/>
              <a:t> </a:t>
            </a:r>
            <a:endParaRPr lang="en-US" sz="2400">
              <a:ea typeface="Roboto Light" panose="02000000000000000000" pitchFamily="2" charset="0"/>
            </a:endParaRPr>
          </a:p>
        </p:txBody>
      </p:sp>
      <p:pic>
        <p:nvPicPr>
          <p:cNvPr id="5" name="Graphic 5" descr="Person with idea outline">
            <a:extLst>
              <a:ext uri="{FF2B5EF4-FFF2-40B4-BE49-F238E27FC236}">
                <a16:creationId xmlns:a16="http://schemas.microsoft.com/office/drawing/2014/main" id="{549ECDFA-AD65-CD5A-4EB8-46C2AFA5546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7531" y="4020836"/>
            <a:ext cx="1037998" cy="1037998"/>
          </a:xfrm>
          <a:prstGeom prst="rect">
            <a:avLst/>
          </a:prstGeom>
        </p:spPr>
      </p:pic>
      <p:sp>
        <p:nvSpPr>
          <p:cNvPr id="7" name="Title 2">
            <a:extLst>
              <a:ext uri="{FF2B5EF4-FFF2-40B4-BE49-F238E27FC236}">
                <a16:creationId xmlns:a16="http://schemas.microsoft.com/office/drawing/2014/main" id="{06A173CE-3E27-4896-A22C-1D617A2BD8FE}"/>
              </a:ext>
            </a:extLst>
          </p:cNvPr>
          <p:cNvSpPr txBox="1">
            <a:spLocks/>
          </p:cNvSpPr>
          <p:nvPr/>
        </p:nvSpPr>
        <p:spPr>
          <a:xfrm>
            <a:off x="567531" y="365004"/>
            <a:ext cx="8314446" cy="760137"/>
          </a:xfrm>
          <a:prstGeom prst="rect">
            <a:avLst/>
          </a:prstGeom>
        </p:spPr>
        <p:txBody>
          <a:bodyPr vert="horz" lIns="91440" tIns="45720" rIns="91440" bIns="45720" rtlCol="0" anchor="ctr" anchorCtr="0">
            <a:noAutofit/>
          </a:bodyPr>
          <a:lstStyle>
            <a:lvl1pPr algn="l" eaLnBrk="1" hangingPunct="1">
              <a:defRPr b="1" i="0" cap="all" normalizeH="0" baseline="0">
                <a:solidFill>
                  <a:srgbClr val="0C244C"/>
                </a:solidFill>
                <a:latin typeface="Arial"/>
                <a:ea typeface="+mj-ea"/>
                <a:cs typeface="Arial"/>
              </a:defRPr>
            </a:lvl1pPr>
          </a:lstStyle>
          <a:p>
            <a:pPr defTabSz="914400"/>
            <a:r>
              <a:rPr lang="en-AU" sz="3600" kern="0" cap="none">
                <a:solidFill>
                  <a:schemeClr val="tx2"/>
                </a:solidFill>
              </a:rPr>
              <a:t>Students</a:t>
            </a:r>
            <a:r>
              <a:rPr lang="en-AU" sz="3600" kern="0" cap="none"/>
              <a:t> </a:t>
            </a:r>
          </a:p>
        </p:txBody>
      </p:sp>
    </p:spTree>
    <p:extLst>
      <p:ext uri="{BB962C8B-B14F-4D97-AF65-F5344CB8AC3E}">
        <p14:creationId xmlns:p14="http://schemas.microsoft.com/office/powerpoint/2010/main" val="383111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4AFDC6-C08B-4732-873F-3A8FC370A0CB}"/>
              </a:ext>
            </a:extLst>
          </p:cNvPr>
          <p:cNvSpPr>
            <a:spLocks noGrp="1"/>
          </p:cNvSpPr>
          <p:nvPr>
            <p:ph type="title"/>
          </p:nvPr>
        </p:nvSpPr>
        <p:spPr/>
        <p:txBody>
          <a:bodyPr/>
          <a:lstStyle/>
          <a:p>
            <a:r>
              <a:rPr lang="en-AU"/>
              <a:t>Credits </a:t>
            </a:r>
          </a:p>
        </p:txBody>
      </p:sp>
      <p:sp>
        <p:nvSpPr>
          <p:cNvPr id="5" name="Text Placeholder 4">
            <a:extLst>
              <a:ext uri="{FF2B5EF4-FFF2-40B4-BE49-F238E27FC236}">
                <a16:creationId xmlns:a16="http://schemas.microsoft.com/office/drawing/2014/main" id="{6AA9803C-055C-4999-BD7A-859C17331F52}"/>
              </a:ext>
            </a:extLst>
          </p:cNvPr>
          <p:cNvSpPr>
            <a:spLocks noGrp="1"/>
          </p:cNvSpPr>
          <p:nvPr>
            <p:ph type="body" sz="half" idx="2"/>
          </p:nvPr>
        </p:nvSpPr>
        <p:spPr/>
        <p:txBody>
          <a:bodyPr/>
          <a:lstStyle/>
          <a:p>
            <a:r>
              <a:rPr lang="en-AU" dirty="0"/>
              <a:t>Content adapted in part and with permission from the </a:t>
            </a:r>
            <a:r>
              <a:rPr lang="en-AU" dirty="0" err="1"/>
              <a:t>Coady</a:t>
            </a:r>
            <a:r>
              <a:rPr lang="en-AU" dirty="0"/>
              <a:t> International Institute, St Francis Xavier University. </a:t>
            </a:r>
          </a:p>
        </p:txBody>
      </p:sp>
    </p:spTree>
    <p:extLst>
      <p:ext uri="{BB962C8B-B14F-4D97-AF65-F5344CB8AC3E}">
        <p14:creationId xmlns:p14="http://schemas.microsoft.com/office/powerpoint/2010/main" val="27878505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79944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56DFF71-04F2-485A-92B4-CDD9E7BCEC85}"/>
              </a:ext>
            </a:extLst>
          </p:cNvPr>
          <p:cNvSpPr>
            <a:spLocks noGrp="1"/>
          </p:cNvSpPr>
          <p:nvPr>
            <p:ph type="body" sz="half" idx="2"/>
          </p:nvPr>
        </p:nvSpPr>
        <p:spPr>
          <a:xfrm>
            <a:off x="1009340" y="5041790"/>
            <a:ext cx="10592579" cy="685624"/>
          </a:xfrm>
        </p:spPr>
        <p:txBody>
          <a:bodyPr/>
          <a:lstStyle/>
          <a:p>
            <a:r>
              <a:rPr lang="en-AU"/>
              <a:t>Every person is made in the image and likeness of God. This means that everyone is special and has God-given dignity.  </a:t>
            </a:r>
          </a:p>
        </p:txBody>
      </p:sp>
      <p:sp>
        <p:nvSpPr>
          <p:cNvPr id="5" name="Title 4">
            <a:extLst>
              <a:ext uri="{FF2B5EF4-FFF2-40B4-BE49-F238E27FC236}">
                <a16:creationId xmlns:a16="http://schemas.microsoft.com/office/drawing/2014/main" id="{3F5DC7C7-ED3C-4309-BBC9-E255AF01FB58}"/>
              </a:ext>
            </a:extLst>
          </p:cNvPr>
          <p:cNvSpPr>
            <a:spLocks noGrp="1"/>
          </p:cNvSpPr>
          <p:nvPr>
            <p:ph type="title"/>
          </p:nvPr>
        </p:nvSpPr>
        <p:spPr/>
        <p:txBody>
          <a:bodyPr/>
          <a:lstStyle/>
          <a:p>
            <a:r>
              <a:rPr lang="en-AU"/>
              <a:t>Human Dignity</a:t>
            </a:r>
          </a:p>
        </p:txBody>
      </p:sp>
      <p:pic>
        <p:nvPicPr>
          <p:cNvPr id="8" name="Picture 7" descr="Cartoon of a diverse group of people each standing on a podium that are all marked 1 and are of equal height. ">
            <a:extLst>
              <a:ext uri="{FF2B5EF4-FFF2-40B4-BE49-F238E27FC236}">
                <a16:creationId xmlns:a16="http://schemas.microsoft.com/office/drawing/2014/main" id="{6EE7C651-87F5-448D-8831-39148A77515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470486" y="1347750"/>
            <a:ext cx="4861540" cy="3149313"/>
          </a:xfrm>
          <a:prstGeom prst="rect">
            <a:avLst/>
          </a:prstGeom>
        </p:spPr>
      </p:pic>
      <p:pic>
        <p:nvPicPr>
          <p:cNvPr id="9" name="Picture 8" descr="Cartoon stating People ranked by skill with 3 people standing on a podium indicating 1st, 2nd and 3rd. ">
            <a:extLst>
              <a:ext uri="{FF2B5EF4-FFF2-40B4-BE49-F238E27FC236}">
                <a16:creationId xmlns:a16="http://schemas.microsoft.com/office/drawing/2014/main" id="{33ABD8C6-7E61-461F-9708-3D5CEFB77B8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09340" y="1347750"/>
            <a:ext cx="4861540" cy="3149312"/>
          </a:xfrm>
          <a:prstGeom prst="rect">
            <a:avLst/>
          </a:prstGeom>
        </p:spPr>
      </p:pic>
    </p:spTree>
    <p:extLst>
      <p:ext uri="{BB962C8B-B14F-4D97-AF65-F5344CB8AC3E}">
        <p14:creationId xmlns:p14="http://schemas.microsoft.com/office/powerpoint/2010/main" val="9371166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F5DC7C7-ED3C-4309-BBC9-E255AF01FB58}"/>
              </a:ext>
            </a:extLst>
          </p:cNvPr>
          <p:cNvSpPr>
            <a:spLocks noGrp="1"/>
          </p:cNvSpPr>
          <p:nvPr>
            <p:ph type="title"/>
          </p:nvPr>
        </p:nvSpPr>
        <p:spPr/>
        <p:txBody>
          <a:bodyPr/>
          <a:lstStyle/>
          <a:p>
            <a:r>
              <a:rPr lang="en-AU"/>
              <a:t>Human Dignity</a:t>
            </a:r>
          </a:p>
        </p:txBody>
      </p:sp>
      <p:sp>
        <p:nvSpPr>
          <p:cNvPr id="3" name="Text Placeholder 2">
            <a:extLst>
              <a:ext uri="{FF2B5EF4-FFF2-40B4-BE49-F238E27FC236}">
                <a16:creationId xmlns:a16="http://schemas.microsoft.com/office/drawing/2014/main" id="{B8CC5AB7-B898-45A9-9499-8CF79062BF28}"/>
              </a:ext>
            </a:extLst>
          </p:cNvPr>
          <p:cNvSpPr>
            <a:spLocks noGrp="1"/>
          </p:cNvSpPr>
          <p:nvPr>
            <p:ph type="body" sz="half" idx="2"/>
          </p:nvPr>
        </p:nvSpPr>
        <p:spPr>
          <a:xfrm>
            <a:off x="584849" y="1406426"/>
            <a:ext cx="6786622" cy="4540746"/>
          </a:xfrm>
        </p:spPr>
        <p:txBody>
          <a:bodyPr/>
          <a:lstStyle/>
          <a:p>
            <a:pPr>
              <a:spcAft>
                <a:spcPts val="1200"/>
              </a:spcAft>
            </a:pPr>
            <a:r>
              <a:rPr lang="en-AU"/>
              <a:t>We each have talents and abilities that God has blessed us with. When we identify these and combine them with everybody else's gifts and strengths, we realise that together we can achieve far more than when everybody works alone. </a:t>
            </a:r>
          </a:p>
          <a:p>
            <a:pPr>
              <a:spcAft>
                <a:spcPts val="1200"/>
              </a:spcAft>
            </a:pPr>
            <a:r>
              <a:rPr lang="en-AU"/>
              <a:t>We call this a Strengths-based Approach.</a:t>
            </a:r>
          </a:p>
          <a:p>
            <a:pPr>
              <a:spcAft>
                <a:spcPts val="1200"/>
              </a:spcAft>
            </a:pPr>
            <a:r>
              <a:rPr lang="en-AU"/>
              <a:t>This is the same in your classroom as it is in the communities that Caritas Australia works with all around the world! </a:t>
            </a:r>
          </a:p>
        </p:txBody>
      </p:sp>
      <p:pic>
        <p:nvPicPr>
          <p:cNvPr id="10" name="Picture 9" descr="cartoon of two children holding a globe of the world.">
            <a:extLst>
              <a:ext uri="{FF2B5EF4-FFF2-40B4-BE49-F238E27FC236}">
                <a16:creationId xmlns:a16="http://schemas.microsoft.com/office/drawing/2014/main" id="{85888DE0-4288-43A7-B477-A5F91D5B7C06}"/>
              </a:ext>
            </a:extLst>
          </p:cNvPr>
          <p:cNvPicPr>
            <a:picLocks noGrp="1" noChangeAspect="1"/>
          </p:cNvPicPr>
          <p:nvPr isPhoto="1"/>
        </p:nvPicPr>
        <p:blipFill rotWithShape="1">
          <a:blip r:embed="rId2" cstate="print">
            <a:lum/>
            <a:extLst>
              <a:ext uri="{28A0092B-C50C-407E-A947-70E740481C1C}">
                <a14:useLocalDpi xmlns:a14="http://schemas.microsoft.com/office/drawing/2010/main"/>
              </a:ext>
            </a:extLst>
          </a:blip>
          <a:srcRect/>
          <a:stretch/>
        </p:blipFill>
        <p:spPr>
          <a:xfrm>
            <a:off x="7926531" y="1719604"/>
            <a:ext cx="3877568" cy="3418792"/>
          </a:xfrm>
          <a:prstGeom prst="rect">
            <a:avLst/>
          </a:prstGeom>
          <a:noFill/>
          <a:ln>
            <a:noFill/>
          </a:ln>
        </p:spPr>
      </p:pic>
    </p:spTree>
    <p:extLst>
      <p:ext uri="{BB962C8B-B14F-4D97-AF65-F5344CB8AC3E}">
        <p14:creationId xmlns:p14="http://schemas.microsoft.com/office/powerpoint/2010/main" val="17644483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919E576-A7C0-4B84-B167-482263D6B28B}"/>
              </a:ext>
            </a:extLst>
          </p:cNvPr>
          <p:cNvSpPr>
            <a:spLocks noGrp="1"/>
          </p:cNvSpPr>
          <p:nvPr>
            <p:ph type="body" sz="half" idx="2"/>
          </p:nvPr>
        </p:nvSpPr>
        <p:spPr/>
        <p:txBody>
          <a:bodyPr/>
          <a:lstStyle/>
          <a:p>
            <a:r>
              <a:rPr lang="en-AU"/>
              <a:t>When we see images of communities who are living in poverty we can focus on what they don’t have.  </a:t>
            </a:r>
          </a:p>
          <a:p>
            <a:r>
              <a:rPr lang="en-AU"/>
              <a:t>Caritas Australia believes that each person has God-given gifts and strengths.</a:t>
            </a:r>
          </a:p>
          <a:p>
            <a:r>
              <a:rPr lang="en-AU"/>
              <a:t>Nobody has nothing. </a:t>
            </a:r>
          </a:p>
          <a:p>
            <a:r>
              <a:rPr lang="en-US"/>
              <a:t>Everyone in the community regardless of who you are or how old you are, everyone has something to contribute.</a:t>
            </a:r>
          </a:p>
          <a:p>
            <a:endParaRPr lang="en-AU"/>
          </a:p>
        </p:txBody>
      </p:sp>
      <p:sp>
        <p:nvSpPr>
          <p:cNvPr id="5" name="Title 4">
            <a:extLst>
              <a:ext uri="{FF2B5EF4-FFF2-40B4-BE49-F238E27FC236}">
                <a16:creationId xmlns:a16="http://schemas.microsoft.com/office/drawing/2014/main" id="{A50671A8-428A-4E4D-B67B-ED824DA9D4F6}"/>
              </a:ext>
            </a:extLst>
          </p:cNvPr>
          <p:cNvSpPr>
            <a:spLocks noGrp="1"/>
          </p:cNvSpPr>
          <p:nvPr>
            <p:ph type="title"/>
          </p:nvPr>
        </p:nvSpPr>
        <p:spPr/>
        <p:txBody>
          <a:bodyPr/>
          <a:lstStyle/>
          <a:p>
            <a:r>
              <a:rPr lang="en-AU"/>
              <a:t>Nobody has nothing</a:t>
            </a:r>
          </a:p>
        </p:txBody>
      </p:sp>
      <p:sp>
        <p:nvSpPr>
          <p:cNvPr id="8" name="Text Placeholder 7">
            <a:extLst>
              <a:ext uri="{FF2B5EF4-FFF2-40B4-BE49-F238E27FC236}">
                <a16:creationId xmlns:a16="http://schemas.microsoft.com/office/drawing/2014/main" id="{2111F6D6-0FFF-42F5-A69E-3A73BC0A9E08}"/>
              </a:ext>
            </a:extLst>
          </p:cNvPr>
          <p:cNvSpPr>
            <a:spLocks noGrp="1"/>
          </p:cNvSpPr>
          <p:nvPr>
            <p:ph type="body" sz="quarter" idx="11"/>
          </p:nvPr>
        </p:nvSpPr>
        <p:spPr/>
        <p:txBody>
          <a:bodyPr/>
          <a:lstStyle/>
          <a:p>
            <a:r>
              <a:rPr lang="en-AU" err="1"/>
              <a:t>Leaia</a:t>
            </a:r>
            <a:r>
              <a:rPr lang="en-AU"/>
              <a:t> and her children walk to collect water in Samoa. Photo: Laura Womersley/Caritas Australia</a:t>
            </a:r>
          </a:p>
        </p:txBody>
      </p:sp>
      <p:pic>
        <p:nvPicPr>
          <p:cNvPr id="11" name="Picture Placeholder 10" descr="5 people ranging in age from 8 years to adults carrying large containers full of water.">
            <a:extLst>
              <a:ext uri="{FF2B5EF4-FFF2-40B4-BE49-F238E27FC236}">
                <a16:creationId xmlns:a16="http://schemas.microsoft.com/office/drawing/2014/main" id="{7BCB6C2A-BCC1-4E00-BF04-DEC125F82DB5}"/>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620"/>
          <a:stretch/>
        </p:blipFill>
        <p:spPr>
          <a:xfrm>
            <a:off x="7543800" y="1447800"/>
            <a:ext cx="4286250" cy="3914166"/>
          </a:xfrm>
        </p:spPr>
      </p:pic>
    </p:spTree>
    <p:extLst>
      <p:ext uri="{BB962C8B-B14F-4D97-AF65-F5344CB8AC3E}">
        <p14:creationId xmlns:p14="http://schemas.microsoft.com/office/powerpoint/2010/main" val="21235977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360F71-A243-41B0-BC31-8BEBC478A777}"/>
              </a:ext>
            </a:extLst>
          </p:cNvPr>
          <p:cNvSpPr>
            <a:spLocks noGrp="1"/>
          </p:cNvSpPr>
          <p:nvPr>
            <p:ph type="body" sz="half" idx="2"/>
          </p:nvPr>
        </p:nvSpPr>
        <p:spPr/>
        <p:txBody>
          <a:bodyPr/>
          <a:lstStyle/>
          <a:p>
            <a:r>
              <a:rPr lang="en-US"/>
              <a:t>Development programs are activities that support families and communities to have what they need. They can include increasing food supplies, accessing clean water, education and training, health programs and how to increase income etc. </a:t>
            </a:r>
          </a:p>
          <a:p>
            <a:r>
              <a:rPr lang="en-US"/>
              <a:t>Traditionally, international development programs have focused on the needs and problems that communities face. </a:t>
            </a:r>
          </a:p>
          <a:p>
            <a:endParaRPr lang="en-US"/>
          </a:p>
        </p:txBody>
      </p:sp>
      <p:sp>
        <p:nvSpPr>
          <p:cNvPr id="3" name="Title 2">
            <a:extLst>
              <a:ext uri="{FF2B5EF4-FFF2-40B4-BE49-F238E27FC236}">
                <a16:creationId xmlns:a16="http://schemas.microsoft.com/office/drawing/2014/main" id="{3947628C-D783-499F-A01A-8F1EDD183B08}"/>
              </a:ext>
            </a:extLst>
          </p:cNvPr>
          <p:cNvSpPr>
            <a:spLocks noGrp="1"/>
          </p:cNvSpPr>
          <p:nvPr>
            <p:ph type="title"/>
          </p:nvPr>
        </p:nvSpPr>
        <p:spPr/>
        <p:txBody>
          <a:bodyPr/>
          <a:lstStyle/>
          <a:p>
            <a:r>
              <a:rPr lang="en-US"/>
              <a:t>Nobody has nothing </a:t>
            </a:r>
            <a:br>
              <a:rPr lang="en-US"/>
            </a:br>
            <a:endParaRPr lang="en-AU"/>
          </a:p>
        </p:txBody>
      </p:sp>
      <p:sp>
        <p:nvSpPr>
          <p:cNvPr id="5" name="Text Placeholder 4">
            <a:extLst>
              <a:ext uri="{FF2B5EF4-FFF2-40B4-BE49-F238E27FC236}">
                <a16:creationId xmlns:a16="http://schemas.microsoft.com/office/drawing/2014/main" id="{05E7C526-70F2-4420-A649-768C7D5E208D}"/>
              </a:ext>
            </a:extLst>
          </p:cNvPr>
          <p:cNvSpPr>
            <a:spLocks noGrp="1"/>
          </p:cNvSpPr>
          <p:nvPr>
            <p:ph type="body" sz="quarter" idx="11"/>
          </p:nvPr>
        </p:nvSpPr>
        <p:spPr/>
        <p:txBody>
          <a:bodyPr/>
          <a:lstStyle/>
          <a:p>
            <a:r>
              <a:rPr lang="en-US" err="1"/>
              <a:t>Ronita</a:t>
            </a:r>
            <a:r>
              <a:rPr lang="en-US"/>
              <a:t> (22), in her school uniform, walks down a local street in Quezon City, Philippines, on her way to school. Photo: Richard Wainwright/ Caritas Australia</a:t>
            </a:r>
            <a:r>
              <a:rPr lang="en-AU"/>
              <a:t> </a:t>
            </a:r>
          </a:p>
        </p:txBody>
      </p:sp>
      <p:pic>
        <p:nvPicPr>
          <p:cNvPr id="8" name="Picture Placeholder 7" descr="A young woman in school uniform walks down a local street holding books and smiling.">
            <a:extLst>
              <a:ext uri="{FF2B5EF4-FFF2-40B4-BE49-F238E27FC236}">
                <a16:creationId xmlns:a16="http://schemas.microsoft.com/office/drawing/2014/main" id="{5C97BE65-87CF-4DA5-9E72-2B47A2F66A1F}"/>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b="-259"/>
          <a:stretch/>
        </p:blipFill>
        <p:spPr>
          <a:xfrm>
            <a:off x="7543800" y="1447800"/>
            <a:ext cx="4286250" cy="3914166"/>
          </a:xfrm>
        </p:spPr>
      </p:pic>
    </p:spTree>
    <p:extLst>
      <p:ext uri="{BB962C8B-B14F-4D97-AF65-F5344CB8AC3E}">
        <p14:creationId xmlns:p14="http://schemas.microsoft.com/office/powerpoint/2010/main" val="1903086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360F71-A243-41B0-BC31-8BEBC478A777}"/>
              </a:ext>
            </a:extLst>
          </p:cNvPr>
          <p:cNvSpPr>
            <a:spLocks noGrp="1"/>
          </p:cNvSpPr>
          <p:nvPr>
            <p:ph type="body" sz="half" idx="2"/>
          </p:nvPr>
        </p:nvSpPr>
        <p:spPr/>
        <p:txBody>
          <a:bodyPr/>
          <a:lstStyle/>
          <a:p>
            <a:r>
              <a:rPr lang="en-US"/>
              <a:t>But with the Strengths-based Approach, community members </a:t>
            </a:r>
            <a:r>
              <a:rPr lang="en-US" err="1"/>
              <a:t>recognise</a:t>
            </a:r>
            <a:r>
              <a:rPr lang="en-US"/>
              <a:t> their collective strengths and assets and work together towards the Common Good*. </a:t>
            </a:r>
          </a:p>
          <a:p>
            <a:r>
              <a:rPr lang="en-US"/>
              <a:t>This leads to stronger, more resilient communities and successful programs.</a:t>
            </a:r>
            <a:endParaRPr lang="en-AU"/>
          </a:p>
          <a:p>
            <a:endParaRPr lang="en-US"/>
          </a:p>
        </p:txBody>
      </p:sp>
      <p:sp>
        <p:nvSpPr>
          <p:cNvPr id="3" name="Title 2">
            <a:extLst>
              <a:ext uri="{FF2B5EF4-FFF2-40B4-BE49-F238E27FC236}">
                <a16:creationId xmlns:a16="http://schemas.microsoft.com/office/drawing/2014/main" id="{3947628C-D783-499F-A01A-8F1EDD183B08}"/>
              </a:ext>
            </a:extLst>
          </p:cNvPr>
          <p:cNvSpPr>
            <a:spLocks noGrp="1"/>
          </p:cNvSpPr>
          <p:nvPr>
            <p:ph type="title"/>
          </p:nvPr>
        </p:nvSpPr>
        <p:spPr/>
        <p:txBody>
          <a:bodyPr/>
          <a:lstStyle/>
          <a:p>
            <a:r>
              <a:rPr lang="en-US"/>
              <a:t>Nobody has nothing </a:t>
            </a:r>
            <a:br>
              <a:rPr lang="en-US"/>
            </a:br>
            <a:endParaRPr lang="en-AU"/>
          </a:p>
        </p:txBody>
      </p:sp>
      <p:sp>
        <p:nvSpPr>
          <p:cNvPr id="5" name="Text Placeholder 4">
            <a:extLst>
              <a:ext uri="{FF2B5EF4-FFF2-40B4-BE49-F238E27FC236}">
                <a16:creationId xmlns:a16="http://schemas.microsoft.com/office/drawing/2014/main" id="{05E7C526-70F2-4420-A649-768C7D5E208D}"/>
              </a:ext>
            </a:extLst>
          </p:cNvPr>
          <p:cNvSpPr>
            <a:spLocks noGrp="1"/>
          </p:cNvSpPr>
          <p:nvPr>
            <p:ph type="body" sz="quarter" idx="11"/>
          </p:nvPr>
        </p:nvSpPr>
        <p:spPr/>
        <p:txBody>
          <a:bodyPr/>
          <a:lstStyle/>
          <a:p>
            <a:r>
              <a:rPr lang="en-AU" err="1">
                <a:ea typeface="Calibri" panose="020F0502020204030204" pitchFamily="34" charset="0"/>
                <a:cs typeface="Arial" panose="020B0604020202020204" pitchFamily="34" charset="0"/>
              </a:rPr>
              <a:t>Chiquito</a:t>
            </a:r>
            <a:r>
              <a:rPr lang="en-AU">
                <a:ea typeface="Calibri" panose="020F0502020204030204" pitchFamily="34" charset="0"/>
                <a:cs typeface="Arial" panose="020B0604020202020204" pitchFamily="34" charset="0"/>
              </a:rPr>
              <a:t> (left) and his family members work together on their farm in Timor-Leste. </a:t>
            </a:r>
            <a:r>
              <a:rPr lang="en-AU">
                <a:cs typeface="Arial"/>
              </a:rPr>
              <a:t>Photo:</a:t>
            </a:r>
            <a:r>
              <a:rPr lang="en-AU" spc="-5">
                <a:cs typeface="Arial"/>
              </a:rPr>
              <a:t> Tim Lam/ Caritas Australia </a:t>
            </a:r>
            <a:endParaRPr lang="en-AU"/>
          </a:p>
          <a:p>
            <a:r>
              <a:rPr lang="en-AU"/>
              <a:t> </a:t>
            </a:r>
          </a:p>
        </p:txBody>
      </p:sp>
      <p:pic>
        <p:nvPicPr>
          <p:cNvPr id="19" name="Picture Placeholder 18" descr="4 people using farming tools as they prepare a row of soil for planting in a field.">
            <a:extLst>
              <a:ext uri="{FF2B5EF4-FFF2-40B4-BE49-F238E27FC236}">
                <a16:creationId xmlns:a16="http://schemas.microsoft.com/office/drawing/2014/main" id="{AAAD08A5-67AE-44CC-B80C-48551416544B}"/>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4" name="TextBox 3">
            <a:extLst>
              <a:ext uri="{FF2B5EF4-FFF2-40B4-BE49-F238E27FC236}">
                <a16:creationId xmlns:a16="http://schemas.microsoft.com/office/drawing/2014/main" id="{FB69F50F-456E-4D1A-841F-2AD06223505F}"/>
              </a:ext>
            </a:extLst>
          </p:cNvPr>
          <p:cNvSpPr txBox="1"/>
          <p:nvPr/>
        </p:nvSpPr>
        <p:spPr>
          <a:xfrm>
            <a:off x="563296" y="5787944"/>
            <a:ext cx="6061757" cy="584775"/>
          </a:xfrm>
          <a:prstGeom prst="rect">
            <a:avLst/>
          </a:prstGeom>
          <a:noFill/>
        </p:spPr>
        <p:txBody>
          <a:bodyPr wrap="square" rtlCol="0">
            <a:spAutoFit/>
          </a:bodyPr>
          <a:lstStyle/>
          <a:p>
            <a:r>
              <a:rPr lang="en-AU" sz="1600">
                <a:solidFill>
                  <a:schemeClr val="tx2"/>
                </a:solidFill>
              </a:rPr>
              <a:t>* Thinking about what is good for everyone, not just ourselves. </a:t>
            </a:r>
          </a:p>
          <a:p>
            <a:endParaRPr lang="en-AU" sz="1600"/>
          </a:p>
        </p:txBody>
      </p:sp>
    </p:spTree>
    <p:extLst>
      <p:ext uri="{BB962C8B-B14F-4D97-AF65-F5344CB8AC3E}">
        <p14:creationId xmlns:p14="http://schemas.microsoft.com/office/powerpoint/2010/main" val="31349548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AD9CE2D-A24D-402F-B4B7-DD3D24867B72}"/>
              </a:ext>
            </a:extLst>
          </p:cNvPr>
          <p:cNvSpPr>
            <a:spLocks noGrp="1"/>
          </p:cNvSpPr>
          <p:nvPr>
            <p:ph type="body" sz="half" idx="2"/>
          </p:nvPr>
        </p:nvSpPr>
        <p:spPr/>
        <p:txBody>
          <a:bodyPr/>
          <a:lstStyle/>
          <a:p>
            <a:r>
              <a:rPr lang="en-AU" altLang="en-US"/>
              <a:t>What do you see?</a:t>
            </a:r>
          </a:p>
          <a:p>
            <a:endParaRPr lang="en-AU" altLang="en-US"/>
          </a:p>
          <a:p>
            <a:pPr marL="1609725"/>
            <a:r>
              <a:rPr lang="en-US" altLang="en-US"/>
              <a:t>A glass half-empty… </a:t>
            </a:r>
          </a:p>
          <a:p>
            <a:pPr marL="1609725"/>
            <a:endParaRPr lang="en-US" altLang="en-US"/>
          </a:p>
          <a:p>
            <a:pPr marL="1609725"/>
            <a:r>
              <a:rPr lang="en-US" altLang="en-US"/>
              <a:t>or half-full?</a:t>
            </a:r>
          </a:p>
          <a:p>
            <a:endParaRPr lang="en-AU" altLang="en-US"/>
          </a:p>
          <a:p>
            <a:endParaRPr lang="en-AU"/>
          </a:p>
        </p:txBody>
      </p:sp>
      <p:sp>
        <p:nvSpPr>
          <p:cNvPr id="4" name="Title 3">
            <a:extLst>
              <a:ext uri="{FF2B5EF4-FFF2-40B4-BE49-F238E27FC236}">
                <a16:creationId xmlns:a16="http://schemas.microsoft.com/office/drawing/2014/main" id="{6E1573BC-9163-42D4-9887-B03566A1A727}"/>
              </a:ext>
            </a:extLst>
          </p:cNvPr>
          <p:cNvSpPr>
            <a:spLocks noGrp="1"/>
          </p:cNvSpPr>
          <p:nvPr>
            <p:ph type="title"/>
          </p:nvPr>
        </p:nvSpPr>
        <p:spPr/>
        <p:txBody>
          <a:bodyPr/>
          <a:lstStyle/>
          <a:p>
            <a:r>
              <a:rPr lang="en-AU"/>
              <a:t>Needs vs Strengths</a:t>
            </a:r>
          </a:p>
        </p:txBody>
      </p:sp>
      <p:sp>
        <p:nvSpPr>
          <p:cNvPr id="9" name="Text Placeholder 3">
            <a:extLst>
              <a:ext uri="{FF2B5EF4-FFF2-40B4-BE49-F238E27FC236}">
                <a16:creationId xmlns:a16="http://schemas.microsoft.com/office/drawing/2014/main" id="{65BAAF73-4CE1-4298-8F82-448544CF83EE}"/>
              </a:ext>
            </a:extLst>
          </p:cNvPr>
          <p:cNvSpPr txBox="1">
            <a:spLocks/>
          </p:cNvSpPr>
          <p:nvPr/>
        </p:nvSpPr>
        <p:spPr bwMode="auto">
          <a:xfrm>
            <a:off x="7021869" y="5310603"/>
            <a:ext cx="3379723" cy="4247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l" defTabSz="457200" rtl="0" eaLnBrk="0" fontAlgn="base" hangingPunct="0">
              <a:spcBef>
                <a:spcPct val="20000"/>
              </a:spcBef>
              <a:spcAft>
                <a:spcPct val="0"/>
              </a:spcAft>
              <a:buFontTx/>
              <a:buNone/>
              <a:defRPr sz="1400" kern="1200">
                <a:solidFill>
                  <a:srgbClr val="C1333C"/>
                </a:solidFill>
                <a:latin typeface=""/>
                <a:ea typeface="+mn-ea"/>
                <a:cs typeface="+mn-cs"/>
              </a:defRPr>
            </a:lvl1pPr>
            <a:lvl2pPr marL="457200" indent="0" algn="l" defTabSz="457200" rtl="0" eaLnBrk="0" fontAlgn="base" hangingPunct="0">
              <a:spcBef>
                <a:spcPct val="20000"/>
              </a:spcBef>
              <a:spcAft>
                <a:spcPct val="0"/>
              </a:spcAft>
              <a:buFontTx/>
              <a:buNone/>
              <a:defRPr sz="1400" kern="1200">
                <a:solidFill>
                  <a:schemeClr val="tx1"/>
                </a:solidFill>
                <a:latin typeface=""/>
                <a:ea typeface="+mn-ea"/>
                <a:cs typeface="+mn-cs"/>
              </a:defRPr>
            </a:lvl2pPr>
            <a:lvl3pPr marL="914400" indent="0" algn="l" defTabSz="457200" rtl="0" eaLnBrk="0" fontAlgn="base" hangingPunct="0">
              <a:spcBef>
                <a:spcPct val="20000"/>
              </a:spcBef>
              <a:spcAft>
                <a:spcPct val="0"/>
              </a:spcAft>
              <a:buFontTx/>
              <a:buNone/>
              <a:defRPr sz="1400" kern="1200">
                <a:solidFill>
                  <a:schemeClr val="tx1"/>
                </a:solidFill>
                <a:latin typeface=""/>
                <a:ea typeface="+mn-ea"/>
                <a:cs typeface="+mn-cs"/>
              </a:defRPr>
            </a:lvl3pPr>
            <a:lvl4pPr marL="1371600" indent="0" algn="l" defTabSz="457200" rtl="0" eaLnBrk="0" fontAlgn="base" hangingPunct="0">
              <a:spcBef>
                <a:spcPct val="20000"/>
              </a:spcBef>
              <a:spcAft>
                <a:spcPct val="0"/>
              </a:spcAft>
              <a:buFontTx/>
              <a:buNone/>
              <a:defRPr sz="1400" kern="1200">
                <a:solidFill>
                  <a:schemeClr val="tx1"/>
                </a:solidFill>
                <a:latin typeface=""/>
                <a:ea typeface="+mn-ea"/>
                <a:cs typeface="+mn-cs"/>
              </a:defRPr>
            </a:lvl4pPr>
            <a:lvl5pPr marL="1828800" indent="0" algn="l" defTabSz="457200" rtl="0" eaLnBrk="0" fontAlgn="base" hangingPunct="0">
              <a:spcBef>
                <a:spcPct val="20000"/>
              </a:spcBef>
              <a:spcAft>
                <a:spcPct val="0"/>
              </a:spcAft>
              <a:buFontTx/>
              <a:buNone/>
              <a:defRPr sz="1400" kern="1200">
                <a:solidFill>
                  <a:schemeClr val="tx1"/>
                </a:solidFill>
                <a:latin typeface=""/>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eaLnBrk="1" hangingPunct="1"/>
            <a:r>
              <a:rPr lang="en-AU" altLang="en-US" sz="1000">
                <a:latin typeface="Arial" panose="020B0604020202020204" pitchFamily="34" charset="0"/>
              </a:rPr>
              <a:t>Photo: Tropical Cyclone Pam has caused widespread destruction in Vanuatu. Credit: Adventist Development and Relief Agency.</a:t>
            </a:r>
          </a:p>
          <a:p>
            <a:pPr eaLnBrk="1" hangingPunct="1"/>
            <a:endParaRPr lang="en-AU" altLang="en-US" sz="1000">
              <a:latin typeface="Arial" panose="020B0604020202020204" pitchFamily="34" charset="0"/>
            </a:endParaRPr>
          </a:p>
        </p:txBody>
      </p:sp>
      <p:sp>
        <p:nvSpPr>
          <p:cNvPr id="10" name="Freeform 1">
            <a:extLst>
              <a:ext uri="{FF2B5EF4-FFF2-40B4-BE49-F238E27FC236}">
                <a16:creationId xmlns:a16="http://schemas.microsoft.com/office/drawing/2014/main" id="{89589829-878B-4784-8FD1-BA8C819E57C5}"/>
              </a:ext>
            </a:extLst>
          </p:cNvPr>
          <p:cNvSpPr>
            <a:spLocks noChangeArrowheads="1"/>
          </p:cNvSpPr>
          <p:nvPr/>
        </p:nvSpPr>
        <p:spPr bwMode="auto">
          <a:xfrm>
            <a:off x="7012914" y="1913572"/>
            <a:ext cx="3388677" cy="2931085"/>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blipFill>
            <a:blip r:embed="rId2" cstate="screen">
              <a:extLst>
                <a:ext uri="{28A0092B-C50C-407E-A947-70E740481C1C}">
                  <a14:useLocalDpi xmlns:a14="http://schemas.microsoft.com/office/drawing/2010/main"/>
                </a:ext>
              </a:extLst>
            </a:blip>
            <a:srcRect/>
            <a:stretch>
              <a:fillRect/>
            </a:stretch>
          </a:blipFill>
          <a:ln>
            <a:noFill/>
          </a:ln>
          <a:effectLst/>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fontAlgn="base">
              <a:spcBef>
                <a:spcPct val="0"/>
              </a:spcBef>
              <a:spcAft>
                <a:spcPct val="0"/>
              </a:spcAft>
            </a:pPr>
            <a:endParaRPr lang="en-US" altLang="en-US">
              <a:solidFill>
                <a:prstClr val="black"/>
              </a:solidFill>
              <a:latin typeface="Arial" panose="020B0604020202020204" pitchFamily="34" charset="0"/>
            </a:endParaRPr>
          </a:p>
        </p:txBody>
      </p:sp>
      <p:pic>
        <p:nvPicPr>
          <p:cNvPr id="11" name="Picture 2" descr="A glass of water that is half-filled with water.">
            <a:extLst>
              <a:ext uri="{FF2B5EF4-FFF2-40B4-BE49-F238E27FC236}">
                <a16:creationId xmlns:a16="http://schemas.microsoft.com/office/drawing/2014/main" id="{99AB864A-6E40-4688-9C4E-4BBB91F52309}"/>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75707" y="1406426"/>
            <a:ext cx="4151744" cy="4540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Arrow Connector 11">
            <a:extLst>
              <a:ext uri="{FF2B5EF4-FFF2-40B4-BE49-F238E27FC236}">
                <a16:creationId xmlns:a16="http://schemas.microsoft.com/office/drawing/2014/main" id="{CC5B713E-91B7-4EED-AAEC-B7211F2FA02A}"/>
              </a:ext>
            </a:extLst>
          </p:cNvPr>
          <p:cNvCxnSpPr>
            <a:cxnSpLocks/>
          </p:cNvCxnSpPr>
          <p:nvPr/>
        </p:nvCxnSpPr>
        <p:spPr>
          <a:xfrm>
            <a:off x="6475707" y="2646777"/>
            <a:ext cx="1370010" cy="0"/>
          </a:xfrm>
          <a:prstGeom prst="straightConnector1">
            <a:avLst/>
          </a:prstGeom>
          <a:noFill/>
          <a:ln w="5715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20447532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AD9CE2D-A24D-402F-B4B7-DD3D24867B72}"/>
              </a:ext>
            </a:extLst>
          </p:cNvPr>
          <p:cNvSpPr>
            <a:spLocks noGrp="1"/>
          </p:cNvSpPr>
          <p:nvPr>
            <p:ph type="body" sz="half" idx="2"/>
          </p:nvPr>
        </p:nvSpPr>
        <p:spPr>
          <a:xfrm>
            <a:off x="584849" y="1406426"/>
            <a:ext cx="4841916" cy="4540746"/>
          </a:xfrm>
        </p:spPr>
        <p:txBody>
          <a:bodyPr/>
          <a:lstStyle/>
          <a:p>
            <a:r>
              <a:rPr lang="en-US" altLang="en-US"/>
              <a:t>All too often, development programs have only paid attention to the half-empty part: people’s needs and problems.</a:t>
            </a:r>
          </a:p>
          <a:p>
            <a:r>
              <a:rPr lang="en-AU" altLang="en-US"/>
              <a:t>The Strengths-based Approach focuses on the glass being half-full: this is where the strengths, gifts and talents of a community lies.</a:t>
            </a:r>
          </a:p>
          <a:p>
            <a:endParaRPr lang="en-US" altLang="en-US"/>
          </a:p>
          <a:p>
            <a:endParaRPr lang="en-US" altLang="en-US"/>
          </a:p>
          <a:p>
            <a:endParaRPr lang="en-AU" altLang="en-US"/>
          </a:p>
          <a:p>
            <a:endParaRPr lang="en-AU"/>
          </a:p>
        </p:txBody>
      </p:sp>
      <p:sp>
        <p:nvSpPr>
          <p:cNvPr id="4" name="Title 3">
            <a:extLst>
              <a:ext uri="{FF2B5EF4-FFF2-40B4-BE49-F238E27FC236}">
                <a16:creationId xmlns:a16="http://schemas.microsoft.com/office/drawing/2014/main" id="{6E1573BC-9163-42D4-9887-B03566A1A727}"/>
              </a:ext>
            </a:extLst>
          </p:cNvPr>
          <p:cNvSpPr>
            <a:spLocks noGrp="1"/>
          </p:cNvSpPr>
          <p:nvPr>
            <p:ph type="title"/>
          </p:nvPr>
        </p:nvSpPr>
        <p:spPr/>
        <p:txBody>
          <a:bodyPr/>
          <a:lstStyle/>
          <a:p>
            <a:r>
              <a:rPr lang="en-AU"/>
              <a:t>Needs vs Strengths</a:t>
            </a:r>
          </a:p>
        </p:txBody>
      </p:sp>
      <p:sp>
        <p:nvSpPr>
          <p:cNvPr id="9" name="Text Placeholder 3">
            <a:extLst>
              <a:ext uri="{FF2B5EF4-FFF2-40B4-BE49-F238E27FC236}">
                <a16:creationId xmlns:a16="http://schemas.microsoft.com/office/drawing/2014/main" id="{65BAAF73-4CE1-4298-8F82-448544CF83EE}"/>
              </a:ext>
            </a:extLst>
          </p:cNvPr>
          <p:cNvSpPr txBox="1">
            <a:spLocks/>
          </p:cNvSpPr>
          <p:nvPr/>
        </p:nvSpPr>
        <p:spPr bwMode="auto">
          <a:xfrm>
            <a:off x="7021869" y="5310603"/>
            <a:ext cx="3379723" cy="4247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l" defTabSz="457200" rtl="0" eaLnBrk="0" fontAlgn="base" hangingPunct="0">
              <a:spcBef>
                <a:spcPct val="20000"/>
              </a:spcBef>
              <a:spcAft>
                <a:spcPct val="0"/>
              </a:spcAft>
              <a:buFontTx/>
              <a:buNone/>
              <a:defRPr sz="1400" kern="1200">
                <a:solidFill>
                  <a:srgbClr val="C1333C"/>
                </a:solidFill>
                <a:latin typeface=""/>
                <a:ea typeface="+mn-ea"/>
                <a:cs typeface="+mn-cs"/>
              </a:defRPr>
            </a:lvl1pPr>
            <a:lvl2pPr marL="457200" indent="0" algn="l" defTabSz="457200" rtl="0" eaLnBrk="0" fontAlgn="base" hangingPunct="0">
              <a:spcBef>
                <a:spcPct val="20000"/>
              </a:spcBef>
              <a:spcAft>
                <a:spcPct val="0"/>
              </a:spcAft>
              <a:buFontTx/>
              <a:buNone/>
              <a:defRPr sz="1400" kern="1200">
                <a:solidFill>
                  <a:schemeClr val="tx1"/>
                </a:solidFill>
                <a:latin typeface=""/>
                <a:ea typeface="+mn-ea"/>
                <a:cs typeface="+mn-cs"/>
              </a:defRPr>
            </a:lvl2pPr>
            <a:lvl3pPr marL="914400" indent="0" algn="l" defTabSz="457200" rtl="0" eaLnBrk="0" fontAlgn="base" hangingPunct="0">
              <a:spcBef>
                <a:spcPct val="20000"/>
              </a:spcBef>
              <a:spcAft>
                <a:spcPct val="0"/>
              </a:spcAft>
              <a:buFontTx/>
              <a:buNone/>
              <a:defRPr sz="1400" kern="1200">
                <a:solidFill>
                  <a:schemeClr val="tx1"/>
                </a:solidFill>
                <a:latin typeface=""/>
                <a:ea typeface="+mn-ea"/>
                <a:cs typeface="+mn-cs"/>
              </a:defRPr>
            </a:lvl3pPr>
            <a:lvl4pPr marL="1371600" indent="0" algn="l" defTabSz="457200" rtl="0" eaLnBrk="0" fontAlgn="base" hangingPunct="0">
              <a:spcBef>
                <a:spcPct val="20000"/>
              </a:spcBef>
              <a:spcAft>
                <a:spcPct val="0"/>
              </a:spcAft>
              <a:buFontTx/>
              <a:buNone/>
              <a:defRPr sz="1400" kern="1200">
                <a:solidFill>
                  <a:schemeClr val="tx1"/>
                </a:solidFill>
                <a:latin typeface=""/>
                <a:ea typeface="+mn-ea"/>
                <a:cs typeface="+mn-cs"/>
              </a:defRPr>
            </a:lvl4pPr>
            <a:lvl5pPr marL="1828800" indent="0" algn="l" defTabSz="457200" rtl="0" eaLnBrk="0" fontAlgn="base" hangingPunct="0">
              <a:spcBef>
                <a:spcPct val="20000"/>
              </a:spcBef>
              <a:spcAft>
                <a:spcPct val="0"/>
              </a:spcAft>
              <a:buFontTx/>
              <a:buNone/>
              <a:defRPr sz="1400" kern="1200">
                <a:solidFill>
                  <a:schemeClr val="tx1"/>
                </a:solidFill>
                <a:latin typeface=""/>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eaLnBrk="1" hangingPunct="1"/>
            <a:r>
              <a:rPr lang="en-AU" altLang="en-US" sz="1000">
                <a:latin typeface="Arial" panose="020B0604020202020204" pitchFamily="34" charset="0"/>
              </a:rPr>
              <a:t>Photo: Tropical Cyclone Pam has caused widespread destruction in Vanuatu. Credit: Adventist Development and Relief Agency.</a:t>
            </a:r>
          </a:p>
          <a:p>
            <a:pPr eaLnBrk="1" hangingPunct="1"/>
            <a:endParaRPr lang="en-AU" altLang="en-US" sz="1000">
              <a:latin typeface="Arial" panose="020B0604020202020204" pitchFamily="34" charset="0"/>
            </a:endParaRPr>
          </a:p>
        </p:txBody>
      </p:sp>
      <p:sp>
        <p:nvSpPr>
          <p:cNvPr id="10" name="Freeform 1">
            <a:extLst>
              <a:ext uri="{FF2B5EF4-FFF2-40B4-BE49-F238E27FC236}">
                <a16:creationId xmlns:a16="http://schemas.microsoft.com/office/drawing/2014/main" id="{89589829-878B-4784-8FD1-BA8C819E57C5}"/>
              </a:ext>
            </a:extLst>
          </p:cNvPr>
          <p:cNvSpPr>
            <a:spLocks noChangeArrowheads="1"/>
          </p:cNvSpPr>
          <p:nvPr/>
        </p:nvSpPr>
        <p:spPr bwMode="auto">
          <a:xfrm>
            <a:off x="7012914" y="1913572"/>
            <a:ext cx="3388677" cy="2931085"/>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blipFill>
            <a:blip r:embed="rId2" cstate="screen">
              <a:extLst>
                <a:ext uri="{28A0092B-C50C-407E-A947-70E740481C1C}">
                  <a14:useLocalDpi xmlns:a14="http://schemas.microsoft.com/office/drawing/2010/main"/>
                </a:ext>
              </a:extLst>
            </a:blip>
            <a:srcRect/>
            <a:stretch>
              <a:fillRect/>
            </a:stretch>
          </a:blipFill>
          <a:ln>
            <a:noFill/>
          </a:ln>
          <a:effectLst/>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fontAlgn="base">
              <a:spcBef>
                <a:spcPct val="0"/>
              </a:spcBef>
              <a:spcAft>
                <a:spcPct val="0"/>
              </a:spcAft>
            </a:pPr>
            <a:endParaRPr lang="en-US" altLang="en-US">
              <a:solidFill>
                <a:prstClr val="black"/>
              </a:solidFill>
              <a:latin typeface="Arial" panose="020B0604020202020204" pitchFamily="34" charset="0"/>
            </a:endParaRPr>
          </a:p>
        </p:txBody>
      </p:sp>
      <p:pic>
        <p:nvPicPr>
          <p:cNvPr id="11" name="Picture 2">
            <a:extLst>
              <a:ext uri="{FF2B5EF4-FFF2-40B4-BE49-F238E27FC236}">
                <a16:creationId xmlns:a16="http://schemas.microsoft.com/office/drawing/2014/main" id="{99AB864A-6E40-4688-9C4E-4BBB91F52309}"/>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75707" y="1406426"/>
            <a:ext cx="4151744" cy="4540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Arrow Connector 11" descr="A glass of water that is half-filled with water.">
            <a:extLst>
              <a:ext uri="{FF2B5EF4-FFF2-40B4-BE49-F238E27FC236}">
                <a16:creationId xmlns:a16="http://schemas.microsoft.com/office/drawing/2014/main" id="{CC5B713E-91B7-4EED-AAEC-B7211F2FA02A}"/>
              </a:ext>
            </a:extLst>
          </p:cNvPr>
          <p:cNvCxnSpPr>
            <a:cxnSpLocks/>
          </p:cNvCxnSpPr>
          <p:nvPr/>
        </p:nvCxnSpPr>
        <p:spPr>
          <a:xfrm>
            <a:off x="6475707" y="2646777"/>
            <a:ext cx="1370010" cy="0"/>
          </a:xfrm>
          <a:prstGeom prst="straightConnector1">
            <a:avLst/>
          </a:prstGeom>
          <a:noFill/>
          <a:ln w="5715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1998812701"/>
      </p:ext>
    </p:extLst>
  </p:cSld>
  <p:clrMapOvr>
    <a:masterClrMapping/>
  </p:clrMapOvr>
</p:sld>
</file>

<file path=ppt/theme/theme1.xml><?xml version="1.0" encoding="utf-8"?>
<a:theme xmlns:a="http://schemas.openxmlformats.org/drawingml/2006/main" name="Maroon">
  <a:themeElements>
    <a:clrScheme name="Caritas Education Colours">
      <a:dk1>
        <a:srgbClr val="05243F"/>
      </a:dk1>
      <a:lt1>
        <a:srgbClr val="FFFFFF"/>
      </a:lt1>
      <a:dk2>
        <a:srgbClr val="414042"/>
      </a:dk2>
      <a:lt2>
        <a:srgbClr val="FFFFFF"/>
      </a:lt2>
      <a:accent1>
        <a:srgbClr val="762000"/>
      </a:accent1>
      <a:accent2>
        <a:srgbClr val="E5DBCB"/>
      </a:accent2>
      <a:accent3>
        <a:srgbClr val="D86075"/>
      </a:accent3>
      <a:accent4>
        <a:srgbClr val="DF918A"/>
      </a:accent4>
      <a:accent5>
        <a:srgbClr val="63B1A4"/>
      </a:accent5>
      <a:accent6>
        <a:srgbClr val="C3DDD7"/>
      </a:accent6>
      <a:hlink>
        <a:srgbClr val="00B0F0"/>
      </a:hlink>
      <a:folHlink>
        <a:srgbClr val="63B1A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aritas Australia presentation_March 2024" id="{3724C812-9482-4777-9955-83A28E444581}" vid="{8E8300B7-98B1-49E3-B959-EDA671D897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ocument_x0020_Status xmlns="a74f41e8-2c9a-4a9a-8a86-1b2eca9cb15f" xsi:nil="true"/>
    <Calendar_x0020_Year xmlns="a74f41e8-2c9a-4a9a-8a86-1b2eca9cb15f">2018</Calendar_x0020_Year>
    <Term xmlns="d0426e0c-4a75-4487-8a8c-05f70a1c3a62"/>
    <ResourcesType xmlns="d0426e0c-4a75-4487-8a8c-05f70a1c3a62"/>
    <ResourceAudience xmlns="d0426e0c-4a75-4487-8a8c-05f70a1c3a62"/>
    <Cross_x002d_Curriculum_x0020_Priorities xmlns="d0426e0c-4a75-4487-8a8c-05f70a1c3a62"/>
    <bc52f877b74e4892aa9edc07f5db4423 xmlns="d0426e0c-4a75-4487-8a8c-05f70a1c3a62">
      <Terms xmlns="http://schemas.microsoft.com/office/infopath/2007/PartnerControls"/>
    </bc52f877b74e4892aa9edc07f5db4423>
    <TaxCatchAll xmlns="a74f41e8-2c9a-4a9a-8a86-1b2eca9cb15f"/>
    <ResourceTopic xmlns="d0426e0c-4a75-4487-8a8c-05f70a1c3a62"/>
    <Curriculum xmlns="d0426e0c-4a75-4487-8a8c-05f70a1c3a62"/>
    <lcf76f155ced4ddcb4097134ff3c332f xmlns="d0426e0c-4a75-4487-8a8c-05f70a1c3a62">
      <Terms xmlns="http://schemas.microsoft.com/office/infopath/2007/PartnerControls"/>
    </lcf76f155ced4ddcb4097134ff3c332f>
    <TaxKeywordTaxHTField xmlns="a74f41e8-2c9a-4a9a-8a86-1b2eca9cb15f">
      <Terms xmlns="http://schemas.microsoft.com/office/infopath/2007/PartnerControls"/>
    </TaxKeywordTaxHTField>
    <_ResourceType xmlns="http://schemas.microsoft.com/sharepoint/v3/fields" xsi:nil="true"/>
    <General_x0020_Capabilities xmlns="d0426e0c-4a75-4487-8a8c-05f70a1c3a62"/>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A5B4263F7BA4B4FB1DEE6AB7F3265F0" ma:contentTypeVersion="39" ma:contentTypeDescription="Create a new document." ma:contentTypeScope="" ma:versionID="9dd2aa3506707fee0b0fdff51dd23b3b">
  <xsd:schema xmlns:xsd="http://www.w3.org/2001/XMLSchema" xmlns:xs="http://www.w3.org/2001/XMLSchema" xmlns:p="http://schemas.microsoft.com/office/2006/metadata/properties" xmlns:ns2="a74f41e8-2c9a-4a9a-8a86-1b2eca9cb15f" xmlns:ns3="http://schemas.microsoft.com/sharepoint/v3/fields" xmlns:ns4="d0426e0c-4a75-4487-8a8c-05f70a1c3a62" targetNamespace="http://schemas.microsoft.com/office/2006/metadata/properties" ma:root="true" ma:fieldsID="41acfa0cfe686720ac037204149f2cc8" ns2:_="" ns3:_="" ns4:_="">
    <xsd:import namespace="a74f41e8-2c9a-4a9a-8a86-1b2eca9cb15f"/>
    <xsd:import namespace="http://schemas.microsoft.com/sharepoint/v3/fields"/>
    <xsd:import namespace="d0426e0c-4a75-4487-8a8c-05f70a1c3a62"/>
    <xsd:element name="properties">
      <xsd:complexType>
        <xsd:sequence>
          <xsd:element name="documentManagement">
            <xsd:complexType>
              <xsd:all>
                <xsd:element ref="ns2:Calendar_x0020_Year" minOccurs="0"/>
                <xsd:element ref="ns2:Document_x0020_Status" minOccurs="0"/>
                <xsd:element ref="ns3:_ResourceType" minOccurs="0"/>
                <xsd:element ref="ns4:bc52f877b74e4892aa9edc07f5db4423" minOccurs="0"/>
                <xsd:element ref="ns2:TaxCatchAll" minOccurs="0"/>
                <xsd:element ref="ns4:MediaServiceMetadata" minOccurs="0"/>
                <xsd:element ref="ns4:MediaServiceFastMetadata" minOccurs="0"/>
                <xsd:element ref="ns4:MediaServiceDateTaken" minOccurs="0"/>
                <xsd:element ref="ns4:MediaLengthInSeconds" minOccurs="0"/>
                <xsd:element ref="ns4:lcf76f155ced4ddcb4097134ff3c332f" minOccurs="0"/>
                <xsd:element ref="ns4:MediaServiceGenerationTime" minOccurs="0"/>
                <xsd:element ref="ns4:MediaServiceEventHashCode" minOccurs="0"/>
                <xsd:element ref="ns4:MediaServiceOCR" minOccurs="0"/>
                <xsd:element ref="ns2:TaxKeywordTaxHTField" minOccurs="0"/>
                <xsd:element ref="ns4:Cross_x002d_Curriculum_x0020_Priorities" minOccurs="0"/>
                <xsd:element ref="ns4:General_x0020_Capabilities" minOccurs="0"/>
                <xsd:element ref="ns2:SharedWithUsers" minOccurs="0"/>
                <xsd:element ref="ns2:SharedWithDetails" minOccurs="0"/>
                <xsd:element ref="ns4:ResourcesType" minOccurs="0"/>
                <xsd:element ref="ns4:ResourceAudience" minOccurs="0"/>
                <xsd:element ref="ns4:ResourceTopic" minOccurs="0"/>
                <xsd:element ref="ns4:Curriculum" minOccurs="0"/>
                <xsd:element ref="ns4:Term" minOccurs="0"/>
                <xsd:element ref="ns4:MediaServiceObjectDetectorVersions" minOccurs="0"/>
                <xsd:element ref="ns4:MediaServiceLocation"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f41e8-2c9a-4a9a-8a86-1b2eca9cb15f" elementFormDefault="qualified">
    <xsd:import namespace="http://schemas.microsoft.com/office/2006/documentManagement/types"/>
    <xsd:import namespace="http://schemas.microsoft.com/office/infopath/2007/PartnerControls"/>
    <xsd:element name="Calendar_x0020_Year" ma:index="8" nillable="true" ma:displayName="Calendar Year" ma:list="{efc841cf-c008-4849-acd6-eb31f33685a0}" ma:internalName="Calendar_x0020_Year" ma:showField="CalendarYear" ma:web="a74f41e8-2c9a-4a9a-8a86-1b2eca9cb15f">
      <xsd:simpleType>
        <xsd:restriction base="dms:Lookup"/>
      </xsd:simpleType>
    </xsd:element>
    <xsd:element name="Document_x0020_Status" ma:index="9" nillable="true" ma:displayName="Document Status" ma:list="{c6e27091-794f-4218-8873-7e1e6bc71942}" ma:internalName="Document_x0020_Status" ma:showField="Documentstatus" ma:web="a74f41e8-2c9a-4a9a-8a86-1b2eca9cb15f">
      <xsd:simpleType>
        <xsd:restriction base="dms:Lookup"/>
      </xsd:simpleType>
    </xsd:element>
    <xsd:element name="TaxCatchAll" ma:index="13" nillable="true" ma:displayName="Taxonomy Catch All Column" ma:hidden="true" ma:list="{0f3ffeea-cf0c-4ca3-804a-6fa494fe2746}" ma:internalName="TaxCatchAll" ma:showField="CatchAllData" ma:web="a74f41e8-2c9a-4a9a-8a86-1b2eca9cb15f">
      <xsd:complexType>
        <xsd:complexContent>
          <xsd:extension base="dms:MultiChoiceLookup">
            <xsd:sequence>
              <xsd:element name="Value" type="dms:Lookup" maxOccurs="unbounded" minOccurs="0" nillable="true"/>
            </xsd:sequence>
          </xsd:extension>
        </xsd:complexContent>
      </xsd:complexType>
    </xsd:element>
    <xsd:element name="TaxKeywordTaxHTField" ma:index="24" nillable="true" ma:taxonomy="true" ma:internalName="TaxKeywordTaxHTField" ma:taxonomyFieldName="TaxKeyword" ma:displayName="Enterprise Keywords" ma:fieldId="{23f27201-bee3-471e-b2e7-b64fd8b7ca38}" ma:taxonomyMulti="true" ma:sspId="fba56b17-20de-4e09-aefb-c97c0efd6dbe" ma:termSetId="00000000-0000-0000-0000-000000000000" ma:anchorId="00000000-0000-0000-0000-000000000000" ma:open="true" ma:isKeyword="true">
      <xsd:complexType>
        <xsd:sequence>
          <xsd:element ref="pc:Terms" minOccurs="0" maxOccurs="1"/>
        </xsd:sequence>
      </xsd:complexType>
    </xsd:element>
    <xsd:element name="SharedWithUsers" ma:index="2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ResourceType" ma:index="10" nillable="true" ma:displayName="Resource Type" ma:description="A set of categories, functions, genres or aggregation levels" ma:internalName="_ResourceTyp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0426e0c-4a75-4487-8a8c-05f70a1c3a62" elementFormDefault="qualified">
    <xsd:import namespace="http://schemas.microsoft.com/office/2006/documentManagement/types"/>
    <xsd:import namespace="http://schemas.microsoft.com/office/infopath/2007/PartnerControls"/>
    <xsd:element name="bc52f877b74e4892aa9edc07f5db4423" ma:index="12" nillable="true" ma:taxonomy="true" ma:internalName="bc52f877b74e4892aa9edc07f5db4423" ma:taxonomyFieldName="Topic" ma:displayName="Topic" ma:default="" ma:fieldId="{bc52f877-b74e-4892-aa9e-dc07f5db4423}" ma:sspId="fba56b17-20de-4e09-aefb-c97c0efd6dbe" ma:termSetId="43fe0924-5d85-4bf5-8df1-467cebe12fdd" ma:anchorId="00000000-0000-0000-0000-000000000000" ma:open="false" ma:isKeyword="false">
      <xsd:complexType>
        <xsd:sequence>
          <xsd:element ref="pc:Terms" minOccurs="0" maxOccurs="1"/>
        </xsd:sequence>
      </xsd:complex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fba56b17-20de-4e09-aefb-c97c0efd6dbe" ma:termSetId="09814cd3-568e-fe90-9814-8d621ff8fb84" ma:anchorId="fba54fb3-c3e1-fe81-a776-ca4b69148c4d" ma:open="true" ma:isKeyword="false">
      <xsd:complexType>
        <xsd:sequence>
          <xsd:element ref="pc:Terms" minOccurs="0" maxOccurs="1"/>
        </xsd:sequence>
      </xsd:complex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Cross_x002d_Curriculum_x0020_Priorities" ma:index="25" nillable="true" ma:displayName="Cross-Curriculum Priorities" ma:format="Dropdown" ma:internalName="Cross_x002d_Curriculum_x0020_Priorities">
      <xsd:complexType>
        <xsd:complexContent>
          <xsd:extension base="dms:MultiChoice">
            <xsd:sequence>
              <xsd:element name="Value" maxOccurs="unbounded" minOccurs="0" nillable="true">
                <xsd:simpleType>
                  <xsd:restriction base="dms:Choice">
                    <xsd:enumeration value="Aboriginal and Torres Strait Islander Histories and Cultures"/>
                    <xsd:enumeration value="Asia and Australia's Engagement with Asia"/>
                    <xsd:enumeration value="Sustainability"/>
                  </xsd:restriction>
                </xsd:simpleType>
              </xsd:element>
            </xsd:sequence>
          </xsd:extension>
        </xsd:complexContent>
      </xsd:complexType>
    </xsd:element>
    <xsd:element name="General_x0020_Capabilities" ma:index="26" nillable="true" ma:displayName="General Capabilities" ma:format="Dropdown" ma:internalName="General_x0020_Capabilities">
      <xsd:complexType>
        <xsd:complexContent>
          <xsd:extension base="dms:MultiChoice">
            <xsd:sequence>
              <xsd:element name="Value" maxOccurs="unbounded" minOccurs="0" nillable="true">
                <xsd:simpleType>
                  <xsd:restriction base="dms:Choice">
                    <xsd:enumeration value="Literacy"/>
                    <xsd:enumeration value="Numeracy"/>
                    <xsd:enumeration value="Information and Communication Technology (ICT) Capability"/>
                    <xsd:enumeration value="Critical and Creative Thinking"/>
                    <xsd:enumeration value="Personal and Social Capability"/>
                    <xsd:enumeration value="Ethical Understanding"/>
                    <xsd:enumeration value="Intercultural Understanding"/>
                  </xsd:restriction>
                </xsd:simpleType>
              </xsd:element>
            </xsd:sequence>
          </xsd:extension>
        </xsd:complexContent>
      </xsd:complexType>
    </xsd:element>
    <xsd:element name="ResourcesType" ma:index="29" nillable="true" ma:displayName="Resources Type" ma:format="Dropdown" ma:internalName="ResourcesType">
      <xsd:complexType>
        <xsd:complexContent>
          <xsd:extension base="dms:MultiChoice">
            <xsd:sequence>
              <xsd:element name="Value" maxOccurs="unbounded" minOccurs="0" nillable="true">
                <xsd:simpleType>
                  <xsd:restriction base="dms:Choice">
                    <xsd:enumeration value="Assembly"/>
                    <xsd:enumeration value="Fact Sheet and Report"/>
                    <xsd:enumeration value="Film"/>
                    <xsd:enumeration value="Fundraising"/>
                    <xsd:enumeration value="Game"/>
                    <xsd:enumeration value="Guide"/>
                    <xsd:enumeration value="Image"/>
                    <xsd:enumeration value="Lesson and Unit"/>
                    <xsd:enumeration value="Poster"/>
                    <xsd:enumeration value="Prayer / Reflection"/>
                    <xsd:enumeration value="Quiz"/>
                    <xsd:enumeration value="Case Study"/>
                  </xsd:restriction>
                </xsd:simpleType>
              </xsd:element>
            </xsd:sequence>
          </xsd:extension>
        </xsd:complexContent>
      </xsd:complexType>
    </xsd:element>
    <xsd:element name="ResourceAudience" ma:index="30" nillable="true" ma:displayName="Resource Audience" ma:format="Dropdown" ma:internalName="ResourceAudience">
      <xsd:complexType>
        <xsd:complexContent>
          <xsd:extension base="dms:MultiChoice">
            <xsd:sequence>
              <xsd:element name="Value" maxOccurs="unbounded" minOccurs="0" nillable="true">
                <xsd:simpleType>
                  <xsd:restriction base="dms:Choice">
                    <xsd:enumeration value="Lower Primary F-2"/>
                    <xsd:enumeration value="Middle primary 3-4"/>
                    <xsd:enumeration value="Upper Primary 5-6"/>
                    <xsd:enumeration value="Upper Primary 3-6"/>
                    <xsd:enumeration value="Secondary"/>
                    <xsd:enumeration value="Youth"/>
                    <xsd:enumeration value="Parish"/>
                    <xsd:enumeration value="Teacher"/>
                    <xsd:enumeration value="Choice 9"/>
                  </xsd:restriction>
                </xsd:simpleType>
              </xsd:element>
            </xsd:sequence>
          </xsd:extension>
        </xsd:complexContent>
      </xsd:complexType>
    </xsd:element>
    <xsd:element name="ResourceTopic" ma:index="31" nillable="true" ma:displayName="Resource Topic" ma:format="Dropdown" ma:internalName="ResourceTopic">
      <xsd:complexType>
        <xsd:complexContent>
          <xsd:extension base="dms:MultiChoice">
            <xsd:sequence>
              <xsd:element name="Value" maxOccurs="unbounded" minOccurs="0" nillable="true">
                <xsd:simpleType>
                  <xsd:restriction base="dms:Choice">
                    <xsd:enumeration value="About Caritas"/>
                    <xsd:enumeration value="Advocacy and Campaigns"/>
                    <xsd:enumeration value="Catholic Identity"/>
                    <xsd:enumeration value="Catholic Social Teaching"/>
                    <xsd:enumeration value="Disability"/>
                    <xsd:enumeration value="Emergencies"/>
                    <xsd:enumeration value="Environment, Climate Justice, DRR"/>
                    <xsd:enumeration value="Food Security and Agriculture"/>
                    <xsd:enumeration value="Gender Equality / Women"/>
                    <xsd:enumeration value="Health"/>
                    <xsd:enumeration value="Human Trafficking, Modern Slavery and Fair Trade"/>
                    <xsd:enumeration value="Indigenous Peoples"/>
                    <xsd:enumeration value="Laudato Si'"/>
                    <xsd:enumeration value="Peace and Conflict"/>
                    <xsd:enumeration value="Poverty"/>
                    <xsd:enumeration value="Project Compassion"/>
                    <xsd:enumeration value="Refugees and Forced Migration"/>
                    <xsd:enumeration value="Sustainable Development Goals and Human Rights"/>
                    <xsd:enumeration value="Water and Sanitation"/>
                    <xsd:enumeration value="Religion"/>
                    <xsd:enumeration value="First Nations Australians"/>
                    <xsd:enumeration value="Choice 22"/>
                  </xsd:restriction>
                </xsd:simpleType>
              </xsd:element>
            </xsd:sequence>
          </xsd:extension>
        </xsd:complexContent>
      </xsd:complexType>
    </xsd:element>
    <xsd:element name="Curriculum" ma:index="32" nillable="true" ma:displayName="Curriculum" ma:format="Dropdown" ma:internalName="Curriculum">
      <xsd:complexType>
        <xsd:complexContent>
          <xsd:extension base="dms:MultiChoice">
            <xsd:sequence>
              <xsd:element name="Value" maxOccurs="unbounded" minOccurs="0" nillable="true">
                <xsd:simpleType>
                  <xsd:restriction base="dms:Choice">
                    <xsd:enumeration value="Civics and Citizenship"/>
                    <xsd:enumeration value="Economics and Business"/>
                    <xsd:enumeration value="English"/>
                    <xsd:enumeration value="Geography"/>
                    <xsd:enumeration value="HASS"/>
                    <xsd:enumeration value="Health and PE"/>
                    <xsd:enumeration value="History"/>
                    <xsd:enumeration value="Languages"/>
                    <xsd:enumeration value="Mathematics"/>
                    <xsd:enumeration value="Religious Education"/>
                    <xsd:enumeration value="Science"/>
                    <xsd:enumeration value="Technologies "/>
                    <xsd:enumeration value="Choice 13"/>
                  </xsd:restriction>
                </xsd:simpleType>
              </xsd:element>
            </xsd:sequence>
          </xsd:extension>
        </xsd:complexContent>
      </xsd:complexType>
    </xsd:element>
    <xsd:element name="Term" ma:index="33" nillable="true" ma:displayName="Term" ma:format="Dropdown" ma:internalName="Term">
      <xsd:complexType>
        <xsd:complexContent>
          <xsd:extension base="dms:MultiChoice">
            <xsd:sequence>
              <xsd:element name="Value" maxOccurs="unbounded" minOccurs="0" nillable="true">
                <xsd:simpleType>
                  <xsd:restriction base="dms:Choice">
                    <xsd:enumeration value="Term 1 "/>
                    <xsd:enumeration value="Term 2"/>
                    <xsd:enumeration value="Term 3"/>
                    <xsd:enumeration value="Term 4"/>
                  </xsd:restriction>
                </xsd:simpleType>
              </xsd:element>
            </xsd:sequence>
          </xsd:extension>
        </xsd:complexContent>
      </xsd:complexType>
    </xsd:element>
    <xsd:element name="MediaServiceObjectDetectorVersions" ma:index="34" nillable="true" ma:displayName="MediaServiceObjectDetectorVersions" ma:hidden="true" ma:indexed="true" ma:internalName="MediaServiceObjectDetectorVersions" ma:readOnly="true">
      <xsd:simpleType>
        <xsd:restriction base="dms:Text"/>
      </xsd:simpleType>
    </xsd:element>
    <xsd:element name="MediaServiceLocation" ma:index="35" nillable="true" ma:displayName="Location" ma:indexed="true" ma:internalName="MediaServiceLocation" ma:readOnly="true">
      <xsd:simpleType>
        <xsd:restriction base="dms:Text"/>
      </xsd:simpleType>
    </xsd:element>
    <xsd:element name="MediaServiceSearchProperties" ma:index="36"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FDFCDE1-408B-4DF5-90BF-663052E0F277}">
  <ds:schemaRefs>
    <ds:schemaRef ds:uri="http://schemas.microsoft.com/sharepoint/v3/fields"/>
    <ds:schemaRef ds:uri="http://purl.org/dc/elements/1.1/"/>
    <ds:schemaRef ds:uri="d0426e0c-4a75-4487-8a8c-05f70a1c3a62"/>
    <ds:schemaRef ds:uri="http://schemas.microsoft.com/office/2006/metadata/properties"/>
    <ds:schemaRef ds:uri="http://purl.org/dc/dcmitype/"/>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a74f41e8-2c9a-4a9a-8a86-1b2eca9cb15f"/>
    <ds:schemaRef ds:uri="http://www.w3.org/XML/1998/namespace"/>
  </ds:schemaRefs>
</ds:datastoreItem>
</file>

<file path=customXml/itemProps2.xml><?xml version="1.0" encoding="utf-8"?>
<ds:datastoreItem xmlns:ds="http://schemas.openxmlformats.org/officeDocument/2006/customXml" ds:itemID="{ED33633E-E3F1-4999-B988-A07966B04498}">
  <ds:schemaRefs>
    <ds:schemaRef ds:uri="http://schemas.microsoft.com/sharepoint/v3/contenttype/forms"/>
  </ds:schemaRefs>
</ds:datastoreItem>
</file>

<file path=customXml/itemProps3.xml><?xml version="1.0" encoding="utf-8"?>
<ds:datastoreItem xmlns:ds="http://schemas.openxmlformats.org/officeDocument/2006/customXml" ds:itemID="{66CA0F1A-96FF-4DB8-A2B7-2AA8F5DADB2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f41e8-2c9a-4a9a-8a86-1b2eca9cb15f"/>
    <ds:schemaRef ds:uri="http://schemas.microsoft.com/sharepoint/v3/fields"/>
    <ds:schemaRef ds:uri="d0426e0c-4a75-4487-8a8c-05f70a1c3a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63</TotalTime>
  <Words>1771</Words>
  <Application>Microsoft Office PowerPoint</Application>
  <PresentationFormat>Widescreen</PresentationFormat>
  <Paragraphs>151</Paragraphs>
  <Slides>23</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Roboto Light</vt:lpstr>
      <vt:lpstr>Times New Roman</vt:lpstr>
      <vt:lpstr>Roboto Light</vt:lpstr>
      <vt:lpstr>Arial</vt:lpstr>
      <vt:lpstr>Segoe UI</vt:lpstr>
      <vt:lpstr>Calibri</vt:lpstr>
      <vt:lpstr>Maroon</vt:lpstr>
      <vt:lpstr>Teachers </vt:lpstr>
      <vt:lpstr>Strengths-based Approach to Community Development </vt:lpstr>
      <vt:lpstr>Human Dignity</vt:lpstr>
      <vt:lpstr>Human Dignity</vt:lpstr>
      <vt:lpstr>Nobody has nothing</vt:lpstr>
      <vt:lpstr>Nobody has nothing  </vt:lpstr>
      <vt:lpstr>Nobody has nothing  </vt:lpstr>
      <vt:lpstr>Needs vs Strengths</vt:lpstr>
      <vt:lpstr>Needs vs Strengths</vt:lpstr>
      <vt:lpstr>Strengths can be:</vt:lpstr>
      <vt:lpstr>Strengths-based approach </vt:lpstr>
      <vt:lpstr>SEE – THINK – WONDER </vt:lpstr>
      <vt:lpstr>Case Study - Malawi</vt:lpstr>
      <vt:lpstr>Growing more food</vt:lpstr>
      <vt:lpstr>Raising goats</vt:lpstr>
      <vt:lpstr>Selling honey and caring for the environment</vt:lpstr>
      <vt:lpstr>Handwashing </vt:lpstr>
      <vt:lpstr>Income generation</vt:lpstr>
      <vt:lpstr>Income generation</vt:lpstr>
      <vt:lpstr>What are our strengths?</vt:lpstr>
      <vt:lpstr>PowerPoint Presentation</vt:lpstr>
      <vt:lpstr>Credits </vt:lpstr>
      <vt:lpstr>PowerPoint Presentation</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Caritas Strengths-based Approach Primary </dc:title>
  <dc:creator>Kate Andreo</dc:creator>
  <cp:lastModifiedBy>Nicole Dobrohotoff</cp:lastModifiedBy>
  <cp:revision>4</cp:revision>
  <dcterms:created xsi:type="dcterms:W3CDTF">2015-04-28T08:49:41Z</dcterms:created>
  <dcterms:modified xsi:type="dcterms:W3CDTF">2024-05-07T01:29:10Z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0x0101007A5B4263F7BA4B4FB1DEE6AB7F3265F0</vt:lpwstr>
  </property>
  <property fmtid="{D5CDD505-2E9C-101B-9397-08002B2CF9AE}" pid="3" name="_dlc_DocIdItemGuid">
    <vt:lpwstr>785128f5-b83e-47c8-b48f-5b7cb62e4fcc</vt:lpwstr>
  </property>
  <property fmtid="{D5CDD505-2E9C-101B-9397-08002B2CF9AE}" pid="4" name="Order">
    <vt:r8>116500</vt:r8>
  </property>
  <property fmtid="{D5CDD505-2E9C-101B-9397-08002B2CF9AE}" pid="5" name="TaxKeyword">
    <vt:lpwstr/>
  </property>
  <property fmtid="{D5CDD505-2E9C-101B-9397-08002B2CF9AE}" pid="6" name="Topic">
    <vt:lpwstr/>
  </property>
  <property fmtid="{D5CDD505-2E9C-101B-9397-08002B2CF9AE}" pid="7" name="MediaServiceImageTags">
    <vt:lpwstr/>
  </property>
</Properties>
</file>