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4"/>
    <p:sldMasterId id="2147483648" r:id="rId5"/>
  </p:sldMasterIdLst>
  <p:sldIdLst>
    <p:sldId id="256" r:id="rId6"/>
    <p:sldId id="257" r:id="rId7"/>
    <p:sldId id="263" r:id="rId8"/>
    <p:sldId id="259" r:id="rId9"/>
    <p:sldId id="260" r:id="rId10"/>
    <p:sldId id="261" r:id="rId11"/>
    <p:sldId id="262" r:id="rId12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ACE3"/>
    <a:srgbClr val="CD99AA"/>
    <a:srgbClr val="FFFFFF"/>
    <a:srgbClr val="ABBC63"/>
    <a:srgbClr val="EFAB7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1454" y="-1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Dobrohotoff" userId="2dc4cf58-dc7e-422a-950b-38460c74cb76" providerId="ADAL" clId="{06B3448C-925C-4153-B2C4-96CE457B93BE}"/>
    <pc:docChg chg="modSld">
      <pc:chgData name="Nicole Dobrohotoff" userId="2dc4cf58-dc7e-422a-950b-38460c74cb76" providerId="ADAL" clId="{06B3448C-925C-4153-B2C4-96CE457B93BE}" dt="2022-08-29T02:36:05.120" v="92" actId="1036"/>
      <pc:docMkLst>
        <pc:docMk/>
      </pc:docMkLst>
      <pc:sldChg chg="modSp">
        <pc:chgData name="Nicole Dobrohotoff" userId="2dc4cf58-dc7e-422a-950b-38460c74cb76" providerId="ADAL" clId="{06B3448C-925C-4153-B2C4-96CE457B93BE}" dt="2022-08-29T02:32:55.557" v="61" actId="14100"/>
        <pc:sldMkLst>
          <pc:docMk/>
          <pc:sldMk cId="0" sldId="257"/>
        </pc:sldMkLst>
        <pc:spChg chg="mod">
          <ac:chgData name="Nicole Dobrohotoff" userId="2dc4cf58-dc7e-422a-950b-38460c74cb76" providerId="ADAL" clId="{06B3448C-925C-4153-B2C4-96CE457B93BE}" dt="2022-08-29T02:24:32.118" v="23" actId="20577"/>
          <ac:spMkLst>
            <pc:docMk/>
            <pc:sldMk cId="0" sldId="257"/>
            <ac:spMk id="9" creationId="{00000000-0000-0000-0000-000000000000}"/>
          </ac:spMkLst>
        </pc:spChg>
        <pc:picChg chg="mod">
          <ac:chgData name="Nicole Dobrohotoff" userId="2dc4cf58-dc7e-422a-950b-38460c74cb76" providerId="ADAL" clId="{06B3448C-925C-4153-B2C4-96CE457B93BE}" dt="2022-08-29T02:32:55.557" v="61" actId="14100"/>
          <ac:picMkLst>
            <pc:docMk/>
            <pc:sldMk cId="0" sldId="257"/>
            <ac:picMk id="11" creationId="{B48028DA-7225-454A-BC4A-D0BECE547157}"/>
          </ac:picMkLst>
        </pc:picChg>
      </pc:sldChg>
      <pc:sldChg chg="addSp delSp modSp">
        <pc:chgData name="Nicole Dobrohotoff" userId="2dc4cf58-dc7e-422a-950b-38460c74cb76" providerId="ADAL" clId="{06B3448C-925C-4153-B2C4-96CE457B93BE}" dt="2022-08-29T02:32:07.310" v="51" actId="1076"/>
        <pc:sldMkLst>
          <pc:docMk/>
          <pc:sldMk cId="0" sldId="259"/>
        </pc:sldMkLst>
        <pc:spChg chg="mod">
          <ac:chgData name="Nicole Dobrohotoff" userId="2dc4cf58-dc7e-422a-950b-38460c74cb76" providerId="ADAL" clId="{06B3448C-925C-4153-B2C4-96CE457B93BE}" dt="2022-08-29T02:21:18.966" v="8" actId="20577"/>
          <ac:spMkLst>
            <pc:docMk/>
            <pc:sldMk cId="0" sldId="259"/>
            <ac:spMk id="12" creationId="{00000000-0000-0000-0000-000000000000}"/>
          </ac:spMkLst>
        </pc:spChg>
        <pc:spChg chg="del mod">
          <ac:chgData name="Nicole Dobrohotoff" userId="2dc4cf58-dc7e-422a-950b-38460c74cb76" providerId="ADAL" clId="{06B3448C-925C-4153-B2C4-96CE457B93BE}" dt="2022-08-29T02:31:22.865" v="47"/>
          <ac:spMkLst>
            <pc:docMk/>
            <pc:sldMk cId="0" sldId="259"/>
            <ac:spMk id="46" creationId="{5489C7D0-4EAD-45E0-8B79-FC7D4B2E9BF7}"/>
          </ac:spMkLst>
        </pc:spChg>
        <pc:picChg chg="add mod ord">
          <ac:chgData name="Nicole Dobrohotoff" userId="2dc4cf58-dc7e-422a-950b-38460c74cb76" providerId="ADAL" clId="{06B3448C-925C-4153-B2C4-96CE457B93BE}" dt="2022-08-29T02:32:07.310" v="51" actId="1076"/>
          <ac:picMkLst>
            <pc:docMk/>
            <pc:sldMk cId="0" sldId="259"/>
            <ac:picMk id="3" creationId="{AF4F6FFA-4AF1-47C9-9E85-53CD2538D252}"/>
          </ac:picMkLst>
        </pc:picChg>
        <pc:picChg chg="mod">
          <ac:chgData name="Nicole Dobrohotoff" userId="2dc4cf58-dc7e-422a-950b-38460c74cb76" providerId="ADAL" clId="{06B3448C-925C-4153-B2C4-96CE457B93BE}" dt="2022-08-29T02:30:54.797" v="45" actId="1076"/>
          <ac:picMkLst>
            <pc:docMk/>
            <pc:sldMk cId="0" sldId="259"/>
            <ac:picMk id="6" creationId="{00000000-0000-0000-0000-000000000000}"/>
          </ac:picMkLst>
        </pc:picChg>
      </pc:sldChg>
      <pc:sldChg chg="addSp delSp modSp">
        <pc:chgData name="Nicole Dobrohotoff" userId="2dc4cf58-dc7e-422a-950b-38460c74cb76" providerId="ADAL" clId="{06B3448C-925C-4153-B2C4-96CE457B93BE}" dt="2022-08-29T02:34:10.641" v="71" actId="1037"/>
        <pc:sldMkLst>
          <pc:docMk/>
          <pc:sldMk cId="0" sldId="260"/>
        </pc:sldMkLst>
        <pc:spChg chg="mod">
          <ac:chgData name="Nicole Dobrohotoff" userId="2dc4cf58-dc7e-422a-950b-38460c74cb76" providerId="ADAL" clId="{06B3448C-925C-4153-B2C4-96CE457B93BE}" dt="2022-08-29T02:21:38.317" v="10" actId="20577"/>
          <ac:spMkLst>
            <pc:docMk/>
            <pc:sldMk cId="0" sldId="260"/>
            <ac:spMk id="11" creationId="{00000000-0000-0000-0000-000000000000}"/>
          </ac:spMkLst>
        </pc:spChg>
        <pc:spChg chg="del">
          <ac:chgData name="Nicole Dobrohotoff" userId="2dc4cf58-dc7e-422a-950b-38460c74cb76" providerId="ADAL" clId="{06B3448C-925C-4153-B2C4-96CE457B93BE}" dt="2022-08-29T02:33:22.466" v="62"/>
          <ac:spMkLst>
            <pc:docMk/>
            <pc:sldMk cId="0" sldId="260"/>
            <ac:spMk id="45" creationId="{2E0F9C47-5C1A-4608-93A2-271513E40178}"/>
          </ac:spMkLst>
        </pc:spChg>
        <pc:picChg chg="add mod ord">
          <ac:chgData name="Nicole Dobrohotoff" userId="2dc4cf58-dc7e-422a-950b-38460c74cb76" providerId="ADAL" clId="{06B3448C-925C-4153-B2C4-96CE457B93BE}" dt="2022-08-29T02:34:10.641" v="71" actId="1037"/>
          <ac:picMkLst>
            <pc:docMk/>
            <pc:sldMk cId="0" sldId="260"/>
            <ac:picMk id="3" creationId="{3C0A44CB-1C5B-4E7E-B61C-23EBFBE2B893}"/>
          </ac:picMkLst>
        </pc:picChg>
      </pc:sldChg>
      <pc:sldChg chg="addSp delSp modSp">
        <pc:chgData name="Nicole Dobrohotoff" userId="2dc4cf58-dc7e-422a-950b-38460c74cb76" providerId="ADAL" clId="{06B3448C-925C-4153-B2C4-96CE457B93BE}" dt="2022-08-29T02:35:01.949" v="79" actId="1076"/>
        <pc:sldMkLst>
          <pc:docMk/>
          <pc:sldMk cId="0" sldId="261"/>
        </pc:sldMkLst>
        <pc:spChg chg="del">
          <ac:chgData name="Nicole Dobrohotoff" userId="2dc4cf58-dc7e-422a-950b-38460c74cb76" providerId="ADAL" clId="{06B3448C-925C-4153-B2C4-96CE457B93BE}" dt="2022-08-29T02:34:32.302" v="72"/>
          <ac:spMkLst>
            <pc:docMk/>
            <pc:sldMk cId="0" sldId="261"/>
            <ac:spMk id="46" creationId="{AE8479C0-0B4F-4753-B276-88BBBB4DB8D8}"/>
          </ac:spMkLst>
        </pc:spChg>
        <pc:spChg chg="add del">
          <ac:chgData name="Nicole Dobrohotoff" userId="2dc4cf58-dc7e-422a-950b-38460c74cb76" providerId="ADAL" clId="{06B3448C-925C-4153-B2C4-96CE457B93BE}" dt="2022-08-29T02:34:36.470" v="74"/>
          <ac:spMkLst>
            <pc:docMk/>
            <pc:sldMk cId="0" sldId="261"/>
            <ac:spMk id="47" creationId="{85235B8C-22E0-4CF4-B283-5960BFB13B3B}"/>
          </ac:spMkLst>
        </pc:spChg>
        <pc:picChg chg="add mod ord">
          <ac:chgData name="Nicole Dobrohotoff" userId="2dc4cf58-dc7e-422a-950b-38460c74cb76" providerId="ADAL" clId="{06B3448C-925C-4153-B2C4-96CE457B93BE}" dt="2022-08-29T02:35:01.949" v="79" actId="1076"/>
          <ac:picMkLst>
            <pc:docMk/>
            <pc:sldMk cId="0" sldId="261"/>
            <ac:picMk id="10" creationId="{13635458-3A51-461F-BB36-5696B9163582}"/>
          </ac:picMkLst>
        </pc:picChg>
      </pc:sldChg>
      <pc:sldChg chg="addSp delSp modSp">
        <pc:chgData name="Nicole Dobrohotoff" userId="2dc4cf58-dc7e-422a-950b-38460c74cb76" providerId="ADAL" clId="{06B3448C-925C-4153-B2C4-96CE457B93BE}" dt="2022-08-29T02:35:46.037" v="87" actId="1076"/>
        <pc:sldMkLst>
          <pc:docMk/>
          <pc:sldMk cId="0" sldId="262"/>
        </pc:sldMkLst>
        <pc:spChg chg="mod">
          <ac:chgData name="Nicole Dobrohotoff" userId="2dc4cf58-dc7e-422a-950b-38460c74cb76" providerId="ADAL" clId="{06B3448C-925C-4153-B2C4-96CE457B93BE}" dt="2022-08-29T02:35:24.525" v="81" actId="1076"/>
          <ac:spMkLst>
            <pc:docMk/>
            <pc:sldMk cId="0" sldId="262"/>
            <ac:spMk id="9" creationId="{00000000-0000-0000-0000-000000000000}"/>
          </ac:spMkLst>
        </pc:spChg>
        <pc:spChg chg="del mod">
          <ac:chgData name="Nicole Dobrohotoff" userId="2dc4cf58-dc7e-422a-950b-38460c74cb76" providerId="ADAL" clId="{06B3448C-925C-4153-B2C4-96CE457B93BE}" dt="2022-08-29T02:35:29.440" v="82"/>
          <ac:spMkLst>
            <pc:docMk/>
            <pc:sldMk cId="0" sldId="262"/>
            <ac:spMk id="45" creationId="{6857B63D-77AE-4786-A50C-F80A9E7A5B1B}"/>
          </ac:spMkLst>
        </pc:spChg>
        <pc:spChg chg="add del">
          <ac:chgData name="Nicole Dobrohotoff" userId="2dc4cf58-dc7e-422a-950b-38460c74cb76" providerId="ADAL" clId="{06B3448C-925C-4153-B2C4-96CE457B93BE}" dt="2022-08-29T02:35:32.772" v="84"/>
          <ac:spMkLst>
            <pc:docMk/>
            <pc:sldMk cId="0" sldId="262"/>
            <ac:spMk id="46" creationId="{65067F52-F281-4F0C-AE36-28E40B6D741E}"/>
          </ac:spMkLst>
        </pc:spChg>
        <pc:picChg chg="add mod ord">
          <ac:chgData name="Nicole Dobrohotoff" userId="2dc4cf58-dc7e-422a-950b-38460c74cb76" providerId="ADAL" clId="{06B3448C-925C-4153-B2C4-96CE457B93BE}" dt="2022-08-29T02:35:46.037" v="87" actId="1076"/>
          <ac:picMkLst>
            <pc:docMk/>
            <pc:sldMk cId="0" sldId="262"/>
            <ac:picMk id="10" creationId="{F02CB5A6-4190-4311-A1F1-6F0C5A6FF618}"/>
          </ac:picMkLst>
        </pc:picChg>
      </pc:sldChg>
      <pc:sldChg chg="modSp">
        <pc:chgData name="Nicole Dobrohotoff" userId="2dc4cf58-dc7e-422a-950b-38460c74cb76" providerId="ADAL" clId="{06B3448C-925C-4153-B2C4-96CE457B93BE}" dt="2022-08-29T02:36:05.120" v="92" actId="1036"/>
        <pc:sldMkLst>
          <pc:docMk/>
          <pc:sldMk cId="851815251" sldId="263"/>
        </pc:sldMkLst>
        <pc:spChg chg="mod">
          <ac:chgData name="Nicole Dobrohotoff" userId="2dc4cf58-dc7e-422a-950b-38460c74cb76" providerId="ADAL" clId="{06B3448C-925C-4153-B2C4-96CE457B93BE}" dt="2022-08-29T02:36:05.120" v="92" actId="1036"/>
          <ac:spMkLst>
            <pc:docMk/>
            <pc:sldMk cId="851815251" sldId="263"/>
            <ac:spMk id="1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72247"/>
            <a:ext cx="8020050" cy="18259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43">
                <a:solidFill>
                  <a:schemeClr val="bg1"/>
                </a:solidFill>
              </a:defRPr>
            </a:lvl1pPr>
            <a:lvl2pPr marL="300755" indent="0" algn="ctr">
              <a:buNone/>
              <a:defRPr sz="1316"/>
            </a:lvl2pPr>
            <a:lvl3pPr marL="601511" indent="0" algn="ctr">
              <a:buNone/>
              <a:defRPr sz="1184"/>
            </a:lvl3pPr>
            <a:lvl4pPr marL="902267" indent="0" algn="ctr">
              <a:buNone/>
              <a:defRPr sz="1053"/>
            </a:lvl4pPr>
            <a:lvl5pPr marL="1203022" indent="0" algn="ctr">
              <a:buNone/>
              <a:defRPr sz="1053"/>
            </a:lvl5pPr>
            <a:lvl6pPr marL="1503777" indent="0" algn="ctr">
              <a:buNone/>
              <a:defRPr sz="1053"/>
            </a:lvl6pPr>
            <a:lvl7pPr marL="1804533" indent="0" algn="ctr">
              <a:buNone/>
              <a:defRPr sz="1053"/>
            </a:lvl7pPr>
            <a:lvl8pPr marL="2105288" indent="0" algn="ctr">
              <a:buNone/>
              <a:defRPr sz="1053"/>
            </a:lvl8pPr>
            <a:lvl9pPr marL="2406044" indent="0" algn="ctr">
              <a:buNone/>
              <a:defRPr sz="1053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6675" y="1237717"/>
            <a:ext cx="8020050" cy="2632992"/>
          </a:xfrm>
          <a:prstGeom prst="rect">
            <a:avLst/>
          </a:prstGeom>
        </p:spPr>
        <p:txBody>
          <a:bodyPr anchor="b"/>
          <a:lstStyle>
            <a:lvl1pPr algn="ctr">
              <a:defRPr sz="3947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67270C-4AD2-3848-B52F-626C968E72C5}"/>
              </a:ext>
            </a:extLst>
          </p:cNvPr>
          <p:cNvSpPr txBox="1"/>
          <p:nvPr userDrawn="1"/>
        </p:nvSpPr>
        <p:spPr>
          <a:xfrm>
            <a:off x="11886557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316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3280765"/>
            <a:ext cx="10693400" cy="3597606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415"/>
            <a:ext cx="10693400" cy="32693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EAD4AF-BB97-A34D-BC26-D259E43EFC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614" y="3590756"/>
            <a:ext cx="8020050" cy="1394379"/>
          </a:xfrm>
          <a:prstGeom prst="rect">
            <a:avLst/>
          </a:prstGeom>
        </p:spPr>
        <p:txBody>
          <a:bodyPr anchor="b"/>
          <a:lstStyle>
            <a:lvl1pPr algn="l">
              <a:defRPr sz="3508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4924B9-DFBE-4948-AB8E-FFDDA036BEC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14580" y="2943112"/>
            <a:ext cx="2331950" cy="2381986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7" name="Freeform: Shape 6">
              <a:extLst>
                <a:ext uri="{FF2B5EF4-FFF2-40B4-BE49-F238E27FC236}">
                  <a16:creationId xmlns:a16="http://schemas.microsoft.com/office/drawing/2014/main" id="{65D99403-BD93-47EC-8057-30A9D20461C1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6125880-C810-42F8-8D19-F7EB7613E560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9" name="Freeform: Shape 7">
                <a:extLst>
                  <a:ext uri="{FF2B5EF4-FFF2-40B4-BE49-F238E27FC236}">
                    <a16:creationId xmlns:a16="http://schemas.microsoft.com/office/drawing/2014/main" id="{2A90752B-CD07-4092-B6E9-26018D2C69F5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0" name="Freeform: Shape 8">
                <a:extLst>
                  <a:ext uri="{FF2B5EF4-FFF2-40B4-BE49-F238E27FC236}">
                    <a16:creationId xmlns:a16="http://schemas.microsoft.com/office/drawing/2014/main" id="{4BABE517-7EA6-442E-A6EC-B64696EA51DA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1" name="Freeform: Shape 9">
                <a:extLst>
                  <a:ext uri="{FF2B5EF4-FFF2-40B4-BE49-F238E27FC236}">
                    <a16:creationId xmlns:a16="http://schemas.microsoft.com/office/drawing/2014/main" id="{5DE874E2-449C-4D3B-A2FB-7C45C93C39F7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10">
                <a:extLst>
                  <a:ext uri="{FF2B5EF4-FFF2-40B4-BE49-F238E27FC236}">
                    <a16:creationId xmlns:a16="http://schemas.microsoft.com/office/drawing/2014/main" id="{7E67358E-E5FD-4F36-9F6F-6D091308382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6084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D2D03C4-E117-484F-81D3-479BECBE7857}"/>
              </a:ext>
            </a:extLst>
          </p:cNvPr>
          <p:cNvSpPr/>
          <p:nvPr/>
        </p:nvSpPr>
        <p:spPr>
          <a:xfrm>
            <a:off x="0" y="3280765"/>
            <a:ext cx="10693400" cy="3597606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614" y="3590755"/>
            <a:ext cx="8020050" cy="1394379"/>
          </a:xfrm>
          <a:prstGeom prst="rect">
            <a:avLst/>
          </a:prstGeom>
        </p:spPr>
        <p:txBody>
          <a:bodyPr anchor="b"/>
          <a:lstStyle>
            <a:lvl1pPr algn="l">
              <a:defRPr sz="3508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415"/>
            <a:ext cx="10693400" cy="32693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FACF12-FB21-4412-8469-FE92C1980A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14580" y="2943112"/>
            <a:ext cx="2331950" cy="2381986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4" name="Freeform: Shape 6">
              <a:extLst>
                <a:ext uri="{FF2B5EF4-FFF2-40B4-BE49-F238E27FC236}">
                  <a16:creationId xmlns:a16="http://schemas.microsoft.com/office/drawing/2014/main" id="{2DAB85E0-1994-4CB1-82E6-180ECD326BCD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5B7AFA-AE09-408C-A0CF-5E4C6E28E7CA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7" name="Freeform: Shape 7">
                <a:extLst>
                  <a:ext uri="{FF2B5EF4-FFF2-40B4-BE49-F238E27FC236}">
                    <a16:creationId xmlns:a16="http://schemas.microsoft.com/office/drawing/2014/main" id="{CF93D678-B46E-4BA6-93AA-615FE70D923C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8" name="Freeform: Shape 8">
                <a:extLst>
                  <a:ext uri="{FF2B5EF4-FFF2-40B4-BE49-F238E27FC236}">
                    <a16:creationId xmlns:a16="http://schemas.microsoft.com/office/drawing/2014/main" id="{DC2823ED-3A43-4D9A-9DDE-005B7A7F427E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9" name="Freeform: Shape 9">
                <a:extLst>
                  <a:ext uri="{FF2B5EF4-FFF2-40B4-BE49-F238E27FC236}">
                    <a16:creationId xmlns:a16="http://schemas.microsoft.com/office/drawing/2014/main" id="{6132CB1B-3103-4FB3-B114-B3639BEF036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0" name="Freeform: Shape 10">
                <a:extLst>
                  <a:ext uri="{FF2B5EF4-FFF2-40B4-BE49-F238E27FC236}">
                    <a16:creationId xmlns:a16="http://schemas.microsoft.com/office/drawing/2014/main" id="{D9F79159-13C0-4992-9EE5-ECD951C4BAB4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6138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3280765"/>
            <a:ext cx="10693400" cy="3597606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415"/>
            <a:ext cx="10693400" cy="32693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614" y="3590755"/>
            <a:ext cx="8020050" cy="1394379"/>
          </a:xfrm>
          <a:prstGeom prst="rect">
            <a:avLst/>
          </a:prstGeom>
        </p:spPr>
        <p:txBody>
          <a:bodyPr anchor="b"/>
          <a:lstStyle>
            <a:lvl1pPr algn="l">
              <a:defRPr sz="3508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B1B644-E18A-4FFB-8CEB-8D51897F971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14580" y="2943112"/>
            <a:ext cx="2331950" cy="2381986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4" name="Freeform: Shape 6">
              <a:extLst>
                <a:ext uri="{FF2B5EF4-FFF2-40B4-BE49-F238E27FC236}">
                  <a16:creationId xmlns:a16="http://schemas.microsoft.com/office/drawing/2014/main" id="{466C190C-7235-4BC3-A607-8F2B0D5B3313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61AB09-62A6-4816-B498-C438CB200059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6" name="Freeform: Shape 7">
                <a:extLst>
                  <a:ext uri="{FF2B5EF4-FFF2-40B4-BE49-F238E27FC236}">
                    <a16:creationId xmlns:a16="http://schemas.microsoft.com/office/drawing/2014/main" id="{3819B385-1C59-48B6-A2E0-CECC3CB18EBC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7" name="Freeform: Shape 8">
                <a:extLst>
                  <a:ext uri="{FF2B5EF4-FFF2-40B4-BE49-F238E27FC236}">
                    <a16:creationId xmlns:a16="http://schemas.microsoft.com/office/drawing/2014/main" id="{DEDEC265-495A-4332-A43C-DF51EA595BF6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8" name="Freeform: Shape 9">
                <a:extLst>
                  <a:ext uri="{FF2B5EF4-FFF2-40B4-BE49-F238E27FC236}">
                    <a16:creationId xmlns:a16="http://schemas.microsoft.com/office/drawing/2014/main" id="{70ECDABA-D121-49CF-8C76-256C8784AE33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9" name="Freeform: Shape 10">
                <a:extLst>
                  <a:ext uri="{FF2B5EF4-FFF2-40B4-BE49-F238E27FC236}">
                    <a16:creationId xmlns:a16="http://schemas.microsoft.com/office/drawing/2014/main" id="{789AC9AF-E987-4740-902D-2718EC178430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6987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3280765"/>
            <a:ext cx="10693400" cy="3597606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415"/>
            <a:ext cx="10693400" cy="32693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614" y="3590755"/>
            <a:ext cx="8020050" cy="1394379"/>
          </a:xfrm>
          <a:prstGeom prst="rect">
            <a:avLst/>
          </a:prstGeom>
        </p:spPr>
        <p:txBody>
          <a:bodyPr anchor="b"/>
          <a:lstStyle>
            <a:lvl1pPr algn="l">
              <a:defRPr sz="3508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DB3F83-5B03-46C7-B76D-4E0C3CA625D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14580" y="2943112"/>
            <a:ext cx="2331950" cy="2381986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4" name="Freeform: Shape 6">
              <a:extLst>
                <a:ext uri="{FF2B5EF4-FFF2-40B4-BE49-F238E27FC236}">
                  <a16:creationId xmlns:a16="http://schemas.microsoft.com/office/drawing/2014/main" id="{3C5FD197-29AB-4F9B-9422-A5357593A58E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A87134-3871-424F-AB8A-DF2BBDA09CB9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6" name="Freeform: Shape 7">
                <a:extLst>
                  <a:ext uri="{FF2B5EF4-FFF2-40B4-BE49-F238E27FC236}">
                    <a16:creationId xmlns:a16="http://schemas.microsoft.com/office/drawing/2014/main" id="{6F0C9E9C-1B8B-4074-B16E-DAA7AB5545A3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7" name="Freeform: Shape 8">
                <a:extLst>
                  <a:ext uri="{FF2B5EF4-FFF2-40B4-BE49-F238E27FC236}">
                    <a16:creationId xmlns:a16="http://schemas.microsoft.com/office/drawing/2014/main" id="{12CC2C05-D943-4C80-9223-7AE7376E6DF9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8" name="Freeform: Shape 9">
                <a:extLst>
                  <a:ext uri="{FF2B5EF4-FFF2-40B4-BE49-F238E27FC236}">
                    <a16:creationId xmlns:a16="http://schemas.microsoft.com/office/drawing/2014/main" id="{FA40E3F1-8772-404D-89B6-A2D24C4F5593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9" name="Freeform: Shape 10">
                <a:extLst>
                  <a:ext uri="{FF2B5EF4-FFF2-40B4-BE49-F238E27FC236}">
                    <a16:creationId xmlns:a16="http://schemas.microsoft.com/office/drawing/2014/main" id="{B3C071EA-5419-4F57-96A8-C0BA3A820F8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9669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3280765"/>
            <a:ext cx="10693400" cy="3597606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615" y="3567135"/>
            <a:ext cx="8672336" cy="838513"/>
          </a:xfrm>
          <a:prstGeom prst="rect">
            <a:avLst/>
          </a:prstGeom>
        </p:spPr>
        <p:txBody>
          <a:bodyPr anchor="b"/>
          <a:lstStyle>
            <a:lvl1pPr algn="l">
              <a:defRPr sz="3454" b="1" cap="all" baseline="0">
                <a:solidFill>
                  <a:srgbClr val="D86075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3" y="4575513"/>
            <a:ext cx="9792484" cy="20646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"/>
            <a:ext cx="3524851" cy="328076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43768" y="3"/>
            <a:ext cx="3605865" cy="328076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68550" y="3"/>
            <a:ext cx="3524851" cy="328076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80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3280765"/>
            <a:ext cx="10693400" cy="3597606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43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615" y="3567135"/>
            <a:ext cx="8672336" cy="838513"/>
          </a:xfrm>
          <a:prstGeom prst="rect">
            <a:avLst/>
          </a:prstGeom>
        </p:spPr>
        <p:txBody>
          <a:bodyPr anchor="b"/>
          <a:lstStyle>
            <a:lvl1pPr algn="l">
              <a:defRPr sz="3454" b="1" cap="all" baseline="0">
                <a:solidFill>
                  <a:srgbClr val="C3DDD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"/>
            <a:ext cx="3524851" cy="328076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3" y="4575513"/>
            <a:ext cx="9792484" cy="20646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43768" y="3"/>
            <a:ext cx="3605865" cy="328076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68550" y="3"/>
            <a:ext cx="3524851" cy="328076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50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3280765"/>
            <a:ext cx="10693400" cy="3597606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615" y="3567135"/>
            <a:ext cx="8672336" cy="838513"/>
          </a:xfrm>
          <a:prstGeom prst="rect">
            <a:avLst/>
          </a:prstGeom>
        </p:spPr>
        <p:txBody>
          <a:bodyPr anchor="b"/>
          <a:lstStyle>
            <a:lvl1pPr algn="l">
              <a:defRPr sz="3454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3" y="4575513"/>
            <a:ext cx="9792484" cy="20646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"/>
            <a:ext cx="3524851" cy="328076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43768" y="3"/>
            <a:ext cx="3605865" cy="328076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68550" y="3"/>
            <a:ext cx="3524851" cy="328076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41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3280765"/>
            <a:ext cx="10693400" cy="3597606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615" y="3567135"/>
            <a:ext cx="8672336" cy="838513"/>
          </a:xfrm>
          <a:prstGeom prst="rect">
            <a:avLst/>
          </a:prstGeom>
        </p:spPr>
        <p:txBody>
          <a:bodyPr anchor="b"/>
          <a:lstStyle>
            <a:lvl1pPr algn="l">
              <a:defRPr sz="3454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"/>
            <a:ext cx="3524851" cy="328076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3" y="4575513"/>
            <a:ext cx="9792484" cy="20646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43768" y="3"/>
            <a:ext cx="3605865" cy="328076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68550" y="3"/>
            <a:ext cx="3524851" cy="328076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766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12EFCC48-8CC8-4B59-B2A1-D9D5939A217A}"/>
              </a:ext>
            </a:extLst>
          </p:cNvPr>
          <p:cNvSpPr/>
          <p:nvPr userDrawn="1"/>
        </p:nvSpPr>
        <p:spPr>
          <a:xfrm rot="16200000">
            <a:off x="2751249" y="-947886"/>
            <a:ext cx="5161573" cy="96968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11" y="456321"/>
            <a:ext cx="9696849" cy="8634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454"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8CC55-2CE4-BA42-B7E3-B85B1556D911}"/>
              </a:ext>
            </a:extLst>
          </p:cNvPr>
          <p:cNvSpPr txBox="1"/>
          <p:nvPr userDrawn="1"/>
        </p:nvSpPr>
        <p:spPr>
          <a:xfrm>
            <a:off x="11886557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1DA04A6-A94E-4982-9D86-43F28DC6E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013" y="1796204"/>
            <a:ext cx="8898043" cy="46851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942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11" y="456321"/>
            <a:ext cx="9696849" cy="8634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454"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4E7F82F3-B891-184C-80DC-B7E4400DB9F6}"/>
              </a:ext>
            </a:extLst>
          </p:cNvPr>
          <p:cNvSpPr/>
          <p:nvPr/>
        </p:nvSpPr>
        <p:spPr>
          <a:xfrm rot="16200000">
            <a:off x="2751249" y="-947887"/>
            <a:ext cx="5161575" cy="96968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65BA8AC-4514-BB41-98A5-9BAB38A2A3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013" y="1796204"/>
            <a:ext cx="8898043" cy="46851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184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579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184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184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184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75A1F4-7805-2342-8F12-CB347FD74952}"/>
              </a:ext>
            </a:extLst>
          </p:cNvPr>
          <p:cNvSpPr txBox="1"/>
          <p:nvPr userDrawn="1"/>
        </p:nvSpPr>
        <p:spPr>
          <a:xfrm>
            <a:off x="11886557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10" name="Round Diagonal Corner Rectangle 8">
            <a:extLst>
              <a:ext uri="{FF2B5EF4-FFF2-40B4-BE49-F238E27FC236}">
                <a16:creationId xmlns:a16="http://schemas.microsoft.com/office/drawing/2014/main" id="{0DF7B0C4-B96C-924C-9342-7F328E798948}"/>
              </a:ext>
            </a:extLst>
          </p:cNvPr>
          <p:cNvSpPr/>
          <p:nvPr userDrawn="1"/>
        </p:nvSpPr>
        <p:spPr>
          <a:xfrm rot="16200000">
            <a:off x="2738258" y="-947886"/>
            <a:ext cx="5161573" cy="96968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1ECAD9F-FB32-4C4E-87A3-45D3E31621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0022" y="1796204"/>
            <a:ext cx="8898043" cy="46851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49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72247"/>
            <a:ext cx="8020050" cy="18259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943">
                <a:solidFill>
                  <a:schemeClr val="bg1"/>
                </a:solidFill>
              </a:defRPr>
            </a:lvl1pPr>
            <a:lvl2pPr marL="300755" indent="0" algn="ctr">
              <a:buNone/>
              <a:defRPr sz="1316"/>
            </a:lvl2pPr>
            <a:lvl3pPr marL="601511" indent="0" algn="ctr">
              <a:buNone/>
              <a:defRPr sz="1184"/>
            </a:lvl3pPr>
            <a:lvl4pPr marL="902267" indent="0" algn="ctr">
              <a:buNone/>
              <a:defRPr sz="1053"/>
            </a:lvl4pPr>
            <a:lvl5pPr marL="1203022" indent="0" algn="ctr">
              <a:buNone/>
              <a:defRPr sz="1053"/>
            </a:lvl5pPr>
            <a:lvl6pPr marL="1503777" indent="0" algn="ctr">
              <a:buNone/>
              <a:defRPr sz="1053"/>
            </a:lvl6pPr>
            <a:lvl7pPr marL="1804533" indent="0" algn="ctr">
              <a:buNone/>
              <a:defRPr sz="1053"/>
            </a:lvl7pPr>
            <a:lvl8pPr marL="2105288" indent="0" algn="ctr">
              <a:buNone/>
              <a:defRPr sz="1053"/>
            </a:lvl8pPr>
            <a:lvl9pPr marL="2406044" indent="0" algn="ctr">
              <a:buNone/>
              <a:defRPr sz="1053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6675" y="1237717"/>
            <a:ext cx="8020050" cy="2632992"/>
          </a:xfrm>
          <a:prstGeom prst="rect">
            <a:avLst/>
          </a:prstGeom>
        </p:spPr>
        <p:txBody>
          <a:bodyPr anchor="b"/>
          <a:lstStyle>
            <a:lvl1pPr algn="ctr">
              <a:defRPr sz="3947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1886557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7894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63B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11" y="456321"/>
            <a:ext cx="9696849" cy="8634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454"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B95DA3EC-004A-4445-AD27-45ABC57A49A9}"/>
              </a:ext>
            </a:extLst>
          </p:cNvPr>
          <p:cNvSpPr/>
          <p:nvPr/>
        </p:nvSpPr>
        <p:spPr>
          <a:xfrm rot="16200000">
            <a:off x="2751249" y="-947887"/>
            <a:ext cx="5161575" cy="96968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2BC0069-C49C-4E18-A1FE-778E150FFE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013" y="1796204"/>
            <a:ext cx="8898043" cy="46851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76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bg>
      <p:bgPr>
        <a:solidFill>
          <a:srgbClr val="D860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11" y="456321"/>
            <a:ext cx="9696849" cy="8634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454"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E94B0F26-9B7E-504C-8292-D79BA3B092BB}"/>
              </a:ext>
            </a:extLst>
          </p:cNvPr>
          <p:cNvSpPr/>
          <p:nvPr/>
        </p:nvSpPr>
        <p:spPr>
          <a:xfrm rot="16200000">
            <a:off x="2751249" y="-947887"/>
            <a:ext cx="5161575" cy="96968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87743-3AD6-7E45-A11C-FE5AA9797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3013" y="1796204"/>
            <a:ext cx="8898043" cy="468512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009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5430910" cy="6878369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5FA2BE-CB3B-CA47-B4D3-B1DEB10C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763890"/>
            <a:ext cx="4673619" cy="1062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6" y="2401277"/>
            <a:ext cx="4547303" cy="41594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0313" y="6313627"/>
            <a:ext cx="4350144" cy="2471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789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294139" y="2113840"/>
            <a:ext cx="4673619" cy="0"/>
          </a:xfrm>
          <a:prstGeom prst="line">
            <a:avLst/>
          </a:prstGeom>
          <a:ln w="5080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7FD9524-6EA9-5240-A6C2-5DBC06F63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30313" y="763890"/>
            <a:ext cx="2105826" cy="2541082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C819CE2-73D4-2940-BAA8-05CB0AB6A9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30313" y="3538758"/>
            <a:ext cx="4350147" cy="2541082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5A1F8534-9648-394B-80DA-D4B07A9CDF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9986" y="763890"/>
            <a:ext cx="2105826" cy="2541082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74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5430910" cy="6878369"/>
          </a:xfrm>
          <a:prstGeom prst="round1Rect">
            <a:avLst>
              <a:gd name="adj" fmla="val 23287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456" y="2401277"/>
            <a:ext cx="4547303" cy="41594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159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2159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2159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2159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2159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294139" y="2113840"/>
            <a:ext cx="4673619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D3ED194-6F2C-4445-AECD-B6F989312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0313" y="6313627"/>
            <a:ext cx="4350144" cy="2471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789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0A3EA6F-48F9-F34A-BD42-0BF07B8832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30313" y="763890"/>
            <a:ext cx="2105826" cy="2541082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F6BA20C9-A7E8-DE4D-AFF9-A3E46DF6D0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30313" y="3538758"/>
            <a:ext cx="4350147" cy="2541082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1FBB4C9-5310-124D-BF32-CE5F9DA0BA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9986" y="763890"/>
            <a:ext cx="2105826" cy="2541082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342B15A-0AE0-E646-BE62-B7541DC6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763890"/>
            <a:ext cx="4673619" cy="1062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343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5430910" cy="6878369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456" y="2401277"/>
            <a:ext cx="4547303" cy="41594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294139" y="2113840"/>
            <a:ext cx="4673619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C9727188-CADF-AB4C-9249-B8FF11DB17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0313" y="6313627"/>
            <a:ext cx="4350144" cy="2471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9ED5AAC2-A68E-DF4F-BA18-AC7D294867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30313" y="763890"/>
            <a:ext cx="2105826" cy="2541082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0938F181-0B81-2347-8BCE-C5AB8CE3A3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30313" y="3538758"/>
            <a:ext cx="4350147" cy="2541082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3202EFA-E4D7-604A-9FDD-137B74F3D5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9986" y="763890"/>
            <a:ext cx="2105826" cy="2541082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08E09726-2E48-E342-8EC9-CD24A9058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763890"/>
            <a:ext cx="4673619" cy="1062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01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5409858" cy="6878369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6" y="2401277"/>
            <a:ext cx="4547303" cy="41594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294139" y="2113840"/>
            <a:ext cx="4673619" cy="0"/>
          </a:xfrm>
          <a:prstGeom prst="line">
            <a:avLst/>
          </a:prstGeom>
          <a:ln w="50800">
            <a:solidFill>
              <a:srgbClr val="DF9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4739F08-D58A-B343-A247-B26E09648F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0313" y="6313627"/>
            <a:ext cx="4350144" cy="2471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1B1E8647-9616-6E4A-B6D7-C12A72792A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30313" y="763890"/>
            <a:ext cx="2105826" cy="2541082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A735A87-4EDD-3840-994F-98EA81E273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30313" y="3538758"/>
            <a:ext cx="4350147" cy="2541082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B3858B14-CD67-B946-B0F0-B2889D7C3C4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9986" y="763890"/>
            <a:ext cx="2105826" cy="2541082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85D9E6F-D907-6D42-ABFF-18D955373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763890"/>
            <a:ext cx="4673619" cy="1062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471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5430910" cy="6878369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6" y="2401277"/>
            <a:ext cx="4547303" cy="41594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0313" y="6313627"/>
            <a:ext cx="4350144" cy="2471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1BC7A7A-1FB2-9745-8A86-AF39BA138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0313" y="763890"/>
            <a:ext cx="4350147" cy="5391575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294139" y="2113840"/>
            <a:ext cx="4673619" cy="0"/>
          </a:xfrm>
          <a:prstGeom prst="line">
            <a:avLst/>
          </a:prstGeom>
          <a:ln w="5080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C78746F-8078-0245-9577-F17612239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763890"/>
            <a:ext cx="4673619" cy="1062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162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5430910" cy="6878369"/>
          </a:xfrm>
          <a:prstGeom prst="round1Rect">
            <a:avLst>
              <a:gd name="adj" fmla="val 23287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0313" y="763890"/>
            <a:ext cx="4350147" cy="5391575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0313" y="6313627"/>
            <a:ext cx="4350144" cy="2471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456" y="2401277"/>
            <a:ext cx="4547303" cy="41594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294139" y="2113840"/>
            <a:ext cx="4673619" cy="0"/>
          </a:xfrm>
          <a:prstGeom prst="line">
            <a:avLst/>
          </a:prstGeom>
          <a:ln w="50800">
            <a:solidFill>
              <a:srgbClr val="D860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763890"/>
            <a:ext cx="4673619" cy="1062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949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5430910" cy="6878369"/>
          </a:xfrm>
          <a:prstGeom prst="round1Rect">
            <a:avLst>
              <a:gd name="adj" fmla="val 23287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5403EF0-98D8-6B4B-B1CE-3A22FD24B3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0313" y="763890"/>
            <a:ext cx="4350147" cy="5391575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F2D6F13C-AB98-FA45-9ED4-003FACDBBA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0313" y="6313627"/>
            <a:ext cx="4350144" cy="2471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7A281CC-2BC0-AF44-B282-6895AAFF46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456" y="2401277"/>
            <a:ext cx="4547303" cy="41594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AE1625-AC35-5444-9D91-EDAF49446C5D}"/>
              </a:ext>
            </a:extLst>
          </p:cNvPr>
          <p:cNvCxnSpPr/>
          <p:nvPr/>
        </p:nvCxnSpPr>
        <p:spPr>
          <a:xfrm>
            <a:off x="294139" y="2113840"/>
            <a:ext cx="4673619" cy="0"/>
          </a:xfrm>
          <a:prstGeom prst="line">
            <a:avLst/>
          </a:prstGeom>
          <a:ln w="50800">
            <a:solidFill>
              <a:srgbClr val="C3DD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82F49C-297E-5140-9598-28E9540B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763890"/>
            <a:ext cx="4673619" cy="1062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528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1" y="0"/>
            <a:ext cx="5409858" cy="6878369"/>
          </a:xfrm>
          <a:prstGeom prst="round1Rect">
            <a:avLst>
              <a:gd name="adj" fmla="val 23287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8717F52-5218-A04E-85FE-4019BA2AFC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30313" y="763890"/>
            <a:ext cx="4350147" cy="5391575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0839EF53-B0FD-AF42-8479-0D8D25CADA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30313" y="6313627"/>
            <a:ext cx="4350144" cy="2471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EACEA1C-E92F-6E43-9A30-A6A1ADBE0B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6" y="2401277"/>
            <a:ext cx="4547303" cy="41594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999959-C804-0541-9D17-160A08F280B9}"/>
              </a:ext>
            </a:extLst>
          </p:cNvPr>
          <p:cNvCxnSpPr/>
          <p:nvPr/>
        </p:nvCxnSpPr>
        <p:spPr>
          <a:xfrm>
            <a:off x="294139" y="2113840"/>
            <a:ext cx="4673619" cy="0"/>
          </a:xfrm>
          <a:prstGeom prst="line">
            <a:avLst/>
          </a:prstGeom>
          <a:ln w="50800">
            <a:solidFill>
              <a:srgbClr val="DF91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37687FA-8903-8C4E-9FAE-8BA825B5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763890"/>
            <a:ext cx="4673619" cy="1062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31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11" y="456321"/>
            <a:ext cx="9696849" cy="784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454"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611" y="1360708"/>
            <a:ext cx="9696849" cy="45263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610" y="5887011"/>
            <a:ext cx="5339014" cy="90334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1026">
                <a:solidFill>
                  <a:schemeClr val="bg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355D99-04FC-9E43-8704-13C14E52B367}"/>
              </a:ext>
            </a:extLst>
          </p:cNvPr>
          <p:cNvSpPr txBox="1"/>
          <p:nvPr userDrawn="1"/>
        </p:nvSpPr>
        <p:spPr>
          <a:xfrm>
            <a:off x="11886557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2008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4" y="0"/>
            <a:ext cx="10135418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68" y="421649"/>
            <a:ext cx="8084098" cy="5558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16FE2FA-60A7-824D-989C-1DE14DD4AC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30932" y="1743369"/>
            <a:ext cx="3031537" cy="434091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25E6694-41CC-5246-8950-1FCBC5A42D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15096" y="1743369"/>
            <a:ext cx="3031537" cy="434091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66F85165-9A8B-4B48-92D5-DD4A6F5AFF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767" y="1743371"/>
            <a:ext cx="3031537" cy="4340912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0ABBF8E-2FA1-4143-A3D1-85D857940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268" y="6301731"/>
            <a:ext cx="3024099" cy="27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90FE50E2-7287-AF48-8B7F-254A7F65F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45869" y="6301731"/>
            <a:ext cx="3024099" cy="27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E059A0B8-5DBB-0547-9898-6107ECB32B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1316" y="6301731"/>
            <a:ext cx="3024099" cy="27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661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2" y="0"/>
            <a:ext cx="10212939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68" y="421649"/>
            <a:ext cx="8084098" cy="5558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8D8473A-26AF-C249-A308-51D1233C19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30932" y="1743369"/>
            <a:ext cx="3031537" cy="434091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8C347D0D-9ADF-F04D-A7A9-763015C2F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15096" y="1743369"/>
            <a:ext cx="3031537" cy="434091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38317EF-8420-7944-BC72-E01F1749B1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767" y="1743371"/>
            <a:ext cx="3031537" cy="4340912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75B2FE88-A057-1C45-BF75-BA661C6AE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268" y="6301731"/>
            <a:ext cx="3024099" cy="27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3A588400-871F-F44A-B832-D2DAB6AF61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45869" y="6301731"/>
            <a:ext cx="3024099" cy="27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F1C8C285-4546-2C4E-8423-946982299F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1316" y="6301731"/>
            <a:ext cx="3024099" cy="27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8410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4" y="0"/>
            <a:ext cx="10146637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68" y="421649"/>
            <a:ext cx="8084098" cy="5558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A1537EA-C36C-4C48-9C17-DE22BD9EC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30932" y="1743369"/>
            <a:ext cx="3031537" cy="434091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A687291-0CBA-8646-91E4-32C02AB4A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15096" y="1743369"/>
            <a:ext cx="3031537" cy="434091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5167438-FB8A-1D4B-BB24-9F2B40AFF3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767" y="1743371"/>
            <a:ext cx="3031537" cy="4340912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64D09F-C382-5F46-A844-6305CD1B9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268" y="6301731"/>
            <a:ext cx="3024099" cy="27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E4B44F8-F3D8-7E40-8BC0-84AEE1138F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45869" y="6301731"/>
            <a:ext cx="3024099" cy="27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8E350C7-D56C-BB4A-923E-E08A439FDF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1316" y="6301731"/>
            <a:ext cx="3024099" cy="27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8761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2" y="0"/>
            <a:ext cx="10146635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68" y="421649"/>
            <a:ext cx="8084098" cy="5558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DC2E9A5-4FC2-DB40-89CB-67A9A1EC1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30932" y="1743369"/>
            <a:ext cx="3031537" cy="434091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71FB35-CDC5-B64B-9E71-A1098C488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15096" y="1743369"/>
            <a:ext cx="3031537" cy="4340913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C1B93-E9EB-F044-9954-5927089FF3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767" y="1743371"/>
            <a:ext cx="3031537" cy="4340912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6754A93-30EC-D149-8F70-4D6C61C51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268" y="6301731"/>
            <a:ext cx="3024099" cy="27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29D6DF-68BB-6C4D-AAA4-B639652E83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45869" y="6301731"/>
            <a:ext cx="3024099" cy="27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5A68DEF-DF3E-0F48-A2EE-0609932A4F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1316" y="6301731"/>
            <a:ext cx="3024099" cy="2704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72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46709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2" y="0"/>
            <a:ext cx="10212939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453" y="1743410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27976" y="1743409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75483" y="1743410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91099" y="1743410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3" y="4472768"/>
            <a:ext cx="9792484" cy="208796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55D59D9D-FC3D-CB46-9DA4-5F755258DEAC}"/>
              </a:ext>
            </a:extLst>
          </p:cNvPr>
          <p:cNvSpPr txBox="1">
            <a:spLocks/>
          </p:cNvSpPr>
          <p:nvPr/>
        </p:nvSpPr>
        <p:spPr>
          <a:xfrm>
            <a:off x="539268" y="421649"/>
            <a:ext cx="8084098" cy="555862"/>
          </a:xfrm>
          <a:prstGeom prst="rect">
            <a:avLst/>
          </a:prstGeom>
        </p:spPr>
        <p:txBody>
          <a:bodyPr vert="horz" lIns="80201" tIns="40101" rIns="80201" bIns="40101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023" dirty="0">
                <a:solidFill>
                  <a:srgbClr val="D86075"/>
                </a:solidFill>
              </a:rPr>
              <a:t>Click to edit Master title style</a:t>
            </a:r>
            <a:endParaRPr lang="en-US" sz="3023" dirty="0">
              <a:solidFill>
                <a:srgbClr val="D8607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84819-4C54-574F-8060-6984CD25582B}"/>
              </a:ext>
            </a:extLst>
          </p:cNvPr>
          <p:cNvSpPr txBox="1"/>
          <p:nvPr userDrawn="1"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73015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2" y="0"/>
            <a:ext cx="10212939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23" dirty="0">
              <a:solidFill>
                <a:srgbClr val="DF918A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453" y="1743410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27976" y="1743409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75483" y="1743410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91099" y="1743410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3" y="4472768"/>
            <a:ext cx="9792484" cy="208796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F26B9D4-44A7-DE48-9C31-0BB04BA68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11" y="456321"/>
            <a:ext cx="9696849" cy="8634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21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453" y="1743410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27976" y="1743409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75483" y="1743410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91099" y="1743410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3" y="4472768"/>
            <a:ext cx="9792484" cy="208796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2" y="0"/>
            <a:ext cx="10212939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539268" y="421649"/>
            <a:ext cx="8084098" cy="555862"/>
          </a:xfrm>
          <a:prstGeom prst="rect">
            <a:avLst/>
          </a:prstGeom>
        </p:spPr>
        <p:txBody>
          <a:bodyPr vert="horz" lIns="80201" tIns="40101" rIns="80201" bIns="40101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023" dirty="0">
                <a:solidFill>
                  <a:srgbClr val="0C244C"/>
                </a:solidFill>
              </a:rPr>
              <a:t>Click to edit Master title style</a:t>
            </a:r>
            <a:endParaRPr lang="en-US" sz="3023" dirty="0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569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453" y="1743410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27976" y="1743409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75483" y="1743410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91099" y="1743410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3" y="4472768"/>
            <a:ext cx="9792484" cy="208796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23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302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302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302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302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2" y="0"/>
            <a:ext cx="10212939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539268" y="421649"/>
            <a:ext cx="8084098" cy="555862"/>
          </a:xfrm>
          <a:prstGeom prst="rect">
            <a:avLst/>
          </a:prstGeom>
        </p:spPr>
        <p:txBody>
          <a:bodyPr vert="horz" lIns="80201" tIns="40101" rIns="80201" bIns="40101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 sz="3023" dirty="0">
                <a:solidFill>
                  <a:srgbClr val="0C244C"/>
                </a:solidFill>
              </a:rPr>
              <a:t>Click to edit Master title style</a:t>
            </a:r>
            <a:endParaRPr lang="en-US" sz="3023" dirty="0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78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20453" y="1743410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27976" y="1743409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75483" y="1743410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91099" y="1743410"/>
            <a:ext cx="2304975" cy="238511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3" y="4472768"/>
            <a:ext cx="9792484" cy="208796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63B1A4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-2" y="0"/>
            <a:ext cx="10212939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366846"/>
            <a:ext cx="9473553" cy="8734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35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42FEA488-D4E2-0343-A83D-08BB48D2752D}"/>
              </a:ext>
            </a:extLst>
          </p:cNvPr>
          <p:cNvSpPr/>
          <p:nvPr/>
        </p:nvSpPr>
        <p:spPr>
          <a:xfrm flipH="1">
            <a:off x="-2" y="0"/>
            <a:ext cx="10212939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 dirty="0">
              <a:solidFill>
                <a:srgbClr val="C3DDD7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4D441F-8D27-9645-844D-1967EBCD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366846"/>
            <a:ext cx="9473553" cy="8734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1713762-D6C6-CB4B-8881-EB8E8FA871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3" y="1766006"/>
            <a:ext cx="9760005" cy="4794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69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11" y="456321"/>
            <a:ext cx="9696849" cy="7840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454"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611" y="1360708"/>
            <a:ext cx="9696849" cy="45263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610" y="5887011"/>
            <a:ext cx="5339014" cy="90334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1026">
                <a:solidFill>
                  <a:srgbClr val="0C244C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E4D10-669F-B44A-829C-549EADDE5760}"/>
              </a:ext>
            </a:extLst>
          </p:cNvPr>
          <p:cNvSpPr txBox="1"/>
          <p:nvPr userDrawn="1"/>
        </p:nvSpPr>
        <p:spPr>
          <a:xfrm>
            <a:off x="11886557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0947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63CED192-F6AA-F84B-A24E-F2B1462C0185}"/>
              </a:ext>
            </a:extLst>
          </p:cNvPr>
          <p:cNvSpPr/>
          <p:nvPr/>
        </p:nvSpPr>
        <p:spPr>
          <a:xfrm flipH="1">
            <a:off x="-2" y="0"/>
            <a:ext cx="10212939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126A5E3-F8BB-9847-A268-2C44D477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366846"/>
            <a:ext cx="9473553" cy="8734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B616937-BF51-4049-AF81-62EC6F022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3" y="1766006"/>
            <a:ext cx="9760005" cy="4794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819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2" y="0"/>
            <a:ext cx="10212939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366846"/>
            <a:ext cx="9473553" cy="8734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3" y="1766006"/>
            <a:ext cx="9760005" cy="4794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79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579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579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579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579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4144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B889128-811C-DE4A-B7A2-B59A0C053A56}"/>
              </a:ext>
            </a:extLst>
          </p:cNvPr>
          <p:cNvSpPr/>
          <p:nvPr/>
        </p:nvSpPr>
        <p:spPr>
          <a:xfrm flipH="1">
            <a:off x="-2" y="0"/>
            <a:ext cx="10212939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EB1C999-967E-FC4C-BAD0-5FB4A50D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366846"/>
            <a:ext cx="9473553" cy="8734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9889083-EE2F-7A4E-A509-D046425861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3" y="1766006"/>
            <a:ext cx="9760005" cy="4794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924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3" y="1766006"/>
            <a:ext cx="9760005" cy="4794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2" y="0"/>
            <a:ext cx="10212939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366846"/>
            <a:ext cx="9473553" cy="8734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870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5" y="1766006"/>
            <a:ext cx="5548099" cy="4794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09914" y="1775332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9917" y="4257878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1749" y="1766006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1749" y="4257878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3" y="0"/>
            <a:ext cx="10266746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366846"/>
            <a:ext cx="9473553" cy="8734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917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1" y="0"/>
            <a:ext cx="10266742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366846"/>
            <a:ext cx="9473553" cy="8734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2F2E9D1-8164-4C7F-BD2C-7B2E1F6C62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5" y="1766006"/>
            <a:ext cx="5548099" cy="4794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CCCF5B3-8B70-469D-94B8-B8B3B4C8E9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09914" y="1775332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138DFDF-39C7-4D4A-9C67-B04AA377D8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9917" y="4257878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351ADF3-C411-41F0-A4F5-535E5BFC92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1749" y="1766006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79EFC852-2CEC-42DE-AE2A-EDBE3080B50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1749" y="4257878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056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73552B9F-8377-FB4F-8941-AB38DB9617E2}"/>
              </a:ext>
            </a:extLst>
          </p:cNvPr>
          <p:cNvSpPr/>
          <p:nvPr/>
        </p:nvSpPr>
        <p:spPr>
          <a:xfrm flipH="1">
            <a:off x="-3" y="0"/>
            <a:ext cx="10266746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6599E6-9DC6-BA42-B07B-A5182370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366846"/>
            <a:ext cx="9473553" cy="8734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8278794-D6CF-4CBE-9124-A1D2186405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5" y="1766006"/>
            <a:ext cx="5548099" cy="4794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5A9090DE-EB97-4EC1-B17D-80EE4D6EAD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09914" y="1775332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2F86F84A-5F7F-4C3A-B72D-44D73084B0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9917" y="4257878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C1C0C3B7-6400-4046-84B9-438B935A31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1749" y="1766006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74B240D-53E4-4774-88F1-7C616B220B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1749" y="4257878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210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4CC5ADD0-5755-9341-A794-D9405AB1CE9B}"/>
              </a:ext>
            </a:extLst>
          </p:cNvPr>
          <p:cNvSpPr/>
          <p:nvPr/>
        </p:nvSpPr>
        <p:spPr>
          <a:xfrm flipH="1">
            <a:off x="-1" y="0"/>
            <a:ext cx="10266742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B631168-B793-ED49-B934-593139FB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366846"/>
            <a:ext cx="9473553" cy="8734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264ABFD-8279-4D61-AA1F-13A1E1166C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5" y="1766006"/>
            <a:ext cx="5548099" cy="4794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3CA0F53A-5CE3-4154-B921-3174A29B60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09914" y="1775332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2700703-A99E-4013-A24D-6E7454D56D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9917" y="4257878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4F8E7B3B-1D2B-4342-8AAA-8F91E93B4D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1749" y="1766006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C827472D-0C1A-431D-B138-ADF18A926C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1749" y="4257878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7546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2" y="0"/>
            <a:ext cx="10212939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23" dirty="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39" y="366846"/>
            <a:ext cx="9473553" cy="8734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3685B1D-2F8F-491B-A0CC-9B09F4670F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0455" y="1766006"/>
            <a:ext cx="5548099" cy="47947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38804E3-7CF0-46AA-B434-DABEFA5C7D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09914" y="1775332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90603EF-4B84-4BE5-9CAE-20B42BD78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9917" y="4257878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5F69B97F-37B1-48A3-A74A-784803D589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1749" y="1766006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8C02833A-3CBB-4B51-9AE9-7FAC679576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1749" y="4257878"/>
            <a:ext cx="1943077" cy="2302600"/>
          </a:xfrm>
          <a:prstGeom prst="rect">
            <a:avLst/>
          </a:prstGeom>
        </p:spPr>
        <p:txBody>
          <a:bodyPr vert="horz"/>
          <a:lstStyle>
            <a:lvl1pPr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2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2" y="0"/>
            <a:ext cx="10212939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64" y="379058"/>
            <a:ext cx="9413541" cy="6410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1807" y="1778217"/>
            <a:ext cx="3071131" cy="47825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1136" y="1778217"/>
            <a:ext cx="3071131" cy="47825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465" y="1778217"/>
            <a:ext cx="3071131" cy="47825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77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3"/>
            <a:ext cx="10693400" cy="2431474"/>
          </a:xfrm>
          <a:prstGeom prst="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614" y="421512"/>
            <a:ext cx="8020050" cy="1588176"/>
          </a:xfrm>
          <a:prstGeom prst="rect">
            <a:avLst/>
          </a:prstGeom>
        </p:spPr>
        <p:txBody>
          <a:bodyPr anchor="b"/>
          <a:lstStyle>
            <a:lvl1pPr algn="l">
              <a:defRPr sz="3508" b="1" cap="all" baseline="0">
                <a:solidFill>
                  <a:srgbClr val="0C244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431199"/>
            <a:ext cx="10693400" cy="44471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ACBB8D-1C8A-48C6-AEA7-C23A9B9D1EA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20065" y="-372297"/>
            <a:ext cx="2331950" cy="2381986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4" name="Freeform: Shape 6">
              <a:extLst>
                <a:ext uri="{FF2B5EF4-FFF2-40B4-BE49-F238E27FC236}">
                  <a16:creationId xmlns:a16="http://schemas.microsoft.com/office/drawing/2014/main" id="{59BCA3B9-06E5-4295-8994-7D0CF734943F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B85531-0CC7-4D67-BE35-36647CC68D0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6" name="Freeform: Shape 7">
                <a:extLst>
                  <a:ext uri="{FF2B5EF4-FFF2-40B4-BE49-F238E27FC236}">
                    <a16:creationId xmlns:a16="http://schemas.microsoft.com/office/drawing/2014/main" id="{EC6D60E3-3EB2-4C95-A95F-D40174BE5B23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7" name="Freeform: Shape 8">
                <a:extLst>
                  <a:ext uri="{FF2B5EF4-FFF2-40B4-BE49-F238E27FC236}">
                    <a16:creationId xmlns:a16="http://schemas.microsoft.com/office/drawing/2014/main" id="{E96BA951-219E-4CB1-A0AE-64C27183930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8" name="Freeform: Shape 9">
                <a:extLst>
                  <a:ext uri="{FF2B5EF4-FFF2-40B4-BE49-F238E27FC236}">
                    <a16:creationId xmlns:a16="http://schemas.microsoft.com/office/drawing/2014/main" id="{C12F5FA3-D9C1-4DA1-9C97-5C303F4AF354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9" name="Freeform: Shape 10">
                <a:extLst>
                  <a:ext uri="{FF2B5EF4-FFF2-40B4-BE49-F238E27FC236}">
                    <a16:creationId xmlns:a16="http://schemas.microsoft.com/office/drawing/2014/main" id="{D12A2B99-3B01-41A5-8703-2FC03A1F0C0E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58955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2" y="0"/>
            <a:ext cx="10212939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64" y="379058"/>
            <a:ext cx="9413541" cy="6410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1807" y="1778217"/>
            <a:ext cx="3071131" cy="47825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1136" y="1778217"/>
            <a:ext cx="3071131" cy="47825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465" y="1778217"/>
            <a:ext cx="3071131" cy="47825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277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3B006B63-8E25-D245-AC46-2D9232FE60EF}"/>
              </a:ext>
            </a:extLst>
          </p:cNvPr>
          <p:cNvSpPr/>
          <p:nvPr/>
        </p:nvSpPr>
        <p:spPr>
          <a:xfrm flipH="1">
            <a:off x="-2" y="0"/>
            <a:ext cx="10212939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9AE0E48-35E1-674B-9BA8-70FDCA86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64" y="379058"/>
            <a:ext cx="9413541" cy="6410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368D3C0-A3CA-1842-B423-E84646E291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1807" y="1778217"/>
            <a:ext cx="3071131" cy="47825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B290A2BC-7D5D-A24B-B48D-1F07B98264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1136" y="1778217"/>
            <a:ext cx="3071131" cy="47825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3A597FB-2E42-6541-9B9F-09CAB4F3DC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465" y="1778217"/>
            <a:ext cx="3071131" cy="47825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2339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2" y="0"/>
            <a:ext cx="10212939" cy="13991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64" y="379058"/>
            <a:ext cx="9413541" cy="6410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1807" y="1778217"/>
            <a:ext cx="3071131" cy="47825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1136" y="1778217"/>
            <a:ext cx="3071131" cy="47825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465" y="1778217"/>
            <a:ext cx="3071131" cy="47825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43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65"/>
              </a:spcBef>
              <a:buFontTx/>
              <a:buNone/>
              <a:defRPr sz="1943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3pPr>
            <a:lvl4pPr marL="284178" indent="-15037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4pPr>
            <a:lvl5pPr marL="390746" indent="-118408">
              <a:spcBef>
                <a:spcPts val="165"/>
              </a:spcBef>
              <a:buFont typeface="Arial"/>
              <a:buChar char="•"/>
              <a:defRPr sz="1943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2773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693400" cy="69371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7BCE467-8FF7-7945-878B-23B94E0D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77" y="456321"/>
            <a:ext cx="6905168" cy="1260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95361" y="6664016"/>
            <a:ext cx="4251978" cy="2731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72">
                <a:solidFill>
                  <a:schemeClr val="bg1"/>
                </a:solidFill>
                <a:latin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9E716-9E10-714C-83A4-72BF32D9A06F}"/>
              </a:ext>
            </a:extLst>
          </p:cNvPr>
          <p:cNvSpPr txBox="1"/>
          <p:nvPr userDrawn="1"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395672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30198"/>
            <a:ext cx="10693400" cy="69879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3F88AE3B-7175-C041-AAAD-12637C94CFDB}"/>
              </a:ext>
            </a:extLst>
          </p:cNvPr>
          <p:cNvSpPr/>
          <p:nvPr userDrawn="1"/>
        </p:nvSpPr>
        <p:spPr>
          <a:xfrm rot="16200000">
            <a:off x="638375" y="2031833"/>
            <a:ext cx="4490388" cy="4336766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95361" y="6664016"/>
            <a:ext cx="4251978" cy="2731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72">
                <a:solidFill>
                  <a:schemeClr val="bg1"/>
                </a:solidFill>
                <a:latin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8867" y="2335775"/>
            <a:ext cx="3621003" cy="32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943" b="0">
                <a:solidFill>
                  <a:schemeClr val="bg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5EB2F5-E211-E341-AB58-42AECA97C666}"/>
              </a:ext>
            </a:extLst>
          </p:cNvPr>
          <p:cNvSpPr txBox="1"/>
          <p:nvPr userDrawn="1"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4570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0693400" cy="69769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691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95361" y="6664016"/>
            <a:ext cx="4251978" cy="2731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72">
                <a:solidFill>
                  <a:schemeClr val="bg1"/>
                </a:solidFill>
                <a:latin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84FC0CDD-8383-D347-AA8B-B45D50C06531}"/>
              </a:ext>
            </a:extLst>
          </p:cNvPr>
          <p:cNvSpPr/>
          <p:nvPr userDrawn="1"/>
        </p:nvSpPr>
        <p:spPr>
          <a:xfrm rot="16200000">
            <a:off x="638375" y="2031833"/>
            <a:ext cx="4490388" cy="4336766"/>
          </a:xfrm>
          <a:prstGeom prst="round2Diag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9396" y="2590292"/>
            <a:ext cx="3621003" cy="3335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943" b="0">
                <a:solidFill>
                  <a:srgbClr val="0C244C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30329-6122-484E-ADA4-5A38BAD4F037}"/>
              </a:ext>
            </a:extLst>
          </p:cNvPr>
          <p:cNvSpPr txBox="1"/>
          <p:nvPr userDrawn="1"/>
        </p:nvSpPr>
        <p:spPr>
          <a:xfrm>
            <a:off x="11425054" y="7101119"/>
            <a:ext cx="296876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112446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2829C6B-48A1-6943-A27C-97B2814D54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78318" y="2210562"/>
            <a:ext cx="4336766" cy="2920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943" b="1">
                <a:solidFill>
                  <a:schemeClr val="bg1"/>
                </a:solidFill>
                <a:latin typeface="Arial"/>
                <a:cs typeface="Arial"/>
              </a:defRPr>
            </a:lvl1pPr>
            <a:lvl2pPr marL="300755" indent="0">
              <a:buFontTx/>
              <a:buNone/>
              <a:defRPr sz="921">
                <a:latin typeface=""/>
              </a:defRPr>
            </a:lvl2pPr>
            <a:lvl3pPr marL="601511" indent="0">
              <a:buFontTx/>
              <a:buNone/>
              <a:defRPr sz="921">
                <a:latin typeface=""/>
              </a:defRPr>
            </a:lvl3pPr>
            <a:lvl4pPr marL="902267" indent="0">
              <a:buFontTx/>
              <a:buNone/>
              <a:defRPr sz="921">
                <a:latin typeface=""/>
              </a:defRPr>
            </a:lvl4pPr>
            <a:lvl5pPr marL="1203022" indent="0">
              <a:buFontTx/>
              <a:buNone/>
              <a:defRPr sz="921">
                <a:latin typeface="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9242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DF91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5F95444-CE3F-4F21-AB0D-54CC1EFF30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9751" y="2510886"/>
            <a:ext cx="5337559" cy="7705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4318" b="1">
                <a:solidFill>
                  <a:schemeClr val="bg1"/>
                </a:solidFill>
                <a:latin typeface="Arial"/>
                <a:cs typeface="Arial"/>
              </a:defRPr>
            </a:lvl1pPr>
            <a:lvl2pPr marL="370161" indent="0">
              <a:buFontTx/>
              <a:buNone/>
              <a:defRPr sz="1133">
                <a:latin typeface=""/>
              </a:defRPr>
            </a:lvl2pPr>
            <a:lvl3pPr marL="740321" indent="0">
              <a:buFontTx/>
              <a:buNone/>
              <a:defRPr sz="1133">
                <a:latin typeface=""/>
              </a:defRPr>
            </a:lvl3pPr>
            <a:lvl4pPr marL="1110482" indent="0">
              <a:buFontTx/>
              <a:buNone/>
              <a:defRPr sz="1133">
                <a:latin typeface=""/>
              </a:defRPr>
            </a:lvl4pPr>
            <a:lvl5pPr marL="1480642" indent="0">
              <a:buFontTx/>
              <a:buNone/>
              <a:defRPr sz="1133">
                <a:latin typeface=""/>
              </a:defRPr>
            </a:lvl5pPr>
          </a:lstStyle>
          <a:p>
            <a:pPr lvl="0"/>
            <a:r>
              <a:rPr lang="en-AU" dirty="0"/>
              <a:t>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E5F5E2-EAAE-4916-B375-E9A31119A58D}"/>
              </a:ext>
            </a:extLst>
          </p:cNvPr>
          <p:cNvSpPr txBox="1"/>
          <p:nvPr userDrawn="1"/>
        </p:nvSpPr>
        <p:spPr>
          <a:xfrm>
            <a:off x="3544156" y="4652147"/>
            <a:ext cx="3708749" cy="391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701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943" b="0" i="0" kern="1200" spc="243" dirty="0">
                <a:solidFill>
                  <a:schemeClr val="bg1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rPr>
              <a:t>www.caritas.org.au</a:t>
            </a:r>
          </a:p>
        </p:txBody>
      </p:sp>
      <p:sp>
        <p:nvSpPr>
          <p:cNvPr id="8" name="Freeform: Shape 3">
            <a:extLst>
              <a:ext uri="{FF2B5EF4-FFF2-40B4-BE49-F238E27FC236}">
                <a16:creationId xmlns:a16="http://schemas.microsoft.com/office/drawing/2014/main" id="{975752A8-D1A9-4887-992C-ECC053857A37}"/>
              </a:ext>
            </a:extLst>
          </p:cNvPr>
          <p:cNvSpPr/>
          <p:nvPr userDrawn="1"/>
        </p:nvSpPr>
        <p:spPr>
          <a:xfrm>
            <a:off x="3675279" y="2289819"/>
            <a:ext cx="298181" cy="304615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D31BA2-9559-4BC7-93B7-7C74A8ED44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50257" y="3477797"/>
            <a:ext cx="3296547" cy="92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732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1995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982BE1-841A-454E-B698-4718239EE8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43691" y="1582257"/>
            <a:ext cx="4336767" cy="4644900"/>
          </a:xfrm>
          <a:prstGeom prst="rect">
            <a:avLst/>
          </a:prstGeom>
        </p:spPr>
        <p:txBody>
          <a:bodyPr vert="horz"/>
          <a:lstStyle>
            <a:lvl1pPr>
              <a:defRPr sz="85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Round Diagonal Corner Rectangle 5">
            <a:extLst>
              <a:ext uri="{FF2B5EF4-FFF2-40B4-BE49-F238E27FC236}">
                <a16:creationId xmlns:a16="http://schemas.microsoft.com/office/drawing/2014/main" id="{44C5993F-56C2-4E1F-BCB5-9F3BD10028D9}"/>
              </a:ext>
            </a:extLst>
          </p:cNvPr>
          <p:cNvSpPr/>
          <p:nvPr userDrawn="1"/>
        </p:nvSpPr>
        <p:spPr>
          <a:xfrm>
            <a:off x="483610" y="1557979"/>
            <a:ext cx="5115719" cy="5161573"/>
          </a:xfrm>
          <a:prstGeom prst="round2Diag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43" dirty="0">
              <a:solidFill>
                <a:srgbClr val="C3DDD7"/>
              </a:solidFill>
            </a:endParaRP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B5D706FE-EBA5-430A-931C-114C214516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3087" y="2034431"/>
            <a:ext cx="4336766" cy="45263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511" b="0">
                <a:solidFill>
                  <a:srgbClr val="0C244C"/>
                </a:solidFill>
                <a:latin typeface="Arial"/>
                <a:cs typeface="Arial"/>
              </a:defRPr>
            </a:lvl1pPr>
            <a:lvl2pPr marL="370161" indent="0">
              <a:buFontTx/>
              <a:buNone/>
              <a:defRPr sz="1133">
                <a:latin typeface=""/>
              </a:defRPr>
            </a:lvl2pPr>
            <a:lvl3pPr marL="740321" indent="0">
              <a:buFontTx/>
              <a:buNone/>
              <a:defRPr sz="1133">
                <a:latin typeface=""/>
              </a:defRPr>
            </a:lvl3pPr>
            <a:lvl4pPr marL="1110482" indent="0">
              <a:buFontTx/>
              <a:buNone/>
              <a:defRPr sz="1133">
                <a:latin typeface=""/>
              </a:defRPr>
            </a:lvl4pPr>
            <a:lvl5pPr marL="1480642" indent="0">
              <a:buFontTx/>
              <a:buNone/>
              <a:defRPr sz="1133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51F085C-D06C-46AB-85D9-0AED7BAC2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10" y="456321"/>
            <a:ext cx="9696849" cy="7840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833F2F-9C33-4407-9228-0F46C1BD27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43690" y="6400790"/>
            <a:ext cx="4336948" cy="3168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72"/>
            </a:lvl1pPr>
            <a:lvl2pPr>
              <a:defRPr sz="972"/>
            </a:lvl2pPr>
            <a:lvl3pPr>
              <a:defRPr sz="972"/>
            </a:lvl3pPr>
            <a:lvl4pPr>
              <a:defRPr sz="972"/>
            </a:lvl4pPr>
            <a:lvl5pPr>
              <a:defRPr sz="972"/>
            </a:lvl5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340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3"/>
            <a:ext cx="10693400" cy="172402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614" y="421512"/>
            <a:ext cx="8020050" cy="794367"/>
          </a:xfrm>
          <a:prstGeom prst="rect">
            <a:avLst/>
          </a:prstGeom>
        </p:spPr>
        <p:txBody>
          <a:bodyPr anchor="ctr"/>
          <a:lstStyle>
            <a:lvl1pPr algn="l"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24025"/>
            <a:ext cx="10693400" cy="515434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BDB4BB-6576-4471-8BE4-90D6631B1DF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537700" y="-194643"/>
            <a:ext cx="1380893" cy="1410522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4" name="Freeform: Shape 6">
              <a:extLst>
                <a:ext uri="{FF2B5EF4-FFF2-40B4-BE49-F238E27FC236}">
                  <a16:creationId xmlns:a16="http://schemas.microsoft.com/office/drawing/2014/main" id="{26C5039A-DF2F-499E-BE00-7A47C5956DA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20A5102-978C-44EC-9E39-6E0FDAB86A55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6" name="Freeform: Shape 7">
                <a:extLst>
                  <a:ext uri="{FF2B5EF4-FFF2-40B4-BE49-F238E27FC236}">
                    <a16:creationId xmlns:a16="http://schemas.microsoft.com/office/drawing/2014/main" id="{B76AAD4B-ECA5-4B64-9BFC-08DB088ACE2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7" name="Freeform: Shape 8">
                <a:extLst>
                  <a:ext uri="{FF2B5EF4-FFF2-40B4-BE49-F238E27FC236}">
                    <a16:creationId xmlns:a16="http://schemas.microsoft.com/office/drawing/2014/main" id="{7D4E6D63-D40D-4FFA-9979-C08B3ECDA1C7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8" name="Freeform: Shape 9">
                <a:extLst>
                  <a:ext uri="{FF2B5EF4-FFF2-40B4-BE49-F238E27FC236}">
                    <a16:creationId xmlns:a16="http://schemas.microsoft.com/office/drawing/2014/main" id="{DC030CE0-77FD-43C1-8C62-62AA732AD1AA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9" name="Freeform: Shape 10">
                <a:extLst>
                  <a:ext uri="{FF2B5EF4-FFF2-40B4-BE49-F238E27FC236}">
                    <a16:creationId xmlns:a16="http://schemas.microsoft.com/office/drawing/2014/main" id="{08827AB6-CEF1-4CD2-82EA-82C272F835B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63506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5">
            <a:extLst>
              <a:ext uri="{FF2B5EF4-FFF2-40B4-BE49-F238E27FC236}">
                <a16:creationId xmlns:a16="http://schemas.microsoft.com/office/drawing/2014/main" id="{BCDA0AF1-2445-4484-B8F4-F59D832D4402}"/>
              </a:ext>
            </a:extLst>
          </p:cNvPr>
          <p:cNvSpPr/>
          <p:nvPr userDrawn="1"/>
        </p:nvSpPr>
        <p:spPr>
          <a:xfrm>
            <a:off x="483610" y="1557979"/>
            <a:ext cx="5115719" cy="5161573"/>
          </a:xfrm>
          <a:prstGeom prst="round2Diag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43" dirty="0">
              <a:solidFill>
                <a:srgbClr val="C3DDD7"/>
              </a:solidFill>
            </a:endParaRP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D24BA338-661D-4431-8BB7-6484655F42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3087" y="2034431"/>
            <a:ext cx="4336766" cy="45263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511" b="0">
                <a:solidFill>
                  <a:srgbClr val="0C244C"/>
                </a:solidFill>
                <a:latin typeface="Arial"/>
                <a:cs typeface="Arial"/>
              </a:defRPr>
            </a:lvl1pPr>
            <a:lvl2pPr marL="370161" indent="0">
              <a:buFontTx/>
              <a:buNone/>
              <a:defRPr sz="1133">
                <a:latin typeface=""/>
              </a:defRPr>
            </a:lvl2pPr>
            <a:lvl3pPr marL="740321" indent="0">
              <a:buFontTx/>
              <a:buNone/>
              <a:defRPr sz="1133">
                <a:latin typeface=""/>
              </a:defRPr>
            </a:lvl3pPr>
            <a:lvl4pPr marL="1110482" indent="0">
              <a:buFontTx/>
              <a:buNone/>
              <a:defRPr sz="1133">
                <a:latin typeface=""/>
              </a:defRPr>
            </a:lvl4pPr>
            <a:lvl5pPr marL="1480642" indent="0">
              <a:buFontTx/>
              <a:buNone/>
              <a:defRPr sz="1133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3535F27-33E0-4AC4-972C-6BC06B9A4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10" y="456321"/>
            <a:ext cx="9696849" cy="11016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D86075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F0B7297-4AC2-4E41-B553-7A0005B887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43691" y="1582257"/>
            <a:ext cx="4336767" cy="4644900"/>
          </a:xfrm>
          <a:prstGeom prst="rect">
            <a:avLst/>
          </a:prstGeom>
        </p:spPr>
        <p:txBody>
          <a:bodyPr vert="horz"/>
          <a:lstStyle>
            <a:lvl1pPr>
              <a:defRPr sz="85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52D5CCB-0D6E-47DF-86C9-3D0BD35E9B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43690" y="6400790"/>
            <a:ext cx="4336948" cy="3168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72"/>
            </a:lvl1pPr>
            <a:lvl2pPr>
              <a:defRPr sz="972"/>
            </a:lvl2pPr>
            <a:lvl3pPr>
              <a:defRPr sz="972"/>
            </a:lvl3pPr>
            <a:lvl4pPr>
              <a:defRPr sz="972"/>
            </a:lvl4pPr>
            <a:lvl5pPr>
              <a:defRPr sz="972"/>
            </a:lvl5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53455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5">
            <a:extLst>
              <a:ext uri="{FF2B5EF4-FFF2-40B4-BE49-F238E27FC236}">
                <a16:creationId xmlns:a16="http://schemas.microsoft.com/office/drawing/2014/main" id="{BCDA0AF1-2445-4484-B8F4-F59D832D4402}"/>
              </a:ext>
            </a:extLst>
          </p:cNvPr>
          <p:cNvSpPr/>
          <p:nvPr userDrawn="1"/>
        </p:nvSpPr>
        <p:spPr>
          <a:xfrm>
            <a:off x="483610" y="1557979"/>
            <a:ext cx="5115719" cy="5161573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43" dirty="0">
              <a:solidFill>
                <a:srgbClr val="C3DDD7"/>
              </a:solidFill>
            </a:endParaRP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D24BA338-661D-4431-8BB7-6484655F42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3087" y="2034431"/>
            <a:ext cx="4336766" cy="45263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511" b="0">
                <a:solidFill>
                  <a:srgbClr val="0C244C"/>
                </a:solidFill>
                <a:latin typeface="Arial"/>
                <a:cs typeface="Arial"/>
              </a:defRPr>
            </a:lvl1pPr>
            <a:lvl2pPr marL="370161" indent="0">
              <a:buFontTx/>
              <a:buNone/>
              <a:defRPr sz="1133">
                <a:latin typeface=""/>
              </a:defRPr>
            </a:lvl2pPr>
            <a:lvl3pPr marL="740321" indent="0">
              <a:buFontTx/>
              <a:buNone/>
              <a:defRPr sz="1133">
                <a:latin typeface=""/>
              </a:defRPr>
            </a:lvl3pPr>
            <a:lvl4pPr marL="1110482" indent="0">
              <a:buFontTx/>
              <a:buNone/>
              <a:defRPr sz="1133">
                <a:latin typeface=""/>
              </a:defRPr>
            </a:lvl4pPr>
            <a:lvl5pPr marL="1480642" indent="0">
              <a:buFontTx/>
              <a:buNone/>
              <a:defRPr sz="1133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3535F27-33E0-4AC4-972C-6BC06B9A4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10" y="456321"/>
            <a:ext cx="9696849" cy="11016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63B1A4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C76438C-7550-48E5-A0AE-BE5BBF9F02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43691" y="1582257"/>
            <a:ext cx="4336767" cy="4644900"/>
          </a:xfrm>
          <a:prstGeom prst="rect">
            <a:avLst/>
          </a:prstGeom>
        </p:spPr>
        <p:txBody>
          <a:bodyPr vert="horz"/>
          <a:lstStyle>
            <a:lvl1pPr>
              <a:defRPr sz="85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464808-C27D-4D97-89D9-31E053C6F3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43690" y="6400790"/>
            <a:ext cx="4336948" cy="3168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72"/>
            </a:lvl1pPr>
            <a:lvl2pPr>
              <a:defRPr sz="972"/>
            </a:lvl2pPr>
            <a:lvl3pPr>
              <a:defRPr sz="972"/>
            </a:lvl3pPr>
            <a:lvl4pPr>
              <a:defRPr sz="972"/>
            </a:lvl4pPr>
            <a:lvl5pPr>
              <a:defRPr sz="972"/>
            </a:lvl5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673023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5">
            <a:extLst>
              <a:ext uri="{FF2B5EF4-FFF2-40B4-BE49-F238E27FC236}">
                <a16:creationId xmlns:a16="http://schemas.microsoft.com/office/drawing/2014/main" id="{BCDA0AF1-2445-4484-B8F4-F59D832D4402}"/>
              </a:ext>
            </a:extLst>
          </p:cNvPr>
          <p:cNvSpPr/>
          <p:nvPr userDrawn="1"/>
        </p:nvSpPr>
        <p:spPr>
          <a:xfrm>
            <a:off x="483610" y="1557979"/>
            <a:ext cx="5115719" cy="5161573"/>
          </a:xfrm>
          <a:prstGeom prst="round2Diag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43" dirty="0">
              <a:solidFill>
                <a:srgbClr val="C3DDD7"/>
              </a:solidFill>
            </a:endParaRP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D24BA338-661D-4431-8BB7-6484655F42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3087" y="2034431"/>
            <a:ext cx="4336766" cy="45263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511" b="0">
                <a:solidFill>
                  <a:srgbClr val="0C244C"/>
                </a:solidFill>
                <a:latin typeface="Arial"/>
                <a:cs typeface="Arial"/>
              </a:defRPr>
            </a:lvl1pPr>
            <a:lvl2pPr marL="370161" indent="0">
              <a:buFontTx/>
              <a:buNone/>
              <a:defRPr sz="1133">
                <a:latin typeface=""/>
              </a:defRPr>
            </a:lvl2pPr>
            <a:lvl3pPr marL="740321" indent="0">
              <a:buFontTx/>
              <a:buNone/>
              <a:defRPr sz="1133">
                <a:latin typeface=""/>
              </a:defRPr>
            </a:lvl3pPr>
            <a:lvl4pPr marL="1110482" indent="0">
              <a:buFontTx/>
              <a:buNone/>
              <a:defRPr sz="1133">
                <a:latin typeface=""/>
              </a:defRPr>
            </a:lvl4pPr>
            <a:lvl5pPr marL="1480642" indent="0">
              <a:buFontTx/>
              <a:buNone/>
              <a:defRPr sz="1133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3535F27-33E0-4AC4-972C-6BC06B9A4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10" y="456321"/>
            <a:ext cx="9696849" cy="11016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sz="3023"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9E032E1-7A4B-41BA-BE59-E8F3F3A282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43691" y="1582257"/>
            <a:ext cx="4336767" cy="4644900"/>
          </a:xfrm>
          <a:prstGeom prst="rect">
            <a:avLst/>
          </a:prstGeom>
        </p:spPr>
        <p:txBody>
          <a:bodyPr vert="horz"/>
          <a:lstStyle>
            <a:lvl1pPr>
              <a:defRPr sz="85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1C3A94-7708-4C87-A858-7340DD34CA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43690" y="6400790"/>
            <a:ext cx="4336948" cy="3168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72"/>
            </a:lvl1pPr>
            <a:lvl2pPr>
              <a:defRPr sz="972"/>
            </a:lvl2pPr>
            <a:lvl3pPr>
              <a:defRPr sz="972"/>
            </a:lvl3pPr>
            <a:lvl4pPr>
              <a:defRPr sz="972"/>
            </a:lvl4pPr>
            <a:lvl5pPr>
              <a:defRPr sz="972"/>
            </a:lvl5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414491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826FCFD-469F-489B-A7EA-D92E06D69B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843691" y="1582258"/>
            <a:ext cx="4336767" cy="4740251"/>
          </a:xfrm>
          <a:prstGeom prst="rect">
            <a:avLst/>
          </a:prstGeom>
        </p:spPr>
        <p:txBody>
          <a:bodyPr vert="horz"/>
          <a:lstStyle>
            <a:lvl1pPr>
              <a:defRPr sz="85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3" name="Round Diagonal Corner Rectangle 5">
            <a:extLst>
              <a:ext uri="{FF2B5EF4-FFF2-40B4-BE49-F238E27FC236}">
                <a16:creationId xmlns:a16="http://schemas.microsoft.com/office/drawing/2014/main" id="{BCDA0AF1-2445-4484-B8F4-F59D832D4402}"/>
              </a:ext>
            </a:extLst>
          </p:cNvPr>
          <p:cNvSpPr/>
          <p:nvPr userDrawn="1"/>
        </p:nvSpPr>
        <p:spPr>
          <a:xfrm>
            <a:off x="483610" y="1557979"/>
            <a:ext cx="5115719" cy="5161573"/>
          </a:xfrm>
          <a:prstGeom prst="round2DiagRect">
            <a:avLst/>
          </a:prstGeom>
          <a:solidFill>
            <a:srgbClr val="DF91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43" dirty="0">
              <a:solidFill>
                <a:srgbClr val="C3DDD7"/>
              </a:solidFill>
            </a:endParaRP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D24BA338-661D-4431-8BB7-6484655F42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73087" y="2034431"/>
            <a:ext cx="4336766" cy="45263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511" b="0">
                <a:solidFill>
                  <a:srgbClr val="0C244C"/>
                </a:solidFill>
                <a:latin typeface="Arial"/>
                <a:cs typeface="Arial"/>
              </a:defRPr>
            </a:lvl1pPr>
            <a:lvl2pPr marL="370161" indent="0">
              <a:buFontTx/>
              <a:buNone/>
              <a:defRPr sz="1133">
                <a:latin typeface=""/>
              </a:defRPr>
            </a:lvl2pPr>
            <a:lvl3pPr marL="740321" indent="0">
              <a:buFontTx/>
              <a:buNone/>
              <a:defRPr sz="1133">
                <a:latin typeface=""/>
              </a:defRPr>
            </a:lvl3pPr>
            <a:lvl4pPr marL="1110482" indent="0">
              <a:buFontTx/>
              <a:buNone/>
              <a:defRPr sz="1133">
                <a:latin typeface=""/>
              </a:defRPr>
            </a:lvl4pPr>
            <a:lvl5pPr marL="1480642" indent="0">
              <a:buFontTx/>
              <a:buNone/>
              <a:defRPr sz="1133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3535F27-33E0-4AC4-972C-6BC06B9A4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10" y="456321"/>
            <a:ext cx="9696849" cy="7840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rgbClr val="63B1A4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E3F22E-73A0-4DF7-8032-0A05F3E2F9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3986" y="6457712"/>
            <a:ext cx="4366472" cy="3168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72"/>
            </a:lvl1pPr>
            <a:lvl2pPr>
              <a:defRPr sz="972"/>
            </a:lvl2pPr>
            <a:lvl3pPr>
              <a:defRPr sz="972"/>
            </a:lvl3pPr>
            <a:lvl4pPr>
              <a:defRPr sz="972"/>
            </a:lvl4pPr>
            <a:lvl5pPr>
              <a:defRPr sz="972"/>
            </a:lvl5pPr>
          </a:lstStyle>
          <a:p>
            <a:pPr lvl="0"/>
            <a:r>
              <a:rPr lang="en-US" dirty="0"/>
              <a:t>Edit Master text styles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36914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09607"/>
            <a:ext cx="10693400" cy="70673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851"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 userDrawn="1"/>
        </p:nvSpPr>
        <p:spPr>
          <a:xfrm>
            <a:off x="11425054" y="7101120"/>
            <a:ext cx="306494" cy="391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43" dirty="0">
                <a:latin typeface="Roboto" pitchFamily="2" charset="0"/>
              </a:rPr>
              <a:t>  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7BCE467-8FF7-7945-878B-23B94E0D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79" y="456321"/>
            <a:ext cx="6905168" cy="1260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95360" y="6664016"/>
            <a:ext cx="4251978" cy="2731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810">
                <a:solidFill>
                  <a:schemeClr val="bg1"/>
                </a:solidFill>
                <a:latin typeface="Arial"/>
              </a:defRPr>
            </a:lvl1pPr>
            <a:lvl2pPr marL="370156" indent="0">
              <a:buFontTx/>
              <a:buNone/>
              <a:defRPr sz="1133">
                <a:latin typeface=""/>
              </a:defRPr>
            </a:lvl2pPr>
            <a:lvl3pPr marL="740312" indent="0">
              <a:buFontTx/>
              <a:buNone/>
              <a:defRPr sz="1133">
                <a:latin typeface=""/>
              </a:defRPr>
            </a:lvl3pPr>
            <a:lvl4pPr marL="1110469" indent="0">
              <a:buFontTx/>
              <a:buNone/>
              <a:defRPr sz="1133">
                <a:latin typeface=""/>
              </a:defRPr>
            </a:lvl4pPr>
            <a:lvl5pPr marL="1480625" indent="0">
              <a:buFontTx/>
              <a:buNone/>
              <a:defRPr sz="1133">
                <a:latin typeface="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7475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6" y="2344484"/>
            <a:ext cx="90893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1" y="4235197"/>
            <a:ext cx="74853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1" y="1739457"/>
            <a:ext cx="465162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2" y="1739457"/>
            <a:ext cx="465162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3"/>
            <a:ext cx="10693400" cy="2431474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614" y="421512"/>
            <a:ext cx="8020050" cy="1588176"/>
          </a:xfrm>
          <a:prstGeom prst="rect">
            <a:avLst/>
          </a:prstGeom>
        </p:spPr>
        <p:txBody>
          <a:bodyPr anchor="b"/>
          <a:lstStyle>
            <a:lvl1pPr algn="l">
              <a:defRPr sz="3508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D61DED6-6F59-4313-9750-39CDEA464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431199"/>
            <a:ext cx="10693400" cy="44471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AD3BAF-2A10-46B2-8371-385B5444082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20065" y="-372297"/>
            <a:ext cx="2331950" cy="2381986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8" name="Freeform: Shape 6">
              <a:extLst>
                <a:ext uri="{FF2B5EF4-FFF2-40B4-BE49-F238E27FC236}">
                  <a16:creationId xmlns:a16="http://schemas.microsoft.com/office/drawing/2014/main" id="{7823F467-73BE-44B9-B64F-E2FE78C050F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574C797-7FD7-48E8-8C8A-6C45FAA33EF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6" name="Freeform: Shape 7">
                <a:extLst>
                  <a:ext uri="{FF2B5EF4-FFF2-40B4-BE49-F238E27FC236}">
                    <a16:creationId xmlns:a16="http://schemas.microsoft.com/office/drawing/2014/main" id="{B1845489-0A9B-4C48-8EDA-3510EBC487E3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7" name="Freeform: Shape 8">
                <a:extLst>
                  <a:ext uri="{FF2B5EF4-FFF2-40B4-BE49-F238E27FC236}">
                    <a16:creationId xmlns:a16="http://schemas.microsoft.com/office/drawing/2014/main" id="{00C5A0C7-E00C-415B-96D4-CB6E9E88195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8" name="Freeform: Shape 9">
                <a:extLst>
                  <a:ext uri="{FF2B5EF4-FFF2-40B4-BE49-F238E27FC236}">
                    <a16:creationId xmlns:a16="http://schemas.microsoft.com/office/drawing/2014/main" id="{404FD7BC-BE14-4BD1-AA69-A695B19888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9" name="Freeform: Shape 10">
                <a:extLst>
                  <a:ext uri="{FF2B5EF4-FFF2-40B4-BE49-F238E27FC236}">
                    <a16:creationId xmlns:a16="http://schemas.microsoft.com/office/drawing/2014/main" id="{EFEBEEB6-A96F-43F7-806E-CFCA7538324F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977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3"/>
            <a:ext cx="10693400" cy="2431474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614" y="421512"/>
            <a:ext cx="8020050" cy="1588176"/>
          </a:xfrm>
          <a:prstGeom prst="rect">
            <a:avLst/>
          </a:prstGeom>
        </p:spPr>
        <p:txBody>
          <a:bodyPr anchor="b"/>
          <a:lstStyle>
            <a:lvl1pPr algn="l">
              <a:defRPr sz="3508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431199"/>
            <a:ext cx="10693400" cy="444717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89F93E-FC91-433D-A249-86BEC42CEC9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20065" y="-372297"/>
            <a:ext cx="2331950" cy="2381986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8" name="Freeform: Shape 6">
              <a:extLst>
                <a:ext uri="{FF2B5EF4-FFF2-40B4-BE49-F238E27FC236}">
                  <a16:creationId xmlns:a16="http://schemas.microsoft.com/office/drawing/2014/main" id="{359504BF-4030-4AB0-86D8-C3C7720EB38F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5EBDD37-FE7A-4BB9-A9B4-9C2761E60159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6" name="Freeform: Shape 7">
                <a:extLst>
                  <a:ext uri="{FF2B5EF4-FFF2-40B4-BE49-F238E27FC236}">
                    <a16:creationId xmlns:a16="http://schemas.microsoft.com/office/drawing/2014/main" id="{5FFA579B-5976-4E45-B6B5-A7C5541855E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7" name="Freeform: Shape 8">
                <a:extLst>
                  <a:ext uri="{FF2B5EF4-FFF2-40B4-BE49-F238E27FC236}">
                    <a16:creationId xmlns:a16="http://schemas.microsoft.com/office/drawing/2014/main" id="{D81579E6-3FE1-45D6-8DE9-879FDE53099E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8" name="Freeform: Shape 9">
                <a:extLst>
                  <a:ext uri="{FF2B5EF4-FFF2-40B4-BE49-F238E27FC236}">
                    <a16:creationId xmlns:a16="http://schemas.microsoft.com/office/drawing/2014/main" id="{BFFC6B17-DB18-4E5E-BFAE-1D9B117DE151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9" name="Freeform: Shape 10">
                <a:extLst>
                  <a:ext uri="{FF2B5EF4-FFF2-40B4-BE49-F238E27FC236}">
                    <a16:creationId xmlns:a16="http://schemas.microsoft.com/office/drawing/2014/main" id="{2FCF11BF-210C-4CE2-BFC4-1159DFD6D74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6371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3280765"/>
            <a:ext cx="10693400" cy="3597606"/>
          </a:xfrm>
          <a:prstGeom prst="rect">
            <a:avLst/>
          </a:prstGeom>
          <a:solidFill>
            <a:srgbClr val="D8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9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415"/>
            <a:ext cx="10693400" cy="32693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1886558" y="6814527"/>
            <a:ext cx="240772" cy="335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9" dirty="0"/>
              <a:t>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B7B3968-B42F-264E-9858-F96AD02566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614" y="3590755"/>
            <a:ext cx="8020050" cy="1588176"/>
          </a:xfrm>
          <a:prstGeom prst="rect">
            <a:avLst/>
          </a:prstGeom>
        </p:spPr>
        <p:txBody>
          <a:bodyPr anchor="b"/>
          <a:lstStyle>
            <a:lvl1pPr algn="l">
              <a:defRPr sz="3508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52C5C9-48A2-44E2-95A5-97DF9DB9172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714580" y="2943112"/>
            <a:ext cx="2331950" cy="2381986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6" name="Freeform: Shape 6">
              <a:extLst>
                <a:ext uri="{FF2B5EF4-FFF2-40B4-BE49-F238E27FC236}">
                  <a16:creationId xmlns:a16="http://schemas.microsoft.com/office/drawing/2014/main" id="{811344DD-6126-4A7B-A3F7-2A283D77D4F4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5788C5-9FB4-40BE-A124-5C3746881C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8" name="Freeform: Shape 7">
                <a:extLst>
                  <a:ext uri="{FF2B5EF4-FFF2-40B4-BE49-F238E27FC236}">
                    <a16:creationId xmlns:a16="http://schemas.microsoft.com/office/drawing/2014/main" id="{C3AB4A58-6F44-413C-B3E2-FBC38B995073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9" name="Freeform: Shape 8">
                <a:extLst>
                  <a:ext uri="{FF2B5EF4-FFF2-40B4-BE49-F238E27FC236}">
                    <a16:creationId xmlns:a16="http://schemas.microsoft.com/office/drawing/2014/main" id="{FF240845-780A-4FB3-A14D-FC83453D867F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0" name="Freeform: Shape 9">
                <a:extLst>
                  <a:ext uri="{FF2B5EF4-FFF2-40B4-BE49-F238E27FC236}">
                    <a16:creationId xmlns:a16="http://schemas.microsoft.com/office/drawing/2014/main" id="{650EBC4A-7599-45A5-8FE7-D5F7117936D8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1" name="Freeform: Shape 10">
                <a:extLst>
                  <a:ext uri="{FF2B5EF4-FFF2-40B4-BE49-F238E27FC236}">
                    <a16:creationId xmlns:a16="http://schemas.microsoft.com/office/drawing/2014/main" id="{705111FC-2594-4062-AB98-17D9719E177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879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g object 17">
            <a:extLst>
              <a:ext uri="{FF2B5EF4-FFF2-40B4-BE49-F238E27FC236}">
                <a16:creationId xmlns:a16="http://schemas.microsoft.com/office/drawing/2014/main" id="{6242D198-E2DD-0341-A688-39C5FF3F8A86}"/>
              </a:ext>
            </a:extLst>
          </p:cNvPr>
          <p:cNvSpPr/>
          <p:nvPr/>
        </p:nvSpPr>
        <p:spPr>
          <a:xfrm>
            <a:off x="0" y="6957782"/>
            <a:ext cx="10693400" cy="605071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579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246BC-366E-CA46-8DD2-A93F93232E15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9515064" y="7073824"/>
            <a:ext cx="998721" cy="372985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5CEE8032-5385-D94F-965F-00187829DB18}"/>
              </a:ext>
            </a:extLst>
          </p:cNvPr>
          <p:cNvSpPr/>
          <p:nvPr userDrawn="1"/>
        </p:nvSpPr>
        <p:spPr>
          <a:xfrm>
            <a:off x="0" y="6878371"/>
            <a:ext cx="10693400" cy="684486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579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C7B6A-48AC-2145-8341-AE54C36320F8}"/>
              </a:ext>
            </a:extLst>
          </p:cNvPr>
          <p:cNvPicPr>
            <a:picLocks noChangeAspect="1"/>
          </p:cNvPicPr>
          <p:nvPr userDrawn="1"/>
        </p:nvPicPr>
        <p:blipFill>
          <a:blip r:embed="rId67"/>
          <a:stretch>
            <a:fillRect/>
          </a:stretch>
        </p:blipFill>
        <p:spPr>
          <a:xfrm>
            <a:off x="9210005" y="7022113"/>
            <a:ext cx="1303780" cy="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1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</p:sldLayoutIdLst>
  <p:txStyles>
    <p:titleStyle>
      <a:lvl1pPr algn="l" defTabSz="601511" rtl="0" eaLnBrk="1" latinLnBrk="0" hangingPunct="1">
        <a:lnSpc>
          <a:spcPct val="90000"/>
        </a:lnSpc>
        <a:spcBef>
          <a:spcPct val="0"/>
        </a:spcBef>
        <a:buNone/>
        <a:defRPr sz="28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0378" indent="-150378" algn="l" defTabSz="601511" rtl="0" eaLnBrk="1" latinLnBrk="0" hangingPunct="1">
        <a:lnSpc>
          <a:spcPct val="90000"/>
        </a:lnSpc>
        <a:spcBef>
          <a:spcPts val="657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51133" indent="-150378" algn="l" defTabSz="601511" rtl="0" eaLnBrk="1" latinLnBrk="0" hangingPunct="1">
        <a:lnSpc>
          <a:spcPct val="90000"/>
        </a:lnSpc>
        <a:spcBef>
          <a:spcPts val="32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751889" indent="-150378" algn="l" defTabSz="601511" rtl="0" eaLnBrk="1" latinLnBrk="0" hangingPunct="1">
        <a:lnSpc>
          <a:spcPct val="90000"/>
        </a:lnSpc>
        <a:spcBef>
          <a:spcPts val="329"/>
        </a:spcBef>
        <a:buFont typeface="Arial" panose="020B0604020202020204" pitchFamily="34" charset="0"/>
        <a:buChar char="•"/>
        <a:defRPr sz="1316" kern="1200">
          <a:solidFill>
            <a:schemeClr val="tx1"/>
          </a:solidFill>
          <a:latin typeface="+mn-lt"/>
          <a:ea typeface="+mn-ea"/>
          <a:cs typeface="+mn-cs"/>
        </a:defRPr>
      </a:lvl3pPr>
      <a:lvl4pPr marL="1052644" indent="-150378" algn="l" defTabSz="601511" rtl="0" eaLnBrk="1" latinLnBrk="0" hangingPunct="1">
        <a:lnSpc>
          <a:spcPct val="90000"/>
        </a:lnSpc>
        <a:spcBef>
          <a:spcPts val="329"/>
        </a:spcBef>
        <a:buFont typeface="Arial" panose="020B0604020202020204" pitchFamily="34" charset="0"/>
        <a:buChar char="•"/>
        <a:defRPr sz="1184" kern="1200">
          <a:solidFill>
            <a:schemeClr val="tx1"/>
          </a:solidFill>
          <a:latin typeface="+mn-lt"/>
          <a:ea typeface="+mn-ea"/>
          <a:cs typeface="+mn-cs"/>
        </a:defRPr>
      </a:lvl4pPr>
      <a:lvl5pPr marL="1353399" indent="-150378" algn="l" defTabSz="601511" rtl="0" eaLnBrk="1" latinLnBrk="0" hangingPunct="1">
        <a:lnSpc>
          <a:spcPct val="90000"/>
        </a:lnSpc>
        <a:spcBef>
          <a:spcPts val="329"/>
        </a:spcBef>
        <a:buFont typeface="Arial" panose="020B0604020202020204" pitchFamily="34" charset="0"/>
        <a:buChar char="•"/>
        <a:defRPr sz="1184" kern="1200">
          <a:solidFill>
            <a:schemeClr val="tx1"/>
          </a:solidFill>
          <a:latin typeface="+mn-lt"/>
          <a:ea typeface="+mn-ea"/>
          <a:cs typeface="+mn-cs"/>
        </a:defRPr>
      </a:lvl5pPr>
      <a:lvl6pPr marL="1654155" indent="-150378" algn="l" defTabSz="601511" rtl="0" eaLnBrk="1" latinLnBrk="0" hangingPunct="1">
        <a:lnSpc>
          <a:spcPct val="90000"/>
        </a:lnSpc>
        <a:spcBef>
          <a:spcPts val="329"/>
        </a:spcBef>
        <a:buFont typeface="Arial" panose="020B0604020202020204" pitchFamily="34" charset="0"/>
        <a:buChar char="•"/>
        <a:defRPr sz="1184" kern="1200">
          <a:solidFill>
            <a:schemeClr val="tx1"/>
          </a:solidFill>
          <a:latin typeface="+mn-lt"/>
          <a:ea typeface="+mn-ea"/>
          <a:cs typeface="+mn-cs"/>
        </a:defRPr>
      </a:lvl6pPr>
      <a:lvl7pPr marL="1954911" indent="-150378" algn="l" defTabSz="601511" rtl="0" eaLnBrk="1" latinLnBrk="0" hangingPunct="1">
        <a:lnSpc>
          <a:spcPct val="90000"/>
        </a:lnSpc>
        <a:spcBef>
          <a:spcPts val="329"/>
        </a:spcBef>
        <a:buFont typeface="Arial" panose="020B0604020202020204" pitchFamily="34" charset="0"/>
        <a:buChar char="•"/>
        <a:defRPr sz="1184" kern="1200">
          <a:solidFill>
            <a:schemeClr val="tx1"/>
          </a:solidFill>
          <a:latin typeface="+mn-lt"/>
          <a:ea typeface="+mn-ea"/>
          <a:cs typeface="+mn-cs"/>
        </a:defRPr>
      </a:lvl7pPr>
      <a:lvl8pPr marL="2255666" indent="-150378" algn="l" defTabSz="601511" rtl="0" eaLnBrk="1" latinLnBrk="0" hangingPunct="1">
        <a:lnSpc>
          <a:spcPct val="90000"/>
        </a:lnSpc>
        <a:spcBef>
          <a:spcPts val="329"/>
        </a:spcBef>
        <a:buFont typeface="Arial" panose="020B0604020202020204" pitchFamily="34" charset="0"/>
        <a:buChar char="•"/>
        <a:defRPr sz="1184" kern="1200">
          <a:solidFill>
            <a:schemeClr val="tx1"/>
          </a:solidFill>
          <a:latin typeface="+mn-lt"/>
          <a:ea typeface="+mn-ea"/>
          <a:cs typeface="+mn-cs"/>
        </a:defRPr>
      </a:lvl8pPr>
      <a:lvl9pPr marL="2556421" indent="-150378" algn="l" defTabSz="601511" rtl="0" eaLnBrk="1" latinLnBrk="0" hangingPunct="1">
        <a:lnSpc>
          <a:spcPct val="90000"/>
        </a:lnSpc>
        <a:spcBef>
          <a:spcPts val="329"/>
        </a:spcBef>
        <a:buFont typeface="Arial" panose="020B0604020202020204" pitchFamily="34" charset="0"/>
        <a:buChar char="•"/>
        <a:defRPr sz="11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1511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1pPr>
      <a:lvl2pPr marL="300755" algn="l" defTabSz="601511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2pPr>
      <a:lvl3pPr marL="601511" algn="l" defTabSz="601511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3pPr>
      <a:lvl4pPr marL="902267" algn="l" defTabSz="601511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4pPr>
      <a:lvl5pPr marL="1203022" algn="l" defTabSz="601511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5pPr>
      <a:lvl6pPr marL="1503777" algn="l" defTabSz="601511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6pPr>
      <a:lvl7pPr marL="1804533" algn="l" defTabSz="601511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7pPr>
      <a:lvl8pPr marL="2105288" algn="l" defTabSz="601511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8pPr>
      <a:lvl9pPr marL="2406044" algn="l" defTabSz="601511" rtl="0" eaLnBrk="1" latinLnBrk="0" hangingPunct="1">
        <a:defRPr sz="11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3318" y="371445"/>
            <a:ext cx="16160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7"/>
            <a:ext cx="96240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1"/>
            <a:ext cx="34218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1"/>
            <a:ext cx="24594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1"/>
            <a:ext cx="24594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jpe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27.jpe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28.jp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30.jp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31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32.jp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33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34.jp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35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"/>
            <a:ext cx="10692130" cy="7559992"/>
            <a:chOff x="0" y="12"/>
            <a:chExt cx="10692130" cy="7559992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0692130" cy="1728470"/>
            </a:xfrm>
            <a:custGeom>
              <a:avLst/>
              <a:gdLst/>
              <a:ahLst/>
              <a:cxnLst/>
              <a:rect l="l" t="t" r="r" b="b"/>
              <a:pathLst>
                <a:path w="10692130" h="1728470">
                  <a:moveTo>
                    <a:pt x="10692003" y="0"/>
                  </a:moveTo>
                  <a:lnTo>
                    <a:pt x="0" y="0"/>
                  </a:lnTo>
                  <a:lnTo>
                    <a:pt x="0" y="1728000"/>
                  </a:lnTo>
                  <a:lnTo>
                    <a:pt x="10692003" y="1728000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2CAC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28012"/>
              <a:ext cx="10692003" cy="5831992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24590" y="583096"/>
            <a:ext cx="697595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spc="50" dirty="0"/>
              <a:t>RESPONSE TO THE CRY OF THE EARTH</a:t>
            </a:r>
            <a:endParaRPr sz="2400" spc="-50" dirty="0"/>
          </a:p>
        </p:txBody>
      </p:sp>
      <p:sp>
        <p:nvSpPr>
          <p:cNvPr id="43" name="object 43"/>
          <p:cNvSpPr txBox="1"/>
          <p:nvPr/>
        </p:nvSpPr>
        <p:spPr>
          <a:xfrm>
            <a:off x="8317230" y="7139307"/>
            <a:ext cx="228727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Roboto"/>
                <a:cs typeface="Roboto"/>
              </a:rPr>
              <a:t>Photo</a:t>
            </a:r>
            <a:r>
              <a:rPr sz="8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Roboto"/>
                <a:cs typeface="Roboto"/>
              </a:rPr>
              <a:t>credit:</a:t>
            </a:r>
            <a:r>
              <a:rPr sz="8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Roboto"/>
                <a:cs typeface="Roboto"/>
              </a:rPr>
              <a:t>Richard</a:t>
            </a:r>
            <a:r>
              <a:rPr sz="8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Roboto"/>
                <a:cs typeface="Roboto"/>
              </a:rPr>
              <a:t>Wainwright/Caritas</a:t>
            </a:r>
            <a:r>
              <a:rPr sz="80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Roboto"/>
                <a:cs typeface="Roboto"/>
              </a:rPr>
              <a:t>Australia</a:t>
            </a:r>
            <a:endParaRPr sz="800" dirty="0">
              <a:latin typeface="Roboto"/>
              <a:cs typeface="Roboto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6DD0788-0B65-4B00-A2BC-FA47B9224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185" y="142265"/>
            <a:ext cx="2877958" cy="1552732"/>
          </a:xfrm>
          <a:prstGeom prst="rect">
            <a:avLst/>
          </a:prstGeom>
        </p:spPr>
      </p:pic>
      <p:sp>
        <p:nvSpPr>
          <p:cNvPr id="14" name="Round Diagonal Corner Rectangle 1">
            <a:extLst>
              <a:ext uri="{FF2B5EF4-FFF2-40B4-BE49-F238E27FC236}">
                <a16:creationId xmlns:a16="http://schemas.microsoft.com/office/drawing/2014/main" id="{D6349612-1B4B-42BE-896B-D6DCE71F8474}"/>
              </a:ext>
            </a:extLst>
          </p:cNvPr>
          <p:cNvSpPr/>
          <p:nvPr/>
        </p:nvSpPr>
        <p:spPr>
          <a:xfrm rot="16200000">
            <a:off x="-33823" y="2386846"/>
            <a:ext cx="5281347" cy="4412899"/>
          </a:xfrm>
          <a:prstGeom prst="round2DiagRect">
            <a:avLst/>
          </a:prstGeom>
          <a:solidFill>
            <a:srgbClr val="FFFFFF">
              <a:alpha val="69804"/>
            </a:srgbClr>
          </a:solidFill>
          <a:ln w="57150">
            <a:solidFill>
              <a:srgbClr val="2CAC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sp>
        <p:nvSpPr>
          <p:cNvPr id="9" name="object 9"/>
          <p:cNvSpPr txBox="1"/>
          <p:nvPr/>
        </p:nvSpPr>
        <p:spPr>
          <a:xfrm>
            <a:off x="622299" y="2154359"/>
            <a:ext cx="3962401" cy="487787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algn="ctr">
              <a:spcBef>
                <a:spcPts val="259"/>
              </a:spcBef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Creator</a:t>
            </a:r>
            <a:r>
              <a:rPr sz="2400" b="1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God,</a:t>
            </a:r>
            <a:endParaRPr lang="en-US"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spcBef>
                <a:spcPts val="259"/>
              </a:spcBef>
            </a:pP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fill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earth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with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life</a:t>
            </a:r>
            <a:r>
              <a:rPr lang="en-US" sz="2400" b="1" spc="-10" dirty="0">
                <a:solidFill>
                  <a:schemeClr val="tx1"/>
                </a:solidFill>
                <a:latin typeface="Arial"/>
                <a:cs typeface="Arial"/>
              </a:rPr>
              <a:t>. 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R="36830" algn="ctr">
              <a:lnSpc>
                <a:spcPct val="111100"/>
              </a:lnSpc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Lead us to live in harmony with </a:t>
            </a:r>
            <a:r>
              <a:rPr lang="en-US" sz="2400" b="1" spc="-25" dirty="0">
                <a:solidFill>
                  <a:schemeClr val="tx1"/>
                </a:solidFill>
                <a:latin typeface="Arial"/>
                <a:cs typeface="Arial"/>
              </a:rPr>
              <a:t>your creation. 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R="181610" algn="ctr">
              <a:lnSpc>
                <a:spcPct val="111100"/>
              </a:lnSpc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May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we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respect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all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life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from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smallest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plants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tallest</a:t>
            </a:r>
            <a:r>
              <a:rPr lang="en-US" sz="24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trees,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vastness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oceans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majesty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mountains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tiniest insects to the wildest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beasts.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8028DA-7225-454A-BC4A-D0BECE5471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28153" r="12466" b="42"/>
          <a:stretch/>
        </p:blipFill>
        <p:spPr>
          <a:xfrm>
            <a:off x="-49161" y="1722555"/>
            <a:ext cx="10766322" cy="584029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4"/>
            <a:ext cx="10692130" cy="1728470"/>
          </a:xfrm>
          <a:custGeom>
            <a:avLst/>
            <a:gdLst/>
            <a:ahLst/>
            <a:cxnLst/>
            <a:rect l="l" t="t" r="r" b="b"/>
            <a:pathLst>
              <a:path w="10692130" h="1728470">
                <a:moveTo>
                  <a:pt x="10692003" y="0"/>
                </a:moveTo>
                <a:lnTo>
                  <a:pt x="0" y="0"/>
                </a:lnTo>
                <a:lnTo>
                  <a:pt x="0" y="1728000"/>
                </a:lnTo>
                <a:lnTo>
                  <a:pt x="10692003" y="1728000"/>
                </a:lnTo>
                <a:lnTo>
                  <a:pt x="10692003" y="0"/>
                </a:lnTo>
                <a:close/>
              </a:path>
            </a:pathLst>
          </a:custGeom>
          <a:solidFill>
            <a:srgbClr val="ABBC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Round Diagonal Corner Rectangle 1">
            <a:extLst>
              <a:ext uri="{FF2B5EF4-FFF2-40B4-BE49-F238E27FC236}">
                <a16:creationId xmlns:a16="http://schemas.microsoft.com/office/drawing/2014/main" id="{C52088E2-8840-4097-9072-B783237E457F}"/>
              </a:ext>
            </a:extLst>
          </p:cNvPr>
          <p:cNvSpPr/>
          <p:nvPr/>
        </p:nvSpPr>
        <p:spPr>
          <a:xfrm rot="16200000">
            <a:off x="168450" y="2184574"/>
            <a:ext cx="4648202" cy="4184299"/>
          </a:xfrm>
          <a:prstGeom prst="round2DiagRect">
            <a:avLst/>
          </a:prstGeom>
          <a:solidFill>
            <a:srgbClr val="FFFFFF">
              <a:alpha val="69804"/>
            </a:srgbClr>
          </a:solidFill>
          <a:ln w="57150">
            <a:solidFill>
              <a:srgbClr val="ABBC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sp>
        <p:nvSpPr>
          <p:cNvPr id="9" name="object 9"/>
          <p:cNvSpPr txBox="1"/>
          <p:nvPr/>
        </p:nvSpPr>
        <p:spPr>
          <a:xfrm>
            <a:off x="461871" y="2250140"/>
            <a:ext cx="4004436" cy="400442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algn="ctr">
              <a:spcBef>
                <a:spcPts val="259"/>
              </a:spcBef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God of</a:t>
            </a:r>
            <a:r>
              <a:rPr sz="2400" b="1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b="1" spc="-20" dirty="0">
                <a:solidFill>
                  <a:schemeClr val="tx1"/>
                </a:solidFill>
                <a:latin typeface="Arial"/>
                <a:cs typeface="Arial"/>
              </a:rPr>
              <a:t>Compassion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65125" marR="358140" algn="ctr">
              <a:lnSpc>
                <a:spcPct val="111100"/>
              </a:lnSpc>
            </a:pP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made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us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lang="en-US"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image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likeness,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58419" marR="51435" algn="ctr">
              <a:lnSpc>
                <a:spcPct val="111100"/>
              </a:lnSpc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Open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our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eyes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see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others, </a:t>
            </a:r>
            <a:endParaRPr lang="en-US" sz="2400" b="1" spc="-10" dirty="0">
              <a:solidFill>
                <a:schemeClr val="tx1"/>
              </a:solidFill>
              <a:latin typeface="Arial"/>
              <a:cs typeface="Arial"/>
            </a:endParaRPr>
          </a:p>
          <a:p>
            <a:pPr marL="58419" marR="51435" algn="ctr">
              <a:lnSpc>
                <a:spcPct val="111100"/>
              </a:lnSpc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Open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our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ears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cry,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spcBef>
                <a:spcPts val="155"/>
              </a:spcBef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open our hearts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to love like 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you,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84810" marR="377825" algn="ctr">
              <a:lnSpc>
                <a:spcPct val="111100"/>
              </a:lnSpc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So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that we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may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live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as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one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human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family.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107540" y="971095"/>
            <a:ext cx="21590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45665" algn="l"/>
              </a:tabLst>
            </a:pPr>
            <a:r>
              <a:rPr sz="1400" u="sng" dirty="0">
                <a:solidFill>
                  <a:srgbClr val="424143"/>
                </a:solidFill>
                <a:uFill>
                  <a:solidFill>
                    <a:srgbClr val="FFFFFF"/>
                  </a:solidFill>
                </a:uFill>
                <a:latin typeface="Roboto"/>
                <a:cs typeface="Roboto"/>
              </a:rPr>
              <a:t>	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185746" y="7120169"/>
            <a:ext cx="231775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Roboto"/>
                <a:cs typeface="Roboto"/>
              </a:rPr>
              <a:t>Photo</a:t>
            </a:r>
            <a:r>
              <a:rPr sz="800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Roboto"/>
                <a:cs typeface="Roboto"/>
              </a:rPr>
              <a:t>credit:</a:t>
            </a:r>
            <a:r>
              <a:rPr sz="800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en-US" sz="800" spc="-10" dirty="0">
                <a:solidFill>
                  <a:srgbClr val="FFFFFF"/>
                </a:solidFill>
                <a:latin typeface="Roboto"/>
                <a:cs typeface="Roboto"/>
              </a:rPr>
              <a:t>Richard Wainwright/Caritas Australia</a:t>
            </a:r>
            <a:endParaRPr sz="800" dirty="0">
              <a:latin typeface="Roboto"/>
              <a:cs typeface="Robot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110798" y="432011"/>
            <a:ext cx="2141855" cy="984885"/>
            <a:chOff x="8110796" y="432009"/>
            <a:chExt cx="2141855" cy="984885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3445" y="1273500"/>
              <a:ext cx="2028654" cy="14312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308413" y="432009"/>
              <a:ext cx="458470" cy="189230"/>
            </a:xfrm>
            <a:custGeom>
              <a:avLst/>
              <a:gdLst/>
              <a:ahLst/>
              <a:cxnLst/>
              <a:rect l="l" t="t" r="r" b="b"/>
              <a:pathLst>
                <a:path w="458470" h="189229">
                  <a:moveTo>
                    <a:pt x="228955" y="0"/>
                  </a:moveTo>
                  <a:lnTo>
                    <a:pt x="181651" y="4819"/>
                  </a:lnTo>
                  <a:lnTo>
                    <a:pt x="137603" y="18634"/>
                  </a:lnTo>
                  <a:lnTo>
                    <a:pt x="97777" y="40476"/>
                  </a:lnTo>
                  <a:lnTo>
                    <a:pt x="63138" y="69378"/>
                  </a:lnTo>
                  <a:lnTo>
                    <a:pt x="34652" y="104373"/>
                  </a:lnTo>
                  <a:lnTo>
                    <a:pt x="13284" y="144493"/>
                  </a:lnTo>
                  <a:lnTo>
                    <a:pt x="0" y="188772"/>
                  </a:lnTo>
                  <a:lnTo>
                    <a:pt x="7670" y="187591"/>
                  </a:lnTo>
                  <a:lnTo>
                    <a:pt x="15455" y="186791"/>
                  </a:lnTo>
                  <a:lnTo>
                    <a:pt x="23355" y="186372"/>
                  </a:lnTo>
                  <a:lnTo>
                    <a:pt x="39054" y="141651"/>
                  </a:lnTo>
                  <a:lnTo>
                    <a:pt x="63902" y="102155"/>
                  </a:lnTo>
                  <a:lnTo>
                    <a:pt x="96608" y="69180"/>
                  </a:lnTo>
                  <a:lnTo>
                    <a:pt x="135881" y="44021"/>
                  </a:lnTo>
                  <a:lnTo>
                    <a:pt x="180427" y="27975"/>
                  </a:lnTo>
                  <a:lnTo>
                    <a:pt x="228955" y="22339"/>
                  </a:lnTo>
                  <a:lnTo>
                    <a:pt x="277492" y="27975"/>
                  </a:lnTo>
                  <a:lnTo>
                    <a:pt x="322041" y="44021"/>
                  </a:lnTo>
                  <a:lnTo>
                    <a:pt x="361311" y="69180"/>
                  </a:lnTo>
                  <a:lnTo>
                    <a:pt x="394014" y="102155"/>
                  </a:lnTo>
                  <a:lnTo>
                    <a:pt x="418858" y="141651"/>
                  </a:lnTo>
                  <a:lnTo>
                    <a:pt x="434555" y="186372"/>
                  </a:lnTo>
                  <a:lnTo>
                    <a:pt x="442455" y="186791"/>
                  </a:lnTo>
                  <a:lnTo>
                    <a:pt x="450240" y="187591"/>
                  </a:lnTo>
                  <a:lnTo>
                    <a:pt x="457911" y="188772"/>
                  </a:lnTo>
                  <a:lnTo>
                    <a:pt x="444618" y="144493"/>
                  </a:lnTo>
                  <a:lnTo>
                    <a:pt x="423245" y="104373"/>
                  </a:lnTo>
                  <a:lnTo>
                    <a:pt x="394757" y="69378"/>
                  </a:lnTo>
                  <a:lnTo>
                    <a:pt x="360120" y="40476"/>
                  </a:lnTo>
                  <a:lnTo>
                    <a:pt x="320297" y="18634"/>
                  </a:lnTo>
                  <a:lnTo>
                    <a:pt x="276254" y="4819"/>
                  </a:lnTo>
                  <a:lnTo>
                    <a:pt x="2289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0831" y="986179"/>
              <a:ext cx="159567" cy="745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4140" y="985095"/>
              <a:ext cx="137510" cy="756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95933" y="986180"/>
              <a:ext cx="153097" cy="7320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570123" y="986180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29" h="73659">
                  <a:moveTo>
                    <a:pt x="46520" y="59486"/>
                  </a:moveTo>
                  <a:lnTo>
                    <a:pt x="15595" y="59486"/>
                  </a:lnTo>
                  <a:lnTo>
                    <a:pt x="15595" y="12"/>
                  </a:lnTo>
                  <a:lnTo>
                    <a:pt x="0" y="12"/>
                  </a:lnTo>
                  <a:lnTo>
                    <a:pt x="0" y="73202"/>
                  </a:lnTo>
                  <a:lnTo>
                    <a:pt x="46520" y="73202"/>
                  </a:lnTo>
                  <a:lnTo>
                    <a:pt x="46520" y="59486"/>
                  </a:lnTo>
                  <a:close/>
                </a:path>
                <a:path w="87629" h="73659">
                  <a:moveTo>
                    <a:pt x="87274" y="0"/>
                  </a:moveTo>
                  <a:lnTo>
                    <a:pt x="71704" y="0"/>
                  </a:lnTo>
                  <a:lnTo>
                    <a:pt x="71704" y="73190"/>
                  </a:lnTo>
                  <a:lnTo>
                    <a:pt x="87274" y="73190"/>
                  </a:lnTo>
                  <a:lnTo>
                    <a:pt x="87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78358" y="986190"/>
              <a:ext cx="76047" cy="7317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40342" y="469416"/>
              <a:ext cx="173532" cy="20058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35658" y="522620"/>
              <a:ext cx="131699" cy="14738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92043" y="487720"/>
              <a:ext cx="80543" cy="18228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96694" y="472631"/>
              <a:ext cx="116573" cy="19387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39182" y="522615"/>
              <a:ext cx="138938" cy="14738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808819" y="472617"/>
              <a:ext cx="91440" cy="194310"/>
            </a:xfrm>
            <a:custGeom>
              <a:avLst/>
              <a:gdLst/>
              <a:ahLst/>
              <a:cxnLst/>
              <a:rect l="l" t="t" r="r" b="b"/>
              <a:pathLst>
                <a:path w="91440" h="194309">
                  <a:moveTo>
                    <a:pt x="21793" y="0"/>
                  </a:moveTo>
                  <a:lnTo>
                    <a:pt x="0" y="0"/>
                  </a:lnTo>
                  <a:lnTo>
                    <a:pt x="0" y="193878"/>
                  </a:lnTo>
                  <a:lnTo>
                    <a:pt x="21793" y="193878"/>
                  </a:lnTo>
                  <a:lnTo>
                    <a:pt x="21793" y="0"/>
                  </a:lnTo>
                  <a:close/>
                </a:path>
                <a:path w="91440" h="194309">
                  <a:moveTo>
                    <a:pt x="87185" y="53492"/>
                  </a:moveTo>
                  <a:lnTo>
                    <a:pt x="65379" y="53492"/>
                  </a:lnTo>
                  <a:lnTo>
                    <a:pt x="65379" y="193890"/>
                  </a:lnTo>
                  <a:lnTo>
                    <a:pt x="87185" y="193890"/>
                  </a:lnTo>
                  <a:lnTo>
                    <a:pt x="87185" y="53492"/>
                  </a:lnTo>
                  <a:close/>
                </a:path>
                <a:path w="91440" h="194309">
                  <a:moveTo>
                    <a:pt x="90970" y="10756"/>
                  </a:moveTo>
                  <a:lnTo>
                    <a:pt x="84582" y="4076"/>
                  </a:lnTo>
                  <a:lnTo>
                    <a:pt x="68300" y="4076"/>
                  </a:lnTo>
                  <a:lnTo>
                    <a:pt x="61620" y="10756"/>
                  </a:lnTo>
                  <a:lnTo>
                    <a:pt x="61620" y="27038"/>
                  </a:lnTo>
                  <a:lnTo>
                    <a:pt x="68300" y="33439"/>
                  </a:lnTo>
                  <a:lnTo>
                    <a:pt x="84582" y="33439"/>
                  </a:lnTo>
                  <a:lnTo>
                    <a:pt x="90970" y="27038"/>
                  </a:lnTo>
                  <a:lnTo>
                    <a:pt x="90970" y="107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31474" y="522615"/>
              <a:ext cx="121513" cy="14738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048191" y="715225"/>
              <a:ext cx="127635" cy="194310"/>
            </a:xfrm>
            <a:custGeom>
              <a:avLst/>
              <a:gdLst/>
              <a:ahLst/>
              <a:cxnLst/>
              <a:rect l="l" t="t" r="r" b="b"/>
              <a:pathLst>
                <a:path w="127634" h="194309">
                  <a:moveTo>
                    <a:pt x="127038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83820"/>
                  </a:lnTo>
                  <a:lnTo>
                    <a:pt x="0" y="105410"/>
                  </a:lnTo>
                  <a:lnTo>
                    <a:pt x="0" y="172720"/>
                  </a:lnTo>
                  <a:lnTo>
                    <a:pt x="0" y="194310"/>
                  </a:lnTo>
                  <a:lnTo>
                    <a:pt x="127038" y="194310"/>
                  </a:lnTo>
                  <a:lnTo>
                    <a:pt x="127038" y="172720"/>
                  </a:lnTo>
                  <a:lnTo>
                    <a:pt x="24130" y="172720"/>
                  </a:lnTo>
                  <a:lnTo>
                    <a:pt x="24130" y="105410"/>
                  </a:lnTo>
                  <a:lnTo>
                    <a:pt x="124993" y="105410"/>
                  </a:lnTo>
                  <a:lnTo>
                    <a:pt x="124993" y="83820"/>
                  </a:lnTo>
                  <a:lnTo>
                    <a:pt x="24130" y="83820"/>
                  </a:lnTo>
                  <a:lnTo>
                    <a:pt x="24130" y="21590"/>
                  </a:lnTo>
                  <a:lnTo>
                    <a:pt x="127038" y="21590"/>
                  </a:lnTo>
                  <a:lnTo>
                    <a:pt x="127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04555" y="765639"/>
              <a:ext cx="131699" cy="14738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110791" y="618057"/>
              <a:ext cx="853440" cy="466725"/>
            </a:xfrm>
            <a:custGeom>
              <a:avLst/>
              <a:gdLst/>
              <a:ahLst/>
              <a:cxnLst/>
              <a:rect l="l" t="t" r="r" b="b"/>
              <a:pathLst>
                <a:path w="853440" h="466725">
                  <a:moveTo>
                    <a:pt x="409600" y="80733"/>
                  </a:moveTo>
                  <a:lnTo>
                    <a:pt x="373875" y="47282"/>
                  </a:lnTo>
                  <a:lnTo>
                    <a:pt x="331749" y="21844"/>
                  </a:lnTo>
                  <a:lnTo>
                    <a:pt x="284467" y="5676"/>
                  </a:lnTo>
                  <a:lnTo>
                    <a:pt x="233260" y="12"/>
                  </a:lnTo>
                  <a:lnTo>
                    <a:pt x="213080" y="736"/>
                  </a:lnTo>
                  <a:lnTo>
                    <a:pt x="151485" y="14820"/>
                  </a:lnTo>
                  <a:lnTo>
                    <a:pt x="109562" y="35585"/>
                  </a:lnTo>
                  <a:lnTo>
                    <a:pt x="72910" y="64020"/>
                  </a:lnTo>
                  <a:lnTo>
                    <a:pt x="42583" y="99047"/>
                  </a:lnTo>
                  <a:lnTo>
                    <a:pt x="19621" y="139623"/>
                  </a:lnTo>
                  <a:lnTo>
                    <a:pt x="5080" y="184708"/>
                  </a:lnTo>
                  <a:lnTo>
                    <a:pt x="0" y="233248"/>
                  </a:lnTo>
                  <a:lnTo>
                    <a:pt x="4749" y="280212"/>
                  </a:lnTo>
                  <a:lnTo>
                    <a:pt x="18364" y="323964"/>
                  </a:lnTo>
                  <a:lnTo>
                    <a:pt x="39890" y="363588"/>
                  </a:lnTo>
                  <a:lnTo>
                    <a:pt x="68402" y="398132"/>
                  </a:lnTo>
                  <a:lnTo>
                    <a:pt x="102933" y="426631"/>
                  </a:lnTo>
                  <a:lnTo>
                    <a:pt x="142557" y="448170"/>
                  </a:lnTo>
                  <a:lnTo>
                    <a:pt x="186309" y="461772"/>
                  </a:lnTo>
                  <a:lnTo>
                    <a:pt x="233260" y="466521"/>
                  </a:lnTo>
                  <a:lnTo>
                    <a:pt x="373849" y="466521"/>
                  </a:lnTo>
                  <a:lnTo>
                    <a:pt x="370459" y="462102"/>
                  </a:lnTo>
                  <a:lnTo>
                    <a:pt x="367563" y="457263"/>
                  </a:lnTo>
                  <a:lnTo>
                    <a:pt x="364439" y="449351"/>
                  </a:lnTo>
                  <a:lnTo>
                    <a:pt x="363029" y="444182"/>
                  </a:lnTo>
                  <a:lnTo>
                    <a:pt x="233260" y="444182"/>
                  </a:lnTo>
                  <a:lnTo>
                    <a:pt x="187540" y="439293"/>
                  </a:lnTo>
                  <a:lnTo>
                    <a:pt x="130530" y="417410"/>
                  </a:lnTo>
                  <a:lnTo>
                    <a:pt x="94513" y="391972"/>
                  </a:lnTo>
                  <a:lnTo>
                    <a:pt x="64592" y="359740"/>
                  </a:lnTo>
                  <a:lnTo>
                    <a:pt x="41859" y="321818"/>
                  </a:lnTo>
                  <a:lnTo>
                    <a:pt x="27406" y="279285"/>
                  </a:lnTo>
                  <a:lnTo>
                    <a:pt x="22352" y="233248"/>
                  </a:lnTo>
                  <a:lnTo>
                    <a:pt x="28295" y="183426"/>
                  </a:lnTo>
                  <a:lnTo>
                    <a:pt x="45212" y="137833"/>
                  </a:lnTo>
                  <a:lnTo>
                    <a:pt x="71691" y="97891"/>
                  </a:lnTo>
                  <a:lnTo>
                    <a:pt x="106299" y="65011"/>
                  </a:lnTo>
                  <a:lnTo>
                    <a:pt x="147650" y="40589"/>
                  </a:lnTo>
                  <a:lnTo>
                    <a:pt x="194335" y="26022"/>
                  </a:lnTo>
                  <a:lnTo>
                    <a:pt x="227799" y="22352"/>
                  </a:lnTo>
                  <a:lnTo>
                    <a:pt x="233260" y="22352"/>
                  </a:lnTo>
                  <a:lnTo>
                    <a:pt x="281228" y="27876"/>
                  </a:lnTo>
                  <a:lnTo>
                    <a:pt x="325335" y="43573"/>
                  </a:lnTo>
                  <a:lnTo>
                    <a:pt x="364299" y="68211"/>
                  </a:lnTo>
                  <a:lnTo>
                    <a:pt x="396913" y="100495"/>
                  </a:lnTo>
                  <a:lnTo>
                    <a:pt x="402513" y="91198"/>
                  </a:lnTo>
                  <a:lnTo>
                    <a:pt x="409600" y="80733"/>
                  </a:lnTo>
                  <a:close/>
                </a:path>
                <a:path w="853440" h="466725">
                  <a:moveTo>
                    <a:pt x="853147" y="233260"/>
                  </a:moveTo>
                  <a:lnTo>
                    <a:pt x="848067" y="184721"/>
                  </a:lnTo>
                  <a:lnTo>
                    <a:pt x="833513" y="139636"/>
                  </a:lnTo>
                  <a:lnTo>
                    <a:pt x="810552" y="99047"/>
                  </a:lnTo>
                  <a:lnTo>
                    <a:pt x="780224" y="64020"/>
                  </a:lnTo>
                  <a:lnTo>
                    <a:pt x="743585" y="35598"/>
                  </a:lnTo>
                  <a:lnTo>
                    <a:pt x="701662" y="14820"/>
                  </a:lnTo>
                  <a:lnTo>
                    <a:pt x="655523" y="2730"/>
                  </a:lnTo>
                  <a:lnTo>
                    <a:pt x="624001" y="0"/>
                  </a:lnTo>
                  <a:lnTo>
                    <a:pt x="619887" y="0"/>
                  </a:lnTo>
                  <a:lnTo>
                    <a:pt x="568667" y="5676"/>
                  </a:lnTo>
                  <a:lnTo>
                    <a:pt x="521385" y="21844"/>
                  </a:lnTo>
                  <a:lnTo>
                    <a:pt x="479259" y="47294"/>
                  </a:lnTo>
                  <a:lnTo>
                    <a:pt x="443547" y="80746"/>
                  </a:lnTo>
                  <a:lnTo>
                    <a:pt x="450634" y="91198"/>
                  </a:lnTo>
                  <a:lnTo>
                    <a:pt x="456209" y="100482"/>
                  </a:lnTo>
                  <a:lnTo>
                    <a:pt x="488835" y="68199"/>
                  </a:lnTo>
                  <a:lnTo>
                    <a:pt x="527812" y="43573"/>
                  </a:lnTo>
                  <a:lnTo>
                    <a:pt x="571906" y="27876"/>
                  </a:lnTo>
                  <a:lnTo>
                    <a:pt x="619887" y="22352"/>
                  </a:lnTo>
                  <a:lnTo>
                    <a:pt x="625322" y="22352"/>
                  </a:lnTo>
                  <a:lnTo>
                    <a:pt x="705497" y="40589"/>
                  </a:lnTo>
                  <a:lnTo>
                    <a:pt x="746848" y="65011"/>
                  </a:lnTo>
                  <a:lnTo>
                    <a:pt x="781456" y="97891"/>
                  </a:lnTo>
                  <a:lnTo>
                    <a:pt x="807923" y="137833"/>
                  </a:lnTo>
                  <a:lnTo>
                    <a:pt x="824839" y="183426"/>
                  </a:lnTo>
                  <a:lnTo>
                    <a:pt x="830795" y="233260"/>
                  </a:lnTo>
                  <a:lnTo>
                    <a:pt x="825728" y="279298"/>
                  </a:lnTo>
                  <a:lnTo>
                    <a:pt x="811288" y="321818"/>
                  </a:lnTo>
                  <a:lnTo>
                    <a:pt x="788555" y="359752"/>
                  </a:lnTo>
                  <a:lnTo>
                    <a:pt x="758621" y="391972"/>
                  </a:lnTo>
                  <a:lnTo>
                    <a:pt x="722604" y="417398"/>
                  </a:lnTo>
                  <a:lnTo>
                    <a:pt x="681583" y="434924"/>
                  </a:lnTo>
                  <a:lnTo>
                    <a:pt x="638860" y="443293"/>
                  </a:lnTo>
                  <a:lnTo>
                    <a:pt x="619887" y="444169"/>
                  </a:lnTo>
                  <a:lnTo>
                    <a:pt x="490131" y="444169"/>
                  </a:lnTo>
                  <a:lnTo>
                    <a:pt x="488708" y="449351"/>
                  </a:lnTo>
                  <a:lnTo>
                    <a:pt x="485559" y="457250"/>
                  </a:lnTo>
                  <a:lnTo>
                    <a:pt x="482688" y="462114"/>
                  </a:lnTo>
                  <a:lnTo>
                    <a:pt x="479310" y="466521"/>
                  </a:lnTo>
                  <a:lnTo>
                    <a:pt x="619887" y="466521"/>
                  </a:lnTo>
                  <a:lnTo>
                    <a:pt x="666838" y="461784"/>
                  </a:lnTo>
                  <a:lnTo>
                    <a:pt x="710590" y="448170"/>
                  </a:lnTo>
                  <a:lnTo>
                    <a:pt x="750214" y="426631"/>
                  </a:lnTo>
                  <a:lnTo>
                    <a:pt x="784745" y="398132"/>
                  </a:lnTo>
                  <a:lnTo>
                    <a:pt x="813257" y="363588"/>
                  </a:lnTo>
                  <a:lnTo>
                    <a:pt x="834783" y="323977"/>
                  </a:lnTo>
                  <a:lnTo>
                    <a:pt x="848398" y="280212"/>
                  </a:lnTo>
                  <a:lnTo>
                    <a:pt x="853147" y="2332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77163" y="641093"/>
              <a:ext cx="93446" cy="19409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04106" y="641093"/>
              <a:ext cx="93472" cy="19409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74631" y="868089"/>
              <a:ext cx="117767" cy="19072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82339" y="868089"/>
              <a:ext cx="117767" cy="19072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375078" y="730742"/>
              <a:ext cx="167081" cy="18228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66267" y="715652"/>
              <a:ext cx="116573" cy="19387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13524" y="765638"/>
              <a:ext cx="271087" cy="14738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23436" y="765646"/>
              <a:ext cx="219636" cy="14738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8399979" y="719725"/>
              <a:ext cx="274955" cy="364490"/>
            </a:xfrm>
            <a:custGeom>
              <a:avLst/>
              <a:gdLst/>
              <a:ahLst/>
              <a:cxnLst/>
              <a:rect l="l" t="t" r="r" b="b"/>
              <a:pathLst>
                <a:path w="274954" h="364490">
                  <a:moveTo>
                    <a:pt x="137388" y="0"/>
                  </a:moveTo>
                  <a:lnTo>
                    <a:pt x="116362" y="38711"/>
                  </a:lnTo>
                  <a:lnTo>
                    <a:pt x="104138" y="75415"/>
                  </a:lnTo>
                  <a:lnTo>
                    <a:pt x="100317" y="94703"/>
                  </a:lnTo>
                  <a:lnTo>
                    <a:pt x="79534" y="98667"/>
                  </a:lnTo>
                  <a:lnTo>
                    <a:pt x="39941" y="111504"/>
                  </a:lnTo>
                  <a:lnTo>
                    <a:pt x="0" y="132562"/>
                  </a:lnTo>
                  <a:lnTo>
                    <a:pt x="5496" y="136506"/>
                  </a:lnTo>
                  <a:lnTo>
                    <a:pt x="40259" y="156420"/>
                  </a:lnTo>
                  <a:lnTo>
                    <a:pt x="77774" y="170014"/>
                  </a:lnTo>
                  <a:lnTo>
                    <a:pt x="97561" y="174358"/>
                  </a:lnTo>
                  <a:lnTo>
                    <a:pt x="97561" y="333413"/>
                  </a:lnTo>
                  <a:lnTo>
                    <a:pt x="122160" y="362542"/>
                  </a:lnTo>
                  <a:lnTo>
                    <a:pt x="132816" y="364197"/>
                  </a:lnTo>
                  <a:lnTo>
                    <a:pt x="141973" y="364197"/>
                  </a:lnTo>
                  <a:lnTo>
                    <a:pt x="152616" y="362542"/>
                  </a:lnTo>
                  <a:lnTo>
                    <a:pt x="161958" y="357920"/>
                  </a:lnTo>
                  <a:lnTo>
                    <a:pt x="169492" y="350846"/>
                  </a:lnTo>
                  <a:lnTo>
                    <a:pt x="174713" y="341833"/>
                  </a:lnTo>
                  <a:lnTo>
                    <a:pt x="125666" y="341833"/>
                  </a:lnTo>
                  <a:lnTo>
                    <a:pt x="119862" y="335978"/>
                  </a:lnTo>
                  <a:lnTo>
                    <a:pt x="119862" y="177139"/>
                  </a:lnTo>
                  <a:lnTo>
                    <a:pt x="177203" y="177139"/>
                  </a:lnTo>
                  <a:lnTo>
                    <a:pt x="177203" y="174358"/>
                  </a:lnTo>
                  <a:lnTo>
                    <a:pt x="197004" y="170014"/>
                  </a:lnTo>
                  <a:lnTo>
                    <a:pt x="216139" y="164007"/>
                  </a:lnTo>
                  <a:lnTo>
                    <a:pt x="234529" y="156420"/>
                  </a:lnTo>
                  <a:lnTo>
                    <a:pt x="236311" y="155498"/>
                  </a:lnTo>
                  <a:lnTo>
                    <a:pt x="131483" y="155498"/>
                  </a:lnTo>
                  <a:lnTo>
                    <a:pt x="125641" y="155194"/>
                  </a:lnTo>
                  <a:lnTo>
                    <a:pt x="119862" y="154698"/>
                  </a:lnTo>
                  <a:lnTo>
                    <a:pt x="119862" y="151638"/>
                  </a:lnTo>
                  <a:lnTo>
                    <a:pt x="97561" y="151638"/>
                  </a:lnTo>
                  <a:lnTo>
                    <a:pt x="84445" y="148657"/>
                  </a:lnTo>
                  <a:lnTo>
                    <a:pt x="71650" y="144875"/>
                  </a:lnTo>
                  <a:lnTo>
                    <a:pt x="59133" y="140281"/>
                  </a:lnTo>
                  <a:lnTo>
                    <a:pt x="47129" y="134988"/>
                  </a:lnTo>
                  <a:lnTo>
                    <a:pt x="59335" y="130169"/>
                  </a:lnTo>
                  <a:lnTo>
                    <a:pt x="71875" y="126047"/>
                  </a:lnTo>
                  <a:lnTo>
                    <a:pt x="84720" y="122640"/>
                  </a:lnTo>
                  <a:lnTo>
                    <a:pt x="97840" y="119964"/>
                  </a:lnTo>
                  <a:lnTo>
                    <a:pt x="120156" y="119964"/>
                  </a:lnTo>
                  <a:lnTo>
                    <a:pt x="120332" y="117157"/>
                  </a:lnTo>
                  <a:lnTo>
                    <a:pt x="125958" y="116763"/>
                  </a:lnTo>
                  <a:lnTo>
                    <a:pt x="131648" y="116484"/>
                  </a:lnTo>
                  <a:lnTo>
                    <a:pt x="245524" y="116484"/>
                  </a:lnTo>
                  <a:lnTo>
                    <a:pt x="234845" y="111504"/>
                  </a:lnTo>
                  <a:lnTo>
                    <a:pt x="215393" y="104293"/>
                  </a:lnTo>
                  <a:lnTo>
                    <a:pt x="195238" y="98667"/>
                  </a:lnTo>
                  <a:lnTo>
                    <a:pt x="174447" y="94703"/>
                  </a:lnTo>
                  <a:lnTo>
                    <a:pt x="173984" y="92367"/>
                  </a:lnTo>
                  <a:lnTo>
                    <a:pt x="123367" y="92367"/>
                  </a:lnTo>
                  <a:lnTo>
                    <a:pt x="125903" y="80427"/>
                  </a:lnTo>
                  <a:lnTo>
                    <a:pt x="129097" y="68754"/>
                  </a:lnTo>
                  <a:lnTo>
                    <a:pt x="132931" y="57362"/>
                  </a:lnTo>
                  <a:lnTo>
                    <a:pt x="137388" y="46266"/>
                  </a:lnTo>
                  <a:lnTo>
                    <a:pt x="161285" y="46266"/>
                  </a:lnTo>
                  <a:lnTo>
                    <a:pt x="158414" y="38711"/>
                  </a:lnTo>
                  <a:lnTo>
                    <a:pt x="150177" y="21437"/>
                  </a:lnTo>
                  <a:lnTo>
                    <a:pt x="146278" y="14071"/>
                  </a:lnTo>
                  <a:lnTo>
                    <a:pt x="142011" y="6896"/>
                  </a:lnTo>
                  <a:lnTo>
                    <a:pt x="137388" y="0"/>
                  </a:lnTo>
                  <a:close/>
                </a:path>
                <a:path w="274954" h="364490">
                  <a:moveTo>
                    <a:pt x="177203" y="177139"/>
                  </a:moveTo>
                  <a:lnTo>
                    <a:pt x="154927" y="177139"/>
                  </a:lnTo>
                  <a:lnTo>
                    <a:pt x="154927" y="335978"/>
                  </a:lnTo>
                  <a:lnTo>
                    <a:pt x="149123" y="341833"/>
                  </a:lnTo>
                  <a:lnTo>
                    <a:pt x="174713" y="341833"/>
                  </a:lnTo>
                  <a:lnTo>
                    <a:pt x="176288" y="337781"/>
                  </a:lnTo>
                  <a:lnTo>
                    <a:pt x="177203" y="333413"/>
                  </a:lnTo>
                  <a:lnTo>
                    <a:pt x="177203" y="177139"/>
                  </a:lnTo>
                  <a:close/>
                </a:path>
                <a:path w="274954" h="364490">
                  <a:moveTo>
                    <a:pt x="154927" y="177139"/>
                  </a:moveTo>
                  <a:lnTo>
                    <a:pt x="119862" y="177139"/>
                  </a:lnTo>
                  <a:lnTo>
                    <a:pt x="125641" y="177584"/>
                  </a:lnTo>
                  <a:lnTo>
                    <a:pt x="131483" y="177863"/>
                  </a:lnTo>
                  <a:lnTo>
                    <a:pt x="143294" y="177863"/>
                  </a:lnTo>
                  <a:lnTo>
                    <a:pt x="149123" y="177584"/>
                  </a:lnTo>
                  <a:lnTo>
                    <a:pt x="154927" y="177139"/>
                  </a:lnTo>
                  <a:close/>
                </a:path>
                <a:path w="274954" h="364490">
                  <a:moveTo>
                    <a:pt x="245524" y="116484"/>
                  </a:moveTo>
                  <a:lnTo>
                    <a:pt x="143141" y="116484"/>
                  </a:lnTo>
                  <a:lnTo>
                    <a:pt x="148818" y="116763"/>
                  </a:lnTo>
                  <a:lnTo>
                    <a:pt x="154457" y="117157"/>
                  </a:lnTo>
                  <a:lnTo>
                    <a:pt x="154736" y="121602"/>
                  </a:lnTo>
                  <a:lnTo>
                    <a:pt x="154817" y="123494"/>
                  </a:lnTo>
                  <a:lnTo>
                    <a:pt x="154927" y="154698"/>
                  </a:lnTo>
                  <a:lnTo>
                    <a:pt x="149148" y="155194"/>
                  </a:lnTo>
                  <a:lnTo>
                    <a:pt x="143306" y="155498"/>
                  </a:lnTo>
                  <a:lnTo>
                    <a:pt x="236311" y="155498"/>
                  </a:lnTo>
                  <a:lnTo>
                    <a:pt x="243773" y="151638"/>
                  </a:lnTo>
                  <a:lnTo>
                    <a:pt x="177203" y="151638"/>
                  </a:lnTo>
                  <a:lnTo>
                    <a:pt x="177076" y="123494"/>
                  </a:lnTo>
                  <a:lnTo>
                    <a:pt x="176949" y="119964"/>
                  </a:lnTo>
                  <a:lnTo>
                    <a:pt x="252985" y="119964"/>
                  </a:lnTo>
                  <a:lnTo>
                    <a:pt x="245524" y="116484"/>
                  </a:lnTo>
                  <a:close/>
                </a:path>
                <a:path w="274954" h="364490">
                  <a:moveTo>
                    <a:pt x="120156" y="119964"/>
                  </a:moveTo>
                  <a:lnTo>
                    <a:pt x="97840" y="119964"/>
                  </a:lnTo>
                  <a:lnTo>
                    <a:pt x="97675" y="123494"/>
                  </a:lnTo>
                  <a:lnTo>
                    <a:pt x="97561" y="151638"/>
                  </a:lnTo>
                  <a:lnTo>
                    <a:pt x="119862" y="151638"/>
                  </a:lnTo>
                  <a:lnTo>
                    <a:pt x="119972" y="123494"/>
                  </a:lnTo>
                  <a:lnTo>
                    <a:pt x="120053" y="121602"/>
                  </a:lnTo>
                  <a:lnTo>
                    <a:pt x="120156" y="119964"/>
                  </a:lnTo>
                  <a:close/>
                </a:path>
                <a:path w="274954" h="364490">
                  <a:moveTo>
                    <a:pt x="252985" y="119964"/>
                  </a:moveTo>
                  <a:lnTo>
                    <a:pt x="176949" y="119964"/>
                  </a:lnTo>
                  <a:lnTo>
                    <a:pt x="190066" y="122640"/>
                  </a:lnTo>
                  <a:lnTo>
                    <a:pt x="202981" y="126072"/>
                  </a:lnTo>
                  <a:lnTo>
                    <a:pt x="215443" y="130169"/>
                  </a:lnTo>
                  <a:lnTo>
                    <a:pt x="227660" y="134988"/>
                  </a:lnTo>
                  <a:lnTo>
                    <a:pt x="215582" y="140311"/>
                  </a:lnTo>
                  <a:lnTo>
                    <a:pt x="203126" y="144875"/>
                  </a:lnTo>
                  <a:lnTo>
                    <a:pt x="190323" y="148657"/>
                  </a:lnTo>
                  <a:lnTo>
                    <a:pt x="177203" y="151638"/>
                  </a:lnTo>
                  <a:lnTo>
                    <a:pt x="243773" y="151638"/>
                  </a:lnTo>
                  <a:lnTo>
                    <a:pt x="274789" y="132562"/>
                  </a:lnTo>
                  <a:lnTo>
                    <a:pt x="267919" y="128117"/>
                  </a:lnTo>
                  <a:lnTo>
                    <a:pt x="260819" y="124002"/>
                  </a:lnTo>
                  <a:lnTo>
                    <a:pt x="253530" y="120218"/>
                  </a:lnTo>
                  <a:lnTo>
                    <a:pt x="252985" y="119964"/>
                  </a:lnTo>
                  <a:close/>
                </a:path>
                <a:path w="274954" h="364490">
                  <a:moveTo>
                    <a:pt x="142087" y="91948"/>
                  </a:moveTo>
                  <a:lnTo>
                    <a:pt x="132676" y="91948"/>
                  </a:lnTo>
                  <a:lnTo>
                    <a:pt x="128028" y="92113"/>
                  </a:lnTo>
                  <a:lnTo>
                    <a:pt x="123367" y="92367"/>
                  </a:lnTo>
                  <a:lnTo>
                    <a:pt x="151396" y="92367"/>
                  </a:lnTo>
                  <a:lnTo>
                    <a:pt x="146773" y="92113"/>
                  </a:lnTo>
                  <a:lnTo>
                    <a:pt x="142087" y="91948"/>
                  </a:lnTo>
                  <a:close/>
                </a:path>
                <a:path w="274954" h="364490">
                  <a:moveTo>
                    <a:pt x="161285" y="46266"/>
                  </a:moveTo>
                  <a:lnTo>
                    <a:pt x="137388" y="46266"/>
                  </a:lnTo>
                  <a:lnTo>
                    <a:pt x="141843" y="57362"/>
                  </a:lnTo>
                  <a:lnTo>
                    <a:pt x="145673" y="68754"/>
                  </a:lnTo>
                  <a:lnTo>
                    <a:pt x="148863" y="80427"/>
                  </a:lnTo>
                  <a:lnTo>
                    <a:pt x="151396" y="92367"/>
                  </a:lnTo>
                  <a:lnTo>
                    <a:pt x="173984" y="92367"/>
                  </a:lnTo>
                  <a:lnTo>
                    <a:pt x="170631" y="75415"/>
                  </a:lnTo>
                  <a:lnTo>
                    <a:pt x="165260" y="56727"/>
                  </a:lnTo>
                  <a:lnTo>
                    <a:pt x="161285" y="462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11">
            <a:extLst>
              <a:ext uri="{FF2B5EF4-FFF2-40B4-BE49-F238E27FC236}">
                <a16:creationId xmlns:a16="http://schemas.microsoft.com/office/drawing/2014/main" id="{012FD496-7A6F-4CBD-B682-79D79DDD88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590" y="583096"/>
            <a:ext cx="697595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spc="50" dirty="0"/>
              <a:t>RESPONSE TO THE CRY OF THE POOR</a:t>
            </a:r>
            <a:endParaRPr sz="2400" spc="-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1728470"/>
          </a:xfrm>
          <a:custGeom>
            <a:avLst/>
            <a:gdLst/>
            <a:ahLst/>
            <a:cxnLst/>
            <a:rect l="l" t="t" r="r" b="b"/>
            <a:pathLst>
              <a:path w="10692130" h="1728470">
                <a:moveTo>
                  <a:pt x="10692003" y="0"/>
                </a:moveTo>
                <a:lnTo>
                  <a:pt x="0" y="0"/>
                </a:lnTo>
                <a:lnTo>
                  <a:pt x="0" y="1728000"/>
                </a:lnTo>
                <a:lnTo>
                  <a:pt x="10692003" y="1728000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AB7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BDA796-2D6D-4710-8E37-77EA5273B5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" r="11462" b="12758"/>
          <a:stretch/>
        </p:blipFill>
        <p:spPr>
          <a:xfrm>
            <a:off x="0" y="1724025"/>
            <a:ext cx="10693400" cy="5838809"/>
          </a:xfrm>
          <a:prstGeom prst="rect">
            <a:avLst/>
          </a:prstGeom>
        </p:spPr>
      </p:pic>
      <p:sp>
        <p:nvSpPr>
          <p:cNvPr id="45" name="Round Diagonal Corner Rectangle 1">
            <a:extLst>
              <a:ext uri="{FF2B5EF4-FFF2-40B4-BE49-F238E27FC236}">
                <a16:creationId xmlns:a16="http://schemas.microsoft.com/office/drawing/2014/main" id="{9E97BF00-8B63-4ACB-BE13-DC1EFC2F1F3B}"/>
              </a:ext>
            </a:extLst>
          </p:cNvPr>
          <p:cNvSpPr/>
          <p:nvPr/>
        </p:nvSpPr>
        <p:spPr>
          <a:xfrm rot="16200000">
            <a:off x="-148123" y="2501147"/>
            <a:ext cx="5281347" cy="4184299"/>
          </a:xfrm>
          <a:prstGeom prst="round2DiagRect">
            <a:avLst/>
          </a:prstGeom>
          <a:solidFill>
            <a:srgbClr val="FFFFFF">
              <a:alpha val="69804"/>
            </a:srgbClr>
          </a:solidFill>
          <a:ln w="57150">
            <a:solidFill>
              <a:srgbClr val="EFAB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sp>
        <p:nvSpPr>
          <p:cNvPr id="11" name="object 11"/>
          <p:cNvSpPr txBox="1"/>
          <p:nvPr/>
        </p:nvSpPr>
        <p:spPr>
          <a:xfrm>
            <a:off x="544170" y="2095301"/>
            <a:ext cx="3888130" cy="49130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4145" marR="135255" indent="-635" algn="ctr">
              <a:lnSpc>
                <a:spcPct val="111100"/>
              </a:lnSpc>
              <a:spcBef>
                <a:spcPts val="100"/>
              </a:spcBef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God</a:t>
            </a:r>
            <a:r>
              <a:rPr sz="2400" b="1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2400" b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b="1" spc="-10" dirty="0">
                <a:solidFill>
                  <a:schemeClr val="tx1"/>
                </a:solidFill>
                <a:latin typeface="Arial"/>
                <a:cs typeface="Arial"/>
              </a:rPr>
              <a:t>Wisdom,</a:t>
            </a:r>
          </a:p>
          <a:p>
            <a:pPr marL="144145" marR="135255" indent="-635" algn="ctr">
              <a:lnSpc>
                <a:spcPct val="111100"/>
              </a:lnSpc>
              <a:spcBef>
                <a:spcPts val="100"/>
              </a:spcBef>
            </a:pPr>
            <a:r>
              <a:rPr sz="2400" b="1" spc="-4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2400" b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gifted</a:t>
            </a:r>
            <a:r>
              <a:rPr sz="2400" b="1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us</a:t>
            </a:r>
            <a:r>
              <a:rPr sz="2400" b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with</a:t>
            </a:r>
            <a:r>
              <a:rPr sz="2400" b="1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right</a:t>
            </a:r>
            <a:r>
              <a:rPr sz="2400" b="1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judgement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2400" b="1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courage</a:t>
            </a:r>
            <a:r>
              <a:rPr lang="en-US" sz="2400" b="1" spc="-10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11100"/>
              </a:lnSpc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Help</a:t>
            </a:r>
            <a:r>
              <a:rPr sz="2400" b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us</a:t>
            </a:r>
            <a:r>
              <a:rPr sz="2400" b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2400" b="1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share</a:t>
            </a:r>
            <a:r>
              <a:rPr sz="2400" b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2400" b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earth’s</a:t>
            </a:r>
            <a:r>
              <a:rPr sz="2400" b="1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resources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fairly</a:t>
            </a:r>
            <a:r>
              <a:rPr sz="2400" b="1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br>
              <a:rPr lang="en-US" sz="2400" b="1" spc="-55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2400" b="1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2400" b="1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use</a:t>
            </a:r>
            <a:r>
              <a:rPr sz="2400" b="1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them</a:t>
            </a:r>
            <a:r>
              <a:rPr sz="2400" b="1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wisely.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33350" marR="124460" algn="ctr">
              <a:lnSpc>
                <a:spcPct val="111100"/>
              </a:lnSpc>
            </a:pP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Stand</a:t>
            </a:r>
            <a:r>
              <a:rPr sz="2400" b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with</a:t>
            </a:r>
            <a:r>
              <a:rPr sz="2400" b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us</a:t>
            </a:r>
            <a:r>
              <a:rPr sz="2400" b="1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as</a:t>
            </a:r>
            <a:r>
              <a:rPr sz="2400" b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we</a:t>
            </a:r>
            <a:r>
              <a:rPr sz="2400" b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speak</a:t>
            </a:r>
            <a:r>
              <a:rPr sz="2400" b="1" spc="-4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out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against</a:t>
            </a:r>
            <a:r>
              <a:rPr sz="2400" b="1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inequality</a:t>
            </a:r>
            <a:r>
              <a:rPr sz="2400" b="1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2400" b="1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injustice. Guide</a:t>
            </a:r>
            <a:r>
              <a:rPr sz="2400" b="1" spc="-6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our</a:t>
            </a:r>
            <a:r>
              <a:rPr sz="2400" b="1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thoughts</a:t>
            </a:r>
            <a:r>
              <a:rPr sz="2400" b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2400" b="1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actions</a:t>
            </a:r>
            <a:r>
              <a:rPr sz="2400" b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as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we</a:t>
            </a:r>
            <a:r>
              <a:rPr sz="2400" b="1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care</a:t>
            </a:r>
            <a:r>
              <a:rPr sz="2400" b="1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for</a:t>
            </a:r>
            <a:r>
              <a:rPr sz="2400" b="1" spc="-5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our</a:t>
            </a:r>
            <a:r>
              <a:rPr sz="2400" b="1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common</a:t>
            </a:r>
            <a:r>
              <a:rPr sz="2400" b="1" spc="-5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home.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70900" y="7150690"/>
            <a:ext cx="2279637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Roboto"/>
                <a:cs typeface="Roboto"/>
              </a:rPr>
              <a:t>Photo</a:t>
            </a:r>
            <a:r>
              <a:rPr sz="800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Roboto"/>
                <a:cs typeface="Roboto"/>
              </a:rPr>
              <a:t>credit:</a:t>
            </a:r>
            <a:r>
              <a:rPr sz="800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en-AU" sz="800" spc="10" dirty="0" err="1">
                <a:solidFill>
                  <a:srgbClr val="FFFFFF"/>
                </a:solidFill>
                <a:latin typeface="Roboto"/>
                <a:cs typeface="Roboto"/>
              </a:rPr>
              <a:t>Emidio</a:t>
            </a:r>
            <a:r>
              <a:rPr lang="en-AU" sz="800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lang="en-AU" sz="800" spc="10" dirty="0" err="1">
                <a:solidFill>
                  <a:srgbClr val="FFFFFF"/>
                </a:solidFill>
                <a:latin typeface="Roboto"/>
                <a:cs typeface="Roboto"/>
              </a:rPr>
              <a:t>Josine</a:t>
            </a:r>
            <a:r>
              <a:rPr lang="en-AU" sz="800" spc="10" dirty="0">
                <a:solidFill>
                  <a:srgbClr val="FFFFFF"/>
                </a:solidFill>
                <a:latin typeface="Roboto"/>
                <a:cs typeface="Roboto"/>
              </a:rPr>
              <a:t>/Caritas Australia</a:t>
            </a:r>
            <a:endParaRPr sz="800" dirty="0">
              <a:latin typeface="Roboto"/>
              <a:cs typeface="Roboto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110798" y="432011"/>
            <a:ext cx="2143125" cy="984885"/>
            <a:chOff x="8110796" y="432009"/>
            <a:chExt cx="2143125" cy="984885"/>
          </a:xfrm>
        </p:grpSpPr>
        <p:sp>
          <p:nvSpPr>
            <p:cNvPr id="18" name="object 18"/>
            <p:cNvSpPr/>
            <p:nvPr/>
          </p:nvSpPr>
          <p:spPr>
            <a:xfrm>
              <a:off x="8120240" y="1188270"/>
              <a:ext cx="2133600" cy="0"/>
            </a:xfrm>
            <a:custGeom>
              <a:avLst/>
              <a:gdLst/>
              <a:ahLst/>
              <a:cxnLst/>
              <a:rect l="l" t="t" r="r" b="b"/>
              <a:pathLst>
                <a:path w="2133600">
                  <a:moveTo>
                    <a:pt x="0" y="0"/>
                  </a:moveTo>
                  <a:lnTo>
                    <a:pt x="213340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3445" y="1273500"/>
              <a:ext cx="2028654" cy="14312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308413" y="432009"/>
              <a:ext cx="458470" cy="189230"/>
            </a:xfrm>
            <a:custGeom>
              <a:avLst/>
              <a:gdLst/>
              <a:ahLst/>
              <a:cxnLst/>
              <a:rect l="l" t="t" r="r" b="b"/>
              <a:pathLst>
                <a:path w="458470" h="189229">
                  <a:moveTo>
                    <a:pt x="228955" y="0"/>
                  </a:moveTo>
                  <a:lnTo>
                    <a:pt x="181651" y="4819"/>
                  </a:lnTo>
                  <a:lnTo>
                    <a:pt x="137603" y="18634"/>
                  </a:lnTo>
                  <a:lnTo>
                    <a:pt x="97777" y="40476"/>
                  </a:lnTo>
                  <a:lnTo>
                    <a:pt x="63138" y="69378"/>
                  </a:lnTo>
                  <a:lnTo>
                    <a:pt x="34652" y="104373"/>
                  </a:lnTo>
                  <a:lnTo>
                    <a:pt x="13284" y="144493"/>
                  </a:lnTo>
                  <a:lnTo>
                    <a:pt x="0" y="188772"/>
                  </a:lnTo>
                  <a:lnTo>
                    <a:pt x="7670" y="187591"/>
                  </a:lnTo>
                  <a:lnTo>
                    <a:pt x="15455" y="186791"/>
                  </a:lnTo>
                  <a:lnTo>
                    <a:pt x="23355" y="186372"/>
                  </a:lnTo>
                  <a:lnTo>
                    <a:pt x="39054" y="141651"/>
                  </a:lnTo>
                  <a:lnTo>
                    <a:pt x="63902" y="102155"/>
                  </a:lnTo>
                  <a:lnTo>
                    <a:pt x="96608" y="69180"/>
                  </a:lnTo>
                  <a:lnTo>
                    <a:pt x="135881" y="44021"/>
                  </a:lnTo>
                  <a:lnTo>
                    <a:pt x="180427" y="27975"/>
                  </a:lnTo>
                  <a:lnTo>
                    <a:pt x="228955" y="22339"/>
                  </a:lnTo>
                  <a:lnTo>
                    <a:pt x="277492" y="27975"/>
                  </a:lnTo>
                  <a:lnTo>
                    <a:pt x="322041" y="44021"/>
                  </a:lnTo>
                  <a:lnTo>
                    <a:pt x="361311" y="69180"/>
                  </a:lnTo>
                  <a:lnTo>
                    <a:pt x="394014" y="102155"/>
                  </a:lnTo>
                  <a:lnTo>
                    <a:pt x="418858" y="141651"/>
                  </a:lnTo>
                  <a:lnTo>
                    <a:pt x="434555" y="186372"/>
                  </a:lnTo>
                  <a:lnTo>
                    <a:pt x="442455" y="186791"/>
                  </a:lnTo>
                  <a:lnTo>
                    <a:pt x="450240" y="187591"/>
                  </a:lnTo>
                  <a:lnTo>
                    <a:pt x="457911" y="188772"/>
                  </a:lnTo>
                  <a:lnTo>
                    <a:pt x="444618" y="144493"/>
                  </a:lnTo>
                  <a:lnTo>
                    <a:pt x="423245" y="104373"/>
                  </a:lnTo>
                  <a:lnTo>
                    <a:pt x="394757" y="69378"/>
                  </a:lnTo>
                  <a:lnTo>
                    <a:pt x="360120" y="40476"/>
                  </a:lnTo>
                  <a:lnTo>
                    <a:pt x="320297" y="18634"/>
                  </a:lnTo>
                  <a:lnTo>
                    <a:pt x="276254" y="4819"/>
                  </a:lnTo>
                  <a:lnTo>
                    <a:pt x="2289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0831" y="986179"/>
              <a:ext cx="159567" cy="745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4140" y="985095"/>
              <a:ext cx="137510" cy="756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95933" y="986180"/>
              <a:ext cx="153097" cy="7320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570123" y="986180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29" h="73659">
                  <a:moveTo>
                    <a:pt x="46520" y="59486"/>
                  </a:moveTo>
                  <a:lnTo>
                    <a:pt x="15595" y="59486"/>
                  </a:lnTo>
                  <a:lnTo>
                    <a:pt x="15595" y="12"/>
                  </a:lnTo>
                  <a:lnTo>
                    <a:pt x="0" y="12"/>
                  </a:lnTo>
                  <a:lnTo>
                    <a:pt x="0" y="73202"/>
                  </a:lnTo>
                  <a:lnTo>
                    <a:pt x="46520" y="73202"/>
                  </a:lnTo>
                  <a:lnTo>
                    <a:pt x="46520" y="59486"/>
                  </a:lnTo>
                  <a:close/>
                </a:path>
                <a:path w="87629" h="73659">
                  <a:moveTo>
                    <a:pt x="87274" y="0"/>
                  </a:moveTo>
                  <a:lnTo>
                    <a:pt x="71704" y="0"/>
                  </a:lnTo>
                  <a:lnTo>
                    <a:pt x="71704" y="73190"/>
                  </a:lnTo>
                  <a:lnTo>
                    <a:pt x="87274" y="73190"/>
                  </a:lnTo>
                  <a:lnTo>
                    <a:pt x="87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78358" y="986190"/>
              <a:ext cx="76047" cy="7317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40342" y="469416"/>
              <a:ext cx="173532" cy="20058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35658" y="522620"/>
              <a:ext cx="131699" cy="14738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96694" y="472631"/>
              <a:ext cx="116573" cy="19387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92043" y="487720"/>
              <a:ext cx="80543" cy="18228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39182" y="522615"/>
              <a:ext cx="138938" cy="14738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808819" y="472617"/>
              <a:ext cx="91440" cy="194310"/>
            </a:xfrm>
            <a:custGeom>
              <a:avLst/>
              <a:gdLst/>
              <a:ahLst/>
              <a:cxnLst/>
              <a:rect l="l" t="t" r="r" b="b"/>
              <a:pathLst>
                <a:path w="91440" h="194309">
                  <a:moveTo>
                    <a:pt x="21793" y="0"/>
                  </a:moveTo>
                  <a:lnTo>
                    <a:pt x="0" y="0"/>
                  </a:lnTo>
                  <a:lnTo>
                    <a:pt x="0" y="193878"/>
                  </a:lnTo>
                  <a:lnTo>
                    <a:pt x="21793" y="193878"/>
                  </a:lnTo>
                  <a:lnTo>
                    <a:pt x="21793" y="0"/>
                  </a:lnTo>
                  <a:close/>
                </a:path>
                <a:path w="91440" h="194309">
                  <a:moveTo>
                    <a:pt x="87185" y="53492"/>
                  </a:moveTo>
                  <a:lnTo>
                    <a:pt x="65379" y="53492"/>
                  </a:lnTo>
                  <a:lnTo>
                    <a:pt x="65379" y="193890"/>
                  </a:lnTo>
                  <a:lnTo>
                    <a:pt x="87185" y="193890"/>
                  </a:lnTo>
                  <a:lnTo>
                    <a:pt x="87185" y="53492"/>
                  </a:lnTo>
                  <a:close/>
                </a:path>
                <a:path w="91440" h="194309">
                  <a:moveTo>
                    <a:pt x="90970" y="10756"/>
                  </a:moveTo>
                  <a:lnTo>
                    <a:pt x="84582" y="4076"/>
                  </a:lnTo>
                  <a:lnTo>
                    <a:pt x="68300" y="4076"/>
                  </a:lnTo>
                  <a:lnTo>
                    <a:pt x="61620" y="10756"/>
                  </a:lnTo>
                  <a:lnTo>
                    <a:pt x="61620" y="27038"/>
                  </a:lnTo>
                  <a:lnTo>
                    <a:pt x="68300" y="33439"/>
                  </a:lnTo>
                  <a:lnTo>
                    <a:pt x="84582" y="33439"/>
                  </a:lnTo>
                  <a:lnTo>
                    <a:pt x="90970" y="27038"/>
                  </a:lnTo>
                  <a:lnTo>
                    <a:pt x="90970" y="107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31474" y="522615"/>
              <a:ext cx="121513" cy="14738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048191" y="715225"/>
              <a:ext cx="127635" cy="194310"/>
            </a:xfrm>
            <a:custGeom>
              <a:avLst/>
              <a:gdLst/>
              <a:ahLst/>
              <a:cxnLst/>
              <a:rect l="l" t="t" r="r" b="b"/>
              <a:pathLst>
                <a:path w="127634" h="194309">
                  <a:moveTo>
                    <a:pt x="127038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83820"/>
                  </a:lnTo>
                  <a:lnTo>
                    <a:pt x="0" y="105410"/>
                  </a:lnTo>
                  <a:lnTo>
                    <a:pt x="0" y="172720"/>
                  </a:lnTo>
                  <a:lnTo>
                    <a:pt x="0" y="194310"/>
                  </a:lnTo>
                  <a:lnTo>
                    <a:pt x="127038" y="194310"/>
                  </a:lnTo>
                  <a:lnTo>
                    <a:pt x="127038" y="172720"/>
                  </a:lnTo>
                  <a:lnTo>
                    <a:pt x="24130" y="172720"/>
                  </a:lnTo>
                  <a:lnTo>
                    <a:pt x="24130" y="105410"/>
                  </a:lnTo>
                  <a:lnTo>
                    <a:pt x="124993" y="105410"/>
                  </a:lnTo>
                  <a:lnTo>
                    <a:pt x="124993" y="83820"/>
                  </a:lnTo>
                  <a:lnTo>
                    <a:pt x="24130" y="83820"/>
                  </a:lnTo>
                  <a:lnTo>
                    <a:pt x="24130" y="21590"/>
                  </a:lnTo>
                  <a:lnTo>
                    <a:pt x="127038" y="21590"/>
                  </a:lnTo>
                  <a:lnTo>
                    <a:pt x="127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04555" y="765639"/>
              <a:ext cx="131699" cy="14738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110791" y="618057"/>
              <a:ext cx="853440" cy="466725"/>
            </a:xfrm>
            <a:custGeom>
              <a:avLst/>
              <a:gdLst/>
              <a:ahLst/>
              <a:cxnLst/>
              <a:rect l="l" t="t" r="r" b="b"/>
              <a:pathLst>
                <a:path w="853440" h="466725">
                  <a:moveTo>
                    <a:pt x="409600" y="80733"/>
                  </a:moveTo>
                  <a:lnTo>
                    <a:pt x="373875" y="47282"/>
                  </a:lnTo>
                  <a:lnTo>
                    <a:pt x="331749" y="21844"/>
                  </a:lnTo>
                  <a:lnTo>
                    <a:pt x="284467" y="5676"/>
                  </a:lnTo>
                  <a:lnTo>
                    <a:pt x="233260" y="12"/>
                  </a:lnTo>
                  <a:lnTo>
                    <a:pt x="213080" y="736"/>
                  </a:lnTo>
                  <a:lnTo>
                    <a:pt x="151485" y="14820"/>
                  </a:lnTo>
                  <a:lnTo>
                    <a:pt x="109562" y="35585"/>
                  </a:lnTo>
                  <a:lnTo>
                    <a:pt x="72910" y="64020"/>
                  </a:lnTo>
                  <a:lnTo>
                    <a:pt x="42583" y="99047"/>
                  </a:lnTo>
                  <a:lnTo>
                    <a:pt x="19621" y="139623"/>
                  </a:lnTo>
                  <a:lnTo>
                    <a:pt x="5080" y="184708"/>
                  </a:lnTo>
                  <a:lnTo>
                    <a:pt x="0" y="233248"/>
                  </a:lnTo>
                  <a:lnTo>
                    <a:pt x="4749" y="280212"/>
                  </a:lnTo>
                  <a:lnTo>
                    <a:pt x="18364" y="323964"/>
                  </a:lnTo>
                  <a:lnTo>
                    <a:pt x="39890" y="363588"/>
                  </a:lnTo>
                  <a:lnTo>
                    <a:pt x="68402" y="398132"/>
                  </a:lnTo>
                  <a:lnTo>
                    <a:pt x="102933" y="426631"/>
                  </a:lnTo>
                  <a:lnTo>
                    <a:pt x="142557" y="448170"/>
                  </a:lnTo>
                  <a:lnTo>
                    <a:pt x="186309" y="461772"/>
                  </a:lnTo>
                  <a:lnTo>
                    <a:pt x="233260" y="466521"/>
                  </a:lnTo>
                  <a:lnTo>
                    <a:pt x="373849" y="466521"/>
                  </a:lnTo>
                  <a:lnTo>
                    <a:pt x="370459" y="462102"/>
                  </a:lnTo>
                  <a:lnTo>
                    <a:pt x="367563" y="457263"/>
                  </a:lnTo>
                  <a:lnTo>
                    <a:pt x="364439" y="449351"/>
                  </a:lnTo>
                  <a:lnTo>
                    <a:pt x="363029" y="444182"/>
                  </a:lnTo>
                  <a:lnTo>
                    <a:pt x="233260" y="444182"/>
                  </a:lnTo>
                  <a:lnTo>
                    <a:pt x="187540" y="439293"/>
                  </a:lnTo>
                  <a:lnTo>
                    <a:pt x="130530" y="417410"/>
                  </a:lnTo>
                  <a:lnTo>
                    <a:pt x="94513" y="391972"/>
                  </a:lnTo>
                  <a:lnTo>
                    <a:pt x="64592" y="359740"/>
                  </a:lnTo>
                  <a:lnTo>
                    <a:pt x="41859" y="321818"/>
                  </a:lnTo>
                  <a:lnTo>
                    <a:pt x="27406" y="279285"/>
                  </a:lnTo>
                  <a:lnTo>
                    <a:pt x="22352" y="233248"/>
                  </a:lnTo>
                  <a:lnTo>
                    <a:pt x="28295" y="183426"/>
                  </a:lnTo>
                  <a:lnTo>
                    <a:pt x="45212" y="137833"/>
                  </a:lnTo>
                  <a:lnTo>
                    <a:pt x="71691" y="97891"/>
                  </a:lnTo>
                  <a:lnTo>
                    <a:pt x="106299" y="65011"/>
                  </a:lnTo>
                  <a:lnTo>
                    <a:pt x="147650" y="40589"/>
                  </a:lnTo>
                  <a:lnTo>
                    <a:pt x="194335" y="26022"/>
                  </a:lnTo>
                  <a:lnTo>
                    <a:pt x="227799" y="22352"/>
                  </a:lnTo>
                  <a:lnTo>
                    <a:pt x="233260" y="22352"/>
                  </a:lnTo>
                  <a:lnTo>
                    <a:pt x="281228" y="27876"/>
                  </a:lnTo>
                  <a:lnTo>
                    <a:pt x="325335" y="43573"/>
                  </a:lnTo>
                  <a:lnTo>
                    <a:pt x="364299" y="68211"/>
                  </a:lnTo>
                  <a:lnTo>
                    <a:pt x="396913" y="100495"/>
                  </a:lnTo>
                  <a:lnTo>
                    <a:pt x="402513" y="91198"/>
                  </a:lnTo>
                  <a:lnTo>
                    <a:pt x="409600" y="80733"/>
                  </a:lnTo>
                  <a:close/>
                </a:path>
                <a:path w="853440" h="466725">
                  <a:moveTo>
                    <a:pt x="853147" y="233260"/>
                  </a:moveTo>
                  <a:lnTo>
                    <a:pt x="848067" y="184721"/>
                  </a:lnTo>
                  <a:lnTo>
                    <a:pt x="833513" y="139636"/>
                  </a:lnTo>
                  <a:lnTo>
                    <a:pt x="810552" y="99047"/>
                  </a:lnTo>
                  <a:lnTo>
                    <a:pt x="780224" y="64020"/>
                  </a:lnTo>
                  <a:lnTo>
                    <a:pt x="743585" y="35598"/>
                  </a:lnTo>
                  <a:lnTo>
                    <a:pt x="701662" y="14820"/>
                  </a:lnTo>
                  <a:lnTo>
                    <a:pt x="655523" y="2730"/>
                  </a:lnTo>
                  <a:lnTo>
                    <a:pt x="624001" y="0"/>
                  </a:lnTo>
                  <a:lnTo>
                    <a:pt x="619887" y="0"/>
                  </a:lnTo>
                  <a:lnTo>
                    <a:pt x="568667" y="5676"/>
                  </a:lnTo>
                  <a:lnTo>
                    <a:pt x="521385" y="21844"/>
                  </a:lnTo>
                  <a:lnTo>
                    <a:pt x="479259" y="47294"/>
                  </a:lnTo>
                  <a:lnTo>
                    <a:pt x="443547" y="80746"/>
                  </a:lnTo>
                  <a:lnTo>
                    <a:pt x="450634" y="91198"/>
                  </a:lnTo>
                  <a:lnTo>
                    <a:pt x="456209" y="100482"/>
                  </a:lnTo>
                  <a:lnTo>
                    <a:pt x="488835" y="68199"/>
                  </a:lnTo>
                  <a:lnTo>
                    <a:pt x="527812" y="43573"/>
                  </a:lnTo>
                  <a:lnTo>
                    <a:pt x="571906" y="27876"/>
                  </a:lnTo>
                  <a:lnTo>
                    <a:pt x="619887" y="22352"/>
                  </a:lnTo>
                  <a:lnTo>
                    <a:pt x="625322" y="22352"/>
                  </a:lnTo>
                  <a:lnTo>
                    <a:pt x="705497" y="40589"/>
                  </a:lnTo>
                  <a:lnTo>
                    <a:pt x="746848" y="65011"/>
                  </a:lnTo>
                  <a:lnTo>
                    <a:pt x="781456" y="97891"/>
                  </a:lnTo>
                  <a:lnTo>
                    <a:pt x="807923" y="137833"/>
                  </a:lnTo>
                  <a:lnTo>
                    <a:pt x="824839" y="183426"/>
                  </a:lnTo>
                  <a:lnTo>
                    <a:pt x="830795" y="233260"/>
                  </a:lnTo>
                  <a:lnTo>
                    <a:pt x="825728" y="279298"/>
                  </a:lnTo>
                  <a:lnTo>
                    <a:pt x="811288" y="321818"/>
                  </a:lnTo>
                  <a:lnTo>
                    <a:pt x="788555" y="359752"/>
                  </a:lnTo>
                  <a:lnTo>
                    <a:pt x="758621" y="391972"/>
                  </a:lnTo>
                  <a:lnTo>
                    <a:pt x="722604" y="417398"/>
                  </a:lnTo>
                  <a:lnTo>
                    <a:pt x="681583" y="434924"/>
                  </a:lnTo>
                  <a:lnTo>
                    <a:pt x="638860" y="443293"/>
                  </a:lnTo>
                  <a:lnTo>
                    <a:pt x="619887" y="444169"/>
                  </a:lnTo>
                  <a:lnTo>
                    <a:pt x="490131" y="444169"/>
                  </a:lnTo>
                  <a:lnTo>
                    <a:pt x="488708" y="449351"/>
                  </a:lnTo>
                  <a:lnTo>
                    <a:pt x="485559" y="457250"/>
                  </a:lnTo>
                  <a:lnTo>
                    <a:pt x="482688" y="462114"/>
                  </a:lnTo>
                  <a:lnTo>
                    <a:pt x="479310" y="466521"/>
                  </a:lnTo>
                  <a:lnTo>
                    <a:pt x="619887" y="466521"/>
                  </a:lnTo>
                  <a:lnTo>
                    <a:pt x="666838" y="461784"/>
                  </a:lnTo>
                  <a:lnTo>
                    <a:pt x="710590" y="448170"/>
                  </a:lnTo>
                  <a:lnTo>
                    <a:pt x="750214" y="426631"/>
                  </a:lnTo>
                  <a:lnTo>
                    <a:pt x="784745" y="398132"/>
                  </a:lnTo>
                  <a:lnTo>
                    <a:pt x="813257" y="363588"/>
                  </a:lnTo>
                  <a:lnTo>
                    <a:pt x="834783" y="323977"/>
                  </a:lnTo>
                  <a:lnTo>
                    <a:pt x="848398" y="280212"/>
                  </a:lnTo>
                  <a:lnTo>
                    <a:pt x="853147" y="2332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77163" y="641093"/>
              <a:ext cx="93446" cy="19409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04106" y="641093"/>
              <a:ext cx="93472" cy="19409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74631" y="868089"/>
              <a:ext cx="117767" cy="19072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82339" y="868089"/>
              <a:ext cx="117767" cy="19072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375078" y="730742"/>
              <a:ext cx="167081" cy="18228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66267" y="715652"/>
              <a:ext cx="116573" cy="19387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13524" y="765638"/>
              <a:ext cx="271087" cy="14738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23436" y="765646"/>
              <a:ext cx="219636" cy="14738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8399979" y="719725"/>
              <a:ext cx="274955" cy="364490"/>
            </a:xfrm>
            <a:custGeom>
              <a:avLst/>
              <a:gdLst/>
              <a:ahLst/>
              <a:cxnLst/>
              <a:rect l="l" t="t" r="r" b="b"/>
              <a:pathLst>
                <a:path w="274954" h="364490">
                  <a:moveTo>
                    <a:pt x="137388" y="0"/>
                  </a:moveTo>
                  <a:lnTo>
                    <a:pt x="116362" y="38711"/>
                  </a:lnTo>
                  <a:lnTo>
                    <a:pt x="104138" y="75415"/>
                  </a:lnTo>
                  <a:lnTo>
                    <a:pt x="100317" y="94703"/>
                  </a:lnTo>
                  <a:lnTo>
                    <a:pt x="79534" y="98667"/>
                  </a:lnTo>
                  <a:lnTo>
                    <a:pt x="39941" y="111504"/>
                  </a:lnTo>
                  <a:lnTo>
                    <a:pt x="0" y="132562"/>
                  </a:lnTo>
                  <a:lnTo>
                    <a:pt x="5496" y="136506"/>
                  </a:lnTo>
                  <a:lnTo>
                    <a:pt x="40259" y="156420"/>
                  </a:lnTo>
                  <a:lnTo>
                    <a:pt x="77774" y="170014"/>
                  </a:lnTo>
                  <a:lnTo>
                    <a:pt x="97561" y="174358"/>
                  </a:lnTo>
                  <a:lnTo>
                    <a:pt x="97561" y="333413"/>
                  </a:lnTo>
                  <a:lnTo>
                    <a:pt x="122160" y="362542"/>
                  </a:lnTo>
                  <a:lnTo>
                    <a:pt x="132816" y="364197"/>
                  </a:lnTo>
                  <a:lnTo>
                    <a:pt x="141973" y="364197"/>
                  </a:lnTo>
                  <a:lnTo>
                    <a:pt x="152616" y="362542"/>
                  </a:lnTo>
                  <a:lnTo>
                    <a:pt x="161958" y="357920"/>
                  </a:lnTo>
                  <a:lnTo>
                    <a:pt x="169492" y="350846"/>
                  </a:lnTo>
                  <a:lnTo>
                    <a:pt x="174713" y="341833"/>
                  </a:lnTo>
                  <a:lnTo>
                    <a:pt x="125666" y="341833"/>
                  </a:lnTo>
                  <a:lnTo>
                    <a:pt x="119862" y="335978"/>
                  </a:lnTo>
                  <a:lnTo>
                    <a:pt x="119862" y="177139"/>
                  </a:lnTo>
                  <a:lnTo>
                    <a:pt x="177203" y="177139"/>
                  </a:lnTo>
                  <a:lnTo>
                    <a:pt x="177203" y="174358"/>
                  </a:lnTo>
                  <a:lnTo>
                    <a:pt x="197004" y="170014"/>
                  </a:lnTo>
                  <a:lnTo>
                    <a:pt x="216139" y="164007"/>
                  </a:lnTo>
                  <a:lnTo>
                    <a:pt x="234529" y="156420"/>
                  </a:lnTo>
                  <a:lnTo>
                    <a:pt x="236311" y="155498"/>
                  </a:lnTo>
                  <a:lnTo>
                    <a:pt x="131483" y="155498"/>
                  </a:lnTo>
                  <a:lnTo>
                    <a:pt x="125641" y="155194"/>
                  </a:lnTo>
                  <a:lnTo>
                    <a:pt x="119862" y="154698"/>
                  </a:lnTo>
                  <a:lnTo>
                    <a:pt x="119862" y="151638"/>
                  </a:lnTo>
                  <a:lnTo>
                    <a:pt x="97561" y="151638"/>
                  </a:lnTo>
                  <a:lnTo>
                    <a:pt x="84445" y="148657"/>
                  </a:lnTo>
                  <a:lnTo>
                    <a:pt x="71650" y="144875"/>
                  </a:lnTo>
                  <a:lnTo>
                    <a:pt x="59133" y="140281"/>
                  </a:lnTo>
                  <a:lnTo>
                    <a:pt x="47129" y="134988"/>
                  </a:lnTo>
                  <a:lnTo>
                    <a:pt x="59335" y="130169"/>
                  </a:lnTo>
                  <a:lnTo>
                    <a:pt x="71875" y="126047"/>
                  </a:lnTo>
                  <a:lnTo>
                    <a:pt x="84720" y="122640"/>
                  </a:lnTo>
                  <a:lnTo>
                    <a:pt x="97840" y="119964"/>
                  </a:lnTo>
                  <a:lnTo>
                    <a:pt x="120156" y="119964"/>
                  </a:lnTo>
                  <a:lnTo>
                    <a:pt x="120332" y="117157"/>
                  </a:lnTo>
                  <a:lnTo>
                    <a:pt x="125958" y="116763"/>
                  </a:lnTo>
                  <a:lnTo>
                    <a:pt x="131648" y="116484"/>
                  </a:lnTo>
                  <a:lnTo>
                    <a:pt x="245524" y="116484"/>
                  </a:lnTo>
                  <a:lnTo>
                    <a:pt x="234845" y="111504"/>
                  </a:lnTo>
                  <a:lnTo>
                    <a:pt x="215393" y="104293"/>
                  </a:lnTo>
                  <a:lnTo>
                    <a:pt x="195238" y="98667"/>
                  </a:lnTo>
                  <a:lnTo>
                    <a:pt x="174447" y="94703"/>
                  </a:lnTo>
                  <a:lnTo>
                    <a:pt x="173984" y="92367"/>
                  </a:lnTo>
                  <a:lnTo>
                    <a:pt x="123367" y="92367"/>
                  </a:lnTo>
                  <a:lnTo>
                    <a:pt x="125903" y="80427"/>
                  </a:lnTo>
                  <a:lnTo>
                    <a:pt x="129097" y="68754"/>
                  </a:lnTo>
                  <a:lnTo>
                    <a:pt x="132931" y="57362"/>
                  </a:lnTo>
                  <a:lnTo>
                    <a:pt x="137388" y="46266"/>
                  </a:lnTo>
                  <a:lnTo>
                    <a:pt x="161285" y="46266"/>
                  </a:lnTo>
                  <a:lnTo>
                    <a:pt x="158414" y="38711"/>
                  </a:lnTo>
                  <a:lnTo>
                    <a:pt x="150177" y="21437"/>
                  </a:lnTo>
                  <a:lnTo>
                    <a:pt x="146278" y="14071"/>
                  </a:lnTo>
                  <a:lnTo>
                    <a:pt x="142011" y="6896"/>
                  </a:lnTo>
                  <a:lnTo>
                    <a:pt x="137388" y="0"/>
                  </a:lnTo>
                  <a:close/>
                </a:path>
                <a:path w="274954" h="364490">
                  <a:moveTo>
                    <a:pt x="177203" y="177139"/>
                  </a:moveTo>
                  <a:lnTo>
                    <a:pt x="154927" y="177139"/>
                  </a:lnTo>
                  <a:lnTo>
                    <a:pt x="154927" y="335978"/>
                  </a:lnTo>
                  <a:lnTo>
                    <a:pt x="149123" y="341833"/>
                  </a:lnTo>
                  <a:lnTo>
                    <a:pt x="174713" y="341833"/>
                  </a:lnTo>
                  <a:lnTo>
                    <a:pt x="176288" y="337781"/>
                  </a:lnTo>
                  <a:lnTo>
                    <a:pt x="177203" y="333413"/>
                  </a:lnTo>
                  <a:lnTo>
                    <a:pt x="177203" y="177139"/>
                  </a:lnTo>
                  <a:close/>
                </a:path>
                <a:path w="274954" h="364490">
                  <a:moveTo>
                    <a:pt x="154927" y="177139"/>
                  </a:moveTo>
                  <a:lnTo>
                    <a:pt x="119862" y="177139"/>
                  </a:lnTo>
                  <a:lnTo>
                    <a:pt x="125641" y="177584"/>
                  </a:lnTo>
                  <a:lnTo>
                    <a:pt x="131483" y="177863"/>
                  </a:lnTo>
                  <a:lnTo>
                    <a:pt x="143294" y="177863"/>
                  </a:lnTo>
                  <a:lnTo>
                    <a:pt x="149123" y="177584"/>
                  </a:lnTo>
                  <a:lnTo>
                    <a:pt x="154927" y="177139"/>
                  </a:lnTo>
                  <a:close/>
                </a:path>
                <a:path w="274954" h="364490">
                  <a:moveTo>
                    <a:pt x="245524" y="116484"/>
                  </a:moveTo>
                  <a:lnTo>
                    <a:pt x="143141" y="116484"/>
                  </a:lnTo>
                  <a:lnTo>
                    <a:pt x="148818" y="116763"/>
                  </a:lnTo>
                  <a:lnTo>
                    <a:pt x="154457" y="117157"/>
                  </a:lnTo>
                  <a:lnTo>
                    <a:pt x="154736" y="121602"/>
                  </a:lnTo>
                  <a:lnTo>
                    <a:pt x="154817" y="123494"/>
                  </a:lnTo>
                  <a:lnTo>
                    <a:pt x="154927" y="154698"/>
                  </a:lnTo>
                  <a:lnTo>
                    <a:pt x="149148" y="155194"/>
                  </a:lnTo>
                  <a:lnTo>
                    <a:pt x="143306" y="155498"/>
                  </a:lnTo>
                  <a:lnTo>
                    <a:pt x="236311" y="155498"/>
                  </a:lnTo>
                  <a:lnTo>
                    <a:pt x="243773" y="151638"/>
                  </a:lnTo>
                  <a:lnTo>
                    <a:pt x="177203" y="151638"/>
                  </a:lnTo>
                  <a:lnTo>
                    <a:pt x="177076" y="123494"/>
                  </a:lnTo>
                  <a:lnTo>
                    <a:pt x="176949" y="119964"/>
                  </a:lnTo>
                  <a:lnTo>
                    <a:pt x="252985" y="119964"/>
                  </a:lnTo>
                  <a:lnTo>
                    <a:pt x="245524" y="116484"/>
                  </a:lnTo>
                  <a:close/>
                </a:path>
                <a:path w="274954" h="364490">
                  <a:moveTo>
                    <a:pt x="120156" y="119964"/>
                  </a:moveTo>
                  <a:lnTo>
                    <a:pt x="97840" y="119964"/>
                  </a:lnTo>
                  <a:lnTo>
                    <a:pt x="97675" y="123494"/>
                  </a:lnTo>
                  <a:lnTo>
                    <a:pt x="97561" y="151638"/>
                  </a:lnTo>
                  <a:lnTo>
                    <a:pt x="119862" y="151638"/>
                  </a:lnTo>
                  <a:lnTo>
                    <a:pt x="119972" y="123494"/>
                  </a:lnTo>
                  <a:lnTo>
                    <a:pt x="120053" y="121602"/>
                  </a:lnTo>
                  <a:lnTo>
                    <a:pt x="120156" y="119964"/>
                  </a:lnTo>
                  <a:close/>
                </a:path>
                <a:path w="274954" h="364490">
                  <a:moveTo>
                    <a:pt x="252985" y="119964"/>
                  </a:moveTo>
                  <a:lnTo>
                    <a:pt x="176949" y="119964"/>
                  </a:lnTo>
                  <a:lnTo>
                    <a:pt x="190066" y="122640"/>
                  </a:lnTo>
                  <a:lnTo>
                    <a:pt x="202981" y="126072"/>
                  </a:lnTo>
                  <a:lnTo>
                    <a:pt x="215443" y="130169"/>
                  </a:lnTo>
                  <a:lnTo>
                    <a:pt x="227660" y="134988"/>
                  </a:lnTo>
                  <a:lnTo>
                    <a:pt x="215582" y="140311"/>
                  </a:lnTo>
                  <a:lnTo>
                    <a:pt x="203126" y="144875"/>
                  </a:lnTo>
                  <a:lnTo>
                    <a:pt x="190323" y="148657"/>
                  </a:lnTo>
                  <a:lnTo>
                    <a:pt x="177203" y="151638"/>
                  </a:lnTo>
                  <a:lnTo>
                    <a:pt x="243773" y="151638"/>
                  </a:lnTo>
                  <a:lnTo>
                    <a:pt x="274789" y="132562"/>
                  </a:lnTo>
                  <a:lnTo>
                    <a:pt x="267919" y="128117"/>
                  </a:lnTo>
                  <a:lnTo>
                    <a:pt x="260819" y="124002"/>
                  </a:lnTo>
                  <a:lnTo>
                    <a:pt x="253530" y="120218"/>
                  </a:lnTo>
                  <a:lnTo>
                    <a:pt x="252985" y="119964"/>
                  </a:lnTo>
                  <a:close/>
                </a:path>
                <a:path w="274954" h="364490">
                  <a:moveTo>
                    <a:pt x="142087" y="91948"/>
                  </a:moveTo>
                  <a:lnTo>
                    <a:pt x="132676" y="91948"/>
                  </a:lnTo>
                  <a:lnTo>
                    <a:pt x="128028" y="92113"/>
                  </a:lnTo>
                  <a:lnTo>
                    <a:pt x="123367" y="92367"/>
                  </a:lnTo>
                  <a:lnTo>
                    <a:pt x="151396" y="92367"/>
                  </a:lnTo>
                  <a:lnTo>
                    <a:pt x="146773" y="92113"/>
                  </a:lnTo>
                  <a:lnTo>
                    <a:pt x="142087" y="91948"/>
                  </a:lnTo>
                  <a:close/>
                </a:path>
                <a:path w="274954" h="364490">
                  <a:moveTo>
                    <a:pt x="161285" y="46266"/>
                  </a:moveTo>
                  <a:lnTo>
                    <a:pt x="137388" y="46266"/>
                  </a:lnTo>
                  <a:lnTo>
                    <a:pt x="141843" y="57362"/>
                  </a:lnTo>
                  <a:lnTo>
                    <a:pt x="145673" y="68754"/>
                  </a:lnTo>
                  <a:lnTo>
                    <a:pt x="148863" y="80427"/>
                  </a:lnTo>
                  <a:lnTo>
                    <a:pt x="151396" y="92367"/>
                  </a:lnTo>
                  <a:lnTo>
                    <a:pt x="173984" y="92367"/>
                  </a:lnTo>
                  <a:lnTo>
                    <a:pt x="170631" y="75415"/>
                  </a:lnTo>
                  <a:lnTo>
                    <a:pt x="165260" y="56727"/>
                  </a:lnTo>
                  <a:lnTo>
                    <a:pt x="161285" y="462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11">
            <a:extLst>
              <a:ext uri="{FF2B5EF4-FFF2-40B4-BE49-F238E27FC236}">
                <a16:creationId xmlns:a16="http://schemas.microsoft.com/office/drawing/2014/main" id="{E4608C3E-EC79-4AAB-9DBD-D77700CF63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590" y="583096"/>
            <a:ext cx="697595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spc="50" dirty="0"/>
              <a:t>ECOLOGICAL ECONOMICS</a:t>
            </a:r>
            <a:endParaRPr sz="2400" spc="-50" dirty="0"/>
          </a:p>
        </p:txBody>
      </p:sp>
    </p:spTree>
    <p:extLst>
      <p:ext uri="{BB962C8B-B14F-4D97-AF65-F5344CB8AC3E}">
        <p14:creationId xmlns:p14="http://schemas.microsoft.com/office/powerpoint/2010/main" val="851815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1728470"/>
          </a:xfrm>
          <a:custGeom>
            <a:avLst/>
            <a:gdLst/>
            <a:ahLst/>
            <a:cxnLst/>
            <a:rect l="l" t="t" r="r" b="b"/>
            <a:pathLst>
              <a:path w="10692130" h="1728470">
                <a:moveTo>
                  <a:pt x="10692003" y="0"/>
                </a:moveTo>
                <a:lnTo>
                  <a:pt x="0" y="0"/>
                </a:lnTo>
                <a:lnTo>
                  <a:pt x="0" y="1728000"/>
                </a:lnTo>
                <a:lnTo>
                  <a:pt x="10692003" y="1728000"/>
                </a:lnTo>
                <a:lnTo>
                  <a:pt x="10692003" y="0"/>
                </a:lnTo>
                <a:close/>
              </a:path>
            </a:pathLst>
          </a:custGeom>
          <a:solidFill>
            <a:srgbClr val="CD99A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28482"/>
            <a:ext cx="10692003" cy="583199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107540" y="980094"/>
            <a:ext cx="21590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45665" algn="l"/>
              </a:tabLst>
            </a:pPr>
            <a:r>
              <a:rPr sz="1400" u="sng" dirty="0">
                <a:solidFill>
                  <a:srgbClr val="424143"/>
                </a:solidFill>
                <a:uFill>
                  <a:solidFill>
                    <a:srgbClr val="FFFFFF"/>
                  </a:solidFill>
                </a:uFill>
                <a:latin typeface="Roboto"/>
                <a:cs typeface="Roboto"/>
              </a:rPr>
              <a:t>	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53512" y="7120169"/>
            <a:ext cx="264922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Roboto"/>
                <a:cs typeface="Roboto"/>
              </a:rPr>
              <a:t>Photo</a:t>
            </a:r>
            <a:r>
              <a:rPr sz="8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Roboto"/>
                <a:cs typeface="Roboto"/>
              </a:rPr>
              <a:t>credit:</a:t>
            </a:r>
            <a:r>
              <a:rPr sz="8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Roboto"/>
                <a:cs typeface="Roboto"/>
              </a:rPr>
              <a:t>Christopher</a:t>
            </a:r>
            <a:r>
              <a:rPr sz="80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Roboto"/>
                <a:cs typeface="Roboto"/>
              </a:rPr>
              <a:t>Riechert/Catholic</a:t>
            </a:r>
            <a:r>
              <a:rPr sz="8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Roboto"/>
                <a:cs typeface="Roboto"/>
              </a:rPr>
              <a:t>Relief</a:t>
            </a:r>
            <a:r>
              <a:rPr sz="8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Roboto"/>
                <a:cs typeface="Roboto"/>
              </a:rPr>
              <a:t>Services</a:t>
            </a:r>
            <a:endParaRPr sz="800">
              <a:latin typeface="Roboto"/>
              <a:cs typeface="Robot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110798" y="432011"/>
            <a:ext cx="2141855" cy="984885"/>
            <a:chOff x="8110796" y="432009"/>
            <a:chExt cx="2141855" cy="984885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3445" y="1273500"/>
              <a:ext cx="2028654" cy="14312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308413" y="432009"/>
              <a:ext cx="458470" cy="189230"/>
            </a:xfrm>
            <a:custGeom>
              <a:avLst/>
              <a:gdLst/>
              <a:ahLst/>
              <a:cxnLst/>
              <a:rect l="l" t="t" r="r" b="b"/>
              <a:pathLst>
                <a:path w="458470" h="189229">
                  <a:moveTo>
                    <a:pt x="228955" y="0"/>
                  </a:moveTo>
                  <a:lnTo>
                    <a:pt x="181651" y="4819"/>
                  </a:lnTo>
                  <a:lnTo>
                    <a:pt x="137603" y="18634"/>
                  </a:lnTo>
                  <a:lnTo>
                    <a:pt x="97777" y="40476"/>
                  </a:lnTo>
                  <a:lnTo>
                    <a:pt x="63138" y="69378"/>
                  </a:lnTo>
                  <a:lnTo>
                    <a:pt x="34652" y="104373"/>
                  </a:lnTo>
                  <a:lnTo>
                    <a:pt x="13284" y="144493"/>
                  </a:lnTo>
                  <a:lnTo>
                    <a:pt x="0" y="188772"/>
                  </a:lnTo>
                  <a:lnTo>
                    <a:pt x="7670" y="187591"/>
                  </a:lnTo>
                  <a:lnTo>
                    <a:pt x="15455" y="186791"/>
                  </a:lnTo>
                  <a:lnTo>
                    <a:pt x="23355" y="186372"/>
                  </a:lnTo>
                  <a:lnTo>
                    <a:pt x="39054" y="141651"/>
                  </a:lnTo>
                  <a:lnTo>
                    <a:pt x="63902" y="102155"/>
                  </a:lnTo>
                  <a:lnTo>
                    <a:pt x="96608" y="69180"/>
                  </a:lnTo>
                  <a:lnTo>
                    <a:pt x="135881" y="44021"/>
                  </a:lnTo>
                  <a:lnTo>
                    <a:pt x="180427" y="27975"/>
                  </a:lnTo>
                  <a:lnTo>
                    <a:pt x="228955" y="22339"/>
                  </a:lnTo>
                  <a:lnTo>
                    <a:pt x="277492" y="27975"/>
                  </a:lnTo>
                  <a:lnTo>
                    <a:pt x="322041" y="44021"/>
                  </a:lnTo>
                  <a:lnTo>
                    <a:pt x="361311" y="69180"/>
                  </a:lnTo>
                  <a:lnTo>
                    <a:pt x="394014" y="102155"/>
                  </a:lnTo>
                  <a:lnTo>
                    <a:pt x="418858" y="141651"/>
                  </a:lnTo>
                  <a:lnTo>
                    <a:pt x="434555" y="186372"/>
                  </a:lnTo>
                  <a:lnTo>
                    <a:pt x="442455" y="186791"/>
                  </a:lnTo>
                  <a:lnTo>
                    <a:pt x="450240" y="187591"/>
                  </a:lnTo>
                  <a:lnTo>
                    <a:pt x="457911" y="188772"/>
                  </a:lnTo>
                  <a:lnTo>
                    <a:pt x="444618" y="144493"/>
                  </a:lnTo>
                  <a:lnTo>
                    <a:pt x="423245" y="104373"/>
                  </a:lnTo>
                  <a:lnTo>
                    <a:pt x="394757" y="69378"/>
                  </a:lnTo>
                  <a:lnTo>
                    <a:pt x="360120" y="40476"/>
                  </a:lnTo>
                  <a:lnTo>
                    <a:pt x="320297" y="18634"/>
                  </a:lnTo>
                  <a:lnTo>
                    <a:pt x="276254" y="4819"/>
                  </a:lnTo>
                  <a:lnTo>
                    <a:pt x="2289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0831" y="986179"/>
              <a:ext cx="159567" cy="745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4140" y="985095"/>
              <a:ext cx="137510" cy="756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95933" y="986180"/>
              <a:ext cx="153097" cy="7320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570123" y="986180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29" h="73659">
                  <a:moveTo>
                    <a:pt x="46520" y="59486"/>
                  </a:moveTo>
                  <a:lnTo>
                    <a:pt x="15595" y="59486"/>
                  </a:lnTo>
                  <a:lnTo>
                    <a:pt x="15595" y="12"/>
                  </a:lnTo>
                  <a:lnTo>
                    <a:pt x="0" y="12"/>
                  </a:lnTo>
                  <a:lnTo>
                    <a:pt x="0" y="73202"/>
                  </a:lnTo>
                  <a:lnTo>
                    <a:pt x="46520" y="73202"/>
                  </a:lnTo>
                  <a:lnTo>
                    <a:pt x="46520" y="59486"/>
                  </a:lnTo>
                  <a:close/>
                </a:path>
                <a:path w="87629" h="73659">
                  <a:moveTo>
                    <a:pt x="87274" y="0"/>
                  </a:moveTo>
                  <a:lnTo>
                    <a:pt x="71704" y="0"/>
                  </a:lnTo>
                  <a:lnTo>
                    <a:pt x="71704" y="73190"/>
                  </a:lnTo>
                  <a:lnTo>
                    <a:pt x="87274" y="73190"/>
                  </a:lnTo>
                  <a:lnTo>
                    <a:pt x="87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78358" y="986190"/>
              <a:ext cx="76047" cy="7317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40342" y="469416"/>
              <a:ext cx="173532" cy="20058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35658" y="522620"/>
              <a:ext cx="131699" cy="14738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92043" y="487720"/>
              <a:ext cx="80543" cy="18228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96694" y="472631"/>
              <a:ext cx="116573" cy="19387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39182" y="522615"/>
              <a:ext cx="138938" cy="14738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808819" y="472617"/>
              <a:ext cx="91440" cy="194310"/>
            </a:xfrm>
            <a:custGeom>
              <a:avLst/>
              <a:gdLst/>
              <a:ahLst/>
              <a:cxnLst/>
              <a:rect l="l" t="t" r="r" b="b"/>
              <a:pathLst>
                <a:path w="91440" h="194309">
                  <a:moveTo>
                    <a:pt x="21793" y="0"/>
                  </a:moveTo>
                  <a:lnTo>
                    <a:pt x="0" y="0"/>
                  </a:lnTo>
                  <a:lnTo>
                    <a:pt x="0" y="193878"/>
                  </a:lnTo>
                  <a:lnTo>
                    <a:pt x="21793" y="193878"/>
                  </a:lnTo>
                  <a:lnTo>
                    <a:pt x="21793" y="0"/>
                  </a:lnTo>
                  <a:close/>
                </a:path>
                <a:path w="91440" h="194309">
                  <a:moveTo>
                    <a:pt x="87185" y="53492"/>
                  </a:moveTo>
                  <a:lnTo>
                    <a:pt x="65379" y="53492"/>
                  </a:lnTo>
                  <a:lnTo>
                    <a:pt x="65379" y="193890"/>
                  </a:lnTo>
                  <a:lnTo>
                    <a:pt x="87185" y="193890"/>
                  </a:lnTo>
                  <a:lnTo>
                    <a:pt x="87185" y="53492"/>
                  </a:lnTo>
                  <a:close/>
                </a:path>
                <a:path w="91440" h="194309">
                  <a:moveTo>
                    <a:pt x="90970" y="10756"/>
                  </a:moveTo>
                  <a:lnTo>
                    <a:pt x="84582" y="4076"/>
                  </a:lnTo>
                  <a:lnTo>
                    <a:pt x="68300" y="4076"/>
                  </a:lnTo>
                  <a:lnTo>
                    <a:pt x="61620" y="10756"/>
                  </a:lnTo>
                  <a:lnTo>
                    <a:pt x="61620" y="27038"/>
                  </a:lnTo>
                  <a:lnTo>
                    <a:pt x="68300" y="33439"/>
                  </a:lnTo>
                  <a:lnTo>
                    <a:pt x="84582" y="33439"/>
                  </a:lnTo>
                  <a:lnTo>
                    <a:pt x="90970" y="27038"/>
                  </a:lnTo>
                  <a:lnTo>
                    <a:pt x="90970" y="107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31474" y="522615"/>
              <a:ext cx="121513" cy="14738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048191" y="715225"/>
              <a:ext cx="127635" cy="194310"/>
            </a:xfrm>
            <a:custGeom>
              <a:avLst/>
              <a:gdLst/>
              <a:ahLst/>
              <a:cxnLst/>
              <a:rect l="l" t="t" r="r" b="b"/>
              <a:pathLst>
                <a:path w="127634" h="194309">
                  <a:moveTo>
                    <a:pt x="127038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83820"/>
                  </a:lnTo>
                  <a:lnTo>
                    <a:pt x="0" y="105410"/>
                  </a:lnTo>
                  <a:lnTo>
                    <a:pt x="0" y="172720"/>
                  </a:lnTo>
                  <a:lnTo>
                    <a:pt x="0" y="194310"/>
                  </a:lnTo>
                  <a:lnTo>
                    <a:pt x="127038" y="194310"/>
                  </a:lnTo>
                  <a:lnTo>
                    <a:pt x="127038" y="172720"/>
                  </a:lnTo>
                  <a:lnTo>
                    <a:pt x="24130" y="172720"/>
                  </a:lnTo>
                  <a:lnTo>
                    <a:pt x="24130" y="105410"/>
                  </a:lnTo>
                  <a:lnTo>
                    <a:pt x="124993" y="105410"/>
                  </a:lnTo>
                  <a:lnTo>
                    <a:pt x="124993" y="83820"/>
                  </a:lnTo>
                  <a:lnTo>
                    <a:pt x="24130" y="83820"/>
                  </a:lnTo>
                  <a:lnTo>
                    <a:pt x="24130" y="21590"/>
                  </a:lnTo>
                  <a:lnTo>
                    <a:pt x="127038" y="21590"/>
                  </a:lnTo>
                  <a:lnTo>
                    <a:pt x="127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04555" y="765639"/>
              <a:ext cx="131699" cy="14738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110791" y="618057"/>
              <a:ext cx="853440" cy="466725"/>
            </a:xfrm>
            <a:custGeom>
              <a:avLst/>
              <a:gdLst/>
              <a:ahLst/>
              <a:cxnLst/>
              <a:rect l="l" t="t" r="r" b="b"/>
              <a:pathLst>
                <a:path w="853440" h="466725">
                  <a:moveTo>
                    <a:pt x="409600" y="80733"/>
                  </a:moveTo>
                  <a:lnTo>
                    <a:pt x="373875" y="47282"/>
                  </a:lnTo>
                  <a:lnTo>
                    <a:pt x="331749" y="21844"/>
                  </a:lnTo>
                  <a:lnTo>
                    <a:pt x="284467" y="5676"/>
                  </a:lnTo>
                  <a:lnTo>
                    <a:pt x="233260" y="12"/>
                  </a:lnTo>
                  <a:lnTo>
                    <a:pt x="213080" y="736"/>
                  </a:lnTo>
                  <a:lnTo>
                    <a:pt x="151485" y="14820"/>
                  </a:lnTo>
                  <a:lnTo>
                    <a:pt x="109562" y="35585"/>
                  </a:lnTo>
                  <a:lnTo>
                    <a:pt x="72910" y="64020"/>
                  </a:lnTo>
                  <a:lnTo>
                    <a:pt x="42583" y="99047"/>
                  </a:lnTo>
                  <a:lnTo>
                    <a:pt x="19621" y="139623"/>
                  </a:lnTo>
                  <a:lnTo>
                    <a:pt x="5080" y="184708"/>
                  </a:lnTo>
                  <a:lnTo>
                    <a:pt x="0" y="233248"/>
                  </a:lnTo>
                  <a:lnTo>
                    <a:pt x="4749" y="280212"/>
                  </a:lnTo>
                  <a:lnTo>
                    <a:pt x="18364" y="323964"/>
                  </a:lnTo>
                  <a:lnTo>
                    <a:pt x="39890" y="363588"/>
                  </a:lnTo>
                  <a:lnTo>
                    <a:pt x="68402" y="398132"/>
                  </a:lnTo>
                  <a:lnTo>
                    <a:pt x="102933" y="426631"/>
                  </a:lnTo>
                  <a:lnTo>
                    <a:pt x="142557" y="448170"/>
                  </a:lnTo>
                  <a:lnTo>
                    <a:pt x="186309" y="461772"/>
                  </a:lnTo>
                  <a:lnTo>
                    <a:pt x="233260" y="466521"/>
                  </a:lnTo>
                  <a:lnTo>
                    <a:pt x="373849" y="466521"/>
                  </a:lnTo>
                  <a:lnTo>
                    <a:pt x="370459" y="462102"/>
                  </a:lnTo>
                  <a:lnTo>
                    <a:pt x="367563" y="457263"/>
                  </a:lnTo>
                  <a:lnTo>
                    <a:pt x="364439" y="449351"/>
                  </a:lnTo>
                  <a:lnTo>
                    <a:pt x="363029" y="444182"/>
                  </a:lnTo>
                  <a:lnTo>
                    <a:pt x="233260" y="444182"/>
                  </a:lnTo>
                  <a:lnTo>
                    <a:pt x="187540" y="439293"/>
                  </a:lnTo>
                  <a:lnTo>
                    <a:pt x="130530" y="417410"/>
                  </a:lnTo>
                  <a:lnTo>
                    <a:pt x="94513" y="391972"/>
                  </a:lnTo>
                  <a:lnTo>
                    <a:pt x="64592" y="359740"/>
                  </a:lnTo>
                  <a:lnTo>
                    <a:pt x="41859" y="321818"/>
                  </a:lnTo>
                  <a:lnTo>
                    <a:pt x="27406" y="279285"/>
                  </a:lnTo>
                  <a:lnTo>
                    <a:pt x="22352" y="233248"/>
                  </a:lnTo>
                  <a:lnTo>
                    <a:pt x="28295" y="183426"/>
                  </a:lnTo>
                  <a:lnTo>
                    <a:pt x="45212" y="137833"/>
                  </a:lnTo>
                  <a:lnTo>
                    <a:pt x="71691" y="97891"/>
                  </a:lnTo>
                  <a:lnTo>
                    <a:pt x="106299" y="65011"/>
                  </a:lnTo>
                  <a:lnTo>
                    <a:pt x="147650" y="40589"/>
                  </a:lnTo>
                  <a:lnTo>
                    <a:pt x="194335" y="26022"/>
                  </a:lnTo>
                  <a:lnTo>
                    <a:pt x="227799" y="22352"/>
                  </a:lnTo>
                  <a:lnTo>
                    <a:pt x="233260" y="22352"/>
                  </a:lnTo>
                  <a:lnTo>
                    <a:pt x="281228" y="27876"/>
                  </a:lnTo>
                  <a:lnTo>
                    <a:pt x="325335" y="43573"/>
                  </a:lnTo>
                  <a:lnTo>
                    <a:pt x="364299" y="68211"/>
                  </a:lnTo>
                  <a:lnTo>
                    <a:pt x="396913" y="100495"/>
                  </a:lnTo>
                  <a:lnTo>
                    <a:pt x="402513" y="91198"/>
                  </a:lnTo>
                  <a:lnTo>
                    <a:pt x="409600" y="80733"/>
                  </a:lnTo>
                  <a:close/>
                </a:path>
                <a:path w="853440" h="466725">
                  <a:moveTo>
                    <a:pt x="853147" y="233260"/>
                  </a:moveTo>
                  <a:lnTo>
                    <a:pt x="848067" y="184721"/>
                  </a:lnTo>
                  <a:lnTo>
                    <a:pt x="833513" y="139636"/>
                  </a:lnTo>
                  <a:lnTo>
                    <a:pt x="810552" y="99047"/>
                  </a:lnTo>
                  <a:lnTo>
                    <a:pt x="780224" y="64020"/>
                  </a:lnTo>
                  <a:lnTo>
                    <a:pt x="743585" y="35598"/>
                  </a:lnTo>
                  <a:lnTo>
                    <a:pt x="701662" y="14820"/>
                  </a:lnTo>
                  <a:lnTo>
                    <a:pt x="655523" y="2730"/>
                  </a:lnTo>
                  <a:lnTo>
                    <a:pt x="624001" y="0"/>
                  </a:lnTo>
                  <a:lnTo>
                    <a:pt x="619887" y="0"/>
                  </a:lnTo>
                  <a:lnTo>
                    <a:pt x="568667" y="5676"/>
                  </a:lnTo>
                  <a:lnTo>
                    <a:pt x="521385" y="21844"/>
                  </a:lnTo>
                  <a:lnTo>
                    <a:pt x="479259" y="47294"/>
                  </a:lnTo>
                  <a:lnTo>
                    <a:pt x="443547" y="80746"/>
                  </a:lnTo>
                  <a:lnTo>
                    <a:pt x="450634" y="91198"/>
                  </a:lnTo>
                  <a:lnTo>
                    <a:pt x="456209" y="100482"/>
                  </a:lnTo>
                  <a:lnTo>
                    <a:pt x="488835" y="68199"/>
                  </a:lnTo>
                  <a:lnTo>
                    <a:pt x="527812" y="43573"/>
                  </a:lnTo>
                  <a:lnTo>
                    <a:pt x="571906" y="27876"/>
                  </a:lnTo>
                  <a:lnTo>
                    <a:pt x="619887" y="22352"/>
                  </a:lnTo>
                  <a:lnTo>
                    <a:pt x="625322" y="22352"/>
                  </a:lnTo>
                  <a:lnTo>
                    <a:pt x="705497" y="40589"/>
                  </a:lnTo>
                  <a:lnTo>
                    <a:pt x="746848" y="65011"/>
                  </a:lnTo>
                  <a:lnTo>
                    <a:pt x="781456" y="97891"/>
                  </a:lnTo>
                  <a:lnTo>
                    <a:pt x="807923" y="137833"/>
                  </a:lnTo>
                  <a:lnTo>
                    <a:pt x="824839" y="183426"/>
                  </a:lnTo>
                  <a:lnTo>
                    <a:pt x="830795" y="233260"/>
                  </a:lnTo>
                  <a:lnTo>
                    <a:pt x="825728" y="279298"/>
                  </a:lnTo>
                  <a:lnTo>
                    <a:pt x="811288" y="321818"/>
                  </a:lnTo>
                  <a:lnTo>
                    <a:pt x="788555" y="359752"/>
                  </a:lnTo>
                  <a:lnTo>
                    <a:pt x="758621" y="391972"/>
                  </a:lnTo>
                  <a:lnTo>
                    <a:pt x="722604" y="417398"/>
                  </a:lnTo>
                  <a:lnTo>
                    <a:pt x="681583" y="434924"/>
                  </a:lnTo>
                  <a:lnTo>
                    <a:pt x="638860" y="443293"/>
                  </a:lnTo>
                  <a:lnTo>
                    <a:pt x="619887" y="444169"/>
                  </a:lnTo>
                  <a:lnTo>
                    <a:pt x="490131" y="444169"/>
                  </a:lnTo>
                  <a:lnTo>
                    <a:pt x="488708" y="449351"/>
                  </a:lnTo>
                  <a:lnTo>
                    <a:pt x="485559" y="457250"/>
                  </a:lnTo>
                  <a:lnTo>
                    <a:pt x="482688" y="462114"/>
                  </a:lnTo>
                  <a:lnTo>
                    <a:pt x="479310" y="466521"/>
                  </a:lnTo>
                  <a:lnTo>
                    <a:pt x="619887" y="466521"/>
                  </a:lnTo>
                  <a:lnTo>
                    <a:pt x="666838" y="461784"/>
                  </a:lnTo>
                  <a:lnTo>
                    <a:pt x="710590" y="448170"/>
                  </a:lnTo>
                  <a:lnTo>
                    <a:pt x="750214" y="426631"/>
                  </a:lnTo>
                  <a:lnTo>
                    <a:pt x="784745" y="398132"/>
                  </a:lnTo>
                  <a:lnTo>
                    <a:pt x="813257" y="363588"/>
                  </a:lnTo>
                  <a:lnTo>
                    <a:pt x="834783" y="323977"/>
                  </a:lnTo>
                  <a:lnTo>
                    <a:pt x="848398" y="280212"/>
                  </a:lnTo>
                  <a:lnTo>
                    <a:pt x="853147" y="2332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77163" y="641093"/>
              <a:ext cx="93446" cy="19409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674631" y="868089"/>
              <a:ext cx="117767" cy="19072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04106" y="641093"/>
              <a:ext cx="93472" cy="19409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82339" y="868089"/>
              <a:ext cx="117767" cy="19072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375078" y="730742"/>
              <a:ext cx="167081" cy="18228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66267" y="715652"/>
              <a:ext cx="116573" cy="19387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13524" y="765638"/>
              <a:ext cx="271087" cy="14738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23436" y="765646"/>
              <a:ext cx="219636" cy="14738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8399979" y="719725"/>
              <a:ext cx="274955" cy="364490"/>
            </a:xfrm>
            <a:custGeom>
              <a:avLst/>
              <a:gdLst/>
              <a:ahLst/>
              <a:cxnLst/>
              <a:rect l="l" t="t" r="r" b="b"/>
              <a:pathLst>
                <a:path w="274954" h="364490">
                  <a:moveTo>
                    <a:pt x="137388" y="0"/>
                  </a:moveTo>
                  <a:lnTo>
                    <a:pt x="116362" y="38711"/>
                  </a:lnTo>
                  <a:lnTo>
                    <a:pt x="104138" y="75415"/>
                  </a:lnTo>
                  <a:lnTo>
                    <a:pt x="100317" y="94703"/>
                  </a:lnTo>
                  <a:lnTo>
                    <a:pt x="79534" y="98667"/>
                  </a:lnTo>
                  <a:lnTo>
                    <a:pt x="39941" y="111504"/>
                  </a:lnTo>
                  <a:lnTo>
                    <a:pt x="0" y="132562"/>
                  </a:lnTo>
                  <a:lnTo>
                    <a:pt x="5496" y="136506"/>
                  </a:lnTo>
                  <a:lnTo>
                    <a:pt x="40259" y="156420"/>
                  </a:lnTo>
                  <a:lnTo>
                    <a:pt x="77774" y="170014"/>
                  </a:lnTo>
                  <a:lnTo>
                    <a:pt x="97561" y="174358"/>
                  </a:lnTo>
                  <a:lnTo>
                    <a:pt x="97561" y="333413"/>
                  </a:lnTo>
                  <a:lnTo>
                    <a:pt x="122160" y="362542"/>
                  </a:lnTo>
                  <a:lnTo>
                    <a:pt x="132816" y="364197"/>
                  </a:lnTo>
                  <a:lnTo>
                    <a:pt x="141973" y="364197"/>
                  </a:lnTo>
                  <a:lnTo>
                    <a:pt x="152616" y="362542"/>
                  </a:lnTo>
                  <a:lnTo>
                    <a:pt x="161958" y="357920"/>
                  </a:lnTo>
                  <a:lnTo>
                    <a:pt x="169492" y="350846"/>
                  </a:lnTo>
                  <a:lnTo>
                    <a:pt x="174713" y="341833"/>
                  </a:lnTo>
                  <a:lnTo>
                    <a:pt x="125666" y="341833"/>
                  </a:lnTo>
                  <a:lnTo>
                    <a:pt x="119862" y="335978"/>
                  </a:lnTo>
                  <a:lnTo>
                    <a:pt x="119862" y="177139"/>
                  </a:lnTo>
                  <a:lnTo>
                    <a:pt x="177203" y="177139"/>
                  </a:lnTo>
                  <a:lnTo>
                    <a:pt x="177203" y="174358"/>
                  </a:lnTo>
                  <a:lnTo>
                    <a:pt x="197004" y="170014"/>
                  </a:lnTo>
                  <a:lnTo>
                    <a:pt x="216139" y="164007"/>
                  </a:lnTo>
                  <a:lnTo>
                    <a:pt x="234529" y="156420"/>
                  </a:lnTo>
                  <a:lnTo>
                    <a:pt x="236311" y="155498"/>
                  </a:lnTo>
                  <a:lnTo>
                    <a:pt x="131483" y="155498"/>
                  </a:lnTo>
                  <a:lnTo>
                    <a:pt x="125641" y="155194"/>
                  </a:lnTo>
                  <a:lnTo>
                    <a:pt x="119862" y="154698"/>
                  </a:lnTo>
                  <a:lnTo>
                    <a:pt x="119862" y="151638"/>
                  </a:lnTo>
                  <a:lnTo>
                    <a:pt x="97561" y="151638"/>
                  </a:lnTo>
                  <a:lnTo>
                    <a:pt x="84445" y="148657"/>
                  </a:lnTo>
                  <a:lnTo>
                    <a:pt x="71650" y="144875"/>
                  </a:lnTo>
                  <a:lnTo>
                    <a:pt x="59133" y="140281"/>
                  </a:lnTo>
                  <a:lnTo>
                    <a:pt x="47129" y="134988"/>
                  </a:lnTo>
                  <a:lnTo>
                    <a:pt x="59335" y="130169"/>
                  </a:lnTo>
                  <a:lnTo>
                    <a:pt x="71875" y="126047"/>
                  </a:lnTo>
                  <a:lnTo>
                    <a:pt x="84720" y="122640"/>
                  </a:lnTo>
                  <a:lnTo>
                    <a:pt x="97840" y="119964"/>
                  </a:lnTo>
                  <a:lnTo>
                    <a:pt x="120156" y="119964"/>
                  </a:lnTo>
                  <a:lnTo>
                    <a:pt x="120332" y="117157"/>
                  </a:lnTo>
                  <a:lnTo>
                    <a:pt x="125958" y="116763"/>
                  </a:lnTo>
                  <a:lnTo>
                    <a:pt x="131648" y="116484"/>
                  </a:lnTo>
                  <a:lnTo>
                    <a:pt x="245524" y="116484"/>
                  </a:lnTo>
                  <a:lnTo>
                    <a:pt x="234845" y="111504"/>
                  </a:lnTo>
                  <a:lnTo>
                    <a:pt x="215393" y="104293"/>
                  </a:lnTo>
                  <a:lnTo>
                    <a:pt x="195238" y="98667"/>
                  </a:lnTo>
                  <a:lnTo>
                    <a:pt x="174447" y="94703"/>
                  </a:lnTo>
                  <a:lnTo>
                    <a:pt x="173984" y="92367"/>
                  </a:lnTo>
                  <a:lnTo>
                    <a:pt x="123367" y="92367"/>
                  </a:lnTo>
                  <a:lnTo>
                    <a:pt x="125903" y="80427"/>
                  </a:lnTo>
                  <a:lnTo>
                    <a:pt x="129097" y="68754"/>
                  </a:lnTo>
                  <a:lnTo>
                    <a:pt x="132931" y="57362"/>
                  </a:lnTo>
                  <a:lnTo>
                    <a:pt x="137388" y="46266"/>
                  </a:lnTo>
                  <a:lnTo>
                    <a:pt x="161285" y="46266"/>
                  </a:lnTo>
                  <a:lnTo>
                    <a:pt x="158414" y="38711"/>
                  </a:lnTo>
                  <a:lnTo>
                    <a:pt x="150177" y="21437"/>
                  </a:lnTo>
                  <a:lnTo>
                    <a:pt x="146278" y="14071"/>
                  </a:lnTo>
                  <a:lnTo>
                    <a:pt x="142011" y="6896"/>
                  </a:lnTo>
                  <a:lnTo>
                    <a:pt x="137388" y="0"/>
                  </a:lnTo>
                  <a:close/>
                </a:path>
                <a:path w="274954" h="364490">
                  <a:moveTo>
                    <a:pt x="177203" y="177139"/>
                  </a:moveTo>
                  <a:lnTo>
                    <a:pt x="154927" y="177139"/>
                  </a:lnTo>
                  <a:lnTo>
                    <a:pt x="154927" y="335978"/>
                  </a:lnTo>
                  <a:lnTo>
                    <a:pt x="149123" y="341833"/>
                  </a:lnTo>
                  <a:lnTo>
                    <a:pt x="174713" y="341833"/>
                  </a:lnTo>
                  <a:lnTo>
                    <a:pt x="176288" y="337781"/>
                  </a:lnTo>
                  <a:lnTo>
                    <a:pt x="177203" y="333413"/>
                  </a:lnTo>
                  <a:lnTo>
                    <a:pt x="177203" y="177139"/>
                  </a:lnTo>
                  <a:close/>
                </a:path>
                <a:path w="274954" h="364490">
                  <a:moveTo>
                    <a:pt x="154927" y="177139"/>
                  </a:moveTo>
                  <a:lnTo>
                    <a:pt x="119862" y="177139"/>
                  </a:lnTo>
                  <a:lnTo>
                    <a:pt x="125641" y="177584"/>
                  </a:lnTo>
                  <a:lnTo>
                    <a:pt x="131483" y="177863"/>
                  </a:lnTo>
                  <a:lnTo>
                    <a:pt x="143294" y="177863"/>
                  </a:lnTo>
                  <a:lnTo>
                    <a:pt x="149123" y="177584"/>
                  </a:lnTo>
                  <a:lnTo>
                    <a:pt x="154927" y="177139"/>
                  </a:lnTo>
                  <a:close/>
                </a:path>
                <a:path w="274954" h="364490">
                  <a:moveTo>
                    <a:pt x="245524" y="116484"/>
                  </a:moveTo>
                  <a:lnTo>
                    <a:pt x="143141" y="116484"/>
                  </a:lnTo>
                  <a:lnTo>
                    <a:pt x="148818" y="116763"/>
                  </a:lnTo>
                  <a:lnTo>
                    <a:pt x="154457" y="117157"/>
                  </a:lnTo>
                  <a:lnTo>
                    <a:pt x="154736" y="121602"/>
                  </a:lnTo>
                  <a:lnTo>
                    <a:pt x="154817" y="123494"/>
                  </a:lnTo>
                  <a:lnTo>
                    <a:pt x="154927" y="154698"/>
                  </a:lnTo>
                  <a:lnTo>
                    <a:pt x="149148" y="155194"/>
                  </a:lnTo>
                  <a:lnTo>
                    <a:pt x="143306" y="155498"/>
                  </a:lnTo>
                  <a:lnTo>
                    <a:pt x="236311" y="155498"/>
                  </a:lnTo>
                  <a:lnTo>
                    <a:pt x="243773" y="151638"/>
                  </a:lnTo>
                  <a:lnTo>
                    <a:pt x="177203" y="151638"/>
                  </a:lnTo>
                  <a:lnTo>
                    <a:pt x="177076" y="123494"/>
                  </a:lnTo>
                  <a:lnTo>
                    <a:pt x="176949" y="119964"/>
                  </a:lnTo>
                  <a:lnTo>
                    <a:pt x="252985" y="119964"/>
                  </a:lnTo>
                  <a:lnTo>
                    <a:pt x="245524" y="116484"/>
                  </a:lnTo>
                  <a:close/>
                </a:path>
                <a:path w="274954" h="364490">
                  <a:moveTo>
                    <a:pt x="120156" y="119964"/>
                  </a:moveTo>
                  <a:lnTo>
                    <a:pt x="97840" y="119964"/>
                  </a:lnTo>
                  <a:lnTo>
                    <a:pt x="97675" y="123494"/>
                  </a:lnTo>
                  <a:lnTo>
                    <a:pt x="97561" y="151638"/>
                  </a:lnTo>
                  <a:lnTo>
                    <a:pt x="119862" y="151638"/>
                  </a:lnTo>
                  <a:lnTo>
                    <a:pt x="119972" y="123494"/>
                  </a:lnTo>
                  <a:lnTo>
                    <a:pt x="120053" y="121602"/>
                  </a:lnTo>
                  <a:lnTo>
                    <a:pt x="120156" y="119964"/>
                  </a:lnTo>
                  <a:close/>
                </a:path>
                <a:path w="274954" h="364490">
                  <a:moveTo>
                    <a:pt x="252985" y="119964"/>
                  </a:moveTo>
                  <a:lnTo>
                    <a:pt x="176949" y="119964"/>
                  </a:lnTo>
                  <a:lnTo>
                    <a:pt x="190066" y="122640"/>
                  </a:lnTo>
                  <a:lnTo>
                    <a:pt x="202981" y="126072"/>
                  </a:lnTo>
                  <a:lnTo>
                    <a:pt x="215443" y="130169"/>
                  </a:lnTo>
                  <a:lnTo>
                    <a:pt x="227660" y="134988"/>
                  </a:lnTo>
                  <a:lnTo>
                    <a:pt x="215582" y="140311"/>
                  </a:lnTo>
                  <a:lnTo>
                    <a:pt x="203126" y="144875"/>
                  </a:lnTo>
                  <a:lnTo>
                    <a:pt x="190323" y="148657"/>
                  </a:lnTo>
                  <a:lnTo>
                    <a:pt x="177203" y="151638"/>
                  </a:lnTo>
                  <a:lnTo>
                    <a:pt x="243773" y="151638"/>
                  </a:lnTo>
                  <a:lnTo>
                    <a:pt x="274789" y="132562"/>
                  </a:lnTo>
                  <a:lnTo>
                    <a:pt x="267919" y="128117"/>
                  </a:lnTo>
                  <a:lnTo>
                    <a:pt x="260819" y="124002"/>
                  </a:lnTo>
                  <a:lnTo>
                    <a:pt x="253530" y="120218"/>
                  </a:lnTo>
                  <a:lnTo>
                    <a:pt x="252985" y="119964"/>
                  </a:lnTo>
                  <a:close/>
                </a:path>
                <a:path w="274954" h="364490">
                  <a:moveTo>
                    <a:pt x="142087" y="91948"/>
                  </a:moveTo>
                  <a:lnTo>
                    <a:pt x="132676" y="91948"/>
                  </a:lnTo>
                  <a:lnTo>
                    <a:pt x="128028" y="92113"/>
                  </a:lnTo>
                  <a:lnTo>
                    <a:pt x="123367" y="92367"/>
                  </a:lnTo>
                  <a:lnTo>
                    <a:pt x="151396" y="92367"/>
                  </a:lnTo>
                  <a:lnTo>
                    <a:pt x="146773" y="92113"/>
                  </a:lnTo>
                  <a:lnTo>
                    <a:pt x="142087" y="91948"/>
                  </a:lnTo>
                  <a:close/>
                </a:path>
                <a:path w="274954" h="364490">
                  <a:moveTo>
                    <a:pt x="161285" y="46266"/>
                  </a:moveTo>
                  <a:lnTo>
                    <a:pt x="137388" y="46266"/>
                  </a:lnTo>
                  <a:lnTo>
                    <a:pt x="141843" y="57362"/>
                  </a:lnTo>
                  <a:lnTo>
                    <a:pt x="145673" y="68754"/>
                  </a:lnTo>
                  <a:lnTo>
                    <a:pt x="148863" y="80427"/>
                  </a:lnTo>
                  <a:lnTo>
                    <a:pt x="151396" y="92367"/>
                  </a:lnTo>
                  <a:lnTo>
                    <a:pt x="173984" y="92367"/>
                  </a:lnTo>
                  <a:lnTo>
                    <a:pt x="170631" y="75415"/>
                  </a:lnTo>
                  <a:lnTo>
                    <a:pt x="165260" y="56727"/>
                  </a:lnTo>
                  <a:lnTo>
                    <a:pt x="161285" y="462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11">
            <a:extLst>
              <a:ext uri="{FF2B5EF4-FFF2-40B4-BE49-F238E27FC236}">
                <a16:creationId xmlns:a16="http://schemas.microsoft.com/office/drawing/2014/main" id="{BF8403DF-F70E-4ED3-B3A2-3C47331581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590" y="583096"/>
            <a:ext cx="697595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spc="50" dirty="0"/>
              <a:t>ADOPTION OF SUSTAINABLE LIFESTYLES</a:t>
            </a:r>
            <a:endParaRPr sz="2400" spc="-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4F6FFA-4AF1-47C9-9E85-53CD2538D25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7399" y="1974198"/>
            <a:ext cx="4237087" cy="534055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46100" y="2244140"/>
            <a:ext cx="3810000" cy="406008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algn="ctr">
              <a:spcBef>
                <a:spcPts val="259"/>
              </a:spcBef>
            </a:pP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God</a:t>
            </a:r>
            <a:r>
              <a:rPr lang="en-US" sz="2400" b="1" spc="-20" dirty="0">
                <a:solidFill>
                  <a:schemeClr val="tx1"/>
                </a:solidFill>
                <a:latin typeface="Arial"/>
                <a:cs typeface="Arial"/>
              </a:rPr>
              <a:t> of Love,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29870" marR="220979" algn="ctr">
              <a:lnSpc>
                <a:spcPct val="111100"/>
              </a:lnSpc>
            </a:pP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walk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beside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us,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guiding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our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path,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5080" indent="149225" algn="ctr">
              <a:lnSpc>
                <a:spcPct val="111100"/>
              </a:lnSpc>
            </a:pP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Teach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us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simplify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our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lives,</a:t>
            </a:r>
            <a:r>
              <a:rPr lang="en-US"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pause,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slow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our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steps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47955" marR="140335" indent="-635" algn="ctr">
              <a:lnSpc>
                <a:spcPct val="111100"/>
              </a:lnSpc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be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mindful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all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creation, </a:t>
            </a:r>
            <a:r>
              <a:rPr lang="en-US" sz="2400" b="1" spc="-10" dirty="0">
                <a:solidFill>
                  <a:schemeClr val="tx1"/>
                </a:solidFill>
                <a:latin typeface="Arial"/>
                <a:cs typeface="Arial"/>
              </a:rPr>
              <a:t>s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that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we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may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truly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enjoy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richness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love.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1728470"/>
          </a:xfrm>
          <a:custGeom>
            <a:avLst/>
            <a:gdLst/>
            <a:ahLst/>
            <a:cxnLst/>
            <a:rect l="l" t="t" r="r" b="b"/>
            <a:pathLst>
              <a:path w="10692130" h="1728470">
                <a:moveTo>
                  <a:pt x="10692003" y="0"/>
                </a:moveTo>
                <a:lnTo>
                  <a:pt x="0" y="0"/>
                </a:lnTo>
                <a:lnTo>
                  <a:pt x="0" y="1728000"/>
                </a:lnTo>
                <a:lnTo>
                  <a:pt x="10692003" y="1728000"/>
                </a:lnTo>
                <a:lnTo>
                  <a:pt x="10692003" y="0"/>
                </a:lnTo>
                <a:close/>
              </a:path>
            </a:pathLst>
          </a:custGeom>
          <a:solidFill>
            <a:srgbClr val="2CACE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28014"/>
            <a:ext cx="10691999" cy="583199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8330161" y="7120169"/>
            <a:ext cx="217233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Roboto"/>
                <a:cs typeface="Roboto"/>
              </a:rPr>
              <a:t>Photo</a:t>
            </a:r>
            <a:r>
              <a:rPr sz="800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Roboto"/>
                <a:cs typeface="Roboto"/>
              </a:rPr>
              <a:t>credit:</a:t>
            </a:r>
            <a:r>
              <a:rPr sz="800" spc="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Roboto"/>
                <a:cs typeface="Roboto"/>
              </a:rPr>
              <a:t>Sascha</a:t>
            </a:r>
            <a:r>
              <a:rPr sz="800" spc="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Roboto"/>
                <a:cs typeface="Roboto"/>
              </a:rPr>
              <a:t>Costigan/Caritas</a:t>
            </a:r>
            <a:r>
              <a:rPr sz="800" spc="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Roboto"/>
                <a:cs typeface="Roboto"/>
              </a:rPr>
              <a:t>Australia</a:t>
            </a:r>
            <a:endParaRPr sz="800" dirty="0">
              <a:latin typeface="Roboto"/>
              <a:cs typeface="Roboto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110798" y="432011"/>
            <a:ext cx="2143125" cy="984885"/>
            <a:chOff x="8110796" y="432009"/>
            <a:chExt cx="2143125" cy="984885"/>
          </a:xfrm>
        </p:grpSpPr>
        <p:sp>
          <p:nvSpPr>
            <p:cNvPr id="18" name="object 18"/>
            <p:cNvSpPr/>
            <p:nvPr/>
          </p:nvSpPr>
          <p:spPr>
            <a:xfrm>
              <a:off x="8120240" y="1188270"/>
              <a:ext cx="2133600" cy="0"/>
            </a:xfrm>
            <a:custGeom>
              <a:avLst/>
              <a:gdLst/>
              <a:ahLst/>
              <a:cxnLst/>
              <a:rect l="l" t="t" r="r" b="b"/>
              <a:pathLst>
                <a:path w="2133600">
                  <a:moveTo>
                    <a:pt x="0" y="0"/>
                  </a:moveTo>
                  <a:lnTo>
                    <a:pt x="2133409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3445" y="1273500"/>
              <a:ext cx="2028654" cy="14312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308413" y="432009"/>
              <a:ext cx="458470" cy="189230"/>
            </a:xfrm>
            <a:custGeom>
              <a:avLst/>
              <a:gdLst/>
              <a:ahLst/>
              <a:cxnLst/>
              <a:rect l="l" t="t" r="r" b="b"/>
              <a:pathLst>
                <a:path w="458470" h="189229">
                  <a:moveTo>
                    <a:pt x="228955" y="0"/>
                  </a:moveTo>
                  <a:lnTo>
                    <a:pt x="181651" y="4819"/>
                  </a:lnTo>
                  <a:lnTo>
                    <a:pt x="137603" y="18634"/>
                  </a:lnTo>
                  <a:lnTo>
                    <a:pt x="97777" y="40476"/>
                  </a:lnTo>
                  <a:lnTo>
                    <a:pt x="63138" y="69378"/>
                  </a:lnTo>
                  <a:lnTo>
                    <a:pt x="34652" y="104373"/>
                  </a:lnTo>
                  <a:lnTo>
                    <a:pt x="13284" y="144493"/>
                  </a:lnTo>
                  <a:lnTo>
                    <a:pt x="0" y="188772"/>
                  </a:lnTo>
                  <a:lnTo>
                    <a:pt x="7670" y="187591"/>
                  </a:lnTo>
                  <a:lnTo>
                    <a:pt x="15455" y="186791"/>
                  </a:lnTo>
                  <a:lnTo>
                    <a:pt x="23355" y="186372"/>
                  </a:lnTo>
                  <a:lnTo>
                    <a:pt x="39054" y="141651"/>
                  </a:lnTo>
                  <a:lnTo>
                    <a:pt x="63902" y="102155"/>
                  </a:lnTo>
                  <a:lnTo>
                    <a:pt x="96608" y="69180"/>
                  </a:lnTo>
                  <a:lnTo>
                    <a:pt x="135881" y="44021"/>
                  </a:lnTo>
                  <a:lnTo>
                    <a:pt x="180427" y="27975"/>
                  </a:lnTo>
                  <a:lnTo>
                    <a:pt x="228955" y="22339"/>
                  </a:lnTo>
                  <a:lnTo>
                    <a:pt x="277492" y="27975"/>
                  </a:lnTo>
                  <a:lnTo>
                    <a:pt x="322041" y="44021"/>
                  </a:lnTo>
                  <a:lnTo>
                    <a:pt x="361311" y="69180"/>
                  </a:lnTo>
                  <a:lnTo>
                    <a:pt x="394014" y="102155"/>
                  </a:lnTo>
                  <a:lnTo>
                    <a:pt x="418858" y="141651"/>
                  </a:lnTo>
                  <a:lnTo>
                    <a:pt x="434555" y="186372"/>
                  </a:lnTo>
                  <a:lnTo>
                    <a:pt x="442455" y="186791"/>
                  </a:lnTo>
                  <a:lnTo>
                    <a:pt x="450240" y="187591"/>
                  </a:lnTo>
                  <a:lnTo>
                    <a:pt x="457911" y="188772"/>
                  </a:lnTo>
                  <a:lnTo>
                    <a:pt x="444618" y="144493"/>
                  </a:lnTo>
                  <a:lnTo>
                    <a:pt x="423245" y="104373"/>
                  </a:lnTo>
                  <a:lnTo>
                    <a:pt x="394757" y="69378"/>
                  </a:lnTo>
                  <a:lnTo>
                    <a:pt x="360120" y="40476"/>
                  </a:lnTo>
                  <a:lnTo>
                    <a:pt x="320297" y="18634"/>
                  </a:lnTo>
                  <a:lnTo>
                    <a:pt x="276254" y="4819"/>
                  </a:lnTo>
                  <a:lnTo>
                    <a:pt x="2289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0831" y="986179"/>
              <a:ext cx="159567" cy="745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4140" y="985095"/>
              <a:ext cx="137510" cy="756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95933" y="986180"/>
              <a:ext cx="153097" cy="7320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570123" y="986180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29" h="73659">
                  <a:moveTo>
                    <a:pt x="46520" y="59486"/>
                  </a:moveTo>
                  <a:lnTo>
                    <a:pt x="15595" y="59486"/>
                  </a:lnTo>
                  <a:lnTo>
                    <a:pt x="15595" y="12"/>
                  </a:lnTo>
                  <a:lnTo>
                    <a:pt x="0" y="12"/>
                  </a:lnTo>
                  <a:lnTo>
                    <a:pt x="0" y="73202"/>
                  </a:lnTo>
                  <a:lnTo>
                    <a:pt x="46520" y="73202"/>
                  </a:lnTo>
                  <a:lnTo>
                    <a:pt x="46520" y="59486"/>
                  </a:lnTo>
                  <a:close/>
                </a:path>
                <a:path w="87629" h="73659">
                  <a:moveTo>
                    <a:pt x="87274" y="0"/>
                  </a:moveTo>
                  <a:lnTo>
                    <a:pt x="71704" y="0"/>
                  </a:lnTo>
                  <a:lnTo>
                    <a:pt x="71704" y="73190"/>
                  </a:lnTo>
                  <a:lnTo>
                    <a:pt x="87274" y="73190"/>
                  </a:lnTo>
                  <a:lnTo>
                    <a:pt x="87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78358" y="986190"/>
              <a:ext cx="76047" cy="7317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40342" y="469416"/>
              <a:ext cx="173532" cy="20058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35658" y="522620"/>
              <a:ext cx="131699" cy="14738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92043" y="487720"/>
              <a:ext cx="80543" cy="18228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96694" y="472631"/>
              <a:ext cx="116573" cy="19387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39182" y="522615"/>
              <a:ext cx="138938" cy="14738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808819" y="472617"/>
              <a:ext cx="91440" cy="194310"/>
            </a:xfrm>
            <a:custGeom>
              <a:avLst/>
              <a:gdLst/>
              <a:ahLst/>
              <a:cxnLst/>
              <a:rect l="l" t="t" r="r" b="b"/>
              <a:pathLst>
                <a:path w="91440" h="194309">
                  <a:moveTo>
                    <a:pt x="21793" y="0"/>
                  </a:moveTo>
                  <a:lnTo>
                    <a:pt x="0" y="0"/>
                  </a:lnTo>
                  <a:lnTo>
                    <a:pt x="0" y="193878"/>
                  </a:lnTo>
                  <a:lnTo>
                    <a:pt x="21793" y="193878"/>
                  </a:lnTo>
                  <a:lnTo>
                    <a:pt x="21793" y="0"/>
                  </a:lnTo>
                  <a:close/>
                </a:path>
                <a:path w="91440" h="194309">
                  <a:moveTo>
                    <a:pt x="87185" y="53492"/>
                  </a:moveTo>
                  <a:lnTo>
                    <a:pt x="65379" y="53492"/>
                  </a:lnTo>
                  <a:lnTo>
                    <a:pt x="65379" y="193890"/>
                  </a:lnTo>
                  <a:lnTo>
                    <a:pt x="87185" y="193890"/>
                  </a:lnTo>
                  <a:lnTo>
                    <a:pt x="87185" y="53492"/>
                  </a:lnTo>
                  <a:close/>
                </a:path>
                <a:path w="91440" h="194309">
                  <a:moveTo>
                    <a:pt x="90970" y="10756"/>
                  </a:moveTo>
                  <a:lnTo>
                    <a:pt x="84582" y="4076"/>
                  </a:lnTo>
                  <a:lnTo>
                    <a:pt x="68300" y="4076"/>
                  </a:lnTo>
                  <a:lnTo>
                    <a:pt x="61620" y="10756"/>
                  </a:lnTo>
                  <a:lnTo>
                    <a:pt x="61620" y="27038"/>
                  </a:lnTo>
                  <a:lnTo>
                    <a:pt x="68300" y="33439"/>
                  </a:lnTo>
                  <a:lnTo>
                    <a:pt x="84582" y="33439"/>
                  </a:lnTo>
                  <a:lnTo>
                    <a:pt x="90970" y="27038"/>
                  </a:lnTo>
                  <a:lnTo>
                    <a:pt x="90970" y="107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31474" y="522615"/>
              <a:ext cx="121513" cy="14738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048191" y="715225"/>
              <a:ext cx="127635" cy="194310"/>
            </a:xfrm>
            <a:custGeom>
              <a:avLst/>
              <a:gdLst/>
              <a:ahLst/>
              <a:cxnLst/>
              <a:rect l="l" t="t" r="r" b="b"/>
              <a:pathLst>
                <a:path w="127634" h="194309">
                  <a:moveTo>
                    <a:pt x="127038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83820"/>
                  </a:lnTo>
                  <a:lnTo>
                    <a:pt x="0" y="105410"/>
                  </a:lnTo>
                  <a:lnTo>
                    <a:pt x="0" y="172720"/>
                  </a:lnTo>
                  <a:lnTo>
                    <a:pt x="0" y="194310"/>
                  </a:lnTo>
                  <a:lnTo>
                    <a:pt x="127038" y="194310"/>
                  </a:lnTo>
                  <a:lnTo>
                    <a:pt x="127038" y="172720"/>
                  </a:lnTo>
                  <a:lnTo>
                    <a:pt x="24130" y="172720"/>
                  </a:lnTo>
                  <a:lnTo>
                    <a:pt x="24130" y="105410"/>
                  </a:lnTo>
                  <a:lnTo>
                    <a:pt x="124993" y="105410"/>
                  </a:lnTo>
                  <a:lnTo>
                    <a:pt x="124993" y="83820"/>
                  </a:lnTo>
                  <a:lnTo>
                    <a:pt x="24130" y="83820"/>
                  </a:lnTo>
                  <a:lnTo>
                    <a:pt x="24130" y="21590"/>
                  </a:lnTo>
                  <a:lnTo>
                    <a:pt x="127038" y="21590"/>
                  </a:lnTo>
                  <a:lnTo>
                    <a:pt x="127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04555" y="765639"/>
              <a:ext cx="131699" cy="14738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110791" y="618057"/>
              <a:ext cx="853440" cy="466725"/>
            </a:xfrm>
            <a:custGeom>
              <a:avLst/>
              <a:gdLst/>
              <a:ahLst/>
              <a:cxnLst/>
              <a:rect l="l" t="t" r="r" b="b"/>
              <a:pathLst>
                <a:path w="853440" h="466725">
                  <a:moveTo>
                    <a:pt x="409600" y="80733"/>
                  </a:moveTo>
                  <a:lnTo>
                    <a:pt x="373875" y="47282"/>
                  </a:lnTo>
                  <a:lnTo>
                    <a:pt x="331749" y="21844"/>
                  </a:lnTo>
                  <a:lnTo>
                    <a:pt x="284467" y="5676"/>
                  </a:lnTo>
                  <a:lnTo>
                    <a:pt x="233260" y="12"/>
                  </a:lnTo>
                  <a:lnTo>
                    <a:pt x="213080" y="736"/>
                  </a:lnTo>
                  <a:lnTo>
                    <a:pt x="151485" y="14820"/>
                  </a:lnTo>
                  <a:lnTo>
                    <a:pt x="109562" y="35585"/>
                  </a:lnTo>
                  <a:lnTo>
                    <a:pt x="72910" y="64020"/>
                  </a:lnTo>
                  <a:lnTo>
                    <a:pt x="42583" y="99047"/>
                  </a:lnTo>
                  <a:lnTo>
                    <a:pt x="19621" y="139623"/>
                  </a:lnTo>
                  <a:lnTo>
                    <a:pt x="5080" y="184708"/>
                  </a:lnTo>
                  <a:lnTo>
                    <a:pt x="0" y="233248"/>
                  </a:lnTo>
                  <a:lnTo>
                    <a:pt x="4749" y="280212"/>
                  </a:lnTo>
                  <a:lnTo>
                    <a:pt x="18364" y="323964"/>
                  </a:lnTo>
                  <a:lnTo>
                    <a:pt x="39890" y="363588"/>
                  </a:lnTo>
                  <a:lnTo>
                    <a:pt x="68402" y="398132"/>
                  </a:lnTo>
                  <a:lnTo>
                    <a:pt x="102933" y="426631"/>
                  </a:lnTo>
                  <a:lnTo>
                    <a:pt x="142557" y="448170"/>
                  </a:lnTo>
                  <a:lnTo>
                    <a:pt x="186309" y="461772"/>
                  </a:lnTo>
                  <a:lnTo>
                    <a:pt x="233260" y="466521"/>
                  </a:lnTo>
                  <a:lnTo>
                    <a:pt x="373849" y="466521"/>
                  </a:lnTo>
                  <a:lnTo>
                    <a:pt x="370459" y="462102"/>
                  </a:lnTo>
                  <a:lnTo>
                    <a:pt x="367563" y="457263"/>
                  </a:lnTo>
                  <a:lnTo>
                    <a:pt x="364439" y="449351"/>
                  </a:lnTo>
                  <a:lnTo>
                    <a:pt x="363029" y="444182"/>
                  </a:lnTo>
                  <a:lnTo>
                    <a:pt x="233260" y="444182"/>
                  </a:lnTo>
                  <a:lnTo>
                    <a:pt x="187540" y="439293"/>
                  </a:lnTo>
                  <a:lnTo>
                    <a:pt x="130530" y="417410"/>
                  </a:lnTo>
                  <a:lnTo>
                    <a:pt x="94513" y="391972"/>
                  </a:lnTo>
                  <a:lnTo>
                    <a:pt x="64592" y="359740"/>
                  </a:lnTo>
                  <a:lnTo>
                    <a:pt x="41859" y="321818"/>
                  </a:lnTo>
                  <a:lnTo>
                    <a:pt x="27406" y="279285"/>
                  </a:lnTo>
                  <a:lnTo>
                    <a:pt x="22352" y="233248"/>
                  </a:lnTo>
                  <a:lnTo>
                    <a:pt x="28295" y="183426"/>
                  </a:lnTo>
                  <a:lnTo>
                    <a:pt x="45212" y="137833"/>
                  </a:lnTo>
                  <a:lnTo>
                    <a:pt x="71691" y="97891"/>
                  </a:lnTo>
                  <a:lnTo>
                    <a:pt x="106299" y="65011"/>
                  </a:lnTo>
                  <a:lnTo>
                    <a:pt x="147650" y="40589"/>
                  </a:lnTo>
                  <a:lnTo>
                    <a:pt x="194335" y="26022"/>
                  </a:lnTo>
                  <a:lnTo>
                    <a:pt x="227799" y="22352"/>
                  </a:lnTo>
                  <a:lnTo>
                    <a:pt x="233260" y="22352"/>
                  </a:lnTo>
                  <a:lnTo>
                    <a:pt x="281228" y="27876"/>
                  </a:lnTo>
                  <a:lnTo>
                    <a:pt x="325335" y="43573"/>
                  </a:lnTo>
                  <a:lnTo>
                    <a:pt x="364299" y="68211"/>
                  </a:lnTo>
                  <a:lnTo>
                    <a:pt x="396913" y="100495"/>
                  </a:lnTo>
                  <a:lnTo>
                    <a:pt x="402513" y="91198"/>
                  </a:lnTo>
                  <a:lnTo>
                    <a:pt x="409600" y="80733"/>
                  </a:lnTo>
                  <a:close/>
                </a:path>
                <a:path w="853440" h="466725">
                  <a:moveTo>
                    <a:pt x="853147" y="233260"/>
                  </a:moveTo>
                  <a:lnTo>
                    <a:pt x="848067" y="184721"/>
                  </a:lnTo>
                  <a:lnTo>
                    <a:pt x="833513" y="139636"/>
                  </a:lnTo>
                  <a:lnTo>
                    <a:pt x="810552" y="99047"/>
                  </a:lnTo>
                  <a:lnTo>
                    <a:pt x="780224" y="64020"/>
                  </a:lnTo>
                  <a:lnTo>
                    <a:pt x="743585" y="35598"/>
                  </a:lnTo>
                  <a:lnTo>
                    <a:pt x="701662" y="14820"/>
                  </a:lnTo>
                  <a:lnTo>
                    <a:pt x="655523" y="2730"/>
                  </a:lnTo>
                  <a:lnTo>
                    <a:pt x="624001" y="0"/>
                  </a:lnTo>
                  <a:lnTo>
                    <a:pt x="619887" y="0"/>
                  </a:lnTo>
                  <a:lnTo>
                    <a:pt x="568667" y="5676"/>
                  </a:lnTo>
                  <a:lnTo>
                    <a:pt x="521385" y="21844"/>
                  </a:lnTo>
                  <a:lnTo>
                    <a:pt x="479259" y="47294"/>
                  </a:lnTo>
                  <a:lnTo>
                    <a:pt x="443547" y="80746"/>
                  </a:lnTo>
                  <a:lnTo>
                    <a:pt x="450634" y="91198"/>
                  </a:lnTo>
                  <a:lnTo>
                    <a:pt x="456209" y="100482"/>
                  </a:lnTo>
                  <a:lnTo>
                    <a:pt x="488835" y="68199"/>
                  </a:lnTo>
                  <a:lnTo>
                    <a:pt x="527812" y="43573"/>
                  </a:lnTo>
                  <a:lnTo>
                    <a:pt x="571906" y="27876"/>
                  </a:lnTo>
                  <a:lnTo>
                    <a:pt x="619887" y="22352"/>
                  </a:lnTo>
                  <a:lnTo>
                    <a:pt x="625322" y="22352"/>
                  </a:lnTo>
                  <a:lnTo>
                    <a:pt x="705497" y="40589"/>
                  </a:lnTo>
                  <a:lnTo>
                    <a:pt x="746848" y="65011"/>
                  </a:lnTo>
                  <a:lnTo>
                    <a:pt x="781456" y="97891"/>
                  </a:lnTo>
                  <a:lnTo>
                    <a:pt x="807923" y="137833"/>
                  </a:lnTo>
                  <a:lnTo>
                    <a:pt x="824839" y="183426"/>
                  </a:lnTo>
                  <a:lnTo>
                    <a:pt x="830795" y="233260"/>
                  </a:lnTo>
                  <a:lnTo>
                    <a:pt x="825728" y="279298"/>
                  </a:lnTo>
                  <a:lnTo>
                    <a:pt x="811288" y="321818"/>
                  </a:lnTo>
                  <a:lnTo>
                    <a:pt x="788555" y="359752"/>
                  </a:lnTo>
                  <a:lnTo>
                    <a:pt x="758621" y="391972"/>
                  </a:lnTo>
                  <a:lnTo>
                    <a:pt x="722604" y="417398"/>
                  </a:lnTo>
                  <a:lnTo>
                    <a:pt x="681583" y="434924"/>
                  </a:lnTo>
                  <a:lnTo>
                    <a:pt x="638860" y="443293"/>
                  </a:lnTo>
                  <a:lnTo>
                    <a:pt x="619887" y="444169"/>
                  </a:lnTo>
                  <a:lnTo>
                    <a:pt x="490131" y="444169"/>
                  </a:lnTo>
                  <a:lnTo>
                    <a:pt x="488708" y="449351"/>
                  </a:lnTo>
                  <a:lnTo>
                    <a:pt x="485559" y="457250"/>
                  </a:lnTo>
                  <a:lnTo>
                    <a:pt x="482688" y="462114"/>
                  </a:lnTo>
                  <a:lnTo>
                    <a:pt x="479310" y="466521"/>
                  </a:lnTo>
                  <a:lnTo>
                    <a:pt x="619887" y="466521"/>
                  </a:lnTo>
                  <a:lnTo>
                    <a:pt x="666838" y="461784"/>
                  </a:lnTo>
                  <a:lnTo>
                    <a:pt x="710590" y="448170"/>
                  </a:lnTo>
                  <a:lnTo>
                    <a:pt x="750214" y="426631"/>
                  </a:lnTo>
                  <a:lnTo>
                    <a:pt x="784745" y="398132"/>
                  </a:lnTo>
                  <a:lnTo>
                    <a:pt x="813257" y="363588"/>
                  </a:lnTo>
                  <a:lnTo>
                    <a:pt x="834783" y="323977"/>
                  </a:lnTo>
                  <a:lnTo>
                    <a:pt x="848398" y="280212"/>
                  </a:lnTo>
                  <a:lnTo>
                    <a:pt x="853147" y="2332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77163" y="641093"/>
              <a:ext cx="93446" cy="19409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04106" y="641093"/>
              <a:ext cx="93472" cy="19409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74631" y="868089"/>
              <a:ext cx="117767" cy="19072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82339" y="868089"/>
              <a:ext cx="117767" cy="19072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375078" y="730742"/>
              <a:ext cx="167081" cy="18228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66267" y="715652"/>
              <a:ext cx="116573" cy="19387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13524" y="765638"/>
              <a:ext cx="271087" cy="14738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23436" y="765646"/>
              <a:ext cx="219636" cy="14738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8399979" y="719725"/>
              <a:ext cx="274955" cy="364490"/>
            </a:xfrm>
            <a:custGeom>
              <a:avLst/>
              <a:gdLst/>
              <a:ahLst/>
              <a:cxnLst/>
              <a:rect l="l" t="t" r="r" b="b"/>
              <a:pathLst>
                <a:path w="274954" h="364490">
                  <a:moveTo>
                    <a:pt x="137388" y="0"/>
                  </a:moveTo>
                  <a:lnTo>
                    <a:pt x="116362" y="38711"/>
                  </a:lnTo>
                  <a:lnTo>
                    <a:pt x="104138" y="75415"/>
                  </a:lnTo>
                  <a:lnTo>
                    <a:pt x="100317" y="94703"/>
                  </a:lnTo>
                  <a:lnTo>
                    <a:pt x="79534" y="98667"/>
                  </a:lnTo>
                  <a:lnTo>
                    <a:pt x="39941" y="111504"/>
                  </a:lnTo>
                  <a:lnTo>
                    <a:pt x="0" y="132562"/>
                  </a:lnTo>
                  <a:lnTo>
                    <a:pt x="5496" y="136506"/>
                  </a:lnTo>
                  <a:lnTo>
                    <a:pt x="40259" y="156420"/>
                  </a:lnTo>
                  <a:lnTo>
                    <a:pt x="77774" y="170014"/>
                  </a:lnTo>
                  <a:lnTo>
                    <a:pt x="97561" y="174358"/>
                  </a:lnTo>
                  <a:lnTo>
                    <a:pt x="97561" y="333413"/>
                  </a:lnTo>
                  <a:lnTo>
                    <a:pt x="122160" y="362542"/>
                  </a:lnTo>
                  <a:lnTo>
                    <a:pt x="132816" y="364197"/>
                  </a:lnTo>
                  <a:lnTo>
                    <a:pt x="141973" y="364197"/>
                  </a:lnTo>
                  <a:lnTo>
                    <a:pt x="152616" y="362542"/>
                  </a:lnTo>
                  <a:lnTo>
                    <a:pt x="161958" y="357920"/>
                  </a:lnTo>
                  <a:lnTo>
                    <a:pt x="169492" y="350846"/>
                  </a:lnTo>
                  <a:lnTo>
                    <a:pt x="174713" y="341833"/>
                  </a:lnTo>
                  <a:lnTo>
                    <a:pt x="125666" y="341833"/>
                  </a:lnTo>
                  <a:lnTo>
                    <a:pt x="119862" y="335978"/>
                  </a:lnTo>
                  <a:lnTo>
                    <a:pt x="119862" y="177139"/>
                  </a:lnTo>
                  <a:lnTo>
                    <a:pt x="177203" y="177139"/>
                  </a:lnTo>
                  <a:lnTo>
                    <a:pt x="177203" y="174358"/>
                  </a:lnTo>
                  <a:lnTo>
                    <a:pt x="197004" y="170014"/>
                  </a:lnTo>
                  <a:lnTo>
                    <a:pt x="216139" y="164007"/>
                  </a:lnTo>
                  <a:lnTo>
                    <a:pt x="234529" y="156420"/>
                  </a:lnTo>
                  <a:lnTo>
                    <a:pt x="236311" y="155498"/>
                  </a:lnTo>
                  <a:lnTo>
                    <a:pt x="131483" y="155498"/>
                  </a:lnTo>
                  <a:lnTo>
                    <a:pt x="125641" y="155194"/>
                  </a:lnTo>
                  <a:lnTo>
                    <a:pt x="119862" y="154698"/>
                  </a:lnTo>
                  <a:lnTo>
                    <a:pt x="119862" y="151638"/>
                  </a:lnTo>
                  <a:lnTo>
                    <a:pt x="97561" y="151638"/>
                  </a:lnTo>
                  <a:lnTo>
                    <a:pt x="84445" y="148657"/>
                  </a:lnTo>
                  <a:lnTo>
                    <a:pt x="71650" y="144875"/>
                  </a:lnTo>
                  <a:lnTo>
                    <a:pt x="59133" y="140281"/>
                  </a:lnTo>
                  <a:lnTo>
                    <a:pt x="47129" y="134988"/>
                  </a:lnTo>
                  <a:lnTo>
                    <a:pt x="59335" y="130169"/>
                  </a:lnTo>
                  <a:lnTo>
                    <a:pt x="71875" y="126047"/>
                  </a:lnTo>
                  <a:lnTo>
                    <a:pt x="84720" y="122640"/>
                  </a:lnTo>
                  <a:lnTo>
                    <a:pt x="97840" y="119964"/>
                  </a:lnTo>
                  <a:lnTo>
                    <a:pt x="120156" y="119964"/>
                  </a:lnTo>
                  <a:lnTo>
                    <a:pt x="120332" y="117157"/>
                  </a:lnTo>
                  <a:lnTo>
                    <a:pt x="125958" y="116763"/>
                  </a:lnTo>
                  <a:lnTo>
                    <a:pt x="131648" y="116484"/>
                  </a:lnTo>
                  <a:lnTo>
                    <a:pt x="245524" y="116484"/>
                  </a:lnTo>
                  <a:lnTo>
                    <a:pt x="234845" y="111504"/>
                  </a:lnTo>
                  <a:lnTo>
                    <a:pt x="215393" y="104293"/>
                  </a:lnTo>
                  <a:lnTo>
                    <a:pt x="195238" y="98667"/>
                  </a:lnTo>
                  <a:lnTo>
                    <a:pt x="174447" y="94703"/>
                  </a:lnTo>
                  <a:lnTo>
                    <a:pt x="173984" y="92367"/>
                  </a:lnTo>
                  <a:lnTo>
                    <a:pt x="123367" y="92367"/>
                  </a:lnTo>
                  <a:lnTo>
                    <a:pt x="125903" y="80427"/>
                  </a:lnTo>
                  <a:lnTo>
                    <a:pt x="129097" y="68754"/>
                  </a:lnTo>
                  <a:lnTo>
                    <a:pt x="132931" y="57362"/>
                  </a:lnTo>
                  <a:lnTo>
                    <a:pt x="137388" y="46266"/>
                  </a:lnTo>
                  <a:lnTo>
                    <a:pt x="161285" y="46266"/>
                  </a:lnTo>
                  <a:lnTo>
                    <a:pt x="158414" y="38711"/>
                  </a:lnTo>
                  <a:lnTo>
                    <a:pt x="150177" y="21437"/>
                  </a:lnTo>
                  <a:lnTo>
                    <a:pt x="146278" y="14071"/>
                  </a:lnTo>
                  <a:lnTo>
                    <a:pt x="142011" y="6896"/>
                  </a:lnTo>
                  <a:lnTo>
                    <a:pt x="137388" y="0"/>
                  </a:lnTo>
                  <a:close/>
                </a:path>
                <a:path w="274954" h="364490">
                  <a:moveTo>
                    <a:pt x="177203" y="177139"/>
                  </a:moveTo>
                  <a:lnTo>
                    <a:pt x="154927" y="177139"/>
                  </a:lnTo>
                  <a:lnTo>
                    <a:pt x="154927" y="335978"/>
                  </a:lnTo>
                  <a:lnTo>
                    <a:pt x="149123" y="341833"/>
                  </a:lnTo>
                  <a:lnTo>
                    <a:pt x="174713" y="341833"/>
                  </a:lnTo>
                  <a:lnTo>
                    <a:pt x="176288" y="337781"/>
                  </a:lnTo>
                  <a:lnTo>
                    <a:pt x="177203" y="333413"/>
                  </a:lnTo>
                  <a:lnTo>
                    <a:pt x="177203" y="177139"/>
                  </a:lnTo>
                  <a:close/>
                </a:path>
                <a:path w="274954" h="364490">
                  <a:moveTo>
                    <a:pt x="154927" y="177139"/>
                  </a:moveTo>
                  <a:lnTo>
                    <a:pt x="119862" y="177139"/>
                  </a:lnTo>
                  <a:lnTo>
                    <a:pt x="125641" y="177584"/>
                  </a:lnTo>
                  <a:lnTo>
                    <a:pt x="131483" y="177863"/>
                  </a:lnTo>
                  <a:lnTo>
                    <a:pt x="143294" y="177863"/>
                  </a:lnTo>
                  <a:lnTo>
                    <a:pt x="149123" y="177584"/>
                  </a:lnTo>
                  <a:lnTo>
                    <a:pt x="154927" y="177139"/>
                  </a:lnTo>
                  <a:close/>
                </a:path>
                <a:path w="274954" h="364490">
                  <a:moveTo>
                    <a:pt x="245524" y="116484"/>
                  </a:moveTo>
                  <a:lnTo>
                    <a:pt x="143141" y="116484"/>
                  </a:lnTo>
                  <a:lnTo>
                    <a:pt x="148818" y="116763"/>
                  </a:lnTo>
                  <a:lnTo>
                    <a:pt x="154457" y="117157"/>
                  </a:lnTo>
                  <a:lnTo>
                    <a:pt x="154736" y="121602"/>
                  </a:lnTo>
                  <a:lnTo>
                    <a:pt x="154817" y="123494"/>
                  </a:lnTo>
                  <a:lnTo>
                    <a:pt x="154927" y="154698"/>
                  </a:lnTo>
                  <a:lnTo>
                    <a:pt x="149148" y="155194"/>
                  </a:lnTo>
                  <a:lnTo>
                    <a:pt x="143306" y="155498"/>
                  </a:lnTo>
                  <a:lnTo>
                    <a:pt x="236311" y="155498"/>
                  </a:lnTo>
                  <a:lnTo>
                    <a:pt x="243773" y="151638"/>
                  </a:lnTo>
                  <a:lnTo>
                    <a:pt x="177203" y="151638"/>
                  </a:lnTo>
                  <a:lnTo>
                    <a:pt x="177076" y="123494"/>
                  </a:lnTo>
                  <a:lnTo>
                    <a:pt x="176949" y="119964"/>
                  </a:lnTo>
                  <a:lnTo>
                    <a:pt x="252985" y="119964"/>
                  </a:lnTo>
                  <a:lnTo>
                    <a:pt x="245524" y="116484"/>
                  </a:lnTo>
                  <a:close/>
                </a:path>
                <a:path w="274954" h="364490">
                  <a:moveTo>
                    <a:pt x="120156" y="119964"/>
                  </a:moveTo>
                  <a:lnTo>
                    <a:pt x="97840" y="119964"/>
                  </a:lnTo>
                  <a:lnTo>
                    <a:pt x="97675" y="123494"/>
                  </a:lnTo>
                  <a:lnTo>
                    <a:pt x="97561" y="151638"/>
                  </a:lnTo>
                  <a:lnTo>
                    <a:pt x="119862" y="151638"/>
                  </a:lnTo>
                  <a:lnTo>
                    <a:pt x="119972" y="123494"/>
                  </a:lnTo>
                  <a:lnTo>
                    <a:pt x="120053" y="121602"/>
                  </a:lnTo>
                  <a:lnTo>
                    <a:pt x="120156" y="119964"/>
                  </a:lnTo>
                  <a:close/>
                </a:path>
                <a:path w="274954" h="364490">
                  <a:moveTo>
                    <a:pt x="252985" y="119964"/>
                  </a:moveTo>
                  <a:lnTo>
                    <a:pt x="176949" y="119964"/>
                  </a:lnTo>
                  <a:lnTo>
                    <a:pt x="190066" y="122640"/>
                  </a:lnTo>
                  <a:lnTo>
                    <a:pt x="202981" y="126072"/>
                  </a:lnTo>
                  <a:lnTo>
                    <a:pt x="215443" y="130169"/>
                  </a:lnTo>
                  <a:lnTo>
                    <a:pt x="227660" y="134988"/>
                  </a:lnTo>
                  <a:lnTo>
                    <a:pt x="215582" y="140311"/>
                  </a:lnTo>
                  <a:lnTo>
                    <a:pt x="203126" y="144875"/>
                  </a:lnTo>
                  <a:lnTo>
                    <a:pt x="190323" y="148657"/>
                  </a:lnTo>
                  <a:lnTo>
                    <a:pt x="177203" y="151638"/>
                  </a:lnTo>
                  <a:lnTo>
                    <a:pt x="243773" y="151638"/>
                  </a:lnTo>
                  <a:lnTo>
                    <a:pt x="274789" y="132562"/>
                  </a:lnTo>
                  <a:lnTo>
                    <a:pt x="267919" y="128117"/>
                  </a:lnTo>
                  <a:lnTo>
                    <a:pt x="260819" y="124002"/>
                  </a:lnTo>
                  <a:lnTo>
                    <a:pt x="253530" y="120218"/>
                  </a:lnTo>
                  <a:lnTo>
                    <a:pt x="252985" y="119964"/>
                  </a:lnTo>
                  <a:close/>
                </a:path>
                <a:path w="274954" h="364490">
                  <a:moveTo>
                    <a:pt x="142087" y="91948"/>
                  </a:moveTo>
                  <a:lnTo>
                    <a:pt x="132676" y="91948"/>
                  </a:lnTo>
                  <a:lnTo>
                    <a:pt x="128028" y="92113"/>
                  </a:lnTo>
                  <a:lnTo>
                    <a:pt x="123367" y="92367"/>
                  </a:lnTo>
                  <a:lnTo>
                    <a:pt x="151396" y="92367"/>
                  </a:lnTo>
                  <a:lnTo>
                    <a:pt x="146773" y="92113"/>
                  </a:lnTo>
                  <a:lnTo>
                    <a:pt x="142087" y="91948"/>
                  </a:lnTo>
                  <a:close/>
                </a:path>
                <a:path w="274954" h="364490">
                  <a:moveTo>
                    <a:pt x="161285" y="46266"/>
                  </a:moveTo>
                  <a:lnTo>
                    <a:pt x="137388" y="46266"/>
                  </a:lnTo>
                  <a:lnTo>
                    <a:pt x="141843" y="57362"/>
                  </a:lnTo>
                  <a:lnTo>
                    <a:pt x="145673" y="68754"/>
                  </a:lnTo>
                  <a:lnTo>
                    <a:pt x="148863" y="80427"/>
                  </a:lnTo>
                  <a:lnTo>
                    <a:pt x="151396" y="92367"/>
                  </a:lnTo>
                  <a:lnTo>
                    <a:pt x="173984" y="92367"/>
                  </a:lnTo>
                  <a:lnTo>
                    <a:pt x="170631" y="75415"/>
                  </a:lnTo>
                  <a:lnTo>
                    <a:pt x="165260" y="56727"/>
                  </a:lnTo>
                  <a:lnTo>
                    <a:pt x="161285" y="462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11">
            <a:extLst>
              <a:ext uri="{FF2B5EF4-FFF2-40B4-BE49-F238E27FC236}">
                <a16:creationId xmlns:a16="http://schemas.microsoft.com/office/drawing/2014/main" id="{FA6D5639-4402-4E6F-98BF-86E07FEC2E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590" y="583096"/>
            <a:ext cx="697595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spc="50" dirty="0"/>
              <a:t>ECOLOGICAL EDUCATION</a:t>
            </a:r>
            <a:endParaRPr sz="2400" spc="-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0A44CB-1C5B-4E7E-B61C-23EBFBE2B89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67659" y="2008709"/>
            <a:ext cx="4275173" cy="382612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00269" y="2223730"/>
            <a:ext cx="4032031" cy="2815129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algn="ctr">
              <a:spcBef>
                <a:spcPts val="259"/>
              </a:spcBef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God of </a:t>
            </a:r>
            <a:r>
              <a:rPr lang="en-US" sz="2400" b="1" spc="-2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ll,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38760" marR="230504" algn="ctr">
              <a:lnSpc>
                <a:spcPct val="111100"/>
              </a:lnSpc>
            </a:pP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teach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us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how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live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so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that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others</a:t>
            </a:r>
            <a:r>
              <a:rPr lang="en-US" sz="24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may</a:t>
            </a:r>
            <a:r>
              <a:rPr lang="en-US" sz="2400" b="1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simply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live.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11100"/>
              </a:lnSpc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Through our words 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and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actions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may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we</a:t>
            </a:r>
            <a:r>
              <a:rPr sz="2400" b="1" spc="3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inspire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others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to do the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same.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"/>
            <a:ext cx="10692130" cy="7559992"/>
            <a:chOff x="0" y="12"/>
            <a:chExt cx="10692130" cy="7559992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0692130" cy="1728470"/>
            </a:xfrm>
            <a:custGeom>
              <a:avLst/>
              <a:gdLst/>
              <a:ahLst/>
              <a:cxnLst/>
              <a:rect l="l" t="t" r="r" b="b"/>
              <a:pathLst>
                <a:path w="10692130" h="1728470">
                  <a:moveTo>
                    <a:pt x="10692003" y="0"/>
                  </a:moveTo>
                  <a:lnTo>
                    <a:pt x="0" y="0"/>
                  </a:lnTo>
                  <a:lnTo>
                    <a:pt x="0" y="1728000"/>
                  </a:lnTo>
                  <a:lnTo>
                    <a:pt x="10692003" y="1728000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ABBC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28012"/>
              <a:ext cx="10692000" cy="583199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107540" y="980094"/>
            <a:ext cx="21590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45665" algn="l"/>
              </a:tabLst>
            </a:pPr>
            <a:r>
              <a:rPr sz="1400" u="sng" dirty="0">
                <a:solidFill>
                  <a:srgbClr val="424143"/>
                </a:solidFill>
                <a:uFill>
                  <a:solidFill>
                    <a:srgbClr val="FFFFFF"/>
                  </a:solidFill>
                </a:uFill>
                <a:latin typeface="Roboto"/>
                <a:cs typeface="Roboto"/>
              </a:rPr>
              <a:t>	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15810" y="7120169"/>
            <a:ext cx="228727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Roboto"/>
                <a:cs typeface="Roboto"/>
              </a:rPr>
              <a:t>Photo</a:t>
            </a:r>
            <a:r>
              <a:rPr sz="8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Roboto"/>
                <a:cs typeface="Roboto"/>
              </a:rPr>
              <a:t>credit:</a:t>
            </a:r>
            <a:r>
              <a:rPr sz="8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Roboto"/>
                <a:cs typeface="Roboto"/>
              </a:rPr>
              <a:t>Richard</a:t>
            </a:r>
            <a:r>
              <a:rPr sz="800" spc="-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Roboto"/>
                <a:cs typeface="Roboto"/>
              </a:rPr>
              <a:t>Wainwright/Caritas</a:t>
            </a:r>
            <a:r>
              <a:rPr sz="80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Roboto"/>
                <a:cs typeface="Roboto"/>
              </a:rPr>
              <a:t>Australia</a:t>
            </a:r>
            <a:endParaRPr sz="800">
              <a:latin typeface="Roboto"/>
              <a:cs typeface="Robot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110798" y="432011"/>
            <a:ext cx="2141855" cy="984885"/>
            <a:chOff x="8110796" y="432009"/>
            <a:chExt cx="2141855" cy="984885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3445" y="1273500"/>
              <a:ext cx="2028654" cy="14312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308413" y="432009"/>
              <a:ext cx="458470" cy="189230"/>
            </a:xfrm>
            <a:custGeom>
              <a:avLst/>
              <a:gdLst/>
              <a:ahLst/>
              <a:cxnLst/>
              <a:rect l="l" t="t" r="r" b="b"/>
              <a:pathLst>
                <a:path w="458470" h="189229">
                  <a:moveTo>
                    <a:pt x="228955" y="0"/>
                  </a:moveTo>
                  <a:lnTo>
                    <a:pt x="181651" y="4819"/>
                  </a:lnTo>
                  <a:lnTo>
                    <a:pt x="137603" y="18634"/>
                  </a:lnTo>
                  <a:lnTo>
                    <a:pt x="97777" y="40476"/>
                  </a:lnTo>
                  <a:lnTo>
                    <a:pt x="63138" y="69378"/>
                  </a:lnTo>
                  <a:lnTo>
                    <a:pt x="34652" y="104373"/>
                  </a:lnTo>
                  <a:lnTo>
                    <a:pt x="13284" y="144493"/>
                  </a:lnTo>
                  <a:lnTo>
                    <a:pt x="0" y="188772"/>
                  </a:lnTo>
                  <a:lnTo>
                    <a:pt x="7670" y="187591"/>
                  </a:lnTo>
                  <a:lnTo>
                    <a:pt x="15455" y="186791"/>
                  </a:lnTo>
                  <a:lnTo>
                    <a:pt x="23355" y="186372"/>
                  </a:lnTo>
                  <a:lnTo>
                    <a:pt x="39054" y="141651"/>
                  </a:lnTo>
                  <a:lnTo>
                    <a:pt x="63902" y="102155"/>
                  </a:lnTo>
                  <a:lnTo>
                    <a:pt x="96608" y="69180"/>
                  </a:lnTo>
                  <a:lnTo>
                    <a:pt x="135881" y="44021"/>
                  </a:lnTo>
                  <a:lnTo>
                    <a:pt x="180427" y="27975"/>
                  </a:lnTo>
                  <a:lnTo>
                    <a:pt x="228955" y="22339"/>
                  </a:lnTo>
                  <a:lnTo>
                    <a:pt x="277492" y="27975"/>
                  </a:lnTo>
                  <a:lnTo>
                    <a:pt x="322041" y="44021"/>
                  </a:lnTo>
                  <a:lnTo>
                    <a:pt x="361311" y="69180"/>
                  </a:lnTo>
                  <a:lnTo>
                    <a:pt x="394014" y="102155"/>
                  </a:lnTo>
                  <a:lnTo>
                    <a:pt x="418858" y="141651"/>
                  </a:lnTo>
                  <a:lnTo>
                    <a:pt x="434555" y="186372"/>
                  </a:lnTo>
                  <a:lnTo>
                    <a:pt x="442455" y="186791"/>
                  </a:lnTo>
                  <a:lnTo>
                    <a:pt x="450240" y="187591"/>
                  </a:lnTo>
                  <a:lnTo>
                    <a:pt x="457911" y="188772"/>
                  </a:lnTo>
                  <a:lnTo>
                    <a:pt x="444618" y="144493"/>
                  </a:lnTo>
                  <a:lnTo>
                    <a:pt x="423245" y="104373"/>
                  </a:lnTo>
                  <a:lnTo>
                    <a:pt x="394757" y="69378"/>
                  </a:lnTo>
                  <a:lnTo>
                    <a:pt x="360120" y="40476"/>
                  </a:lnTo>
                  <a:lnTo>
                    <a:pt x="320297" y="18634"/>
                  </a:lnTo>
                  <a:lnTo>
                    <a:pt x="276254" y="4819"/>
                  </a:lnTo>
                  <a:lnTo>
                    <a:pt x="2289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0831" y="986179"/>
              <a:ext cx="159567" cy="745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4140" y="985095"/>
              <a:ext cx="137510" cy="756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95933" y="986180"/>
              <a:ext cx="153097" cy="7320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570123" y="986180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29" h="73659">
                  <a:moveTo>
                    <a:pt x="46520" y="59486"/>
                  </a:moveTo>
                  <a:lnTo>
                    <a:pt x="15595" y="59486"/>
                  </a:lnTo>
                  <a:lnTo>
                    <a:pt x="15595" y="12"/>
                  </a:lnTo>
                  <a:lnTo>
                    <a:pt x="0" y="12"/>
                  </a:lnTo>
                  <a:lnTo>
                    <a:pt x="0" y="73202"/>
                  </a:lnTo>
                  <a:lnTo>
                    <a:pt x="46520" y="73202"/>
                  </a:lnTo>
                  <a:lnTo>
                    <a:pt x="46520" y="59486"/>
                  </a:lnTo>
                  <a:close/>
                </a:path>
                <a:path w="87629" h="73659">
                  <a:moveTo>
                    <a:pt x="87274" y="0"/>
                  </a:moveTo>
                  <a:lnTo>
                    <a:pt x="71704" y="0"/>
                  </a:lnTo>
                  <a:lnTo>
                    <a:pt x="71704" y="73190"/>
                  </a:lnTo>
                  <a:lnTo>
                    <a:pt x="87274" y="73190"/>
                  </a:lnTo>
                  <a:lnTo>
                    <a:pt x="87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78358" y="986190"/>
              <a:ext cx="76047" cy="7317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40342" y="469416"/>
              <a:ext cx="173532" cy="20058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35658" y="522620"/>
              <a:ext cx="131699" cy="14738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96694" y="472631"/>
              <a:ext cx="116573" cy="19387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92043" y="487720"/>
              <a:ext cx="80543" cy="18228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39182" y="522615"/>
              <a:ext cx="138938" cy="14738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808819" y="472617"/>
              <a:ext cx="91440" cy="194310"/>
            </a:xfrm>
            <a:custGeom>
              <a:avLst/>
              <a:gdLst/>
              <a:ahLst/>
              <a:cxnLst/>
              <a:rect l="l" t="t" r="r" b="b"/>
              <a:pathLst>
                <a:path w="91440" h="194309">
                  <a:moveTo>
                    <a:pt x="21793" y="0"/>
                  </a:moveTo>
                  <a:lnTo>
                    <a:pt x="0" y="0"/>
                  </a:lnTo>
                  <a:lnTo>
                    <a:pt x="0" y="193878"/>
                  </a:lnTo>
                  <a:lnTo>
                    <a:pt x="21793" y="193878"/>
                  </a:lnTo>
                  <a:lnTo>
                    <a:pt x="21793" y="0"/>
                  </a:lnTo>
                  <a:close/>
                </a:path>
                <a:path w="91440" h="194309">
                  <a:moveTo>
                    <a:pt x="87185" y="53492"/>
                  </a:moveTo>
                  <a:lnTo>
                    <a:pt x="65379" y="53492"/>
                  </a:lnTo>
                  <a:lnTo>
                    <a:pt x="65379" y="193890"/>
                  </a:lnTo>
                  <a:lnTo>
                    <a:pt x="87185" y="193890"/>
                  </a:lnTo>
                  <a:lnTo>
                    <a:pt x="87185" y="53492"/>
                  </a:lnTo>
                  <a:close/>
                </a:path>
                <a:path w="91440" h="194309">
                  <a:moveTo>
                    <a:pt x="90970" y="10756"/>
                  </a:moveTo>
                  <a:lnTo>
                    <a:pt x="84582" y="4076"/>
                  </a:lnTo>
                  <a:lnTo>
                    <a:pt x="68300" y="4076"/>
                  </a:lnTo>
                  <a:lnTo>
                    <a:pt x="61620" y="10756"/>
                  </a:lnTo>
                  <a:lnTo>
                    <a:pt x="61620" y="27038"/>
                  </a:lnTo>
                  <a:lnTo>
                    <a:pt x="68300" y="33439"/>
                  </a:lnTo>
                  <a:lnTo>
                    <a:pt x="84582" y="33439"/>
                  </a:lnTo>
                  <a:lnTo>
                    <a:pt x="90970" y="27038"/>
                  </a:lnTo>
                  <a:lnTo>
                    <a:pt x="90970" y="107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31474" y="522615"/>
              <a:ext cx="121513" cy="14738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048191" y="715225"/>
              <a:ext cx="127635" cy="194310"/>
            </a:xfrm>
            <a:custGeom>
              <a:avLst/>
              <a:gdLst/>
              <a:ahLst/>
              <a:cxnLst/>
              <a:rect l="l" t="t" r="r" b="b"/>
              <a:pathLst>
                <a:path w="127634" h="194309">
                  <a:moveTo>
                    <a:pt x="127038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83820"/>
                  </a:lnTo>
                  <a:lnTo>
                    <a:pt x="0" y="105410"/>
                  </a:lnTo>
                  <a:lnTo>
                    <a:pt x="0" y="172720"/>
                  </a:lnTo>
                  <a:lnTo>
                    <a:pt x="0" y="194310"/>
                  </a:lnTo>
                  <a:lnTo>
                    <a:pt x="127038" y="194310"/>
                  </a:lnTo>
                  <a:lnTo>
                    <a:pt x="127038" y="172720"/>
                  </a:lnTo>
                  <a:lnTo>
                    <a:pt x="24130" y="172720"/>
                  </a:lnTo>
                  <a:lnTo>
                    <a:pt x="24130" y="105410"/>
                  </a:lnTo>
                  <a:lnTo>
                    <a:pt x="124993" y="105410"/>
                  </a:lnTo>
                  <a:lnTo>
                    <a:pt x="124993" y="83820"/>
                  </a:lnTo>
                  <a:lnTo>
                    <a:pt x="24130" y="83820"/>
                  </a:lnTo>
                  <a:lnTo>
                    <a:pt x="24130" y="21590"/>
                  </a:lnTo>
                  <a:lnTo>
                    <a:pt x="127038" y="21590"/>
                  </a:lnTo>
                  <a:lnTo>
                    <a:pt x="127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04555" y="765639"/>
              <a:ext cx="131699" cy="14738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110791" y="618057"/>
              <a:ext cx="853440" cy="466725"/>
            </a:xfrm>
            <a:custGeom>
              <a:avLst/>
              <a:gdLst/>
              <a:ahLst/>
              <a:cxnLst/>
              <a:rect l="l" t="t" r="r" b="b"/>
              <a:pathLst>
                <a:path w="853440" h="466725">
                  <a:moveTo>
                    <a:pt x="409600" y="80733"/>
                  </a:moveTo>
                  <a:lnTo>
                    <a:pt x="373875" y="47282"/>
                  </a:lnTo>
                  <a:lnTo>
                    <a:pt x="331749" y="21844"/>
                  </a:lnTo>
                  <a:lnTo>
                    <a:pt x="284467" y="5676"/>
                  </a:lnTo>
                  <a:lnTo>
                    <a:pt x="233260" y="12"/>
                  </a:lnTo>
                  <a:lnTo>
                    <a:pt x="213080" y="736"/>
                  </a:lnTo>
                  <a:lnTo>
                    <a:pt x="151485" y="14820"/>
                  </a:lnTo>
                  <a:lnTo>
                    <a:pt x="109562" y="35585"/>
                  </a:lnTo>
                  <a:lnTo>
                    <a:pt x="72910" y="64020"/>
                  </a:lnTo>
                  <a:lnTo>
                    <a:pt x="42583" y="99047"/>
                  </a:lnTo>
                  <a:lnTo>
                    <a:pt x="19621" y="139623"/>
                  </a:lnTo>
                  <a:lnTo>
                    <a:pt x="5080" y="184708"/>
                  </a:lnTo>
                  <a:lnTo>
                    <a:pt x="0" y="233248"/>
                  </a:lnTo>
                  <a:lnTo>
                    <a:pt x="4749" y="280212"/>
                  </a:lnTo>
                  <a:lnTo>
                    <a:pt x="18364" y="323964"/>
                  </a:lnTo>
                  <a:lnTo>
                    <a:pt x="39890" y="363588"/>
                  </a:lnTo>
                  <a:lnTo>
                    <a:pt x="68402" y="398132"/>
                  </a:lnTo>
                  <a:lnTo>
                    <a:pt x="102933" y="426631"/>
                  </a:lnTo>
                  <a:lnTo>
                    <a:pt x="142557" y="448170"/>
                  </a:lnTo>
                  <a:lnTo>
                    <a:pt x="186309" y="461772"/>
                  </a:lnTo>
                  <a:lnTo>
                    <a:pt x="233260" y="466521"/>
                  </a:lnTo>
                  <a:lnTo>
                    <a:pt x="373849" y="466521"/>
                  </a:lnTo>
                  <a:lnTo>
                    <a:pt x="370459" y="462102"/>
                  </a:lnTo>
                  <a:lnTo>
                    <a:pt x="367563" y="457263"/>
                  </a:lnTo>
                  <a:lnTo>
                    <a:pt x="364439" y="449351"/>
                  </a:lnTo>
                  <a:lnTo>
                    <a:pt x="363029" y="444182"/>
                  </a:lnTo>
                  <a:lnTo>
                    <a:pt x="233260" y="444182"/>
                  </a:lnTo>
                  <a:lnTo>
                    <a:pt x="187540" y="439293"/>
                  </a:lnTo>
                  <a:lnTo>
                    <a:pt x="130530" y="417410"/>
                  </a:lnTo>
                  <a:lnTo>
                    <a:pt x="94513" y="391972"/>
                  </a:lnTo>
                  <a:lnTo>
                    <a:pt x="64592" y="359740"/>
                  </a:lnTo>
                  <a:lnTo>
                    <a:pt x="41859" y="321818"/>
                  </a:lnTo>
                  <a:lnTo>
                    <a:pt x="27406" y="279285"/>
                  </a:lnTo>
                  <a:lnTo>
                    <a:pt x="22352" y="233248"/>
                  </a:lnTo>
                  <a:lnTo>
                    <a:pt x="28295" y="183426"/>
                  </a:lnTo>
                  <a:lnTo>
                    <a:pt x="45212" y="137833"/>
                  </a:lnTo>
                  <a:lnTo>
                    <a:pt x="71691" y="97891"/>
                  </a:lnTo>
                  <a:lnTo>
                    <a:pt x="106299" y="65011"/>
                  </a:lnTo>
                  <a:lnTo>
                    <a:pt x="147650" y="40589"/>
                  </a:lnTo>
                  <a:lnTo>
                    <a:pt x="194335" y="26022"/>
                  </a:lnTo>
                  <a:lnTo>
                    <a:pt x="227799" y="22352"/>
                  </a:lnTo>
                  <a:lnTo>
                    <a:pt x="233260" y="22352"/>
                  </a:lnTo>
                  <a:lnTo>
                    <a:pt x="281228" y="27876"/>
                  </a:lnTo>
                  <a:lnTo>
                    <a:pt x="325335" y="43573"/>
                  </a:lnTo>
                  <a:lnTo>
                    <a:pt x="364299" y="68211"/>
                  </a:lnTo>
                  <a:lnTo>
                    <a:pt x="396913" y="100495"/>
                  </a:lnTo>
                  <a:lnTo>
                    <a:pt x="402513" y="91198"/>
                  </a:lnTo>
                  <a:lnTo>
                    <a:pt x="409600" y="80733"/>
                  </a:lnTo>
                  <a:close/>
                </a:path>
                <a:path w="853440" h="466725">
                  <a:moveTo>
                    <a:pt x="853147" y="233260"/>
                  </a:moveTo>
                  <a:lnTo>
                    <a:pt x="848067" y="184721"/>
                  </a:lnTo>
                  <a:lnTo>
                    <a:pt x="833513" y="139636"/>
                  </a:lnTo>
                  <a:lnTo>
                    <a:pt x="810552" y="99047"/>
                  </a:lnTo>
                  <a:lnTo>
                    <a:pt x="780224" y="64020"/>
                  </a:lnTo>
                  <a:lnTo>
                    <a:pt x="743585" y="35598"/>
                  </a:lnTo>
                  <a:lnTo>
                    <a:pt x="701662" y="14820"/>
                  </a:lnTo>
                  <a:lnTo>
                    <a:pt x="655523" y="2730"/>
                  </a:lnTo>
                  <a:lnTo>
                    <a:pt x="624001" y="0"/>
                  </a:lnTo>
                  <a:lnTo>
                    <a:pt x="619887" y="0"/>
                  </a:lnTo>
                  <a:lnTo>
                    <a:pt x="568667" y="5676"/>
                  </a:lnTo>
                  <a:lnTo>
                    <a:pt x="521385" y="21844"/>
                  </a:lnTo>
                  <a:lnTo>
                    <a:pt x="479259" y="47294"/>
                  </a:lnTo>
                  <a:lnTo>
                    <a:pt x="443547" y="80746"/>
                  </a:lnTo>
                  <a:lnTo>
                    <a:pt x="450634" y="91198"/>
                  </a:lnTo>
                  <a:lnTo>
                    <a:pt x="456209" y="100482"/>
                  </a:lnTo>
                  <a:lnTo>
                    <a:pt x="488835" y="68199"/>
                  </a:lnTo>
                  <a:lnTo>
                    <a:pt x="527812" y="43573"/>
                  </a:lnTo>
                  <a:lnTo>
                    <a:pt x="571906" y="27876"/>
                  </a:lnTo>
                  <a:lnTo>
                    <a:pt x="619887" y="22352"/>
                  </a:lnTo>
                  <a:lnTo>
                    <a:pt x="625322" y="22352"/>
                  </a:lnTo>
                  <a:lnTo>
                    <a:pt x="705497" y="40589"/>
                  </a:lnTo>
                  <a:lnTo>
                    <a:pt x="746848" y="65011"/>
                  </a:lnTo>
                  <a:lnTo>
                    <a:pt x="781456" y="97891"/>
                  </a:lnTo>
                  <a:lnTo>
                    <a:pt x="807923" y="137833"/>
                  </a:lnTo>
                  <a:lnTo>
                    <a:pt x="824839" y="183426"/>
                  </a:lnTo>
                  <a:lnTo>
                    <a:pt x="830795" y="233260"/>
                  </a:lnTo>
                  <a:lnTo>
                    <a:pt x="825728" y="279298"/>
                  </a:lnTo>
                  <a:lnTo>
                    <a:pt x="811288" y="321818"/>
                  </a:lnTo>
                  <a:lnTo>
                    <a:pt x="788555" y="359752"/>
                  </a:lnTo>
                  <a:lnTo>
                    <a:pt x="758621" y="391972"/>
                  </a:lnTo>
                  <a:lnTo>
                    <a:pt x="722604" y="417398"/>
                  </a:lnTo>
                  <a:lnTo>
                    <a:pt x="681583" y="434924"/>
                  </a:lnTo>
                  <a:lnTo>
                    <a:pt x="638860" y="443293"/>
                  </a:lnTo>
                  <a:lnTo>
                    <a:pt x="619887" y="444169"/>
                  </a:lnTo>
                  <a:lnTo>
                    <a:pt x="490131" y="444169"/>
                  </a:lnTo>
                  <a:lnTo>
                    <a:pt x="488708" y="449351"/>
                  </a:lnTo>
                  <a:lnTo>
                    <a:pt x="485559" y="457250"/>
                  </a:lnTo>
                  <a:lnTo>
                    <a:pt x="482688" y="462114"/>
                  </a:lnTo>
                  <a:lnTo>
                    <a:pt x="479310" y="466521"/>
                  </a:lnTo>
                  <a:lnTo>
                    <a:pt x="619887" y="466521"/>
                  </a:lnTo>
                  <a:lnTo>
                    <a:pt x="666838" y="461784"/>
                  </a:lnTo>
                  <a:lnTo>
                    <a:pt x="710590" y="448170"/>
                  </a:lnTo>
                  <a:lnTo>
                    <a:pt x="750214" y="426631"/>
                  </a:lnTo>
                  <a:lnTo>
                    <a:pt x="784745" y="398132"/>
                  </a:lnTo>
                  <a:lnTo>
                    <a:pt x="813257" y="363588"/>
                  </a:lnTo>
                  <a:lnTo>
                    <a:pt x="834783" y="323977"/>
                  </a:lnTo>
                  <a:lnTo>
                    <a:pt x="848398" y="280212"/>
                  </a:lnTo>
                  <a:lnTo>
                    <a:pt x="853147" y="2332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77163" y="641093"/>
              <a:ext cx="93446" cy="19409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04106" y="641093"/>
              <a:ext cx="93472" cy="19409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74631" y="868089"/>
              <a:ext cx="117767" cy="19072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82339" y="868089"/>
              <a:ext cx="117767" cy="19072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375078" y="730742"/>
              <a:ext cx="167081" cy="18228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66267" y="715652"/>
              <a:ext cx="116573" cy="19387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13524" y="765638"/>
              <a:ext cx="271087" cy="14738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23436" y="765646"/>
              <a:ext cx="219636" cy="14738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8399979" y="719725"/>
              <a:ext cx="274955" cy="364490"/>
            </a:xfrm>
            <a:custGeom>
              <a:avLst/>
              <a:gdLst/>
              <a:ahLst/>
              <a:cxnLst/>
              <a:rect l="l" t="t" r="r" b="b"/>
              <a:pathLst>
                <a:path w="274954" h="364490">
                  <a:moveTo>
                    <a:pt x="137388" y="0"/>
                  </a:moveTo>
                  <a:lnTo>
                    <a:pt x="116362" y="38711"/>
                  </a:lnTo>
                  <a:lnTo>
                    <a:pt x="104138" y="75415"/>
                  </a:lnTo>
                  <a:lnTo>
                    <a:pt x="100317" y="94703"/>
                  </a:lnTo>
                  <a:lnTo>
                    <a:pt x="79534" y="98667"/>
                  </a:lnTo>
                  <a:lnTo>
                    <a:pt x="39941" y="111504"/>
                  </a:lnTo>
                  <a:lnTo>
                    <a:pt x="0" y="132562"/>
                  </a:lnTo>
                  <a:lnTo>
                    <a:pt x="5496" y="136506"/>
                  </a:lnTo>
                  <a:lnTo>
                    <a:pt x="40259" y="156420"/>
                  </a:lnTo>
                  <a:lnTo>
                    <a:pt x="77774" y="170014"/>
                  </a:lnTo>
                  <a:lnTo>
                    <a:pt x="97561" y="174358"/>
                  </a:lnTo>
                  <a:lnTo>
                    <a:pt x="97561" y="333413"/>
                  </a:lnTo>
                  <a:lnTo>
                    <a:pt x="122160" y="362542"/>
                  </a:lnTo>
                  <a:lnTo>
                    <a:pt x="132816" y="364197"/>
                  </a:lnTo>
                  <a:lnTo>
                    <a:pt x="141973" y="364197"/>
                  </a:lnTo>
                  <a:lnTo>
                    <a:pt x="152616" y="362542"/>
                  </a:lnTo>
                  <a:lnTo>
                    <a:pt x="161958" y="357920"/>
                  </a:lnTo>
                  <a:lnTo>
                    <a:pt x="169492" y="350846"/>
                  </a:lnTo>
                  <a:lnTo>
                    <a:pt x="174713" y="341833"/>
                  </a:lnTo>
                  <a:lnTo>
                    <a:pt x="125666" y="341833"/>
                  </a:lnTo>
                  <a:lnTo>
                    <a:pt x="119862" y="335978"/>
                  </a:lnTo>
                  <a:lnTo>
                    <a:pt x="119862" y="177139"/>
                  </a:lnTo>
                  <a:lnTo>
                    <a:pt x="177203" y="177139"/>
                  </a:lnTo>
                  <a:lnTo>
                    <a:pt x="177203" y="174358"/>
                  </a:lnTo>
                  <a:lnTo>
                    <a:pt x="197004" y="170014"/>
                  </a:lnTo>
                  <a:lnTo>
                    <a:pt x="216139" y="164007"/>
                  </a:lnTo>
                  <a:lnTo>
                    <a:pt x="234529" y="156420"/>
                  </a:lnTo>
                  <a:lnTo>
                    <a:pt x="236311" y="155498"/>
                  </a:lnTo>
                  <a:lnTo>
                    <a:pt x="131483" y="155498"/>
                  </a:lnTo>
                  <a:lnTo>
                    <a:pt x="125641" y="155194"/>
                  </a:lnTo>
                  <a:lnTo>
                    <a:pt x="119862" y="154698"/>
                  </a:lnTo>
                  <a:lnTo>
                    <a:pt x="119862" y="151638"/>
                  </a:lnTo>
                  <a:lnTo>
                    <a:pt x="97561" y="151638"/>
                  </a:lnTo>
                  <a:lnTo>
                    <a:pt x="84445" y="148657"/>
                  </a:lnTo>
                  <a:lnTo>
                    <a:pt x="71650" y="144875"/>
                  </a:lnTo>
                  <a:lnTo>
                    <a:pt x="59133" y="140281"/>
                  </a:lnTo>
                  <a:lnTo>
                    <a:pt x="47129" y="134988"/>
                  </a:lnTo>
                  <a:lnTo>
                    <a:pt x="59335" y="130169"/>
                  </a:lnTo>
                  <a:lnTo>
                    <a:pt x="71875" y="126047"/>
                  </a:lnTo>
                  <a:lnTo>
                    <a:pt x="84720" y="122640"/>
                  </a:lnTo>
                  <a:lnTo>
                    <a:pt x="97840" y="119964"/>
                  </a:lnTo>
                  <a:lnTo>
                    <a:pt x="120156" y="119964"/>
                  </a:lnTo>
                  <a:lnTo>
                    <a:pt x="120332" y="117157"/>
                  </a:lnTo>
                  <a:lnTo>
                    <a:pt x="125958" y="116763"/>
                  </a:lnTo>
                  <a:lnTo>
                    <a:pt x="131648" y="116484"/>
                  </a:lnTo>
                  <a:lnTo>
                    <a:pt x="245524" y="116484"/>
                  </a:lnTo>
                  <a:lnTo>
                    <a:pt x="234845" y="111504"/>
                  </a:lnTo>
                  <a:lnTo>
                    <a:pt x="215393" y="104293"/>
                  </a:lnTo>
                  <a:lnTo>
                    <a:pt x="195238" y="98667"/>
                  </a:lnTo>
                  <a:lnTo>
                    <a:pt x="174447" y="94703"/>
                  </a:lnTo>
                  <a:lnTo>
                    <a:pt x="173984" y="92367"/>
                  </a:lnTo>
                  <a:lnTo>
                    <a:pt x="123367" y="92367"/>
                  </a:lnTo>
                  <a:lnTo>
                    <a:pt x="125903" y="80427"/>
                  </a:lnTo>
                  <a:lnTo>
                    <a:pt x="129097" y="68754"/>
                  </a:lnTo>
                  <a:lnTo>
                    <a:pt x="132931" y="57362"/>
                  </a:lnTo>
                  <a:lnTo>
                    <a:pt x="137388" y="46266"/>
                  </a:lnTo>
                  <a:lnTo>
                    <a:pt x="161285" y="46266"/>
                  </a:lnTo>
                  <a:lnTo>
                    <a:pt x="158414" y="38711"/>
                  </a:lnTo>
                  <a:lnTo>
                    <a:pt x="150177" y="21437"/>
                  </a:lnTo>
                  <a:lnTo>
                    <a:pt x="146278" y="14071"/>
                  </a:lnTo>
                  <a:lnTo>
                    <a:pt x="142011" y="6896"/>
                  </a:lnTo>
                  <a:lnTo>
                    <a:pt x="137388" y="0"/>
                  </a:lnTo>
                  <a:close/>
                </a:path>
                <a:path w="274954" h="364490">
                  <a:moveTo>
                    <a:pt x="177203" y="177139"/>
                  </a:moveTo>
                  <a:lnTo>
                    <a:pt x="154927" y="177139"/>
                  </a:lnTo>
                  <a:lnTo>
                    <a:pt x="154927" y="335978"/>
                  </a:lnTo>
                  <a:lnTo>
                    <a:pt x="149123" y="341833"/>
                  </a:lnTo>
                  <a:lnTo>
                    <a:pt x="174713" y="341833"/>
                  </a:lnTo>
                  <a:lnTo>
                    <a:pt x="176288" y="337781"/>
                  </a:lnTo>
                  <a:lnTo>
                    <a:pt x="177203" y="333413"/>
                  </a:lnTo>
                  <a:lnTo>
                    <a:pt x="177203" y="177139"/>
                  </a:lnTo>
                  <a:close/>
                </a:path>
                <a:path w="274954" h="364490">
                  <a:moveTo>
                    <a:pt x="154927" y="177139"/>
                  </a:moveTo>
                  <a:lnTo>
                    <a:pt x="119862" y="177139"/>
                  </a:lnTo>
                  <a:lnTo>
                    <a:pt x="125641" y="177584"/>
                  </a:lnTo>
                  <a:lnTo>
                    <a:pt x="131483" y="177863"/>
                  </a:lnTo>
                  <a:lnTo>
                    <a:pt x="143294" y="177863"/>
                  </a:lnTo>
                  <a:lnTo>
                    <a:pt x="149123" y="177584"/>
                  </a:lnTo>
                  <a:lnTo>
                    <a:pt x="154927" y="177139"/>
                  </a:lnTo>
                  <a:close/>
                </a:path>
                <a:path w="274954" h="364490">
                  <a:moveTo>
                    <a:pt x="245524" y="116484"/>
                  </a:moveTo>
                  <a:lnTo>
                    <a:pt x="143141" y="116484"/>
                  </a:lnTo>
                  <a:lnTo>
                    <a:pt x="148818" y="116763"/>
                  </a:lnTo>
                  <a:lnTo>
                    <a:pt x="154457" y="117157"/>
                  </a:lnTo>
                  <a:lnTo>
                    <a:pt x="154736" y="121602"/>
                  </a:lnTo>
                  <a:lnTo>
                    <a:pt x="154817" y="123494"/>
                  </a:lnTo>
                  <a:lnTo>
                    <a:pt x="154927" y="154698"/>
                  </a:lnTo>
                  <a:lnTo>
                    <a:pt x="149148" y="155194"/>
                  </a:lnTo>
                  <a:lnTo>
                    <a:pt x="143306" y="155498"/>
                  </a:lnTo>
                  <a:lnTo>
                    <a:pt x="236311" y="155498"/>
                  </a:lnTo>
                  <a:lnTo>
                    <a:pt x="243773" y="151638"/>
                  </a:lnTo>
                  <a:lnTo>
                    <a:pt x="177203" y="151638"/>
                  </a:lnTo>
                  <a:lnTo>
                    <a:pt x="177076" y="123494"/>
                  </a:lnTo>
                  <a:lnTo>
                    <a:pt x="176949" y="119964"/>
                  </a:lnTo>
                  <a:lnTo>
                    <a:pt x="252985" y="119964"/>
                  </a:lnTo>
                  <a:lnTo>
                    <a:pt x="245524" y="116484"/>
                  </a:lnTo>
                  <a:close/>
                </a:path>
                <a:path w="274954" h="364490">
                  <a:moveTo>
                    <a:pt x="120156" y="119964"/>
                  </a:moveTo>
                  <a:lnTo>
                    <a:pt x="97840" y="119964"/>
                  </a:lnTo>
                  <a:lnTo>
                    <a:pt x="97675" y="123494"/>
                  </a:lnTo>
                  <a:lnTo>
                    <a:pt x="97561" y="151638"/>
                  </a:lnTo>
                  <a:lnTo>
                    <a:pt x="119862" y="151638"/>
                  </a:lnTo>
                  <a:lnTo>
                    <a:pt x="119972" y="123494"/>
                  </a:lnTo>
                  <a:lnTo>
                    <a:pt x="120053" y="121602"/>
                  </a:lnTo>
                  <a:lnTo>
                    <a:pt x="120156" y="119964"/>
                  </a:lnTo>
                  <a:close/>
                </a:path>
                <a:path w="274954" h="364490">
                  <a:moveTo>
                    <a:pt x="252985" y="119964"/>
                  </a:moveTo>
                  <a:lnTo>
                    <a:pt x="176949" y="119964"/>
                  </a:lnTo>
                  <a:lnTo>
                    <a:pt x="190066" y="122640"/>
                  </a:lnTo>
                  <a:lnTo>
                    <a:pt x="202981" y="126072"/>
                  </a:lnTo>
                  <a:lnTo>
                    <a:pt x="215443" y="130169"/>
                  </a:lnTo>
                  <a:lnTo>
                    <a:pt x="227660" y="134988"/>
                  </a:lnTo>
                  <a:lnTo>
                    <a:pt x="215582" y="140311"/>
                  </a:lnTo>
                  <a:lnTo>
                    <a:pt x="203126" y="144875"/>
                  </a:lnTo>
                  <a:lnTo>
                    <a:pt x="190323" y="148657"/>
                  </a:lnTo>
                  <a:lnTo>
                    <a:pt x="177203" y="151638"/>
                  </a:lnTo>
                  <a:lnTo>
                    <a:pt x="243773" y="151638"/>
                  </a:lnTo>
                  <a:lnTo>
                    <a:pt x="274789" y="132562"/>
                  </a:lnTo>
                  <a:lnTo>
                    <a:pt x="267919" y="128117"/>
                  </a:lnTo>
                  <a:lnTo>
                    <a:pt x="260819" y="124002"/>
                  </a:lnTo>
                  <a:lnTo>
                    <a:pt x="253530" y="120218"/>
                  </a:lnTo>
                  <a:lnTo>
                    <a:pt x="252985" y="119964"/>
                  </a:lnTo>
                  <a:close/>
                </a:path>
                <a:path w="274954" h="364490">
                  <a:moveTo>
                    <a:pt x="142087" y="91948"/>
                  </a:moveTo>
                  <a:lnTo>
                    <a:pt x="132676" y="91948"/>
                  </a:lnTo>
                  <a:lnTo>
                    <a:pt x="128028" y="92113"/>
                  </a:lnTo>
                  <a:lnTo>
                    <a:pt x="123367" y="92367"/>
                  </a:lnTo>
                  <a:lnTo>
                    <a:pt x="151396" y="92367"/>
                  </a:lnTo>
                  <a:lnTo>
                    <a:pt x="146773" y="92113"/>
                  </a:lnTo>
                  <a:lnTo>
                    <a:pt x="142087" y="91948"/>
                  </a:lnTo>
                  <a:close/>
                </a:path>
                <a:path w="274954" h="364490">
                  <a:moveTo>
                    <a:pt x="161285" y="46266"/>
                  </a:moveTo>
                  <a:lnTo>
                    <a:pt x="137388" y="46266"/>
                  </a:lnTo>
                  <a:lnTo>
                    <a:pt x="141843" y="57362"/>
                  </a:lnTo>
                  <a:lnTo>
                    <a:pt x="145673" y="68754"/>
                  </a:lnTo>
                  <a:lnTo>
                    <a:pt x="148863" y="80427"/>
                  </a:lnTo>
                  <a:lnTo>
                    <a:pt x="151396" y="92367"/>
                  </a:lnTo>
                  <a:lnTo>
                    <a:pt x="173984" y="92367"/>
                  </a:lnTo>
                  <a:lnTo>
                    <a:pt x="170631" y="75415"/>
                  </a:lnTo>
                  <a:lnTo>
                    <a:pt x="165260" y="56727"/>
                  </a:lnTo>
                  <a:lnTo>
                    <a:pt x="161285" y="462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11">
            <a:extLst>
              <a:ext uri="{FF2B5EF4-FFF2-40B4-BE49-F238E27FC236}">
                <a16:creationId xmlns:a16="http://schemas.microsoft.com/office/drawing/2014/main" id="{7DB6EAE8-C3BA-482D-9462-FFC22394EE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590" y="583096"/>
            <a:ext cx="697595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spc="50" dirty="0"/>
              <a:t>ECOLOGICAL SPIRITUALITY</a:t>
            </a:r>
            <a:endParaRPr sz="2400" spc="-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635458-3A51-461F-BB36-5696B916358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6334" y="1925032"/>
            <a:ext cx="4237087" cy="371278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22300" y="2209618"/>
            <a:ext cx="3581400" cy="283013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241300">
              <a:spcBef>
                <a:spcPts val="259"/>
              </a:spcBef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God,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source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of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all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life,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1115" marR="23495" algn="ctr">
              <a:lnSpc>
                <a:spcPct val="111100"/>
              </a:lnSpc>
            </a:pP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bless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us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with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gift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of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creation.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2700" marR="5080" algn="ctr">
              <a:lnSpc>
                <a:spcPct val="111100"/>
              </a:lnSpc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Inspire us to gaze in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wonder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awe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at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beauty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that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surrounds</a:t>
            </a:r>
            <a:r>
              <a:rPr sz="2400" b="1" spc="-4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us.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4"/>
            <a:ext cx="10692130" cy="7559992"/>
            <a:chOff x="0" y="12"/>
            <a:chExt cx="10692130" cy="7559992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0692130" cy="1728470"/>
            </a:xfrm>
            <a:custGeom>
              <a:avLst/>
              <a:gdLst/>
              <a:ahLst/>
              <a:cxnLst/>
              <a:rect l="l" t="t" r="r" b="b"/>
              <a:pathLst>
                <a:path w="10692130" h="1728470">
                  <a:moveTo>
                    <a:pt x="10692003" y="0"/>
                  </a:moveTo>
                  <a:lnTo>
                    <a:pt x="0" y="0"/>
                  </a:lnTo>
                  <a:lnTo>
                    <a:pt x="0" y="1728000"/>
                  </a:lnTo>
                  <a:lnTo>
                    <a:pt x="10692003" y="1728000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EFAC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1728012"/>
              <a:ext cx="10691998" cy="583199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107540" y="987494"/>
            <a:ext cx="215900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145665" algn="l"/>
              </a:tabLst>
            </a:pPr>
            <a:r>
              <a:rPr sz="1400" u="sng" dirty="0">
                <a:solidFill>
                  <a:srgbClr val="424143"/>
                </a:solidFill>
                <a:uFill>
                  <a:solidFill>
                    <a:srgbClr val="FFFFFF"/>
                  </a:solidFill>
                </a:uFill>
                <a:latin typeface="Roboto"/>
                <a:cs typeface="Roboto"/>
              </a:rPr>
              <a:t>	</a:t>
            </a:r>
            <a:endParaRPr sz="1400">
              <a:latin typeface="Roboto"/>
              <a:cs typeface="Robo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21452" y="7120169"/>
            <a:ext cx="278130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Roboto"/>
                <a:cs typeface="Roboto"/>
              </a:rPr>
              <a:t>Photo</a:t>
            </a:r>
            <a:r>
              <a:rPr sz="800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Roboto"/>
                <a:cs typeface="Roboto"/>
              </a:rPr>
              <a:t>credit:</a:t>
            </a:r>
            <a:r>
              <a:rPr sz="800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Roboto"/>
                <a:cs typeface="Roboto"/>
              </a:rPr>
              <a:t>Lulu</a:t>
            </a:r>
            <a:r>
              <a:rPr sz="800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Roboto"/>
                <a:cs typeface="Roboto"/>
              </a:rPr>
              <a:t>Mitshabu/Caritas</a:t>
            </a:r>
            <a:r>
              <a:rPr sz="800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Roboto"/>
                <a:cs typeface="Roboto"/>
              </a:rPr>
              <a:t>Australia</a:t>
            </a:r>
            <a:r>
              <a:rPr sz="800" spc="-10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dirty="0">
                <a:solidFill>
                  <a:srgbClr val="FFFFFF"/>
                </a:solidFill>
                <a:latin typeface="Roboto"/>
                <a:cs typeface="Roboto"/>
              </a:rPr>
              <a:t>&amp;</a:t>
            </a:r>
            <a:r>
              <a:rPr sz="800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Roboto"/>
                <a:cs typeface="Roboto"/>
              </a:rPr>
              <a:t>Caritas</a:t>
            </a:r>
            <a:r>
              <a:rPr sz="800" spc="-15" dirty="0">
                <a:solidFill>
                  <a:srgbClr val="FFFFFF"/>
                </a:solidFill>
                <a:latin typeface="Roboto"/>
                <a:cs typeface="Roboto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Roboto"/>
                <a:cs typeface="Roboto"/>
              </a:rPr>
              <a:t>Goma</a:t>
            </a:r>
            <a:endParaRPr sz="800">
              <a:latin typeface="Roboto"/>
              <a:cs typeface="Robot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8110798" y="432011"/>
            <a:ext cx="2141855" cy="984885"/>
            <a:chOff x="8110796" y="432009"/>
            <a:chExt cx="2141855" cy="984885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23445" y="1273500"/>
              <a:ext cx="2028654" cy="14312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308413" y="432009"/>
              <a:ext cx="458470" cy="189230"/>
            </a:xfrm>
            <a:custGeom>
              <a:avLst/>
              <a:gdLst/>
              <a:ahLst/>
              <a:cxnLst/>
              <a:rect l="l" t="t" r="r" b="b"/>
              <a:pathLst>
                <a:path w="458470" h="189229">
                  <a:moveTo>
                    <a:pt x="228955" y="0"/>
                  </a:moveTo>
                  <a:lnTo>
                    <a:pt x="181651" y="4819"/>
                  </a:lnTo>
                  <a:lnTo>
                    <a:pt x="137603" y="18634"/>
                  </a:lnTo>
                  <a:lnTo>
                    <a:pt x="97777" y="40476"/>
                  </a:lnTo>
                  <a:lnTo>
                    <a:pt x="63138" y="69378"/>
                  </a:lnTo>
                  <a:lnTo>
                    <a:pt x="34652" y="104373"/>
                  </a:lnTo>
                  <a:lnTo>
                    <a:pt x="13284" y="144493"/>
                  </a:lnTo>
                  <a:lnTo>
                    <a:pt x="0" y="188772"/>
                  </a:lnTo>
                  <a:lnTo>
                    <a:pt x="7670" y="187591"/>
                  </a:lnTo>
                  <a:lnTo>
                    <a:pt x="15455" y="186791"/>
                  </a:lnTo>
                  <a:lnTo>
                    <a:pt x="23355" y="186372"/>
                  </a:lnTo>
                  <a:lnTo>
                    <a:pt x="39054" y="141651"/>
                  </a:lnTo>
                  <a:lnTo>
                    <a:pt x="63902" y="102155"/>
                  </a:lnTo>
                  <a:lnTo>
                    <a:pt x="96608" y="69180"/>
                  </a:lnTo>
                  <a:lnTo>
                    <a:pt x="135881" y="44021"/>
                  </a:lnTo>
                  <a:lnTo>
                    <a:pt x="180427" y="27975"/>
                  </a:lnTo>
                  <a:lnTo>
                    <a:pt x="228955" y="22339"/>
                  </a:lnTo>
                  <a:lnTo>
                    <a:pt x="277492" y="27975"/>
                  </a:lnTo>
                  <a:lnTo>
                    <a:pt x="322041" y="44021"/>
                  </a:lnTo>
                  <a:lnTo>
                    <a:pt x="361311" y="69180"/>
                  </a:lnTo>
                  <a:lnTo>
                    <a:pt x="394014" y="102155"/>
                  </a:lnTo>
                  <a:lnTo>
                    <a:pt x="418858" y="141651"/>
                  </a:lnTo>
                  <a:lnTo>
                    <a:pt x="434555" y="186372"/>
                  </a:lnTo>
                  <a:lnTo>
                    <a:pt x="442455" y="186791"/>
                  </a:lnTo>
                  <a:lnTo>
                    <a:pt x="450240" y="187591"/>
                  </a:lnTo>
                  <a:lnTo>
                    <a:pt x="457911" y="188772"/>
                  </a:lnTo>
                  <a:lnTo>
                    <a:pt x="444618" y="144493"/>
                  </a:lnTo>
                  <a:lnTo>
                    <a:pt x="423245" y="104373"/>
                  </a:lnTo>
                  <a:lnTo>
                    <a:pt x="394757" y="69378"/>
                  </a:lnTo>
                  <a:lnTo>
                    <a:pt x="360120" y="40476"/>
                  </a:lnTo>
                  <a:lnTo>
                    <a:pt x="320297" y="18634"/>
                  </a:lnTo>
                  <a:lnTo>
                    <a:pt x="276254" y="4819"/>
                  </a:lnTo>
                  <a:lnTo>
                    <a:pt x="2289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0831" y="986179"/>
              <a:ext cx="159567" cy="7451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4140" y="985095"/>
              <a:ext cx="137510" cy="756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95933" y="986180"/>
              <a:ext cx="153097" cy="7320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570123" y="986180"/>
              <a:ext cx="87630" cy="73660"/>
            </a:xfrm>
            <a:custGeom>
              <a:avLst/>
              <a:gdLst/>
              <a:ahLst/>
              <a:cxnLst/>
              <a:rect l="l" t="t" r="r" b="b"/>
              <a:pathLst>
                <a:path w="87629" h="73659">
                  <a:moveTo>
                    <a:pt x="46520" y="59486"/>
                  </a:moveTo>
                  <a:lnTo>
                    <a:pt x="15595" y="59486"/>
                  </a:lnTo>
                  <a:lnTo>
                    <a:pt x="15595" y="12"/>
                  </a:lnTo>
                  <a:lnTo>
                    <a:pt x="0" y="12"/>
                  </a:lnTo>
                  <a:lnTo>
                    <a:pt x="0" y="73202"/>
                  </a:lnTo>
                  <a:lnTo>
                    <a:pt x="46520" y="73202"/>
                  </a:lnTo>
                  <a:lnTo>
                    <a:pt x="46520" y="59486"/>
                  </a:lnTo>
                  <a:close/>
                </a:path>
                <a:path w="87629" h="73659">
                  <a:moveTo>
                    <a:pt x="87274" y="0"/>
                  </a:moveTo>
                  <a:lnTo>
                    <a:pt x="71704" y="0"/>
                  </a:lnTo>
                  <a:lnTo>
                    <a:pt x="71704" y="73190"/>
                  </a:lnTo>
                  <a:lnTo>
                    <a:pt x="87274" y="73190"/>
                  </a:lnTo>
                  <a:lnTo>
                    <a:pt x="872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78358" y="986190"/>
              <a:ext cx="76047" cy="7317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40342" y="469416"/>
              <a:ext cx="173532" cy="20058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35658" y="522620"/>
              <a:ext cx="131699" cy="14738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92043" y="487720"/>
              <a:ext cx="80543" cy="18228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96694" y="472631"/>
              <a:ext cx="116573" cy="19387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39182" y="522615"/>
              <a:ext cx="138938" cy="14738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9808819" y="472617"/>
              <a:ext cx="91440" cy="194310"/>
            </a:xfrm>
            <a:custGeom>
              <a:avLst/>
              <a:gdLst/>
              <a:ahLst/>
              <a:cxnLst/>
              <a:rect l="l" t="t" r="r" b="b"/>
              <a:pathLst>
                <a:path w="91440" h="194309">
                  <a:moveTo>
                    <a:pt x="21793" y="0"/>
                  </a:moveTo>
                  <a:lnTo>
                    <a:pt x="0" y="0"/>
                  </a:lnTo>
                  <a:lnTo>
                    <a:pt x="0" y="193878"/>
                  </a:lnTo>
                  <a:lnTo>
                    <a:pt x="21793" y="193878"/>
                  </a:lnTo>
                  <a:lnTo>
                    <a:pt x="21793" y="0"/>
                  </a:lnTo>
                  <a:close/>
                </a:path>
                <a:path w="91440" h="194309">
                  <a:moveTo>
                    <a:pt x="87185" y="53492"/>
                  </a:moveTo>
                  <a:lnTo>
                    <a:pt x="65379" y="53492"/>
                  </a:lnTo>
                  <a:lnTo>
                    <a:pt x="65379" y="193890"/>
                  </a:lnTo>
                  <a:lnTo>
                    <a:pt x="87185" y="193890"/>
                  </a:lnTo>
                  <a:lnTo>
                    <a:pt x="87185" y="53492"/>
                  </a:lnTo>
                  <a:close/>
                </a:path>
                <a:path w="91440" h="194309">
                  <a:moveTo>
                    <a:pt x="90970" y="10756"/>
                  </a:moveTo>
                  <a:lnTo>
                    <a:pt x="84582" y="4076"/>
                  </a:lnTo>
                  <a:lnTo>
                    <a:pt x="68300" y="4076"/>
                  </a:lnTo>
                  <a:lnTo>
                    <a:pt x="61620" y="10756"/>
                  </a:lnTo>
                  <a:lnTo>
                    <a:pt x="61620" y="27038"/>
                  </a:lnTo>
                  <a:lnTo>
                    <a:pt x="68300" y="33439"/>
                  </a:lnTo>
                  <a:lnTo>
                    <a:pt x="84582" y="33439"/>
                  </a:lnTo>
                  <a:lnTo>
                    <a:pt x="90970" y="27038"/>
                  </a:lnTo>
                  <a:lnTo>
                    <a:pt x="90970" y="107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31474" y="522615"/>
              <a:ext cx="121513" cy="14738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9048191" y="715225"/>
              <a:ext cx="127635" cy="194310"/>
            </a:xfrm>
            <a:custGeom>
              <a:avLst/>
              <a:gdLst/>
              <a:ahLst/>
              <a:cxnLst/>
              <a:rect l="l" t="t" r="r" b="b"/>
              <a:pathLst>
                <a:path w="127634" h="194309">
                  <a:moveTo>
                    <a:pt x="127038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83820"/>
                  </a:lnTo>
                  <a:lnTo>
                    <a:pt x="0" y="105410"/>
                  </a:lnTo>
                  <a:lnTo>
                    <a:pt x="0" y="172720"/>
                  </a:lnTo>
                  <a:lnTo>
                    <a:pt x="0" y="194310"/>
                  </a:lnTo>
                  <a:lnTo>
                    <a:pt x="127038" y="194310"/>
                  </a:lnTo>
                  <a:lnTo>
                    <a:pt x="127038" y="172720"/>
                  </a:lnTo>
                  <a:lnTo>
                    <a:pt x="24130" y="172720"/>
                  </a:lnTo>
                  <a:lnTo>
                    <a:pt x="24130" y="105410"/>
                  </a:lnTo>
                  <a:lnTo>
                    <a:pt x="124993" y="105410"/>
                  </a:lnTo>
                  <a:lnTo>
                    <a:pt x="124993" y="83820"/>
                  </a:lnTo>
                  <a:lnTo>
                    <a:pt x="24130" y="83820"/>
                  </a:lnTo>
                  <a:lnTo>
                    <a:pt x="24130" y="21590"/>
                  </a:lnTo>
                  <a:lnTo>
                    <a:pt x="127038" y="21590"/>
                  </a:lnTo>
                  <a:lnTo>
                    <a:pt x="1270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04555" y="765639"/>
              <a:ext cx="131699" cy="147383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110791" y="618057"/>
              <a:ext cx="853440" cy="466725"/>
            </a:xfrm>
            <a:custGeom>
              <a:avLst/>
              <a:gdLst/>
              <a:ahLst/>
              <a:cxnLst/>
              <a:rect l="l" t="t" r="r" b="b"/>
              <a:pathLst>
                <a:path w="853440" h="466725">
                  <a:moveTo>
                    <a:pt x="409600" y="80733"/>
                  </a:moveTo>
                  <a:lnTo>
                    <a:pt x="373875" y="47282"/>
                  </a:lnTo>
                  <a:lnTo>
                    <a:pt x="331749" y="21844"/>
                  </a:lnTo>
                  <a:lnTo>
                    <a:pt x="284467" y="5676"/>
                  </a:lnTo>
                  <a:lnTo>
                    <a:pt x="233260" y="12"/>
                  </a:lnTo>
                  <a:lnTo>
                    <a:pt x="213080" y="736"/>
                  </a:lnTo>
                  <a:lnTo>
                    <a:pt x="151485" y="14820"/>
                  </a:lnTo>
                  <a:lnTo>
                    <a:pt x="109562" y="35585"/>
                  </a:lnTo>
                  <a:lnTo>
                    <a:pt x="72910" y="64020"/>
                  </a:lnTo>
                  <a:lnTo>
                    <a:pt x="42583" y="99047"/>
                  </a:lnTo>
                  <a:lnTo>
                    <a:pt x="19621" y="139623"/>
                  </a:lnTo>
                  <a:lnTo>
                    <a:pt x="5080" y="184708"/>
                  </a:lnTo>
                  <a:lnTo>
                    <a:pt x="0" y="233248"/>
                  </a:lnTo>
                  <a:lnTo>
                    <a:pt x="4749" y="280212"/>
                  </a:lnTo>
                  <a:lnTo>
                    <a:pt x="18364" y="323964"/>
                  </a:lnTo>
                  <a:lnTo>
                    <a:pt x="39890" y="363588"/>
                  </a:lnTo>
                  <a:lnTo>
                    <a:pt x="68402" y="398132"/>
                  </a:lnTo>
                  <a:lnTo>
                    <a:pt x="102933" y="426631"/>
                  </a:lnTo>
                  <a:lnTo>
                    <a:pt x="142557" y="448170"/>
                  </a:lnTo>
                  <a:lnTo>
                    <a:pt x="186309" y="461772"/>
                  </a:lnTo>
                  <a:lnTo>
                    <a:pt x="233260" y="466521"/>
                  </a:lnTo>
                  <a:lnTo>
                    <a:pt x="373849" y="466521"/>
                  </a:lnTo>
                  <a:lnTo>
                    <a:pt x="370459" y="462102"/>
                  </a:lnTo>
                  <a:lnTo>
                    <a:pt x="367563" y="457263"/>
                  </a:lnTo>
                  <a:lnTo>
                    <a:pt x="364439" y="449351"/>
                  </a:lnTo>
                  <a:lnTo>
                    <a:pt x="363029" y="444182"/>
                  </a:lnTo>
                  <a:lnTo>
                    <a:pt x="233260" y="444182"/>
                  </a:lnTo>
                  <a:lnTo>
                    <a:pt x="187540" y="439293"/>
                  </a:lnTo>
                  <a:lnTo>
                    <a:pt x="130530" y="417410"/>
                  </a:lnTo>
                  <a:lnTo>
                    <a:pt x="94513" y="391972"/>
                  </a:lnTo>
                  <a:lnTo>
                    <a:pt x="64592" y="359740"/>
                  </a:lnTo>
                  <a:lnTo>
                    <a:pt x="41859" y="321818"/>
                  </a:lnTo>
                  <a:lnTo>
                    <a:pt x="27406" y="279285"/>
                  </a:lnTo>
                  <a:lnTo>
                    <a:pt x="22352" y="233248"/>
                  </a:lnTo>
                  <a:lnTo>
                    <a:pt x="28295" y="183426"/>
                  </a:lnTo>
                  <a:lnTo>
                    <a:pt x="45212" y="137833"/>
                  </a:lnTo>
                  <a:lnTo>
                    <a:pt x="71691" y="97891"/>
                  </a:lnTo>
                  <a:lnTo>
                    <a:pt x="106299" y="65011"/>
                  </a:lnTo>
                  <a:lnTo>
                    <a:pt x="147650" y="40589"/>
                  </a:lnTo>
                  <a:lnTo>
                    <a:pt x="194335" y="26022"/>
                  </a:lnTo>
                  <a:lnTo>
                    <a:pt x="227799" y="22352"/>
                  </a:lnTo>
                  <a:lnTo>
                    <a:pt x="233260" y="22352"/>
                  </a:lnTo>
                  <a:lnTo>
                    <a:pt x="281228" y="27876"/>
                  </a:lnTo>
                  <a:lnTo>
                    <a:pt x="325335" y="43573"/>
                  </a:lnTo>
                  <a:lnTo>
                    <a:pt x="364299" y="68211"/>
                  </a:lnTo>
                  <a:lnTo>
                    <a:pt x="396913" y="100495"/>
                  </a:lnTo>
                  <a:lnTo>
                    <a:pt x="402513" y="91198"/>
                  </a:lnTo>
                  <a:lnTo>
                    <a:pt x="409600" y="80733"/>
                  </a:lnTo>
                  <a:close/>
                </a:path>
                <a:path w="853440" h="466725">
                  <a:moveTo>
                    <a:pt x="853147" y="233260"/>
                  </a:moveTo>
                  <a:lnTo>
                    <a:pt x="848067" y="184721"/>
                  </a:lnTo>
                  <a:lnTo>
                    <a:pt x="833513" y="139636"/>
                  </a:lnTo>
                  <a:lnTo>
                    <a:pt x="810552" y="99047"/>
                  </a:lnTo>
                  <a:lnTo>
                    <a:pt x="780224" y="64020"/>
                  </a:lnTo>
                  <a:lnTo>
                    <a:pt x="743585" y="35598"/>
                  </a:lnTo>
                  <a:lnTo>
                    <a:pt x="701662" y="14820"/>
                  </a:lnTo>
                  <a:lnTo>
                    <a:pt x="655523" y="2730"/>
                  </a:lnTo>
                  <a:lnTo>
                    <a:pt x="624001" y="0"/>
                  </a:lnTo>
                  <a:lnTo>
                    <a:pt x="619887" y="0"/>
                  </a:lnTo>
                  <a:lnTo>
                    <a:pt x="568667" y="5676"/>
                  </a:lnTo>
                  <a:lnTo>
                    <a:pt x="521385" y="21844"/>
                  </a:lnTo>
                  <a:lnTo>
                    <a:pt x="479259" y="47294"/>
                  </a:lnTo>
                  <a:lnTo>
                    <a:pt x="443547" y="80746"/>
                  </a:lnTo>
                  <a:lnTo>
                    <a:pt x="450634" y="91198"/>
                  </a:lnTo>
                  <a:lnTo>
                    <a:pt x="456209" y="100482"/>
                  </a:lnTo>
                  <a:lnTo>
                    <a:pt x="488835" y="68199"/>
                  </a:lnTo>
                  <a:lnTo>
                    <a:pt x="527812" y="43573"/>
                  </a:lnTo>
                  <a:lnTo>
                    <a:pt x="571906" y="27876"/>
                  </a:lnTo>
                  <a:lnTo>
                    <a:pt x="619887" y="22352"/>
                  </a:lnTo>
                  <a:lnTo>
                    <a:pt x="625322" y="22352"/>
                  </a:lnTo>
                  <a:lnTo>
                    <a:pt x="705497" y="40589"/>
                  </a:lnTo>
                  <a:lnTo>
                    <a:pt x="746848" y="65011"/>
                  </a:lnTo>
                  <a:lnTo>
                    <a:pt x="781456" y="97891"/>
                  </a:lnTo>
                  <a:lnTo>
                    <a:pt x="807923" y="137833"/>
                  </a:lnTo>
                  <a:lnTo>
                    <a:pt x="824839" y="183426"/>
                  </a:lnTo>
                  <a:lnTo>
                    <a:pt x="830795" y="233260"/>
                  </a:lnTo>
                  <a:lnTo>
                    <a:pt x="825728" y="279298"/>
                  </a:lnTo>
                  <a:lnTo>
                    <a:pt x="811288" y="321818"/>
                  </a:lnTo>
                  <a:lnTo>
                    <a:pt x="788555" y="359752"/>
                  </a:lnTo>
                  <a:lnTo>
                    <a:pt x="758621" y="391972"/>
                  </a:lnTo>
                  <a:lnTo>
                    <a:pt x="722604" y="417398"/>
                  </a:lnTo>
                  <a:lnTo>
                    <a:pt x="681583" y="434924"/>
                  </a:lnTo>
                  <a:lnTo>
                    <a:pt x="638860" y="443293"/>
                  </a:lnTo>
                  <a:lnTo>
                    <a:pt x="619887" y="444169"/>
                  </a:lnTo>
                  <a:lnTo>
                    <a:pt x="490131" y="444169"/>
                  </a:lnTo>
                  <a:lnTo>
                    <a:pt x="488708" y="449351"/>
                  </a:lnTo>
                  <a:lnTo>
                    <a:pt x="485559" y="457250"/>
                  </a:lnTo>
                  <a:lnTo>
                    <a:pt x="482688" y="462114"/>
                  </a:lnTo>
                  <a:lnTo>
                    <a:pt x="479310" y="466521"/>
                  </a:lnTo>
                  <a:lnTo>
                    <a:pt x="619887" y="466521"/>
                  </a:lnTo>
                  <a:lnTo>
                    <a:pt x="666838" y="461784"/>
                  </a:lnTo>
                  <a:lnTo>
                    <a:pt x="710590" y="448170"/>
                  </a:lnTo>
                  <a:lnTo>
                    <a:pt x="750214" y="426631"/>
                  </a:lnTo>
                  <a:lnTo>
                    <a:pt x="784745" y="398132"/>
                  </a:lnTo>
                  <a:lnTo>
                    <a:pt x="813257" y="363588"/>
                  </a:lnTo>
                  <a:lnTo>
                    <a:pt x="834783" y="323977"/>
                  </a:lnTo>
                  <a:lnTo>
                    <a:pt x="848398" y="280212"/>
                  </a:lnTo>
                  <a:lnTo>
                    <a:pt x="853147" y="2332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77163" y="641093"/>
              <a:ext cx="93446" cy="19409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04106" y="641093"/>
              <a:ext cx="93472" cy="19409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74631" y="868089"/>
              <a:ext cx="117767" cy="19072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282339" y="868089"/>
              <a:ext cx="117767" cy="19072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375078" y="730742"/>
              <a:ext cx="167081" cy="18228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66267" y="715652"/>
              <a:ext cx="116573" cy="19387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13524" y="765638"/>
              <a:ext cx="271087" cy="14738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23436" y="765646"/>
              <a:ext cx="219636" cy="147383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8399979" y="719725"/>
              <a:ext cx="274955" cy="364490"/>
            </a:xfrm>
            <a:custGeom>
              <a:avLst/>
              <a:gdLst/>
              <a:ahLst/>
              <a:cxnLst/>
              <a:rect l="l" t="t" r="r" b="b"/>
              <a:pathLst>
                <a:path w="274954" h="364490">
                  <a:moveTo>
                    <a:pt x="137388" y="0"/>
                  </a:moveTo>
                  <a:lnTo>
                    <a:pt x="116362" y="38711"/>
                  </a:lnTo>
                  <a:lnTo>
                    <a:pt x="104138" y="75415"/>
                  </a:lnTo>
                  <a:lnTo>
                    <a:pt x="100317" y="94703"/>
                  </a:lnTo>
                  <a:lnTo>
                    <a:pt x="79534" y="98667"/>
                  </a:lnTo>
                  <a:lnTo>
                    <a:pt x="39941" y="111504"/>
                  </a:lnTo>
                  <a:lnTo>
                    <a:pt x="0" y="132562"/>
                  </a:lnTo>
                  <a:lnTo>
                    <a:pt x="5496" y="136506"/>
                  </a:lnTo>
                  <a:lnTo>
                    <a:pt x="40259" y="156420"/>
                  </a:lnTo>
                  <a:lnTo>
                    <a:pt x="77774" y="170014"/>
                  </a:lnTo>
                  <a:lnTo>
                    <a:pt x="97561" y="174358"/>
                  </a:lnTo>
                  <a:lnTo>
                    <a:pt x="97561" y="333413"/>
                  </a:lnTo>
                  <a:lnTo>
                    <a:pt x="122160" y="362542"/>
                  </a:lnTo>
                  <a:lnTo>
                    <a:pt x="132816" y="364197"/>
                  </a:lnTo>
                  <a:lnTo>
                    <a:pt x="141973" y="364197"/>
                  </a:lnTo>
                  <a:lnTo>
                    <a:pt x="152616" y="362542"/>
                  </a:lnTo>
                  <a:lnTo>
                    <a:pt x="161958" y="357920"/>
                  </a:lnTo>
                  <a:lnTo>
                    <a:pt x="169492" y="350846"/>
                  </a:lnTo>
                  <a:lnTo>
                    <a:pt x="174713" y="341833"/>
                  </a:lnTo>
                  <a:lnTo>
                    <a:pt x="125666" y="341833"/>
                  </a:lnTo>
                  <a:lnTo>
                    <a:pt x="119862" y="335978"/>
                  </a:lnTo>
                  <a:lnTo>
                    <a:pt x="119862" y="177139"/>
                  </a:lnTo>
                  <a:lnTo>
                    <a:pt x="177203" y="177139"/>
                  </a:lnTo>
                  <a:lnTo>
                    <a:pt x="177203" y="174358"/>
                  </a:lnTo>
                  <a:lnTo>
                    <a:pt x="197004" y="170014"/>
                  </a:lnTo>
                  <a:lnTo>
                    <a:pt x="216139" y="164007"/>
                  </a:lnTo>
                  <a:lnTo>
                    <a:pt x="234529" y="156420"/>
                  </a:lnTo>
                  <a:lnTo>
                    <a:pt x="236311" y="155498"/>
                  </a:lnTo>
                  <a:lnTo>
                    <a:pt x="131483" y="155498"/>
                  </a:lnTo>
                  <a:lnTo>
                    <a:pt x="125641" y="155194"/>
                  </a:lnTo>
                  <a:lnTo>
                    <a:pt x="119862" y="154698"/>
                  </a:lnTo>
                  <a:lnTo>
                    <a:pt x="119862" y="151638"/>
                  </a:lnTo>
                  <a:lnTo>
                    <a:pt x="97561" y="151638"/>
                  </a:lnTo>
                  <a:lnTo>
                    <a:pt x="84445" y="148657"/>
                  </a:lnTo>
                  <a:lnTo>
                    <a:pt x="71650" y="144875"/>
                  </a:lnTo>
                  <a:lnTo>
                    <a:pt x="59133" y="140281"/>
                  </a:lnTo>
                  <a:lnTo>
                    <a:pt x="47129" y="134988"/>
                  </a:lnTo>
                  <a:lnTo>
                    <a:pt x="59335" y="130169"/>
                  </a:lnTo>
                  <a:lnTo>
                    <a:pt x="71875" y="126047"/>
                  </a:lnTo>
                  <a:lnTo>
                    <a:pt x="84720" y="122640"/>
                  </a:lnTo>
                  <a:lnTo>
                    <a:pt x="97840" y="119964"/>
                  </a:lnTo>
                  <a:lnTo>
                    <a:pt x="120156" y="119964"/>
                  </a:lnTo>
                  <a:lnTo>
                    <a:pt x="120332" y="117157"/>
                  </a:lnTo>
                  <a:lnTo>
                    <a:pt x="125958" y="116763"/>
                  </a:lnTo>
                  <a:lnTo>
                    <a:pt x="131648" y="116484"/>
                  </a:lnTo>
                  <a:lnTo>
                    <a:pt x="245524" y="116484"/>
                  </a:lnTo>
                  <a:lnTo>
                    <a:pt x="234845" y="111504"/>
                  </a:lnTo>
                  <a:lnTo>
                    <a:pt x="215393" y="104293"/>
                  </a:lnTo>
                  <a:lnTo>
                    <a:pt x="195238" y="98667"/>
                  </a:lnTo>
                  <a:lnTo>
                    <a:pt x="174447" y="94703"/>
                  </a:lnTo>
                  <a:lnTo>
                    <a:pt x="173984" y="92367"/>
                  </a:lnTo>
                  <a:lnTo>
                    <a:pt x="123367" y="92367"/>
                  </a:lnTo>
                  <a:lnTo>
                    <a:pt x="125903" y="80427"/>
                  </a:lnTo>
                  <a:lnTo>
                    <a:pt x="129097" y="68754"/>
                  </a:lnTo>
                  <a:lnTo>
                    <a:pt x="132931" y="57362"/>
                  </a:lnTo>
                  <a:lnTo>
                    <a:pt x="137388" y="46266"/>
                  </a:lnTo>
                  <a:lnTo>
                    <a:pt x="161285" y="46266"/>
                  </a:lnTo>
                  <a:lnTo>
                    <a:pt x="158414" y="38711"/>
                  </a:lnTo>
                  <a:lnTo>
                    <a:pt x="150177" y="21437"/>
                  </a:lnTo>
                  <a:lnTo>
                    <a:pt x="146278" y="14071"/>
                  </a:lnTo>
                  <a:lnTo>
                    <a:pt x="142011" y="6896"/>
                  </a:lnTo>
                  <a:lnTo>
                    <a:pt x="137388" y="0"/>
                  </a:lnTo>
                  <a:close/>
                </a:path>
                <a:path w="274954" h="364490">
                  <a:moveTo>
                    <a:pt x="177203" y="177139"/>
                  </a:moveTo>
                  <a:lnTo>
                    <a:pt x="154927" y="177139"/>
                  </a:lnTo>
                  <a:lnTo>
                    <a:pt x="154927" y="335978"/>
                  </a:lnTo>
                  <a:lnTo>
                    <a:pt x="149123" y="341833"/>
                  </a:lnTo>
                  <a:lnTo>
                    <a:pt x="174713" y="341833"/>
                  </a:lnTo>
                  <a:lnTo>
                    <a:pt x="176288" y="337781"/>
                  </a:lnTo>
                  <a:lnTo>
                    <a:pt x="177203" y="333413"/>
                  </a:lnTo>
                  <a:lnTo>
                    <a:pt x="177203" y="177139"/>
                  </a:lnTo>
                  <a:close/>
                </a:path>
                <a:path w="274954" h="364490">
                  <a:moveTo>
                    <a:pt x="154927" y="177139"/>
                  </a:moveTo>
                  <a:lnTo>
                    <a:pt x="119862" y="177139"/>
                  </a:lnTo>
                  <a:lnTo>
                    <a:pt x="125641" y="177584"/>
                  </a:lnTo>
                  <a:lnTo>
                    <a:pt x="131483" y="177863"/>
                  </a:lnTo>
                  <a:lnTo>
                    <a:pt x="143294" y="177863"/>
                  </a:lnTo>
                  <a:lnTo>
                    <a:pt x="149123" y="177584"/>
                  </a:lnTo>
                  <a:lnTo>
                    <a:pt x="154927" y="177139"/>
                  </a:lnTo>
                  <a:close/>
                </a:path>
                <a:path w="274954" h="364490">
                  <a:moveTo>
                    <a:pt x="245524" y="116484"/>
                  </a:moveTo>
                  <a:lnTo>
                    <a:pt x="143141" y="116484"/>
                  </a:lnTo>
                  <a:lnTo>
                    <a:pt x="148818" y="116763"/>
                  </a:lnTo>
                  <a:lnTo>
                    <a:pt x="154457" y="117157"/>
                  </a:lnTo>
                  <a:lnTo>
                    <a:pt x="154736" y="121602"/>
                  </a:lnTo>
                  <a:lnTo>
                    <a:pt x="154817" y="123494"/>
                  </a:lnTo>
                  <a:lnTo>
                    <a:pt x="154927" y="154698"/>
                  </a:lnTo>
                  <a:lnTo>
                    <a:pt x="149148" y="155194"/>
                  </a:lnTo>
                  <a:lnTo>
                    <a:pt x="143306" y="155498"/>
                  </a:lnTo>
                  <a:lnTo>
                    <a:pt x="236311" y="155498"/>
                  </a:lnTo>
                  <a:lnTo>
                    <a:pt x="243773" y="151638"/>
                  </a:lnTo>
                  <a:lnTo>
                    <a:pt x="177203" y="151638"/>
                  </a:lnTo>
                  <a:lnTo>
                    <a:pt x="177076" y="123494"/>
                  </a:lnTo>
                  <a:lnTo>
                    <a:pt x="176949" y="119964"/>
                  </a:lnTo>
                  <a:lnTo>
                    <a:pt x="252985" y="119964"/>
                  </a:lnTo>
                  <a:lnTo>
                    <a:pt x="245524" y="116484"/>
                  </a:lnTo>
                  <a:close/>
                </a:path>
                <a:path w="274954" h="364490">
                  <a:moveTo>
                    <a:pt x="120156" y="119964"/>
                  </a:moveTo>
                  <a:lnTo>
                    <a:pt x="97840" y="119964"/>
                  </a:lnTo>
                  <a:lnTo>
                    <a:pt x="97675" y="123494"/>
                  </a:lnTo>
                  <a:lnTo>
                    <a:pt x="97561" y="151638"/>
                  </a:lnTo>
                  <a:lnTo>
                    <a:pt x="119862" y="151638"/>
                  </a:lnTo>
                  <a:lnTo>
                    <a:pt x="119972" y="123494"/>
                  </a:lnTo>
                  <a:lnTo>
                    <a:pt x="120053" y="121602"/>
                  </a:lnTo>
                  <a:lnTo>
                    <a:pt x="120156" y="119964"/>
                  </a:lnTo>
                  <a:close/>
                </a:path>
                <a:path w="274954" h="364490">
                  <a:moveTo>
                    <a:pt x="252985" y="119964"/>
                  </a:moveTo>
                  <a:lnTo>
                    <a:pt x="176949" y="119964"/>
                  </a:lnTo>
                  <a:lnTo>
                    <a:pt x="190066" y="122640"/>
                  </a:lnTo>
                  <a:lnTo>
                    <a:pt x="202981" y="126072"/>
                  </a:lnTo>
                  <a:lnTo>
                    <a:pt x="215443" y="130169"/>
                  </a:lnTo>
                  <a:lnTo>
                    <a:pt x="227660" y="134988"/>
                  </a:lnTo>
                  <a:lnTo>
                    <a:pt x="215582" y="140311"/>
                  </a:lnTo>
                  <a:lnTo>
                    <a:pt x="203126" y="144875"/>
                  </a:lnTo>
                  <a:lnTo>
                    <a:pt x="190323" y="148657"/>
                  </a:lnTo>
                  <a:lnTo>
                    <a:pt x="177203" y="151638"/>
                  </a:lnTo>
                  <a:lnTo>
                    <a:pt x="243773" y="151638"/>
                  </a:lnTo>
                  <a:lnTo>
                    <a:pt x="274789" y="132562"/>
                  </a:lnTo>
                  <a:lnTo>
                    <a:pt x="267919" y="128117"/>
                  </a:lnTo>
                  <a:lnTo>
                    <a:pt x="260819" y="124002"/>
                  </a:lnTo>
                  <a:lnTo>
                    <a:pt x="253530" y="120218"/>
                  </a:lnTo>
                  <a:lnTo>
                    <a:pt x="252985" y="119964"/>
                  </a:lnTo>
                  <a:close/>
                </a:path>
                <a:path w="274954" h="364490">
                  <a:moveTo>
                    <a:pt x="142087" y="91948"/>
                  </a:moveTo>
                  <a:lnTo>
                    <a:pt x="132676" y="91948"/>
                  </a:lnTo>
                  <a:lnTo>
                    <a:pt x="128028" y="92113"/>
                  </a:lnTo>
                  <a:lnTo>
                    <a:pt x="123367" y="92367"/>
                  </a:lnTo>
                  <a:lnTo>
                    <a:pt x="151396" y="92367"/>
                  </a:lnTo>
                  <a:lnTo>
                    <a:pt x="146773" y="92113"/>
                  </a:lnTo>
                  <a:lnTo>
                    <a:pt x="142087" y="91948"/>
                  </a:lnTo>
                  <a:close/>
                </a:path>
                <a:path w="274954" h="364490">
                  <a:moveTo>
                    <a:pt x="161285" y="46266"/>
                  </a:moveTo>
                  <a:lnTo>
                    <a:pt x="137388" y="46266"/>
                  </a:lnTo>
                  <a:lnTo>
                    <a:pt x="141843" y="57362"/>
                  </a:lnTo>
                  <a:lnTo>
                    <a:pt x="145673" y="68754"/>
                  </a:lnTo>
                  <a:lnTo>
                    <a:pt x="148863" y="80427"/>
                  </a:lnTo>
                  <a:lnTo>
                    <a:pt x="151396" y="92367"/>
                  </a:lnTo>
                  <a:lnTo>
                    <a:pt x="173984" y="92367"/>
                  </a:lnTo>
                  <a:lnTo>
                    <a:pt x="170631" y="75415"/>
                  </a:lnTo>
                  <a:lnTo>
                    <a:pt x="165260" y="56727"/>
                  </a:lnTo>
                  <a:lnTo>
                    <a:pt x="161285" y="462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11">
            <a:extLst>
              <a:ext uri="{FF2B5EF4-FFF2-40B4-BE49-F238E27FC236}">
                <a16:creationId xmlns:a16="http://schemas.microsoft.com/office/drawing/2014/main" id="{9FE0C6C4-51A8-4AA1-A4FF-642324C3EC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4590" y="583096"/>
            <a:ext cx="697595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spc="50" dirty="0"/>
              <a:t>COMMUNITY RESILIENCE AND EMPOWERMENT</a:t>
            </a:r>
            <a:endParaRPr sz="2400" spc="-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2CB5A6-4190-4311-A1F1-6F0C5A6FF61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4008" y="1952625"/>
            <a:ext cx="4237087" cy="477967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49452" y="2240736"/>
            <a:ext cx="3886200" cy="39804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6055" algn="ctr">
              <a:lnSpc>
                <a:spcPct val="111100"/>
              </a:lnSpc>
              <a:spcBef>
                <a:spcPts val="100"/>
              </a:spcBef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God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of </a:t>
            </a:r>
            <a:r>
              <a:rPr lang="en-US" sz="2400" b="1" dirty="0">
                <a:solidFill>
                  <a:schemeClr val="tx1"/>
                </a:solidFill>
                <a:latin typeface="Arial"/>
                <a:cs typeface="Arial"/>
              </a:rPr>
              <a:t>J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ustice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400" b="1" spc="-2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ove</a:t>
            </a:r>
            <a:r>
              <a:rPr lang="en-US" sz="2400" b="1" spc="-20" dirty="0">
                <a:solidFill>
                  <a:schemeClr val="tx1"/>
                </a:solidFill>
                <a:latin typeface="Arial"/>
                <a:cs typeface="Arial"/>
              </a:rPr>
              <a:t>,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br>
              <a:rPr lang="en-US" sz="2400" b="1" spc="-20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You</a:t>
            </a:r>
            <a:r>
              <a:rPr sz="2400" b="1" spc="-3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lead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us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on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life’s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journey</a:t>
            </a:r>
            <a:r>
              <a:rPr lang="en-US" sz="2400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through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creation.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6510" marR="9525" indent="-635" algn="ctr">
              <a:lnSpc>
                <a:spcPct val="111100"/>
              </a:lnSpc>
              <a:spcAft>
                <a:spcPts val="1200"/>
              </a:spcAft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Guide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us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to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act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justly,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love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tenderly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walk</a:t>
            </a:r>
            <a:r>
              <a:rPr sz="2400" b="1" spc="-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humbly </a:t>
            </a:r>
            <a:r>
              <a:rPr sz="2400" b="1" spc="-25" dirty="0">
                <a:solidFill>
                  <a:schemeClr val="tx1"/>
                </a:solidFill>
                <a:latin typeface="Arial"/>
                <a:cs typeface="Arial"/>
              </a:rPr>
              <a:t>in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ways.</a:t>
            </a:r>
            <a:endParaRPr lang="en-US" sz="2400" b="1" spc="-10" dirty="0">
              <a:solidFill>
                <a:schemeClr val="tx1"/>
              </a:solidFill>
              <a:latin typeface="Arial"/>
              <a:cs typeface="Arial"/>
            </a:endParaRPr>
          </a:p>
          <a:p>
            <a:pPr marL="16510" marR="9525" indent="-635" algn="ctr">
              <a:lnSpc>
                <a:spcPct val="111100"/>
              </a:lnSpc>
              <a:spcAft>
                <a:spcPts val="1200"/>
              </a:spcAft>
            </a:pP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spcBef>
                <a:spcPts val="155"/>
              </a:spcBef>
            </a:pP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We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ask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this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in</a:t>
            </a:r>
            <a:r>
              <a:rPr sz="2400" b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/>
                <a:cs typeface="Arial"/>
              </a:rPr>
              <a:t>your</a:t>
            </a:r>
            <a:r>
              <a:rPr sz="2400" b="1" spc="-10" dirty="0">
                <a:solidFill>
                  <a:schemeClr val="tx1"/>
                </a:solidFill>
                <a:latin typeface="Arial"/>
                <a:cs typeface="Arial"/>
              </a:rPr>
              <a:t> name.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spcBef>
                <a:spcPts val="160"/>
              </a:spcBef>
            </a:pPr>
            <a:r>
              <a:rPr sz="2400" b="1" spc="-20" dirty="0">
                <a:solidFill>
                  <a:schemeClr val="tx1"/>
                </a:solidFill>
                <a:latin typeface="Arial"/>
                <a:cs typeface="Arial"/>
              </a:rPr>
              <a:t>Amen</a:t>
            </a:r>
            <a:endParaRPr sz="24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ducation PP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 PPT Template" id="{2F90A112-E7F6-BC42-8CD5-5C3B570A3003}" vid="{3B365C36-3C37-6946-9ED8-AF5DEA2842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D4C5E096CC3840B0C03DCDE7A79817" ma:contentTypeVersion="16" ma:contentTypeDescription="Create a new document." ma:contentTypeScope="" ma:versionID="7c016a535c23729c4021fc1dac84330a">
  <xsd:schema xmlns:xsd="http://www.w3.org/2001/XMLSchema" xmlns:xs="http://www.w3.org/2001/XMLSchema" xmlns:p="http://schemas.microsoft.com/office/2006/metadata/properties" xmlns:ns2="83337d96-0e85-4589-872c-2e195909a23e" xmlns:ns3="de95e100-9dbe-48b4-b085-f305a627acc8" targetNamespace="http://schemas.microsoft.com/office/2006/metadata/properties" ma:root="true" ma:fieldsID="16b856908a2a30cfdf71755b8b644239" ns2:_="" ns3:_="">
    <xsd:import namespace="83337d96-0e85-4589-872c-2e195909a23e"/>
    <xsd:import namespace="de95e100-9dbe-48b4-b085-f305a627ac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337d96-0e85-4589-872c-2e195909a2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ba56b17-20de-4e09-aefb-c97c0efd6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95e100-9dbe-48b4-b085-f305a627acc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831ed22-7271-4e5a-808d-02becfd22093}" ma:internalName="TaxCatchAll" ma:showField="CatchAllData" ma:web="de95e100-9dbe-48b4-b085-f305a627ac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337d96-0e85-4589-872c-2e195909a23e">
      <Terms xmlns="http://schemas.microsoft.com/office/infopath/2007/PartnerControls"/>
    </lcf76f155ced4ddcb4097134ff3c332f>
    <TaxCatchAll xmlns="de95e100-9dbe-48b4-b085-f305a627acc8" xsi:nil="true"/>
  </documentManagement>
</p:properties>
</file>

<file path=customXml/itemProps1.xml><?xml version="1.0" encoding="utf-8"?>
<ds:datastoreItem xmlns:ds="http://schemas.openxmlformats.org/officeDocument/2006/customXml" ds:itemID="{0E83A2DF-6066-4719-A86D-C37516324C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337d96-0e85-4589-872c-2e195909a23e"/>
    <ds:schemaRef ds:uri="de95e100-9dbe-48b4-b085-f305a627ac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A55B32E-2ECC-41F1-87EE-16C7866462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EF233A-FB95-443B-A953-F0E25FD6B0B1}">
  <ds:schemaRefs>
    <ds:schemaRef ds:uri="83337d96-0e85-4589-872c-2e195909a23e"/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de95e100-9dbe-48b4-b085-f305a627acc8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</TotalTime>
  <Words>401</Words>
  <Application>Microsoft Office PowerPoint</Application>
  <PresentationFormat>Custom</PresentationFormat>
  <Paragraphs>47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Roboto</vt:lpstr>
      <vt:lpstr>Roboto light</vt:lpstr>
      <vt:lpstr>Education PPT Template</vt:lpstr>
      <vt:lpstr>Office Theme</vt:lpstr>
      <vt:lpstr>RESPONSE TO THE CRY OF THE EARTH</vt:lpstr>
      <vt:lpstr>RESPONSE TO THE CRY OF THE POOR</vt:lpstr>
      <vt:lpstr>ECOLOGICAL ECONOMICS</vt:lpstr>
      <vt:lpstr>ADOPTION OF SUSTAINABLE LIFESTYLES</vt:lpstr>
      <vt:lpstr>ECOLOGICAL EDUCATION</vt:lpstr>
      <vt:lpstr>ECOLOGICAL SPIRITUALITY</vt:lpstr>
      <vt:lpstr>COMMUNITY RESILIENCE AND EMPOWERMENT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RESPONSE TO THE CRY OF THE EARTH</dc:title>
  <dc:creator>Nicole Dobrohotoff</dc:creator>
  <cp:lastModifiedBy>Nicole Dobrohotoff</cp:lastModifiedBy>
  <cp:revision>11</cp:revision>
  <dcterms:created xsi:type="dcterms:W3CDTF">2022-08-09T00:56:59Z</dcterms:created>
  <dcterms:modified xsi:type="dcterms:W3CDTF">2022-08-29T02:36:07Z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2020-10-13T00:00:00Z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2022-08-09T00:00:00Z</vt:filetime>
  </property>
  <property fmtid="{D5CDD505-2E9C-101B-9397-08002B2CF9AE}" pid="5" name="Producer">
    <vt:lpwstr>Adobe PDF Library 15.0</vt:lpwstr>
  </property>
  <property fmtid="{D5CDD505-2E9C-101B-9397-08002B2CF9AE}" pid="6" name="ContentTypeId">
    <vt:lpwstr>0x01010047D4C5E096CC3840B0C03DCDE7A79817</vt:lpwstr>
  </property>
  <property fmtid="{D5CDD505-2E9C-101B-9397-08002B2CF9AE}" pid="7" name="MediaServiceImageTags">
    <vt:lpwstr/>
  </property>
</Properties>
</file>