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29" r:id="rId4"/>
    <p:sldMasterId id="2147484805" r:id="rId5"/>
    <p:sldMasterId id="2147484819" r:id="rId6"/>
  </p:sldMasterIdLst>
  <p:notesMasterIdLst>
    <p:notesMasterId r:id="rId55"/>
  </p:notesMasterIdLst>
  <p:handoutMasterIdLst>
    <p:handoutMasterId r:id="rId56"/>
  </p:handoutMasterIdLst>
  <p:sldIdLst>
    <p:sldId id="454" r:id="rId7"/>
    <p:sldId id="448" r:id="rId8"/>
    <p:sldId id="521" r:id="rId9"/>
    <p:sldId id="520" r:id="rId10"/>
    <p:sldId id="522" r:id="rId11"/>
    <p:sldId id="471" r:id="rId12"/>
    <p:sldId id="527" r:id="rId13"/>
    <p:sldId id="523" r:id="rId14"/>
    <p:sldId id="544" r:id="rId15"/>
    <p:sldId id="528" r:id="rId16"/>
    <p:sldId id="524" r:id="rId17"/>
    <p:sldId id="545" r:id="rId18"/>
    <p:sldId id="529" r:id="rId19"/>
    <p:sldId id="486" r:id="rId20"/>
    <p:sldId id="546" r:id="rId21"/>
    <p:sldId id="530" r:id="rId22"/>
    <p:sldId id="482" r:id="rId23"/>
    <p:sldId id="547" r:id="rId24"/>
    <p:sldId id="531" r:id="rId25"/>
    <p:sldId id="525" r:id="rId26"/>
    <p:sldId id="548" r:id="rId27"/>
    <p:sldId id="532" r:id="rId28"/>
    <p:sldId id="526" r:id="rId29"/>
    <p:sldId id="549" r:id="rId30"/>
    <p:sldId id="533" r:id="rId31"/>
    <p:sldId id="495" r:id="rId32"/>
    <p:sldId id="550" r:id="rId33"/>
    <p:sldId id="534" r:id="rId34"/>
    <p:sldId id="498" r:id="rId35"/>
    <p:sldId id="552" r:id="rId36"/>
    <p:sldId id="535" r:id="rId37"/>
    <p:sldId id="501" r:id="rId38"/>
    <p:sldId id="553" r:id="rId39"/>
    <p:sldId id="536" r:id="rId40"/>
    <p:sldId id="504" r:id="rId41"/>
    <p:sldId id="554" r:id="rId42"/>
    <p:sldId id="537" r:id="rId43"/>
    <p:sldId id="507" r:id="rId44"/>
    <p:sldId id="555" r:id="rId45"/>
    <p:sldId id="538" r:id="rId46"/>
    <p:sldId id="517" r:id="rId47"/>
    <p:sldId id="556" r:id="rId48"/>
    <p:sldId id="539" r:id="rId49"/>
    <p:sldId id="513" r:id="rId50"/>
    <p:sldId id="557" r:id="rId51"/>
    <p:sldId id="541" r:id="rId52"/>
    <p:sldId id="558" r:id="rId53"/>
    <p:sldId id="290" r:id="rId54"/>
  </p:sldIdLst>
  <p:sldSz cx="9906000" cy="6858000" type="A4"/>
  <p:notesSz cx="6858000" cy="9144000"/>
  <p:defaultTextStyle>
    <a:defPPr>
      <a:defRPr lang="en-AU"/>
    </a:defPPr>
    <a:lvl1pPr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1pPr>
    <a:lvl2pPr marL="4556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2pPr>
    <a:lvl3pPr marL="9128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3pPr>
    <a:lvl4pPr marL="13700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4pPr>
    <a:lvl5pPr marL="18272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5pPr>
    <a:lvl6pPr marL="2286000" algn="l" defTabSz="914400" rtl="0" eaLnBrk="1" latinLnBrk="0" hangingPunct="1">
      <a:defRPr sz="1700" kern="1200">
        <a:solidFill>
          <a:schemeClr val="tx1"/>
        </a:solidFill>
        <a:latin typeface="Arial" panose="020B0604020202020204" pitchFamily="34" charset="0"/>
        <a:ea typeface="+mn-ea"/>
        <a:cs typeface="+mn-cs"/>
      </a:defRPr>
    </a:lvl6pPr>
    <a:lvl7pPr marL="2743200" algn="l" defTabSz="914400" rtl="0" eaLnBrk="1" latinLnBrk="0" hangingPunct="1">
      <a:defRPr sz="1700" kern="1200">
        <a:solidFill>
          <a:schemeClr val="tx1"/>
        </a:solidFill>
        <a:latin typeface="Arial" panose="020B0604020202020204" pitchFamily="34" charset="0"/>
        <a:ea typeface="+mn-ea"/>
        <a:cs typeface="+mn-cs"/>
      </a:defRPr>
    </a:lvl7pPr>
    <a:lvl8pPr marL="3200400" algn="l" defTabSz="914400" rtl="0" eaLnBrk="1" latinLnBrk="0" hangingPunct="1">
      <a:defRPr sz="1700" kern="1200">
        <a:solidFill>
          <a:schemeClr val="tx1"/>
        </a:solidFill>
        <a:latin typeface="Arial" panose="020B0604020202020204" pitchFamily="34" charset="0"/>
        <a:ea typeface="+mn-ea"/>
        <a:cs typeface="+mn-cs"/>
      </a:defRPr>
    </a:lvl8pPr>
    <a:lvl9pPr marL="3657600" algn="l" defTabSz="914400" rtl="0" eaLnBrk="1" latinLnBrk="0" hangingPunct="1">
      <a:defRPr sz="17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66DAE1-B023-D72D-8AF0-0B07EAEE2D98}" name="Gwen Michener" initials="GM" userId="S::gwen.michener@caritas.org.au::b311b10d-d751-43a8-ab17-f9773079cc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a Howe" initials="" lastIdx="134" clrIdx="7"/>
  <p:cmAuthor id="2" name="Author" initials="" lastIdx="0" clrIdx="5"/>
  <p:cmAuthor id="3" name="Richard Stevens" initials="" lastIdx="7" clrIdx="6"/>
  <p:cmAuthor id="4" name="Dr Rebekah Pryor" initials="DRP" lastIdx="6" clrIdx="8">
    <p:extLst>
      <p:ext uri="{19B8F6BF-5375-455C-9EA6-DF929625EA0E}">
        <p15:presenceInfo xmlns:p15="http://schemas.microsoft.com/office/powerpoint/2012/main" userId="S-1-5-21-568877940-3399399001-4121681156-7401" providerId="AD"/>
      </p:ext>
    </p:extLst>
  </p:cmAuthor>
  <p:cmAuthor id="5" name="Nicole Dobrohotoff" initials="ND" lastIdx="20" clrIdx="9">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1E04"/>
    <a:srgbClr val="C1DBC1"/>
    <a:srgbClr val="EAB724"/>
    <a:srgbClr val="9FC2F2"/>
    <a:srgbClr val="5CE4C2"/>
    <a:srgbClr val="F79169"/>
    <a:srgbClr val="D8EFF9"/>
    <a:srgbClr val="D1D3DB"/>
    <a:srgbClr val="EDDDD6"/>
    <a:srgbClr val="E3D4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evens and Cove custom table">
    <a:wholeTbl>
      <a:tcTxStyle>
        <a:fontRef idx="minor">
          <a:schemeClr val="accent5"/>
        </a:fontRef>
        <a:schemeClr val="tx1"/>
      </a:tcTxStyle>
      <a:tcStyle>
        <a:tcBdr>
          <a:left>
            <a:ln w="0" cmpd="sng">
              <a:solidFill>
                <a:schemeClr val="lt2"/>
              </a:solidFill>
            </a:ln>
          </a:left>
          <a:right>
            <a:ln w="0" cmpd="sng">
              <a:solidFill>
                <a:schemeClr val="lt2"/>
              </a:solidFill>
            </a:ln>
          </a:right>
          <a:top>
            <a:ln w="0" cmpd="sng">
              <a:solidFill>
                <a:schemeClr val="lt2"/>
              </a:solidFill>
            </a:ln>
          </a:top>
          <a:bottom>
            <a:ln w="0" cmpd="sng">
              <a:solidFill>
                <a:srgbClr val="FF9D7A"/>
              </a:solidFill>
            </a:ln>
          </a:bottom>
          <a:insideH>
            <a:ln w="10000" cmpd="sng">
              <a:solidFill>
                <a:schemeClr val="accent1"/>
              </a:solidFill>
            </a:ln>
          </a:insideH>
          <a:insideV>
            <a:ln w="10000" cmpd="sng">
              <a:solidFill>
                <a:schemeClr val="accent1"/>
              </a:solidFill>
            </a:ln>
          </a:insideV>
        </a:tcBdr>
      </a:tcStyle>
    </a:wholeTbl>
    <a:band1H>
      <a:tcStyle>
        <a:tcBdr/>
      </a:tcStyle>
    </a:band1H>
    <a:band2H>
      <a:tcStyle>
        <a:tcBdr/>
      </a:tcStyle>
    </a:band2H>
    <a:band1V>
      <a:tcStyle>
        <a:tcBdr/>
      </a:tcStyle>
    </a:band1V>
    <a:band2V>
      <a:tcStyle>
        <a:tcBdr/>
      </a:tcStyle>
    </a:band2V>
    <a:lastCol>
      <a:tcTxStyle b="on">
        <a:fontRef idx="minor">
          <a:schemeClr val="accent5"/>
        </a:fontRef>
        <a:schemeClr val="lt1"/>
      </a:tcTxStyle>
      <a:tcStyle>
        <a:tcBdr/>
      </a:tcStyle>
    </a:lastCol>
    <a:firstCol>
      <a:tcTxStyle b="on">
        <a:fontRef idx="minor">
          <a:schemeClr val="accent5"/>
        </a:fontRef>
        <a:schemeClr val="tx1"/>
      </a:tcTxStyle>
      <a:tcStyle>
        <a:tcBdr/>
      </a:tcStyle>
    </a:firstCol>
    <a:lastRow>
      <a:tcTxStyle b="on">
        <a:fontRef idx="minor">
          <a:schemeClr val="accent5"/>
        </a:fontRef>
        <a:schemeClr val="tx1"/>
      </a:tcTxStyle>
      <a:tcStyle>
        <a:tcBdr>
          <a:top>
            <a:ln w="0" cmpd="sng">
              <a:solidFill>
                <a:schemeClr val="tx1"/>
              </a:solidFill>
            </a:ln>
          </a:top>
        </a:tcBdr>
      </a:tcStyle>
    </a:lastRow>
    <a:firstRow>
      <a:tcTxStyle b="on">
        <a:fontRef idx="minor">
          <a:srgbClr val="BE1E2D"/>
        </a:fontRef>
        <a:srgbClr val="FFFFFF"/>
      </a:tcTxStyle>
      <a:tcStyle>
        <a:tcBdr>
          <a:bottom>
            <a:ln w="20000" cmpd="sng">
              <a:solidFill>
                <a:schemeClr val="accent1"/>
              </a:solidFill>
            </a:ln>
          </a:bottom>
        </a:tcBdr>
        <a:fill>
          <a:solidFill>
            <a:schemeClr val="dk2"/>
          </a:solidFill>
        </a:fill>
      </a:tcStyle>
    </a:firstRow>
  </a:tblStyle>
  <a:tblStyle styleId="{00A15C55-8517-42AA-B614-E9B94910E393}" styleName="Medium Style 2 - Accent 4">
    <a:wholeTbl>
      <a:tcTxStyle>
        <a:fontRef idx="minor">
          <a:prstClr val="black"/>
        </a:fontRef>
        <a:schemeClr val="dk1"/>
      </a:tcTxStyle>
      <a:tcStyle>
        <a:tcBdr>
          <a:left>
            <a:ln w="20000" cmpd="sng">
              <a:solidFill>
                <a:srgbClr val="FF9D7A"/>
              </a:solidFill>
            </a:ln>
          </a:left>
          <a:right>
            <a:ln w="20000" cmpd="sng">
              <a:solidFill>
                <a:srgbClr val="FF9D7A"/>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150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45" autoAdjust="0"/>
    <p:restoredTop sz="41101" autoAdjust="0"/>
  </p:normalViewPr>
  <p:slideViewPr>
    <p:cSldViewPr snapToGrid="0">
      <p:cViewPr varScale="1">
        <p:scale>
          <a:sx n="48" d="100"/>
          <a:sy n="48" d="100"/>
        </p:scale>
        <p:origin x="3888" y="48"/>
      </p:cViewPr>
      <p:guideLst/>
    </p:cSldViewPr>
  </p:slideViewPr>
  <p:outlineViewPr>
    <p:cViewPr>
      <p:scale>
        <a:sx n="33" d="100"/>
        <a:sy n="33" d="100"/>
      </p:scale>
      <p:origin x="0" y="-1901"/>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1" d="2"/>
          <a:sy n="1" d="2"/>
        </p:scale>
        <p:origin x="1766" y="2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commentAuthors" Target="commen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eader Placeholder 5">
            <a:extLst>
              <a:ext uri="{FF2B5EF4-FFF2-40B4-BE49-F238E27FC236}">
                <a16:creationId xmlns:a16="http://schemas.microsoft.com/office/drawing/2014/main" id="{730902A2-F752-44EA-8B51-7C6D459F9A59}"/>
              </a:ext>
            </a:extLst>
          </p:cNvPr>
          <p:cNvSpPr>
            <a:spLocks noGrp="1"/>
          </p:cNvSpPr>
          <p:nvPr>
            <p:ph type="hdr" sz="quarter"/>
          </p:nvPr>
        </p:nvSpPr>
        <p:spPr>
          <a:xfrm>
            <a:off x="0" y="-11113"/>
            <a:ext cx="2971800" cy="457201"/>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dirty="0"/>
          </a:p>
        </p:txBody>
      </p:sp>
      <p:sp>
        <p:nvSpPr>
          <p:cNvPr id="7" name="Date Placeholder 6">
            <a:extLst>
              <a:ext uri="{FF2B5EF4-FFF2-40B4-BE49-F238E27FC236}">
                <a16:creationId xmlns:a16="http://schemas.microsoft.com/office/drawing/2014/main" id="{D2A23106-59E8-492F-BA21-7557787E2AC8}"/>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914367" eaLnBrk="1" fontAlgn="auto" hangingPunct="1">
              <a:spcBef>
                <a:spcPts val="0"/>
              </a:spcBef>
              <a:spcAft>
                <a:spcPts val="0"/>
              </a:spcAft>
              <a:defRPr sz="1200">
                <a:latin typeface="Segoe UI" pitchFamily="34" charset="0"/>
              </a:defRPr>
            </a:lvl1pPr>
          </a:lstStyle>
          <a:p>
            <a:pPr>
              <a:defRPr/>
            </a:pPr>
            <a:fld id="{4CDB80B5-8DFE-4CF8-A82E-08B1F2B62E93}" type="datetime8">
              <a:rPr lang="en-AU"/>
              <a:pPr>
                <a:defRPr/>
              </a:pPr>
              <a:t>9/02/2024 12:19 PM</a:t>
            </a:fld>
            <a:endParaRPr lang="en-US" dirty="0"/>
          </a:p>
        </p:txBody>
      </p:sp>
      <p:sp>
        <p:nvSpPr>
          <p:cNvPr id="8" name="Footer Placeholder 7">
            <a:extLst>
              <a:ext uri="{FF2B5EF4-FFF2-40B4-BE49-F238E27FC236}">
                <a16:creationId xmlns:a16="http://schemas.microsoft.com/office/drawing/2014/main" id="{82CE2CE4-0FC0-47EC-9F01-6D4620FB3432}"/>
              </a:ext>
            </a:extLst>
          </p:cNvPr>
          <p:cNvSpPr>
            <a:spLocks noGrp="1"/>
          </p:cNvSpPr>
          <p:nvPr>
            <p:ph type="ftr" sz="quarter" idx="2"/>
          </p:nvPr>
        </p:nvSpPr>
        <p:spPr>
          <a:xfrm>
            <a:off x="0" y="8685213"/>
            <a:ext cx="5794375" cy="331787"/>
          </a:xfrm>
          <a:prstGeom prst="rect">
            <a:avLst/>
          </a:prstGeom>
        </p:spPr>
        <p:txBody>
          <a:bodyPr vert="horz" lIns="91440" tIns="45720" rIns="91440" bIns="45720" rtlCol="0" anchor="b"/>
          <a:lstStyle>
            <a:lvl1pPr marL="398463" algn="l" defTabSz="914099" fontAlgn="auto">
              <a:spcBef>
                <a:spcPts val="0"/>
              </a:spcBef>
              <a:spcAft>
                <a:spcPts val="0"/>
              </a:spcAft>
              <a:defRPr sz="400">
                <a:gradFill>
                  <a:gsLst>
                    <a:gs pos="0">
                      <a:schemeClr val="tx1"/>
                    </a:gs>
                    <a:gs pos="100000">
                      <a:schemeClr val="tx1"/>
                    </a:gs>
                  </a:gsLst>
                  <a:lin ang="5400000" scaled="0"/>
                </a:gradFill>
                <a:latin typeface="Segoe UI" pitchFamily="34" charset="0"/>
                <a:ea typeface="Segoe UI" pitchFamily="34" charset="0"/>
                <a:cs typeface="Segoe UI" pitchFamily="34" charset="0"/>
              </a:defRPr>
            </a:lvl1pPr>
          </a:lstStyle>
          <a:p>
            <a:pPr>
              <a:defRPr/>
            </a:pPr>
            <a:r>
              <a:rPr lang="en-US" dirty="0"/>
              <a:t>© Microsoft Corporation. All rights reserved. MICROSOFT MAKES NO WARRANTIES, EXPRESS, IMPLIED OR STATUTORY, AS TO THE INFORMATION IN THIS PRESENTATION.</a:t>
            </a:r>
          </a:p>
        </p:txBody>
      </p:sp>
      <p:sp>
        <p:nvSpPr>
          <p:cNvPr id="9" name="Slide Number Placeholder 8">
            <a:extLst>
              <a:ext uri="{FF2B5EF4-FFF2-40B4-BE49-F238E27FC236}">
                <a16:creationId xmlns:a16="http://schemas.microsoft.com/office/drawing/2014/main" id="{ACF672A0-6FB6-4AB0-AAE3-87E487352BD8}"/>
              </a:ext>
            </a:extLst>
          </p:cNvPr>
          <p:cNvSpPr>
            <a:spLocks noGrp="1"/>
          </p:cNvSpPr>
          <p:nvPr>
            <p:ph type="sldNum" sz="quarter" idx="3"/>
          </p:nvPr>
        </p:nvSpPr>
        <p:spPr>
          <a:xfrm>
            <a:off x="5783263" y="8685213"/>
            <a:ext cx="107315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862F78BE-8951-4693-8B3C-2AE402EF2FDB}"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FC1D8230-D8F9-4357-9F9D-8D91E46822F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dirty="0"/>
          </a:p>
        </p:txBody>
      </p:sp>
      <p:sp>
        <p:nvSpPr>
          <p:cNvPr id="9" name="Slide Image Placeholder 8">
            <a:extLst>
              <a:ext uri="{FF2B5EF4-FFF2-40B4-BE49-F238E27FC236}">
                <a16:creationId xmlns:a16="http://schemas.microsoft.com/office/drawing/2014/main" id="{A6120BBB-0F8C-4818-ACB4-C2743B954829}"/>
              </a:ext>
            </a:extLst>
          </p:cNvPr>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10" name="Footer Placeholder 9">
            <a:extLst>
              <a:ext uri="{FF2B5EF4-FFF2-40B4-BE49-F238E27FC236}">
                <a16:creationId xmlns:a16="http://schemas.microsoft.com/office/drawing/2014/main" id="{CF9D976A-6A1E-4E12-8AAD-516DFB628BC8}"/>
              </a:ext>
            </a:extLst>
          </p:cNvPr>
          <p:cNvSpPr>
            <a:spLocks noGrp="1"/>
          </p:cNvSpPr>
          <p:nvPr>
            <p:ph type="ftr" sz="quarter" idx="4"/>
          </p:nvPr>
        </p:nvSpPr>
        <p:spPr>
          <a:xfrm>
            <a:off x="0" y="8686800"/>
            <a:ext cx="5921375" cy="355600"/>
          </a:xfrm>
          <a:prstGeom prst="rect">
            <a:avLst/>
          </a:prstGeom>
        </p:spPr>
        <p:txBody>
          <a:bodyPr vert="horz" lIns="91440" tIns="45720" rIns="91440" bIns="45720" rtlCol="0" anchor="b"/>
          <a:lstStyle>
            <a:lvl1pPr marL="571500" indent="0" algn="l" defTabSz="914099" fontAlgn="auto">
              <a:spcBef>
                <a:spcPts val="0"/>
              </a:spcBef>
              <a:spcAft>
                <a:spcPts val="0"/>
              </a:spcAft>
              <a:defRPr sz="400">
                <a:gradFill>
                  <a:gsLst>
                    <a:gs pos="0">
                      <a:prstClr val="black"/>
                    </a:gs>
                    <a:gs pos="100000">
                      <a:prstClr val="black"/>
                    </a:gs>
                  </a:gsLst>
                  <a:lin ang="5400000" scaled="0"/>
                </a:gradFill>
                <a:latin typeface="Segoe UI" pitchFamily="34" charset="0"/>
                <a:ea typeface="Segoe UI" pitchFamily="34" charset="0"/>
                <a:cs typeface="Segoe UI" pitchFamily="34" charset="0"/>
              </a:defRPr>
            </a:lvl1pPr>
          </a:lstStyle>
          <a:p>
            <a:pPr>
              <a:defRPr/>
            </a:pPr>
            <a:r>
              <a:rPr lang="en-US" dirty="0"/>
              <a:t>© Microsoft Corporation. All rights reserved. MICROSOFT MAKES NO WARRANTIES, EXPRESS, IMPLIED OR STATUTORY, AS TO THE INFORMATION IN THIS PRESENTATION.</a:t>
            </a:r>
          </a:p>
        </p:txBody>
      </p:sp>
      <p:sp>
        <p:nvSpPr>
          <p:cNvPr id="11" name="Date Placeholder 10">
            <a:extLst>
              <a:ext uri="{FF2B5EF4-FFF2-40B4-BE49-F238E27FC236}">
                <a16:creationId xmlns:a16="http://schemas.microsoft.com/office/drawing/2014/main" id="{4EC449FF-32AE-462C-8E84-03CA6868A20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367" eaLnBrk="1" fontAlgn="auto" hangingPunct="1">
              <a:spcBef>
                <a:spcPts val="0"/>
              </a:spcBef>
              <a:spcAft>
                <a:spcPts val="0"/>
              </a:spcAft>
              <a:defRPr sz="1200">
                <a:latin typeface="Segoe UI" pitchFamily="34" charset="0"/>
              </a:defRPr>
            </a:lvl1pPr>
          </a:lstStyle>
          <a:p>
            <a:pPr>
              <a:defRPr/>
            </a:pPr>
            <a:fld id="{ACF33431-FB8D-4126-9992-F5318BAD86EE}" type="datetime8">
              <a:rPr lang="en-AU"/>
              <a:pPr>
                <a:defRPr/>
              </a:pPr>
              <a:t>9/02/2024 12:18 PM</a:t>
            </a:fld>
            <a:endParaRPr lang="en-US" dirty="0"/>
          </a:p>
        </p:txBody>
      </p:sp>
      <p:sp>
        <p:nvSpPr>
          <p:cNvPr id="12" name="Notes Placeholder 11">
            <a:extLst>
              <a:ext uri="{FF2B5EF4-FFF2-40B4-BE49-F238E27FC236}">
                <a16:creationId xmlns:a16="http://schemas.microsoft.com/office/drawing/2014/main" id="{B80CED1D-3EE4-4F1C-9F5E-9F6E378FF9A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Slide Number Placeholder 12">
            <a:extLst>
              <a:ext uri="{FF2B5EF4-FFF2-40B4-BE49-F238E27FC236}">
                <a16:creationId xmlns:a16="http://schemas.microsoft.com/office/drawing/2014/main" id="{C9C3CE78-0F28-40CA-AE80-5F4244E36FEC}"/>
              </a:ext>
            </a:extLst>
          </p:cNvPr>
          <p:cNvSpPr>
            <a:spLocks noGrp="1"/>
          </p:cNvSpPr>
          <p:nvPr>
            <p:ph type="sldNum" sz="quarter" idx="5"/>
          </p:nvPr>
        </p:nvSpPr>
        <p:spPr>
          <a:xfrm>
            <a:off x="5908675" y="8685213"/>
            <a:ext cx="947738"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F775B3EC-FD30-4FE3-8AE7-B218EE863BD1}"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f/>
  <p:notesStyle>
    <a:lvl1pPr algn="l" defTabSz="912813" rtl="0" eaLnBrk="0" fontAlgn="base" hangingPunct="0">
      <a:lnSpc>
        <a:spcPct val="90000"/>
      </a:lnSpc>
      <a:spcBef>
        <a:spcPct val="30000"/>
      </a:spcBef>
      <a:spcAft>
        <a:spcPts val="338"/>
      </a:spcAft>
      <a:defRPr sz="800" kern="1200">
        <a:solidFill>
          <a:schemeClr val="tx1"/>
        </a:solidFill>
        <a:latin typeface="Segoe UI" panose="020B0502040204020203" pitchFamily="34" charset="0"/>
        <a:ea typeface="+mn-ea"/>
        <a:cs typeface="+mn-cs"/>
      </a:defRPr>
    </a:lvl1pPr>
    <a:lvl2pPr marL="212725" indent="-104775"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2pPr>
    <a:lvl3pPr marL="327025"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3pPr>
    <a:lvl4pPr marL="482600" indent="-14605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4pPr>
    <a:lvl5pPr marL="614363"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aritas.org.au/media/3dwoqowm/your-compassion-in-action_september-2023_digital.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aritas.org.au/media/4eohpgxf/caritasnews_winter-2023_digital_fa-1.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ata.worldbank.org/country/TZ"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wfp.org/countries/tanzania"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fp.org/publications/global-report-food-crises-2023-mid-year-updat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endParaRPr lang="en-US" dirty="0"/>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1</a:t>
            </a:fld>
            <a:endParaRPr lang="en-US" altLang="en-US" dirty="0"/>
          </a:p>
        </p:txBody>
      </p:sp>
    </p:spTree>
    <p:extLst>
      <p:ext uri="{BB962C8B-B14F-4D97-AF65-F5344CB8AC3E}">
        <p14:creationId xmlns:p14="http://schemas.microsoft.com/office/powerpoint/2010/main" val="120416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3 Jesus falls for the first time</a:t>
            </a:r>
          </a:p>
          <a:p>
            <a:endParaRPr lang="en-AU" dirty="0"/>
          </a:p>
          <a:p>
            <a:pPr>
              <a:lnSpc>
                <a:spcPts val="2400"/>
              </a:lnSpc>
              <a:spcAft>
                <a:spcPts val="1200"/>
              </a:spcAft>
            </a:pPr>
            <a:r>
              <a:rPr lang="en-AU" sz="800" dirty="0"/>
              <a:t>Under the weight of a heavy cross, Jesus stumbles and falls.</a:t>
            </a:r>
            <a:endParaRPr lang="en-US" sz="1050" dirty="0"/>
          </a:p>
          <a:p>
            <a:endParaRPr lang="en-AU" dirty="0"/>
          </a:p>
          <a:p>
            <a:r>
              <a:rPr lang="en-AU" i="1" dirty="0"/>
              <a:t>(pause)</a:t>
            </a:r>
          </a:p>
          <a:p>
            <a:endParaRPr lang="en-AU" dirty="0"/>
          </a:p>
          <a:p>
            <a:pPr>
              <a:lnSpc>
                <a:spcPct val="114000"/>
              </a:lnSpc>
              <a:spcAft>
                <a:spcPts val="1200"/>
              </a:spcAft>
            </a:pPr>
            <a:r>
              <a:rPr lang="en-AU" sz="800" dirty="0">
                <a:solidFill>
                  <a:schemeClr val="bg1"/>
                </a:solidFill>
              </a:rPr>
              <a:t>Jesus understands how uncertain we can feel when life becomes challenging. Sometimes, the combination of such things as living with a disability, not having enough money to buy what you need, or living far from hospitals or schools make life especially challenging. </a:t>
            </a:r>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10</a:t>
            </a:fld>
            <a:endParaRPr lang="en-US" altLang="en-US" dirty="0"/>
          </a:p>
        </p:txBody>
      </p:sp>
    </p:spTree>
    <p:extLst>
      <p:ext uri="{BB962C8B-B14F-4D97-AF65-F5344CB8AC3E}">
        <p14:creationId xmlns:p14="http://schemas.microsoft.com/office/powerpoint/2010/main" val="3610236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90000"/>
              </a:lnSpc>
              <a:spcBef>
                <a:spcPct val="30000"/>
              </a:spcBef>
              <a:spcAft>
                <a:spcPts val="338"/>
              </a:spcAft>
              <a:buClrTx/>
              <a:buSzTx/>
              <a:buFontTx/>
              <a:buNone/>
              <a:tabLst/>
              <a:defRPr/>
            </a:pPr>
            <a:r>
              <a:rPr lang="en-AU" b="1" dirty="0"/>
              <a:t>EMMANUEL’S STORY</a:t>
            </a:r>
          </a:p>
          <a:p>
            <a:endParaRPr lang="en-AU" sz="8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Emmanuel’s story illustrates how, with the support of others, including organisations like Caritas Australia and its partners, people living with a disability can fully participate in and contribute to community life.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Emmanuel is 23. He grew up in the Malaita province of the Solomon Islands, with his father, mother and two siblings. His siblings study in the city of Honiara but Emmanuel attended San Isidro Care </a:t>
            </a:r>
            <a:r>
              <a:rPr lang="en-AU" sz="800" kern="1200" dirty="0" err="1">
                <a:solidFill>
                  <a:schemeClr val="tx1"/>
                </a:solidFill>
                <a:effectLst/>
                <a:latin typeface="Segoe UI" panose="020B0502040204020203" pitchFamily="34" charset="0"/>
                <a:ea typeface="+mn-ea"/>
                <a:cs typeface="+mn-cs"/>
              </a:rPr>
              <a:t>Center</a:t>
            </a:r>
            <a:r>
              <a:rPr lang="en-AU" sz="800" kern="1200" dirty="0">
                <a:solidFill>
                  <a:schemeClr val="tx1"/>
                </a:solidFill>
                <a:effectLst/>
                <a:latin typeface="Segoe UI" panose="020B0502040204020203" pitchFamily="34" charset="0"/>
                <a:ea typeface="+mn-ea"/>
                <a:cs typeface="+mn-cs"/>
              </a:rPr>
              <a:t> – a rural training centre that caters for hearing-impaired students in the Solomon Islands.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With your generous support and the help of Caritas Australia’s partner San Isidro Care </a:t>
            </a:r>
            <a:r>
              <a:rPr lang="en-AU" sz="800" kern="1200" dirty="0" err="1">
                <a:solidFill>
                  <a:schemeClr val="tx1"/>
                </a:solidFill>
                <a:effectLst/>
                <a:latin typeface="Segoe UI" panose="020B0502040204020203" pitchFamily="34" charset="0"/>
                <a:ea typeface="+mn-ea"/>
                <a:cs typeface="+mn-cs"/>
              </a:rPr>
              <a:t>Center</a:t>
            </a:r>
            <a:r>
              <a:rPr lang="en-AU" sz="800" kern="1200" dirty="0">
                <a:solidFill>
                  <a:schemeClr val="tx1"/>
                </a:solidFill>
                <a:effectLst/>
                <a:latin typeface="Segoe UI" panose="020B0502040204020203" pitchFamily="34" charset="0"/>
                <a:ea typeface="+mn-ea"/>
                <a:cs typeface="+mn-cs"/>
              </a:rPr>
              <a:t>, Emmanuel has been able to overcome the barriers of living with a hearing impairment and has learned the necessary skills, including sign language, to gain greater employment opportunities.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As the head boy of the centre, Emmanuel was selected by his classmates to attend World Youth Day (WYD) 2023 in Lisbon, Portugal, along with three other San Isidro students. (WYD is a worldwide encounter with the Pope, celebrated every three years. It is a great opportunity for young people to celebrate their faith and personally experience the universality of the Catholic Church.)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Emmanuel has now finished his four-year stint at the rural training centre and is looking forward to pursuing construction-related work using the skills he has learnt.  </a:t>
            </a:r>
          </a:p>
          <a:p>
            <a:endParaRPr lang="en-AU" sz="8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400" dirty="0"/>
              <a:t>____________</a:t>
            </a:r>
          </a:p>
          <a:p>
            <a:pPr marL="0" marR="0" lvl="0" indent="0" algn="l" defTabSz="912813" rtl="0" eaLnBrk="0" fontAlgn="base" latinLnBrk="0" hangingPunct="0">
              <a:lnSpc>
                <a:spcPct val="90000"/>
              </a:lnSpc>
              <a:spcBef>
                <a:spcPct val="30000"/>
              </a:spcBef>
              <a:spcAft>
                <a:spcPts val="338"/>
              </a:spcAft>
              <a:buClrTx/>
              <a:buSzTx/>
              <a:buFontTx/>
              <a:buNone/>
              <a:tabLst/>
              <a:defRPr/>
            </a:pPr>
            <a:endParaRPr lang="en-AU" sz="8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kern="1200" dirty="0">
                <a:solidFill>
                  <a:schemeClr val="tx1"/>
                </a:solidFill>
                <a:effectLst/>
                <a:latin typeface="Segoe UI" panose="020B0502040204020203" pitchFamily="34" charset="0"/>
                <a:ea typeface="+mn-ea"/>
                <a:cs typeface="+mn-cs"/>
              </a:rPr>
              <a:t>Image caption: </a:t>
            </a:r>
            <a:r>
              <a:rPr lang="en-AU" sz="800" dirty="0">
                <a:solidFill>
                  <a:srgbClr val="762000"/>
                </a:solidFill>
                <a:latin typeface="Roboto Light" panose="02000000000000000000" pitchFamily="2" charset="0"/>
                <a:ea typeface="Roboto Light" panose="02000000000000000000" pitchFamily="2" charset="0"/>
              </a:rPr>
              <a:t>Emmanuel tending chickens at the San Isidro Care </a:t>
            </a:r>
            <a:r>
              <a:rPr lang="en-AU" sz="800" dirty="0" err="1">
                <a:solidFill>
                  <a:srgbClr val="762000"/>
                </a:solidFill>
                <a:latin typeface="Roboto Light" panose="02000000000000000000" pitchFamily="2" charset="0"/>
                <a:ea typeface="Roboto Light" panose="02000000000000000000" pitchFamily="2" charset="0"/>
              </a:rPr>
              <a:t>Center</a:t>
            </a:r>
            <a:r>
              <a:rPr lang="en-AU" sz="800" dirty="0">
                <a:solidFill>
                  <a:srgbClr val="762000"/>
                </a:solidFill>
                <a:latin typeface="Roboto Light" panose="02000000000000000000" pitchFamily="2" charset="0"/>
                <a:ea typeface="Roboto Light" panose="02000000000000000000" pitchFamily="2" charset="0"/>
              </a:rPr>
              <a:t> in the Solomon Islands. Photo: Caritas Australia Solomon Islands</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11</a:t>
            </a:fld>
            <a:endParaRPr lang="en-US" altLang="en-US" dirty="0"/>
          </a:p>
        </p:txBody>
      </p:sp>
    </p:spTree>
    <p:extLst>
      <p:ext uri="{BB962C8B-B14F-4D97-AF65-F5344CB8AC3E}">
        <p14:creationId xmlns:p14="http://schemas.microsoft.com/office/powerpoint/2010/main" val="867241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342900" indent="-342900" algn="l">
              <a:lnSpc>
                <a:spcPct val="114000"/>
              </a:lnSpc>
              <a:spcAft>
                <a:spcPts val="844"/>
              </a:spcAft>
              <a:buFont typeface="Arial" panose="020B0604020202020204" pitchFamily="34" charset="0"/>
              <a:buChar char="•"/>
            </a:pPr>
            <a:r>
              <a:rPr lang="en-AU" sz="800" dirty="0"/>
              <a:t>Can you think of a time when you achieved something you didn’t expect to? What or who helped you achieve it? </a:t>
            </a:r>
          </a:p>
          <a:p>
            <a:endParaRPr lang="en-AU" i="1" dirty="0"/>
          </a:p>
          <a:p>
            <a:r>
              <a:rPr lang="en-AU" i="1" dirty="0"/>
              <a:t>(pause)</a:t>
            </a:r>
          </a:p>
          <a:p>
            <a:endParaRPr lang="en-AU" dirty="0"/>
          </a:p>
          <a:p>
            <a:r>
              <a:rPr lang="en-AU" b="1" dirty="0"/>
              <a:t>RESPOND</a:t>
            </a:r>
          </a:p>
          <a:p>
            <a:endParaRPr lang="en-AU" dirty="0"/>
          </a:p>
          <a:p>
            <a:pPr>
              <a:lnSpc>
                <a:spcPts val="2400"/>
              </a:lnSpc>
              <a:spcAft>
                <a:spcPts val="1200"/>
              </a:spcAft>
            </a:pPr>
            <a:r>
              <a:rPr lang="en-AU" sz="800" dirty="0"/>
              <a:t>Jesus, you lift up all who stumble or feel left out. </a:t>
            </a:r>
          </a:p>
          <a:p>
            <a:pPr>
              <a:lnSpc>
                <a:spcPts val="2400"/>
              </a:lnSpc>
              <a:spcAft>
                <a:spcPts val="1200"/>
              </a:spcAft>
            </a:pPr>
            <a:r>
              <a:rPr lang="en-AU" sz="800" b="1" dirty="0"/>
              <a:t>May we follow the way of dignity.</a:t>
            </a:r>
            <a:endParaRPr lang="en-AU" sz="800" dirty="0"/>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12</a:t>
            </a:fld>
            <a:endParaRPr lang="en-US" altLang="en-US" dirty="0"/>
          </a:p>
        </p:txBody>
      </p:sp>
    </p:spTree>
    <p:extLst>
      <p:ext uri="{BB962C8B-B14F-4D97-AF65-F5344CB8AC3E}">
        <p14:creationId xmlns:p14="http://schemas.microsoft.com/office/powerpoint/2010/main" val="496710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4 Jesus meets his mother</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dirty="0"/>
          </a:p>
          <a:p>
            <a:pPr>
              <a:lnSpc>
                <a:spcPts val="2400"/>
              </a:lnSpc>
              <a:spcAft>
                <a:spcPts val="1200"/>
              </a:spcAft>
            </a:pPr>
            <a:r>
              <a:rPr lang="en-AU" sz="800" dirty="0"/>
              <a:t>On the way, Jesus meets his mother. Out of deep love and utter sadness at watching her son suffer, Mary comforts him.</a:t>
            </a:r>
            <a:endParaRPr lang="en-US" sz="1050" dirty="0"/>
          </a:p>
          <a:p>
            <a:endParaRPr lang="en-AU" dirty="0"/>
          </a:p>
          <a:p>
            <a:r>
              <a:rPr lang="en-AU" i="1" dirty="0"/>
              <a:t>(pause)</a:t>
            </a:r>
          </a:p>
          <a:p>
            <a:endParaRPr lang="en-AU" dirty="0"/>
          </a:p>
          <a:p>
            <a:pPr>
              <a:lnSpc>
                <a:spcPts val="2400"/>
              </a:lnSpc>
              <a:spcAft>
                <a:spcPts val="1200"/>
              </a:spcAft>
            </a:pPr>
            <a:r>
              <a:rPr lang="en-AU" sz="800" dirty="0"/>
              <a:t>Jesus knew that love brings comfort in times of suffering. Mary knew it too. Even while Jesus was on the cross, he showed love for his mother by connecting her with his dear friend John, who made a place for her in his home. </a:t>
            </a:r>
          </a:p>
          <a:p>
            <a:pPr>
              <a:lnSpc>
                <a:spcPts val="2400"/>
              </a:lnSpc>
              <a:spcAft>
                <a:spcPts val="1200"/>
              </a:spcAft>
            </a:pPr>
            <a:endParaRPr lang="en-AU" sz="800" dirty="0"/>
          </a:p>
          <a:p>
            <a:pPr>
              <a:lnSpc>
                <a:spcPts val="2400"/>
              </a:lnSpc>
              <a:spcAft>
                <a:spcPts val="1200"/>
              </a:spcAft>
            </a:pPr>
            <a:r>
              <a:rPr lang="en-AU" sz="300" dirty="0"/>
              <a:t>____________</a:t>
            </a:r>
          </a:p>
          <a:p>
            <a:pPr>
              <a:lnSpc>
                <a:spcPts val="2400"/>
              </a:lnSpc>
              <a:spcAft>
                <a:spcPts val="1200"/>
              </a:spcAft>
            </a:pPr>
            <a:endParaRPr lang="en-AU" sz="3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800" dirty="0"/>
              <a:t>Luke 23:27–31, John 19:25–27</a:t>
            </a:r>
          </a:p>
          <a:p>
            <a:pPr>
              <a:lnSpc>
                <a:spcPts val="2400"/>
              </a:lnSpc>
              <a:spcAft>
                <a:spcPts val="1200"/>
              </a:spcAft>
            </a:pPr>
            <a:endParaRPr lang="en-AU" sz="800" dirty="0"/>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13</a:t>
            </a:fld>
            <a:endParaRPr lang="en-US" altLang="en-US" dirty="0"/>
          </a:p>
        </p:txBody>
      </p:sp>
    </p:spTree>
    <p:extLst>
      <p:ext uri="{BB962C8B-B14F-4D97-AF65-F5344CB8AC3E}">
        <p14:creationId xmlns:p14="http://schemas.microsoft.com/office/powerpoint/2010/main" val="1264987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sz="800" b="1" kern="1200" dirty="0">
                <a:solidFill>
                  <a:schemeClr val="tx1"/>
                </a:solidFill>
                <a:effectLst/>
                <a:latin typeface="Segoe UI" panose="020B0502040204020203" pitchFamily="34" charset="0"/>
                <a:ea typeface="+mn-ea"/>
                <a:cs typeface="+mn-cs"/>
              </a:rPr>
              <a:t>A COMMUNITY’S STORY</a:t>
            </a:r>
          </a:p>
          <a:p>
            <a:pPr marL="0" marR="0" lvl="0" indent="0" algn="l" defTabSz="912813" rtl="0" eaLnBrk="0" fontAlgn="base" latinLnBrk="0" hangingPunct="0">
              <a:lnSpc>
                <a:spcPct val="90000"/>
              </a:lnSpc>
              <a:spcBef>
                <a:spcPct val="30000"/>
              </a:spcBef>
              <a:spcAft>
                <a:spcPts val="338"/>
              </a:spcAft>
              <a:buClrTx/>
              <a:buSzTx/>
              <a:buFontTx/>
              <a:buNone/>
              <a:tabLst/>
              <a:defRPr/>
            </a:pPr>
            <a:endParaRPr lang="en-US"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US" dirty="0"/>
              <a:t>This story shows how members of a community worked together to discover creative ways to meet their needs and make a better future. </a:t>
            </a:r>
          </a:p>
          <a:p>
            <a:endParaRPr lang="en-AU" sz="800" kern="1200" dirty="0">
              <a:solidFill>
                <a:schemeClr val="tx1"/>
              </a:solidFill>
              <a:effectLst/>
              <a:latin typeface="Segoe UI" panose="020B0502040204020203" pitchFamily="34" charset="0"/>
              <a:ea typeface="+mn-ea"/>
              <a:cs typeface="+mn-cs"/>
            </a:endParaRPr>
          </a:p>
          <a:p>
            <a:r>
              <a:rPr lang="en-US" dirty="0"/>
              <a:t>It has been a difficult year for vulnerable communities in Malawi, where more than 70 percent of the population live on less than US$2.15 a day. </a:t>
            </a:r>
          </a:p>
          <a:p>
            <a:endParaRPr lang="en-US" dirty="0"/>
          </a:p>
          <a:p>
            <a:r>
              <a:rPr lang="en-US" dirty="0"/>
              <a:t>The destructive Cyclone Freddy in March 2023 significantly impacted communities in the southern part of the country, particularly around the Blantyre region, by destroying the crops and basic service infrastructures. A widespread cholera outbreak – the deadliest in the country’s history – also led to the deaths of more than 1,700 people. During this time, the kindness of generous people like you was essential in helping provide emergency recovery and long-term support to communities in Malawi, so that families can be healthy and resilient. </a:t>
            </a:r>
          </a:p>
          <a:p>
            <a:endParaRPr lang="en-US" dirty="0"/>
          </a:p>
          <a:p>
            <a:r>
              <a:rPr lang="en-US" dirty="0"/>
              <a:t>Since 2016, with the support of Caritas Australia’s partners Catholic Development Commission (CADECOM) in Malawi and Diocese of </a:t>
            </a:r>
            <a:r>
              <a:rPr lang="en-US" dirty="0" err="1"/>
              <a:t>Mbulu</a:t>
            </a:r>
            <a:r>
              <a:rPr lang="en-US" dirty="0"/>
              <a:t> Development Department (DMDD) in Tanzania, the A+ program has helped 7,397 families (33,287 people) across Malawi and 3,428 families (16,454 people) in the remote </a:t>
            </a:r>
            <a:r>
              <a:rPr lang="en-US" dirty="0" err="1"/>
              <a:t>Karatu</a:t>
            </a:r>
            <a:r>
              <a:rPr lang="en-US" dirty="0"/>
              <a:t> district of Tanzania.* </a:t>
            </a:r>
          </a:p>
          <a:p>
            <a:endParaRPr lang="en-US" dirty="0"/>
          </a:p>
          <a:p>
            <a:r>
              <a:rPr lang="en-US" dirty="0"/>
              <a:t>One of the keys to the program’s success is the emphasis on a Strengths-Based Approach (SBA). This means supporting communities to identify their own strengths, assets and capabilities to bring about a lasting change. Community members plan and lead their own social development vision while our partners help them to build their capacity so that they can forge a path out of poverty. </a:t>
            </a:r>
          </a:p>
          <a:p>
            <a:endParaRPr lang="en-US" dirty="0"/>
          </a:p>
          <a:p>
            <a:r>
              <a:rPr lang="en-US" dirty="0"/>
              <a:t>The SBA was demonstrated by a women’s winemaking group in a rural village in the Blantyre region in southern Malawi. In combination with a community-based saving and loans scheme, SBA led the women to use one of their community’s natural resources – bananas – to produce wine, which they then sold to make an income. In addition to this banana winemaking project, CADECOM also supported the community with goats and beekeeping initiatives to help families boost their income. Latrines and handwashing stations were also constructed to improve hygiene and sanitation within the community and reduce the spread of diseases. </a:t>
            </a:r>
            <a:endParaRPr lang="en-AU" sz="800" kern="1200" dirty="0">
              <a:solidFill>
                <a:schemeClr val="tx1"/>
              </a:solidFill>
              <a:effectLst/>
              <a:latin typeface="Segoe UI" panose="020B0502040204020203" pitchFamily="34" charset="0"/>
              <a:ea typeface="+mn-ea"/>
              <a:cs typeface="+mn-cs"/>
            </a:endParaRPr>
          </a:p>
          <a:p>
            <a:endParaRPr lang="en-AU" dirty="0"/>
          </a:p>
          <a:p>
            <a:r>
              <a:rPr lang="en-AU" dirty="0"/>
              <a:t>The program will soon enter a new phase – the A+ Successor program – and will help many more people experiencing vulnerability in Malawi and Tanzania by maintaining a focus on education and maternal health in Tanzania and food security in rural Malawi.*</a:t>
            </a:r>
          </a:p>
          <a:p>
            <a:endParaRPr lang="en-AU" dirty="0"/>
          </a:p>
          <a:p>
            <a:r>
              <a:rPr lang="en-AU" i="1" dirty="0"/>
              <a:t>Along with your generous support, this program is also supported by the Australian Government, through the Australian NGO Cooperation Program (ANCP).</a:t>
            </a:r>
          </a:p>
          <a:p>
            <a:endParaRPr lang="en-AU"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____________</a:t>
            </a:r>
          </a:p>
          <a:p>
            <a:endParaRPr lang="en-AU" dirty="0"/>
          </a:p>
          <a:p>
            <a:r>
              <a:rPr lang="en-AU" dirty="0"/>
              <a:t>* </a:t>
            </a:r>
            <a:r>
              <a:rPr lang="en-AU" dirty="0">
                <a:hlinkClick r:id="rId3"/>
              </a:rPr>
              <a:t>Caritas Australia</a:t>
            </a:r>
            <a:endParaRPr lang="en-AU" dirty="0"/>
          </a:p>
          <a:p>
            <a:endParaRPr lang="en-AU" dirty="0"/>
          </a:p>
          <a:p>
            <a:r>
              <a:rPr lang="en-AU" dirty="0"/>
              <a:t>Image caption: Members of the banana winemaking group in the Blantyre region, southern Malawi. Photo: Tim Lam/Caritas Australia</a:t>
            </a:r>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14</a:t>
            </a:fld>
            <a:endParaRPr lang="en-US" altLang="en-US" dirty="0"/>
          </a:p>
        </p:txBody>
      </p:sp>
    </p:spTree>
    <p:extLst>
      <p:ext uri="{BB962C8B-B14F-4D97-AF65-F5344CB8AC3E}">
        <p14:creationId xmlns:p14="http://schemas.microsoft.com/office/powerpoint/2010/main" val="2127523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REFLECT</a:t>
            </a:r>
            <a:endParaRPr lang="en-AU" dirty="0"/>
          </a:p>
          <a:p>
            <a:endParaRPr lang="en-AU" dirty="0"/>
          </a:p>
          <a:p>
            <a:pPr marL="342900" indent="-342900" algn="l">
              <a:lnSpc>
                <a:spcPct val="114000"/>
              </a:lnSpc>
              <a:spcAft>
                <a:spcPts val="844"/>
              </a:spcAft>
              <a:buFont typeface="Arial" panose="020B0604020202020204" pitchFamily="34" charset="0"/>
              <a:buChar char="•"/>
            </a:pPr>
            <a:r>
              <a:rPr lang="en-AU" sz="800" dirty="0"/>
              <a:t>Think of a group or community that you are a part of. What things help you to feel like you belong? </a:t>
            </a:r>
          </a:p>
          <a:p>
            <a:endParaRPr lang="en-AU" i="1" dirty="0"/>
          </a:p>
          <a:p>
            <a:r>
              <a:rPr lang="en-AU" i="1" dirty="0"/>
              <a:t>(pause)</a:t>
            </a:r>
          </a:p>
          <a:p>
            <a:endParaRPr lang="en-AU" dirty="0"/>
          </a:p>
          <a:p>
            <a:r>
              <a:rPr lang="en-AU" b="1" dirty="0"/>
              <a:t>RESPOND</a:t>
            </a:r>
          </a:p>
          <a:p>
            <a:endParaRPr lang="en-AU" dirty="0"/>
          </a:p>
          <a:p>
            <a:pPr>
              <a:lnSpc>
                <a:spcPct val="114000"/>
              </a:lnSpc>
              <a:spcAft>
                <a:spcPts val="844"/>
              </a:spcAft>
            </a:pPr>
            <a:r>
              <a:rPr lang="en-AU" sz="800" dirty="0"/>
              <a:t>Jesus, you show love without limits and make a place of belonging for all.</a:t>
            </a:r>
          </a:p>
          <a:p>
            <a:pPr>
              <a:lnSpc>
                <a:spcPct val="114000"/>
              </a:lnSpc>
              <a:spcAft>
                <a:spcPts val="844"/>
              </a:spcAft>
            </a:pPr>
            <a:r>
              <a:rPr lang="en-AU" sz="800" b="1" dirty="0"/>
              <a:t>May we follow the way of love.</a:t>
            </a:r>
            <a:endParaRPr lang="en-AU" sz="800" dirty="0"/>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15</a:t>
            </a:fld>
            <a:endParaRPr lang="en-US" altLang="en-US" dirty="0"/>
          </a:p>
        </p:txBody>
      </p:sp>
    </p:spTree>
    <p:extLst>
      <p:ext uri="{BB962C8B-B14F-4D97-AF65-F5344CB8AC3E}">
        <p14:creationId xmlns:p14="http://schemas.microsoft.com/office/powerpoint/2010/main" val="1247276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5 Simon of Cyrene helps Jesus carry the cross</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dirty="0"/>
          </a:p>
          <a:p>
            <a:pPr>
              <a:lnSpc>
                <a:spcPts val="2400"/>
              </a:lnSpc>
              <a:spcAft>
                <a:spcPts val="1200"/>
              </a:spcAft>
            </a:pPr>
            <a:r>
              <a:rPr lang="en-AU" sz="800" dirty="0"/>
              <a:t>On their way out to Golgotha, the soldiers come across Simon, a man who had travelled from a place called Cyrene. They make him help Jesus carry the cross.</a:t>
            </a:r>
          </a:p>
          <a:p>
            <a:endParaRPr lang="en-AU" dirty="0"/>
          </a:p>
          <a:p>
            <a:r>
              <a:rPr lang="en-AU" i="1" dirty="0"/>
              <a:t>(pause)</a:t>
            </a:r>
          </a:p>
          <a:p>
            <a:endParaRPr lang="en-AU" dirty="0"/>
          </a:p>
          <a:p>
            <a:pPr>
              <a:lnSpc>
                <a:spcPts val="2400"/>
              </a:lnSpc>
              <a:spcAft>
                <a:spcPts val="1200"/>
              </a:spcAft>
            </a:pPr>
            <a:r>
              <a:rPr lang="en-AU" sz="800" dirty="0"/>
              <a:t>As in Jesus’s own story, when we travel life’s difficult roads, the help of others can make all the difference. Sometimes, we depend on the support of friends, family or others in our community. Other times, we are the ones to stand in solidarity with people experiencing need. </a:t>
            </a:r>
          </a:p>
          <a:p>
            <a:pPr>
              <a:lnSpc>
                <a:spcPts val="2400"/>
              </a:lnSpc>
              <a:spcAft>
                <a:spcPts val="1200"/>
              </a:spcAft>
            </a:pPr>
            <a:endParaRPr lang="en-AU" sz="800" dirty="0"/>
          </a:p>
          <a:p>
            <a:pPr>
              <a:lnSpc>
                <a:spcPts val="2400"/>
              </a:lnSpc>
              <a:spcAft>
                <a:spcPts val="1200"/>
              </a:spcAft>
            </a:pPr>
            <a:r>
              <a:rPr lang="en-AU" sz="700" dirty="0"/>
              <a:t>____________</a:t>
            </a:r>
          </a:p>
          <a:p>
            <a:pPr>
              <a:lnSpc>
                <a:spcPts val="2400"/>
              </a:lnSpc>
              <a:spcAft>
                <a:spcPts val="1200"/>
              </a:spcAft>
            </a:pPr>
            <a:endParaRPr lang="en-AU" sz="7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800" dirty="0"/>
              <a:t>Mark 15:21, Luke 23:26</a:t>
            </a:r>
          </a:p>
          <a:p>
            <a:pPr>
              <a:lnSpc>
                <a:spcPts val="2400"/>
              </a:lnSpc>
              <a:spcAft>
                <a:spcPts val="1200"/>
              </a:spcAft>
            </a:pPr>
            <a:endParaRPr lang="en-AU" sz="800" dirty="0"/>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16</a:t>
            </a:fld>
            <a:endParaRPr lang="en-US" altLang="en-US" dirty="0"/>
          </a:p>
        </p:txBody>
      </p:sp>
    </p:spTree>
    <p:extLst>
      <p:ext uri="{BB962C8B-B14F-4D97-AF65-F5344CB8AC3E}">
        <p14:creationId xmlns:p14="http://schemas.microsoft.com/office/powerpoint/2010/main" val="3816488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THU’S STORY</a:t>
            </a:r>
          </a:p>
          <a:p>
            <a:endParaRPr lang="en-AU" dirty="0"/>
          </a:p>
          <a:p>
            <a:pPr>
              <a:lnSpc>
                <a:spcPct val="113000"/>
              </a:lnSpc>
              <a:spcAft>
                <a:spcPts val="844"/>
              </a:spcAft>
            </a:pPr>
            <a:r>
              <a:rPr lang="en-AU" sz="800" b="0" dirty="0"/>
              <a:t>Thu and his community know just how important it is to stand shoulder to shoulder together. </a:t>
            </a:r>
          </a:p>
          <a:p>
            <a:endParaRPr lang="en-AU" sz="800" b="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Thu lives with his wife Linh, in Vietnam. Many years ago, there was a war in Vietnam. Even though the war ended in 1975, poverty and inequality remain widespread and there are still 800,000 tonnes of unexploded land mines across the country. Thu was just 12 years old when he lost his leg. One day, he was looking after his cows when he stepped on an unexploded land mine. Thu now uses a prosthetic leg to walk.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Living with a disability in rural Vietnam presented many challenges for Thu, who worked mainly as a rice farmer.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“It is hard to get a job in rural areas where people earn their living mainly from farming. However, local farming here depends on the natural weather… There is often drought in summertime and flood in rainy season. Life is therefore extremely difficult,” Thu said.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In addition to being the breadwinner for his family, Thu cares for his wife, Linh, after she suffered a stroke.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Determined to turn their lives around, Thu and Linh joined the Empowerment of People with Disabilities program, run by Caritas Australia’s local partner organisation in Vietnam, the Centre for Sustainable Rural Development (SRD). The program supports people living with disabilities to establish Village Savings and Loans Associations (VSLA) so that they can access affordable loans.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Through the VSLA, Thu was able to obtain a loan which he used to open his own barber shop. He also joined an incense-making group. With the extra income from selling incense he was able to repair his house and fix his front yard to prevent flooding during the rainy season. Thu now plans to invest in livestock, such as pigs, ducks, or chickens, so he has multiple ways to earn a living.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Before he joined the program, Thu mostly stayed at home. The VSLA provides a welcoming and inclusive space for people with a disability like Thu and Linh to socialise, learn and support each other. For Thu, the greatest impact that the program has had is seeing the change in Linh’s physical and mental wellbeing. </a:t>
            </a:r>
          </a:p>
          <a:p>
            <a:endParaRPr lang="en-AU" sz="800" kern="1200" dirty="0">
              <a:solidFill>
                <a:schemeClr val="tx1"/>
              </a:solidFill>
              <a:effectLst/>
              <a:latin typeface="Segoe UI" panose="020B0502040204020203" pitchFamily="34" charset="0"/>
              <a:ea typeface="+mn-ea"/>
              <a:cs typeface="+mn-cs"/>
            </a:endParaRPr>
          </a:p>
          <a:p>
            <a:r>
              <a:rPr lang="en-AU" sz="800" i="1" kern="1200" dirty="0">
                <a:solidFill>
                  <a:schemeClr val="tx1"/>
                </a:solidFill>
                <a:effectLst/>
                <a:latin typeface="Segoe UI" panose="020B0502040204020203" pitchFamily="34" charset="0"/>
                <a:ea typeface="+mn-ea"/>
                <a:cs typeface="+mn-cs"/>
              </a:rPr>
              <a:t>Along with your support, this program is supported by the Australian government through the Australian NGO Cooperation Program (ANCP).</a:t>
            </a:r>
            <a:endParaRPr lang="en-AU" sz="800" kern="1200" dirty="0">
              <a:solidFill>
                <a:schemeClr val="tx1"/>
              </a:solidFill>
              <a:effectLst/>
              <a:latin typeface="Segoe UI" panose="020B0502040204020203" pitchFamily="34" charset="0"/>
              <a:ea typeface="+mn-ea"/>
              <a:cs typeface="+mn-cs"/>
            </a:endParaRPr>
          </a:p>
          <a:p>
            <a:endParaRPr lang="en-AU"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____________</a:t>
            </a:r>
          </a:p>
          <a:p>
            <a:endParaRPr lang="en-AU" dirty="0"/>
          </a:p>
          <a:p>
            <a:r>
              <a:rPr lang="en-AU" dirty="0"/>
              <a:t>Image caption: Thu joined the Empowerment of People with Disabilities program, supported by Caritas Australia. This led him to join an incense-making group and also obtain an affordable loan through the Village Savings and Loans Association in order to open his own barber shop. Photo: Phan Tan Lam/Caritas Australia</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17</a:t>
            </a:fld>
            <a:endParaRPr lang="en-US" altLang="en-US" dirty="0"/>
          </a:p>
        </p:txBody>
      </p:sp>
    </p:spTree>
    <p:extLst>
      <p:ext uri="{BB962C8B-B14F-4D97-AF65-F5344CB8AC3E}">
        <p14:creationId xmlns:p14="http://schemas.microsoft.com/office/powerpoint/2010/main" val="1642643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342900" indent="-342900">
              <a:lnSpc>
                <a:spcPct val="114000"/>
              </a:lnSpc>
              <a:spcAft>
                <a:spcPts val="844"/>
              </a:spcAft>
              <a:buFont typeface="Arial" panose="020B0604020202020204" pitchFamily="34" charset="0"/>
              <a:buChar char="•"/>
            </a:pPr>
            <a:r>
              <a:rPr lang="en-AU" dirty="0">
                <a:highlight>
                  <a:srgbClr val="FFFF00"/>
                </a:highlight>
              </a:rPr>
              <a:t>Solidarity means coming alongside others and acting with compassion when they are experiencing need. </a:t>
            </a:r>
          </a:p>
          <a:p>
            <a:pPr marL="342900" indent="-342900">
              <a:lnSpc>
                <a:spcPct val="114000"/>
              </a:lnSpc>
              <a:spcAft>
                <a:spcPts val="844"/>
              </a:spcAft>
              <a:buFont typeface="Arial" panose="020B0604020202020204" pitchFamily="34" charset="0"/>
              <a:buChar char="•"/>
            </a:pPr>
            <a:r>
              <a:rPr lang="en-AU" dirty="0">
                <a:highlight>
                  <a:srgbClr val="FFFF00"/>
                </a:highlight>
              </a:rPr>
              <a:t>Think of a time when someone came alongside you to show their support. How did that feel?</a:t>
            </a:r>
          </a:p>
          <a:p>
            <a:pPr marL="342900" indent="-342900">
              <a:lnSpc>
                <a:spcPct val="114000"/>
              </a:lnSpc>
              <a:spcAft>
                <a:spcPts val="844"/>
              </a:spcAft>
              <a:buFont typeface="Arial" panose="020B0604020202020204" pitchFamily="34" charset="0"/>
              <a:buChar char="•"/>
            </a:pPr>
            <a:r>
              <a:rPr lang="en-AU" dirty="0">
                <a:highlight>
                  <a:srgbClr val="FFFF00"/>
                </a:highlight>
              </a:rPr>
              <a:t>How could you act in solidarity with Thu and others who are experiencing some kind of challenge or need? </a:t>
            </a:r>
          </a:p>
          <a:p>
            <a:pPr marL="342900" indent="-342900">
              <a:lnSpc>
                <a:spcPct val="114000"/>
              </a:lnSpc>
              <a:spcAft>
                <a:spcPts val="844"/>
              </a:spcAft>
              <a:buFont typeface="Wingdings" panose="05000000000000000000" pitchFamily="2" charset="2"/>
              <a:buChar char="§"/>
            </a:pPr>
            <a:endParaRPr lang="en-AU" i="1" dirty="0"/>
          </a:p>
          <a:p>
            <a:r>
              <a:rPr lang="en-AU" i="1" dirty="0"/>
              <a:t>(pause)</a:t>
            </a:r>
          </a:p>
          <a:p>
            <a:endParaRPr lang="en-AU" dirty="0"/>
          </a:p>
          <a:p>
            <a:r>
              <a:rPr lang="en-AU" b="1" dirty="0"/>
              <a:t>RESPOND</a:t>
            </a:r>
          </a:p>
          <a:p>
            <a:endParaRPr lang="en-AU" dirty="0"/>
          </a:p>
          <a:p>
            <a:pPr>
              <a:lnSpc>
                <a:spcPct val="114000"/>
              </a:lnSpc>
              <a:spcAft>
                <a:spcPts val="844"/>
              </a:spcAft>
            </a:pPr>
            <a:r>
              <a:rPr lang="en-AU" sz="800" dirty="0"/>
              <a:t>Jesus, you are in solidarity with all in need.</a:t>
            </a:r>
          </a:p>
          <a:p>
            <a:pPr>
              <a:lnSpc>
                <a:spcPct val="114000"/>
              </a:lnSpc>
              <a:spcAft>
                <a:spcPts val="844"/>
              </a:spcAft>
            </a:pPr>
            <a:r>
              <a:rPr lang="en-AU" sz="800" b="1" dirty="0"/>
              <a:t>May we follow the way of solidarity.</a:t>
            </a:r>
            <a:endParaRPr lang="en-AU" sz="800" dirty="0"/>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18</a:t>
            </a:fld>
            <a:endParaRPr lang="en-US" altLang="en-US" dirty="0"/>
          </a:p>
        </p:txBody>
      </p:sp>
    </p:spTree>
    <p:extLst>
      <p:ext uri="{BB962C8B-B14F-4D97-AF65-F5344CB8AC3E}">
        <p14:creationId xmlns:p14="http://schemas.microsoft.com/office/powerpoint/2010/main" val="2588795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6 Veronica wipes the face of Jesus </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800" b="1" dirty="0"/>
          </a:p>
          <a:p>
            <a:pPr>
              <a:lnSpc>
                <a:spcPts val="2400"/>
              </a:lnSpc>
              <a:spcAft>
                <a:spcPts val="1200"/>
              </a:spcAft>
            </a:pPr>
            <a:r>
              <a:rPr lang="en-AU" sz="800" dirty="0"/>
              <a:t>As Jesus walks along the road, slowed and sweating under the weight of the heavy cross, he is met by a woman named Veronica. Seeing his suffering and with her heart full of compassion, Veronica holds out her cloth and uses it to wipe his face. </a:t>
            </a:r>
            <a:endParaRPr lang="en-US" sz="800" dirty="0"/>
          </a:p>
          <a:p>
            <a:endParaRPr lang="en-AU" dirty="0"/>
          </a:p>
          <a:p>
            <a:r>
              <a:rPr lang="en-AU" i="1" dirty="0"/>
              <a:t>(pause)</a:t>
            </a:r>
          </a:p>
          <a:p>
            <a:endParaRPr lang="en-AU" dirty="0"/>
          </a:p>
          <a:p>
            <a:pPr>
              <a:lnSpc>
                <a:spcPts val="2400"/>
              </a:lnSpc>
              <a:spcAft>
                <a:spcPts val="1200"/>
              </a:spcAft>
            </a:pPr>
            <a:r>
              <a:rPr lang="en-AU" sz="800" dirty="0"/>
              <a:t>Veronica was moved to compassion and used what she had to help Jesus. Her gesture was a sign of care and human dignity. </a:t>
            </a:r>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19</a:t>
            </a:fld>
            <a:endParaRPr lang="en-US" altLang="en-US" dirty="0"/>
          </a:p>
        </p:txBody>
      </p:sp>
    </p:spTree>
    <p:extLst>
      <p:ext uri="{BB962C8B-B14F-4D97-AF65-F5344CB8AC3E}">
        <p14:creationId xmlns:p14="http://schemas.microsoft.com/office/powerpoint/2010/main" val="2416996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90000"/>
              </a:lnSpc>
              <a:spcBef>
                <a:spcPct val="30000"/>
              </a:spcBef>
              <a:spcAft>
                <a:spcPts val="338"/>
              </a:spcAft>
              <a:buClrTx/>
              <a:buSzTx/>
              <a:buFontTx/>
              <a:buNone/>
              <a:tabLst/>
              <a:defRPr/>
            </a:pPr>
            <a:r>
              <a:rPr lang="en-AU" sz="400" dirty="0"/>
              <a:t>____________</a:t>
            </a:r>
          </a:p>
          <a:p>
            <a:endParaRPr lang="en-AU" dirty="0"/>
          </a:p>
          <a:p>
            <a:r>
              <a:rPr lang="en-AU" dirty="0"/>
              <a:t>Image caption: </a:t>
            </a:r>
            <a:r>
              <a:rPr lang="en-AU" dirty="0" err="1"/>
              <a:t>Ronita</a:t>
            </a:r>
            <a:r>
              <a:rPr lang="en-AU" dirty="0"/>
              <a:t> stands at the door of her small home in Quezon City, Philippines. Photo: Richard Wainwright/Caritas Australia</a:t>
            </a:r>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endParaRPr lang="en-US" dirty="0"/>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a:t>
            </a:fld>
            <a:endParaRPr lang="en-US" altLang="en-US" dirty="0"/>
          </a:p>
        </p:txBody>
      </p:sp>
    </p:spTree>
    <p:extLst>
      <p:ext uri="{BB962C8B-B14F-4D97-AF65-F5344CB8AC3E}">
        <p14:creationId xmlns:p14="http://schemas.microsoft.com/office/powerpoint/2010/main" val="916875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fontAlgn="base"/>
            <a:r>
              <a:rPr lang="en-US" sz="800" b="1" kern="1200" dirty="0">
                <a:solidFill>
                  <a:schemeClr val="tx1"/>
                </a:solidFill>
                <a:effectLst/>
                <a:latin typeface="Segoe UI" panose="020B0502040204020203" pitchFamily="34" charset="0"/>
                <a:ea typeface="+mn-ea"/>
                <a:cs typeface="+mn-cs"/>
              </a:rPr>
              <a:t>SALIN’S STORY</a:t>
            </a:r>
          </a:p>
          <a:p>
            <a:pPr fontAlgn="base"/>
            <a:endParaRPr lang="en-US" sz="8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Care and human dignity are at the heart of </a:t>
            </a:r>
            <a:r>
              <a:rPr lang="en-AU" sz="800" dirty="0" err="1"/>
              <a:t>Salin’s</a:t>
            </a:r>
            <a:r>
              <a:rPr lang="en-AU" sz="800" dirty="0"/>
              <a:t> story. </a:t>
            </a:r>
          </a:p>
          <a:p>
            <a:pPr fontAlgn="base"/>
            <a:endParaRPr lang="en-US" sz="800" kern="1200" dirty="0">
              <a:solidFill>
                <a:schemeClr val="tx1"/>
              </a:solidFill>
              <a:effectLst/>
              <a:latin typeface="Segoe UI" panose="020B0502040204020203" pitchFamily="34" charset="0"/>
              <a:ea typeface="+mn-ea"/>
              <a:cs typeface="+mn-cs"/>
            </a:endParaRPr>
          </a:p>
          <a:p>
            <a:pPr fontAlgn="base"/>
            <a:r>
              <a:rPr lang="en-US" sz="800" kern="1200" dirty="0" err="1">
                <a:solidFill>
                  <a:schemeClr val="tx1"/>
                </a:solidFill>
                <a:effectLst/>
                <a:latin typeface="Segoe UI" panose="020B0502040204020203" pitchFamily="34" charset="0"/>
                <a:ea typeface="+mn-ea"/>
                <a:cs typeface="+mn-cs"/>
              </a:rPr>
              <a:t>Salin</a:t>
            </a:r>
            <a:r>
              <a:rPr lang="en-US" sz="800" kern="1200" dirty="0">
                <a:solidFill>
                  <a:schemeClr val="tx1"/>
                </a:solidFill>
                <a:effectLst/>
                <a:latin typeface="Segoe UI" panose="020B0502040204020203" pitchFamily="34" charset="0"/>
                <a:ea typeface="+mn-ea"/>
                <a:cs typeface="+mn-cs"/>
              </a:rPr>
              <a:t> lives in rural Cambodia with her husband and six-year-old daughter. She works as a school principal in a remote village in the </a:t>
            </a:r>
            <a:r>
              <a:rPr lang="en-US" sz="800" kern="1200" dirty="0" err="1">
                <a:solidFill>
                  <a:schemeClr val="tx1"/>
                </a:solidFill>
                <a:effectLst/>
                <a:latin typeface="Segoe UI" panose="020B0502040204020203" pitchFamily="34" charset="0"/>
                <a:ea typeface="+mn-ea"/>
                <a:cs typeface="+mn-cs"/>
              </a:rPr>
              <a:t>Siem</a:t>
            </a:r>
            <a:r>
              <a:rPr lang="en-US" sz="800" kern="1200" dirty="0">
                <a:solidFill>
                  <a:schemeClr val="tx1"/>
                </a:solidFill>
                <a:effectLst/>
                <a:latin typeface="Segoe UI" panose="020B0502040204020203" pitchFamily="34" charset="0"/>
                <a:ea typeface="+mn-ea"/>
                <a:cs typeface="+mn-cs"/>
              </a:rPr>
              <a:t> Reap province. Many teachers in Cambodia earn a low wage, so </a:t>
            </a:r>
            <a:r>
              <a:rPr lang="en-US" sz="800" kern="1200" dirty="0" err="1">
                <a:solidFill>
                  <a:schemeClr val="tx1"/>
                </a:solidFill>
                <a:effectLst/>
                <a:latin typeface="Segoe UI" panose="020B0502040204020203" pitchFamily="34" charset="0"/>
                <a:ea typeface="+mn-ea"/>
                <a:cs typeface="+mn-cs"/>
              </a:rPr>
              <a:t>Salin</a:t>
            </a:r>
            <a:r>
              <a:rPr lang="en-US" sz="800" kern="1200" dirty="0">
                <a:solidFill>
                  <a:schemeClr val="tx1"/>
                </a:solidFill>
                <a:effectLst/>
                <a:latin typeface="Segoe UI" panose="020B0502040204020203" pitchFamily="34" charset="0"/>
                <a:ea typeface="+mn-ea"/>
                <a:cs typeface="+mn-cs"/>
              </a:rPr>
              <a:t> also has to work as a farmer to earn additional income to support her family. ​</a:t>
            </a:r>
          </a:p>
          <a:p>
            <a:pPr fontAlgn="base"/>
            <a:endParaRPr lang="en-AU" sz="800" kern="1200" dirty="0">
              <a:solidFill>
                <a:schemeClr val="tx1"/>
              </a:solidFill>
              <a:effectLst/>
              <a:latin typeface="Segoe UI" panose="020B0502040204020203" pitchFamily="34" charset="0"/>
              <a:ea typeface="+mn-ea"/>
              <a:cs typeface="+mn-cs"/>
            </a:endParaRPr>
          </a:p>
          <a:p>
            <a:pPr fontAlgn="base"/>
            <a:r>
              <a:rPr lang="en-US" sz="800" kern="1200" dirty="0">
                <a:solidFill>
                  <a:schemeClr val="tx1"/>
                </a:solidFill>
                <a:effectLst/>
                <a:latin typeface="Segoe UI" panose="020B0502040204020203" pitchFamily="34" charset="0"/>
                <a:ea typeface="+mn-ea"/>
                <a:cs typeface="+mn-cs"/>
              </a:rPr>
              <a:t>“My life is like the people in my village. I work as a school principal, earning only one salary, and doing a little farming so we can eat,” </a:t>
            </a:r>
            <a:r>
              <a:rPr lang="en-US" sz="800" kern="1200" dirty="0" err="1">
                <a:solidFill>
                  <a:schemeClr val="tx1"/>
                </a:solidFill>
                <a:effectLst/>
                <a:latin typeface="Segoe UI" panose="020B0502040204020203" pitchFamily="34" charset="0"/>
                <a:ea typeface="+mn-ea"/>
                <a:cs typeface="+mn-cs"/>
              </a:rPr>
              <a:t>Salin</a:t>
            </a:r>
            <a:r>
              <a:rPr lang="en-US" sz="800" kern="1200" dirty="0">
                <a:solidFill>
                  <a:schemeClr val="tx1"/>
                </a:solidFill>
                <a:effectLst/>
                <a:latin typeface="Segoe UI" panose="020B0502040204020203" pitchFamily="34" charset="0"/>
                <a:ea typeface="+mn-ea"/>
                <a:cs typeface="+mn-cs"/>
              </a:rPr>
              <a:t> said. ​</a:t>
            </a:r>
            <a:endParaRPr lang="en-AU" sz="800" kern="1200" dirty="0">
              <a:solidFill>
                <a:schemeClr val="tx1"/>
              </a:solidFill>
              <a:effectLst/>
              <a:latin typeface="Segoe UI" panose="020B0502040204020203" pitchFamily="34" charset="0"/>
              <a:ea typeface="+mn-ea"/>
              <a:cs typeface="+mn-cs"/>
            </a:endParaRPr>
          </a:p>
          <a:p>
            <a:pPr fontAlgn="base"/>
            <a:endParaRPr lang="en-US" sz="800" kern="1200" dirty="0">
              <a:solidFill>
                <a:schemeClr val="tx1"/>
              </a:solidFill>
              <a:effectLst/>
              <a:latin typeface="Segoe UI" panose="020B0502040204020203" pitchFamily="34" charset="0"/>
              <a:ea typeface="+mn-ea"/>
              <a:cs typeface="+mn-cs"/>
            </a:endParaRPr>
          </a:p>
          <a:p>
            <a:pPr fontAlgn="base"/>
            <a:r>
              <a:rPr lang="en-US" sz="800" kern="1200" dirty="0">
                <a:solidFill>
                  <a:schemeClr val="tx1"/>
                </a:solidFill>
                <a:effectLst/>
                <a:latin typeface="Segoe UI" panose="020B0502040204020203" pitchFamily="34" charset="0"/>
                <a:ea typeface="+mn-ea"/>
                <a:cs typeface="+mn-cs"/>
              </a:rPr>
              <a:t>Cambodia is highly vulnerable to the effects of climate change, particularly droughts and floods. With less predictable rainfall and the nearest water well over 1.5 </a:t>
            </a:r>
            <a:r>
              <a:rPr lang="en-US" sz="800" kern="1200" dirty="0" err="1">
                <a:solidFill>
                  <a:schemeClr val="tx1"/>
                </a:solidFill>
                <a:effectLst/>
                <a:latin typeface="Segoe UI" panose="020B0502040204020203" pitchFamily="34" charset="0"/>
                <a:ea typeface="+mn-ea"/>
                <a:cs typeface="+mn-cs"/>
              </a:rPr>
              <a:t>kilometres</a:t>
            </a:r>
            <a:r>
              <a:rPr lang="en-US" sz="800" kern="1200" dirty="0">
                <a:solidFill>
                  <a:schemeClr val="tx1"/>
                </a:solidFill>
                <a:effectLst/>
                <a:latin typeface="Segoe UI" panose="020B0502040204020203" pitchFamily="34" charset="0"/>
                <a:ea typeface="+mn-ea"/>
                <a:cs typeface="+mn-cs"/>
              </a:rPr>
              <a:t> away, </a:t>
            </a:r>
            <a:r>
              <a:rPr lang="en-US" sz="800" kern="1200" dirty="0" err="1">
                <a:solidFill>
                  <a:schemeClr val="tx1"/>
                </a:solidFill>
                <a:effectLst/>
                <a:latin typeface="Segoe UI" panose="020B0502040204020203" pitchFamily="34" charset="0"/>
                <a:ea typeface="+mn-ea"/>
                <a:cs typeface="+mn-cs"/>
              </a:rPr>
              <a:t>Salin’s</a:t>
            </a:r>
            <a:r>
              <a:rPr lang="en-US" sz="800" kern="1200" dirty="0">
                <a:solidFill>
                  <a:schemeClr val="tx1"/>
                </a:solidFill>
                <a:effectLst/>
                <a:latin typeface="Segoe UI" panose="020B0502040204020203" pitchFamily="34" charset="0"/>
                <a:ea typeface="+mn-ea"/>
                <a:cs typeface="+mn-cs"/>
              </a:rPr>
              <a:t> household faced constant water shortages. The lack of clean water, handwashing and toilet facilities in the village had a significant impact on children at </a:t>
            </a:r>
            <a:r>
              <a:rPr lang="en-US" sz="800" kern="1200" dirty="0" err="1">
                <a:solidFill>
                  <a:schemeClr val="tx1"/>
                </a:solidFill>
                <a:effectLst/>
                <a:latin typeface="Segoe UI" panose="020B0502040204020203" pitchFamily="34" charset="0"/>
                <a:ea typeface="+mn-ea"/>
                <a:cs typeface="+mn-cs"/>
              </a:rPr>
              <a:t>Salin’s</a:t>
            </a:r>
            <a:r>
              <a:rPr lang="en-US" sz="800" kern="1200" dirty="0">
                <a:solidFill>
                  <a:schemeClr val="tx1"/>
                </a:solidFill>
                <a:effectLst/>
                <a:latin typeface="Segoe UI" panose="020B0502040204020203" pitchFamily="34" charset="0"/>
                <a:ea typeface="+mn-ea"/>
                <a:cs typeface="+mn-cs"/>
              </a:rPr>
              <a:t> school too. ​</a:t>
            </a:r>
            <a:endParaRPr lang="en-AU" sz="800" kern="1200" dirty="0">
              <a:solidFill>
                <a:schemeClr val="tx1"/>
              </a:solidFill>
              <a:effectLst/>
              <a:latin typeface="Segoe UI" panose="020B0502040204020203" pitchFamily="34" charset="0"/>
              <a:ea typeface="+mn-ea"/>
              <a:cs typeface="+mn-cs"/>
            </a:endParaRPr>
          </a:p>
          <a:p>
            <a:pPr fontAlgn="base"/>
            <a:endParaRPr lang="en-US" sz="800" kern="1200" dirty="0">
              <a:solidFill>
                <a:schemeClr val="tx1"/>
              </a:solidFill>
              <a:effectLst/>
              <a:latin typeface="Segoe UI" panose="020B0502040204020203" pitchFamily="34" charset="0"/>
              <a:ea typeface="+mn-ea"/>
              <a:cs typeface="+mn-cs"/>
            </a:endParaRPr>
          </a:p>
          <a:p>
            <a:pPr fontAlgn="base"/>
            <a:r>
              <a:rPr lang="en-US" sz="800" kern="1200" dirty="0">
                <a:solidFill>
                  <a:schemeClr val="tx1"/>
                </a:solidFill>
                <a:effectLst/>
                <a:latin typeface="Segoe UI" panose="020B0502040204020203" pitchFamily="34" charset="0"/>
                <a:ea typeface="+mn-ea"/>
                <a:cs typeface="+mn-cs"/>
              </a:rPr>
              <a:t>With the encouragement of the teachers at her school and other villagers, </a:t>
            </a:r>
            <a:r>
              <a:rPr lang="en-US" sz="800" kern="1200" dirty="0" err="1">
                <a:solidFill>
                  <a:schemeClr val="tx1"/>
                </a:solidFill>
                <a:effectLst/>
                <a:latin typeface="Segoe UI" panose="020B0502040204020203" pitchFamily="34" charset="0"/>
                <a:ea typeface="+mn-ea"/>
                <a:cs typeface="+mn-cs"/>
              </a:rPr>
              <a:t>Salin</a:t>
            </a:r>
            <a:r>
              <a:rPr lang="en-US" sz="800" kern="1200" dirty="0">
                <a:solidFill>
                  <a:schemeClr val="tx1"/>
                </a:solidFill>
                <a:effectLst/>
                <a:latin typeface="Segoe UI" panose="020B0502040204020203" pitchFamily="34" charset="0"/>
                <a:ea typeface="+mn-ea"/>
                <a:cs typeface="+mn-cs"/>
              </a:rPr>
              <a:t> joined the Upholding Community Dignity Together program, supported by Caritas Australia’s local partner, HURREDO. The program supports communities to create lasting change in their lives through sustainable access to food, income, WASH (Water, Sanitation and Hygiene), and disaster risk reduction training. Through the program, a 10,000 </a:t>
            </a:r>
            <a:r>
              <a:rPr lang="en-US" sz="800" kern="1200" dirty="0" err="1">
                <a:solidFill>
                  <a:schemeClr val="tx1"/>
                </a:solidFill>
                <a:effectLst/>
                <a:latin typeface="Segoe UI" panose="020B0502040204020203" pitchFamily="34" charset="0"/>
                <a:ea typeface="+mn-ea"/>
                <a:cs typeface="+mn-cs"/>
              </a:rPr>
              <a:t>litre</a:t>
            </a:r>
            <a:r>
              <a:rPr lang="en-US" sz="800" kern="1200" dirty="0">
                <a:solidFill>
                  <a:schemeClr val="tx1"/>
                </a:solidFill>
                <a:effectLst/>
                <a:latin typeface="Segoe UI" panose="020B0502040204020203" pitchFamily="34" charset="0"/>
                <a:ea typeface="+mn-ea"/>
                <a:cs typeface="+mn-cs"/>
              </a:rPr>
              <a:t> water distribution station was constructed in the village and </a:t>
            </a:r>
            <a:r>
              <a:rPr lang="en-US" sz="800" kern="1200" dirty="0" err="1">
                <a:solidFill>
                  <a:schemeClr val="tx1"/>
                </a:solidFill>
                <a:effectLst/>
                <a:latin typeface="Segoe UI" panose="020B0502040204020203" pitchFamily="34" charset="0"/>
                <a:ea typeface="+mn-ea"/>
                <a:cs typeface="+mn-cs"/>
              </a:rPr>
              <a:t>Salin</a:t>
            </a:r>
            <a:r>
              <a:rPr lang="en-US" sz="800" kern="1200" dirty="0">
                <a:solidFill>
                  <a:schemeClr val="tx1"/>
                </a:solidFill>
                <a:effectLst/>
                <a:latin typeface="Segoe UI" panose="020B0502040204020203" pitchFamily="34" charset="0"/>
                <a:ea typeface="+mn-ea"/>
                <a:cs typeface="+mn-cs"/>
              </a:rPr>
              <a:t> was elected as the chairperson of the water station committee. ​</a:t>
            </a:r>
            <a:endParaRPr lang="en-AU" sz="800" kern="1200" dirty="0">
              <a:solidFill>
                <a:schemeClr val="tx1"/>
              </a:solidFill>
              <a:effectLst/>
              <a:latin typeface="Segoe UI" panose="020B0502040204020203" pitchFamily="34" charset="0"/>
              <a:ea typeface="+mn-ea"/>
              <a:cs typeface="+mn-cs"/>
            </a:endParaRPr>
          </a:p>
          <a:p>
            <a:pPr fontAlgn="base"/>
            <a:endParaRPr lang="en-US" sz="800" kern="1200" dirty="0">
              <a:solidFill>
                <a:schemeClr val="tx1"/>
              </a:solidFill>
              <a:effectLst/>
              <a:latin typeface="Segoe UI" panose="020B0502040204020203" pitchFamily="34" charset="0"/>
              <a:ea typeface="+mn-ea"/>
              <a:cs typeface="+mn-cs"/>
            </a:endParaRPr>
          </a:p>
          <a:p>
            <a:pPr fontAlgn="base"/>
            <a:r>
              <a:rPr lang="en-US" sz="800" kern="1200" dirty="0">
                <a:solidFill>
                  <a:schemeClr val="tx1"/>
                </a:solidFill>
                <a:effectLst/>
                <a:latin typeface="Segoe UI" panose="020B0502040204020203" pitchFamily="34" charset="0"/>
                <a:ea typeface="+mn-ea"/>
                <a:cs typeface="+mn-cs"/>
              </a:rPr>
              <a:t>“I am proud that I can help the community have access to water,” </a:t>
            </a:r>
            <a:r>
              <a:rPr lang="en-US" sz="800" kern="1200" dirty="0" err="1">
                <a:solidFill>
                  <a:schemeClr val="tx1"/>
                </a:solidFill>
                <a:effectLst/>
                <a:latin typeface="Segoe UI" panose="020B0502040204020203" pitchFamily="34" charset="0"/>
                <a:ea typeface="+mn-ea"/>
                <a:cs typeface="+mn-cs"/>
              </a:rPr>
              <a:t>Salin</a:t>
            </a:r>
            <a:r>
              <a:rPr lang="en-US" sz="800" kern="1200" dirty="0">
                <a:solidFill>
                  <a:schemeClr val="tx1"/>
                </a:solidFill>
                <a:effectLst/>
                <a:latin typeface="Segoe UI" panose="020B0502040204020203" pitchFamily="34" charset="0"/>
                <a:ea typeface="+mn-ea"/>
                <a:cs typeface="+mn-cs"/>
              </a:rPr>
              <a:t> said. ​</a:t>
            </a:r>
            <a:endParaRPr lang="en-AU" sz="800" kern="1200" dirty="0">
              <a:solidFill>
                <a:schemeClr val="tx1"/>
              </a:solidFill>
              <a:effectLst/>
              <a:latin typeface="Segoe UI" panose="020B0502040204020203" pitchFamily="34" charset="0"/>
              <a:ea typeface="+mn-ea"/>
              <a:cs typeface="+mn-cs"/>
            </a:endParaRPr>
          </a:p>
          <a:p>
            <a:pPr fontAlgn="base"/>
            <a:endParaRPr lang="en-US" sz="800" kern="1200" dirty="0">
              <a:solidFill>
                <a:schemeClr val="tx1"/>
              </a:solidFill>
              <a:effectLst/>
              <a:latin typeface="Segoe UI" panose="020B0502040204020203" pitchFamily="34" charset="0"/>
              <a:ea typeface="+mn-ea"/>
              <a:cs typeface="+mn-cs"/>
            </a:endParaRPr>
          </a:p>
          <a:p>
            <a:pPr fontAlgn="base"/>
            <a:r>
              <a:rPr lang="en-US" sz="800" kern="1200" dirty="0">
                <a:solidFill>
                  <a:schemeClr val="tx1"/>
                </a:solidFill>
                <a:effectLst/>
                <a:latin typeface="Segoe UI" panose="020B0502040204020203" pitchFamily="34" charset="0"/>
                <a:ea typeface="+mn-ea"/>
                <a:cs typeface="+mn-cs"/>
              </a:rPr>
              <a:t>Although </a:t>
            </a:r>
            <a:r>
              <a:rPr lang="en-US" sz="800" kern="1200" dirty="0" err="1">
                <a:solidFill>
                  <a:schemeClr val="tx1"/>
                </a:solidFill>
                <a:effectLst/>
                <a:latin typeface="Segoe UI" panose="020B0502040204020203" pitchFamily="34" charset="0"/>
                <a:ea typeface="+mn-ea"/>
                <a:cs typeface="+mn-cs"/>
              </a:rPr>
              <a:t>Salin</a:t>
            </a:r>
            <a:r>
              <a:rPr lang="en-US" sz="800" kern="1200" dirty="0">
                <a:solidFill>
                  <a:schemeClr val="tx1"/>
                </a:solidFill>
                <a:effectLst/>
                <a:latin typeface="Segoe UI" panose="020B0502040204020203" pitchFamily="34" charset="0"/>
                <a:ea typeface="+mn-ea"/>
                <a:cs typeface="+mn-cs"/>
              </a:rPr>
              <a:t> leads a busy life as a school principal, she remains committed to devoting her time and skills to helping others and making sure her village has what it needs so that everyone can thrive. Her dream is for all children in her village to be healthy and to attend school regularly.  ​</a:t>
            </a:r>
            <a:endParaRPr lang="en-AU" sz="800" kern="1200" dirty="0">
              <a:solidFill>
                <a:schemeClr val="tx1"/>
              </a:solidFill>
              <a:effectLst/>
              <a:latin typeface="Segoe UI" panose="020B0502040204020203" pitchFamily="34" charset="0"/>
              <a:ea typeface="+mn-ea"/>
              <a:cs typeface="+mn-cs"/>
            </a:endParaRPr>
          </a:p>
          <a:p>
            <a:pPr fontAlgn="base"/>
            <a:endParaRPr lang="en-US" sz="800" i="1" kern="1200" dirty="0">
              <a:solidFill>
                <a:schemeClr val="tx1"/>
              </a:solidFill>
              <a:effectLst/>
              <a:latin typeface="Segoe UI" panose="020B0502040204020203" pitchFamily="34" charset="0"/>
              <a:ea typeface="+mn-ea"/>
              <a:cs typeface="+mn-cs"/>
            </a:endParaRPr>
          </a:p>
          <a:p>
            <a:pPr fontAlgn="base"/>
            <a:r>
              <a:rPr lang="en-US" sz="800" i="1" kern="1200" dirty="0">
                <a:solidFill>
                  <a:schemeClr val="tx1"/>
                </a:solidFill>
                <a:effectLst/>
                <a:latin typeface="Segoe UI" panose="020B0502040204020203" pitchFamily="34" charset="0"/>
                <a:ea typeface="+mn-ea"/>
                <a:cs typeface="+mn-cs"/>
              </a:rPr>
              <a:t>Along with your generous support, this program is also supported by the Australian Government, through the Australian NGO Cooperation Program (ANCP).</a:t>
            </a:r>
            <a:r>
              <a:rPr lang="en-US" sz="800" kern="1200" dirty="0">
                <a:solidFill>
                  <a:schemeClr val="tx1"/>
                </a:solidFill>
                <a:effectLst/>
                <a:latin typeface="Segoe UI" panose="020B0502040204020203" pitchFamily="34" charset="0"/>
                <a:ea typeface="+mn-ea"/>
                <a:cs typeface="+mn-cs"/>
              </a:rPr>
              <a:t> ​</a:t>
            </a:r>
            <a:endParaRPr lang="en-AU" sz="800" kern="1200" dirty="0">
              <a:solidFill>
                <a:schemeClr val="tx1"/>
              </a:solidFill>
              <a:effectLst/>
              <a:latin typeface="Segoe UI" panose="020B0502040204020203" pitchFamily="34" charset="0"/>
              <a:ea typeface="+mn-ea"/>
              <a:cs typeface="+mn-cs"/>
            </a:endParaRPr>
          </a:p>
          <a:p>
            <a:endParaRPr lang="en-AU"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____________</a:t>
            </a:r>
          </a:p>
          <a:p>
            <a:endParaRPr lang="en-AU"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kern="1200" dirty="0">
                <a:solidFill>
                  <a:schemeClr val="tx1"/>
                </a:solidFill>
                <a:effectLst/>
                <a:latin typeface="Segoe UI" panose="020B0502040204020203" pitchFamily="34" charset="0"/>
                <a:ea typeface="+mn-ea"/>
                <a:cs typeface="+mn-cs"/>
              </a:rPr>
              <a:t>Image caption: </a:t>
            </a:r>
            <a:r>
              <a:rPr lang="en-AU" sz="800" kern="1200" dirty="0" err="1">
                <a:solidFill>
                  <a:schemeClr val="tx1"/>
                </a:solidFill>
                <a:effectLst/>
                <a:latin typeface="Segoe UI" panose="020B0502040204020203" pitchFamily="34" charset="0"/>
                <a:ea typeface="+mn-ea"/>
                <a:cs typeface="+mn-cs"/>
              </a:rPr>
              <a:t>Salin</a:t>
            </a:r>
            <a:r>
              <a:rPr lang="en-AU" sz="800" kern="1200" dirty="0">
                <a:solidFill>
                  <a:schemeClr val="tx1"/>
                </a:solidFill>
                <a:effectLst/>
                <a:latin typeface="Segoe UI" panose="020B0502040204020203" pitchFamily="34" charset="0"/>
                <a:ea typeface="+mn-ea"/>
                <a:cs typeface="+mn-cs"/>
              </a:rPr>
              <a:t> is a school principal in rural Cambodia. She joined the Upholding Community Dignity Together program, supported by Caritas Australia and is helping her community access clean water. Photo: Tim Lam/Caritas Australia</a:t>
            </a:r>
          </a:p>
          <a:p>
            <a:pPr marL="0" marR="0" lvl="0" indent="0" algn="l" defTabSz="912813" rtl="0" eaLnBrk="0" fontAlgn="base" latinLnBrk="0" hangingPunct="0">
              <a:lnSpc>
                <a:spcPct val="90000"/>
              </a:lnSpc>
              <a:spcBef>
                <a:spcPct val="30000"/>
              </a:spcBef>
              <a:spcAft>
                <a:spcPts val="338"/>
              </a:spcAft>
              <a:buClrTx/>
              <a:buSzTx/>
              <a:buFontTx/>
              <a:buNone/>
              <a:tabLst/>
              <a:defRPr/>
            </a:pPr>
            <a:endParaRPr lang="en-AU" sz="800" kern="1200" dirty="0">
              <a:solidFill>
                <a:schemeClr val="tx1"/>
              </a:solidFill>
              <a:effectLst/>
              <a:latin typeface="Segoe UI" panose="020B0502040204020203" pitchFamily="34" charset="0"/>
              <a:ea typeface="+mn-ea"/>
              <a:cs typeface="+mn-cs"/>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20</a:t>
            </a:fld>
            <a:endParaRPr lang="en-US" altLang="en-US" dirty="0"/>
          </a:p>
        </p:txBody>
      </p:sp>
    </p:spTree>
    <p:extLst>
      <p:ext uri="{BB962C8B-B14F-4D97-AF65-F5344CB8AC3E}">
        <p14:creationId xmlns:p14="http://schemas.microsoft.com/office/powerpoint/2010/main" val="3529016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278613" indent="-278613">
              <a:buFont typeface="Arial" panose="020B0604020202020204" pitchFamily="34" charset="0"/>
              <a:buChar char="•"/>
            </a:pPr>
            <a:r>
              <a:rPr lang="en-AU" dirty="0"/>
              <a:t>Access to safe water is a human right and one of the United Nation’s Global Goals.</a:t>
            </a:r>
          </a:p>
          <a:p>
            <a:pPr marL="278613" indent="-278613">
              <a:buFont typeface="Arial" panose="020B0604020202020204" pitchFamily="34" charset="0"/>
              <a:buChar char="•"/>
            </a:pPr>
            <a:r>
              <a:rPr lang="en-AU" dirty="0"/>
              <a:t>How does having access to safe water help you live well each day? </a:t>
            </a:r>
          </a:p>
          <a:p>
            <a:endParaRPr lang="en-AU" i="1" dirty="0"/>
          </a:p>
          <a:p>
            <a:r>
              <a:rPr lang="en-AU" i="1" dirty="0"/>
              <a:t>(pause)</a:t>
            </a:r>
          </a:p>
          <a:p>
            <a:endParaRPr lang="en-AU" dirty="0"/>
          </a:p>
          <a:p>
            <a:r>
              <a:rPr lang="en-AU" b="1" dirty="0"/>
              <a:t>RESPOND</a:t>
            </a:r>
          </a:p>
          <a:p>
            <a:endParaRPr lang="en-AU" dirty="0"/>
          </a:p>
          <a:p>
            <a:pPr>
              <a:lnSpc>
                <a:spcPct val="114000"/>
              </a:lnSpc>
              <a:spcAft>
                <a:spcPts val="844"/>
              </a:spcAft>
            </a:pPr>
            <a:r>
              <a:rPr lang="en-AU" sz="800" dirty="0"/>
              <a:t>Jesus, Veronica’s courageous act met your need and upheld human dignity.  </a:t>
            </a:r>
            <a:endParaRPr lang="en-AU" sz="800" dirty="0">
              <a:cs typeface="Calibri"/>
            </a:endParaRPr>
          </a:p>
          <a:p>
            <a:pPr>
              <a:lnSpc>
                <a:spcPct val="114000"/>
              </a:lnSpc>
              <a:spcAft>
                <a:spcPts val="844"/>
              </a:spcAft>
            </a:pPr>
            <a:r>
              <a:rPr lang="en-AU" sz="800" b="1" dirty="0"/>
              <a:t>May we follow the way of courage.</a:t>
            </a:r>
            <a:endParaRPr lang="en-AU" sz="800" dirty="0"/>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21</a:t>
            </a:fld>
            <a:endParaRPr lang="en-US" altLang="en-US" dirty="0"/>
          </a:p>
        </p:txBody>
      </p:sp>
    </p:spTree>
    <p:extLst>
      <p:ext uri="{BB962C8B-B14F-4D97-AF65-F5344CB8AC3E}">
        <p14:creationId xmlns:p14="http://schemas.microsoft.com/office/powerpoint/2010/main" val="630215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7 Jesus falls for a second time</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800" b="1" dirty="0"/>
          </a:p>
          <a:p>
            <a:pPr>
              <a:lnSpc>
                <a:spcPts val="2400"/>
              </a:lnSpc>
              <a:spcAft>
                <a:spcPts val="1200"/>
              </a:spcAft>
            </a:pPr>
            <a:r>
              <a:rPr lang="en-AU" sz="800" dirty="0"/>
              <a:t>Worn out from his slow and terrible journey to Golgotha, Jesus stumbles and falls again.</a:t>
            </a:r>
            <a:endParaRPr lang="en-US" sz="1050" dirty="0"/>
          </a:p>
          <a:p>
            <a:endParaRPr lang="en-AU" dirty="0"/>
          </a:p>
          <a:p>
            <a:r>
              <a:rPr lang="en-AU" i="1" dirty="0"/>
              <a:t>(pause)</a:t>
            </a:r>
          </a:p>
          <a:p>
            <a:endParaRPr lang="en-AU" dirty="0"/>
          </a:p>
          <a:p>
            <a:pPr>
              <a:lnSpc>
                <a:spcPct val="114000"/>
              </a:lnSpc>
            </a:pPr>
            <a:r>
              <a:rPr lang="en-AU" dirty="0">
                <a:solidFill>
                  <a:schemeClr val="bg1"/>
                </a:solidFill>
              </a:rPr>
              <a:t>Poverty and injustice keep people from having what they need to live safe and healthy lives. Conflict and sickness make life even harder. </a:t>
            </a:r>
          </a:p>
          <a:p>
            <a:pPr>
              <a:lnSpc>
                <a:spcPts val="2400"/>
              </a:lnSpc>
              <a:spcAft>
                <a:spcPts val="1200"/>
              </a:spcAft>
            </a:pPr>
            <a:endParaRPr lang="en-AU" sz="800" baseline="30000"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22</a:t>
            </a:fld>
            <a:endParaRPr lang="en-US" altLang="en-US" dirty="0"/>
          </a:p>
        </p:txBody>
      </p:sp>
    </p:spTree>
    <p:extLst>
      <p:ext uri="{BB962C8B-B14F-4D97-AF65-F5344CB8AC3E}">
        <p14:creationId xmlns:p14="http://schemas.microsoft.com/office/powerpoint/2010/main" val="1888326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sz="800" b="1" kern="1200" dirty="0">
                <a:solidFill>
                  <a:schemeClr val="tx1"/>
                </a:solidFill>
                <a:effectLst/>
                <a:latin typeface="Segoe UI"/>
                <a:cs typeface="Segoe UI"/>
              </a:rPr>
              <a:t>ROSALIE’S STORY</a:t>
            </a:r>
            <a:endParaRPr lang="en-US" dirty="0">
              <a:latin typeface="Segoe UI"/>
              <a:cs typeface="Segoe UI"/>
            </a:endParaRPr>
          </a:p>
          <a:p>
            <a:endParaRPr lang="en-AU" sz="8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US" dirty="0"/>
              <a:t>This story shows not only how poverty limits people’s choices but how access to training and other supports can help people transform their lives and futures for the better.</a:t>
            </a:r>
          </a:p>
          <a:p>
            <a:pPr marL="0" marR="0" lvl="0" indent="0" algn="l" defTabSz="912813" rtl="0" eaLnBrk="0" fontAlgn="base" latinLnBrk="0" hangingPunct="0">
              <a:lnSpc>
                <a:spcPct val="90000"/>
              </a:lnSpc>
              <a:spcBef>
                <a:spcPct val="30000"/>
              </a:spcBef>
              <a:spcAft>
                <a:spcPts val="338"/>
              </a:spcAft>
              <a:buClrTx/>
              <a:buSzTx/>
              <a:buFontTx/>
              <a:buNone/>
              <a:tabLst/>
              <a:defRPr/>
            </a:pPr>
            <a:endParaRPr lang="en-AU" sz="8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kern="1200" dirty="0">
                <a:solidFill>
                  <a:schemeClr val="tx1"/>
                </a:solidFill>
                <a:effectLst/>
                <a:latin typeface="Segoe UI" panose="020B0502040204020203" pitchFamily="34" charset="0"/>
                <a:ea typeface="+mn-ea"/>
                <a:cs typeface="+mn-cs"/>
              </a:rPr>
              <a:t>Rosalie lives with her husband and seven children in the Democratic Republic of Congo (DRC). </a:t>
            </a:r>
          </a:p>
          <a:p>
            <a:pPr marL="0" marR="0" lvl="0" indent="0" algn="l" defTabSz="912813" rtl="0" eaLnBrk="0" fontAlgn="base" latinLnBrk="0" hangingPunct="0">
              <a:lnSpc>
                <a:spcPct val="90000"/>
              </a:lnSpc>
              <a:spcBef>
                <a:spcPct val="30000"/>
              </a:spcBef>
              <a:spcAft>
                <a:spcPts val="338"/>
              </a:spcAft>
              <a:buClrTx/>
              <a:buSzTx/>
              <a:buFontTx/>
              <a:buNone/>
              <a:tabLst/>
              <a:defRPr/>
            </a:pPr>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DRC is the second largest country in Africa, and home to over 95 million people. It is a country rich in minerals, some of which are used to make mobile phones and computers. But it is also a country that has experienced and continues to face a lot of conflict and unrest. </a:t>
            </a: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kern="1200" dirty="0">
                <a:solidFill>
                  <a:schemeClr val="tx1"/>
                </a:solidFill>
                <a:effectLst/>
                <a:latin typeface="Segoe UI" panose="020B0502040204020203" pitchFamily="34" charset="0"/>
                <a:ea typeface="+mn-ea"/>
                <a:cs typeface="+mn-cs"/>
              </a:rPr>
              <a:t>  </a:t>
            </a:r>
          </a:p>
          <a:p>
            <a:r>
              <a:rPr lang="en-AU" sz="800" kern="1200" dirty="0">
                <a:solidFill>
                  <a:schemeClr val="tx1"/>
                </a:solidFill>
                <a:effectLst/>
                <a:latin typeface="Segoe UI" panose="020B0502040204020203" pitchFamily="34" charset="0"/>
                <a:ea typeface="+mn-ea"/>
                <a:cs typeface="+mn-cs"/>
              </a:rPr>
              <a:t>Rosalie had a tough childhood. Her family didn’t have much money to pay for food, clothing and school fees so she didn’t get to go to school for long. When Rosalie was just 15 years old, she was forced to join the army. Along with other child soldiers, Rosalie worked in the army for many years, even after she was married and had children of her own. Sometimes, she had to take her children onto the battlefield with her. It was very hard.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Rosalie wanted a new life.</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Leaving the army was just the beginning. Rosalie had to adjust to ordinary life and work out a way to earn a sustainable income to provide food for her children. This is a common struggle for former soldiers in the DRC. But Rosalie was determined to turn her life around and set a new path for herself and her family. With the help of Caritas Australia’s local partners, she learned new business and social skills.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Rosalie also </a:t>
            </a:r>
            <a:r>
              <a:rPr lang="en-US" sz="800" kern="1200" dirty="0">
                <a:solidFill>
                  <a:schemeClr val="tx1"/>
                </a:solidFill>
                <a:effectLst/>
                <a:latin typeface="Segoe UI" panose="020B0502040204020203" pitchFamily="34" charset="0"/>
                <a:ea typeface="+mn-ea"/>
                <a:cs typeface="+mn-cs"/>
              </a:rPr>
              <a:t>joined a Saving and Internal Lending Community group (SILC), which </a:t>
            </a:r>
            <a:r>
              <a:rPr lang="en-GB" sz="800" kern="1200" dirty="0">
                <a:solidFill>
                  <a:schemeClr val="tx1"/>
                </a:solidFill>
                <a:effectLst/>
                <a:latin typeface="Segoe UI" panose="020B0502040204020203" pitchFamily="34" charset="0"/>
                <a:ea typeface="+mn-ea"/>
                <a:cs typeface="+mn-cs"/>
              </a:rPr>
              <a:t>helped her with a loan to start her own small business</a:t>
            </a:r>
            <a:r>
              <a:rPr lang="en-US" sz="800" kern="1200" dirty="0">
                <a:solidFill>
                  <a:schemeClr val="tx1"/>
                </a:solidFill>
                <a:effectLst/>
                <a:latin typeface="Segoe UI" panose="020B0502040204020203" pitchFamily="34" charset="0"/>
                <a:ea typeface="+mn-ea"/>
                <a:cs typeface="+mn-cs"/>
              </a:rPr>
              <a:t>, selling second-hand shoes, natural remedies and </a:t>
            </a:r>
            <a:r>
              <a:rPr lang="en-AU" sz="800" kern="1200" dirty="0">
                <a:solidFill>
                  <a:schemeClr val="tx1"/>
                </a:solidFill>
                <a:effectLst/>
                <a:latin typeface="Segoe UI" panose="020B0502040204020203" pitchFamily="34" charset="0"/>
                <a:ea typeface="+mn-ea"/>
                <a:cs typeface="+mn-cs"/>
              </a:rPr>
              <a:t>ice cream! </a:t>
            </a:r>
          </a:p>
          <a:p>
            <a:endParaRPr lang="en-US" sz="800" kern="1200" dirty="0">
              <a:solidFill>
                <a:schemeClr val="tx1"/>
              </a:solidFill>
              <a:effectLst/>
              <a:latin typeface="Segoe UI" panose="020B0502040204020203" pitchFamily="34" charset="0"/>
              <a:ea typeface="+mn-ea"/>
              <a:cs typeface="+mn-cs"/>
            </a:endParaRPr>
          </a:p>
          <a:p>
            <a:r>
              <a:rPr lang="en-US" sz="800" kern="1200" dirty="0">
                <a:solidFill>
                  <a:schemeClr val="tx1"/>
                </a:solidFill>
                <a:effectLst/>
                <a:latin typeface="Segoe UI" panose="020B0502040204020203" pitchFamily="34" charset="0"/>
                <a:ea typeface="+mn-ea"/>
                <a:cs typeface="+mn-cs"/>
              </a:rPr>
              <a:t>Through the program, she gained essential skills in generating an income while gaining a sense of belonging and community spirit.</a:t>
            </a:r>
            <a:r>
              <a:rPr lang="en-AU" sz="800" kern="1200" dirty="0">
                <a:solidFill>
                  <a:schemeClr val="tx1"/>
                </a:solidFill>
                <a:effectLst/>
                <a:latin typeface="Segoe UI" panose="020B0502040204020203" pitchFamily="34" charset="0"/>
                <a:ea typeface="+mn-ea"/>
                <a:cs typeface="+mn-cs"/>
              </a:rPr>
              <a:t> Rosalie became the </a:t>
            </a:r>
            <a:r>
              <a:rPr lang="en-US" sz="800" kern="1200" dirty="0">
                <a:solidFill>
                  <a:schemeClr val="tx1"/>
                </a:solidFill>
                <a:effectLst/>
                <a:latin typeface="Segoe UI" panose="020B0502040204020203" pitchFamily="34" charset="0"/>
                <a:ea typeface="+mn-ea"/>
                <a:cs typeface="+mn-cs"/>
              </a:rPr>
              <a:t>SILC group’s president, helping other women to save and start up their own businesses.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Rosalie now earns enough income to pay for food, clothing and school fees for her seven children. She is determined to give her children the best chance to finish school.</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“I can eat, dress, maintain my health and help others. My children study and manage to eat twice a day,” Rosalie says. “The program allowed me to break out of my ways of just thinking about myself and I have learnt to work hand-in-hand with other members of the community. Really, there is more joy in sharing with others.”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Rosalie is a courageous leader and role model for women and others in her community. Even amidst ongoing unrest, Rosalie is working towards the common good, striving to help her family and community break the cycle of poverty and create lasting change for all future generations. </a:t>
            </a:r>
          </a:p>
          <a:p>
            <a:endParaRPr lang="en-AU" sz="8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____________</a:t>
            </a:r>
          </a:p>
          <a:p>
            <a:endParaRPr lang="en-AU"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AU" dirty="0"/>
              <a:t>* </a:t>
            </a:r>
            <a:r>
              <a:rPr lang="en-AU" dirty="0">
                <a:hlinkClick r:id="rId3"/>
              </a:rPr>
              <a:t>Caritas Australia</a:t>
            </a:r>
            <a:endParaRPr lang="en-AU" dirty="0"/>
          </a:p>
          <a:p>
            <a:endParaRPr lang="en-AU" dirty="0"/>
          </a:p>
          <a:p>
            <a:r>
              <a:rPr lang="en-AU" dirty="0"/>
              <a:t>Image caption: Rosalie has become a leader in her community and here </a:t>
            </a:r>
            <a:r>
              <a:rPr lang="en-US" dirty="0"/>
              <a:t>participates in a meeting with other members of the internal savings and lending group (SILC) near her home in Democratic Republic of Congo. Rosalie is now the president of this SILC, which provided her a loan to start her business. Photo: Arlette </a:t>
            </a:r>
            <a:r>
              <a:rPr lang="en-US" dirty="0" err="1"/>
              <a:t>Bashizi</a:t>
            </a:r>
            <a:r>
              <a:rPr lang="en-US" dirty="0"/>
              <a:t>/Caritas Australia</a:t>
            </a:r>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23</a:t>
            </a:fld>
            <a:endParaRPr lang="en-US" altLang="en-US" dirty="0"/>
          </a:p>
        </p:txBody>
      </p:sp>
    </p:spTree>
    <p:extLst>
      <p:ext uri="{BB962C8B-B14F-4D97-AF65-F5344CB8AC3E}">
        <p14:creationId xmlns:p14="http://schemas.microsoft.com/office/powerpoint/2010/main" val="2575059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278613" indent="-278613" defTabSz="547235" fontAlgn="auto">
              <a:lnSpc>
                <a:spcPct val="114000"/>
              </a:lnSpc>
              <a:spcBef>
                <a:spcPts val="0"/>
              </a:spcBef>
              <a:buSzTx/>
              <a:buFont typeface="Arial" panose="020B0604020202020204" pitchFamily="34" charset="0"/>
              <a:buChar char="•"/>
              <a:defRPr/>
            </a:pPr>
            <a:r>
              <a:rPr lang="en-AU" dirty="0"/>
              <a:t>Reflect on the idea of the common good.</a:t>
            </a:r>
          </a:p>
          <a:p>
            <a:pPr marL="278613" indent="-278613">
              <a:lnSpc>
                <a:spcPct val="114000"/>
              </a:lnSpc>
              <a:spcBef>
                <a:spcPts val="0"/>
              </a:spcBef>
              <a:buFont typeface="Arial" panose="020B0604020202020204" pitchFamily="34" charset="0"/>
              <a:buChar char="•"/>
            </a:pPr>
            <a:r>
              <a:rPr lang="en-AU" dirty="0"/>
              <a:t>How could you save or share what you have, to better balance your rights with the needs of others in our global family?</a:t>
            </a:r>
            <a:endParaRPr lang="en-AU" sz="1050" dirty="0"/>
          </a:p>
          <a:p>
            <a:endParaRPr lang="en-AU" i="1" dirty="0"/>
          </a:p>
          <a:p>
            <a:r>
              <a:rPr lang="en-AU" i="1" dirty="0"/>
              <a:t>(pause)</a:t>
            </a:r>
          </a:p>
          <a:p>
            <a:endParaRPr lang="en-AU" dirty="0"/>
          </a:p>
          <a:p>
            <a:r>
              <a:rPr lang="en-AU" b="1" dirty="0"/>
              <a:t>RESPOND</a:t>
            </a:r>
          </a:p>
          <a:p>
            <a:endParaRPr lang="en-AU" dirty="0"/>
          </a:p>
          <a:p>
            <a:pPr>
              <a:lnSpc>
                <a:spcPct val="114000"/>
              </a:lnSpc>
              <a:spcAft>
                <a:spcPts val="844"/>
              </a:spcAft>
            </a:pPr>
            <a:r>
              <a:rPr lang="en-AU" sz="800" dirty="0"/>
              <a:t>Jesus, before the cross, you urged your friends to remember the meal of bread and wine you shared.  </a:t>
            </a:r>
          </a:p>
          <a:p>
            <a:pPr>
              <a:lnSpc>
                <a:spcPct val="114000"/>
              </a:lnSpc>
              <a:spcAft>
                <a:spcPts val="844"/>
              </a:spcAft>
            </a:pPr>
            <a:r>
              <a:rPr lang="en-AU" sz="800" b="1" dirty="0"/>
              <a:t>May we follow the way of sharing.</a:t>
            </a:r>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24</a:t>
            </a:fld>
            <a:endParaRPr lang="en-US" altLang="en-US" dirty="0"/>
          </a:p>
        </p:txBody>
      </p:sp>
    </p:spTree>
    <p:extLst>
      <p:ext uri="{BB962C8B-B14F-4D97-AF65-F5344CB8AC3E}">
        <p14:creationId xmlns:p14="http://schemas.microsoft.com/office/powerpoint/2010/main" val="189092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8 Jesus meets the women of Jerusalem </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800" b="1" dirty="0"/>
          </a:p>
          <a:p>
            <a:pPr>
              <a:lnSpc>
                <a:spcPts val="2400"/>
              </a:lnSpc>
              <a:spcAft>
                <a:spcPts val="1200"/>
              </a:spcAft>
            </a:pPr>
            <a:r>
              <a:rPr lang="en-AU" sz="800" dirty="0"/>
              <a:t>The women in the crowd following Jesus weep and mourn for him. Jesus sees their grief and understands what it means for them and the whole of the human family. </a:t>
            </a:r>
            <a:endParaRPr lang="en-US" sz="1050" dirty="0"/>
          </a:p>
          <a:p>
            <a:endParaRPr lang="en-AU" dirty="0"/>
          </a:p>
          <a:p>
            <a:r>
              <a:rPr lang="en-AU" i="1" dirty="0"/>
              <a:t>(pause)</a:t>
            </a:r>
          </a:p>
          <a:p>
            <a:endParaRPr lang="en-AU" dirty="0"/>
          </a:p>
          <a:p>
            <a:pPr>
              <a:lnSpc>
                <a:spcPct val="114000"/>
              </a:lnSpc>
            </a:pPr>
            <a:r>
              <a:rPr lang="en-AU" dirty="0">
                <a:solidFill>
                  <a:schemeClr val="bg1"/>
                </a:solidFill>
              </a:rPr>
              <a:t>The word ‘compassion’ comes from a Latin word </a:t>
            </a:r>
            <a:r>
              <a:rPr lang="en-AU" i="1" dirty="0" err="1">
                <a:solidFill>
                  <a:schemeClr val="bg1"/>
                </a:solidFill>
              </a:rPr>
              <a:t>compati</a:t>
            </a:r>
            <a:r>
              <a:rPr lang="en-AU" i="1" dirty="0">
                <a:solidFill>
                  <a:schemeClr val="bg1"/>
                </a:solidFill>
              </a:rPr>
              <a:t>, </a:t>
            </a:r>
            <a:r>
              <a:rPr lang="en-AU" dirty="0">
                <a:solidFill>
                  <a:schemeClr val="bg1"/>
                </a:solidFill>
              </a:rPr>
              <a:t>which means to suffer with. </a:t>
            </a:r>
          </a:p>
          <a:p>
            <a:pPr>
              <a:lnSpc>
                <a:spcPct val="114000"/>
              </a:lnSpc>
            </a:pPr>
            <a:endParaRPr lang="en-AU" dirty="0">
              <a:solidFill>
                <a:schemeClr val="bg1"/>
              </a:solidFill>
            </a:endParaRPr>
          </a:p>
          <a:p>
            <a:pPr>
              <a:lnSpc>
                <a:spcPct val="114000"/>
              </a:lnSpc>
            </a:pPr>
            <a:r>
              <a:rPr lang="en-AU" dirty="0">
                <a:solidFill>
                  <a:schemeClr val="bg1"/>
                </a:solidFill>
              </a:rPr>
              <a:t>Compassion is motivated by love and moves us to travel alongside others when they face struggles.</a:t>
            </a:r>
          </a:p>
          <a:p>
            <a:pPr>
              <a:lnSpc>
                <a:spcPts val="2400"/>
              </a:lnSpc>
              <a:spcAft>
                <a:spcPts val="1200"/>
              </a:spcAft>
            </a:pPr>
            <a:endParaRPr lang="en-AU" sz="800" dirty="0"/>
          </a:p>
          <a:p>
            <a:pPr>
              <a:lnSpc>
                <a:spcPts val="2400"/>
              </a:lnSpc>
              <a:spcAft>
                <a:spcPts val="1200"/>
              </a:spcAft>
            </a:pPr>
            <a:r>
              <a:rPr lang="en-AU" sz="700" dirty="0"/>
              <a:t>____________</a:t>
            </a:r>
          </a:p>
          <a:p>
            <a:pPr>
              <a:lnSpc>
                <a:spcPts val="2400"/>
              </a:lnSpc>
              <a:spcAft>
                <a:spcPts val="1200"/>
              </a:spcAft>
            </a:pPr>
            <a:endParaRPr lang="en-AU" sz="7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800" dirty="0"/>
              <a:t>Luke 23:27–31 </a:t>
            </a:r>
          </a:p>
          <a:p>
            <a:pPr>
              <a:lnSpc>
                <a:spcPts val="2400"/>
              </a:lnSpc>
              <a:spcAft>
                <a:spcPts val="1200"/>
              </a:spcAft>
            </a:pPr>
            <a:endParaRPr lang="en-AU" sz="800" baseline="30000"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25</a:t>
            </a:fld>
            <a:endParaRPr lang="en-US" altLang="en-US" dirty="0"/>
          </a:p>
        </p:txBody>
      </p:sp>
    </p:spTree>
    <p:extLst>
      <p:ext uri="{BB962C8B-B14F-4D97-AF65-F5344CB8AC3E}">
        <p14:creationId xmlns:p14="http://schemas.microsoft.com/office/powerpoint/2010/main" val="3687643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sz="800" b="1" i="0" kern="1200" dirty="0">
                <a:solidFill>
                  <a:schemeClr val="tx1"/>
                </a:solidFill>
                <a:effectLst/>
                <a:latin typeface="Segoe UI" panose="020B0502040204020203" pitchFamily="34" charset="0"/>
                <a:ea typeface="+mn-ea"/>
                <a:cs typeface="+mn-cs"/>
              </a:rPr>
              <a:t>MARIA’S STORY</a:t>
            </a:r>
          </a:p>
          <a:p>
            <a:endParaRPr lang="en-US" sz="800" b="0" i="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US" dirty="0"/>
              <a:t>Love and compassion are at the heart of Maria’s story.</a:t>
            </a:r>
          </a:p>
          <a:p>
            <a:pPr marL="0" marR="0" lvl="0" indent="0" algn="l" defTabSz="912813" rtl="0" eaLnBrk="0" fontAlgn="base" latinLnBrk="0" hangingPunct="0">
              <a:lnSpc>
                <a:spcPct val="90000"/>
              </a:lnSpc>
              <a:spcBef>
                <a:spcPct val="30000"/>
              </a:spcBef>
              <a:spcAft>
                <a:spcPts val="338"/>
              </a:spcAft>
              <a:buClrTx/>
              <a:buSzTx/>
              <a:buFontTx/>
              <a:buNone/>
              <a:tabLst/>
              <a:defRPr/>
            </a:pPr>
            <a:endParaRPr lang="en-AU" sz="800" b="0" i="0" u="none" strike="noStrike"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b="0" i="0" u="none" strike="noStrike" kern="1200" dirty="0">
                <a:solidFill>
                  <a:schemeClr val="tx1"/>
                </a:solidFill>
                <a:effectLst/>
                <a:latin typeface="Segoe UI" panose="020B0502040204020203" pitchFamily="34" charset="0"/>
                <a:ea typeface="+mn-ea"/>
                <a:cs typeface="+mn-cs"/>
              </a:rPr>
              <a:t>Maria lives with her husband and six children in a village in northern Tanzania, in a region with long-term food and water insecurity. </a:t>
            </a:r>
          </a:p>
          <a:p>
            <a:pPr marL="0" marR="0" lvl="0" indent="0" algn="l" defTabSz="912813" rtl="0" eaLnBrk="0" fontAlgn="base" latinLnBrk="0" hangingPunct="0">
              <a:lnSpc>
                <a:spcPct val="90000"/>
              </a:lnSpc>
              <a:spcBef>
                <a:spcPct val="30000"/>
              </a:spcBef>
              <a:spcAft>
                <a:spcPts val="338"/>
              </a:spcAft>
              <a:buClrTx/>
              <a:buSzTx/>
              <a:buFontTx/>
              <a:buNone/>
              <a:tabLst/>
              <a:defRPr/>
            </a:pPr>
            <a:endParaRPr lang="en-AU" sz="800" b="0" i="0" u="none" strike="noStrike"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b="0" i="0" u="none" strike="noStrike" kern="1200" dirty="0">
                <a:solidFill>
                  <a:schemeClr val="tx1"/>
                </a:solidFill>
                <a:effectLst/>
                <a:latin typeface="Segoe UI" panose="020B0502040204020203" pitchFamily="34" charset="0"/>
                <a:ea typeface="+mn-ea"/>
                <a:cs typeface="+mn-cs"/>
              </a:rPr>
              <a:t>Maria’s family has a small farm, growing onion, maize, beans and vegetables. However, water scarcity has meant poor harvests and a low income in recent years. This has made it difficult to afford seeds and fertiliser. Maria also had to walk a four-kilometre round trip, to fetch water for the household. </a:t>
            </a:r>
            <a:r>
              <a:rPr lang="en-US" sz="800" b="0" i="0" kern="1200" dirty="0">
                <a:solidFill>
                  <a:schemeClr val="tx1"/>
                </a:solidFill>
                <a:effectLst/>
                <a:latin typeface="Segoe UI" panose="020B0502040204020203" pitchFamily="34" charset="0"/>
                <a:ea typeface="+mn-ea"/>
                <a:cs typeface="+mn-cs"/>
              </a:rPr>
              <a:t>​</a:t>
            </a:r>
            <a:r>
              <a:rPr lang="en-AU" sz="800" b="0" i="0" u="none" strike="noStrike" kern="1200" dirty="0">
                <a:solidFill>
                  <a:schemeClr val="tx1"/>
                </a:solidFill>
                <a:effectLst/>
                <a:latin typeface="Segoe UI" panose="020B0502040204020203" pitchFamily="34" charset="0"/>
                <a:ea typeface="+mn-ea"/>
                <a:cs typeface="+mn-cs"/>
              </a:rPr>
              <a:t>With little education or way of earning a sustainable income, it was a daily struggle for Maria and her husband to feed their young family.  </a:t>
            </a:r>
            <a:r>
              <a:rPr lang="en-US" sz="800" b="0" i="0" kern="1200" dirty="0">
                <a:solidFill>
                  <a:schemeClr val="tx1"/>
                </a:solidFill>
                <a:effectLst/>
                <a:latin typeface="Segoe UI" panose="020B0502040204020203" pitchFamily="34" charset="0"/>
                <a:ea typeface="+mn-ea"/>
                <a:cs typeface="+mn-cs"/>
              </a:rPr>
              <a:t>​</a:t>
            </a:r>
          </a:p>
          <a:p>
            <a:pPr rtl="0" fontAlgn="base"/>
            <a:endParaRPr lang="en-US" sz="800" b="0" i="0" kern="1200" dirty="0">
              <a:solidFill>
                <a:schemeClr val="tx1"/>
              </a:solidFill>
              <a:effectLst/>
              <a:latin typeface="Segoe UI" panose="020B0502040204020203" pitchFamily="34" charset="0"/>
              <a:ea typeface="+mn-ea"/>
              <a:cs typeface="+mn-cs"/>
            </a:endParaRPr>
          </a:p>
          <a:p>
            <a:pPr rtl="0" fontAlgn="base"/>
            <a:r>
              <a:rPr lang="en-AU" sz="800" b="0" i="0" u="none" strike="noStrike" kern="1200" dirty="0">
                <a:solidFill>
                  <a:schemeClr val="tx1"/>
                </a:solidFill>
                <a:effectLst/>
                <a:latin typeface="Segoe UI" panose="020B0502040204020203" pitchFamily="34" charset="0"/>
                <a:ea typeface="+mn-ea"/>
                <a:cs typeface="+mn-cs"/>
              </a:rPr>
              <a:t>Around 14 million people in Tanzania are living in poverty,* while 34 percent of children under five experience stunted growth.** Gender inequality also means that women do not have equal access and control of resources or involvement in community decision-making. </a:t>
            </a:r>
            <a:r>
              <a:rPr lang="en-US" sz="800" b="0" i="0" kern="1200" dirty="0">
                <a:solidFill>
                  <a:schemeClr val="tx1"/>
                </a:solidFill>
                <a:effectLst/>
                <a:latin typeface="Segoe UI" panose="020B0502040204020203" pitchFamily="34" charset="0"/>
                <a:ea typeface="+mn-ea"/>
                <a:cs typeface="+mn-cs"/>
              </a:rPr>
              <a:t>​</a:t>
            </a:r>
          </a:p>
          <a:p>
            <a:pPr rtl="0" fontAlgn="base"/>
            <a:endParaRPr lang="en-US" sz="800" b="0" i="0" kern="1200" dirty="0">
              <a:solidFill>
                <a:schemeClr val="tx1"/>
              </a:solidFill>
              <a:effectLst/>
              <a:latin typeface="Segoe UI" panose="020B0502040204020203" pitchFamily="34" charset="0"/>
              <a:ea typeface="+mn-ea"/>
              <a:cs typeface="+mn-cs"/>
            </a:endParaRPr>
          </a:p>
          <a:p>
            <a:pPr rtl="0" fontAlgn="base"/>
            <a:r>
              <a:rPr lang="en-AU" sz="800" b="0" i="0" u="none" strike="noStrike" kern="1200" dirty="0">
                <a:solidFill>
                  <a:schemeClr val="tx1"/>
                </a:solidFill>
                <a:effectLst/>
                <a:latin typeface="Segoe UI" panose="020B0502040204020203" pitchFamily="34" charset="0"/>
                <a:ea typeface="+mn-ea"/>
                <a:cs typeface="+mn-cs"/>
              </a:rPr>
              <a:t>Maria heard about the A+ program which is supported by Caritas Australia’s local partner, Diocese of </a:t>
            </a:r>
            <a:r>
              <a:rPr lang="en-AU" sz="800" b="0" i="0" u="none" strike="noStrike" kern="1200" dirty="0" err="1">
                <a:solidFill>
                  <a:schemeClr val="tx1"/>
                </a:solidFill>
                <a:effectLst/>
                <a:latin typeface="Segoe UI" panose="020B0502040204020203" pitchFamily="34" charset="0"/>
                <a:ea typeface="+mn-ea"/>
                <a:cs typeface="+mn-cs"/>
              </a:rPr>
              <a:t>Mbulu</a:t>
            </a:r>
            <a:r>
              <a:rPr lang="en-AU" sz="800" b="0" i="0" u="none" strike="noStrike" kern="1200" dirty="0">
                <a:solidFill>
                  <a:schemeClr val="tx1"/>
                </a:solidFill>
                <a:effectLst/>
                <a:latin typeface="Segoe UI" panose="020B0502040204020203" pitchFamily="34" charset="0"/>
                <a:ea typeface="+mn-ea"/>
                <a:cs typeface="+mn-cs"/>
              </a:rPr>
              <a:t> Development Department (DMDD). She saw it as her chance to achieve what she had always wanted.  </a:t>
            </a:r>
            <a:r>
              <a:rPr lang="en-US" sz="800" b="0" i="0" kern="1200" dirty="0">
                <a:solidFill>
                  <a:schemeClr val="tx1"/>
                </a:solidFill>
                <a:effectLst/>
                <a:latin typeface="Segoe UI" panose="020B0502040204020203" pitchFamily="34" charset="0"/>
                <a:ea typeface="+mn-ea"/>
                <a:cs typeface="+mn-cs"/>
              </a:rPr>
              <a:t>​</a:t>
            </a:r>
          </a:p>
          <a:p>
            <a:pPr rtl="0" fontAlgn="base"/>
            <a:endParaRPr lang="en-US" sz="800" b="0" i="0" kern="1200" dirty="0">
              <a:solidFill>
                <a:schemeClr val="tx1"/>
              </a:solidFill>
              <a:effectLst/>
              <a:latin typeface="Segoe UI" panose="020B0502040204020203" pitchFamily="34" charset="0"/>
              <a:ea typeface="+mn-ea"/>
              <a:cs typeface="+mn-cs"/>
            </a:endParaRPr>
          </a:p>
          <a:p>
            <a:pPr rtl="0" fontAlgn="base"/>
            <a:r>
              <a:rPr lang="en-AU" sz="800" b="0" i="0" u="none" strike="noStrike" kern="1200" dirty="0">
                <a:solidFill>
                  <a:schemeClr val="tx1"/>
                </a:solidFill>
                <a:effectLst/>
                <a:latin typeface="Segoe UI" panose="020B0502040204020203" pitchFamily="34" charset="0"/>
                <a:ea typeface="+mn-ea"/>
                <a:cs typeface="+mn-cs"/>
              </a:rPr>
              <a:t>Maria took part enthusiastically in all the program’s activities which included training in sustainable farming techniques, entrepreneurship, literacy and numeracy, gender awareness, environmental protection, hygiene and sanitation.  </a:t>
            </a:r>
            <a:r>
              <a:rPr lang="en-US" sz="800" b="0" i="0" kern="1200" dirty="0">
                <a:solidFill>
                  <a:schemeClr val="tx1"/>
                </a:solidFill>
                <a:effectLst/>
                <a:latin typeface="Segoe UI" panose="020B0502040204020203" pitchFamily="34" charset="0"/>
                <a:ea typeface="+mn-ea"/>
                <a:cs typeface="+mn-cs"/>
              </a:rPr>
              <a:t>​</a:t>
            </a:r>
          </a:p>
          <a:p>
            <a:pPr rtl="0" fontAlgn="base"/>
            <a:r>
              <a:rPr lang="en-AU" sz="800" b="0" i="0" kern="1200" dirty="0">
                <a:solidFill>
                  <a:schemeClr val="tx1"/>
                </a:solidFill>
                <a:effectLst/>
                <a:latin typeface="Segoe UI" panose="020B0502040204020203" pitchFamily="34" charset="0"/>
                <a:ea typeface="+mn-ea"/>
                <a:cs typeface="+mn-cs"/>
              </a:rPr>
              <a:t>​​</a:t>
            </a:r>
          </a:p>
          <a:p>
            <a:pPr rtl="0" fontAlgn="base"/>
            <a:r>
              <a:rPr lang="en-AU" sz="800" b="0" i="0" u="none" strike="noStrike" kern="1200" dirty="0">
                <a:solidFill>
                  <a:schemeClr val="tx1"/>
                </a:solidFill>
                <a:effectLst/>
                <a:latin typeface="Segoe UI" panose="020B0502040204020203" pitchFamily="34" charset="0"/>
                <a:ea typeface="+mn-ea"/>
                <a:cs typeface="+mn-cs"/>
              </a:rPr>
              <a:t>Maria’s community was able to install a new borehole closer to the village so they no need to walk long distances to access safe, clean water. </a:t>
            </a:r>
            <a:r>
              <a:rPr lang="en-US" sz="800" b="0" i="0" kern="1200" dirty="0">
                <a:solidFill>
                  <a:schemeClr val="tx1"/>
                </a:solidFill>
                <a:effectLst/>
                <a:latin typeface="Segoe UI" panose="020B0502040204020203" pitchFamily="34" charset="0"/>
                <a:ea typeface="+mn-ea"/>
                <a:cs typeface="+mn-cs"/>
              </a:rPr>
              <a:t>​</a:t>
            </a:r>
          </a:p>
          <a:p>
            <a:pPr rtl="0" fontAlgn="base"/>
            <a:endParaRPr lang="en-US" sz="800" b="0" i="0" kern="1200" dirty="0">
              <a:solidFill>
                <a:schemeClr val="tx1"/>
              </a:solidFill>
              <a:effectLst/>
              <a:latin typeface="Segoe UI" panose="020B0502040204020203" pitchFamily="34" charset="0"/>
              <a:ea typeface="+mn-ea"/>
              <a:cs typeface="+mn-cs"/>
            </a:endParaRPr>
          </a:p>
          <a:p>
            <a:pPr rtl="0" fontAlgn="base"/>
            <a:r>
              <a:rPr lang="en-AU" sz="800" b="0" i="0" u="none" strike="noStrike" kern="1200" dirty="0">
                <a:solidFill>
                  <a:schemeClr val="tx1"/>
                </a:solidFill>
                <a:effectLst/>
                <a:latin typeface="Segoe UI" panose="020B0502040204020203" pitchFamily="34" charset="0"/>
                <a:ea typeface="+mn-ea"/>
                <a:cs typeface="+mn-cs"/>
              </a:rPr>
              <a:t>Improved irrigation also boosted food production. Now Maria and her husband are able to produce enough food for their family to eat three meals per day, throughout the entire year, using a variety of nutritious foods. They also produce enough to sell which has increased their income. Improved hygiene and sanitation has also reduced the risk of the spread of waterborne diseases and COVID-19.   </a:t>
            </a:r>
            <a:r>
              <a:rPr lang="en-US" sz="800" b="0" i="0" kern="1200" dirty="0">
                <a:solidFill>
                  <a:schemeClr val="tx1"/>
                </a:solidFill>
                <a:effectLst/>
                <a:latin typeface="Segoe UI" panose="020B0502040204020203" pitchFamily="34" charset="0"/>
                <a:ea typeface="+mn-ea"/>
                <a:cs typeface="+mn-cs"/>
              </a:rPr>
              <a:t>​</a:t>
            </a:r>
          </a:p>
          <a:p>
            <a:pPr rtl="0" fontAlgn="base"/>
            <a:endParaRPr lang="en-US" sz="800" b="0" i="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b="0" i="0" kern="1200" dirty="0">
                <a:solidFill>
                  <a:schemeClr val="tx1"/>
                </a:solidFill>
                <a:effectLst/>
                <a:latin typeface="Segoe UI" panose="020B0502040204020203" pitchFamily="34" charset="0"/>
                <a:ea typeface="+mn-ea"/>
                <a:cs typeface="+mn-cs"/>
              </a:rPr>
              <a:t>“​</a:t>
            </a:r>
            <a:r>
              <a:rPr lang="en-US" sz="800" b="0" i="0" u="none" strike="noStrike" kern="1200" dirty="0">
                <a:solidFill>
                  <a:schemeClr val="tx1"/>
                </a:solidFill>
                <a:effectLst/>
                <a:latin typeface="Segoe UI" panose="020B0502040204020203" pitchFamily="34" charset="0"/>
                <a:ea typeface="+mn-ea"/>
                <a:cs typeface="+mn-cs"/>
              </a:rPr>
              <a:t>We have increased happiness in our family as we are able to fulfil basic needs. In future, I would like have a dairy cow, to build a good house and I want my children to do well in school so they can get good jobs and have a good future,”  Maria said.</a:t>
            </a:r>
            <a:r>
              <a:rPr lang="en-US" sz="800" b="0" i="0" kern="1200" dirty="0">
                <a:solidFill>
                  <a:schemeClr val="tx1"/>
                </a:solidFill>
                <a:effectLst/>
                <a:latin typeface="Segoe UI" panose="020B0502040204020203" pitchFamily="34" charset="0"/>
                <a:ea typeface="+mn-ea"/>
                <a:cs typeface="+mn-cs"/>
              </a:rPr>
              <a:t>​</a:t>
            </a:r>
          </a:p>
          <a:p>
            <a:pPr rtl="0" fontAlgn="base"/>
            <a:endParaRPr lang="en-US" sz="800" b="0" i="0" kern="1200" dirty="0">
              <a:solidFill>
                <a:schemeClr val="tx1"/>
              </a:solidFill>
              <a:effectLst/>
              <a:latin typeface="Segoe UI" panose="020B0502040204020203" pitchFamily="34" charset="0"/>
              <a:ea typeface="+mn-ea"/>
              <a:cs typeface="+mn-cs"/>
            </a:endParaRPr>
          </a:p>
          <a:p>
            <a:pPr rtl="0" fontAlgn="base"/>
            <a:r>
              <a:rPr lang="en-AU" sz="800" b="0" i="0" u="none" strike="noStrike" kern="1200" dirty="0">
                <a:solidFill>
                  <a:schemeClr val="tx1"/>
                </a:solidFill>
                <a:effectLst/>
                <a:latin typeface="Segoe UI" panose="020B0502040204020203" pitchFamily="34" charset="0"/>
                <a:ea typeface="+mn-ea"/>
                <a:cs typeface="+mn-cs"/>
              </a:rPr>
              <a:t>Maria’s confidence grew and she was inspired to run as a local councillor to help her community. </a:t>
            </a:r>
          </a:p>
          <a:p>
            <a:pPr rtl="0" fontAlgn="base"/>
            <a:endParaRPr lang="en-AU" sz="800" b="0" i="0" u="none" strike="noStrike" kern="1200" dirty="0">
              <a:solidFill>
                <a:schemeClr val="tx1"/>
              </a:solidFill>
              <a:effectLst/>
              <a:latin typeface="Segoe UI" panose="020B0502040204020203" pitchFamily="34" charset="0"/>
              <a:ea typeface="+mn-ea"/>
              <a:cs typeface="+mn-cs"/>
            </a:endParaRPr>
          </a:p>
          <a:p>
            <a:pPr rtl="0" fontAlgn="base"/>
            <a:r>
              <a:rPr lang="en-AU" i="1" dirty="0"/>
              <a:t>Along with your generous support, this program is supported by the Australian Government, through the Australian NGO Cooperation Program (ANCP).</a:t>
            </a:r>
            <a:r>
              <a:rPr lang="en-AU" sz="800" b="0" i="1" u="none" strike="noStrike" kern="1200" dirty="0">
                <a:solidFill>
                  <a:schemeClr val="tx1"/>
                </a:solidFill>
                <a:effectLst/>
                <a:latin typeface="Segoe UI" panose="020B0502040204020203" pitchFamily="34" charset="0"/>
                <a:ea typeface="+mn-ea"/>
                <a:cs typeface="+mn-cs"/>
              </a:rPr>
              <a:t> </a:t>
            </a:r>
            <a:endParaRPr lang="en-US" sz="800" b="0" i="1" kern="1200" dirty="0">
              <a:solidFill>
                <a:schemeClr val="tx1"/>
              </a:solidFill>
              <a:effectLst/>
              <a:latin typeface="Segoe UI" panose="020B0502040204020203" pitchFamily="34" charset="0"/>
              <a:ea typeface="+mn-ea"/>
              <a:cs typeface="+mn-cs"/>
            </a:endParaRPr>
          </a:p>
          <a:p>
            <a:endParaRPr lang="en-US" sz="800" b="0" i="0" kern="1200" dirty="0">
              <a:solidFill>
                <a:schemeClr val="tx1"/>
              </a:solidFill>
              <a:effectLst/>
              <a:latin typeface="Segoe UI" panose="020B0502040204020203" pitchFamily="34" charset="0"/>
              <a:ea typeface="+mn-ea"/>
              <a:cs typeface="+mn-cs"/>
            </a:endParaRPr>
          </a:p>
          <a:p>
            <a:endParaRPr lang="en-US" sz="800" b="0" i="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____________</a:t>
            </a:r>
            <a:endParaRPr lang="en-US" sz="800" b="0" i="0" kern="1200" dirty="0">
              <a:solidFill>
                <a:schemeClr val="tx1"/>
              </a:solidFill>
              <a:effectLst/>
              <a:latin typeface="Segoe UI" panose="020B0502040204020203" pitchFamily="34" charset="0"/>
              <a:ea typeface="+mn-ea"/>
              <a:cs typeface="+mn-cs"/>
            </a:endParaRPr>
          </a:p>
          <a:p>
            <a:endParaRPr lang="en-US" sz="800" b="0" i="0" kern="1200" dirty="0">
              <a:solidFill>
                <a:schemeClr val="tx1"/>
              </a:solidFill>
              <a:effectLst/>
              <a:latin typeface="Segoe UI" panose="020B0502040204020203" pitchFamily="34" charset="0"/>
              <a:ea typeface="+mn-ea"/>
              <a:cs typeface="+mn-cs"/>
            </a:endParaRPr>
          </a:p>
          <a:p>
            <a:r>
              <a:rPr lang="en-US" sz="800" b="0" i="0" kern="1200" dirty="0">
                <a:solidFill>
                  <a:schemeClr val="tx1"/>
                </a:solidFill>
                <a:effectLst/>
                <a:latin typeface="Segoe UI" panose="020B0502040204020203" pitchFamily="34" charset="0"/>
                <a:ea typeface="+mn-ea"/>
                <a:cs typeface="+mn-cs"/>
              </a:rPr>
              <a:t>* </a:t>
            </a:r>
            <a:r>
              <a:rPr lang="en-AU" u="sng" dirty="0">
                <a:hlinkClick r:id="rId3"/>
              </a:rPr>
              <a:t>World Bank</a:t>
            </a:r>
            <a:endParaRPr lang="en-AU" u="sng"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US" sz="800" b="0" i="0" kern="1200" dirty="0">
                <a:solidFill>
                  <a:schemeClr val="tx1"/>
                </a:solidFill>
                <a:effectLst/>
                <a:latin typeface="Segoe UI" panose="020B0502040204020203" pitchFamily="34" charset="0"/>
                <a:ea typeface="+mn-ea"/>
                <a:cs typeface="+mn-cs"/>
              </a:rPr>
              <a:t>** </a:t>
            </a:r>
            <a:r>
              <a:rPr lang="en-AU" u="sng" dirty="0">
                <a:hlinkClick r:id="rId4"/>
              </a:rPr>
              <a:t>World Food Program</a:t>
            </a:r>
            <a:endParaRPr lang="en-AU" dirty="0"/>
          </a:p>
          <a:p>
            <a:endParaRPr lang="en-US" sz="800" b="0" i="0" kern="1200" dirty="0">
              <a:solidFill>
                <a:schemeClr val="tx1"/>
              </a:solidFill>
              <a:effectLst/>
              <a:latin typeface="Segoe UI" panose="020B0502040204020203" pitchFamily="34" charset="0"/>
              <a:ea typeface="+mn-ea"/>
              <a:cs typeface="+mn-cs"/>
            </a:endParaRPr>
          </a:p>
          <a:p>
            <a:r>
              <a:rPr lang="en-AU" dirty="0">
                <a:highlight>
                  <a:srgbClr val="FFFF00"/>
                </a:highlight>
              </a:rPr>
              <a:t>Image caption: Maria (centre) walks with other women from her village in Tanzania where, through the A+ program, </a:t>
            </a:r>
            <a:r>
              <a:rPr lang="en-AU" sz="800" b="0" i="0" u="none" strike="noStrike" kern="1200" dirty="0">
                <a:solidFill>
                  <a:schemeClr val="tx1"/>
                </a:solidFill>
                <a:effectLst/>
                <a:highlight>
                  <a:srgbClr val="FFFF00"/>
                </a:highlight>
                <a:latin typeface="Segoe UI" panose="020B0502040204020203" pitchFamily="34" charset="0"/>
                <a:ea typeface="+mn-ea"/>
                <a:cs typeface="+mn-cs"/>
              </a:rPr>
              <a:t>the community was able to install a new borehole.</a:t>
            </a:r>
            <a:r>
              <a:rPr lang="en-AU" dirty="0">
                <a:highlight>
                  <a:srgbClr val="FFFF00"/>
                </a:highlight>
              </a:rPr>
              <a:t> Photo: Caritas Tanzania</a:t>
            </a:r>
          </a:p>
          <a:p>
            <a:endParaRPr lang="en-AU" dirty="0">
              <a:highlight>
                <a:srgbClr val="FFFF00"/>
              </a:highlight>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26</a:t>
            </a:fld>
            <a:endParaRPr lang="en-US" altLang="en-US" dirty="0"/>
          </a:p>
        </p:txBody>
      </p:sp>
    </p:spTree>
    <p:extLst>
      <p:ext uri="{BB962C8B-B14F-4D97-AF65-F5344CB8AC3E}">
        <p14:creationId xmlns:p14="http://schemas.microsoft.com/office/powerpoint/2010/main" val="2248793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278613" indent="-278613">
              <a:lnSpc>
                <a:spcPct val="114000"/>
              </a:lnSpc>
              <a:buFont typeface="Arial" panose="020B0604020202020204" pitchFamily="34" charset="0"/>
              <a:buChar char="•"/>
            </a:pPr>
            <a:r>
              <a:rPr lang="en-AU" sz="800" dirty="0"/>
              <a:t>Maria learnt new knowledge and skills that helped herself, her family and community create a better future. </a:t>
            </a:r>
          </a:p>
          <a:p>
            <a:pPr marL="278613" indent="-278613">
              <a:lnSpc>
                <a:spcPct val="114000"/>
              </a:lnSpc>
              <a:buFont typeface="Arial" panose="020B0604020202020204" pitchFamily="34" charset="0"/>
              <a:buChar char="•"/>
            </a:pPr>
            <a:r>
              <a:rPr lang="en-AU" sz="800" dirty="0"/>
              <a:t>What skills do you have to share that could help you, your family, friends and others in our human family to live well? </a:t>
            </a:r>
          </a:p>
          <a:p>
            <a:endParaRPr lang="en-AU" i="1" dirty="0"/>
          </a:p>
          <a:p>
            <a:r>
              <a:rPr lang="en-AU" i="1" dirty="0"/>
              <a:t>(pause)</a:t>
            </a:r>
          </a:p>
          <a:p>
            <a:endParaRPr lang="en-AU" dirty="0"/>
          </a:p>
          <a:p>
            <a:r>
              <a:rPr lang="en-AU" b="1" dirty="0"/>
              <a:t>RESPOND</a:t>
            </a:r>
          </a:p>
          <a:p>
            <a:endParaRPr lang="en-AU" dirty="0"/>
          </a:p>
          <a:p>
            <a:r>
              <a:rPr lang="en-AU" dirty="0"/>
              <a:t>Jesus, you gave all that you had out of love and generosity of spirit.</a:t>
            </a:r>
          </a:p>
          <a:p>
            <a:pPr>
              <a:lnSpc>
                <a:spcPct val="114000"/>
              </a:lnSpc>
            </a:pPr>
            <a:r>
              <a:rPr lang="en-AU" b="1" dirty="0"/>
              <a:t>May we follow the way of generosity.</a:t>
            </a:r>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27</a:t>
            </a:fld>
            <a:endParaRPr lang="en-US" altLang="en-US" dirty="0"/>
          </a:p>
        </p:txBody>
      </p:sp>
    </p:spTree>
    <p:extLst>
      <p:ext uri="{BB962C8B-B14F-4D97-AF65-F5344CB8AC3E}">
        <p14:creationId xmlns:p14="http://schemas.microsoft.com/office/powerpoint/2010/main" val="3025032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9 Jesus falls for the third time</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800" b="1"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900" dirty="0"/>
              <a:t>Exhausted and feeling the limits of his human body, Jesus falls again. </a:t>
            </a:r>
            <a:endParaRPr lang="en-US" sz="900" dirty="0"/>
          </a:p>
          <a:p>
            <a:pPr>
              <a:lnSpc>
                <a:spcPts val="2400"/>
              </a:lnSpc>
              <a:spcAft>
                <a:spcPts val="1200"/>
              </a:spcAft>
            </a:pPr>
            <a:endParaRPr lang="en-AU" dirty="0"/>
          </a:p>
          <a:p>
            <a:r>
              <a:rPr lang="en-AU" i="1" dirty="0"/>
              <a:t>(pause)</a:t>
            </a:r>
          </a:p>
          <a:p>
            <a:endParaRPr lang="en-AU" dirty="0"/>
          </a:p>
          <a:p>
            <a:pPr>
              <a:lnSpc>
                <a:spcPts val="2400"/>
              </a:lnSpc>
              <a:spcAft>
                <a:spcPts val="1200"/>
              </a:spcAft>
            </a:pPr>
            <a:r>
              <a:rPr lang="en-AU" sz="800" dirty="0"/>
              <a:t>At times when we feel worn out or downtrodden, we can rely on trusted others to lift us up.</a:t>
            </a:r>
            <a:endParaRPr lang="en-AU" dirty="0"/>
          </a:p>
          <a:p>
            <a:pPr>
              <a:lnSpc>
                <a:spcPts val="2400"/>
              </a:lnSpc>
              <a:spcAft>
                <a:spcPts val="1200"/>
              </a:spcAft>
            </a:pPr>
            <a:endParaRPr lang="en-AU" sz="800" baseline="30000"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28</a:t>
            </a:fld>
            <a:endParaRPr lang="en-US" altLang="en-US" dirty="0"/>
          </a:p>
        </p:txBody>
      </p:sp>
    </p:spTree>
    <p:extLst>
      <p:ext uri="{BB962C8B-B14F-4D97-AF65-F5344CB8AC3E}">
        <p14:creationId xmlns:p14="http://schemas.microsoft.com/office/powerpoint/2010/main" val="408223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fontAlgn="base"/>
            <a:r>
              <a:rPr lang="en-US" sz="800" b="1" kern="1200" dirty="0">
                <a:solidFill>
                  <a:schemeClr val="tx1"/>
                </a:solidFill>
                <a:effectLst/>
                <a:latin typeface="Segoe UI" panose="020B0502040204020203" pitchFamily="34" charset="0"/>
                <a:ea typeface="+mn-ea"/>
                <a:cs typeface="+mn-cs"/>
              </a:rPr>
              <a:t>SITA’S STORY</a:t>
            </a:r>
          </a:p>
          <a:p>
            <a:pPr fontAlgn="base"/>
            <a:endParaRPr lang="en-US" sz="800" kern="1200" dirty="0">
              <a:solidFill>
                <a:schemeClr val="tx1"/>
              </a:solidFill>
              <a:effectLst/>
              <a:latin typeface="Segoe UI" panose="020B0502040204020203" pitchFamily="34" charset="0"/>
              <a:ea typeface="+mn-ea"/>
              <a:cs typeface="+mn-cs"/>
            </a:endParaRPr>
          </a:p>
          <a:p>
            <a:pPr fontAlgn="base"/>
            <a:r>
              <a:rPr lang="en-US" sz="800" kern="1200" dirty="0">
                <a:solidFill>
                  <a:schemeClr val="tx1"/>
                </a:solidFill>
                <a:effectLst/>
                <a:latin typeface="Segoe UI" panose="020B0502040204020203" pitchFamily="34" charset="0"/>
                <a:ea typeface="+mn-ea"/>
                <a:cs typeface="+mn-cs"/>
              </a:rPr>
              <a:t>Sita’s story shows what a difference it makes when we lift each other up. </a:t>
            </a:r>
          </a:p>
          <a:p>
            <a:pPr fontAlgn="base"/>
            <a:endParaRPr lang="en-US" sz="800" kern="1200" dirty="0">
              <a:solidFill>
                <a:schemeClr val="tx1"/>
              </a:solidFill>
              <a:effectLst/>
              <a:latin typeface="Segoe UI" panose="020B0502040204020203" pitchFamily="34" charset="0"/>
              <a:ea typeface="+mn-ea"/>
              <a:cs typeface="+mn-cs"/>
            </a:endParaRPr>
          </a:p>
          <a:p>
            <a:pPr fontAlgn="base"/>
            <a:r>
              <a:rPr lang="en-US" sz="800" kern="1200" dirty="0">
                <a:solidFill>
                  <a:schemeClr val="tx1"/>
                </a:solidFill>
                <a:effectLst/>
                <a:latin typeface="Segoe UI" panose="020B0502040204020203" pitchFamily="34" charset="0"/>
                <a:ea typeface="+mn-ea"/>
                <a:cs typeface="+mn-cs"/>
              </a:rPr>
              <a:t>Sita lives in Nepal. She is a mother of four children, aged from 10 to 24 years. Her youngest child goes to primary school while her eldest child studies at university. ​</a:t>
            </a:r>
          </a:p>
          <a:p>
            <a:pPr fontAlgn="base"/>
            <a:endParaRPr lang="en-AU" sz="800" kern="1200" dirty="0">
              <a:solidFill>
                <a:schemeClr val="tx1"/>
              </a:solidFill>
              <a:effectLst/>
              <a:latin typeface="Segoe UI" panose="020B0502040204020203" pitchFamily="34" charset="0"/>
              <a:ea typeface="+mn-ea"/>
              <a:cs typeface="+mn-cs"/>
            </a:endParaRPr>
          </a:p>
          <a:p>
            <a:pPr fontAlgn="base"/>
            <a:r>
              <a:rPr lang="en-US" sz="800" kern="1200" dirty="0">
                <a:solidFill>
                  <a:schemeClr val="tx1"/>
                </a:solidFill>
                <a:effectLst/>
                <a:latin typeface="Segoe UI" panose="020B0502040204020203" pitchFamily="34" charset="0"/>
                <a:ea typeface="+mn-ea"/>
                <a:cs typeface="+mn-cs"/>
              </a:rPr>
              <a:t>After her husband passed away, she found it difficult to support her children’s education. As a widow, she was left out and disrespected by others in her community. And, she struggled to earn enough income through her work as a </a:t>
            </a:r>
            <a:r>
              <a:rPr lang="en-US" sz="800" kern="1200" dirty="0" err="1">
                <a:solidFill>
                  <a:schemeClr val="tx1"/>
                </a:solidFill>
                <a:effectLst/>
                <a:latin typeface="Segoe UI" panose="020B0502040204020203" pitchFamily="34" charset="0"/>
                <a:ea typeface="+mn-ea"/>
                <a:cs typeface="+mn-cs"/>
              </a:rPr>
              <a:t>labourer</a:t>
            </a:r>
            <a:r>
              <a:rPr lang="en-US" sz="800" kern="1200" dirty="0">
                <a:solidFill>
                  <a:schemeClr val="tx1"/>
                </a:solidFill>
                <a:effectLst/>
                <a:latin typeface="Segoe UI" panose="020B0502040204020203" pitchFamily="34" charset="0"/>
                <a:ea typeface="+mn-ea"/>
                <a:cs typeface="+mn-cs"/>
              </a:rPr>
              <a:t>.  ​</a:t>
            </a:r>
            <a:endParaRPr lang="en-AU" sz="800" kern="1200" dirty="0">
              <a:solidFill>
                <a:schemeClr val="tx1"/>
              </a:solidFill>
              <a:effectLst/>
              <a:latin typeface="Segoe UI" panose="020B0502040204020203" pitchFamily="34" charset="0"/>
              <a:ea typeface="+mn-ea"/>
              <a:cs typeface="+mn-cs"/>
            </a:endParaRPr>
          </a:p>
          <a:p>
            <a:pPr fontAlgn="base"/>
            <a:endParaRPr lang="en-US" sz="800" kern="1200" dirty="0">
              <a:solidFill>
                <a:schemeClr val="tx1"/>
              </a:solidFill>
              <a:effectLst/>
              <a:latin typeface="Segoe UI" panose="020B0502040204020203" pitchFamily="34" charset="0"/>
              <a:ea typeface="+mn-ea"/>
              <a:cs typeface="+mn-cs"/>
            </a:endParaRPr>
          </a:p>
          <a:p>
            <a:pPr fontAlgn="base"/>
            <a:r>
              <a:rPr lang="en-US" sz="800" kern="1200" dirty="0">
                <a:solidFill>
                  <a:schemeClr val="tx1"/>
                </a:solidFill>
                <a:effectLst/>
                <a:latin typeface="Segoe UI" panose="020B0502040204020203" pitchFamily="34" charset="0"/>
                <a:ea typeface="+mn-ea"/>
                <a:cs typeface="+mn-cs"/>
              </a:rPr>
              <a:t>But Sita was determined to forge a brighter future for her children. ​</a:t>
            </a:r>
            <a:endParaRPr lang="en-AU" sz="800" kern="1200" dirty="0">
              <a:solidFill>
                <a:schemeClr val="tx1"/>
              </a:solidFill>
              <a:effectLst/>
              <a:latin typeface="Segoe UI" panose="020B0502040204020203" pitchFamily="34" charset="0"/>
              <a:ea typeface="+mn-ea"/>
              <a:cs typeface="+mn-cs"/>
            </a:endParaRPr>
          </a:p>
          <a:p>
            <a:pPr fontAlgn="base"/>
            <a:endParaRPr lang="en-US" sz="800" kern="1200" dirty="0">
              <a:solidFill>
                <a:schemeClr val="tx1"/>
              </a:solidFill>
              <a:effectLst/>
              <a:latin typeface="Segoe UI" panose="020B0502040204020203" pitchFamily="34" charset="0"/>
              <a:ea typeface="+mn-ea"/>
              <a:cs typeface="+mn-cs"/>
            </a:endParaRPr>
          </a:p>
          <a:p>
            <a:pPr fontAlgn="base"/>
            <a:r>
              <a:rPr lang="en-US" sz="800" kern="1200" dirty="0">
                <a:solidFill>
                  <a:schemeClr val="tx1"/>
                </a:solidFill>
                <a:effectLst/>
                <a:latin typeface="Segoe UI" panose="020B0502040204020203" pitchFamily="34" charset="0"/>
                <a:ea typeface="+mn-ea"/>
                <a:cs typeface="+mn-cs"/>
              </a:rPr>
              <a:t>Sita joined the Nepal Livelihoods and Resilience Program, supported by Caritas Australia and our partner, Caritas Nepal. She learnt farming and money skills and soon became a member of a cooperative made up of single women from the community. The group helped her borrow money to purchase cows and start her own business.   ​</a:t>
            </a:r>
            <a:endParaRPr lang="en-AU" sz="800" kern="1200" dirty="0">
              <a:solidFill>
                <a:schemeClr val="tx1"/>
              </a:solidFill>
              <a:effectLst/>
              <a:latin typeface="Segoe UI" panose="020B0502040204020203" pitchFamily="34" charset="0"/>
              <a:ea typeface="+mn-ea"/>
              <a:cs typeface="+mn-cs"/>
            </a:endParaRPr>
          </a:p>
          <a:p>
            <a:pPr fontAlgn="base"/>
            <a:endParaRPr lang="en-US" sz="800" kern="1200" dirty="0">
              <a:solidFill>
                <a:schemeClr val="tx1"/>
              </a:solidFill>
              <a:effectLst/>
              <a:latin typeface="Segoe UI" panose="020B0502040204020203" pitchFamily="34" charset="0"/>
              <a:ea typeface="+mn-ea"/>
              <a:cs typeface="+mn-cs"/>
            </a:endParaRPr>
          </a:p>
          <a:p>
            <a:pPr fontAlgn="base"/>
            <a:r>
              <a:rPr lang="en-US" sz="800" kern="1200" dirty="0">
                <a:solidFill>
                  <a:schemeClr val="tx1"/>
                </a:solidFill>
                <a:effectLst/>
                <a:latin typeface="Segoe UI" panose="020B0502040204020203" pitchFamily="34" charset="0"/>
                <a:ea typeface="+mn-ea"/>
                <a:cs typeface="+mn-cs"/>
              </a:rPr>
              <a:t>Sita’s livestock business is now thriving and, with a sustainable source of income, she can continue to pay for her children’s education. She has become a respected member of her community and a role model for other single women.​</a:t>
            </a:r>
          </a:p>
          <a:p>
            <a:pPr fontAlgn="base"/>
            <a:endParaRPr lang="en-US" sz="8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____________</a:t>
            </a:r>
          </a:p>
          <a:p>
            <a:pPr fontAlgn="base"/>
            <a:endParaRPr lang="en-AU" sz="800" kern="1200" dirty="0">
              <a:solidFill>
                <a:schemeClr val="tx1"/>
              </a:solidFill>
              <a:effectLst/>
              <a:latin typeface="Segoe UI" panose="020B0502040204020203" pitchFamily="34" charset="0"/>
              <a:ea typeface="+mn-ea"/>
              <a:cs typeface="+mn-cs"/>
            </a:endParaRPr>
          </a:p>
          <a:p>
            <a:pPr fontAlgn="base"/>
            <a:r>
              <a:rPr lang="en-AU" sz="800" kern="1200" dirty="0">
                <a:solidFill>
                  <a:schemeClr val="tx1"/>
                </a:solidFill>
                <a:effectLst/>
                <a:latin typeface="Segoe UI" panose="020B0502040204020203" pitchFamily="34" charset="0"/>
                <a:ea typeface="+mn-ea"/>
                <a:cs typeface="+mn-cs"/>
              </a:rPr>
              <a:t>Image caption: Sita grows and harvests food plants on her small farm where she also now runs a livestock business that generates a enough sustainable income to enable her to support her children’s education. Photo: </a:t>
            </a:r>
            <a:r>
              <a:rPr lang="en-AU" sz="800" kern="1200" dirty="0" err="1">
                <a:solidFill>
                  <a:schemeClr val="tx1"/>
                </a:solidFill>
                <a:effectLst/>
                <a:latin typeface="Segoe UI" panose="020B0502040204020203" pitchFamily="34" charset="0"/>
                <a:ea typeface="+mn-ea"/>
                <a:cs typeface="+mn-cs"/>
              </a:rPr>
              <a:t>Dipendra</a:t>
            </a:r>
            <a:r>
              <a:rPr lang="en-AU" sz="800" kern="1200" dirty="0">
                <a:solidFill>
                  <a:schemeClr val="tx1"/>
                </a:solidFill>
                <a:effectLst/>
                <a:latin typeface="Segoe UI" panose="020B0502040204020203" pitchFamily="34" charset="0"/>
                <a:ea typeface="+mn-ea"/>
                <a:cs typeface="+mn-cs"/>
              </a:rPr>
              <a:t> </a:t>
            </a:r>
            <a:r>
              <a:rPr lang="en-AU" sz="800" kern="1200" dirty="0" err="1">
                <a:solidFill>
                  <a:schemeClr val="tx1"/>
                </a:solidFill>
                <a:effectLst/>
                <a:latin typeface="Segoe UI" panose="020B0502040204020203" pitchFamily="34" charset="0"/>
                <a:ea typeface="+mn-ea"/>
                <a:cs typeface="+mn-cs"/>
              </a:rPr>
              <a:t>Lamsal</a:t>
            </a:r>
            <a:r>
              <a:rPr lang="en-AU" sz="800" kern="1200" dirty="0">
                <a:solidFill>
                  <a:schemeClr val="tx1"/>
                </a:solidFill>
                <a:effectLst/>
                <a:latin typeface="Segoe UI" panose="020B0502040204020203" pitchFamily="34" charset="0"/>
                <a:ea typeface="+mn-ea"/>
                <a:cs typeface="+mn-cs"/>
              </a:rPr>
              <a:t>/Caritas Australia</a:t>
            </a:r>
          </a:p>
          <a:p>
            <a:endParaRPr lang="en-AU" sz="800" i="1" kern="1200" dirty="0">
              <a:solidFill>
                <a:schemeClr val="tx1"/>
              </a:solidFill>
              <a:effectLst/>
              <a:latin typeface="Segoe UI" panose="020B0502040204020203" pitchFamily="34" charset="0"/>
              <a:ea typeface="+mn-ea"/>
              <a:cs typeface="+mn-cs"/>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29</a:t>
            </a:fld>
            <a:endParaRPr lang="en-US" altLang="en-US" dirty="0"/>
          </a:p>
        </p:txBody>
      </p:sp>
    </p:spTree>
    <p:extLst>
      <p:ext uri="{BB962C8B-B14F-4D97-AF65-F5344CB8AC3E}">
        <p14:creationId xmlns:p14="http://schemas.microsoft.com/office/powerpoint/2010/main" val="3977333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a:spcAft>
                <a:spcPts val="844"/>
              </a:spcAft>
            </a:pPr>
            <a:r>
              <a:rPr lang="en-AU" b="1" dirty="0"/>
              <a:t>THE WAY OF THE CROSS </a:t>
            </a:r>
          </a:p>
          <a:p>
            <a:pPr>
              <a:spcAft>
                <a:spcPts val="844"/>
              </a:spcAft>
            </a:pPr>
            <a:r>
              <a:rPr lang="en-AU" b="1" dirty="0"/>
              <a:t>Introduction </a:t>
            </a:r>
          </a:p>
          <a:p>
            <a:pPr>
              <a:spcAft>
                <a:spcPts val="844"/>
              </a:spcAft>
            </a:pPr>
            <a:endParaRPr lang="en-AU" dirty="0"/>
          </a:p>
          <a:p>
            <a:pPr>
              <a:spcAft>
                <a:spcPts val="844"/>
              </a:spcAft>
            </a:pPr>
            <a:r>
              <a:rPr lang="en-AU" sz="800" dirty="0"/>
              <a:t>The Way of the Cross tells the story of Jesus of Nazareth’s journey to the cross. </a:t>
            </a:r>
          </a:p>
          <a:p>
            <a:pPr>
              <a:spcAft>
                <a:spcPts val="844"/>
              </a:spcAft>
            </a:pPr>
            <a:endParaRPr lang="en-AU" sz="800" dirty="0"/>
          </a:p>
          <a:p>
            <a:pPr>
              <a:spcAft>
                <a:spcPts val="844"/>
              </a:spcAft>
            </a:pPr>
            <a:r>
              <a:rPr lang="en-AU" sz="800" dirty="0"/>
              <a:t>It is a story that challenges us to think about injustice and its impacts on human life and dignity, the health of the planet and the future flourishing of creation as a whole. Yet, even in its darkest moments, it is also a story that reminds us of compassion, the power of love and the persistent possibility that the world can change for the better.  </a:t>
            </a:r>
            <a:endParaRPr lang="en-AU" sz="800" dirty="0">
              <a:cs typeface="Calibri"/>
            </a:endParaRPr>
          </a:p>
          <a:p>
            <a:pPr>
              <a:spcAft>
                <a:spcPts val="844"/>
              </a:spcAft>
            </a:pPr>
            <a:endParaRPr lang="en-AU" dirty="0"/>
          </a:p>
          <a:p>
            <a:pPr>
              <a:spcAft>
                <a:spcPts val="844"/>
              </a:spcAft>
            </a:pPr>
            <a:r>
              <a:rPr lang="en-AU" dirty="0"/>
              <a:t>The story of Jesus’s death is a sad story but, we know, it is not the end of the story. As the Christian scriptures say, three days after Jesus died, he rose again! And life began anew, for him, for us and all of creation. </a:t>
            </a:r>
          </a:p>
          <a:p>
            <a:pPr>
              <a:spcAft>
                <a:spcPts val="844"/>
              </a:spcAft>
            </a:pPr>
            <a:endParaRPr lang="en-AU" dirty="0"/>
          </a:p>
          <a:p>
            <a:pPr>
              <a:spcAft>
                <a:spcPts val="844"/>
              </a:spcAft>
            </a:pPr>
            <a:r>
              <a:rPr lang="en-AU" dirty="0"/>
              <a:t>As you follow the Way of the Cross, may you encounter solidarity, compassion and, above all, hope.</a:t>
            </a:r>
            <a:endParaRPr lang="en-US" dirty="0"/>
          </a:p>
          <a:p>
            <a:endParaRPr lang="en-AU"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400" dirty="0"/>
              <a:t>____________</a:t>
            </a:r>
          </a:p>
          <a:p>
            <a:endParaRPr lang="en-AU"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AU" dirty="0"/>
              <a:t>Image caption: </a:t>
            </a:r>
            <a:r>
              <a:rPr lang="en-AU" dirty="0" err="1"/>
              <a:t>Biru</a:t>
            </a:r>
            <a:r>
              <a:rPr lang="en-AU" dirty="0"/>
              <a:t> worked as a shepherd looking after other people’s cattle </a:t>
            </a:r>
            <a:r>
              <a:rPr lang="en-AU" sz="800" kern="1200" dirty="0">
                <a:solidFill>
                  <a:schemeClr val="tx1"/>
                </a:solidFill>
                <a:effectLst/>
                <a:latin typeface="Segoe UI" panose="020B0502040204020203" pitchFamily="34" charset="0"/>
                <a:ea typeface="+mn-ea"/>
                <a:cs typeface="+mn-cs"/>
              </a:rPr>
              <a:t>– a challenging job, especially for someone living with a disability. He decided to join a training program supported by Caritas Australia and now runs his own bicycle </a:t>
            </a:r>
            <a:r>
              <a:rPr lang="en-AU" dirty="0"/>
              <a:t>repair shop outside in his home village in the state of Jharkhand, India. Photo: Sameer Bara</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a:t>
            </a:fld>
            <a:endParaRPr lang="en-US" altLang="en-US" dirty="0"/>
          </a:p>
        </p:txBody>
      </p:sp>
    </p:spTree>
    <p:extLst>
      <p:ext uri="{BB962C8B-B14F-4D97-AF65-F5344CB8AC3E}">
        <p14:creationId xmlns:p14="http://schemas.microsoft.com/office/powerpoint/2010/main" val="1895060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278613" indent="-278613">
              <a:lnSpc>
                <a:spcPct val="114000"/>
              </a:lnSpc>
              <a:buFont typeface="Arial" panose="020B0604020202020204" pitchFamily="34" charset="0"/>
              <a:buChar char="•"/>
            </a:pPr>
            <a:r>
              <a:rPr lang="en-AU" sz="800" dirty="0"/>
              <a:t>When people are left out or overlooked, it makes it harder for them to meet their daily needs and create a hopeful future. </a:t>
            </a:r>
          </a:p>
          <a:p>
            <a:pPr marL="278613" indent="-278613">
              <a:lnSpc>
                <a:spcPct val="114000"/>
              </a:lnSpc>
              <a:buFont typeface="Arial" panose="020B0604020202020204" pitchFamily="34" charset="0"/>
              <a:buChar char="•"/>
            </a:pPr>
            <a:r>
              <a:rPr lang="en-AU" sz="800" dirty="0"/>
              <a:t>How could you and your class make others feel more welcome? </a:t>
            </a:r>
          </a:p>
          <a:p>
            <a:endParaRPr lang="en-AU" i="1" dirty="0"/>
          </a:p>
          <a:p>
            <a:r>
              <a:rPr lang="en-AU" i="1" dirty="0"/>
              <a:t>(pause)</a:t>
            </a:r>
          </a:p>
          <a:p>
            <a:endParaRPr lang="en-AU" dirty="0"/>
          </a:p>
          <a:p>
            <a:r>
              <a:rPr lang="en-AU" b="1" dirty="0"/>
              <a:t>RESPOND</a:t>
            </a:r>
          </a:p>
          <a:p>
            <a:endParaRPr lang="en-AU" dirty="0"/>
          </a:p>
          <a:p>
            <a:pPr>
              <a:lnSpc>
                <a:spcPct val="114000"/>
              </a:lnSpc>
            </a:pPr>
            <a:r>
              <a:rPr lang="en-AU" sz="800" dirty="0"/>
              <a:t>Jesus, you welcome all who come to you. </a:t>
            </a:r>
          </a:p>
          <a:p>
            <a:pPr>
              <a:lnSpc>
                <a:spcPct val="114000"/>
              </a:lnSpc>
            </a:pPr>
            <a:r>
              <a:rPr lang="en-AU" sz="800" b="1" dirty="0"/>
              <a:t>May we follow the way of welcome.</a:t>
            </a:r>
          </a:p>
          <a:p>
            <a:pPr>
              <a:lnSpc>
                <a:spcPct val="114000"/>
              </a:lnSpc>
            </a:pPr>
            <a:endParaRPr lang="en-AU" b="1" dirty="0"/>
          </a:p>
          <a:p>
            <a:pPr fontAlgn="base"/>
            <a:endParaRPr lang="en-US" sz="800" kern="1200" dirty="0">
              <a:solidFill>
                <a:schemeClr val="tx1"/>
              </a:solidFill>
              <a:effectLst/>
              <a:latin typeface="Segoe UI" panose="020B0502040204020203" pitchFamily="34" charset="0"/>
              <a:ea typeface="+mn-ea"/>
              <a:cs typeface="+mn-cs"/>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30</a:t>
            </a:fld>
            <a:endParaRPr lang="en-US" altLang="en-US" dirty="0"/>
          </a:p>
        </p:txBody>
      </p:sp>
    </p:spTree>
    <p:extLst>
      <p:ext uri="{BB962C8B-B14F-4D97-AF65-F5344CB8AC3E}">
        <p14:creationId xmlns:p14="http://schemas.microsoft.com/office/powerpoint/2010/main" val="25806281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10 Jesus is stripped of his garments</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800" b="1" dirty="0"/>
          </a:p>
          <a:p>
            <a:pPr>
              <a:lnSpc>
                <a:spcPct val="114000"/>
              </a:lnSpc>
            </a:pPr>
            <a:r>
              <a:rPr lang="en-AU" dirty="0"/>
              <a:t>The soldiers strip Jesus of his clothes. They tease him, saying, “Hail, King of the Jews!” They make him wear a crown of thorns and a scarlet robe. They dress Jesus in his own clothes only to strip him of them again and crucify him. Then, they divide his garments among themselves.  </a:t>
            </a:r>
            <a:endParaRPr lang="en-US" sz="1050" dirty="0"/>
          </a:p>
          <a:p>
            <a:endParaRPr lang="en-AU" dirty="0"/>
          </a:p>
          <a:p>
            <a:r>
              <a:rPr lang="en-AU" i="1" dirty="0"/>
              <a:t>(pause)</a:t>
            </a:r>
          </a:p>
          <a:p>
            <a:endParaRPr lang="en-AU" dirty="0"/>
          </a:p>
          <a:p>
            <a:pPr>
              <a:lnSpc>
                <a:spcPct val="114000"/>
              </a:lnSpc>
            </a:pPr>
            <a:r>
              <a:rPr lang="en-AU" dirty="0">
                <a:solidFill>
                  <a:schemeClr val="bg1"/>
                </a:solidFill>
              </a:rPr>
              <a:t>When all that a person needs to live a safe and healthy life is taken away, their human rights are denied and they are unable to live a life worthy of their dignity.</a:t>
            </a:r>
          </a:p>
          <a:p>
            <a:pPr>
              <a:lnSpc>
                <a:spcPct val="114000"/>
              </a:lnSpc>
            </a:pPr>
            <a:endParaRPr lang="en-AU" dirty="0">
              <a:solidFill>
                <a:schemeClr val="bg1"/>
              </a:solidFill>
            </a:endParaRPr>
          </a:p>
          <a:p>
            <a:pPr>
              <a:lnSpc>
                <a:spcPct val="114000"/>
              </a:lnSpc>
            </a:pPr>
            <a:r>
              <a:rPr lang="en-AU" dirty="0">
                <a:solidFill>
                  <a:schemeClr val="bg1"/>
                </a:solidFill>
              </a:rPr>
              <a:t>Caritas Australia and its partners work to end poverty, promote justice and uphold dignity. </a:t>
            </a:r>
          </a:p>
          <a:p>
            <a:pPr>
              <a:lnSpc>
                <a:spcPts val="2400"/>
              </a:lnSpc>
              <a:spcAft>
                <a:spcPts val="1200"/>
              </a:spcAft>
            </a:pPr>
            <a:endParaRPr lang="en-AU" sz="800" dirty="0"/>
          </a:p>
          <a:p>
            <a:pPr>
              <a:lnSpc>
                <a:spcPts val="2400"/>
              </a:lnSpc>
              <a:spcAft>
                <a:spcPts val="1200"/>
              </a:spcAft>
            </a:pPr>
            <a:r>
              <a:rPr lang="en-AU" sz="800" dirty="0"/>
              <a:t>____________</a:t>
            </a:r>
          </a:p>
          <a:p>
            <a:pPr>
              <a:lnSpc>
                <a:spcPts val="2400"/>
              </a:lnSpc>
              <a:spcAft>
                <a:spcPts val="1200"/>
              </a:spcAft>
            </a:pPr>
            <a:endParaRPr lang="en-AU" sz="8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900" dirty="0"/>
              <a:t>Matthew 27:27–37</a:t>
            </a:r>
            <a:r>
              <a:rPr lang="en-AU" sz="800" dirty="0"/>
              <a:t>, Mark 15:16–24, John 19:23–25</a:t>
            </a:r>
            <a:endParaRPr lang="en-AU" sz="900" dirty="0"/>
          </a:p>
          <a:p>
            <a:pPr>
              <a:lnSpc>
                <a:spcPts val="2400"/>
              </a:lnSpc>
              <a:spcAft>
                <a:spcPts val="1200"/>
              </a:spcAft>
            </a:pPr>
            <a:endParaRPr lang="en-AU" sz="800" baseline="30000"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31</a:t>
            </a:fld>
            <a:endParaRPr lang="en-US" altLang="en-US" dirty="0"/>
          </a:p>
        </p:txBody>
      </p:sp>
    </p:spTree>
    <p:extLst>
      <p:ext uri="{BB962C8B-B14F-4D97-AF65-F5344CB8AC3E}">
        <p14:creationId xmlns:p14="http://schemas.microsoft.com/office/powerpoint/2010/main" val="370137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sz="800" b="1" kern="1200" dirty="0">
                <a:solidFill>
                  <a:schemeClr val="tx1"/>
                </a:solidFill>
                <a:effectLst/>
                <a:latin typeface="Segoe UI" panose="020B0502040204020203" pitchFamily="34" charset="0"/>
                <a:ea typeface="+mn-ea"/>
                <a:cs typeface="+mn-cs"/>
              </a:rPr>
              <a:t>SIBOMANA’S STORY</a:t>
            </a:r>
          </a:p>
          <a:p>
            <a:endParaRPr lang="en-AU" sz="800" kern="1200" dirty="0">
              <a:solidFill>
                <a:schemeClr val="tx1"/>
              </a:solidFill>
              <a:effectLst/>
              <a:latin typeface="Segoe UI" panose="020B0502040204020203" pitchFamily="34" charset="0"/>
              <a:ea typeface="+mn-ea"/>
              <a:cs typeface="+mn-cs"/>
            </a:endParaRPr>
          </a:p>
          <a:p>
            <a:r>
              <a:rPr lang="en-AU" dirty="0"/>
              <a:t>This story shows us how important it is to act with compassion when we see others in our human family facing challenges. </a:t>
            </a:r>
          </a:p>
          <a:p>
            <a:endParaRPr lang="en-AU" sz="800" kern="1200" dirty="0">
              <a:solidFill>
                <a:schemeClr val="tx1"/>
              </a:solidFill>
              <a:effectLst/>
              <a:latin typeface="Segoe UI" panose="020B0502040204020203" pitchFamily="34" charset="0"/>
              <a:ea typeface="+mn-ea"/>
              <a:cs typeface="+mn-cs"/>
            </a:endParaRPr>
          </a:p>
          <a:p>
            <a:r>
              <a:rPr lang="en-AU" sz="800" kern="1200" dirty="0" err="1">
                <a:solidFill>
                  <a:schemeClr val="tx1"/>
                </a:solidFill>
                <a:effectLst/>
                <a:latin typeface="Segoe UI" panose="020B0502040204020203" pitchFamily="34" charset="0"/>
                <a:ea typeface="+mn-ea"/>
                <a:cs typeface="+mn-cs"/>
              </a:rPr>
              <a:t>Sibomana</a:t>
            </a:r>
            <a:r>
              <a:rPr lang="en-AU" sz="800" kern="1200" dirty="0">
                <a:solidFill>
                  <a:schemeClr val="tx1"/>
                </a:solidFill>
                <a:effectLst/>
                <a:latin typeface="Segoe UI" panose="020B0502040204020203" pitchFamily="34" charset="0"/>
                <a:ea typeface="+mn-ea"/>
                <a:cs typeface="+mn-cs"/>
              </a:rPr>
              <a:t> is 34 years old and a married father of six children. War forced his family to flee their home in August 2022. Since then, they have been living in a camp for Internally Displaced Peoples (IDPs), in the province of North Kivu in the Democratic Republic of Congo.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a:t>
            </a:r>
            <a:r>
              <a:rPr lang="en-AU" sz="800" kern="1200" dirty="0" err="1">
                <a:solidFill>
                  <a:schemeClr val="tx1"/>
                </a:solidFill>
                <a:effectLst/>
                <a:latin typeface="Segoe UI" panose="020B0502040204020203" pitchFamily="34" charset="0"/>
                <a:ea typeface="+mn-ea"/>
                <a:cs typeface="+mn-cs"/>
              </a:rPr>
              <a:t>Sibo</a:t>
            </a:r>
            <a:r>
              <a:rPr lang="en-AU" sz="800" kern="1200" dirty="0">
                <a:solidFill>
                  <a:schemeClr val="tx1"/>
                </a:solidFill>
                <a:effectLst/>
                <a:latin typeface="Segoe UI" panose="020B0502040204020203" pitchFamily="34" charset="0"/>
                <a:ea typeface="+mn-ea"/>
                <a:cs typeface="+mn-cs"/>
              </a:rPr>
              <a:t>’, as his relatives call him, was chosen as a hygiene promoter because of his knowledge and leadership skills. Hygiene promoters organise community awareness sessions and clean public toilets and homes to stop the spread of diseases, including cholera. As a member of the Hygiene Committee, </a:t>
            </a:r>
            <a:r>
              <a:rPr lang="en-AU" sz="800" kern="1200" dirty="0" err="1">
                <a:solidFill>
                  <a:schemeClr val="tx1"/>
                </a:solidFill>
                <a:effectLst/>
                <a:latin typeface="Segoe UI" panose="020B0502040204020203" pitchFamily="34" charset="0"/>
                <a:ea typeface="+mn-ea"/>
                <a:cs typeface="+mn-cs"/>
              </a:rPr>
              <a:t>Sibomana</a:t>
            </a:r>
            <a:r>
              <a:rPr lang="en-AU" sz="800" kern="1200" dirty="0">
                <a:solidFill>
                  <a:schemeClr val="tx1"/>
                </a:solidFill>
                <a:effectLst/>
                <a:latin typeface="Segoe UI" panose="020B0502040204020203" pitchFamily="34" charset="0"/>
                <a:ea typeface="+mn-ea"/>
                <a:cs typeface="+mn-cs"/>
              </a:rPr>
              <a:t> has received equipment and the support he needs to do his job and improve the health and safety of the camp community. Caritas Goma has helped improve hygiene and sanitation measures in various IDP camps too. As part of this work, </a:t>
            </a:r>
            <a:r>
              <a:rPr lang="en-AU" sz="800" kern="1200" dirty="0" err="1">
                <a:solidFill>
                  <a:schemeClr val="tx1"/>
                </a:solidFill>
                <a:effectLst/>
                <a:latin typeface="Segoe UI" panose="020B0502040204020203" pitchFamily="34" charset="0"/>
                <a:ea typeface="+mn-ea"/>
                <a:cs typeface="+mn-cs"/>
              </a:rPr>
              <a:t>Sibomana</a:t>
            </a:r>
            <a:r>
              <a:rPr lang="en-AU" sz="800" kern="1200" dirty="0">
                <a:solidFill>
                  <a:schemeClr val="tx1"/>
                </a:solidFill>
                <a:effectLst/>
                <a:latin typeface="Segoe UI" panose="020B0502040204020203" pitchFamily="34" charset="0"/>
                <a:ea typeface="+mn-ea"/>
                <a:cs typeface="+mn-cs"/>
              </a:rPr>
              <a:t> earns a bonus at the end of each week, which allows him to support the needs of his family.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Through the generosity of people like you, Caritas and </a:t>
            </a:r>
            <a:r>
              <a:rPr lang="en-AU" sz="800" kern="1200" dirty="0" err="1">
                <a:solidFill>
                  <a:schemeClr val="tx1"/>
                </a:solidFill>
                <a:effectLst/>
                <a:latin typeface="Segoe UI" panose="020B0502040204020203" pitchFamily="34" charset="0"/>
                <a:ea typeface="+mn-ea"/>
                <a:cs typeface="+mn-cs"/>
              </a:rPr>
              <a:t>Sibomana</a:t>
            </a:r>
            <a:r>
              <a:rPr lang="en-AU" sz="800" kern="1200" dirty="0">
                <a:solidFill>
                  <a:schemeClr val="tx1"/>
                </a:solidFill>
                <a:effectLst/>
                <a:latin typeface="Segoe UI" panose="020B0502040204020203" pitchFamily="34" charset="0"/>
                <a:ea typeface="+mn-ea"/>
                <a:cs typeface="+mn-cs"/>
              </a:rPr>
              <a:t> are working together to make a big difference in the daily lives of hundreds of families. </a:t>
            </a:r>
          </a:p>
          <a:p>
            <a:endParaRPr lang="en-AU" sz="8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____________</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Image caption: </a:t>
            </a:r>
            <a:r>
              <a:rPr lang="en-AU" sz="800" kern="1200" dirty="0" err="1">
                <a:solidFill>
                  <a:schemeClr val="tx1"/>
                </a:solidFill>
                <a:effectLst/>
                <a:latin typeface="Segoe UI" panose="020B0502040204020203" pitchFamily="34" charset="0"/>
                <a:ea typeface="+mn-ea"/>
                <a:cs typeface="+mn-cs"/>
              </a:rPr>
              <a:t>Sibomana</a:t>
            </a:r>
            <a:r>
              <a:rPr lang="en-AU" sz="800" kern="1200" dirty="0">
                <a:solidFill>
                  <a:schemeClr val="tx1"/>
                </a:solidFill>
                <a:effectLst/>
                <a:latin typeface="Segoe UI" panose="020B0502040204020203" pitchFamily="34" charset="0"/>
                <a:ea typeface="+mn-ea"/>
                <a:cs typeface="+mn-cs"/>
              </a:rPr>
              <a:t> and his family in an Internally Displaced Persons (IDP) camp in the Democratic Republic of Congo. Photo: </a:t>
            </a:r>
            <a:r>
              <a:rPr lang="en-AU" sz="800" kern="1200" dirty="0" err="1">
                <a:solidFill>
                  <a:schemeClr val="tx1"/>
                </a:solidFill>
                <a:effectLst/>
                <a:latin typeface="Segoe UI" panose="020B0502040204020203" pitchFamily="34" charset="0"/>
                <a:ea typeface="+mn-ea"/>
                <a:cs typeface="+mn-cs"/>
              </a:rPr>
              <a:t>Bitita</a:t>
            </a:r>
            <a:r>
              <a:rPr lang="en-AU" sz="800" kern="1200" dirty="0">
                <a:solidFill>
                  <a:schemeClr val="tx1"/>
                </a:solidFill>
                <a:effectLst/>
                <a:latin typeface="Segoe UI" panose="020B0502040204020203" pitchFamily="34" charset="0"/>
                <a:ea typeface="+mn-ea"/>
                <a:cs typeface="+mn-cs"/>
              </a:rPr>
              <a:t> Dany/Caritas Goma</a:t>
            </a:r>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32</a:t>
            </a:fld>
            <a:endParaRPr lang="en-US" altLang="en-US" dirty="0"/>
          </a:p>
        </p:txBody>
      </p:sp>
    </p:spTree>
    <p:extLst>
      <p:ext uri="{BB962C8B-B14F-4D97-AF65-F5344CB8AC3E}">
        <p14:creationId xmlns:p14="http://schemas.microsoft.com/office/powerpoint/2010/main" val="2612309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342900" indent="-342900">
              <a:lnSpc>
                <a:spcPts val="2400"/>
              </a:lnSpc>
              <a:spcAft>
                <a:spcPts val="1200"/>
              </a:spcAft>
              <a:buFont typeface="Arial" panose="020B0604020202020204" pitchFamily="34" charset="0"/>
              <a:buChar char="•"/>
            </a:pPr>
            <a:r>
              <a:rPr lang="en-AU" dirty="0"/>
              <a:t>In his letter </a:t>
            </a:r>
            <a:r>
              <a:rPr lang="en-AU" i="1" dirty="0"/>
              <a:t>Fratelli Tutti, </a:t>
            </a:r>
            <a:r>
              <a:rPr lang="en-AU" dirty="0"/>
              <a:t>Pope Francis says, “</a:t>
            </a:r>
            <a:r>
              <a:rPr lang="en-US" dirty="0"/>
              <a:t>Solidarity finds concrete expression in service…”*</a:t>
            </a:r>
          </a:p>
          <a:p>
            <a:pPr marL="342900" indent="-342900">
              <a:lnSpc>
                <a:spcPts val="2400"/>
              </a:lnSpc>
              <a:spcAft>
                <a:spcPts val="1200"/>
              </a:spcAft>
              <a:buFont typeface="Arial" panose="020B0604020202020204" pitchFamily="34" charset="0"/>
              <a:buChar char="•"/>
            </a:pPr>
            <a:r>
              <a:rPr lang="en-AU" dirty="0"/>
              <a:t>What action will you take to express solidarity with </a:t>
            </a:r>
            <a:r>
              <a:rPr lang="en-AU" dirty="0" err="1"/>
              <a:t>Sibomana</a:t>
            </a:r>
            <a:r>
              <a:rPr lang="en-AU" dirty="0"/>
              <a:t> and his family and community?</a:t>
            </a:r>
          </a:p>
          <a:p>
            <a:endParaRPr lang="en-AU" i="1" dirty="0"/>
          </a:p>
          <a:p>
            <a:r>
              <a:rPr lang="en-AU" i="1" dirty="0"/>
              <a:t>(pause)</a:t>
            </a:r>
          </a:p>
          <a:p>
            <a:endParaRPr lang="en-AU" dirty="0"/>
          </a:p>
          <a:p>
            <a:r>
              <a:rPr lang="en-AU" b="1" dirty="0"/>
              <a:t>RESPOND</a:t>
            </a:r>
          </a:p>
          <a:p>
            <a:endParaRPr lang="en-AU" dirty="0"/>
          </a:p>
          <a:p>
            <a:pPr>
              <a:lnSpc>
                <a:spcPct val="114000"/>
              </a:lnSpc>
              <a:spcAft>
                <a:spcPts val="844"/>
              </a:spcAft>
            </a:pPr>
            <a:r>
              <a:rPr lang="en-AU" sz="800" dirty="0"/>
              <a:t>Jesus, you long for all to experience life in its fullness.</a:t>
            </a:r>
          </a:p>
          <a:p>
            <a:pPr>
              <a:lnSpc>
                <a:spcPct val="114000"/>
              </a:lnSpc>
              <a:spcAft>
                <a:spcPts val="844"/>
              </a:spcAft>
            </a:pPr>
            <a:r>
              <a:rPr lang="en-AU" sz="800" b="1" dirty="0"/>
              <a:t>May we follow the way of life.</a:t>
            </a:r>
          </a:p>
          <a:p>
            <a:pPr marL="0" marR="0" lvl="0" indent="0" algn="l" defTabSz="673503" rtl="0" eaLnBrk="1" fontAlgn="auto" latinLnBrk="0" hangingPunct="1">
              <a:lnSpc>
                <a:spcPct val="114000"/>
              </a:lnSpc>
              <a:spcBef>
                <a:spcPts val="0"/>
              </a:spcBef>
              <a:spcAft>
                <a:spcPts val="844"/>
              </a:spcAft>
              <a:buClrTx/>
              <a:buSzTx/>
              <a:buFontTx/>
              <a:buNone/>
              <a:tabLst/>
              <a:defRPr/>
            </a:pPr>
            <a:endParaRPr lang="en-US" sz="900" dirty="0"/>
          </a:p>
          <a:p>
            <a:pPr marL="0" marR="0" lvl="0" indent="0" algn="l" defTabSz="673503" rtl="0" eaLnBrk="1" fontAlgn="auto" latinLnBrk="0" hangingPunct="1">
              <a:lnSpc>
                <a:spcPct val="114000"/>
              </a:lnSpc>
              <a:spcBef>
                <a:spcPts val="0"/>
              </a:spcBef>
              <a:spcAft>
                <a:spcPts val="844"/>
              </a:spcAft>
              <a:buClrTx/>
              <a:buSzTx/>
              <a:buFontTx/>
              <a:buNone/>
              <a:tabLst/>
              <a:defRPr/>
            </a:pPr>
            <a:r>
              <a:rPr lang="en-AU" sz="900" dirty="0"/>
              <a:t>____________</a:t>
            </a:r>
          </a:p>
          <a:p>
            <a:pPr marL="0" marR="0" lvl="0" indent="0" algn="l" defTabSz="673503" rtl="0" eaLnBrk="1" fontAlgn="auto" latinLnBrk="0" hangingPunct="1">
              <a:lnSpc>
                <a:spcPct val="114000"/>
              </a:lnSpc>
              <a:spcBef>
                <a:spcPts val="0"/>
              </a:spcBef>
              <a:spcAft>
                <a:spcPts val="844"/>
              </a:spcAft>
              <a:buClrTx/>
              <a:buSzTx/>
              <a:buFontTx/>
              <a:buNone/>
              <a:tabLst/>
              <a:defRPr/>
            </a:pPr>
            <a:endParaRPr lang="en-US" sz="900" dirty="0"/>
          </a:p>
          <a:p>
            <a:pPr marL="0" marR="0" lvl="0" indent="0" algn="l" defTabSz="673503" rtl="0" eaLnBrk="1" fontAlgn="auto" latinLnBrk="0" hangingPunct="1">
              <a:lnSpc>
                <a:spcPct val="114000"/>
              </a:lnSpc>
              <a:spcBef>
                <a:spcPts val="0"/>
              </a:spcBef>
              <a:spcAft>
                <a:spcPts val="844"/>
              </a:spcAft>
              <a:buClrTx/>
              <a:buSzTx/>
              <a:buFontTx/>
              <a:buNone/>
              <a:tabLst/>
              <a:defRPr/>
            </a:pPr>
            <a:r>
              <a:rPr lang="en-US" sz="900" dirty="0"/>
              <a:t>*Pope Francis, </a:t>
            </a:r>
            <a:r>
              <a:rPr lang="en-US" sz="900" i="1" dirty="0"/>
              <a:t>Fratelli </a:t>
            </a:r>
            <a:r>
              <a:rPr lang="en-US" sz="900" i="1" dirty="0" err="1"/>
              <a:t>Tutti</a:t>
            </a:r>
            <a:r>
              <a:rPr lang="en-US" sz="900" i="1" dirty="0"/>
              <a:t> </a:t>
            </a:r>
            <a:r>
              <a:rPr lang="en-US" sz="900" dirty="0"/>
              <a:t>n115</a:t>
            </a:r>
          </a:p>
          <a:p>
            <a:pPr fontAlgn="base"/>
            <a:endParaRPr lang="en-US" sz="800" kern="1200" dirty="0">
              <a:solidFill>
                <a:schemeClr val="tx1"/>
              </a:solidFill>
              <a:effectLst/>
              <a:latin typeface="Segoe UI" panose="020B0502040204020203" pitchFamily="34" charset="0"/>
              <a:ea typeface="+mn-ea"/>
              <a:cs typeface="+mn-cs"/>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33</a:t>
            </a:fld>
            <a:endParaRPr lang="en-US" altLang="en-US" dirty="0"/>
          </a:p>
        </p:txBody>
      </p:sp>
    </p:spTree>
    <p:extLst>
      <p:ext uri="{BB962C8B-B14F-4D97-AF65-F5344CB8AC3E}">
        <p14:creationId xmlns:p14="http://schemas.microsoft.com/office/powerpoint/2010/main" val="2607484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11 Jesus is nailed to the cross</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800" b="1" dirty="0"/>
          </a:p>
          <a:p>
            <a:pPr>
              <a:lnSpc>
                <a:spcPct val="114000"/>
              </a:lnSpc>
            </a:pPr>
            <a:r>
              <a:rPr lang="en-AU" dirty="0"/>
              <a:t>Jesus is crucified between two criminals. It is a dark scene.</a:t>
            </a:r>
          </a:p>
          <a:p>
            <a:pPr>
              <a:lnSpc>
                <a:spcPct val="114000"/>
              </a:lnSpc>
            </a:pPr>
            <a:endParaRPr lang="en-AU" dirty="0"/>
          </a:p>
          <a:p>
            <a:pPr>
              <a:lnSpc>
                <a:spcPct val="114000"/>
              </a:lnSpc>
            </a:pPr>
            <a:r>
              <a:rPr lang="en-AU" dirty="0"/>
              <a:t>Nevertheless, Jesus’s love and compassion for humanity is so deep that even while he is being crucified, he prays for God to forgive those who tease and hurt him.</a:t>
            </a:r>
            <a:endParaRPr lang="en-US" sz="1050" dirty="0"/>
          </a:p>
          <a:p>
            <a:endParaRPr lang="en-AU" dirty="0"/>
          </a:p>
          <a:p>
            <a:r>
              <a:rPr lang="en-AU" i="1" dirty="0"/>
              <a:t>(pause)</a:t>
            </a:r>
          </a:p>
          <a:p>
            <a:endParaRPr lang="en-AU" dirty="0"/>
          </a:p>
          <a:p>
            <a:pPr>
              <a:lnSpc>
                <a:spcPct val="114000"/>
              </a:lnSpc>
            </a:pPr>
            <a:r>
              <a:rPr lang="en-AU" dirty="0">
                <a:solidFill>
                  <a:schemeClr val="bg1"/>
                </a:solidFill>
              </a:rPr>
              <a:t>“Jesus, remember me when you come into your kingdom.” One of the criminals crucified alongside Jesus sees his innocence. In that moment of connection, Jesus replied with words of forgiveness and welcome: “Truly I tell you, today you will be with me in Paradise.”</a:t>
            </a:r>
          </a:p>
          <a:p>
            <a:pPr>
              <a:lnSpc>
                <a:spcPts val="2400"/>
              </a:lnSpc>
              <a:spcAft>
                <a:spcPts val="1200"/>
              </a:spcAft>
            </a:pPr>
            <a:endParaRPr lang="en-AU" sz="800" dirty="0"/>
          </a:p>
          <a:p>
            <a:pPr>
              <a:lnSpc>
                <a:spcPts val="2400"/>
              </a:lnSpc>
              <a:spcAft>
                <a:spcPts val="1200"/>
              </a:spcAft>
            </a:pPr>
            <a:r>
              <a:rPr lang="en-AU" sz="800" dirty="0"/>
              <a:t>____________</a:t>
            </a:r>
          </a:p>
          <a:p>
            <a:pPr>
              <a:lnSpc>
                <a:spcPts val="2400"/>
              </a:lnSpc>
              <a:spcAft>
                <a:spcPts val="1200"/>
              </a:spcAft>
            </a:pPr>
            <a:endParaRPr lang="en-AU" sz="8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900" dirty="0"/>
              <a:t>Matthew 27:35,</a:t>
            </a:r>
            <a:r>
              <a:rPr lang="en-AU" sz="800" dirty="0"/>
              <a:t> Mark 15:24, Luke 23:32-42, John 19:18</a:t>
            </a:r>
            <a:endParaRPr lang="en-AU" sz="900" dirty="0"/>
          </a:p>
          <a:p>
            <a:pPr>
              <a:lnSpc>
                <a:spcPts val="2400"/>
              </a:lnSpc>
              <a:spcAft>
                <a:spcPts val="1200"/>
              </a:spcAft>
            </a:pPr>
            <a:endParaRPr lang="en-AU" sz="800" baseline="30000"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34</a:t>
            </a:fld>
            <a:endParaRPr lang="en-US" altLang="en-US" dirty="0"/>
          </a:p>
        </p:txBody>
      </p:sp>
    </p:spTree>
    <p:extLst>
      <p:ext uri="{BB962C8B-B14F-4D97-AF65-F5344CB8AC3E}">
        <p14:creationId xmlns:p14="http://schemas.microsoft.com/office/powerpoint/2010/main" val="3081922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LAXMI’S STORY</a:t>
            </a:r>
          </a:p>
          <a:p>
            <a:endParaRPr lang="en-AU"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US" dirty="0"/>
              <a:t>Laxmi’s story is about bearing witness to needs around us and taking action that helps end poverty, promote justice and uphold dignity. </a:t>
            </a:r>
          </a:p>
          <a:p>
            <a:endParaRPr lang="en-US" sz="800" kern="1200" dirty="0">
              <a:solidFill>
                <a:schemeClr val="tx1"/>
              </a:solidFill>
              <a:effectLst/>
              <a:latin typeface="Segoe UI" panose="020B0502040204020203" pitchFamily="34" charset="0"/>
              <a:ea typeface="+mn-ea"/>
              <a:cs typeface="+mn-cs"/>
            </a:endParaRPr>
          </a:p>
          <a:p>
            <a:r>
              <a:rPr lang="en-US" sz="800" kern="1200" dirty="0">
                <a:solidFill>
                  <a:schemeClr val="tx1"/>
                </a:solidFill>
                <a:effectLst/>
                <a:latin typeface="Segoe UI" panose="020B0502040204020203" pitchFamily="34" charset="0"/>
                <a:ea typeface="+mn-ea"/>
                <a:cs typeface="+mn-cs"/>
              </a:rPr>
              <a:t>Laxmi lives with her mother and siblings in </a:t>
            </a:r>
            <a:r>
              <a:rPr lang="en-US" sz="800" kern="1200" dirty="0" err="1">
                <a:solidFill>
                  <a:schemeClr val="tx1"/>
                </a:solidFill>
                <a:effectLst/>
                <a:latin typeface="Segoe UI" panose="020B0502040204020203" pitchFamily="34" charset="0"/>
                <a:ea typeface="+mn-ea"/>
                <a:cs typeface="+mn-cs"/>
              </a:rPr>
              <a:t>Jajarkot</a:t>
            </a:r>
            <a:r>
              <a:rPr lang="en-US" sz="800" kern="1200" dirty="0">
                <a:solidFill>
                  <a:schemeClr val="tx1"/>
                </a:solidFill>
                <a:effectLst/>
                <a:latin typeface="Segoe UI" panose="020B0502040204020203" pitchFamily="34" charset="0"/>
                <a:ea typeface="+mn-ea"/>
                <a:cs typeface="+mn-cs"/>
              </a:rPr>
              <a:t>, a remote district in Nepal where almost half of the population live below the poverty line. Her family’s house is situated next to a giant suspension bridge – the second biggest in Nepal – which stretches over the mighty </a:t>
            </a:r>
            <a:r>
              <a:rPr lang="en-US" sz="800" kern="1200" dirty="0" err="1">
                <a:solidFill>
                  <a:schemeClr val="tx1"/>
                </a:solidFill>
                <a:effectLst/>
                <a:latin typeface="Segoe UI" panose="020B0502040204020203" pitchFamily="34" charset="0"/>
                <a:ea typeface="+mn-ea"/>
                <a:cs typeface="+mn-cs"/>
              </a:rPr>
              <a:t>Bheri</a:t>
            </a:r>
            <a:r>
              <a:rPr lang="en-US" sz="800" kern="1200" dirty="0">
                <a:solidFill>
                  <a:schemeClr val="tx1"/>
                </a:solidFill>
                <a:effectLst/>
                <a:latin typeface="Segoe UI" panose="020B0502040204020203" pitchFamily="34" charset="0"/>
                <a:ea typeface="+mn-ea"/>
                <a:cs typeface="+mn-cs"/>
              </a:rPr>
              <a:t> River.  </a:t>
            </a:r>
          </a:p>
          <a:p>
            <a:endParaRPr lang="en-AU" sz="800" kern="1200" dirty="0">
              <a:solidFill>
                <a:schemeClr val="tx1"/>
              </a:solidFill>
              <a:effectLst/>
              <a:latin typeface="Segoe UI" panose="020B0502040204020203" pitchFamily="34" charset="0"/>
              <a:ea typeface="+mn-ea"/>
              <a:cs typeface="+mn-cs"/>
            </a:endParaRPr>
          </a:p>
          <a:p>
            <a:r>
              <a:rPr lang="en-US" sz="800" kern="1200" dirty="0">
                <a:solidFill>
                  <a:schemeClr val="tx1"/>
                </a:solidFill>
                <a:effectLst/>
                <a:latin typeface="Segoe UI" panose="020B0502040204020203" pitchFamily="34" charset="0"/>
                <a:ea typeface="+mn-ea"/>
                <a:cs typeface="+mn-cs"/>
              </a:rPr>
              <a:t>Despite her family not having very much money, Laxmi’s parents were determined that their daughter receive an education.  </a:t>
            </a:r>
            <a:endParaRPr lang="en-AU" sz="800" kern="1200" dirty="0">
              <a:solidFill>
                <a:schemeClr val="tx1"/>
              </a:solidFill>
              <a:effectLst/>
              <a:latin typeface="Segoe UI" panose="020B0502040204020203" pitchFamily="34" charset="0"/>
              <a:ea typeface="+mn-ea"/>
              <a:cs typeface="+mn-cs"/>
            </a:endParaRPr>
          </a:p>
          <a:p>
            <a:endParaRPr lang="en-US" sz="8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US" sz="800" kern="1200" dirty="0">
                <a:solidFill>
                  <a:schemeClr val="tx1"/>
                </a:solidFill>
                <a:effectLst/>
                <a:latin typeface="Segoe UI" panose="020B0502040204020203" pitchFamily="34" charset="0"/>
                <a:ea typeface="+mn-ea"/>
                <a:cs typeface="+mn-cs"/>
              </a:rPr>
              <a:t>Laxmi loved going to school. She joined a child’s club at her school that was run with the support of Caritas Australia’s partner, Caritas Nepal. Since 2018, Caritas Nepal has supported more than 5,000 children through the child’s clubs. Child’s club supports students to participate in extracurricular activities to develop their speaking, writing and leadership skills through activities such as debating competitions and essay writings. The children also </a:t>
            </a:r>
            <a:r>
              <a:rPr lang="en-US" sz="800" kern="1200" dirty="0" err="1">
                <a:solidFill>
                  <a:schemeClr val="tx1"/>
                </a:solidFill>
                <a:effectLst/>
                <a:latin typeface="Segoe UI" panose="020B0502040204020203" pitchFamily="34" charset="0"/>
                <a:ea typeface="+mn-ea"/>
                <a:cs typeface="+mn-cs"/>
              </a:rPr>
              <a:t>organise</a:t>
            </a:r>
            <a:r>
              <a:rPr lang="en-US" sz="800" kern="1200" dirty="0">
                <a:solidFill>
                  <a:schemeClr val="tx1"/>
                </a:solidFill>
                <a:effectLst/>
                <a:latin typeface="Segoe UI" panose="020B0502040204020203" pitchFamily="34" charset="0"/>
                <a:ea typeface="+mn-ea"/>
                <a:cs typeface="+mn-cs"/>
              </a:rPr>
              <a:t> awareness-raising activities such as public rallies, street dramas and putting up posters to highlight different issues such as child rights.</a:t>
            </a:r>
          </a:p>
          <a:p>
            <a:r>
              <a:rPr lang="en-US" sz="800" kern="1200" dirty="0">
                <a:solidFill>
                  <a:schemeClr val="tx1"/>
                </a:solidFill>
                <a:effectLst/>
                <a:latin typeface="Segoe UI" panose="020B0502040204020203" pitchFamily="34" charset="0"/>
                <a:ea typeface="+mn-ea"/>
                <a:cs typeface="+mn-cs"/>
              </a:rPr>
              <a:t>  </a:t>
            </a:r>
            <a:endParaRPr lang="en-AU" sz="800" kern="1200" dirty="0">
              <a:solidFill>
                <a:schemeClr val="tx1"/>
              </a:solidFill>
              <a:effectLst/>
              <a:latin typeface="Segoe UI" panose="020B0502040204020203" pitchFamily="34" charset="0"/>
              <a:ea typeface="+mn-ea"/>
              <a:cs typeface="+mn-cs"/>
            </a:endParaRPr>
          </a:p>
          <a:p>
            <a:r>
              <a:rPr lang="en-US" sz="800" kern="1200" dirty="0">
                <a:solidFill>
                  <a:schemeClr val="tx1"/>
                </a:solidFill>
                <a:effectLst/>
                <a:latin typeface="Segoe UI" panose="020B0502040204020203" pitchFamily="34" charset="0"/>
                <a:ea typeface="+mn-ea"/>
                <a:cs typeface="+mn-cs"/>
              </a:rPr>
              <a:t>Through involvement in her child’s club, Laxmi developed greater confidence. Keen to take on a leadership role, Laxmi was elected as the chairperson of her club! Her grades also excelled – she was the top of her class in many subjects and received a number of prizes in recognition of her academic achievements. But her proudest achievement was something that will have a lasting impact for future generations: water taps.</a:t>
            </a:r>
          </a:p>
          <a:p>
            <a:endParaRPr lang="en-AU" sz="800" kern="1200" dirty="0">
              <a:solidFill>
                <a:schemeClr val="tx1"/>
              </a:solidFill>
              <a:effectLst/>
              <a:latin typeface="Segoe UI" panose="020B0502040204020203" pitchFamily="34" charset="0"/>
              <a:ea typeface="+mn-ea"/>
              <a:cs typeface="+mn-cs"/>
            </a:endParaRPr>
          </a:p>
          <a:p>
            <a:r>
              <a:rPr lang="en-US" sz="800" kern="1200" dirty="0">
                <a:solidFill>
                  <a:schemeClr val="tx1"/>
                </a:solidFill>
                <a:effectLst/>
                <a:latin typeface="Segoe UI" panose="020B0502040204020203" pitchFamily="34" charset="0"/>
                <a:ea typeface="+mn-ea"/>
                <a:cs typeface="+mn-cs"/>
              </a:rPr>
              <a:t>Clean water has long been an issue at Laxmi’s school. Laxmi and her child’s club members discussed the need to build multiple water taps at the school so all students would have access clean drinking water. They lobbied the school administration, the ward office and the municipality office until they eventually agreed to construct a series of water taps on the school grounds.  This experience made Laxmi </a:t>
            </a:r>
            <a:r>
              <a:rPr lang="en-US" sz="800" kern="1200" dirty="0" err="1">
                <a:solidFill>
                  <a:schemeClr val="tx1"/>
                </a:solidFill>
                <a:effectLst/>
                <a:latin typeface="Segoe UI" panose="020B0502040204020203" pitchFamily="34" charset="0"/>
                <a:ea typeface="+mn-ea"/>
                <a:cs typeface="+mn-cs"/>
              </a:rPr>
              <a:t>realise</a:t>
            </a:r>
            <a:r>
              <a:rPr lang="en-US" sz="800" kern="1200" dirty="0">
                <a:solidFill>
                  <a:schemeClr val="tx1"/>
                </a:solidFill>
                <a:effectLst/>
                <a:latin typeface="Segoe UI" panose="020B0502040204020203" pitchFamily="34" charset="0"/>
                <a:ea typeface="+mn-ea"/>
                <a:cs typeface="+mn-cs"/>
              </a:rPr>
              <a:t> that her voice matters, that her actions can make a difference. </a:t>
            </a:r>
          </a:p>
          <a:p>
            <a:endParaRPr lang="en-AU" sz="800" kern="1200" dirty="0">
              <a:solidFill>
                <a:schemeClr val="tx1"/>
              </a:solidFill>
              <a:effectLst/>
              <a:latin typeface="Segoe UI" panose="020B0502040204020203" pitchFamily="34" charset="0"/>
              <a:ea typeface="+mn-ea"/>
              <a:cs typeface="+mn-cs"/>
            </a:endParaRPr>
          </a:p>
          <a:p>
            <a:r>
              <a:rPr lang="en-US" sz="800" kern="1200" dirty="0">
                <a:solidFill>
                  <a:schemeClr val="tx1"/>
                </a:solidFill>
                <a:effectLst/>
                <a:latin typeface="Segoe UI" panose="020B0502040204020203" pitchFamily="34" charset="0"/>
                <a:ea typeface="+mn-ea"/>
                <a:cs typeface="+mn-cs"/>
              </a:rPr>
              <a:t>Laxmi has graduated from high school and is now studying a Diploma in Civil Engineering at a technical school. Her dream is to work as an engineer and create a better life for her mother who is working from dawn to dusk every day to support her children. Laxmi continues to be involved in the child’s club, serving as an advisor and mentor to the next generation of young leaders at her old school.   </a:t>
            </a:r>
          </a:p>
          <a:p>
            <a:endParaRPr lang="en-AU" sz="8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US" sz="800" kern="1200" dirty="0">
                <a:solidFill>
                  <a:schemeClr val="tx1"/>
                </a:solidFill>
                <a:effectLst/>
                <a:latin typeface="Segoe UI" panose="020B0502040204020203" pitchFamily="34" charset="0"/>
                <a:ea typeface="+mn-ea"/>
                <a:cs typeface="+mn-cs"/>
              </a:rPr>
              <a:t>Caritas Australia and its partners continue to come alongside communities, including Laxmi’s, as they face ongoing and new challenges. Sadly, in late 2023, Laxmi’s village was impacted by an earthquake. Some members of their community lost their lives; many people and homes were impacted. While Laxmi and her family were able to escape safely, their home was destroyed. </a:t>
            </a:r>
          </a:p>
          <a:p>
            <a:pPr marL="0" marR="0" lvl="0" indent="0" algn="l" defTabSz="912813" rtl="0" eaLnBrk="0" fontAlgn="base" latinLnBrk="0" hangingPunct="0">
              <a:lnSpc>
                <a:spcPct val="90000"/>
              </a:lnSpc>
              <a:spcBef>
                <a:spcPct val="30000"/>
              </a:spcBef>
              <a:spcAft>
                <a:spcPts val="338"/>
              </a:spcAft>
              <a:buClrTx/>
              <a:buSzTx/>
              <a:buFontTx/>
              <a:buNone/>
              <a:tabLst/>
              <a:defRPr/>
            </a:pPr>
            <a:endParaRPr lang="en-US" sz="800" kern="1200" dirty="0">
              <a:solidFill>
                <a:schemeClr val="tx1"/>
              </a:solidFill>
              <a:effectLst/>
              <a:latin typeface="Segoe UI" panose="020B0502040204020203" pitchFamily="34" charset="0"/>
              <a:ea typeface="+mn-ea"/>
              <a:cs typeface="+mn-cs"/>
            </a:endParaRPr>
          </a:p>
          <a:p>
            <a:r>
              <a:rPr lang="en-US" sz="800" kern="1200" dirty="0">
                <a:solidFill>
                  <a:schemeClr val="tx1"/>
                </a:solidFill>
                <a:effectLst/>
                <a:latin typeface="Segoe UI" panose="020B0502040204020203" pitchFamily="34" charset="0"/>
                <a:ea typeface="+mn-ea"/>
                <a:cs typeface="+mn-cs"/>
              </a:rPr>
              <a:t>Your generous support enables basic needs to be met so that Laxmi and others experiencing such vulnerability can rebuild their homes and futures. </a:t>
            </a:r>
          </a:p>
          <a:p>
            <a:endParaRPr lang="en-AU" sz="800" kern="1200" dirty="0">
              <a:solidFill>
                <a:schemeClr val="tx1"/>
              </a:solidFill>
              <a:effectLst/>
              <a:latin typeface="Segoe UI" panose="020B0502040204020203" pitchFamily="34" charset="0"/>
              <a:ea typeface="+mn-ea"/>
              <a:cs typeface="+mn-cs"/>
            </a:endParaRPr>
          </a:p>
          <a:p>
            <a:r>
              <a:rPr lang="en-US" sz="800" i="1" kern="1200" dirty="0">
                <a:solidFill>
                  <a:schemeClr val="tx1"/>
                </a:solidFill>
                <a:effectLst/>
                <a:latin typeface="Segoe UI" panose="020B0502040204020203" pitchFamily="34" charset="0"/>
                <a:ea typeface="+mn-ea"/>
                <a:cs typeface="+mn-cs"/>
              </a:rPr>
              <a:t>Along with your support, this program is supported by the Australian government through the Australian NGO Cooperation Program (ANCP).</a:t>
            </a:r>
            <a:endParaRPr lang="en-AU" sz="800" i="1" kern="1200" dirty="0">
              <a:solidFill>
                <a:schemeClr val="tx1"/>
              </a:solidFill>
              <a:effectLst/>
              <a:latin typeface="Segoe UI" panose="020B0502040204020203" pitchFamily="34" charset="0"/>
              <a:ea typeface="+mn-ea"/>
              <a:cs typeface="+mn-cs"/>
            </a:endParaRPr>
          </a:p>
          <a:p>
            <a:endParaRPr lang="en-AU" dirty="0"/>
          </a:p>
          <a:p>
            <a:endParaRPr lang="en-AU"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____________</a:t>
            </a:r>
          </a:p>
          <a:p>
            <a:endParaRPr lang="en-AU" dirty="0"/>
          </a:p>
          <a:p>
            <a:r>
              <a:rPr lang="en-AU" dirty="0"/>
              <a:t>Image caption: Laxmi (centre) leading a rally with child’s club members, calling for child rights, such as access to education and stopping child labour. Photo: Richard Wainwright/Caritas Australia</a:t>
            </a:r>
          </a:p>
          <a:p>
            <a:endParaRPr lang="en-AU" dirty="0"/>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35</a:t>
            </a:fld>
            <a:endParaRPr lang="en-US" altLang="en-US" dirty="0"/>
          </a:p>
        </p:txBody>
      </p:sp>
    </p:spTree>
    <p:extLst>
      <p:ext uri="{BB962C8B-B14F-4D97-AF65-F5344CB8AC3E}">
        <p14:creationId xmlns:p14="http://schemas.microsoft.com/office/powerpoint/2010/main" val="924001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342900" lvl="0" indent="-342900" defTabSz="673503" fontAlgn="auto">
              <a:lnSpc>
                <a:spcPts val="2400"/>
              </a:lnSpc>
              <a:spcBef>
                <a:spcPts val="0"/>
              </a:spcBef>
              <a:spcAft>
                <a:spcPts val="1200"/>
              </a:spcAft>
              <a:buSzTx/>
              <a:buFont typeface="Arial" panose="020B0604020202020204" pitchFamily="34" charset="0"/>
              <a:buChar char="•"/>
              <a:defRPr/>
            </a:pPr>
            <a:r>
              <a:rPr lang="en-AU" sz="800" dirty="0"/>
              <a:t>What environmental or other issues are important to you? How will you share what you know with others?</a:t>
            </a:r>
          </a:p>
          <a:p>
            <a:pPr marL="342900" indent="-342900">
              <a:lnSpc>
                <a:spcPts val="2400"/>
              </a:lnSpc>
              <a:spcAft>
                <a:spcPts val="1200"/>
              </a:spcAft>
              <a:buFont typeface="Arial" panose="020B0604020202020204" pitchFamily="34" charset="0"/>
              <a:buChar char="•"/>
            </a:pPr>
            <a:r>
              <a:rPr lang="en-AU" sz="800" dirty="0"/>
              <a:t>How do you care for our common home? </a:t>
            </a:r>
            <a:endParaRPr lang="en-AU" sz="1050" dirty="0"/>
          </a:p>
          <a:p>
            <a:endParaRPr lang="en-AU" i="1" dirty="0"/>
          </a:p>
          <a:p>
            <a:r>
              <a:rPr lang="en-AU" i="1" dirty="0"/>
              <a:t>(pause)</a:t>
            </a:r>
          </a:p>
          <a:p>
            <a:endParaRPr lang="en-AU" dirty="0"/>
          </a:p>
          <a:p>
            <a:r>
              <a:rPr lang="en-AU" b="1" dirty="0"/>
              <a:t>RESPOND</a:t>
            </a:r>
          </a:p>
          <a:p>
            <a:endParaRPr lang="en-AU" dirty="0"/>
          </a:p>
          <a:p>
            <a:r>
              <a:rPr lang="en-AU" sz="800" dirty="0"/>
              <a:t>Jesus, you lead us to connect with each other and our common home.</a:t>
            </a:r>
          </a:p>
          <a:p>
            <a:r>
              <a:rPr lang="en-AU" sz="800" b="1" dirty="0"/>
              <a:t>May we follow the way of care.</a:t>
            </a:r>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36</a:t>
            </a:fld>
            <a:endParaRPr lang="en-US" altLang="en-US" dirty="0"/>
          </a:p>
        </p:txBody>
      </p:sp>
    </p:spTree>
    <p:extLst>
      <p:ext uri="{BB962C8B-B14F-4D97-AF65-F5344CB8AC3E}">
        <p14:creationId xmlns:p14="http://schemas.microsoft.com/office/powerpoint/2010/main" val="471364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12 Jesus dies on the cross</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800" b="1" dirty="0"/>
          </a:p>
          <a:p>
            <a:pPr>
              <a:lnSpc>
                <a:spcPts val="2400"/>
              </a:lnSpc>
              <a:spcAft>
                <a:spcPts val="1200"/>
              </a:spcAft>
            </a:pPr>
            <a:r>
              <a:rPr lang="en-AU" sz="800" dirty="0"/>
              <a:t>The sky is dark and, from the cross, Jesus cries out in despair: “My God, my God, why have you forsaken me?” Soon after, he dies. </a:t>
            </a:r>
          </a:p>
          <a:p>
            <a:pPr>
              <a:lnSpc>
                <a:spcPts val="2400"/>
              </a:lnSpc>
              <a:spcAft>
                <a:spcPts val="1200"/>
              </a:spcAft>
            </a:pPr>
            <a:endParaRPr lang="en-AU" sz="800" dirty="0"/>
          </a:p>
          <a:p>
            <a:pPr>
              <a:lnSpc>
                <a:spcPts val="2400"/>
              </a:lnSpc>
              <a:spcAft>
                <a:spcPts val="1200"/>
              </a:spcAft>
            </a:pPr>
            <a:r>
              <a:rPr lang="en-AU" sz="800" dirty="0"/>
              <a:t>At that moment, not only does the curtain of the temple tear in two, from top to bottom, but the whole earth shakes.</a:t>
            </a:r>
            <a:endParaRPr lang="en-US" sz="1050" dirty="0"/>
          </a:p>
          <a:p>
            <a:endParaRPr lang="en-AU" dirty="0"/>
          </a:p>
          <a:p>
            <a:r>
              <a:rPr lang="en-AU" i="1" dirty="0"/>
              <a:t>(pause)</a:t>
            </a:r>
          </a:p>
          <a:p>
            <a:endParaRPr lang="en-AU" dirty="0"/>
          </a:p>
          <a:p>
            <a:pPr>
              <a:lnSpc>
                <a:spcPts val="2400"/>
              </a:lnSpc>
              <a:spcAft>
                <a:spcPts val="1200"/>
              </a:spcAft>
            </a:pPr>
            <a:r>
              <a:rPr lang="en-AU" sz="800" dirty="0">
                <a:solidFill>
                  <a:schemeClr val="bg1"/>
                </a:solidFill>
                <a:cs typeface="Arial"/>
              </a:rPr>
              <a:t>Injustice can impact the earth and its people for generations. </a:t>
            </a:r>
          </a:p>
          <a:p>
            <a:pPr>
              <a:lnSpc>
                <a:spcPts val="2400"/>
              </a:lnSpc>
              <a:spcAft>
                <a:spcPts val="1200"/>
              </a:spcAft>
            </a:pPr>
            <a:endParaRPr lang="en-AU" sz="800" dirty="0">
              <a:solidFill>
                <a:schemeClr val="bg1"/>
              </a:solidFill>
              <a:cs typeface="Arial"/>
            </a:endParaRPr>
          </a:p>
          <a:p>
            <a:pPr>
              <a:lnSpc>
                <a:spcPts val="2400"/>
              </a:lnSpc>
              <a:spcAft>
                <a:spcPts val="1200"/>
              </a:spcAft>
            </a:pPr>
            <a:r>
              <a:rPr lang="en-AU" sz="800" dirty="0">
                <a:solidFill>
                  <a:schemeClr val="bg1"/>
                </a:solidFill>
                <a:cs typeface="Arial"/>
              </a:rPr>
              <a:t>But actions that restore justice help all of creation to thrive. </a:t>
            </a:r>
            <a:endParaRPr lang="en-AU" sz="800" dirty="0">
              <a:solidFill>
                <a:schemeClr val="bg1"/>
              </a:solidFill>
            </a:endParaRPr>
          </a:p>
          <a:p>
            <a:endParaRPr lang="en-AU" dirty="0"/>
          </a:p>
          <a:p>
            <a:pPr>
              <a:lnSpc>
                <a:spcPts val="2400"/>
              </a:lnSpc>
              <a:spcAft>
                <a:spcPts val="1200"/>
              </a:spcAft>
            </a:pPr>
            <a:r>
              <a:rPr lang="en-AU" sz="800" dirty="0"/>
              <a:t>____________</a:t>
            </a:r>
          </a:p>
          <a:p>
            <a:pPr>
              <a:lnSpc>
                <a:spcPts val="2400"/>
              </a:lnSpc>
              <a:spcAft>
                <a:spcPts val="1200"/>
              </a:spcAft>
            </a:pPr>
            <a:endParaRPr lang="en-AU" sz="8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900" dirty="0"/>
              <a:t>Matthew 27:45–51</a:t>
            </a:r>
            <a:r>
              <a:rPr lang="en-AU" sz="800" dirty="0"/>
              <a:t>, Mark 15:33–39, Luke 23:44–49, John 19:30</a:t>
            </a:r>
          </a:p>
          <a:p>
            <a:pPr>
              <a:lnSpc>
                <a:spcPts val="2400"/>
              </a:lnSpc>
              <a:spcAft>
                <a:spcPts val="1200"/>
              </a:spcAft>
            </a:pPr>
            <a:endParaRPr lang="en-AU" sz="800" baseline="30000"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37</a:t>
            </a:fld>
            <a:endParaRPr lang="en-US" altLang="en-US" dirty="0"/>
          </a:p>
        </p:txBody>
      </p:sp>
    </p:spTree>
    <p:extLst>
      <p:ext uri="{BB962C8B-B14F-4D97-AF65-F5344CB8AC3E}">
        <p14:creationId xmlns:p14="http://schemas.microsoft.com/office/powerpoint/2010/main" val="9550072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sz="800" b="1" kern="1200" dirty="0">
                <a:solidFill>
                  <a:schemeClr val="tx1"/>
                </a:solidFill>
                <a:effectLst/>
                <a:latin typeface="Segoe UI" panose="020B0502040204020203" pitchFamily="34" charset="0"/>
                <a:ea typeface="+mn-ea"/>
                <a:cs typeface="+mn-cs"/>
              </a:rPr>
              <a:t>PAULINE’S STORY</a:t>
            </a:r>
          </a:p>
          <a:p>
            <a:endParaRPr lang="en-AU" sz="8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b="0" dirty="0"/>
              <a:t>Women like Pauline in Tonga are leading the way in helping their communities work together to care for each other in the midst of environmental change.</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When the </a:t>
            </a:r>
            <a:r>
              <a:rPr lang="en-AU" sz="800" kern="1200" dirty="0" err="1">
                <a:solidFill>
                  <a:schemeClr val="tx1"/>
                </a:solidFill>
                <a:effectLst/>
                <a:latin typeface="Segoe UI" panose="020B0502040204020203" pitchFamily="34" charset="0"/>
                <a:ea typeface="+mn-ea"/>
                <a:cs typeface="+mn-cs"/>
              </a:rPr>
              <a:t>Hunga</a:t>
            </a:r>
            <a:r>
              <a:rPr lang="en-AU" sz="800" kern="1200" dirty="0">
                <a:solidFill>
                  <a:schemeClr val="tx1"/>
                </a:solidFill>
                <a:effectLst/>
                <a:latin typeface="Segoe UI" panose="020B0502040204020203" pitchFamily="34" charset="0"/>
                <a:ea typeface="+mn-ea"/>
                <a:cs typeface="+mn-cs"/>
              </a:rPr>
              <a:t> Tonga-</a:t>
            </a:r>
            <a:r>
              <a:rPr lang="en-AU" sz="800" kern="1200" dirty="0" err="1">
                <a:solidFill>
                  <a:schemeClr val="tx1"/>
                </a:solidFill>
                <a:effectLst/>
                <a:latin typeface="Segoe UI" panose="020B0502040204020203" pitchFamily="34" charset="0"/>
                <a:ea typeface="+mn-ea"/>
                <a:cs typeface="+mn-cs"/>
              </a:rPr>
              <a:t>Hunga</a:t>
            </a:r>
            <a:r>
              <a:rPr lang="en-AU" sz="800" kern="1200" dirty="0">
                <a:solidFill>
                  <a:schemeClr val="tx1"/>
                </a:solidFill>
                <a:effectLst/>
                <a:latin typeface="Segoe UI" panose="020B0502040204020203" pitchFamily="34" charset="0"/>
                <a:ea typeface="+mn-ea"/>
                <a:cs typeface="+mn-cs"/>
              </a:rPr>
              <a:t> </a:t>
            </a:r>
            <a:r>
              <a:rPr lang="en-AU" sz="800" kern="1200" dirty="0" err="1">
                <a:solidFill>
                  <a:schemeClr val="tx1"/>
                </a:solidFill>
                <a:effectLst/>
                <a:latin typeface="Segoe UI" panose="020B0502040204020203" pitchFamily="34" charset="0"/>
                <a:ea typeface="+mn-ea"/>
                <a:cs typeface="+mn-cs"/>
              </a:rPr>
              <a:t>Ha’apai</a:t>
            </a:r>
            <a:r>
              <a:rPr lang="en-AU" sz="800" kern="1200" dirty="0">
                <a:solidFill>
                  <a:schemeClr val="tx1"/>
                </a:solidFill>
                <a:effectLst/>
                <a:latin typeface="Segoe UI" panose="020B0502040204020203" pitchFamily="34" charset="0"/>
                <a:ea typeface="+mn-ea"/>
                <a:cs typeface="+mn-cs"/>
              </a:rPr>
              <a:t> volcano in Tonga erupted on 15 January 2022, many people fled, some seeking refuge in a chapel on the top of a hill. </a:t>
            </a:r>
          </a:p>
          <a:p>
            <a:endParaRPr lang="en-AU" sz="800" kern="1200" dirty="0">
              <a:solidFill>
                <a:schemeClr val="tx1"/>
              </a:solidFill>
              <a:effectLst/>
              <a:latin typeface="Segoe UI" panose="020B0502040204020203" pitchFamily="34" charset="0"/>
              <a:ea typeface="+mn-ea"/>
              <a:cs typeface="+mn-cs"/>
            </a:endParaRPr>
          </a:p>
          <a:p>
            <a:r>
              <a:rPr lang="en-US" sz="800" kern="1200" dirty="0">
                <a:solidFill>
                  <a:schemeClr val="tx1"/>
                </a:solidFill>
                <a:effectLst/>
                <a:latin typeface="Segoe UI" panose="020B0502040204020203" pitchFamily="34" charset="0"/>
                <a:ea typeface="+mn-ea"/>
                <a:cs typeface="+mn-cs"/>
              </a:rPr>
              <a:t>Pauline was there.</a:t>
            </a:r>
            <a:r>
              <a:rPr lang="en-AU" sz="800" kern="1200" dirty="0">
                <a:solidFill>
                  <a:schemeClr val="tx1"/>
                </a:solidFill>
                <a:effectLst/>
                <a:latin typeface="Segoe UI" panose="020B0502040204020203" pitchFamily="34" charset="0"/>
                <a:ea typeface="+mn-ea"/>
                <a:cs typeface="+mn-cs"/>
              </a:rPr>
              <a:t> She</a:t>
            </a:r>
            <a:r>
              <a:rPr lang="en-US" sz="800" kern="1200" dirty="0">
                <a:solidFill>
                  <a:schemeClr val="tx1"/>
                </a:solidFill>
                <a:effectLst/>
                <a:latin typeface="Segoe UI" panose="020B0502040204020203" pitchFamily="34" charset="0"/>
                <a:ea typeface="+mn-ea"/>
                <a:cs typeface="+mn-cs"/>
              </a:rPr>
              <a:t> and her family heard a loud booming sound coming from the sea. They ran from their home to the water's edge where they noticed changes in the rhythm of the waves. As they began to </a:t>
            </a:r>
            <a:r>
              <a:rPr lang="en-US" sz="800" kern="1200" dirty="0" err="1">
                <a:solidFill>
                  <a:schemeClr val="tx1"/>
                </a:solidFill>
                <a:effectLst/>
                <a:latin typeface="Segoe UI" panose="020B0502040204020203" pitchFamily="34" charset="0"/>
                <a:ea typeface="+mn-ea"/>
                <a:cs typeface="+mn-cs"/>
              </a:rPr>
              <a:t>realise</a:t>
            </a:r>
            <a:r>
              <a:rPr lang="en-US" sz="800" kern="1200" dirty="0">
                <a:solidFill>
                  <a:schemeClr val="tx1"/>
                </a:solidFill>
                <a:effectLst/>
                <a:latin typeface="Segoe UI" panose="020B0502040204020203" pitchFamily="34" charset="0"/>
                <a:ea typeface="+mn-ea"/>
                <a:cs typeface="+mn-cs"/>
              </a:rPr>
              <a:t> it was a tsunami, they turned and fled to the chapel. </a:t>
            </a:r>
            <a:endParaRPr lang="en-AU" sz="800" kern="1200" dirty="0">
              <a:solidFill>
                <a:schemeClr val="tx1"/>
              </a:solidFill>
              <a:effectLst/>
              <a:latin typeface="Segoe UI" panose="020B0502040204020203" pitchFamily="34" charset="0"/>
              <a:ea typeface="+mn-ea"/>
              <a:cs typeface="+mn-cs"/>
            </a:endParaRPr>
          </a:p>
          <a:p>
            <a:endParaRPr lang="en-US" sz="800" kern="1200" dirty="0">
              <a:solidFill>
                <a:schemeClr val="tx1"/>
              </a:solidFill>
              <a:effectLst/>
              <a:latin typeface="Segoe UI" panose="020B0502040204020203" pitchFamily="34" charset="0"/>
              <a:ea typeface="+mn-ea"/>
              <a:cs typeface="+mn-cs"/>
            </a:endParaRPr>
          </a:p>
          <a:p>
            <a:r>
              <a:rPr lang="en-US" sz="800" kern="1200" dirty="0">
                <a:solidFill>
                  <a:schemeClr val="tx1"/>
                </a:solidFill>
                <a:effectLst/>
                <a:latin typeface="Segoe UI" panose="020B0502040204020203" pitchFamily="34" charset="0"/>
                <a:ea typeface="+mn-ea"/>
                <a:cs typeface="+mn-cs"/>
              </a:rPr>
              <a:t>The chapel was on top of the only real hill on the island. Pauline, her husband and their six children stayed there for one week, taking shelter alongside many others from the community. There, they slept on chapel pews and received the support of Caritas, who provided food, water and blankets.  </a:t>
            </a:r>
            <a:endParaRPr lang="en-AU" sz="800" kern="1200" dirty="0">
              <a:solidFill>
                <a:schemeClr val="tx1"/>
              </a:solidFill>
              <a:effectLst/>
              <a:latin typeface="Segoe UI" panose="020B0502040204020203" pitchFamily="34" charset="0"/>
              <a:ea typeface="+mn-ea"/>
              <a:cs typeface="+mn-cs"/>
            </a:endParaRPr>
          </a:p>
          <a:p>
            <a:endParaRPr lang="en-US" sz="800" kern="1200" dirty="0">
              <a:solidFill>
                <a:schemeClr val="tx1"/>
              </a:solidFill>
              <a:effectLst/>
              <a:latin typeface="Segoe UI" panose="020B0502040204020203" pitchFamily="34" charset="0"/>
              <a:ea typeface="+mn-ea"/>
              <a:cs typeface="+mn-cs"/>
            </a:endParaRPr>
          </a:p>
          <a:p>
            <a:r>
              <a:rPr lang="en-US" sz="800" kern="1200" dirty="0">
                <a:solidFill>
                  <a:schemeClr val="tx1"/>
                </a:solidFill>
                <a:effectLst/>
                <a:latin typeface="Segoe UI" panose="020B0502040204020203" pitchFamily="34" charset="0"/>
                <a:ea typeface="+mn-ea"/>
                <a:cs typeface="+mn-cs"/>
              </a:rPr>
              <a:t>Pauline now works for Caritas Tonga as a Field Officer, supporting members of her community as they recover and get ready for future disasters. “It has been more than a year since the volcanic eruption but I think people are still affected by the destructive tsunami,” she said. “With ongoing psychosocial support, we've been working together… I've seen a lot of people… They're happy they've changed their mindset for the next disaster that would be heading our way.”</a:t>
            </a:r>
            <a:endParaRPr lang="en-AU" sz="800" kern="1200" dirty="0">
              <a:solidFill>
                <a:schemeClr val="tx1"/>
              </a:solidFill>
              <a:effectLst/>
              <a:latin typeface="Segoe UI" panose="020B0502040204020203" pitchFamily="34" charset="0"/>
              <a:ea typeface="+mn-ea"/>
              <a:cs typeface="+mn-cs"/>
            </a:endParaRPr>
          </a:p>
          <a:p>
            <a:endParaRPr lang="en-AU" sz="8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____________</a:t>
            </a:r>
          </a:p>
          <a:p>
            <a:endParaRPr lang="en-AU" sz="800" kern="1200" dirty="0">
              <a:solidFill>
                <a:schemeClr val="tx1"/>
              </a:solidFill>
              <a:effectLst/>
              <a:latin typeface="Segoe UI" panose="020B0502040204020203" pitchFamily="34" charset="0"/>
              <a:ea typeface="+mn-ea"/>
              <a:cs typeface="+mn-cs"/>
            </a:endParaRPr>
          </a:p>
          <a:p>
            <a:r>
              <a:rPr lang="en-AU" sz="800" dirty="0">
                <a:solidFill>
                  <a:srgbClr val="762000"/>
                </a:solidFill>
                <a:latin typeface="Roboto Light" panose="02000000000000000000" pitchFamily="2" charset="0"/>
                <a:ea typeface="Roboto Light" panose="02000000000000000000" pitchFamily="2" charset="0"/>
              </a:rPr>
              <a:t>Image caption: Pauline’s community in Tonga was impacted by a tsunami in 2022. Pauline now works with Caritas Tonga to offer psychosocial support for people recovering and readying themselves to respond to future disasters. Image: Caritas Australia</a:t>
            </a:r>
            <a:endParaRPr lang="en-AU" sz="800" kern="1200" dirty="0">
              <a:solidFill>
                <a:schemeClr val="tx1"/>
              </a:solidFill>
              <a:effectLst/>
              <a:latin typeface="Segoe UI" panose="020B0502040204020203" pitchFamily="34" charset="0"/>
              <a:ea typeface="+mn-ea"/>
              <a:cs typeface="+mn-cs"/>
            </a:endParaRPr>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38</a:t>
            </a:fld>
            <a:endParaRPr lang="en-US" altLang="en-US" dirty="0"/>
          </a:p>
        </p:txBody>
      </p:sp>
    </p:spTree>
    <p:extLst>
      <p:ext uri="{BB962C8B-B14F-4D97-AF65-F5344CB8AC3E}">
        <p14:creationId xmlns:p14="http://schemas.microsoft.com/office/powerpoint/2010/main" val="2037448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342900" indent="-342900" algn="l">
              <a:lnSpc>
                <a:spcPct val="114000"/>
              </a:lnSpc>
              <a:spcAft>
                <a:spcPts val="844"/>
              </a:spcAft>
              <a:buFont typeface="Arial" panose="020B0604020202020204" pitchFamily="34" charset="0"/>
              <a:buChar char="•"/>
            </a:pPr>
            <a:r>
              <a:rPr lang="en-AU" sz="800" dirty="0"/>
              <a:t>Integral ecology is the idea that everything is connected. We are one part of the whole of creation. </a:t>
            </a:r>
          </a:p>
          <a:p>
            <a:pPr marL="342900" indent="-342900">
              <a:lnSpc>
                <a:spcPts val="2400"/>
              </a:lnSpc>
              <a:spcAft>
                <a:spcPts val="1200"/>
              </a:spcAft>
              <a:buFont typeface="Arial" panose="020B0604020202020204" pitchFamily="34" charset="0"/>
              <a:buChar char="•"/>
            </a:pPr>
            <a:r>
              <a:rPr lang="en-AU" sz="800" dirty="0"/>
              <a:t>Can small daily actions of care for the environment make a big impact on our common home?</a:t>
            </a:r>
          </a:p>
          <a:p>
            <a:endParaRPr lang="en-AU" i="1" dirty="0"/>
          </a:p>
          <a:p>
            <a:r>
              <a:rPr lang="en-AU" i="1" dirty="0"/>
              <a:t>(pause)</a:t>
            </a:r>
          </a:p>
          <a:p>
            <a:endParaRPr lang="en-AU" dirty="0"/>
          </a:p>
          <a:p>
            <a:r>
              <a:rPr lang="en-AU" b="1" dirty="0"/>
              <a:t>RESPOND</a:t>
            </a:r>
          </a:p>
          <a:p>
            <a:pPr>
              <a:lnSpc>
                <a:spcPct val="114000"/>
              </a:lnSpc>
              <a:spcAft>
                <a:spcPts val="844"/>
              </a:spcAft>
            </a:pPr>
            <a:endParaRPr lang="en-AU" sz="900" dirty="0"/>
          </a:p>
          <a:p>
            <a:pPr>
              <a:lnSpc>
                <a:spcPct val="114000"/>
              </a:lnSpc>
              <a:spcAft>
                <a:spcPts val="844"/>
              </a:spcAft>
            </a:pPr>
            <a:r>
              <a:rPr lang="en-AU" sz="900" dirty="0"/>
              <a:t>Jesus, you hear “both the cry of the earth and the cry of the poor.”*  </a:t>
            </a:r>
          </a:p>
          <a:p>
            <a:pPr>
              <a:lnSpc>
                <a:spcPct val="114000"/>
              </a:lnSpc>
              <a:spcAft>
                <a:spcPts val="844"/>
              </a:spcAft>
            </a:pPr>
            <a:r>
              <a:rPr lang="en-AU" sz="900" b="1" dirty="0"/>
              <a:t>May we follow the way of care.</a:t>
            </a:r>
            <a:endParaRPr lang="en-AU" sz="900" dirty="0"/>
          </a:p>
          <a:p>
            <a:endParaRPr lang="en-AU"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____________</a:t>
            </a:r>
          </a:p>
          <a:p>
            <a:endParaRPr lang="en-AU" dirty="0"/>
          </a:p>
          <a:p>
            <a:r>
              <a:rPr lang="en-AU" dirty="0"/>
              <a:t>* Pope Francis, </a:t>
            </a:r>
            <a:r>
              <a:rPr lang="en-AU" i="1" dirty="0" err="1"/>
              <a:t>Laudato</a:t>
            </a:r>
            <a:r>
              <a:rPr lang="en-AU" i="1" dirty="0"/>
              <a:t> Si’ </a:t>
            </a:r>
            <a:r>
              <a:rPr lang="en-AU" i="0" dirty="0"/>
              <a:t>n49</a:t>
            </a:r>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39</a:t>
            </a:fld>
            <a:endParaRPr lang="en-US" altLang="en-US" dirty="0"/>
          </a:p>
        </p:txBody>
      </p:sp>
    </p:spTree>
    <p:extLst>
      <p:ext uri="{BB962C8B-B14F-4D97-AF65-F5344CB8AC3E}">
        <p14:creationId xmlns:p14="http://schemas.microsoft.com/office/powerpoint/2010/main" val="2279462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STATION 1 Jesus is condemned to death</a:t>
            </a:r>
          </a:p>
          <a:p>
            <a:endParaRPr lang="en-AU" dirty="0"/>
          </a:p>
          <a:p>
            <a:pPr>
              <a:lnSpc>
                <a:spcPct val="114000"/>
              </a:lnSpc>
            </a:pPr>
            <a:r>
              <a:rPr lang="en-AU" dirty="0"/>
              <a:t>Pilate, the Roman governor of the day, can find no reason to charge Jesus, but the chief priests, elders and others cry, “Crucify him! Crucify him!” Pilate can see that a riot is going to break out if he doesn’t give the crowd what it wants so he hands Jesus over to the people to be put to death.</a:t>
            </a:r>
            <a:endParaRPr lang="en-US" dirty="0"/>
          </a:p>
          <a:p>
            <a:endParaRPr lang="en-AU" dirty="0"/>
          </a:p>
          <a:p>
            <a:r>
              <a:rPr lang="en-AU" i="1" dirty="0"/>
              <a:t>(pause)</a:t>
            </a:r>
          </a:p>
          <a:p>
            <a:endParaRPr lang="en-AU" dirty="0"/>
          </a:p>
          <a:p>
            <a:pPr>
              <a:lnSpc>
                <a:spcPct val="114000"/>
              </a:lnSpc>
            </a:pPr>
            <a:r>
              <a:rPr lang="en-AU" dirty="0">
                <a:solidFill>
                  <a:schemeClr val="bg1"/>
                </a:solidFill>
              </a:rPr>
              <a:t>Standing in front of the angry crowd, Pilate literally washed his hands of responsibility for Jesus’s fate. He took the easy way out of the situation and didn’t stand up for Jesus and do what was right. Pilate’s choice showed he was not committed to justice like Jesus was.</a:t>
            </a:r>
          </a:p>
          <a:p>
            <a:pPr>
              <a:lnSpc>
                <a:spcPts val="2400"/>
              </a:lnSpc>
              <a:spcAft>
                <a:spcPts val="1200"/>
              </a:spcAft>
            </a:pPr>
            <a:endParaRPr lang="en-AU" sz="300" dirty="0"/>
          </a:p>
          <a:p>
            <a:pPr>
              <a:lnSpc>
                <a:spcPts val="2400"/>
              </a:lnSpc>
              <a:spcAft>
                <a:spcPts val="1200"/>
              </a:spcAft>
            </a:pPr>
            <a:r>
              <a:rPr lang="en-AU" sz="300" dirty="0"/>
              <a:t>____________</a:t>
            </a:r>
          </a:p>
          <a:p>
            <a:pPr>
              <a:lnSpc>
                <a:spcPts val="2400"/>
              </a:lnSpc>
              <a:spcAft>
                <a:spcPts val="1200"/>
              </a:spcAft>
            </a:pPr>
            <a:endParaRPr lang="en-AU" sz="3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800" dirty="0"/>
              <a:t>Matthew 27:1–2, 11–26, Mark 15:1–15, Luke 23:1–25, John 19:1–16 </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800" dirty="0"/>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800" dirty="0"/>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4</a:t>
            </a:fld>
            <a:endParaRPr lang="en-US" altLang="en-US" dirty="0"/>
          </a:p>
        </p:txBody>
      </p:sp>
    </p:spTree>
    <p:extLst>
      <p:ext uri="{BB962C8B-B14F-4D97-AF65-F5344CB8AC3E}">
        <p14:creationId xmlns:p14="http://schemas.microsoft.com/office/powerpoint/2010/main" val="19854588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13 Jesus is taken down from the cross</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800" b="1" dirty="0"/>
          </a:p>
          <a:p>
            <a:pPr>
              <a:lnSpc>
                <a:spcPts val="2400"/>
              </a:lnSpc>
              <a:spcAft>
                <a:spcPts val="1200"/>
              </a:spcAft>
            </a:pPr>
            <a:r>
              <a:rPr lang="en-AU" sz="800" dirty="0"/>
              <a:t>A secret follower of Jesus named Joseph of </a:t>
            </a:r>
            <a:r>
              <a:rPr lang="en-AU" sz="800" dirty="0" err="1"/>
              <a:t>Arimathaea</a:t>
            </a:r>
            <a:r>
              <a:rPr lang="en-AU" sz="800" dirty="0"/>
              <a:t> asks Pilate if he can remove the body of Jesus from the cross. Pilate allows it, so Joseph and another follower named Nicodemus take it away and prepare it for burial. </a:t>
            </a:r>
          </a:p>
          <a:p>
            <a:pPr>
              <a:lnSpc>
                <a:spcPts val="2400"/>
              </a:lnSpc>
              <a:spcAft>
                <a:spcPts val="1200"/>
              </a:spcAft>
            </a:pPr>
            <a:endParaRPr lang="en-AU" dirty="0"/>
          </a:p>
          <a:p>
            <a:r>
              <a:rPr lang="en-AU" i="1" dirty="0"/>
              <a:t>(pause)</a:t>
            </a:r>
          </a:p>
          <a:p>
            <a:endParaRPr lang="en-AU" dirty="0"/>
          </a:p>
          <a:p>
            <a:pPr>
              <a:lnSpc>
                <a:spcPts val="2400"/>
              </a:lnSpc>
              <a:spcAft>
                <a:spcPts val="1200"/>
              </a:spcAft>
            </a:pPr>
            <a:r>
              <a:rPr lang="en-AU" sz="800" dirty="0"/>
              <a:t>Joseph of </a:t>
            </a:r>
            <a:r>
              <a:rPr lang="en-AU" sz="800" dirty="0" err="1"/>
              <a:t>Arimathaea</a:t>
            </a:r>
            <a:r>
              <a:rPr lang="en-AU" sz="800" dirty="0"/>
              <a:t> kept his care for Jesus secret because he was afraid of what might happen if it became public. But his fear did not keep him from acting with care and human dignity.</a:t>
            </a:r>
          </a:p>
          <a:p>
            <a:pPr>
              <a:lnSpc>
                <a:spcPts val="2400"/>
              </a:lnSpc>
              <a:spcAft>
                <a:spcPts val="1200"/>
              </a:spcAft>
            </a:pPr>
            <a:endParaRPr lang="en-AU" sz="800" dirty="0"/>
          </a:p>
          <a:p>
            <a:pPr>
              <a:lnSpc>
                <a:spcPts val="2400"/>
              </a:lnSpc>
              <a:spcAft>
                <a:spcPts val="1200"/>
              </a:spcAft>
            </a:pPr>
            <a:r>
              <a:rPr lang="en-AU" sz="800" dirty="0"/>
              <a:t>____________</a:t>
            </a:r>
          </a:p>
          <a:p>
            <a:pPr>
              <a:lnSpc>
                <a:spcPts val="2400"/>
              </a:lnSpc>
              <a:spcAft>
                <a:spcPts val="1200"/>
              </a:spcAft>
            </a:pPr>
            <a:endParaRPr lang="en-AU" sz="8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900" dirty="0"/>
              <a:t>Matthew 27:57–58</a:t>
            </a:r>
            <a:r>
              <a:rPr lang="en-AU" sz="800" dirty="0"/>
              <a:t>, Mark 15:42–45, Luke 23:50–52, John 19:38</a:t>
            </a:r>
            <a:endParaRPr lang="en-AU" sz="900" dirty="0"/>
          </a:p>
          <a:p>
            <a:pPr>
              <a:lnSpc>
                <a:spcPts val="2400"/>
              </a:lnSpc>
              <a:spcAft>
                <a:spcPts val="1200"/>
              </a:spcAft>
            </a:pPr>
            <a:r>
              <a:rPr lang="en-AU" sz="800" dirty="0"/>
              <a:t> </a:t>
            </a:r>
          </a:p>
          <a:p>
            <a:pPr>
              <a:lnSpc>
                <a:spcPts val="2400"/>
              </a:lnSpc>
              <a:spcAft>
                <a:spcPts val="1200"/>
              </a:spcAft>
            </a:pPr>
            <a:endParaRPr lang="en-AU" sz="800" baseline="30000"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40</a:t>
            </a:fld>
            <a:endParaRPr lang="en-US" altLang="en-US" dirty="0"/>
          </a:p>
        </p:txBody>
      </p:sp>
    </p:spTree>
    <p:extLst>
      <p:ext uri="{BB962C8B-B14F-4D97-AF65-F5344CB8AC3E}">
        <p14:creationId xmlns:p14="http://schemas.microsoft.com/office/powerpoint/2010/main" val="3376914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sz="800" b="1" kern="1200" dirty="0">
                <a:solidFill>
                  <a:schemeClr val="tx1"/>
                </a:solidFill>
                <a:effectLst/>
                <a:latin typeface="Segoe UI" panose="020B0502040204020203" pitchFamily="34" charset="0"/>
                <a:ea typeface="+mn-ea"/>
                <a:cs typeface="+mn-cs"/>
              </a:rPr>
              <a:t>A SHARED STORY</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This is a story about care, dignity and solidarity.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In 2023, the National Aboriginal and Torres Strait Islander Catholic Council (NATSICC) and Caritas Australia worked together ahead of the 2023 Voice to Parliament Referendum to launch the </a:t>
            </a:r>
            <a:r>
              <a:rPr lang="en-AU" sz="800" i="1" kern="1200" dirty="0">
                <a:solidFill>
                  <a:schemeClr val="tx1"/>
                </a:solidFill>
                <a:effectLst/>
                <a:latin typeface="Segoe UI" panose="020B0502040204020203" pitchFamily="34" charset="0"/>
                <a:ea typeface="+mn-ea"/>
                <a:cs typeface="+mn-cs"/>
              </a:rPr>
              <a:t>One Journey, Together.</a:t>
            </a:r>
            <a:r>
              <a:rPr lang="en-AU" sz="800" kern="1200" dirty="0">
                <a:solidFill>
                  <a:schemeClr val="tx1"/>
                </a:solidFill>
                <a:effectLst/>
                <a:latin typeface="Segoe UI" panose="020B0502040204020203" pitchFamily="34" charset="0"/>
                <a:ea typeface="+mn-ea"/>
                <a:cs typeface="+mn-cs"/>
              </a:rPr>
              <a:t> website </a:t>
            </a:r>
            <a:r>
              <a:rPr lang="en-AU" sz="800" b="0" u="sng" kern="1200" dirty="0">
                <a:solidFill>
                  <a:schemeClr val="tx1"/>
                </a:solidFill>
                <a:effectLst/>
                <a:latin typeface="Segoe UI" panose="020B0502040204020203" pitchFamily="34" charset="0"/>
                <a:ea typeface="+mn-ea"/>
                <a:cs typeface="+mn-cs"/>
              </a:rPr>
              <a:t>www.indigenousvoice.church </a:t>
            </a:r>
            <a:endParaRPr lang="en-AU" sz="800" kern="1200" dirty="0">
              <a:solidFill>
                <a:schemeClr val="tx1"/>
              </a:solidFill>
              <a:effectLst/>
              <a:latin typeface="Segoe UI" panose="020B0502040204020203" pitchFamily="34" charset="0"/>
              <a:ea typeface="+mn-ea"/>
              <a:cs typeface="+mn-cs"/>
            </a:endParaRP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Grounded in Catholic Social Teaching, it gathers statements and resources to foster understanding and discernment. It invites the Catholic community to take up its responsibility to listen to the voices of First Australians and work towards a more just and equitable society.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As the peak body representing First Nations Catholics, NATSICC is committed to healing and reconciliation, especially after the Referendum. On 26 January 2024, NATSICC invited all Australians to “a moment of reflection and unity”:  </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“In this moment of shared history and experience, lies a powerful opportunity. An opportunity to not only heal from the Voice debate, but embrace the bigger picture – one where every Australian steps into the shoes of another and sees through their eyes. It is a call to journey together towards a future that honours and includes the rich tapestry of cultures, histories, and stories that make up Australia, and each will, and should, celebrate in their own way.” (NATSICC, 26 January 2024)</a:t>
            </a:r>
          </a:p>
          <a:p>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Caritas Australia supports programs in Australia that are designed and led by First Australians. With your support, we continue to walk alongside NATSICC and other First Australian communities as they strengthen their cultural identity, support intergenerational healing and keep culture alive for future generations.</a:t>
            </a:r>
          </a:p>
          <a:p>
            <a:endParaRPr lang="en-AU"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____________</a:t>
            </a:r>
          </a:p>
          <a:p>
            <a:endParaRPr lang="en-AU" dirty="0"/>
          </a:p>
          <a:p>
            <a:r>
              <a:rPr lang="en-AU" dirty="0"/>
              <a:t>Image caption: One Journey, Together. Logo. Credit: NATSICC and Caritas Australia</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41</a:t>
            </a:fld>
            <a:endParaRPr lang="en-US" altLang="en-US" dirty="0"/>
          </a:p>
        </p:txBody>
      </p:sp>
    </p:spTree>
    <p:extLst>
      <p:ext uri="{BB962C8B-B14F-4D97-AF65-F5344CB8AC3E}">
        <p14:creationId xmlns:p14="http://schemas.microsoft.com/office/powerpoint/2010/main" val="42256280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342900" indent="-342900" algn="l">
              <a:lnSpc>
                <a:spcPts val="2400"/>
              </a:lnSpc>
              <a:spcAft>
                <a:spcPts val="1200"/>
              </a:spcAft>
              <a:buFont typeface="Arial" panose="020B0604020202020204" pitchFamily="34" charset="0"/>
              <a:buChar char="•"/>
            </a:pPr>
            <a:r>
              <a:rPr lang="en-AU" sz="800" kern="1200" dirty="0"/>
              <a:t>Think of a time when you worked with others in a group or team to achieve something together.</a:t>
            </a:r>
          </a:p>
          <a:p>
            <a:pPr marL="342900" indent="-342900" algn="l">
              <a:lnSpc>
                <a:spcPts val="2400"/>
              </a:lnSpc>
              <a:spcAft>
                <a:spcPts val="1200"/>
              </a:spcAft>
              <a:buFont typeface="Arial" panose="020B0604020202020204" pitchFamily="34" charset="0"/>
              <a:buChar char="•"/>
            </a:pPr>
            <a:r>
              <a:rPr lang="en-AU" sz="800" kern="1200" dirty="0"/>
              <a:t>How did it feel when you had achieved your goal?</a:t>
            </a:r>
            <a:endParaRPr lang="en-AU" sz="800" dirty="0"/>
          </a:p>
          <a:p>
            <a:pPr marL="342900" indent="-342900" algn="l">
              <a:lnSpc>
                <a:spcPct val="114000"/>
              </a:lnSpc>
              <a:spcAft>
                <a:spcPts val="844"/>
              </a:spcAft>
              <a:buFont typeface="Wingdings" panose="05000000000000000000" pitchFamily="2" charset="2"/>
              <a:buChar char="§"/>
            </a:pPr>
            <a:endParaRPr lang="en-AU" i="1" dirty="0"/>
          </a:p>
          <a:p>
            <a:r>
              <a:rPr lang="en-AU" i="1" dirty="0"/>
              <a:t>(pause)</a:t>
            </a:r>
          </a:p>
          <a:p>
            <a:endParaRPr lang="en-AU" dirty="0"/>
          </a:p>
          <a:p>
            <a:r>
              <a:rPr lang="en-AU" b="1" dirty="0"/>
              <a:t>RESPOND</a:t>
            </a:r>
          </a:p>
          <a:p>
            <a:endParaRPr lang="en-AU" dirty="0"/>
          </a:p>
          <a:p>
            <a:pPr>
              <a:lnSpc>
                <a:spcPct val="114000"/>
              </a:lnSpc>
              <a:spcAft>
                <a:spcPts val="844"/>
              </a:spcAft>
            </a:pPr>
            <a:r>
              <a:rPr lang="en-AU" sz="700" dirty="0"/>
              <a:t>Jesus, your love beyond measure inspires love in return. </a:t>
            </a:r>
          </a:p>
          <a:p>
            <a:pPr>
              <a:lnSpc>
                <a:spcPct val="114000"/>
              </a:lnSpc>
              <a:spcAft>
                <a:spcPts val="844"/>
              </a:spcAft>
            </a:pPr>
            <a:r>
              <a:rPr lang="en-AU" sz="700" b="1" dirty="0"/>
              <a:t>May we follow the way of love.</a:t>
            </a:r>
          </a:p>
          <a:p>
            <a:pPr>
              <a:lnSpc>
                <a:spcPct val="114000"/>
              </a:lnSpc>
              <a:spcAft>
                <a:spcPts val="844"/>
              </a:spcAft>
            </a:pPr>
            <a:endParaRPr lang="en-AU" sz="700" b="1"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42</a:t>
            </a:fld>
            <a:endParaRPr lang="en-US" altLang="en-US" dirty="0"/>
          </a:p>
        </p:txBody>
      </p:sp>
    </p:spTree>
    <p:extLst>
      <p:ext uri="{BB962C8B-B14F-4D97-AF65-F5344CB8AC3E}">
        <p14:creationId xmlns:p14="http://schemas.microsoft.com/office/powerpoint/2010/main" val="2324615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14 Jesus is laid in the tomb</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800" b="1" dirty="0"/>
          </a:p>
          <a:p>
            <a:pPr>
              <a:lnSpc>
                <a:spcPts val="2400"/>
              </a:lnSpc>
              <a:spcAft>
                <a:spcPts val="1200"/>
              </a:spcAft>
            </a:pPr>
            <a:r>
              <a:rPr lang="en-AU" sz="800" dirty="0">
                <a:latin typeface="Arial"/>
                <a:cs typeface="Arial"/>
              </a:rPr>
              <a:t>Joseph of </a:t>
            </a:r>
            <a:r>
              <a:rPr lang="en-AU" sz="800" dirty="0" err="1">
                <a:latin typeface="Arial"/>
                <a:cs typeface="Arial"/>
              </a:rPr>
              <a:t>Arimathaea</a:t>
            </a:r>
            <a:r>
              <a:rPr lang="en-AU" sz="800" dirty="0">
                <a:latin typeface="Arial"/>
                <a:cs typeface="Arial"/>
              </a:rPr>
              <a:t> and Nicodemus wrap Jesus's body in linen cloths, with myrrh and aloes, then they lay it in a new tomb in the garden, near to where Jesus was crucified.</a:t>
            </a:r>
            <a:endParaRPr lang="en-US" sz="800" dirty="0"/>
          </a:p>
          <a:p>
            <a:endParaRPr lang="en-AU" dirty="0"/>
          </a:p>
          <a:p>
            <a:r>
              <a:rPr lang="en-AU" i="1" dirty="0"/>
              <a:t>(pause)</a:t>
            </a:r>
          </a:p>
          <a:p>
            <a:endParaRPr lang="en-AU" dirty="0"/>
          </a:p>
          <a:p>
            <a:pPr>
              <a:lnSpc>
                <a:spcPct val="114000"/>
              </a:lnSpc>
            </a:pPr>
            <a:r>
              <a:rPr lang="en-AU" dirty="0">
                <a:solidFill>
                  <a:schemeClr val="bg1"/>
                </a:solidFill>
                <a:cs typeface="Arial"/>
              </a:rPr>
              <a:t>Having endured a terrible loss, Jesus's friends were afraid and hid themselves away. </a:t>
            </a:r>
          </a:p>
          <a:p>
            <a:pPr>
              <a:lnSpc>
                <a:spcPct val="114000"/>
              </a:lnSpc>
            </a:pPr>
            <a:endParaRPr lang="en-AU" dirty="0">
              <a:solidFill>
                <a:schemeClr val="bg1"/>
              </a:solidFill>
              <a:cs typeface="Arial"/>
            </a:endParaRPr>
          </a:p>
          <a:p>
            <a:pPr>
              <a:lnSpc>
                <a:spcPct val="114000"/>
              </a:lnSpc>
            </a:pPr>
            <a:r>
              <a:rPr lang="en-AU" dirty="0">
                <a:solidFill>
                  <a:schemeClr val="bg1"/>
                </a:solidFill>
                <a:cs typeface="Arial"/>
              </a:rPr>
              <a:t>But soon, with love and courage, Mary Magdalene, Simon Peter and John would return to the tomb, only to find it empty.</a:t>
            </a:r>
          </a:p>
          <a:p>
            <a:pPr>
              <a:lnSpc>
                <a:spcPts val="2400"/>
              </a:lnSpc>
              <a:spcAft>
                <a:spcPts val="1200"/>
              </a:spcAft>
            </a:pPr>
            <a:endParaRPr lang="en-AU" sz="800" dirty="0">
              <a:latin typeface="Arial"/>
              <a:cs typeface="Arial"/>
            </a:endParaRPr>
          </a:p>
          <a:p>
            <a:pPr>
              <a:lnSpc>
                <a:spcPts val="2400"/>
              </a:lnSpc>
              <a:spcAft>
                <a:spcPts val="1200"/>
              </a:spcAft>
            </a:pPr>
            <a:r>
              <a:rPr lang="en-AU" sz="800" dirty="0"/>
              <a:t>____________</a:t>
            </a:r>
          </a:p>
          <a:p>
            <a:pPr>
              <a:lnSpc>
                <a:spcPts val="2400"/>
              </a:lnSpc>
              <a:spcAft>
                <a:spcPts val="1200"/>
              </a:spcAft>
            </a:pPr>
            <a:endParaRPr lang="en-AU" sz="8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900" dirty="0"/>
              <a:t>Matthew 27:59–61</a:t>
            </a:r>
            <a:r>
              <a:rPr lang="en-AU" sz="800" dirty="0"/>
              <a:t>, Mark 15:46–47, Luke 23:53–56, John 19:39–42 </a:t>
            </a:r>
            <a:endParaRPr lang="en-AU" sz="900" dirty="0"/>
          </a:p>
          <a:p>
            <a:pPr>
              <a:lnSpc>
                <a:spcPts val="2400"/>
              </a:lnSpc>
              <a:spcAft>
                <a:spcPts val="1200"/>
              </a:spcAft>
            </a:pPr>
            <a:endParaRPr lang="en-AU" sz="800" dirty="0"/>
          </a:p>
          <a:p>
            <a:pPr>
              <a:lnSpc>
                <a:spcPts val="2400"/>
              </a:lnSpc>
              <a:spcAft>
                <a:spcPts val="1200"/>
              </a:spcAft>
            </a:pPr>
            <a:endParaRPr lang="en-AU" sz="800" baseline="30000"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43</a:t>
            </a:fld>
            <a:endParaRPr lang="en-US" altLang="en-US" dirty="0"/>
          </a:p>
        </p:txBody>
      </p:sp>
    </p:spTree>
    <p:extLst>
      <p:ext uri="{BB962C8B-B14F-4D97-AF65-F5344CB8AC3E}">
        <p14:creationId xmlns:p14="http://schemas.microsoft.com/office/powerpoint/2010/main" val="14993176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sz="800" b="1" kern="1200" dirty="0">
                <a:solidFill>
                  <a:schemeClr val="tx1"/>
                </a:solidFill>
                <a:effectLst/>
                <a:latin typeface="Segoe UI" panose="020B0502040204020203" pitchFamily="34" charset="0"/>
                <a:ea typeface="+mn-ea"/>
                <a:cs typeface="+mn-cs"/>
              </a:rPr>
              <a:t>LEAIA’S STORY</a:t>
            </a:r>
          </a:p>
          <a:p>
            <a:endParaRPr lang="en-AU" sz="800" kern="1200" dirty="0">
              <a:solidFill>
                <a:schemeClr val="tx1"/>
              </a:solidFill>
              <a:effectLst/>
              <a:latin typeface="Segoe UI" panose="020B0502040204020203" pitchFamily="34" charset="0"/>
              <a:ea typeface="+mn-ea"/>
              <a:cs typeface="+mn-cs"/>
            </a:endParaRPr>
          </a:p>
          <a:p>
            <a:pPr fontAlgn="base"/>
            <a:r>
              <a:rPr lang="en-AU" dirty="0"/>
              <a:t>This story shows how small actions inspired by love and courage can make a big difference to the daily lives of families and individuals.</a:t>
            </a:r>
          </a:p>
          <a:p>
            <a:pPr fontAlgn="base"/>
            <a:endParaRPr lang="en-AU" dirty="0"/>
          </a:p>
          <a:p>
            <a:pPr fontAlgn="base"/>
            <a:r>
              <a:rPr lang="en-AU" dirty="0"/>
              <a:t>Samoa is a beautiful country surrounded by water, </a:t>
            </a:r>
            <a:r>
              <a:rPr lang="en-US" dirty="0"/>
              <a:t>but there is not enough clean drinking water in some areas, with many families facing extreme hardship as a result. </a:t>
            </a:r>
          </a:p>
          <a:p>
            <a:pPr fontAlgn="base"/>
            <a:endParaRPr lang="en-US" dirty="0"/>
          </a:p>
          <a:p>
            <a:pPr fontAlgn="base"/>
            <a:r>
              <a:rPr lang="en-AU" dirty="0" err="1"/>
              <a:t>Leaia</a:t>
            </a:r>
            <a:r>
              <a:rPr lang="en-AU" dirty="0"/>
              <a:t> is a mother of five children aged 8 to 13: </a:t>
            </a:r>
            <a:r>
              <a:rPr lang="en-AU" dirty="0" err="1"/>
              <a:t>Sepoima</a:t>
            </a:r>
            <a:r>
              <a:rPr lang="en-AU" dirty="0"/>
              <a:t>, </a:t>
            </a:r>
            <a:r>
              <a:rPr lang="en-AU" dirty="0" err="1"/>
              <a:t>Pati</a:t>
            </a:r>
            <a:r>
              <a:rPr lang="en-AU" dirty="0"/>
              <a:t>, </a:t>
            </a:r>
            <a:r>
              <a:rPr lang="en-AU" dirty="0" err="1"/>
              <a:t>Lisiti</a:t>
            </a:r>
            <a:r>
              <a:rPr lang="en-AU" dirty="0"/>
              <a:t>, </a:t>
            </a:r>
            <a:r>
              <a:rPr lang="en-AU" dirty="0" err="1"/>
              <a:t>Eseta</a:t>
            </a:r>
            <a:r>
              <a:rPr lang="en-AU" dirty="0"/>
              <a:t> and Olevia. During the week, </a:t>
            </a:r>
            <a:r>
              <a:rPr lang="en-AU" dirty="0" err="1"/>
              <a:t>Leaia</a:t>
            </a:r>
            <a:r>
              <a:rPr lang="en-AU" dirty="0"/>
              <a:t> completes daily tasks with her sister </a:t>
            </a:r>
            <a:r>
              <a:rPr lang="en-AU" dirty="0" err="1"/>
              <a:t>Ene</a:t>
            </a:r>
            <a:r>
              <a:rPr lang="en-AU" dirty="0"/>
              <a:t>, while their husbands work on a cattle farm on the other side of the island. Their husbands come home each weekend to spend time with the family. </a:t>
            </a:r>
          </a:p>
          <a:p>
            <a:pPr fontAlgn="base"/>
            <a:endParaRPr lang="en-AU" dirty="0"/>
          </a:p>
          <a:p>
            <a:pPr fontAlgn="base"/>
            <a:r>
              <a:rPr lang="en-AU" dirty="0"/>
              <a:t>In an incredible act of resourcefulness, </a:t>
            </a:r>
            <a:r>
              <a:rPr lang="en-AU" dirty="0" err="1"/>
              <a:t>Leaia’s</a:t>
            </a:r>
            <a:r>
              <a:rPr lang="en-AU" dirty="0"/>
              <a:t> family built their home entirely out of recycled scraps collected from a nearby recycling plant! They did this to avoid wasting precious household income.</a:t>
            </a:r>
          </a:p>
          <a:p>
            <a:pPr fontAlgn="base"/>
            <a:endParaRPr lang="en-AU" dirty="0"/>
          </a:p>
          <a:p>
            <a:pPr fontAlgn="base"/>
            <a:r>
              <a:rPr lang="en-AU" dirty="0" err="1"/>
              <a:t>Leaia</a:t>
            </a:r>
            <a:r>
              <a:rPr lang="en-AU" dirty="0"/>
              <a:t> grows fruit and vegetables in her home garden to feed her family. The income from her husband’s work is only enough to cover the extra things their children need. The family relies on solar power for lighting and a gas and wood burner for cooking. Their home is not connected to a piped water system so they rely on rainwater collected in old fridges.</a:t>
            </a:r>
          </a:p>
          <a:p>
            <a:pPr fontAlgn="base"/>
            <a:endParaRPr lang="en-AU" dirty="0"/>
          </a:p>
          <a:p>
            <a:pPr fontAlgn="base"/>
            <a:r>
              <a:rPr lang="en-AU" dirty="0"/>
              <a:t>As a result of climate change, they have faced longer dry seasons and briefer rainy seasons in recent years. This has left </a:t>
            </a:r>
            <a:r>
              <a:rPr lang="en-AU" dirty="0" err="1"/>
              <a:t>Leaia’s</a:t>
            </a:r>
            <a:r>
              <a:rPr lang="en-AU" dirty="0"/>
              <a:t> family without enough clean water at times.</a:t>
            </a:r>
          </a:p>
          <a:p>
            <a:pPr fontAlgn="base"/>
            <a:endParaRPr lang="en-AU" dirty="0"/>
          </a:p>
          <a:p>
            <a:pPr fontAlgn="base"/>
            <a:r>
              <a:rPr lang="en-AU" dirty="0" err="1"/>
              <a:t>Leaia</a:t>
            </a:r>
            <a:r>
              <a:rPr lang="en-AU" dirty="0"/>
              <a:t> said, </a:t>
            </a:r>
            <a:r>
              <a:rPr lang="en-AU" dirty="0">
                <a:latin typeface="Roboto Medium" pitchFamily="2" charset="0"/>
                <a:ea typeface="Roboto Medium" pitchFamily="2" charset="0"/>
              </a:rPr>
              <a:t>“It makes me feel worried for my family and I, especially my kids, because of the lack of water supply we have access to. We really need the water all the time... It seems like the days are hotter and the weather has become drier than in previous years.”</a:t>
            </a:r>
          </a:p>
          <a:p>
            <a:pPr fontAlgn="base"/>
            <a:endParaRPr lang="en-AU" dirty="0">
              <a:latin typeface="Roboto Medium" pitchFamily="2" charset="0"/>
              <a:ea typeface="Roboto Medium" pitchFamily="2" charset="0"/>
            </a:endParaRPr>
          </a:p>
          <a:p>
            <a:pPr fontAlgn="base"/>
            <a:r>
              <a:rPr lang="en-AU" dirty="0"/>
              <a:t>When their water ran out, </a:t>
            </a:r>
            <a:r>
              <a:rPr lang="en-AU" dirty="0" err="1"/>
              <a:t>Leaia</a:t>
            </a:r>
            <a:r>
              <a:rPr lang="en-AU" dirty="0"/>
              <a:t> had to walk with her young children to collect water in buckets and containers from a neighbour down the street. Before being able to rely on her neighbour, she would walk a 40-minute round trip each day with her young children to fetch water in hot, humid conditions. The children would have to take several breaks, as the buckets were very heavy for them to lift.</a:t>
            </a:r>
          </a:p>
          <a:p>
            <a:pPr fontAlgn="base"/>
            <a:endParaRPr lang="en-AU" dirty="0"/>
          </a:p>
          <a:p>
            <a:r>
              <a:rPr lang="en-AU" dirty="0" err="1"/>
              <a:t>Leaia</a:t>
            </a:r>
            <a:r>
              <a:rPr lang="en-AU" dirty="0"/>
              <a:t> explained, </a:t>
            </a:r>
            <a:r>
              <a:rPr lang="en-AU" dirty="0">
                <a:latin typeface="Roboto Medium" pitchFamily="2" charset="0"/>
                <a:ea typeface="Roboto Medium" pitchFamily="2" charset="0"/>
              </a:rPr>
              <a:t>“When it was very hot, there was not much water. It became difficult for me to collect, and this would mean we had very little water, plus it was far... Without water, we can’t do any of our daily activities, we rely heavily on water to live.” </a:t>
            </a:r>
          </a:p>
          <a:p>
            <a:endParaRPr lang="en-AU" dirty="0">
              <a:latin typeface="Roboto Medium" pitchFamily="2" charset="0"/>
              <a:ea typeface="Roboto Medium" pitchFamily="2" charset="0"/>
            </a:endParaRPr>
          </a:p>
          <a:p>
            <a:r>
              <a:rPr lang="en-AU" dirty="0" err="1"/>
              <a:t>Leaia’s</a:t>
            </a:r>
            <a:r>
              <a:rPr lang="en-AU" dirty="0"/>
              <a:t> children would also miss school sometimes from lack of water. </a:t>
            </a:r>
          </a:p>
          <a:p>
            <a:endParaRPr lang="en-AU" dirty="0"/>
          </a:p>
          <a:p>
            <a:r>
              <a:rPr lang="en-AU" dirty="0">
                <a:latin typeface="Roboto Medium" pitchFamily="2" charset="0"/>
                <a:ea typeface="Roboto Medium" pitchFamily="2" charset="0"/>
              </a:rPr>
              <a:t>“If there isn’t enough water, the kids can’t go to school because the water supply at school isn’t clean,” </a:t>
            </a:r>
            <a:r>
              <a:rPr lang="en-AU" dirty="0" err="1"/>
              <a:t>Leaia</a:t>
            </a:r>
            <a:r>
              <a:rPr lang="en-AU" dirty="0"/>
              <a:t> said.</a:t>
            </a:r>
          </a:p>
          <a:p>
            <a:endParaRPr lang="en-AU" dirty="0"/>
          </a:p>
          <a:p>
            <a:r>
              <a:rPr lang="en-AU" dirty="0"/>
              <a:t>With the support of Caritas Australia’s local partner Caritas Samoa, a 3,000 litre water tank was installed at </a:t>
            </a:r>
            <a:r>
              <a:rPr lang="en-AU" dirty="0" err="1"/>
              <a:t>Leaia’s</a:t>
            </a:r>
            <a:r>
              <a:rPr lang="en-AU" dirty="0"/>
              <a:t> home to harvest rainwater. This means that her family can now have reliable access to clean water to drink and bathe in. The time that was previously used to collect drinking water can now be used for other essential tasks and, most importantly, her children don’t have to miss out on school. </a:t>
            </a:r>
          </a:p>
          <a:p>
            <a:endParaRPr lang="en-AU" dirty="0"/>
          </a:p>
          <a:p>
            <a:pPr fontAlgn="base"/>
            <a:r>
              <a:rPr lang="en-AU" dirty="0"/>
              <a:t>In rural areas of Samoa, poverty rates are strongly linked to lower levels of education. Caritas Samoa is installing water tanks in crucial areas of communities, such as schools and family homes, to prevent children from missing out on their right to an education.</a:t>
            </a:r>
          </a:p>
          <a:p>
            <a:pPr fontAlgn="base"/>
            <a:endParaRPr lang="en-AU" dirty="0"/>
          </a:p>
          <a:p>
            <a:pPr fontAlgn="base"/>
            <a:r>
              <a:rPr lang="en-AU" dirty="0"/>
              <a:t>During the next phase of the program, Caritas Samoa will work to provide homes like </a:t>
            </a:r>
            <a:r>
              <a:rPr lang="en-AU" dirty="0" err="1"/>
              <a:t>Leaia’s</a:t>
            </a:r>
            <a:r>
              <a:rPr lang="en-AU" dirty="0"/>
              <a:t> with hygienic toilets connected to septic tanks, which will improve the health of rural communities. This will only be possible with the generosity of Australians supporting Caritas Australia’s partnership with Caritas Samoa. </a:t>
            </a:r>
          </a:p>
          <a:p>
            <a:pPr fontAlgn="base"/>
            <a:endParaRPr lang="en-AU" dirty="0"/>
          </a:p>
          <a:p>
            <a:pPr fontAlgn="base"/>
            <a:r>
              <a:rPr lang="en-AU" dirty="0" err="1"/>
              <a:t>Leaia</a:t>
            </a:r>
            <a:r>
              <a:rPr lang="en-US" dirty="0"/>
              <a:t> remarked, </a:t>
            </a:r>
            <a:r>
              <a:rPr lang="en-US" dirty="0">
                <a:latin typeface="Roboto Medium" pitchFamily="2" charset="0"/>
                <a:ea typeface="Roboto Medium" pitchFamily="2" charset="0"/>
              </a:rPr>
              <a:t>“I hope this program helps other families in need, like mine. Thank you, Caritas, for the water tank and the opportunity. Caritas Samoa has helped us so much. We are very thankful and grateful for the water tank. It has helped us and made our daily life easier.”</a:t>
            </a:r>
          </a:p>
          <a:p>
            <a:pPr marL="0" marR="0" lvl="0" indent="0" algn="l" defTabSz="912813" rtl="0" eaLnBrk="0" fontAlgn="base" latinLnBrk="0" hangingPunct="0">
              <a:lnSpc>
                <a:spcPct val="90000"/>
              </a:lnSpc>
              <a:spcBef>
                <a:spcPct val="30000"/>
              </a:spcBef>
              <a:spcAft>
                <a:spcPts val="338"/>
              </a:spcAft>
              <a:buClrTx/>
              <a:buSzTx/>
              <a:buFontTx/>
              <a:buNone/>
              <a:tabLst/>
              <a:defRPr/>
            </a:pPr>
            <a:endParaRPr lang="en-AU" sz="800"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____________</a:t>
            </a:r>
          </a:p>
          <a:p>
            <a:endParaRPr lang="en-AU" sz="800" kern="1200" baseline="30000" dirty="0">
              <a:solidFill>
                <a:schemeClr val="tx1"/>
              </a:solidFill>
              <a:effectLst/>
              <a:latin typeface="Segoe UI" panose="020B0502040204020203" pitchFamily="34" charset="0"/>
              <a:ea typeface="+mn-ea"/>
              <a:cs typeface="+mn-cs"/>
            </a:endParaRPr>
          </a:p>
          <a:p>
            <a:endParaRPr lang="en-AU" sz="800" i="1"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i="0" kern="1200" dirty="0">
                <a:solidFill>
                  <a:schemeClr val="tx1"/>
                </a:solidFill>
                <a:effectLst/>
                <a:latin typeface="Segoe UI" panose="020B0502040204020203" pitchFamily="34" charset="0"/>
                <a:ea typeface="+mn-ea"/>
                <a:cs typeface="+mn-cs"/>
              </a:rPr>
              <a:t>Image caption: </a:t>
            </a:r>
            <a:r>
              <a:rPr lang="en-AU" dirty="0" err="1"/>
              <a:t>Leaia</a:t>
            </a:r>
            <a:r>
              <a:rPr lang="en-AU" dirty="0"/>
              <a:t> stands in front of the rainwater tank that has now been installed at her home with the support of Caritas Australia and their partner Caritas Samoa. Photo: Laura Womersley/Caritas Australia</a:t>
            </a:r>
          </a:p>
          <a:p>
            <a:r>
              <a:rPr lang="en-AU" sz="800" i="0" kern="1200" dirty="0">
                <a:solidFill>
                  <a:schemeClr val="tx1"/>
                </a:solidFill>
                <a:effectLst/>
                <a:latin typeface="Segoe UI" panose="020B0502040204020203" pitchFamily="34" charset="0"/>
                <a:ea typeface="+mn-ea"/>
                <a:cs typeface="+mn-cs"/>
              </a:rPr>
              <a:t> </a:t>
            </a:r>
            <a:endParaRPr lang="en-AU" sz="800" i="1" kern="1200" dirty="0">
              <a:solidFill>
                <a:schemeClr val="tx1"/>
              </a:solidFill>
              <a:effectLst/>
              <a:latin typeface="Segoe UI" panose="020B0502040204020203" pitchFamily="34" charset="0"/>
              <a:ea typeface="+mn-ea"/>
              <a:cs typeface="+mn-cs"/>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44</a:t>
            </a:fld>
            <a:endParaRPr lang="en-US" altLang="en-US" dirty="0"/>
          </a:p>
        </p:txBody>
      </p:sp>
    </p:spTree>
    <p:extLst>
      <p:ext uri="{BB962C8B-B14F-4D97-AF65-F5344CB8AC3E}">
        <p14:creationId xmlns:p14="http://schemas.microsoft.com/office/powerpoint/2010/main" val="726910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342900" indent="-342900">
              <a:lnSpc>
                <a:spcPct val="114000"/>
              </a:lnSpc>
              <a:spcAft>
                <a:spcPts val="844"/>
              </a:spcAft>
              <a:buFont typeface="Arial" panose="020B0604020202020204" pitchFamily="34" charset="0"/>
              <a:buChar char="•"/>
            </a:pPr>
            <a:r>
              <a:rPr lang="en-AU" dirty="0">
                <a:cs typeface="Arial"/>
              </a:rPr>
              <a:t>In his letter </a:t>
            </a:r>
            <a:r>
              <a:rPr lang="en-AU" i="1" dirty="0" err="1">
                <a:cs typeface="Arial"/>
              </a:rPr>
              <a:t>Laudato</a:t>
            </a:r>
            <a:r>
              <a:rPr lang="en-AU" i="1" dirty="0">
                <a:cs typeface="Arial"/>
              </a:rPr>
              <a:t> Si’, </a:t>
            </a:r>
            <a:r>
              <a:rPr lang="en-AU" dirty="0">
                <a:cs typeface="Arial"/>
              </a:rPr>
              <a:t>Pope Francis quotes the </a:t>
            </a:r>
            <a:r>
              <a:rPr lang="en-AU" i="1" dirty="0">
                <a:cs typeface="Arial"/>
              </a:rPr>
              <a:t>Earth Charter </a:t>
            </a:r>
            <a:r>
              <a:rPr lang="en-AU" dirty="0">
                <a:cs typeface="Arial"/>
              </a:rPr>
              <a:t>to pose a “courageous challenge” to foster “a new reverence for life”.</a:t>
            </a:r>
          </a:p>
          <a:p>
            <a:pPr marL="342900" indent="-342900">
              <a:lnSpc>
                <a:spcPct val="114000"/>
              </a:lnSpc>
              <a:spcAft>
                <a:spcPts val="844"/>
              </a:spcAft>
              <a:buFont typeface="Arial" panose="020B0604020202020204" pitchFamily="34" charset="0"/>
              <a:buChar char="•"/>
            </a:pPr>
            <a:r>
              <a:rPr lang="en-AU" dirty="0">
                <a:cs typeface="Arial"/>
              </a:rPr>
              <a:t>What small daily actions will you take to show reverence for life?</a:t>
            </a:r>
          </a:p>
          <a:p>
            <a:pPr marL="0" indent="0" algn="l">
              <a:lnSpc>
                <a:spcPts val="2400"/>
              </a:lnSpc>
              <a:spcAft>
                <a:spcPts val="1200"/>
              </a:spcAft>
              <a:buFont typeface="Wingdings" panose="05000000000000000000" pitchFamily="2" charset="2"/>
              <a:buNone/>
            </a:pPr>
            <a:endParaRPr lang="en-AU" i="1" dirty="0"/>
          </a:p>
          <a:p>
            <a:r>
              <a:rPr lang="en-AU" i="1" dirty="0"/>
              <a:t>(pause)</a:t>
            </a:r>
          </a:p>
          <a:p>
            <a:endParaRPr lang="en-AU" dirty="0"/>
          </a:p>
          <a:p>
            <a:r>
              <a:rPr lang="en-AU" b="1" dirty="0"/>
              <a:t>RESPOND</a:t>
            </a:r>
          </a:p>
          <a:p>
            <a:endParaRPr lang="en-AU" dirty="0"/>
          </a:p>
          <a:p>
            <a:pPr>
              <a:lnSpc>
                <a:spcPts val="2400"/>
              </a:lnSpc>
              <a:spcAft>
                <a:spcPts val="1200"/>
              </a:spcAft>
            </a:pPr>
            <a:r>
              <a:rPr lang="en-AU" sz="700" dirty="0"/>
              <a:t>Jesus, you inspire us to be courageous.  </a:t>
            </a:r>
          </a:p>
          <a:p>
            <a:pPr>
              <a:lnSpc>
                <a:spcPts val="2400"/>
              </a:lnSpc>
              <a:spcAft>
                <a:spcPts val="1200"/>
              </a:spcAft>
            </a:pPr>
            <a:r>
              <a:rPr lang="en-AU" sz="700" b="1" dirty="0"/>
              <a:t>May we follow the way of courage.</a:t>
            </a:r>
          </a:p>
          <a:p>
            <a:pPr>
              <a:lnSpc>
                <a:spcPct val="114000"/>
              </a:lnSpc>
              <a:spcAft>
                <a:spcPts val="844"/>
              </a:spcAft>
            </a:pPr>
            <a:endParaRPr lang="en-AU" sz="700" b="1"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45</a:t>
            </a:fld>
            <a:endParaRPr lang="en-US" altLang="en-US" dirty="0"/>
          </a:p>
        </p:txBody>
      </p:sp>
    </p:spTree>
    <p:extLst>
      <p:ext uri="{BB962C8B-B14F-4D97-AF65-F5344CB8AC3E}">
        <p14:creationId xmlns:p14="http://schemas.microsoft.com/office/powerpoint/2010/main" val="1705270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a:spcAft>
                <a:spcPts val="844"/>
              </a:spcAft>
            </a:pPr>
            <a:r>
              <a:rPr lang="en-AU" b="1" dirty="0"/>
              <a:t>CLOSE</a:t>
            </a:r>
          </a:p>
          <a:p>
            <a:pPr>
              <a:spcAft>
                <a:spcPts val="844"/>
              </a:spcAft>
            </a:pPr>
            <a:endParaRPr lang="en-AU" dirty="0"/>
          </a:p>
          <a:p>
            <a:pPr>
              <a:lnSpc>
                <a:spcPts val="3088"/>
              </a:lnSpc>
              <a:spcAft>
                <a:spcPts val="975"/>
              </a:spcAft>
            </a:pPr>
            <a:r>
              <a:rPr lang="en-AU" sz="800" dirty="0"/>
              <a:t>We have walked the way of the cross. Now, we continue in the way of hope, remembering that Christ is risen! </a:t>
            </a:r>
          </a:p>
          <a:p>
            <a:pPr>
              <a:lnSpc>
                <a:spcPts val="3088"/>
              </a:lnSpc>
              <a:spcAft>
                <a:spcPts val="975"/>
              </a:spcAft>
            </a:pPr>
            <a:r>
              <a:rPr lang="en-AU" sz="800" b="1" dirty="0"/>
              <a:t>May we follow the way of hope, working together to end poverty, promote justice and uphold dignity. Amen.</a:t>
            </a:r>
            <a:endParaRPr lang="en-AU" sz="800" dirty="0"/>
          </a:p>
          <a:p>
            <a:endParaRPr lang="en-AU"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____________</a:t>
            </a:r>
          </a:p>
          <a:p>
            <a:endParaRPr lang="en-AU" sz="800" kern="1200" baseline="30000" dirty="0">
              <a:solidFill>
                <a:schemeClr val="tx1"/>
              </a:solidFill>
              <a:effectLst/>
              <a:latin typeface="Segoe UI" panose="020B0502040204020203" pitchFamily="34" charset="0"/>
              <a:ea typeface="+mn-ea"/>
              <a:cs typeface="+mn-cs"/>
            </a:endParaRPr>
          </a:p>
          <a:p>
            <a:endParaRPr lang="en-AU" sz="800" i="1"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i="0" kern="1200" dirty="0">
                <a:solidFill>
                  <a:schemeClr val="tx1"/>
                </a:solidFill>
                <a:effectLst/>
                <a:latin typeface="Segoe UI" panose="020B0502040204020203" pitchFamily="34" charset="0"/>
                <a:ea typeface="+mn-ea"/>
                <a:cs typeface="+mn-cs"/>
              </a:rPr>
              <a:t>Image caption: Memory, cooking breakfast in her home in Malawi. Photo: Tim Lam/Caritas Australia</a:t>
            </a:r>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46</a:t>
            </a:fld>
            <a:endParaRPr lang="en-US" altLang="en-US" dirty="0"/>
          </a:p>
        </p:txBody>
      </p:sp>
    </p:spTree>
    <p:extLst>
      <p:ext uri="{BB962C8B-B14F-4D97-AF65-F5344CB8AC3E}">
        <p14:creationId xmlns:p14="http://schemas.microsoft.com/office/powerpoint/2010/main" val="2837776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a:spcAft>
                <a:spcPts val="844"/>
              </a:spcAft>
            </a:pPr>
            <a:r>
              <a:rPr lang="en-AU" b="1" dirty="0"/>
              <a:t>CLOSE</a:t>
            </a:r>
          </a:p>
          <a:p>
            <a:pPr>
              <a:spcAft>
                <a:spcPts val="844"/>
              </a:spcAft>
            </a:pPr>
            <a:endParaRPr lang="en-AU" dirty="0"/>
          </a:p>
          <a:p>
            <a:pPr>
              <a:lnSpc>
                <a:spcPts val="3088"/>
              </a:lnSpc>
              <a:spcAft>
                <a:spcPts val="975"/>
              </a:spcAft>
            </a:pPr>
            <a:r>
              <a:rPr lang="en-AU" sz="800" dirty="0"/>
              <a:t>We have walked the way of the cross. Now, we continue in the way of hope, remembering that Christ is risen! </a:t>
            </a:r>
          </a:p>
          <a:p>
            <a:pPr>
              <a:lnSpc>
                <a:spcPts val="3088"/>
              </a:lnSpc>
              <a:spcAft>
                <a:spcPts val="975"/>
              </a:spcAft>
            </a:pPr>
            <a:r>
              <a:rPr lang="en-AU" sz="800" b="1" dirty="0"/>
              <a:t>May we follow the way of hope, working together to end poverty, promote justice and uphold dignity. Amen.</a:t>
            </a:r>
            <a:endParaRPr lang="en-AU" sz="800" dirty="0"/>
          </a:p>
          <a:p>
            <a:endParaRPr lang="en-AU" dirty="0"/>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dirty="0"/>
              <a:t>____________</a:t>
            </a:r>
          </a:p>
          <a:p>
            <a:endParaRPr lang="en-AU" sz="800" kern="1200" baseline="30000" dirty="0">
              <a:solidFill>
                <a:schemeClr val="tx1"/>
              </a:solidFill>
              <a:effectLst/>
              <a:latin typeface="Segoe UI" panose="020B0502040204020203" pitchFamily="34" charset="0"/>
              <a:ea typeface="+mn-ea"/>
              <a:cs typeface="+mn-cs"/>
            </a:endParaRPr>
          </a:p>
          <a:p>
            <a:endParaRPr lang="en-AU" sz="800" i="1"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i="0" kern="1200" dirty="0">
                <a:solidFill>
                  <a:schemeClr val="tx1"/>
                </a:solidFill>
                <a:effectLst/>
                <a:latin typeface="Segoe UI" panose="020B0502040204020203" pitchFamily="34" charset="0"/>
                <a:ea typeface="+mn-ea"/>
                <a:cs typeface="+mn-cs"/>
              </a:rPr>
              <a:t>Image caption: Memory, at her technical college near the city of Blantyre, Malawi, where she completed a course in carpentry. Photo: Tim Lam/Caritas Australia</a:t>
            </a:r>
            <a:endParaRPr lang="en-AU"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CF33431-FB8D-4126-9992-F5318BAD86EE}" type="datetime8">
              <a:rPr kumimoji="0" lang="en-AU"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9/02/2024 12:18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F775B3EC-FD30-4FE3-8AE7-B218EE863BD1}" type="slidenum">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281294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RONITA’S STORY</a:t>
            </a:r>
          </a:p>
          <a:p>
            <a:endParaRPr lang="en-AU" dirty="0"/>
          </a:p>
          <a:p>
            <a:r>
              <a:rPr lang="en-US" sz="800" b="0" i="0" kern="1200" dirty="0">
                <a:solidFill>
                  <a:schemeClr val="tx1"/>
                </a:solidFill>
                <a:effectLst/>
                <a:latin typeface="Segoe UI" panose="020B0502040204020203" pitchFamily="34" charset="0"/>
                <a:ea typeface="+mn-ea"/>
                <a:cs typeface="+mn-cs"/>
              </a:rPr>
              <a:t>Social justice involves creating and supporting a just society where everyone has equal access to their basic human rights and to benefits and opportunities, regardless of their background or status.</a:t>
            </a:r>
          </a:p>
          <a:p>
            <a:endParaRPr lang="en-US" sz="800" b="0" i="0" kern="1200" dirty="0">
              <a:solidFill>
                <a:schemeClr val="tx1"/>
              </a:solidFill>
              <a:effectLst/>
              <a:latin typeface="Segoe UI" panose="020B0502040204020203" pitchFamily="34" charset="0"/>
              <a:ea typeface="+mn-ea"/>
              <a:cs typeface="+mn-cs"/>
            </a:endParaRPr>
          </a:p>
          <a:p>
            <a:r>
              <a:rPr lang="en-US" sz="800" b="0" i="0" kern="1200" dirty="0">
                <a:solidFill>
                  <a:schemeClr val="tx1"/>
                </a:solidFill>
                <a:effectLst/>
                <a:latin typeface="Segoe UI" panose="020B0502040204020203" pitchFamily="34" charset="0"/>
                <a:ea typeface="+mn-ea"/>
                <a:cs typeface="+mn-cs"/>
              </a:rPr>
              <a:t>Education is a basic human right that works to raise people out of poverty, but worldwide 244 million children and youth are still out of school.*</a:t>
            </a:r>
          </a:p>
          <a:p>
            <a:endParaRPr lang="en-US" sz="800" b="0" i="0" kern="1200" dirty="0">
              <a:solidFill>
                <a:schemeClr val="tx1"/>
              </a:solidFill>
              <a:effectLst/>
              <a:latin typeface="Segoe UI" panose="020B0502040204020203" pitchFamily="34" charset="0"/>
              <a:ea typeface="+mn-ea"/>
              <a:cs typeface="+mn-cs"/>
            </a:endParaRPr>
          </a:p>
          <a:p>
            <a:r>
              <a:rPr lang="en-US" sz="800" b="0" i="0" kern="1200" dirty="0" err="1">
                <a:solidFill>
                  <a:schemeClr val="tx1"/>
                </a:solidFill>
                <a:effectLst/>
                <a:latin typeface="Segoe UI" panose="020B0502040204020203" pitchFamily="34" charset="0"/>
                <a:ea typeface="+mn-ea"/>
                <a:cs typeface="+mn-cs"/>
              </a:rPr>
              <a:t>Ronita</a:t>
            </a:r>
            <a:r>
              <a:rPr lang="en-US" sz="800" b="0" i="0" kern="1200" dirty="0">
                <a:solidFill>
                  <a:schemeClr val="tx1"/>
                </a:solidFill>
                <a:effectLst/>
                <a:latin typeface="Segoe UI" panose="020B0502040204020203" pitchFamily="34" charset="0"/>
                <a:ea typeface="+mn-ea"/>
                <a:cs typeface="+mn-cs"/>
              </a:rPr>
              <a:t> is 22 years old. She lives in the Philippines with her husband Lean and their two children, </a:t>
            </a:r>
            <a:r>
              <a:rPr lang="en-US" sz="800" b="0" i="0" kern="1200" dirty="0" err="1">
                <a:solidFill>
                  <a:schemeClr val="tx1"/>
                </a:solidFill>
                <a:effectLst/>
                <a:latin typeface="Segoe UI" panose="020B0502040204020203" pitchFamily="34" charset="0"/>
                <a:ea typeface="+mn-ea"/>
                <a:cs typeface="+mn-cs"/>
              </a:rPr>
              <a:t>Egzy</a:t>
            </a:r>
            <a:r>
              <a:rPr lang="en-US" sz="800" b="0" i="0" kern="1200" dirty="0">
                <a:solidFill>
                  <a:schemeClr val="tx1"/>
                </a:solidFill>
                <a:effectLst/>
                <a:latin typeface="Segoe UI" panose="020B0502040204020203" pitchFamily="34" charset="0"/>
                <a:ea typeface="+mn-ea"/>
                <a:cs typeface="+mn-cs"/>
              </a:rPr>
              <a:t> Grey who is 3 years old and Clark who is 5 years old.</a:t>
            </a:r>
          </a:p>
          <a:p>
            <a:endParaRPr lang="en-US" sz="800" b="0" i="0" kern="1200" dirty="0">
              <a:solidFill>
                <a:schemeClr val="tx1"/>
              </a:solidFill>
              <a:effectLst/>
              <a:latin typeface="Segoe UI" panose="020B0502040204020203" pitchFamily="34" charset="0"/>
              <a:ea typeface="+mn-ea"/>
              <a:cs typeface="+mn-cs"/>
            </a:endParaRPr>
          </a:p>
          <a:p>
            <a:r>
              <a:rPr lang="en-US" sz="800" b="0" i="0" kern="1200" dirty="0" err="1">
                <a:solidFill>
                  <a:schemeClr val="tx1"/>
                </a:solidFill>
                <a:effectLst/>
                <a:latin typeface="Segoe UI" panose="020B0502040204020203" pitchFamily="34" charset="0"/>
                <a:ea typeface="+mn-ea"/>
                <a:cs typeface="+mn-cs"/>
              </a:rPr>
              <a:t>Ronita’s</a:t>
            </a:r>
            <a:r>
              <a:rPr lang="en-US" sz="800" b="0" i="0" kern="1200" dirty="0">
                <a:solidFill>
                  <a:schemeClr val="tx1"/>
                </a:solidFill>
                <a:effectLst/>
                <a:latin typeface="Segoe UI" panose="020B0502040204020203" pitchFamily="34" charset="0"/>
                <a:ea typeface="+mn-ea"/>
                <a:cs typeface="+mn-cs"/>
              </a:rPr>
              <a:t> husband works seven days a week in waste disposal, from 3 am to 9 pm each day. It is exhausting work, made harder by the very hot climate. Despite this, </a:t>
            </a:r>
            <a:r>
              <a:rPr lang="en-US" sz="800" b="0" i="0" kern="1200" dirty="0" err="1">
                <a:solidFill>
                  <a:schemeClr val="tx1"/>
                </a:solidFill>
                <a:effectLst/>
                <a:latin typeface="Segoe UI" panose="020B0502040204020203" pitchFamily="34" charset="0"/>
                <a:ea typeface="+mn-ea"/>
                <a:cs typeface="+mn-cs"/>
              </a:rPr>
              <a:t>Ronita</a:t>
            </a:r>
            <a:r>
              <a:rPr lang="en-US" sz="800" b="0" i="0" kern="1200" dirty="0">
                <a:solidFill>
                  <a:schemeClr val="tx1"/>
                </a:solidFill>
                <a:effectLst/>
                <a:latin typeface="Segoe UI" panose="020B0502040204020203" pitchFamily="34" charset="0"/>
                <a:ea typeface="+mn-ea"/>
                <a:cs typeface="+mn-cs"/>
              </a:rPr>
              <a:t> and her husband are only able to rent a very small brick room (measuring around 10 square </a:t>
            </a:r>
            <a:r>
              <a:rPr lang="en-US" sz="800" b="0" i="0" kern="1200" dirty="0" err="1">
                <a:solidFill>
                  <a:schemeClr val="tx1"/>
                </a:solidFill>
                <a:effectLst/>
                <a:latin typeface="Segoe UI" panose="020B0502040204020203" pitchFamily="34" charset="0"/>
                <a:ea typeface="+mn-ea"/>
                <a:cs typeface="+mn-cs"/>
              </a:rPr>
              <a:t>metres</a:t>
            </a:r>
            <a:r>
              <a:rPr lang="en-US" sz="800" b="0" i="0" kern="1200" dirty="0">
                <a:solidFill>
                  <a:schemeClr val="tx1"/>
                </a:solidFill>
                <a:effectLst/>
                <a:latin typeface="Segoe UI" panose="020B0502040204020203" pitchFamily="34" charset="0"/>
                <a:ea typeface="+mn-ea"/>
                <a:cs typeface="+mn-cs"/>
              </a:rPr>
              <a:t>).</a:t>
            </a:r>
          </a:p>
          <a:p>
            <a:endParaRPr lang="en-US" sz="800" b="0" i="0" kern="1200" dirty="0">
              <a:solidFill>
                <a:schemeClr val="tx1"/>
              </a:solidFill>
              <a:effectLst/>
              <a:latin typeface="Segoe UI" panose="020B0502040204020203" pitchFamily="34" charset="0"/>
              <a:ea typeface="+mn-ea"/>
              <a:cs typeface="+mn-cs"/>
            </a:endParaRPr>
          </a:p>
          <a:p>
            <a:r>
              <a:rPr lang="en-US" sz="800" b="0" i="0" kern="1200" dirty="0" err="1">
                <a:solidFill>
                  <a:schemeClr val="tx1"/>
                </a:solidFill>
                <a:effectLst/>
                <a:latin typeface="Segoe UI" panose="020B0502040204020203" pitchFamily="34" charset="0"/>
                <a:ea typeface="+mn-ea"/>
                <a:cs typeface="+mn-cs"/>
              </a:rPr>
              <a:t>Ronita</a:t>
            </a:r>
            <a:r>
              <a:rPr lang="en-US" sz="800" b="0" i="0" kern="1200" dirty="0">
                <a:solidFill>
                  <a:schemeClr val="tx1"/>
                </a:solidFill>
                <a:effectLst/>
                <a:latin typeface="Segoe UI" panose="020B0502040204020203" pitchFamily="34" charset="0"/>
                <a:ea typeface="+mn-ea"/>
                <a:cs typeface="+mn-cs"/>
              </a:rPr>
              <a:t> left school early to start her family. But without completing secondary school, it would be hard for </a:t>
            </a:r>
            <a:r>
              <a:rPr lang="en-US" sz="800" b="0" i="0" kern="1200" dirty="0" err="1">
                <a:solidFill>
                  <a:schemeClr val="tx1"/>
                </a:solidFill>
                <a:effectLst/>
                <a:latin typeface="Segoe UI" panose="020B0502040204020203" pitchFamily="34" charset="0"/>
                <a:ea typeface="+mn-ea"/>
                <a:cs typeface="+mn-cs"/>
              </a:rPr>
              <a:t>Ronita</a:t>
            </a:r>
            <a:r>
              <a:rPr lang="en-US" sz="800" b="0" i="0" kern="1200" dirty="0">
                <a:solidFill>
                  <a:schemeClr val="tx1"/>
                </a:solidFill>
                <a:effectLst/>
                <a:latin typeface="Segoe UI" panose="020B0502040204020203" pitchFamily="34" charset="0"/>
                <a:ea typeface="+mn-ea"/>
                <a:cs typeface="+mn-cs"/>
              </a:rPr>
              <a:t> to earn money to overcome the cycle of poverty.</a:t>
            </a:r>
          </a:p>
          <a:p>
            <a:endParaRPr lang="en-US" sz="800" b="0" i="0" kern="1200" dirty="0">
              <a:solidFill>
                <a:schemeClr val="tx1"/>
              </a:solidFill>
              <a:effectLst/>
              <a:latin typeface="Segoe UI" panose="020B0502040204020203" pitchFamily="34" charset="0"/>
              <a:ea typeface="+mn-ea"/>
              <a:cs typeface="+mn-cs"/>
            </a:endParaRPr>
          </a:p>
          <a:p>
            <a:r>
              <a:rPr lang="en-US" sz="800" b="0" i="0" kern="1200" dirty="0">
                <a:solidFill>
                  <a:schemeClr val="tx1"/>
                </a:solidFill>
                <a:effectLst/>
                <a:latin typeface="Segoe UI" panose="020B0502040204020203" pitchFamily="34" charset="0"/>
                <a:ea typeface="+mn-ea"/>
                <a:cs typeface="+mn-cs"/>
              </a:rPr>
              <a:t>Thankfully, </a:t>
            </a:r>
            <a:r>
              <a:rPr lang="en-US" sz="800" b="0" i="0" kern="1200" dirty="0" err="1">
                <a:solidFill>
                  <a:schemeClr val="tx1"/>
                </a:solidFill>
                <a:effectLst/>
                <a:latin typeface="Segoe UI" panose="020B0502040204020203" pitchFamily="34" charset="0"/>
                <a:ea typeface="+mn-ea"/>
                <a:cs typeface="+mn-cs"/>
              </a:rPr>
              <a:t>Ronita</a:t>
            </a:r>
            <a:r>
              <a:rPr lang="en-US" sz="800" b="0" i="0" kern="1200" dirty="0">
                <a:solidFill>
                  <a:schemeClr val="tx1"/>
                </a:solidFill>
                <a:effectLst/>
                <a:latin typeface="Segoe UI" panose="020B0502040204020203" pitchFamily="34" charset="0"/>
                <a:ea typeface="+mn-ea"/>
                <a:cs typeface="+mn-cs"/>
              </a:rPr>
              <a:t> heard about an Alternative Learning System (ALS) program run by Caritas Australia’s partner in the Philippines, the Faithful Companions of Jesus (FCJ). For over 20 years, the Faithful Companions of Jesus has supported the local community and will be serving approximately 2,000 participants over the next three years. The area FCJ works in is an urban slum, built next to a local dumpsite and on top of a fault line. Many of the houses are in poor condition and some don’t have running water.</a:t>
            </a:r>
          </a:p>
          <a:p>
            <a:endParaRPr lang="en-US" sz="800" b="0" i="0" kern="1200" dirty="0">
              <a:solidFill>
                <a:schemeClr val="tx1"/>
              </a:solidFill>
              <a:effectLst/>
              <a:latin typeface="Segoe UI" panose="020B0502040204020203" pitchFamily="34" charset="0"/>
              <a:ea typeface="+mn-ea"/>
              <a:cs typeface="+mn-cs"/>
            </a:endParaRPr>
          </a:p>
          <a:p>
            <a:r>
              <a:rPr lang="en-US" sz="800" b="0" i="0" kern="1200" dirty="0">
                <a:solidFill>
                  <a:schemeClr val="tx1"/>
                </a:solidFill>
                <a:effectLst/>
                <a:latin typeface="Segoe UI" panose="020B0502040204020203" pitchFamily="34" charset="0"/>
                <a:ea typeface="+mn-ea"/>
                <a:cs typeface="+mn-cs"/>
              </a:rPr>
              <a:t>In addition to the ALS program, FCJ also runs programs to teach house renovating, food processing, basic literacy skills, urban gardening, upcycling and activities to help residents earn an income. They run a seniors group and children's sport and play groups. They also have a clinic visited weekly by a doctor and a community nurse.</a:t>
            </a:r>
          </a:p>
          <a:p>
            <a:endParaRPr lang="en-US" sz="800" b="0" i="0" kern="1200" dirty="0">
              <a:solidFill>
                <a:schemeClr val="tx1"/>
              </a:solidFill>
              <a:effectLst/>
              <a:latin typeface="Segoe UI" panose="020B0502040204020203" pitchFamily="34" charset="0"/>
              <a:ea typeface="+mn-ea"/>
              <a:cs typeface="+mn-cs"/>
            </a:endParaRPr>
          </a:p>
          <a:p>
            <a:r>
              <a:rPr lang="en-US" sz="800" b="0" i="0" kern="1200" dirty="0">
                <a:solidFill>
                  <a:schemeClr val="tx1"/>
                </a:solidFill>
                <a:effectLst/>
                <a:latin typeface="Segoe UI" panose="020B0502040204020203" pitchFamily="34" charset="0"/>
                <a:ea typeface="+mn-ea"/>
                <a:cs typeface="+mn-cs"/>
              </a:rPr>
              <a:t>When her first child was just 2 years old, </a:t>
            </a:r>
            <a:r>
              <a:rPr lang="en-US" sz="800" b="0" i="0" kern="1200" dirty="0" err="1">
                <a:solidFill>
                  <a:schemeClr val="tx1"/>
                </a:solidFill>
                <a:effectLst/>
                <a:latin typeface="Segoe UI" panose="020B0502040204020203" pitchFamily="34" charset="0"/>
                <a:ea typeface="+mn-ea"/>
                <a:cs typeface="+mn-cs"/>
              </a:rPr>
              <a:t>Ronita</a:t>
            </a:r>
            <a:r>
              <a:rPr lang="en-US" sz="800" b="0" i="0" kern="1200" dirty="0">
                <a:solidFill>
                  <a:schemeClr val="tx1"/>
                </a:solidFill>
                <a:effectLst/>
                <a:latin typeface="Segoe UI" panose="020B0502040204020203" pitchFamily="34" charset="0"/>
                <a:ea typeface="+mn-ea"/>
                <a:cs typeface="+mn-cs"/>
              </a:rPr>
              <a:t> enrolled in the ALS program to continue learning in a safe and flexible environment. The ALS classes allow young mothers to bring their children to class if they cannot afford childcare. This made it possible for </a:t>
            </a:r>
            <a:r>
              <a:rPr lang="en-US" sz="800" b="0" i="0" kern="1200" dirty="0" err="1">
                <a:solidFill>
                  <a:schemeClr val="tx1"/>
                </a:solidFill>
                <a:effectLst/>
                <a:latin typeface="Segoe UI" panose="020B0502040204020203" pitchFamily="34" charset="0"/>
                <a:ea typeface="+mn-ea"/>
                <a:cs typeface="+mn-cs"/>
              </a:rPr>
              <a:t>Ronita</a:t>
            </a:r>
            <a:r>
              <a:rPr lang="en-US" sz="800" b="0" i="0" kern="1200" dirty="0">
                <a:solidFill>
                  <a:schemeClr val="tx1"/>
                </a:solidFill>
                <a:effectLst/>
                <a:latin typeface="Segoe UI" panose="020B0502040204020203" pitchFamily="34" charset="0"/>
                <a:ea typeface="+mn-ea"/>
                <a:cs typeface="+mn-cs"/>
              </a:rPr>
              <a:t> to continue her studies, even following the arrival of her second child.</a:t>
            </a:r>
          </a:p>
          <a:p>
            <a:endParaRPr lang="en-US" sz="800" b="0" i="0" kern="1200" dirty="0">
              <a:solidFill>
                <a:schemeClr val="tx1"/>
              </a:solidFill>
              <a:effectLst/>
              <a:latin typeface="Segoe UI" panose="020B0502040204020203" pitchFamily="34" charset="0"/>
              <a:ea typeface="+mn-ea"/>
              <a:cs typeface="+mn-cs"/>
            </a:endParaRPr>
          </a:p>
          <a:p>
            <a:r>
              <a:rPr lang="en-US" sz="800" b="0" i="0" kern="1200" dirty="0">
                <a:solidFill>
                  <a:schemeClr val="tx1"/>
                </a:solidFill>
                <a:effectLst/>
                <a:latin typeface="Segoe UI" panose="020B0502040204020203" pitchFamily="34" charset="0"/>
                <a:ea typeface="+mn-ea"/>
                <a:cs typeface="+mn-cs"/>
              </a:rPr>
              <a:t>She remarked, “I need to study. I need to work hard for my kids. I need to find a good job to be an inspiration to them. The ALS in there was so very nice. The teachers, they inspire us and they gave us the best so that we could graduate.”  </a:t>
            </a:r>
          </a:p>
          <a:p>
            <a:endParaRPr lang="en-US" sz="800" b="0" i="0" kern="1200" dirty="0">
              <a:solidFill>
                <a:schemeClr val="tx1"/>
              </a:solidFill>
              <a:effectLst/>
              <a:latin typeface="Segoe UI" panose="020B0502040204020203" pitchFamily="34" charset="0"/>
              <a:ea typeface="+mn-ea"/>
              <a:cs typeface="+mn-cs"/>
            </a:endParaRPr>
          </a:p>
          <a:p>
            <a:r>
              <a:rPr lang="en-US" sz="800" b="0" i="0" kern="1200" dirty="0" err="1">
                <a:solidFill>
                  <a:schemeClr val="tx1"/>
                </a:solidFill>
                <a:effectLst/>
                <a:latin typeface="Segoe UI" panose="020B0502040204020203" pitchFamily="34" charset="0"/>
                <a:ea typeface="+mn-ea"/>
                <a:cs typeface="+mn-cs"/>
              </a:rPr>
              <a:t>Ronita</a:t>
            </a:r>
            <a:r>
              <a:rPr lang="en-US" sz="800" b="0" i="0" kern="1200" dirty="0">
                <a:solidFill>
                  <a:schemeClr val="tx1"/>
                </a:solidFill>
                <a:effectLst/>
                <a:latin typeface="Segoe UI" panose="020B0502040204020203" pitchFamily="34" charset="0"/>
                <a:ea typeface="+mn-ea"/>
                <a:cs typeface="+mn-cs"/>
              </a:rPr>
              <a:t> also attends a young mothers' group regularly, which is facilitated by FCJ staff member Nurse Lyn. The group provides support for each other and they have the opportunity to learn how to manage their money and how their family can stay healthy.</a:t>
            </a:r>
          </a:p>
          <a:p>
            <a:endParaRPr lang="en-US" sz="800" b="0" i="0" kern="1200" dirty="0">
              <a:solidFill>
                <a:schemeClr val="tx1"/>
              </a:solidFill>
              <a:effectLst/>
              <a:latin typeface="Segoe UI" panose="020B0502040204020203" pitchFamily="34" charset="0"/>
              <a:ea typeface="+mn-ea"/>
              <a:cs typeface="+mn-cs"/>
            </a:endParaRPr>
          </a:p>
          <a:p>
            <a:r>
              <a:rPr lang="en-US" sz="800" b="0" i="0" kern="1200" dirty="0">
                <a:solidFill>
                  <a:schemeClr val="tx1"/>
                </a:solidFill>
                <a:effectLst/>
                <a:latin typeface="Segoe UI" panose="020B0502040204020203" pitchFamily="34" charset="0"/>
                <a:ea typeface="+mn-ea"/>
                <a:cs typeface="+mn-cs"/>
              </a:rPr>
              <a:t>After completing her ALS classes, </a:t>
            </a:r>
            <a:r>
              <a:rPr lang="en-US" sz="800" b="0" i="0" kern="1200" dirty="0" err="1">
                <a:solidFill>
                  <a:schemeClr val="tx1"/>
                </a:solidFill>
                <a:effectLst/>
                <a:latin typeface="Segoe UI" panose="020B0502040204020203" pitchFamily="34" charset="0"/>
                <a:ea typeface="+mn-ea"/>
                <a:cs typeface="+mn-cs"/>
              </a:rPr>
              <a:t>Ronita</a:t>
            </a:r>
            <a:r>
              <a:rPr lang="en-US" sz="800" b="0" i="0" kern="1200" dirty="0">
                <a:solidFill>
                  <a:schemeClr val="tx1"/>
                </a:solidFill>
                <a:effectLst/>
                <a:latin typeface="Segoe UI" panose="020B0502040204020203" pitchFamily="34" charset="0"/>
                <a:ea typeface="+mn-ea"/>
                <a:cs typeface="+mn-cs"/>
              </a:rPr>
              <a:t> was then able to go back to secondary school where she went on to finish Grade 12 and earn her Senior High School Diploma. With her new diploma, </a:t>
            </a:r>
            <a:r>
              <a:rPr lang="en-US" sz="800" b="0" i="0" kern="1200" dirty="0" err="1">
                <a:solidFill>
                  <a:schemeClr val="tx1"/>
                </a:solidFill>
                <a:effectLst/>
                <a:latin typeface="Segoe UI" panose="020B0502040204020203" pitchFamily="34" charset="0"/>
                <a:ea typeface="+mn-ea"/>
                <a:cs typeface="+mn-cs"/>
              </a:rPr>
              <a:t>Ronita</a:t>
            </a:r>
            <a:r>
              <a:rPr lang="en-US" sz="800" b="0" i="0" kern="1200" dirty="0">
                <a:solidFill>
                  <a:schemeClr val="tx1"/>
                </a:solidFill>
                <a:effectLst/>
                <a:latin typeface="Segoe UI" panose="020B0502040204020203" pitchFamily="34" charset="0"/>
                <a:ea typeface="+mn-ea"/>
                <a:cs typeface="+mn-cs"/>
              </a:rPr>
              <a:t> has now secured a job at a call </a:t>
            </a:r>
            <a:r>
              <a:rPr lang="en-US" sz="800" b="0" i="0" kern="1200" dirty="0" err="1">
                <a:solidFill>
                  <a:schemeClr val="tx1"/>
                </a:solidFill>
                <a:effectLst/>
                <a:latin typeface="Segoe UI" panose="020B0502040204020203" pitchFamily="34" charset="0"/>
                <a:ea typeface="+mn-ea"/>
                <a:cs typeface="+mn-cs"/>
              </a:rPr>
              <a:t>centre</a:t>
            </a:r>
            <a:r>
              <a:rPr lang="en-US" sz="800" b="0" i="0" kern="1200" dirty="0">
                <a:solidFill>
                  <a:schemeClr val="tx1"/>
                </a:solidFill>
                <a:effectLst/>
                <a:latin typeface="Segoe UI" panose="020B0502040204020203" pitchFamily="34" charset="0"/>
                <a:ea typeface="+mn-ea"/>
                <a:cs typeface="+mn-cs"/>
              </a:rPr>
              <a:t>, which she hopes will allow her to support her mother, husband and two young children.</a:t>
            </a:r>
          </a:p>
          <a:p>
            <a:endParaRPr lang="en-US" sz="800" b="0" i="0" kern="1200" dirty="0">
              <a:solidFill>
                <a:schemeClr val="tx1"/>
              </a:solidFill>
              <a:effectLst/>
              <a:latin typeface="Segoe UI" panose="020B0502040204020203" pitchFamily="34" charset="0"/>
              <a:ea typeface="+mn-ea"/>
              <a:cs typeface="+mn-cs"/>
            </a:endParaRPr>
          </a:p>
          <a:p>
            <a:r>
              <a:rPr lang="en-US" sz="800" b="0" i="0" kern="1200" dirty="0">
                <a:solidFill>
                  <a:schemeClr val="tx1"/>
                </a:solidFill>
                <a:effectLst/>
                <a:latin typeface="Segoe UI" panose="020B0502040204020203" pitchFamily="34" charset="0"/>
                <a:ea typeface="+mn-ea"/>
                <a:cs typeface="+mn-cs"/>
              </a:rPr>
              <a:t>She said, “I am so thankful for FCJ. One day I hope I will be a school teacher. I have now graduated senior school and I am so proud of myself. I feel hopeful for the future… Now it's not impossible for me to achieve my dream... Thank you for that.” </a:t>
            </a:r>
          </a:p>
          <a:p>
            <a:endParaRPr lang="en-US" sz="800" b="0" i="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400" dirty="0"/>
              <a:t>____________</a:t>
            </a:r>
          </a:p>
          <a:p>
            <a:endParaRPr lang="en-US" sz="800" b="0" i="0" kern="1200" dirty="0">
              <a:solidFill>
                <a:schemeClr val="tx1"/>
              </a:solidFill>
              <a:effectLst/>
              <a:latin typeface="Segoe UI" panose="020B0502040204020203" pitchFamily="34" charset="0"/>
              <a:ea typeface="+mn-ea"/>
              <a:cs typeface="+mn-cs"/>
            </a:endParaRPr>
          </a:p>
          <a:p>
            <a:r>
              <a:rPr lang="en-US" sz="800" b="0" i="0" kern="1200" dirty="0">
                <a:solidFill>
                  <a:schemeClr val="tx1"/>
                </a:solidFill>
                <a:effectLst/>
                <a:latin typeface="Segoe UI" panose="020B0502040204020203" pitchFamily="34" charset="0"/>
                <a:ea typeface="+mn-ea"/>
                <a:cs typeface="+mn-cs"/>
              </a:rPr>
              <a:t>*UNESCO</a:t>
            </a:r>
          </a:p>
          <a:p>
            <a:endParaRPr lang="en-US" sz="800" b="0" i="0" kern="1200" dirty="0">
              <a:solidFill>
                <a:schemeClr val="tx1"/>
              </a:solidFill>
              <a:effectLst/>
              <a:latin typeface="Segoe UI" panose="020B0502040204020203" pitchFamily="34" charset="0"/>
              <a:ea typeface="+mn-ea"/>
              <a:cs typeface="+mn-cs"/>
            </a:endParaRPr>
          </a:p>
          <a:p>
            <a:r>
              <a:rPr lang="en-US" sz="800" b="0" i="0" kern="1200" dirty="0">
                <a:solidFill>
                  <a:schemeClr val="tx1"/>
                </a:solidFill>
                <a:effectLst/>
                <a:latin typeface="Segoe UI" panose="020B0502040204020203" pitchFamily="34" charset="0"/>
                <a:ea typeface="+mn-ea"/>
                <a:cs typeface="+mn-cs"/>
              </a:rPr>
              <a:t>Image caption: </a:t>
            </a:r>
            <a:r>
              <a:rPr lang="en-US" sz="800" b="0" i="0" kern="1200" dirty="0" err="1">
                <a:solidFill>
                  <a:schemeClr val="tx1"/>
                </a:solidFill>
                <a:effectLst/>
                <a:latin typeface="Segoe UI" panose="020B0502040204020203" pitchFamily="34" charset="0"/>
                <a:ea typeface="+mn-ea"/>
                <a:cs typeface="+mn-cs"/>
              </a:rPr>
              <a:t>Ronita</a:t>
            </a:r>
            <a:r>
              <a:rPr lang="en-US" sz="800" b="0" i="0" kern="1200" dirty="0">
                <a:solidFill>
                  <a:schemeClr val="tx1"/>
                </a:solidFill>
                <a:effectLst/>
                <a:latin typeface="Segoe UI" panose="020B0502040204020203" pitchFamily="34" charset="0"/>
                <a:ea typeface="+mn-ea"/>
                <a:cs typeface="+mn-cs"/>
              </a:rPr>
              <a:t> writes notes in her class. Photo: Richard Wainwright/Caritas Australia</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5</a:t>
            </a:fld>
            <a:endParaRPr lang="en-US" altLang="en-US" dirty="0"/>
          </a:p>
        </p:txBody>
      </p:sp>
    </p:spTree>
    <p:extLst>
      <p:ext uri="{BB962C8B-B14F-4D97-AF65-F5344CB8AC3E}">
        <p14:creationId xmlns:p14="http://schemas.microsoft.com/office/powerpoint/2010/main" val="535053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241080" indent="-241080">
              <a:lnSpc>
                <a:spcPct val="114000"/>
              </a:lnSpc>
              <a:buFont typeface="Arial" panose="020B0604020202020204" pitchFamily="34" charset="0"/>
              <a:buChar char="•"/>
            </a:pPr>
            <a:r>
              <a:rPr lang="en-AU" sz="800" dirty="0"/>
              <a:t>Ronita knew that completing school was important to her future. With support, she took courage and action. </a:t>
            </a:r>
          </a:p>
          <a:p>
            <a:pPr marL="241080" marR="0" lvl="0" indent="-241080" algn="l" defTabSz="912813" rtl="0" eaLnBrk="0" fontAlgn="base" latinLnBrk="0" hangingPunct="0">
              <a:lnSpc>
                <a:spcPct val="114000"/>
              </a:lnSpc>
              <a:spcBef>
                <a:spcPct val="30000"/>
              </a:spcBef>
              <a:spcAft>
                <a:spcPts val="338"/>
              </a:spcAft>
              <a:buClrTx/>
              <a:buSzTx/>
              <a:buFont typeface="Arial" panose="020B0604020202020204" pitchFamily="34" charset="0"/>
              <a:buChar char="•"/>
              <a:tabLst/>
              <a:defRPr/>
            </a:pPr>
            <a:r>
              <a:rPr lang="en-AU" sz="800" dirty="0"/>
              <a:t>Imagine yourself in 10 years time, 20 years time, 50 years time. </a:t>
            </a:r>
          </a:p>
          <a:p>
            <a:pPr marL="241080" marR="0" lvl="0" indent="-241080" algn="l" defTabSz="912813" rtl="0" eaLnBrk="0" fontAlgn="base" latinLnBrk="0" hangingPunct="0">
              <a:lnSpc>
                <a:spcPct val="114000"/>
              </a:lnSpc>
              <a:spcBef>
                <a:spcPct val="30000"/>
              </a:spcBef>
              <a:spcAft>
                <a:spcPts val="338"/>
              </a:spcAft>
              <a:buClrTx/>
              <a:buSzTx/>
              <a:buFont typeface="Arial" panose="020B0604020202020204" pitchFamily="34" charset="0"/>
              <a:buChar char="•"/>
              <a:tabLst/>
              <a:defRPr/>
            </a:pPr>
            <a:r>
              <a:rPr lang="en-AU" sz="800" dirty="0"/>
              <a:t>How old will you be then? What do you hope your life will be like? What do you need to do now to make that future possible?</a:t>
            </a:r>
          </a:p>
          <a:p>
            <a:pPr marL="241080" marR="0" lvl="0" indent="-241080" algn="l" defTabSz="912813" rtl="0" eaLnBrk="0" fontAlgn="base" latinLnBrk="0" hangingPunct="0">
              <a:lnSpc>
                <a:spcPct val="114000"/>
              </a:lnSpc>
              <a:spcBef>
                <a:spcPct val="30000"/>
              </a:spcBef>
              <a:spcAft>
                <a:spcPts val="338"/>
              </a:spcAft>
              <a:buClrTx/>
              <a:buSzTx/>
              <a:buFont typeface="Wingdings" panose="05000000000000000000" pitchFamily="2" charset="2"/>
              <a:buChar char="§"/>
              <a:tabLst/>
              <a:defRPr/>
            </a:pPr>
            <a:endParaRPr lang="en-AU" dirty="0"/>
          </a:p>
          <a:p>
            <a:r>
              <a:rPr lang="en-AU" i="1" dirty="0"/>
              <a:t>(pause)</a:t>
            </a:r>
          </a:p>
          <a:p>
            <a:endParaRPr lang="en-AU" dirty="0"/>
          </a:p>
          <a:p>
            <a:r>
              <a:rPr lang="en-AU" b="1" dirty="0"/>
              <a:t>RESPOND</a:t>
            </a:r>
          </a:p>
          <a:p>
            <a:endParaRPr lang="en-AU" dirty="0"/>
          </a:p>
          <a:p>
            <a:pPr>
              <a:lnSpc>
                <a:spcPts val="2400"/>
              </a:lnSpc>
              <a:spcAft>
                <a:spcPts val="1200"/>
              </a:spcAft>
            </a:pPr>
            <a:r>
              <a:rPr lang="en-AU" sz="800" dirty="0"/>
              <a:t>Jesus, you stand for justice and respect the dignity of all people.</a:t>
            </a:r>
          </a:p>
          <a:p>
            <a:pPr>
              <a:lnSpc>
                <a:spcPts val="2400"/>
              </a:lnSpc>
              <a:spcAft>
                <a:spcPts val="1200"/>
              </a:spcAft>
            </a:pPr>
            <a:r>
              <a:rPr lang="en-AU" sz="800" b="1" dirty="0"/>
              <a:t>May we follow the way of justice.</a:t>
            </a:r>
            <a:endParaRPr lang="en-AU" sz="800" dirty="0"/>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6</a:t>
            </a:fld>
            <a:endParaRPr lang="en-US" altLang="en-US" dirty="0"/>
          </a:p>
        </p:txBody>
      </p:sp>
    </p:spTree>
    <p:extLst>
      <p:ext uri="{BB962C8B-B14F-4D97-AF65-F5344CB8AC3E}">
        <p14:creationId xmlns:p14="http://schemas.microsoft.com/office/powerpoint/2010/main" val="3610118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2 Jesus takes up the cross</a:t>
            </a:r>
          </a:p>
          <a:p>
            <a:endParaRPr lang="en-AU" dirty="0"/>
          </a:p>
          <a:p>
            <a:pPr marL="0" marR="0" lvl="0" indent="0" algn="l" defTabSz="673503" rtl="0" eaLnBrk="1" fontAlgn="auto" latinLnBrk="0" hangingPunct="1">
              <a:lnSpc>
                <a:spcPct val="100000"/>
              </a:lnSpc>
              <a:spcBef>
                <a:spcPts val="0"/>
              </a:spcBef>
              <a:spcAft>
                <a:spcPts val="0"/>
              </a:spcAft>
              <a:buClrTx/>
              <a:buSzTx/>
              <a:buFontTx/>
              <a:buNone/>
              <a:tabLst/>
              <a:defRPr/>
            </a:pPr>
            <a:r>
              <a:rPr lang="en-AU" sz="800" dirty="0"/>
              <a:t>Jesus is made to carry his own cross all the way out of the city to a place called Golgotha or ‘the place of the skull’.</a:t>
            </a:r>
            <a:endParaRPr lang="en-US" sz="800" dirty="0"/>
          </a:p>
          <a:p>
            <a:endParaRPr lang="en-AU" dirty="0"/>
          </a:p>
          <a:p>
            <a:r>
              <a:rPr lang="en-AU" i="1" dirty="0"/>
              <a:t>(pause)</a:t>
            </a:r>
          </a:p>
          <a:p>
            <a:endParaRPr lang="en-AU" dirty="0"/>
          </a:p>
          <a:p>
            <a:pPr defTabSz="547235" fontAlgn="auto">
              <a:lnSpc>
                <a:spcPct val="113000"/>
              </a:lnSpc>
              <a:spcBef>
                <a:spcPts val="0"/>
              </a:spcBef>
              <a:buSzTx/>
              <a:defRPr/>
            </a:pPr>
            <a:r>
              <a:rPr lang="en-AU" dirty="0">
                <a:solidFill>
                  <a:schemeClr val="bg1"/>
                </a:solidFill>
              </a:rPr>
              <a:t>Jesus carried the weight of that heavy burden and understood the path ahead would be a difficult one. While he was in the garden, just before his arrest, he had even prayed that God would change the situation.</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800" dirty="0"/>
          </a:p>
          <a:p>
            <a:pPr>
              <a:lnSpc>
                <a:spcPts val="2400"/>
              </a:lnSpc>
              <a:spcAft>
                <a:spcPts val="1200"/>
              </a:spcAft>
            </a:pPr>
            <a:r>
              <a:rPr lang="en-AU" sz="300" dirty="0"/>
              <a:t>____________</a:t>
            </a:r>
          </a:p>
          <a:p>
            <a:pPr>
              <a:lnSpc>
                <a:spcPts val="2400"/>
              </a:lnSpc>
              <a:spcAft>
                <a:spcPts val="1200"/>
              </a:spcAft>
            </a:pPr>
            <a:endParaRPr lang="en-AU" sz="3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800" dirty="0"/>
              <a:t>John 19:17, Mark 14:36</a:t>
            </a:r>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7</a:t>
            </a:fld>
            <a:endParaRPr lang="en-US" altLang="en-US" dirty="0"/>
          </a:p>
        </p:txBody>
      </p:sp>
    </p:spTree>
    <p:extLst>
      <p:ext uri="{BB962C8B-B14F-4D97-AF65-F5344CB8AC3E}">
        <p14:creationId xmlns:p14="http://schemas.microsoft.com/office/powerpoint/2010/main" val="3566876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90000"/>
              </a:lnSpc>
              <a:spcBef>
                <a:spcPct val="30000"/>
              </a:spcBef>
              <a:spcAft>
                <a:spcPts val="338"/>
              </a:spcAft>
              <a:buClrTx/>
              <a:buSzTx/>
              <a:buFontTx/>
              <a:buNone/>
              <a:tabLst/>
              <a:defRPr/>
            </a:pPr>
            <a:r>
              <a:rPr lang="en-AU" b="1" dirty="0"/>
              <a:t>AYOYO’S STORY</a:t>
            </a:r>
          </a:p>
          <a:p>
            <a:pPr fontAlgn="base"/>
            <a:endParaRPr lang="en-US" sz="800" kern="1200" dirty="0">
              <a:solidFill>
                <a:schemeClr val="tx1"/>
              </a:solidFill>
              <a:effectLst/>
              <a:latin typeface="Segoe UI" panose="020B0502040204020203" pitchFamily="34" charset="0"/>
              <a:ea typeface="+mn-ea"/>
              <a:cs typeface="+mn-cs"/>
            </a:endParaRPr>
          </a:p>
          <a:p>
            <a:pPr fontAlgn="base"/>
            <a:r>
              <a:rPr lang="en-US" sz="800" kern="1200" dirty="0">
                <a:solidFill>
                  <a:schemeClr val="tx1"/>
                </a:solidFill>
                <a:effectLst/>
                <a:latin typeface="Segoe UI" panose="020B0502040204020203" pitchFamily="34" charset="0"/>
                <a:ea typeface="+mn-ea"/>
                <a:cs typeface="+mn-cs"/>
              </a:rPr>
              <a:t>Many people around the world – a quarter of a billion people, in fact – now face acute hunger.* </a:t>
            </a:r>
            <a:r>
              <a:rPr lang="en-US" sz="800" u="none" kern="1200" dirty="0">
                <a:solidFill>
                  <a:schemeClr val="tx1"/>
                </a:solidFill>
                <a:effectLst/>
                <a:latin typeface="Segoe UI" panose="020B0502040204020203" pitchFamily="34" charset="0"/>
                <a:ea typeface="+mn-ea"/>
                <a:cs typeface="+mn-cs"/>
              </a:rPr>
              <a:t>Conditions in places like the Horn of Africa continue to make it hard to grow crops. Conflict and drought often force people to flee their homes and farms.</a:t>
            </a:r>
          </a:p>
          <a:p>
            <a:pPr fontAlgn="base"/>
            <a:endParaRPr lang="en-AU" sz="800" u="none" kern="1200" dirty="0">
              <a:solidFill>
                <a:schemeClr val="tx1"/>
              </a:solidFill>
              <a:effectLst/>
              <a:latin typeface="Segoe UI" panose="020B0502040204020203" pitchFamily="34" charset="0"/>
              <a:ea typeface="+mn-ea"/>
              <a:cs typeface="+mn-cs"/>
            </a:endParaRPr>
          </a:p>
          <a:p>
            <a:pPr fontAlgn="base"/>
            <a:r>
              <a:rPr lang="en-US" sz="800" kern="1200" dirty="0">
                <a:solidFill>
                  <a:schemeClr val="tx1"/>
                </a:solidFill>
                <a:effectLst/>
                <a:latin typeface="Segoe UI" panose="020B0502040204020203" pitchFamily="34" charset="0"/>
                <a:ea typeface="+mn-ea"/>
                <a:cs typeface="+mn-cs"/>
              </a:rPr>
              <a:t>The Caritas network has been responding to support communities, including in Ethiopia, Kenya, Somalia, South Sudan and Eritrea. With the generosity of Caritas Australia supporters, thousands of families can receive urgent, life-saving food, clean water and cash distribution. ​</a:t>
            </a:r>
          </a:p>
          <a:p>
            <a:pPr fontAlgn="base"/>
            <a:endParaRPr lang="en-US" sz="800" kern="1200" dirty="0">
              <a:solidFill>
                <a:schemeClr val="tx1"/>
              </a:solidFill>
              <a:effectLst/>
              <a:latin typeface="Segoe UI" panose="020B0502040204020203" pitchFamily="34" charset="0"/>
              <a:ea typeface="+mn-ea"/>
              <a:cs typeface="+mn-cs"/>
            </a:endParaRPr>
          </a:p>
          <a:p>
            <a:pPr fontAlgn="base"/>
            <a:r>
              <a:rPr lang="en-US" sz="800" kern="1200" dirty="0" err="1">
                <a:solidFill>
                  <a:schemeClr val="tx1"/>
                </a:solidFill>
                <a:effectLst/>
                <a:latin typeface="Segoe UI" panose="020B0502040204020203" pitchFamily="34" charset="0"/>
                <a:ea typeface="+mn-ea"/>
                <a:cs typeface="+mn-cs"/>
              </a:rPr>
              <a:t>Ayoyo</a:t>
            </a:r>
            <a:r>
              <a:rPr lang="en-US" sz="800" kern="1200" dirty="0">
                <a:solidFill>
                  <a:schemeClr val="tx1"/>
                </a:solidFill>
                <a:effectLst/>
                <a:latin typeface="Segoe UI" panose="020B0502040204020203" pitchFamily="34" charset="0"/>
                <a:ea typeface="+mn-ea"/>
                <a:cs typeface="+mn-cs"/>
              </a:rPr>
              <a:t> is a widow with five children living in the </a:t>
            </a:r>
            <a:r>
              <a:rPr lang="en-US" sz="800" kern="1200" dirty="0" err="1">
                <a:solidFill>
                  <a:schemeClr val="tx1"/>
                </a:solidFill>
                <a:effectLst/>
                <a:latin typeface="Segoe UI" panose="020B0502040204020203" pitchFamily="34" charset="0"/>
                <a:ea typeface="+mn-ea"/>
                <a:cs typeface="+mn-cs"/>
              </a:rPr>
              <a:t>Jinka</a:t>
            </a:r>
            <a:r>
              <a:rPr lang="en-US" sz="800" kern="1200" dirty="0">
                <a:solidFill>
                  <a:schemeClr val="tx1"/>
                </a:solidFill>
                <a:effectLst/>
                <a:latin typeface="Segoe UI" panose="020B0502040204020203" pitchFamily="34" charset="0"/>
                <a:ea typeface="+mn-ea"/>
                <a:cs typeface="+mn-cs"/>
              </a:rPr>
              <a:t> region in southern Ethiopia. She is a volunteer complaints officer who was elected by her community to handle complaints. In her role, she helps community members access government services or refers them to Caritas Ethiopia for further support.​ </a:t>
            </a:r>
            <a:r>
              <a:rPr lang="en-US" sz="800" kern="1200" dirty="0" err="1">
                <a:solidFill>
                  <a:schemeClr val="tx1"/>
                </a:solidFill>
                <a:effectLst/>
                <a:latin typeface="Segoe UI" panose="020B0502040204020203" pitchFamily="34" charset="0"/>
                <a:ea typeface="+mn-ea"/>
                <a:cs typeface="+mn-cs"/>
              </a:rPr>
              <a:t>Ayoyo</a:t>
            </a:r>
            <a:r>
              <a:rPr lang="en-US" sz="800" kern="1200" dirty="0">
                <a:solidFill>
                  <a:schemeClr val="tx1"/>
                </a:solidFill>
                <a:effectLst/>
                <a:latin typeface="Segoe UI" panose="020B0502040204020203" pitchFamily="34" charset="0"/>
                <a:ea typeface="+mn-ea"/>
                <a:cs typeface="+mn-cs"/>
              </a:rPr>
              <a:t> was chosen for the role because she is a respected and trusted member of her community. </a:t>
            </a:r>
            <a:endParaRPr lang="en-AU" sz="800" kern="1200" dirty="0">
              <a:solidFill>
                <a:schemeClr val="tx1"/>
              </a:solidFill>
              <a:effectLst/>
              <a:latin typeface="Segoe UI" panose="020B0502040204020203" pitchFamily="34" charset="0"/>
              <a:ea typeface="+mn-ea"/>
              <a:cs typeface="+mn-cs"/>
            </a:endParaRPr>
          </a:p>
          <a:p>
            <a:pPr fontAlgn="base"/>
            <a:endParaRPr lang="en-US" sz="800" kern="1200" dirty="0">
              <a:solidFill>
                <a:schemeClr val="tx1"/>
              </a:solidFill>
              <a:effectLst/>
              <a:latin typeface="Segoe UI" panose="020B0502040204020203" pitchFamily="34" charset="0"/>
              <a:ea typeface="+mn-ea"/>
              <a:cs typeface="+mn-cs"/>
            </a:endParaRPr>
          </a:p>
          <a:p>
            <a:pPr fontAlgn="base"/>
            <a:r>
              <a:rPr lang="en-US" sz="800" kern="1200" dirty="0">
                <a:solidFill>
                  <a:schemeClr val="tx1"/>
                </a:solidFill>
                <a:effectLst/>
                <a:latin typeface="Segoe UI" panose="020B0502040204020203" pitchFamily="34" charset="0"/>
                <a:ea typeface="+mn-ea"/>
                <a:cs typeface="+mn-cs"/>
              </a:rPr>
              <a:t>Nearly all of </a:t>
            </a:r>
            <a:r>
              <a:rPr lang="en-US" sz="800" kern="1200" dirty="0" err="1">
                <a:solidFill>
                  <a:schemeClr val="tx1"/>
                </a:solidFill>
                <a:effectLst/>
                <a:latin typeface="Segoe UI" panose="020B0502040204020203" pitchFamily="34" charset="0"/>
                <a:ea typeface="+mn-ea"/>
                <a:cs typeface="+mn-cs"/>
              </a:rPr>
              <a:t>Ayoyo's</a:t>
            </a:r>
            <a:r>
              <a:rPr lang="en-US" sz="800" kern="1200" dirty="0">
                <a:solidFill>
                  <a:schemeClr val="tx1"/>
                </a:solidFill>
                <a:effectLst/>
                <a:latin typeface="Segoe UI" panose="020B0502040204020203" pitchFamily="34" charset="0"/>
                <a:ea typeface="+mn-ea"/>
                <a:cs typeface="+mn-cs"/>
              </a:rPr>
              <a:t> crops have been destroyed by the drought, which she said is the worst in her lifetime. ​’The drought has destroyed all of our crops and left us very hungry, we have nothing to eat. Before when I had my husband, he could support me, but now as a widow I don’t have any support.’ </a:t>
            </a:r>
            <a:endParaRPr lang="en-AU" sz="800" kern="1200" dirty="0">
              <a:solidFill>
                <a:schemeClr val="tx1"/>
              </a:solidFill>
              <a:effectLst/>
              <a:latin typeface="Segoe UI" panose="020B0502040204020203" pitchFamily="34" charset="0"/>
              <a:ea typeface="+mn-ea"/>
              <a:cs typeface="+mn-cs"/>
            </a:endParaRPr>
          </a:p>
          <a:p>
            <a:pPr fontAlgn="base"/>
            <a:endParaRPr lang="en-US" sz="800" kern="1200" dirty="0">
              <a:solidFill>
                <a:schemeClr val="tx1"/>
              </a:solidFill>
              <a:effectLst/>
              <a:latin typeface="Segoe UI" panose="020B0502040204020203" pitchFamily="34" charset="0"/>
              <a:ea typeface="+mn-ea"/>
              <a:cs typeface="+mn-cs"/>
            </a:endParaRPr>
          </a:p>
          <a:p>
            <a:pPr fontAlgn="base"/>
            <a:r>
              <a:rPr lang="en-US" sz="800" kern="1200" dirty="0">
                <a:solidFill>
                  <a:schemeClr val="tx1"/>
                </a:solidFill>
                <a:effectLst/>
                <a:latin typeface="Segoe UI" panose="020B0502040204020203" pitchFamily="34" charset="0"/>
                <a:ea typeface="+mn-ea"/>
                <a:cs typeface="+mn-cs"/>
              </a:rPr>
              <a:t>With the support of Caritas Australia and its local partners, </a:t>
            </a:r>
            <a:r>
              <a:rPr lang="en-US" sz="800" kern="1200" dirty="0" err="1">
                <a:solidFill>
                  <a:schemeClr val="tx1"/>
                </a:solidFill>
                <a:effectLst/>
                <a:latin typeface="Segoe UI" panose="020B0502040204020203" pitchFamily="34" charset="0"/>
                <a:ea typeface="+mn-ea"/>
                <a:cs typeface="+mn-cs"/>
              </a:rPr>
              <a:t>Ayoyo</a:t>
            </a:r>
            <a:r>
              <a:rPr lang="en-US" sz="800" kern="1200" dirty="0">
                <a:solidFill>
                  <a:schemeClr val="tx1"/>
                </a:solidFill>
                <a:effectLst/>
                <a:latin typeface="Segoe UI" panose="020B0502040204020203" pitchFamily="34" charset="0"/>
                <a:ea typeface="+mn-ea"/>
                <a:cs typeface="+mn-cs"/>
              </a:rPr>
              <a:t> and her children have what they need to get by.</a:t>
            </a:r>
          </a:p>
          <a:p>
            <a:pPr fontAlgn="base"/>
            <a:endParaRPr lang="en-AU" sz="8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400" dirty="0"/>
              <a:t>____________</a:t>
            </a:r>
          </a:p>
          <a:p>
            <a:pPr fontAlgn="base"/>
            <a:endParaRPr lang="en-AU" sz="800" kern="1200" dirty="0">
              <a:solidFill>
                <a:schemeClr val="tx1"/>
              </a:solidFill>
              <a:effectLst/>
              <a:latin typeface="Segoe UI" panose="020B0502040204020203" pitchFamily="34" charset="0"/>
              <a:ea typeface="+mn-ea"/>
              <a:cs typeface="+mn-cs"/>
            </a:endParaRPr>
          </a:p>
          <a:p>
            <a:r>
              <a:rPr lang="en-AU" sz="800" kern="1200" dirty="0">
                <a:solidFill>
                  <a:schemeClr val="tx1"/>
                </a:solidFill>
                <a:effectLst/>
                <a:latin typeface="Segoe UI" panose="020B0502040204020203" pitchFamily="34" charset="0"/>
                <a:ea typeface="+mn-ea"/>
                <a:cs typeface="+mn-cs"/>
              </a:rPr>
              <a:t>​* Source: </a:t>
            </a:r>
            <a:r>
              <a:rPr lang="en-AU" sz="800" u="sng" kern="1200" dirty="0">
                <a:solidFill>
                  <a:schemeClr val="tx1"/>
                </a:solidFill>
                <a:effectLst/>
                <a:latin typeface="Segoe UI" panose="020B0502040204020203" pitchFamily="34" charset="0"/>
                <a:ea typeface="+mn-ea"/>
                <a:cs typeface="+mn-cs"/>
                <a:hlinkClick r:id="rId3"/>
              </a:rPr>
              <a:t>World Food Programme</a:t>
            </a:r>
            <a:endParaRPr lang="en-AU" sz="800" u="sng" kern="1200" dirty="0">
              <a:solidFill>
                <a:schemeClr val="tx1"/>
              </a:solidFill>
              <a:effectLst/>
              <a:latin typeface="Segoe UI" panose="020B0502040204020203" pitchFamily="34" charset="0"/>
              <a:ea typeface="+mn-ea"/>
              <a:cs typeface="+mn-cs"/>
            </a:endParaRPr>
          </a:p>
          <a:p>
            <a:endParaRPr lang="en-AU" sz="800" kern="1200" dirty="0">
              <a:solidFill>
                <a:schemeClr val="tx1"/>
              </a:solidFill>
              <a:effectLst/>
              <a:latin typeface="Segoe UI" panose="020B0502040204020203" pitchFamily="34" charset="0"/>
              <a:ea typeface="+mn-ea"/>
              <a:cs typeface="+mn-cs"/>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800" kern="1200" dirty="0">
                <a:solidFill>
                  <a:schemeClr val="tx1"/>
                </a:solidFill>
                <a:effectLst/>
                <a:latin typeface="Segoe UI" panose="020B0502040204020203" pitchFamily="34" charset="0"/>
                <a:ea typeface="+mn-ea"/>
                <a:cs typeface="+mn-cs"/>
              </a:rPr>
              <a:t>Image caption: </a:t>
            </a:r>
            <a:r>
              <a:rPr lang="en-AU" sz="800" kern="1200" dirty="0" err="1">
                <a:solidFill>
                  <a:schemeClr val="tx1"/>
                </a:solidFill>
                <a:effectLst/>
                <a:latin typeface="Segoe UI" panose="020B0502040204020203" pitchFamily="34" charset="0"/>
                <a:ea typeface="+mn-ea"/>
                <a:cs typeface="+mn-cs"/>
              </a:rPr>
              <a:t>Ayoyo</a:t>
            </a:r>
            <a:r>
              <a:rPr lang="en-AU" sz="800" kern="1200" dirty="0">
                <a:solidFill>
                  <a:schemeClr val="tx1"/>
                </a:solidFill>
                <a:effectLst/>
                <a:latin typeface="Segoe UI" panose="020B0502040204020203" pitchFamily="34" charset="0"/>
                <a:ea typeface="+mn-ea"/>
                <a:cs typeface="+mn-cs"/>
              </a:rPr>
              <a:t>, a community leader, works at the cash distribution centre in southwestern Ethiopia. Photo: Zacharias </a:t>
            </a:r>
            <a:r>
              <a:rPr lang="en-AU" sz="800" kern="1200" dirty="0" err="1">
                <a:solidFill>
                  <a:schemeClr val="tx1"/>
                </a:solidFill>
                <a:effectLst/>
                <a:latin typeface="Segoe UI" panose="020B0502040204020203" pitchFamily="34" charset="0"/>
                <a:ea typeface="+mn-ea"/>
                <a:cs typeface="+mn-cs"/>
              </a:rPr>
              <a:t>Abubeker</a:t>
            </a:r>
            <a:r>
              <a:rPr lang="en-AU" sz="800" kern="1200" dirty="0">
                <a:solidFill>
                  <a:schemeClr val="tx1"/>
                </a:solidFill>
                <a:effectLst/>
                <a:latin typeface="Segoe UI" panose="020B0502040204020203" pitchFamily="34" charset="0"/>
                <a:ea typeface="+mn-ea"/>
                <a:cs typeface="+mn-cs"/>
              </a:rPr>
              <a:t>/Caritas Australia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8</a:t>
            </a:fld>
            <a:endParaRPr lang="en-US" altLang="en-US" dirty="0"/>
          </a:p>
        </p:txBody>
      </p:sp>
    </p:spTree>
    <p:extLst>
      <p:ext uri="{BB962C8B-B14F-4D97-AF65-F5344CB8AC3E}">
        <p14:creationId xmlns:p14="http://schemas.microsoft.com/office/powerpoint/2010/main" val="3739017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342900" indent="-342900" algn="l">
              <a:lnSpc>
                <a:spcPts val="2400"/>
              </a:lnSpc>
              <a:spcAft>
                <a:spcPts val="1200"/>
              </a:spcAft>
              <a:buFont typeface="Arial" panose="020B0604020202020204" pitchFamily="34" charset="0"/>
              <a:buChar char="•"/>
            </a:pPr>
            <a:r>
              <a:rPr lang="en-AU" sz="800" dirty="0"/>
              <a:t>Food security is when people have enough safe and nutritious food to live a healthy and active life.</a:t>
            </a:r>
          </a:p>
          <a:p>
            <a:pPr marL="342900" indent="-342900" algn="l">
              <a:lnSpc>
                <a:spcPts val="2400"/>
              </a:lnSpc>
              <a:spcAft>
                <a:spcPts val="1200"/>
              </a:spcAft>
              <a:buFont typeface="Arial" panose="020B0604020202020204" pitchFamily="34" charset="0"/>
              <a:buChar char="•"/>
            </a:pPr>
            <a:r>
              <a:rPr lang="en-AU" sz="800" dirty="0"/>
              <a:t>Why do some people in our world not have access to the food they need?</a:t>
            </a:r>
          </a:p>
          <a:p>
            <a:pPr marL="342900" indent="-342900" algn="l">
              <a:lnSpc>
                <a:spcPts val="2400"/>
              </a:lnSpc>
              <a:spcAft>
                <a:spcPts val="1200"/>
              </a:spcAft>
              <a:buFont typeface="Arial" panose="020B0604020202020204" pitchFamily="34" charset="0"/>
              <a:buChar char="•"/>
            </a:pPr>
            <a:r>
              <a:rPr lang="en-AU" sz="800" dirty="0"/>
              <a:t>What will you do to help?</a:t>
            </a:r>
          </a:p>
          <a:p>
            <a:endParaRPr lang="en-AU" dirty="0"/>
          </a:p>
          <a:p>
            <a:r>
              <a:rPr lang="en-AU" i="1" dirty="0"/>
              <a:t>(pause)</a:t>
            </a:r>
          </a:p>
          <a:p>
            <a:endParaRPr lang="en-AU" dirty="0"/>
          </a:p>
          <a:p>
            <a:r>
              <a:rPr lang="en-AU" b="1" dirty="0"/>
              <a:t>RESPOND</a:t>
            </a:r>
          </a:p>
          <a:p>
            <a:endParaRPr lang="en-AU" dirty="0"/>
          </a:p>
          <a:p>
            <a:pPr>
              <a:lnSpc>
                <a:spcPts val="2400"/>
              </a:lnSpc>
              <a:spcAft>
                <a:spcPts val="1200"/>
              </a:spcAft>
            </a:pPr>
            <a:r>
              <a:rPr lang="en-AU" sz="800" dirty="0"/>
              <a:t>Jesus, you feel the weight of heavy burdens and walk with all who suffer. </a:t>
            </a:r>
          </a:p>
          <a:p>
            <a:pPr>
              <a:lnSpc>
                <a:spcPts val="2400"/>
              </a:lnSpc>
              <a:spcAft>
                <a:spcPts val="1200"/>
              </a:spcAft>
            </a:pPr>
            <a:r>
              <a:rPr lang="en-AU" sz="800" b="1" dirty="0"/>
              <a:t>May we follow the way of solidarity.</a:t>
            </a:r>
            <a:endParaRPr lang="en-AU" sz="800" dirty="0"/>
          </a:p>
          <a:p>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dirty="0"/>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9/02/2024 12:18 PM</a:t>
            </a:fld>
            <a:endParaRPr lang="en-US" dirty="0"/>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9</a:t>
            </a:fld>
            <a:endParaRPr lang="en-US" altLang="en-US" dirty="0"/>
          </a:p>
        </p:txBody>
      </p:sp>
    </p:spTree>
    <p:extLst>
      <p:ext uri="{BB962C8B-B14F-4D97-AF65-F5344CB8AC3E}">
        <p14:creationId xmlns:p14="http://schemas.microsoft.com/office/powerpoint/2010/main" val="1546527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accent3"/>
        </a:solidFill>
        <a:effectLst/>
      </p:bgPr>
    </p:bg>
    <p:spTree>
      <p:nvGrpSpPr>
        <p:cNvPr id="1" name=""/>
        <p:cNvGrpSpPr/>
        <p:nvPr/>
      </p:nvGrpSpPr>
      <p:grpSpPr>
        <a:xfrm>
          <a:off x="0" y="0"/>
          <a:ext cx="0" cy="0"/>
          <a:chOff x="0" y="0"/>
          <a:chExt cx="0" cy="0"/>
        </a:xfrm>
      </p:grpSpPr>
      <p:sp>
        <p:nvSpPr>
          <p:cNvPr id="2" name="Picture Placeholder 4"/>
          <p:cNvSpPr>
            <a:spLocks noGrp="1"/>
          </p:cNvSpPr>
          <p:nvPr>
            <p:ph type="pic" sz="quarter" idx="16"/>
          </p:nvPr>
        </p:nvSpPr>
        <p:spPr>
          <a:xfrm>
            <a:off x="6051358" y="457200"/>
            <a:ext cx="344777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300"/>
            </a:lvl1pPr>
          </a:lstStyle>
          <a:p>
            <a:pPr lvl="0"/>
            <a:r>
              <a:rPr lang="en-US" noProof="0" dirty="0"/>
              <a:t>Click icon to add picture</a:t>
            </a:r>
            <a:endParaRPr lang="en-AU" noProof="0" dirty="0"/>
          </a:p>
        </p:txBody>
      </p:sp>
      <p:sp>
        <p:nvSpPr>
          <p:cNvPr id="29" name="Text Placeholder 2"/>
          <p:cNvSpPr>
            <a:spLocks noGrp="1"/>
          </p:cNvSpPr>
          <p:nvPr>
            <p:ph type="body" sz="quarter" idx="11"/>
          </p:nvPr>
        </p:nvSpPr>
        <p:spPr>
          <a:xfrm>
            <a:off x="406872" y="4844529"/>
            <a:ext cx="4274491" cy="658776"/>
          </a:xfrm>
        </p:spPr>
        <p:txBody>
          <a:bodyPr/>
          <a:lstStyle>
            <a:lvl1pPr marL="0" indent="0" algn="ctr">
              <a:buNone/>
              <a:defRPr sz="1650" b="1" cap="all" baseline="0">
                <a:solidFill>
                  <a:schemeClr val="accent4"/>
                </a:solidFill>
              </a:defRPr>
            </a:lvl1pPr>
            <a:lvl2pPr>
              <a:defRPr sz="1650" b="1" cap="all" baseline="0">
                <a:solidFill>
                  <a:schemeClr val="bg1"/>
                </a:solidFill>
              </a:defRPr>
            </a:lvl2pPr>
            <a:lvl3pPr>
              <a:defRPr sz="1650" b="1" cap="all" baseline="0">
                <a:solidFill>
                  <a:schemeClr val="bg1"/>
                </a:solidFill>
              </a:defRPr>
            </a:lvl3pPr>
            <a:lvl4pPr>
              <a:defRPr sz="1650" b="1" cap="all" baseline="0">
                <a:solidFill>
                  <a:schemeClr val="bg1"/>
                </a:solidFill>
              </a:defRPr>
            </a:lvl4pPr>
            <a:lvl5pPr>
              <a:defRPr sz="1650" b="1" cap="all" baseline="0">
                <a:solidFill>
                  <a:schemeClr val="bg1"/>
                </a:solidFill>
              </a:defRPr>
            </a:lvl5pPr>
          </a:lstStyle>
          <a:p>
            <a:pPr lvl="0"/>
            <a:r>
              <a:rPr lang="en-US" dirty="0"/>
              <a:t>Edit Master text styles</a:t>
            </a:r>
          </a:p>
        </p:txBody>
      </p:sp>
      <p:sp>
        <p:nvSpPr>
          <p:cNvPr id="17" name="Picture Placeholder 4">
            <a:extLst>
              <a:ext uri="{FF2B5EF4-FFF2-40B4-BE49-F238E27FC236}">
                <a16:creationId xmlns:a16="http://schemas.microsoft.com/office/drawing/2014/main" id="{22D7ED5B-4D48-4C4E-B709-B897FEE43899}"/>
              </a:ext>
            </a:extLst>
          </p:cNvPr>
          <p:cNvSpPr>
            <a:spLocks noGrp="1"/>
          </p:cNvSpPr>
          <p:nvPr>
            <p:ph type="pic" sz="quarter" idx="17"/>
          </p:nvPr>
        </p:nvSpPr>
        <p:spPr>
          <a:xfrm>
            <a:off x="6051357" y="4684035"/>
            <a:ext cx="344777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300"/>
            </a:lvl1pPr>
          </a:lstStyle>
          <a:p>
            <a:pPr lvl="0"/>
            <a:r>
              <a:rPr lang="en-US" noProof="0" dirty="0"/>
              <a:t>Click icon to add picture</a:t>
            </a:r>
            <a:endParaRPr lang="en-AU" noProof="0" dirty="0"/>
          </a:p>
        </p:txBody>
      </p:sp>
      <p:sp>
        <p:nvSpPr>
          <p:cNvPr id="18" name="Picture Placeholder 4">
            <a:extLst>
              <a:ext uri="{FF2B5EF4-FFF2-40B4-BE49-F238E27FC236}">
                <a16:creationId xmlns:a16="http://schemas.microsoft.com/office/drawing/2014/main" id="{FA75809B-7A67-4AA4-96F8-C6A00105F8A5}"/>
              </a:ext>
            </a:extLst>
          </p:cNvPr>
          <p:cNvSpPr>
            <a:spLocks noGrp="1"/>
          </p:cNvSpPr>
          <p:nvPr>
            <p:ph type="pic" sz="quarter" idx="18"/>
          </p:nvPr>
        </p:nvSpPr>
        <p:spPr>
          <a:xfrm>
            <a:off x="6051357" y="2570617"/>
            <a:ext cx="344777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300"/>
            </a:lvl1pPr>
          </a:lstStyle>
          <a:p>
            <a:pPr lvl="0"/>
            <a:r>
              <a:rPr lang="en-US" noProof="0" dirty="0"/>
              <a:t>Click icon to add picture</a:t>
            </a:r>
            <a:endParaRPr lang="en-AU" noProof="0" dirty="0"/>
          </a:p>
        </p:txBody>
      </p:sp>
      <p:pic>
        <p:nvPicPr>
          <p:cNvPr id="20" name="Picture 19">
            <a:extLst>
              <a:ext uri="{FF2B5EF4-FFF2-40B4-BE49-F238E27FC236}">
                <a16:creationId xmlns:a16="http://schemas.microsoft.com/office/drawing/2014/main" id="{9F593AE5-430A-4608-AC6E-8007BCAA3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6869" y="457205"/>
            <a:ext cx="2125914" cy="779899"/>
          </a:xfrm>
          <a:prstGeom prst="rect">
            <a:avLst/>
          </a:prstGeom>
        </p:spPr>
      </p:pic>
      <p:pic>
        <p:nvPicPr>
          <p:cNvPr id="4" name="Picture 3">
            <a:extLst>
              <a:ext uri="{FF2B5EF4-FFF2-40B4-BE49-F238E27FC236}">
                <a16:creationId xmlns:a16="http://schemas.microsoft.com/office/drawing/2014/main" id="{46F0A3FE-1BD7-4032-8D98-326145866B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3246" y="1679014"/>
            <a:ext cx="4388114" cy="2564632"/>
          </a:xfrm>
          <a:prstGeom prst="rect">
            <a:avLst/>
          </a:prstGeom>
        </p:spPr>
      </p:pic>
      <p:sp>
        <p:nvSpPr>
          <p:cNvPr id="5" name="Rectangle: Rounded Corners 4">
            <a:extLst>
              <a:ext uri="{FF2B5EF4-FFF2-40B4-BE49-F238E27FC236}">
                <a16:creationId xmlns:a16="http://schemas.microsoft.com/office/drawing/2014/main" id="{94C6A1DF-EBEE-4AB7-884F-A434EB9D865E}"/>
              </a:ext>
            </a:extLst>
          </p:cNvPr>
          <p:cNvSpPr/>
          <p:nvPr userDrawn="1"/>
        </p:nvSpPr>
        <p:spPr bwMode="auto">
          <a:xfrm>
            <a:off x="406871" y="4565785"/>
            <a:ext cx="4341551" cy="1362269"/>
          </a:xfrm>
          <a:prstGeom prst="roundRect">
            <a:avLst/>
          </a:prstGeom>
          <a:solidFill>
            <a:schemeClr val="accent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90" tIns="118872" rIns="148590" bIns="118872" numCol="1" spcCol="0" rtlCol="0" fromWordArt="0" anchor="t" anchorCtr="0" forceAA="0" compatLnSpc="1">
            <a:prstTxWarp prst="textNoShape">
              <a:avLst/>
            </a:prstTxWarp>
            <a:noAutofit/>
          </a:bodyPr>
          <a:lstStyle/>
          <a:p>
            <a:pPr algn="l" defTabSz="757653" fontAlgn="base">
              <a:spcBef>
                <a:spcPct val="0"/>
              </a:spcBef>
              <a:spcAft>
                <a:spcPct val="0"/>
              </a:spcAft>
            </a:pPr>
            <a:endParaRPr lang="en-AU" sz="1625" dirty="0">
              <a:solidFill>
                <a:srgbClr val="FFFFFF"/>
              </a:soli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9689AA5C-0F7A-45A9-A855-0809AE1C6346}"/>
              </a:ext>
            </a:extLst>
          </p:cNvPr>
          <p:cNvGrpSpPr/>
          <p:nvPr userDrawn="1"/>
        </p:nvGrpSpPr>
        <p:grpSpPr>
          <a:xfrm>
            <a:off x="1049509" y="6206798"/>
            <a:ext cx="2989212" cy="386464"/>
            <a:chOff x="1282584" y="5989373"/>
            <a:chExt cx="3679030" cy="386464"/>
          </a:xfrm>
        </p:grpSpPr>
        <p:sp>
          <p:nvSpPr>
            <p:cNvPr id="19" name="object 6">
              <a:extLst>
                <a:ext uri="{FF2B5EF4-FFF2-40B4-BE49-F238E27FC236}">
                  <a16:creationId xmlns:a16="http://schemas.microsoft.com/office/drawing/2014/main" id="{019DDB9F-B342-4B38-A251-B2DA2842363A}"/>
                </a:ext>
              </a:extLst>
            </p:cNvPr>
            <p:cNvSpPr txBox="1">
              <a:spLocks/>
            </p:cNvSpPr>
            <p:nvPr userDrawn="1"/>
          </p:nvSpPr>
          <p:spPr bwMode="auto">
            <a:xfrm>
              <a:off x="1687633" y="6140432"/>
              <a:ext cx="3273981" cy="146624"/>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385"/>
                </a:lnSpc>
                <a:spcAft>
                  <a:spcPts val="0"/>
                </a:spcAft>
                <a:defRPr/>
              </a:pPr>
              <a:r>
                <a:rPr lang="en-AU" sz="1300" dirty="0">
                  <a:solidFill>
                    <a:schemeClr val="bg1"/>
                  </a:solidFill>
                  <a:cs typeface="Arial"/>
                </a:rPr>
                <a:t>caritas.org.au/project-compassion</a:t>
              </a:r>
            </a:p>
          </p:txBody>
        </p:sp>
        <p:pic>
          <p:nvPicPr>
            <p:cNvPr id="21" name="Picture 15" descr="Icon&#10;&#10;Description automatically generated">
              <a:extLst>
                <a:ext uri="{FF2B5EF4-FFF2-40B4-BE49-F238E27FC236}">
                  <a16:creationId xmlns:a16="http://schemas.microsoft.com/office/drawing/2014/main" id="{F1112B9C-82F0-4816-B5D8-DBC3E6E77765}"/>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282584" y="5989373"/>
              <a:ext cx="343524" cy="38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8507125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AXM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99C634-B36E-44A4-AA71-A7B51E5A5456}"/>
              </a:ext>
            </a:extLst>
          </p:cNvPr>
          <p:cNvSpPr>
            <a:spLocks noGrp="1"/>
          </p:cNvSpPr>
          <p:nvPr>
            <p:ph type="pic" sz="quarter" idx="13"/>
          </p:nvPr>
        </p:nvSpPr>
        <p:spPr>
          <a:xfrm>
            <a:off x="0" y="0"/>
            <a:ext cx="9906000" cy="6858000"/>
          </a:xfrm>
          <a:ln>
            <a:noFill/>
          </a:ln>
        </p:spPr>
        <p:txBody>
          <a:bodyPr/>
          <a:lstStyle/>
          <a:p>
            <a:endParaRPr lang="en-AU" dirty="0"/>
          </a:p>
        </p:txBody>
      </p:sp>
      <p:sp>
        <p:nvSpPr>
          <p:cNvPr id="6" name="Rectangle 5">
            <a:extLst>
              <a:ext uri="{FF2B5EF4-FFF2-40B4-BE49-F238E27FC236}">
                <a16:creationId xmlns:a16="http://schemas.microsoft.com/office/drawing/2014/main" id="{BE843C43-10BC-4D74-AEDB-3F5C3CC8AB5A}"/>
              </a:ext>
            </a:extLst>
          </p:cNvPr>
          <p:cNvSpPr/>
          <p:nvPr userDrawn="1"/>
        </p:nvSpPr>
        <p:spPr bwMode="auto">
          <a:xfrm>
            <a:off x="0" y="6019800"/>
            <a:ext cx="9906000" cy="838200"/>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90" tIns="118872" rIns="148590" bIns="118872" numCol="1" spcCol="0" rtlCol="0" fromWordArt="0" anchor="t" anchorCtr="0" forceAA="0" compatLnSpc="1">
            <a:prstTxWarp prst="textNoShape">
              <a:avLst/>
            </a:prstTxWarp>
            <a:noAutofit/>
          </a:bodyPr>
          <a:lstStyle/>
          <a:p>
            <a:pPr algn="l" defTabSz="757653" fontAlgn="base">
              <a:spcBef>
                <a:spcPct val="0"/>
              </a:spcBef>
              <a:spcAft>
                <a:spcPct val="0"/>
              </a:spcAft>
            </a:pPr>
            <a:endParaRPr lang="en-AU" sz="1625" dirty="0" err="1">
              <a:solidFill>
                <a:srgbClr val="FFFFFF"/>
              </a:solidFill>
              <a:ea typeface="Segoe UI" pitchFamily="34" charset="0"/>
              <a:cs typeface="Segoe UI" pitchFamily="34" charset="0"/>
            </a:endParaRPr>
          </a:p>
        </p:txBody>
      </p:sp>
      <p:sp>
        <p:nvSpPr>
          <p:cNvPr id="19" name="Text Placeholder 17"/>
          <p:cNvSpPr>
            <a:spLocks noGrp="1"/>
          </p:cNvSpPr>
          <p:nvPr>
            <p:ph type="body" sz="quarter" idx="12"/>
          </p:nvPr>
        </p:nvSpPr>
        <p:spPr>
          <a:xfrm>
            <a:off x="312805" y="3526975"/>
            <a:ext cx="3363750" cy="2190689"/>
          </a:xfrm>
          <a:prstGeom prst="roundRect">
            <a:avLst>
              <a:gd name="adj" fmla="val 9670"/>
            </a:avLst>
          </a:prstGeom>
          <a:solidFill>
            <a:schemeClr val="accent4">
              <a:alpha val="70000"/>
            </a:schemeClr>
          </a:solidFill>
          <a:ln w="38100">
            <a:solidFill>
              <a:schemeClr val="accent3"/>
            </a:solidFill>
          </a:ln>
        </p:spPr>
        <p:txBody>
          <a:bodyPr lIns="108000" tIns="216000" rIns="36000"/>
          <a:lstStyle>
            <a:lvl1pPr>
              <a:lnSpc>
                <a:spcPct val="80000"/>
              </a:lnSpc>
              <a:spcBef>
                <a:spcPts val="0"/>
              </a:spcBef>
              <a:spcAft>
                <a:spcPts val="244"/>
              </a:spcAft>
              <a:defRPr sz="3250" b="1" cap="all" baseline="0">
                <a:solidFill>
                  <a:schemeClr val="accent4"/>
                </a:solidFill>
              </a:defRPr>
            </a:lvl1pPr>
            <a:lvl2pPr marL="0" indent="0">
              <a:lnSpc>
                <a:spcPct val="80000"/>
              </a:lnSpc>
              <a:spcBef>
                <a:spcPts val="0"/>
              </a:spcBef>
              <a:spcAft>
                <a:spcPts val="975"/>
              </a:spcAft>
              <a:buNone/>
              <a:defRPr sz="3250" b="1" cap="all" baseline="0">
                <a:solidFill>
                  <a:schemeClr val="accent4"/>
                </a:solidFill>
              </a:defRPr>
            </a:lvl2pPr>
            <a:lvl3pPr marL="0" indent="0">
              <a:lnSpc>
                <a:spcPct val="80000"/>
              </a:lnSpc>
              <a:spcBef>
                <a:spcPts val="3413"/>
              </a:spcBef>
              <a:spcAft>
                <a:spcPts val="975"/>
              </a:spcAft>
              <a:buNone/>
              <a:defRPr sz="1950" b="1" cap="all" baseline="0">
                <a:solidFill>
                  <a:schemeClr val="bg1"/>
                </a:solidFill>
              </a:defRPr>
            </a:lvl3pPr>
            <a:lvl4pPr>
              <a:lnSpc>
                <a:spcPct val="80000"/>
              </a:lnSpc>
              <a:spcBef>
                <a:spcPts val="0"/>
              </a:spcBef>
              <a:spcAft>
                <a:spcPts val="975"/>
              </a:spcAft>
              <a:defRPr sz="1950" cap="all" baseline="0">
                <a:solidFill>
                  <a:schemeClr val="bg1"/>
                </a:solidFill>
              </a:defRPr>
            </a:lvl4pPr>
            <a:lvl5pPr>
              <a:lnSpc>
                <a:spcPct val="80000"/>
              </a:lnSpc>
              <a:spcBef>
                <a:spcPts val="0"/>
              </a:spcBef>
              <a:spcAft>
                <a:spcPts val="975"/>
              </a:spcAft>
              <a:defRPr sz="1950" cap="all" baseline="0">
                <a:solidFill>
                  <a:schemeClr val="bg1"/>
                </a:solidFill>
              </a:defRPr>
            </a:lvl5pPr>
          </a:lstStyle>
          <a:p>
            <a:pPr lvl="0"/>
            <a:r>
              <a:rPr lang="en-US" dirty="0"/>
              <a:t>Edit Master text styles</a:t>
            </a:r>
          </a:p>
          <a:p>
            <a:pPr lvl="1"/>
            <a:r>
              <a:rPr lang="en-US" dirty="0"/>
              <a:t>Second level</a:t>
            </a:r>
          </a:p>
        </p:txBody>
      </p:sp>
      <p:pic>
        <p:nvPicPr>
          <p:cNvPr id="5" name="Picture 6" descr="Shape&#10;&#10;Description automatically generated with low confidence">
            <a:extLst>
              <a:ext uri="{FF2B5EF4-FFF2-40B4-BE49-F238E27FC236}">
                <a16:creationId xmlns:a16="http://schemas.microsoft.com/office/drawing/2014/main" id="{027D02C2-3D92-43A6-81F5-F4C528B8B79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5862" r="13078"/>
          <a:stretch>
            <a:fillRect/>
          </a:stretch>
        </p:blipFill>
        <p:spPr bwMode="auto">
          <a:xfrm>
            <a:off x="0" y="3425830"/>
            <a:ext cx="9906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63908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A999AB-CBE8-4462-8ED7-10692BF3E54A}"/>
              </a:ext>
            </a:extLst>
          </p:cNvPr>
          <p:cNvSpPr/>
          <p:nvPr/>
        </p:nvSpPr>
        <p:spPr bwMode="auto">
          <a:xfrm>
            <a:off x="0" y="6284918"/>
            <a:ext cx="9906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8590" tIns="118872" rIns="148590" bIns="118872"/>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1625" dirty="0">
              <a:solidFill>
                <a:srgbClr val="FFFFFF"/>
              </a:solidFill>
              <a:cs typeface="Segoe UI" panose="020B0502040204020203" pitchFamily="34" charset="0"/>
            </a:endParaRPr>
          </a:p>
        </p:txBody>
      </p:sp>
      <p:sp>
        <p:nvSpPr>
          <p:cNvPr id="4" name="object 6">
            <a:extLst>
              <a:ext uri="{FF2B5EF4-FFF2-40B4-BE49-F238E27FC236}">
                <a16:creationId xmlns:a16="http://schemas.microsoft.com/office/drawing/2014/main" id="{F06550A9-F602-4200-9663-7A40BC8857AB}"/>
              </a:ext>
            </a:extLst>
          </p:cNvPr>
          <p:cNvSpPr txBox="1">
            <a:spLocks/>
          </p:cNvSpPr>
          <p:nvPr/>
        </p:nvSpPr>
        <p:spPr bwMode="auto">
          <a:xfrm>
            <a:off x="1804494" y="6497638"/>
            <a:ext cx="208567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385"/>
              </a:lnSpc>
              <a:spcAft>
                <a:spcPts val="0"/>
              </a:spcAft>
              <a:defRPr/>
            </a:pPr>
            <a:r>
              <a:rPr lang="en-AU" sz="894" dirty="0">
                <a:solidFill>
                  <a:schemeClr val="bg1"/>
                </a:solidFill>
                <a:cs typeface="Arial"/>
              </a:rPr>
              <a:t>caritas.org.au/project-compassion</a:t>
            </a:r>
          </a:p>
        </p:txBody>
      </p:sp>
      <p:sp>
        <p:nvSpPr>
          <p:cNvPr id="5" name="object 6">
            <a:extLst>
              <a:ext uri="{FF2B5EF4-FFF2-40B4-BE49-F238E27FC236}">
                <a16:creationId xmlns:a16="http://schemas.microsoft.com/office/drawing/2014/main" id="{ACEB2DC2-FD12-4766-BD91-96A54EA7165A}"/>
              </a:ext>
            </a:extLst>
          </p:cNvPr>
          <p:cNvSpPr txBox="1">
            <a:spLocks/>
          </p:cNvSpPr>
          <p:nvPr/>
        </p:nvSpPr>
        <p:spPr bwMode="auto">
          <a:xfrm>
            <a:off x="4284863" y="6497638"/>
            <a:ext cx="882253"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385"/>
              </a:lnSpc>
              <a:spcAft>
                <a:spcPts val="0"/>
              </a:spcAft>
              <a:defRPr/>
            </a:pPr>
            <a:r>
              <a:rPr lang="en-AU" sz="894" dirty="0">
                <a:solidFill>
                  <a:schemeClr val="bg1"/>
                </a:solidFill>
                <a:cs typeface="Arial"/>
              </a:rPr>
              <a:t>1800 024 413</a:t>
            </a:r>
          </a:p>
        </p:txBody>
      </p:sp>
      <p:sp>
        <p:nvSpPr>
          <p:cNvPr id="6" name="object 6">
            <a:extLst>
              <a:ext uri="{FF2B5EF4-FFF2-40B4-BE49-F238E27FC236}">
                <a16:creationId xmlns:a16="http://schemas.microsoft.com/office/drawing/2014/main" id="{75AEAD6B-7834-4102-9AB8-685A5BA520C9}"/>
              </a:ext>
            </a:extLst>
          </p:cNvPr>
          <p:cNvSpPr txBox="1">
            <a:spLocks/>
          </p:cNvSpPr>
          <p:nvPr/>
        </p:nvSpPr>
        <p:spPr bwMode="auto">
          <a:xfrm>
            <a:off x="5671443" y="6497638"/>
            <a:ext cx="1211163"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385"/>
              </a:lnSpc>
              <a:spcAft>
                <a:spcPts val="0"/>
              </a:spcAft>
              <a:defRPr/>
            </a:pPr>
            <a:r>
              <a:rPr lang="en-AU" sz="894" dirty="0">
                <a:solidFill>
                  <a:schemeClr val="bg1"/>
                </a:solidFill>
                <a:cs typeface="Arial"/>
              </a:rPr>
              <a:t>#projectcompassion</a:t>
            </a:r>
          </a:p>
        </p:txBody>
      </p:sp>
      <p:pic>
        <p:nvPicPr>
          <p:cNvPr id="7" name="Picture 13" descr="Icon&#10;&#10;Description automatically generated">
            <a:extLst>
              <a:ext uri="{FF2B5EF4-FFF2-40B4-BE49-F238E27FC236}">
                <a16:creationId xmlns:a16="http://schemas.microsoft.com/office/drawing/2014/main" id="{8802718C-C59E-496E-9593-ED09389673D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1697" y="6448430"/>
            <a:ext cx="1857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A black and white logo&#10;&#10;Description automatically generated with low confidence">
            <a:extLst>
              <a:ext uri="{FF2B5EF4-FFF2-40B4-BE49-F238E27FC236}">
                <a16:creationId xmlns:a16="http://schemas.microsoft.com/office/drawing/2014/main" id="{1B1826BA-C6D8-4A66-9588-3F86133CC22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90777" y="6448430"/>
            <a:ext cx="19218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Icon&#10;&#10;Description automatically generated">
            <a:extLst>
              <a:ext uri="{FF2B5EF4-FFF2-40B4-BE49-F238E27FC236}">
                <a16:creationId xmlns:a16="http://schemas.microsoft.com/office/drawing/2014/main" id="{E5C368AA-67C1-46D3-9B15-5FE29DD6CFF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74781" y="6462713"/>
            <a:ext cx="17670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Logo&#10;&#10;Description automatically generated with low confidence">
            <a:extLst>
              <a:ext uri="{FF2B5EF4-FFF2-40B4-BE49-F238E27FC236}">
                <a16:creationId xmlns:a16="http://schemas.microsoft.com/office/drawing/2014/main" id="{C8928CC2-62D3-404E-BA93-D7A738DA1F3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69799" y="6278563"/>
            <a:ext cx="153878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3"/>
          </p:nvPr>
        </p:nvSpPr>
        <p:spPr>
          <a:xfrm>
            <a:off x="404060" y="1778000"/>
            <a:ext cx="9097881" cy="3302000"/>
          </a:xfrm>
        </p:spPr>
        <p:txBody>
          <a:bodyPr anchor="ctr"/>
          <a:lstStyle>
            <a:lvl1pPr algn="ctr">
              <a:defRPr sz="4875" b="1" cap="all" baseline="0">
                <a:solidFill>
                  <a:srgbClr val="EAB724"/>
                </a:solidFill>
                <a:latin typeface="+mj-lt"/>
              </a:defRPr>
            </a:lvl1pPr>
            <a:lvl2pPr>
              <a:defRPr sz="1138" b="1" cap="all" baseline="0">
                <a:solidFill>
                  <a:schemeClr val="bg1"/>
                </a:solidFill>
              </a:defRPr>
            </a:lvl2pPr>
            <a:lvl3pPr>
              <a:defRPr sz="1138" b="1" cap="all" baseline="0">
                <a:solidFill>
                  <a:schemeClr val="bg1"/>
                </a:solidFill>
              </a:defRPr>
            </a:lvl3pPr>
            <a:lvl4pPr>
              <a:defRPr sz="1138" b="1" cap="all" baseline="0">
                <a:solidFill>
                  <a:schemeClr val="bg1"/>
                </a:solidFill>
              </a:defRPr>
            </a:lvl4pPr>
            <a:lvl5pPr>
              <a:defRPr sz="1138"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412358152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accent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A9CF52-0B51-47B2-A6E2-93EC1A077E51}"/>
              </a:ext>
            </a:extLst>
          </p:cNvPr>
          <p:cNvSpPr/>
          <p:nvPr/>
        </p:nvSpPr>
        <p:spPr bwMode="auto">
          <a:xfrm>
            <a:off x="0" y="6284913"/>
            <a:ext cx="9902825" cy="5730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fontAlgn="auto" hangingPunct="1">
              <a:spcBef>
                <a:spcPts val="0"/>
              </a:spcBef>
              <a:spcAft>
                <a:spcPts val="0"/>
              </a:spcAft>
              <a:defRPr/>
            </a:pPr>
            <a:endParaRPr lang="en-AU" altLang="en-US" sz="2000">
              <a:solidFill>
                <a:srgbClr val="FFFFFF"/>
              </a:solidFill>
              <a:cs typeface="Segoe UI" panose="020B0502040204020203" pitchFamily="34" charset="0"/>
            </a:endParaRPr>
          </a:p>
        </p:txBody>
      </p:sp>
      <p:grpSp>
        <p:nvGrpSpPr>
          <p:cNvPr id="5" name="Group 4">
            <a:extLst>
              <a:ext uri="{FF2B5EF4-FFF2-40B4-BE49-F238E27FC236}">
                <a16:creationId xmlns:a16="http://schemas.microsoft.com/office/drawing/2014/main" id="{3EB24798-0981-4EBC-B944-64C212427498}"/>
              </a:ext>
            </a:extLst>
          </p:cNvPr>
          <p:cNvGrpSpPr/>
          <p:nvPr userDrawn="1"/>
        </p:nvGrpSpPr>
        <p:grpSpPr>
          <a:xfrm>
            <a:off x="1114385" y="6424715"/>
            <a:ext cx="2927350" cy="257175"/>
            <a:chOff x="706438" y="6448425"/>
            <a:chExt cx="2927350" cy="257175"/>
          </a:xfrm>
        </p:grpSpPr>
        <p:sp>
          <p:nvSpPr>
            <p:cNvPr id="9" name="object 6">
              <a:extLst>
                <a:ext uri="{FF2B5EF4-FFF2-40B4-BE49-F238E27FC236}">
                  <a16:creationId xmlns:a16="http://schemas.microsoft.com/office/drawing/2014/main" id="{DC557744-3069-426E-BB83-FBD790DB6414}"/>
                </a:ext>
              </a:extLst>
            </p:cNvPr>
            <p:cNvSpPr txBox="1"/>
            <p:nvPr/>
          </p:nvSpPr>
          <p:spPr>
            <a:xfrm>
              <a:off x="1066800" y="6496050"/>
              <a:ext cx="2566988"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caritas.org.au/project-compassion</a:t>
              </a:r>
            </a:p>
          </p:txBody>
        </p:sp>
        <p:pic>
          <p:nvPicPr>
            <p:cNvPr id="12" name="Picture 7" descr="Icon&#10;&#10;Description automatically generated">
              <a:extLst>
                <a:ext uri="{FF2B5EF4-FFF2-40B4-BE49-F238E27FC236}">
                  <a16:creationId xmlns:a16="http://schemas.microsoft.com/office/drawing/2014/main" id="{E507D58D-54B7-426A-9DA4-C7327983993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6438"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a:extLst>
              <a:ext uri="{FF2B5EF4-FFF2-40B4-BE49-F238E27FC236}">
                <a16:creationId xmlns:a16="http://schemas.microsoft.com/office/drawing/2014/main" id="{A3C07054-082E-46BA-8CB4-ABABA248D32E}"/>
              </a:ext>
            </a:extLst>
          </p:cNvPr>
          <p:cNvGrpSpPr/>
          <p:nvPr userDrawn="1"/>
        </p:nvGrpSpPr>
        <p:grpSpPr>
          <a:xfrm>
            <a:off x="4684017" y="6424715"/>
            <a:ext cx="1449387" cy="257175"/>
            <a:chOff x="3757613" y="6448425"/>
            <a:chExt cx="1449387" cy="257175"/>
          </a:xfrm>
        </p:grpSpPr>
        <p:sp>
          <p:nvSpPr>
            <p:cNvPr id="10" name="object 6">
              <a:extLst>
                <a:ext uri="{FF2B5EF4-FFF2-40B4-BE49-F238E27FC236}">
                  <a16:creationId xmlns:a16="http://schemas.microsoft.com/office/drawing/2014/main" id="{0782460B-F543-4F5A-9B34-F1B224AC4EFD}"/>
                </a:ext>
              </a:extLst>
            </p:cNvPr>
            <p:cNvSpPr txBox="1"/>
            <p:nvPr/>
          </p:nvSpPr>
          <p:spPr>
            <a:xfrm>
              <a:off x="4121150" y="6496050"/>
              <a:ext cx="1085850"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pic>
          <p:nvPicPr>
            <p:cNvPr id="13" name="Picture 8" descr="A black and white logo&#10;&#10;Description automatically generated with low confidence">
              <a:extLst>
                <a:ext uri="{FF2B5EF4-FFF2-40B4-BE49-F238E27FC236}">
                  <a16:creationId xmlns:a16="http://schemas.microsoft.com/office/drawing/2014/main" id="{BE49A50B-2E62-421D-8A6F-B0FFB93CFD5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57613" y="6448425"/>
              <a:ext cx="23653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93C4CB15-D504-4E45-B28F-C4B5EAD659FC}"/>
              </a:ext>
            </a:extLst>
          </p:cNvPr>
          <p:cNvGrpSpPr/>
          <p:nvPr userDrawn="1"/>
        </p:nvGrpSpPr>
        <p:grpSpPr>
          <a:xfrm>
            <a:off x="6775685" y="6439796"/>
            <a:ext cx="1854200" cy="227013"/>
            <a:chOff x="5462588" y="6464300"/>
            <a:chExt cx="1854200" cy="227013"/>
          </a:xfrm>
        </p:grpSpPr>
        <p:sp>
          <p:nvSpPr>
            <p:cNvPr id="11" name="object 6">
              <a:extLst>
                <a:ext uri="{FF2B5EF4-FFF2-40B4-BE49-F238E27FC236}">
                  <a16:creationId xmlns:a16="http://schemas.microsoft.com/office/drawing/2014/main" id="{EF32FD15-D06D-4EAA-A083-AF1AB5D66B18}"/>
                </a:ext>
              </a:extLst>
            </p:cNvPr>
            <p:cNvSpPr txBox="1"/>
            <p:nvPr/>
          </p:nvSpPr>
          <p:spPr>
            <a:xfrm>
              <a:off x="5827713" y="6496050"/>
              <a:ext cx="1489075"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a:t>
              </a:r>
              <a:r>
                <a:rPr lang="en-AU" sz="1100" err="1">
                  <a:solidFill>
                    <a:schemeClr val="bg1"/>
                  </a:solidFill>
                  <a:cs typeface="Arial"/>
                </a:rPr>
                <a:t>projectcompassion</a:t>
              </a:r>
              <a:endParaRPr lang="en-AU" sz="1100">
                <a:solidFill>
                  <a:schemeClr val="bg1"/>
                </a:solidFill>
                <a:cs typeface="Arial"/>
              </a:endParaRPr>
            </a:p>
          </p:txBody>
        </p:sp>
        <p:pic>
          <p:nvPicPr>
            <p:cNvPr id="14" name="Picture 9" descr="Icon&#10;&#10;Description automatically generated">
              <a:extLst>
                <a:ext uri="{FF2B5EF4-FFF2-40B4-BE49-F238E27FC236}">
                  <a16:creationId xmlns:a16="http://schemas.microsoft.com/office/drawing/2014/main" id="{C9E9F45A-29F8-4754-B518-8F9F4FB5426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62588" y="6464300"/>
              <a:ext cx="217487"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12" descr="Text&#10;&#10;Description automatically generated with medium confidence">
            <a:extLst>
              <a:ext uri="{FF2B5EF4-FFF2-40B4-BE49-F238E27FC236}">
                <a16:creationId xmlns:a16="http://schemas.microsoft.com/office/drawing/2014/main" id="{A4784F9E-C9BC-4FC6-B87F-35A754EB243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5600" y="457200"/>
            <a:ext cx="305593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icture Placeholder 4"/>
          <p:cNvSpPr>
            <a:spLocks noGrp="1"/>
          </p:cNvSpPr>
          <p:nvPr>
            <p:ph type="pic" sz="quarter" idx="16"/>
          </p:nvPr>
        </p:nvSpPr>
        <p:spPr>
          <a:xfrm>
            <a:off x="5891842" y="457200"/>
            <a:ext cx="3714915" cy="1692000"/>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sp>
        <p:nvSpPr>
          <p:cNvPr id="29" name="Text Placeholder 2"/>
          <p:cNvSpPr>
            <a:spLocks noGrp="1"/>
          </p:cNvSpPr>
          <p:nvPr>
            <p:ph type="body" sz="quarter" idx="11"/>
          </p:nvPr>
        </p:nvSpPr>
        <p:spPr>
          <a:xfrm>
            <a:off x="406869" y="4844529"/>
            <a:ext cx="3715731" cy="658776"/>
          </a:xfrm>
        </p:spPr>
        <p:txBody>
          <a:bodyPr/>
          <a:lstStyle>
            <a:lvl1pPr marL="0" indent="0" algn="ctr">
              <a:buNone/>
              <a:defRPr sz="2031" b="1" cap="all" baseline="0">
                <a:solidFill>
                  <a:schemeClr val="accent4"/>
                </a:solidFill>
              </a:defRPr>
            </a:lvl1pPr>
            <a:lvl2pPr>
              <a:defRPr sz="2031" b="1" cap="all" baseline="0">
                <a:solidFill>
                  <a:schemeClr val="bg1"/>
                </a:solidFill>
              </a:defRPr>
            </a:lvl2pPr>
            <a:lvl3pPr>
              <a:defRPr sz="2031" b="1" cap="all" baseline="0">
                <a:solidFill>
                  <a:schemeClr val="bg1"/>
                </a:solidFill>
              </a:defRPr>
            </a:lvl3pPr>
            <a:lvl4pPr>
              <a:defRPr sz="2031" b="1" cap="all" baseline="0">
                <a:solidFill>
                  <a:schemeClr val="bg1"/>
                </a:solidFill>
              </a:defRPr>
            </a:lvl4pPr>
            <a:lvl5pPr>
              <a:defRPr sz="2031" b="1" cap="all" baseline="0">
                <a:solidFill>
                  <a:schemeClr val="bg1"/>
                </a:solidFill>
              </a:defRPr>
            </a:lvl5pPr>
          </a:lstStyle>
          <a:p>
            <a:pPr lvl="0"/>
            <a:r>
              <a:rPr lang="en-US"/>
              <a:t>Edit Master text styles</a:t>
            </a:r>
          </a:p>
        </p:txBody>
      </p:sp>
      <p:sp>
        <p:nvSpPr>
          <p:cNvPr id="17" name="Picture Placeholder 4">
            <a:extLst>
              <a:ext uri="{FF2B5EF4-FFF2-40B4-BE49-F238E27FC236}">
                <a16:creationId xmlns:a16="http://schemas.microsoft.com/office/drawing/2014/main" id="{22D7ED5B-4D48-4C4E-B709-B897FEE43899}"/>
              </a:ext>
            </a:extLst>
          </p:cNvPr>
          <p:cNvSpPr>
            <a:spLocks noGrp="1"/>
          </p:cNvSpPr>
          <p:nvPr>
            <p:ph type="pic" sz="quarter" idx="17"/>
          </p:nvPr>
        </p:nvSpPr>
        <p:spPr>
          <a:xfrm>
            <a:off x="5898985" y="4068792"/>
            <a:ext cx="3714915" cy="1692000"/>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sp>
        <p:nvSpPr>
          <p:cNvPr id="18" name="Picture Placeholder 4">
            <a:extLst>
              <a:ext uri="{FF2B5EF4-FFF2-40B4-BE49-F238E27FC236}">
                <a16:creationId xmlns:a16="http://schemas.microsoft.com/office/drawing/2014/main" id="{FA75809B-7A67-4AA4-96F8-C6A00105F8A5}"/>
              </a:ext>
            </a:extLst>
          </p:cNvPr>
          <p:cNvSpPr>
            <a:spLocks noGrp="1"/>
          </p:cNvSpPr>
          <p:nvPr>
            <p:ph type="pic" sz="quarter" idx="18"/>
          </p:nvPr>
        </p:nvSpPr>
        <p:spPr>
          <a:xfrm>
            <a:off x="5888773" y="2262996"/>
            <a:ext cx="3714915" cy="1692000"/>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pic>
        <p:nvPicPr>
          <p:cNvPr id="8" name="Picture 7">
            <a:extLst>
              <a:ext uri="{FF2B5EF4-FFF2-40B4-BE49-F238E27FC236}">
                <a16:creationId xmlns:a16="http://schemas.microsoft.com/office/drawing/2014/main" id="{AED9751E-95B3-4394-B4D5-BB92584B525B}"/>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99243" y="1715413"/>
            <a:ext cx="4702175" cy="2232900"/>
          </a:xfrm>
          <a:prstGeom prst="rect">
            <a:avLst/>
          </a:prstGeom>
        </p:spPr>
      </p:pic>
    </p:spTree>
    <p:extLst>
      <p:ext uri="{BB962C8B-B14F-4D97-AF65-F5344CB8AC3E}">
        <p14:creationId xmlns:p14="http://schemas.microsoft.com/office/powerpoint/2010/main" val="251045986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800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Text Placeholder 15">
            <a:extLst>
              <a:ext uri="{FF2B5EF4-FFF2-40B4-BE49-F238E27FC236}">
                <a16:creationId xmlns:a16="http://schemas.microsoft.com/office/drawing/2014/main" id="{B25365A8-7F84-46F2-9DAD-99A647E430E8}"/>
              </a:ext>
            </a:extLst>
          </p:cNvPr>
          <p:cNvSpPr>
            <a:spLocks noGrp="1"/>
          </p:cNvSpPr>
          <p:nvPr>
            <p:ph type="body" sz="quarter" idx="15" hasCustomPrompt="1"/>
          </p:nvPr>
        </p:nvSpPr>
        <p:spPr>
          <a:xfrm>
            <a:off x="5217421" y="6023452"/>
            <a:ext cx="3049501" cy="549131"/>
          </a:xfrm>
          <a:prstGeom prst="rect">
            <a:avLst/>
          </a:prstGeom>
        </p:spPr>
        <p:txBody>
          <a:bodyPr/>
          <a:lstStyle>
            <a:lvl1pPr>
              <a:spcAft>
                <a:spcPts val="600"/>
              </a:spcAft>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1" name="Picture Placeholder 7">
            <a:extLst>
              <a:ext uri="{FF2B5EF4-FFF2-40B4-BE49-F238E27FC236}">
                <a16:creationId xmlns:a16="http://schemas.microsoft.com/office/drawing/2014/main" id="{A0D4D3DA-EB09-4051-96C7-0991A75D1A80}"/>
              </a:ext>
            </a:extLst>
          </p:cNvPr>
          <p:cNvSpPr>
            <a:spLocks noGrp="1"/>
          </p:cNvSpPr>
          <p:nvPr>
            <p:ph type="pic" sz="quarter" idx="16"/>
          </p:nvPr>
        </p:nvSpPr>
        <p:spPr>
          <a:xfrm>
            <a:off x="264425" y="1060326"/>
            <a:ext cx="4787894" cy="5517080"/>
          </a:xfrm>
          <a:prstGeom prst="roundRect">
            <a:avLst>
              <a:gd name="adj" fmla="val 5220"/>
            </a:avLst>
          </a:prstGeom>
          <a:ln w="38100">
            <a:solidFill>
              <a:schemeClr val="accent3"/>
            </a:solidFill>
          </a:ln>
        </p:spPr>
        <p:txBody>
          <a:bodyPr/>
          <a:lstStyle>
            <a:lvl1pPr marL="0" indent="0">
              <a:buNone/>
              <a:defRPr/>
            </a:lvl1pPr>
          </a:lstStyle>
          <a:p>
            <a:endParaRPr lang="en-AU"/>
          </a:p>
        </p:txBody>
      </p:sp>
      <p:sp>
        <p:nvSpPr>
          <p:cNvPr id="22" name="Text Placeholder 4">
            <a:extLst>
              <a:ext uri="{FF2B5EF4-FFF2-40B4-BE49-F238E27FC236}">
                <a16:creationId xmlns:a16="http://schemas.microsoft.com/office/drawing/2014/main" id="{1087C55C-5804-46A0-9F53-3F9B98143CE6}"/>
              </a:ext>
            </a:extLst>
          </p:cNvPr>
          <p:cNvSpPr>
            <a:spLocks noGrp="1"/>
          </p:cNvSpPr>
          <p:nvPr>
            <p:ph type="body" sz="quarter" idx="17"/>
          </p:nvPr>
        </p:nvSpPr>
        <p:spPr>
          <a:xfrm>
            <a:off x="5217421" y="1060326"/>
            <a:ext cx="4523479" cy="4882599"/>
          </a:xfrm>
          <a:prstGeom prst="rect">
            <a:avLst/>
          </a:prstGeom>
        </p:spPr>
        <p:txBody>
          <a:bodyPr/>
          <a:lstStyle>
            <a:lvl1pPr marL="0" indent="0">
              <a:lnSpc>
                <a:spcPct val="100000"/>
              </a:lnSpc>
              <a:spcBef>
                <a:spcPts val="0"/>
              </a:spcBef>
              <a:spcAft>
                <a:spcPts val="600"/>
              </a:spcAft>
              <a:buNone/>
              <a:defRPr sz="1100">
                <a:latin typeface="Roboto" pitchFamily="2" charset="0"/>
                <a:ea typeface="Roboto" pitchFamily="2" charset="0"/>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Edit Master text styles</a:t>
            </a:r>
          </a:p>
        </p:txBody>
      </p:sp>
      <p:sp>
        <p:nvSpPr>
          <p:cNvPr id="16" name="Rectangle 15">
            <a:extLst>
              <a:ext uri="{FF2B5EF4-FFF2-40B4-BE49-F238E27FC236}">
                <a16:creationId xmlns:a16="http://schemas.microsoft.com/office/drawing/2014/main" id="{1CED8E23-EA9A-4766-BA9E-B08894F13E4F}"/>
              </a:ext>
            </a:extLst>
          </p:cNvPr>
          <p:cNvSpPr/>
          <p:nvPr userDrawn="1"/>
        </p:nvSpPr>
        <p:spPr>
          <a:xfrm>
            <a:off x="0" y="-1"/>
            <a:ext cx="9906000" cy="8312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 Placeholder 2">
            <a:extLst>
              <a:ext uri="{FF2B5EF4-FFF2-40B4-BE49-F238E27FC236}">
                <a16:creationId xmlns:a16="http://schemas.microsoft.com/office/drawing/2014/main" id="{FD599E73-E506-4A81-9EFD-78F7E1BDE4F6}"/>
              </a:ext>
            </a:extLst>
          </p:cNvPr>
          <p:cNvSpPr>
            <a:spLocks noGrp="1"/>
          </p:cNvSpPr>
          <p:nvPr>
            <p:ph type="body" sz="quarter" idx="10" hasCustomPrompt="1"/>
          </p:nvPr>
        </p:nvSpPr>
        <p:spPr>
          <a:xfrm>
            <a:off x="164840" y="229053"/>
            <a:ext cx="9577676" cy="373166"/>
          </a:xfrm>
          <a:prstGeom prst="rect">
            <a:avLst/>
          </a:prstGeom>
        </p:spPr>
        <p:txBody>
          <a:bodyPr anchor="ctr"/>
          <a:lstStyle>
            <a:lvl1pPr marL="0" indent="0">
              <a:buNone/>
              <a:defRPr sz="2400" b="1" i="0">
                <a:solidFill>
                  <a:schemeClr val="accent3"/>
                </a:solidFill>
                <a:latin typeface="Roboto" pitchFamily="2" charset="0"/>
                <a:ea typeface="Roboto"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11" name="Picture 10">
            <a:extLst>
              <a:ext uri="{FF2B5EF4-FFF2-40B4-BE49-F238E27FC236}">
                <a16:creationId xmlns:a16="http://schemas.microsoft.com/office/drawing/2014/main" id="{D88B2511-B86D-4EAF-9CE8-68009BE5B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54480" y="175678"/>
            <a:ext cx="1405553" cy="479912"/>
          </a:xfrm>
          <a:prstGeom prst="rect">
            <a:avLst/>
          </a:prstGeom>
        </p:spPr>
      </p:pic>
      <p:pic>
        <p:nvPicPr>
          <p:cNvPr id="9" name="Picture 8">
            <a:extLst>
              <a:ext uri="{FF2B5EF4-FFF2-40B4-BE49-F238E27FC236}">
                <a16:creationId xmlns:a16="http://schemas.microsoft.com/office/drawing/2014/main" id="{63D9E099-28FA-4332-A066-F454AFE720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73034" y="6304946"/>
            <a:ext cx="1086998" cy="324000"/>
          </a:xfrm>
          <a:prstGeom prst="rect">
            <a:avLst/>
          </a:prstGeom>
        </p:spPr>
      </p:pic>
    </p:spTree>
    <p:extLst>
      <p:ext uri="{BB962C8B-B14F-4D97-AF65-F5344CB8AC3E}">
        <p14:creationId xmlns:p14="http://schemas.microsoft.com/office/powerpoint/2010/main" val="1896969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9" name="Picture Placeholder 3">
            <a:extLst>
              <a:ext uri="{FF2B5EF4-FFF2-40B4-BE49-F238E27FC236}">
                <a16:creationId xmlns:a16="http://schemas.microsoft.com/office/drawing/2014/main" id="{A0B97CAA-8B2D-4753-8315-9ECE146E6746}"/>
              </a:ext>
            </a:extLst>
          </p:cNvPr>
          <p:cNvSpPr>
            <a:spLocks noGrp="1"/>
          </p:cNvSpPr>
          <p:nvPr>
            <p:ph type="pic" sz="quarter" idx="17"/>
          </p:nvPr>
        </p:nvSpPr>
        <p:spPr>
          <a:xfrm>
            <a:off x="7271656" y="1036180"/>
            <a:ext cx="2388378" cy="1555755"/>
          </a:xfrm>
          <a:prstGeom prst="roundRect">
            <a:avLst>
              <a:gd name="adj" fmla="val 11946"/>
            </a:avLst>
          </a:prstGeom>
          <a:ln w="28575">
            <a:solidFill>
              <a:schemeClr val="accent3"/>
            </a:solidFill>
          </a:ln>
        </p:spPr>
        <p:txBody>
          <a:bodyPr/>
          <a:lstStyle/>
          <a:p>
            <a:endParaRPr lang="en-AU"/>
          </a:p>
        </p:txBody>
      </p:sp>
      <p:sp>
        <p:nvSpPr>
          <p:cNvPr id="20" name="Picture Placeholder 3">
            <a:extLst>
              <a:ext uri="{FF2B5EF4-FFF2-40B4-BE49-F238E27FC236}">
                <a16:creationId xmlns:a16="http://schemas.microsoft.com/office/drawing/2014/main" id="{22BCDB81-39EB-47C0-A1E6-CBB17A586410}"/>
              </a:ext>
            </a:extLst>
          </p:cNvPr>
          <p:cNvSpPr>
            <a:spLocks noGrp="1"/>
          </p:cNvSpPr>
          <p:nvPr>
            <p:ph type="pic" sz="quarter" idx="18"/>
          </p:nvPr>
        </p:nvSpPr>
        <p:spPr>
          <a:xfrm>
            <a:off x="7271656" y="2823638"/>
            <a:ext cx="2388378" cy="1555755"/>
          </a:xfrm>
          <a:prstGeom prst="roundRect">
            <a:avLst>
              <a:gd name="adj" fmla="val 11946"/>
            </a:avLst>
          </a:prstGeom>
          <a:ln w="28575">
            <a:solidFill>
              <a:schemeClr val="accent3"/>
            </a:solidFill>
          </a:ln>
        </p:spPr>
        <p:txBody>
          <a:bodyPr/>
          <a:lstStyle/>
          <a:p>
            <a:endParaRPr lang="en-AU"/>
          </a:p>
        </p:txBody>
      </p:sp>
      <p:sp>
        <p:nvSpPr>
          <p:cNvPr id="21" name="Picture Placeholder 3">
            <a:extLst>
              <a:ext uri="{FF2B5EF4-FFF2-40B4-BE49-F238E27FC236}">
                <a16:creationId xmlns:a16="http://schemas.microsoft.com/office/drawing/2014/main" id="{57B097F7-EB28-4D9E-BDF5-CF49BB31200E}"/>
              </a:ext>
            </a:extLst>
          </p:cNvPr>
          <p:cNvSpPr>
            <a:spLocks noGrp="1"/>
          </p:cNvSpPr>
          <p:nvPr>
            <p:ph type="pic" sz="quarter" idx="19"/>
          </p:nvPr>
        </p:nvSpPr>
        <p:spPr>
          <a:xfrm>
            <a:off x="7271655" y="4611096"/>
            <a:ext cx="2388378" cy="1555755"/>
          </a:xfrm>
          <a:prstGeom prst="roundRect">
            <a:avLst>
              <a:gd name="adj" fmla="val 11946"/>
            </a:avLst>
          </a:prstGeom>
          <a:ln w="28575">
            <a:solidFill>
              <a:schemeClr val="accent3"/>
            </a:solidFill>
          </a:ln>
        </p:spPr>
        <p:txBody>
          <a:bodyPr/>
          <a:lstStyle/>
          <a:p>
            <a:endParaRPr lang="en-AU"/>
          </a:p>
        </p:txBody>
      </p:sp>
      <p:sp>
        <p:nvSpPr>
          <p:cNvPr id="22" name="Text Placeholder 4">
            <a:extLst>
              <a:ext uri="{FF2B5EF4-FFF2-40B4-BE49-F238E27FC236}">
                <a16:creationId xmlns:a16="http://schemas.microsoft.com/office/drawing/2014/main" id="{798591F4-DA1F-42AD-8381-4D7AC473106C}"/>
              </a:ext>
            </a:extLst>
          </p:cNvPr>
          <p:cNvSpPr>
            <a:spLocks noGrp="1"/>
          </p:cNvSpPr>
          <p:nvPr>
            <p:ph type="body" sz="quarter" idx="20"/>
          </p:nvPr>
        </p:nvSpPr>
        <p:spPr>
          <a:xfrm>
            <a:off x="164840" y="961006"/>
            <a:ext cx="6941715" cy="5671532"/>
          </a:xfrm>
          <a:prstGeom prst="rect">
            <a:avLst/>
          </a:prstGeom>
        </p:spPr>
        <p:txBody>
          <a:bodyPr/>
          <a:lstStyle>
            <a:lvl1pPr marL="0" indent="0">
              <a:lnSpc>
                <a:spcPct val="100000"/>
              </a:lnSpc>
              <a:spcBef>
                <a:spcPts val="0"/>
              </a:spcBef>
              <a:spcAft>
                <a:spcPts val="600"/>
              </a:spcAft>
              <a:buNone/>
              <a:defRPr sz="1100">
                <a:latin typeface="Roboto" pitchFamily="2" charset="0"/>
                <a:ea typeface="Roboto" pitchFamily="2" charset="0"/>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Edit Master text styles</a:t>
            </a:r>
          </a:p>
        </p:txBody>
      </p:sp>
      <p:sp>
        <p:nvSpPr>
          <p:cNvPr id="16" name="Rectangle 15">
            <a:extLst>
              <a:ext uri="{FF2B5EF4-FFF2-40B4-BE49-F238E27FC236}">
                <a16:creationId xmlns:a16="http://schemas.microsoft.com/office/drawing/2014/main" id="{28DA7B7D-CE7D-4B93-BCB2-4EC0273D0E0A}"/>
              </a:ext>
            </a:extLst>
          </p:cNvPr>
          <p:cNvSpPr/>
          <p:nvPr userDrawn="1"/>
        </p:nvSpPr>
        <p:spPr>
          <a:xfrm>
            <a:off x="0" y="-1"/>
            <a:ext cx="9906000" cy="8312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 Placeholder 2">
            <a:extLst>
              <a:ext uri="{FF2B5EF4-FFF2-40B4-BE49-F238E27FC236}">
                <a16:creationId xmlns:a16="http://schemas.microsoft.com/office/drawing/2014/main" id="{16AD389E-6CB7-4484-99AA-7C0904440446}"/>
              </a:ext>
            </a:extLst>
          </p:cNvPr>
          <p:cNvSpPr>
            <a:spLocks noGrp="1"/>
          </p:cNvSpPr>
          <p:nvPr>
            <p:ph type="body" sz="quarter" idx="10" hasCustomPrompt="1"/>
          </p:nvPr>
        </p:nvSpPr>
        <p:spPr>
          <a:xfrm>
            <a:off x="164840" y="229053"/>
            <a:ext cx="9577676" cy="373166"/>
          </a:xfrm>
          <a:prstGeom prst="rect">
            <a:avLst/>
          </a:prstGeom>
        </p:spPr>
        <p:txBody>
          <a:bodyPr anchor="ctr"/>
          <a:lstStyle>
            <a:lvl1pPr marL="0" indent="0">
              <a:buNone/>
              <a:defRPr sz="2400" b="1" i="0">
                <a:solidFill>
                  <a:schemeClr val="accent3"/>
                </a:solidFill>
                <a:latin typeface="Roboto" pitchFamily="2" charset="0"/>
                <a:ea typeface="Roboto"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12" name="Picture 11">
            <a:extLst>
              <a:ext uri="{FF2B5EF4-FFF2-40B4-BE49-F238E27FC236}">
                <a16:creationId xmlns:a16="http://schemas.microsoft.com/office/drawing/2014/main" id="{092CAC3E-4687-4C8F-A105-73F610B9457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73034" y="6304946"/>
            <a:ext cx="1086998" cy="324000"/>
          </a:xfrm>
          <a:prstGeom prst="rect">
            <a:avLst/>
          </a:prstGeom>
        </p:spPr>
      </p:pic>
      <p:pic>
        <p:nvPicPr>
          <p:cNvPr id="10" name="Picture 9">
            <a:extLst>
              <a:ext uri="{FF2B5EF4-FFF2-40B4-BE49-F238E27FC236}">
                <a16:creationId xmlns:a16="http://schemas.microsoft.com/office/drawing/2014/main" id="{A5C13716-964E-4D30-B6DC-810E16DCB5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54480" y="175678"/>
            <a:ext cx="1405553" cy="479912"/>
          </a:xfrm>
          <a:prstGeom prst="rect">
            <a:avLst/>
          </a:prstGeom>
        </p:spPr>
      </p:pic>
    </p:spTree>
    <p:extLst>
      <p:ext uri="{BB962C8B-B14F-4D97-AF65-F5344CB8AC3E}">
        <p14:creationId xmlns:p14="http://schemas.microsoft.com/office/powerpoint/2010/main" val="3683370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798591F4-DA1F-42AD-8381-4D7AC473106C}"/>
              </a:ext>
            </a:extLst>
          </p:cNvPr>
          <p:cNvSpPr>
            <a:spLocks noGrp="1"/>
          </p:cNvSpPr>
          <p:nvPr>
            <p:ph type="body" sz="quarter" idx="20"/>
          </p:nvPr>
        </p:nvSpPr>
        <p:spPr>
          <a:xfrm>
            <a:off x="164840" y="1060326"/>
            <a:ext cx="9588760" cy="5671532"/>
          </a:xfrm>
          <a:prstGeom prst="rect">
            <a:avLst/>
          </a:prstGeom>
        </p:spPr>
        <p:txBody>
          <a:bodyPr/>
          <a:lstStyle>
            <a:lvl1pPr marL="0" indent="0">
              <a:lnSpc>
                <a:spcPct val="100000"/>
              </a:lnSpc>
              <a:spcBef>
                <a:spcPts val="0"/>
              </a:spcBef>
              <a:spcAft>
                <a:spcPts val="600"/>
              </a:spcAft>
              <a:buNone/>
              <a:defRPr sz="1100">
                <a:latin typeface="Roboto" pitchFamily="2" charset="0"/>
                <a:ea typeface="Roboto" pitchFamily="2" charset="0"/>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Edit Master text styles</a:t>
            </a:r>
          </a:p>
        </p:txBody>
      </p:sp>
      <p:sp>
        <p:nvSpPr>
          <p:cNvPr id="6" name="Rectangle 5">
            <a:extLst>
              <a:ext uri="{FF2B5EF4-FFF2-40B4-BE49-F238E27FC236}">
                <a16:creationId xmlns:a16="http://schemas.microsoft.com/office/drawing/2014/main" id="{4389D3EE-2208-45E7-A210-B463FFEBFF66}"/>
              </a:ext>
            </a:extLst>
          </p:cNvPr>
          <p:cNvSpPr/>
          <p:nvPr userDrawn="1"/>
        </p:nvSpPr>
        <p:spPr>
          <a:xfrm>
            <a:off x="0" y="-1"/>
            <a:ext cx="9906000" cy="8312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Placeholder 2">
            <a:extLst>
              <a:ext uri="{FF2B5EF4-FFF2-40B4-BE49-F238E27FC236}">
                <a16:creationId xmlns:a16="http://schemas.microsoft.com/office/drawing/2014/main" id="{3AB75E0C-721A-4CF5-9635-0689DC47D477}"/>
              </a:ext>
            </a:extLst>
          </p:cNvPr>
          <p:cNvSpPr>
            <a:spLocks noGrp="1"/>
          </p:cNvSpPr>
          <p:nvPr>
            <p:ph type="body" sz="quarter" idx="10" hasCustomPrompt="1"/>
          </p:nvPr>
        </p:nvSpPr>
        <p:spPr>
          <a:xfrm>
            <a:off x="164840" y="229053"/>
            <a:ext cx="9577676" cy="373166"/>
          </a:xfrm>
          <a:prstGeom prst="rect">
            <a:avLst/>
          </a:prstGeom>
        </p:spPr>
        <p:txBody>
          <a:bodyPr anchor="ctr"/>
          <a:lstStyle>
            <a:lvl1pPr marL="0" indent="0">
              <a:buNone/>
              <a:defRPr sz="2400" b="1" i="0">
                <a:solidFill>
                  <a:schemeClr val="accent3"/>
                </a:solidFill>
                <a:latin typeface="Roboto" pitchFamily="2" charset="0"/>
                <a:ea typeface="Roboto"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7" name="Picture 6">
            <a:extLst>
              <a:ext uri="{FF2B5EF4-FFF2-40B4-BE49-F238E27FC236}">
                <a16:creationId xmlns:a16="http://schemas.microsoft.com/office/drawing/2014/main" id="{2BE83C41-F8E9-45A4-B166-4ACAB25719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73034" y="6304946"/>
            <a:ext cx="1086998" cy="324000"/>
          </a:xfrm>
          <a:prstGeom prst="rect">
            <a:avLst/>
          </a:prstGeom>
        </p:spPr>
      </p:pic>
      <p:pic>
        <p:nvPicPr>
          <p:cNvPr id="9" name="Picture 8">
            <a:extLst>
              <a:ext uri="{FF2B5EF4-FFF2-40B4-BE49-F238E27FC236}">
                <a16:creationId xmlns:a16="http://schemas.microsoft.com/office/drawing/2014/main" id="{3BE207F3-DD33-4F15-B3F4-4D936F6C8F5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54480" y="175678"/>
            <a:ext cx="1405553" cy="479912"/>
          </a:xfrm>
          <a:prstGeom prst="rect">
            <a:avLst/>
          </a:prstGeom>
        </p:spPr>
      </p:pic>
    </p:spTree>
    <p:extLst>
      <p:ext uri="{BB962C8B-B14F-4D97-AF65-F5344CB8AC3E}">
        <p14:creationId xmlns:p14="http://schemas.microsoft.com/office/powerpoint/2010/main" val="4224686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837C42AE-E84F-46FF-BB2F-F5639BEF6AA0}"/>
              </a:ext>
            </a:extLst>
          </p:cNvPr>
          <p:cNvSpPr>
            <a:spLocks noGrp="1"/>
          </p:cNvSpPr>
          <p:nvPr>
            <p:ph type="body" sz="quarter" idx="14"/>
          </p:nvPr>
        </p:nvSpPr>
        <p:spPr>
          <a:xfrm>
            <a:off x="5026090" y="1010566"/>
            <a:ext cx="4711960" cy="5671532"/>
          </a:xfrm>
          <a:prstGeom prst="rect">
            <a:avLst/>
          </a:prstGeom>
        </p:spPr>
        <p:txBody>
          <a:bodyPr/>
          <a:lstStyle>
            <a:lvl1pPr marL="0" indent="0">
              <a:lnSpc>
                <a:spcPct val="100000"/>
              </a:lnSpc>
              <a:spcBef>
                <a:spcPts val="0"/>
              </a:spcBef>
              <a:spcAft>
                <a:spcPts val="600"/>
              </a:spcAft>
              <a:buNone/>
              <a:defRPr sz="1100">
                <a:latin typeface="Roboto" pitchFamily="2" charset="0"/>
                <a:ea typeface="Roboto" pitchFamily="2" charset="0"/>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Edit Master text styles</a:t>
            </a:r>
          </a:p>
        </p:txBody>
      </p:sp>
      <p:sp>
        <p:nvSpPr>
          <p:cNvPr id="11" name="Text Placeholder 4">
            <a:extLst>
              <a:ext uri="{FF2B5EF4-FFF2-40B4-BE49-F238E27FC236}">
                <a16:creationId xmlns:a16="http://schemas.microsoft.com/office/drawing/2014/main" id="{F9BADAF6-221B-4E33-BF7E-B9C8D63EB21E}"/>
              </a:ext>
            </a:extLst>
          </p:cNvPr>
          <p:cNvSpPr>
            <a:spLocks noGrp="1"/>
          </p:cNvSpPr>
          <p:nvPr>
            <p:ph type="body" sz="quarter" idx="13"/>
          </p:nvPr>
        </p:nvSpPr>
        <p:spPr>
          <a:xfrm>
            <a:off x="164840" y="1010566"/>
            <a:ext cx="4711960" cy="5671532"/>
          </a:xfrm>
          <a:prstGeom prst="rect">
            <a:avLst/>
          </a:prstGeom>
        </p:spPr>
        <p:txBody>
          <a:bodyPr/>
          <a:lstStyle>
            <a:lvl1pPr marL="0" indent="0">
              <a:lnSpc>
                <a:spcPct val="100000"/>
              </a:lnSpc>
              <a:spcBef>
                <a:spcPts val="0"/>
              </a:spcBef>
              <a:spcAft>
                <a:spcPts val="600"/>
              </a:spcAft>
              <a:buNone/>
              <a:defRPr sz="1100">
                <a:latin typeface="Roboto" pitchFamily="2" charset="0"/>
                <a:ea typeface="Roboto" pitchFamily="2" charset="0"/>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Edit Master text styles</a:t>
            </a:r>
          </a:p>
        </p:txBody>
      </p:sp>
      <p:sp>
        <p:nvSpPr>
          <p:cNvPr id="8" name="Rectangle 7">
            <a:extLst>
              <a:ext uri="{FF2B5EF4-FFF2-40B4-BE49-F238E27FC236}">
                <a16:creationId xmlns:a16="http://schemas.microsoft.com/office/drawing/2014/main" id="{B188EFA6-94B5-453A-9CA9-8B8FCA851CE8}"/>
              </a:ext>
            </a:extLst>
          </p:cNvPr>
          <p:cNvSpPr/>
          <p:nvPr userDrawn="1"/>
        </p:nvSpPr>
        <p:spPr>
          <a:xfrm>
            <a:off x="0" y="-1"/>
            <a:ext cx="9906000" cy="8312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2">
            <a:extLst>
              <a:ext uri="{FF2B5EF4-FFF2-40B4-BE49-F238E27FC236}">
                <a16:creationId xmlns:a16="http://schemas.microsoft.com/office/drawing/2014/main" id="{67C5BA37-9720-43CE-8CE9-9E8DC04E70F1}"/>
              </a:ext>
            </a:extLst>
          </p:cNvPr>
          <p:cNvSpPr>
            <a:spLocks noGrp="1"/>
          </p:cNvSpPr>
          <p:nvPr>
            <p:ph type="body" sz="quarter" idx="10" hasCustomPrompt="1"/>
          </p:nvPr>
        </p:nvSpPr>
        <p:spPr>
          <a:xfrm>
            <a:off x="164840" y="229053"/>
            <a:ext cx="9577676" cy="373166"/>
          </a:xfrm>
          <a:prstGeom prst="rect">
            <a:avLst/>
          </a:prstGeom>
        </p:spPr>
        <p:txBody>
          <a:bodyPr anchor="ctr"/>
          <a:lstStyle>
            <a:lvl1pPr marL="0" indent="0">
              <a:buNone/>
              <a:defRPr sz="2400" b="1" i="0">
                <a:solidFill>
                  <a:schemeClr val="accent3"/>
                </a:solidFill>
                <a:latin typeface="Roboto" pitchFamily="2" charset="0"/>
                <a:ea typeface="Roboto"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12" name="Picture 11">
            <a:extLst>
              <a:ext uri="{FF2B5EF4-FFF2-40B4-BE49-F238E27FC236}">
                <a16:creationId xmlns:a16="http://schemas.microsoft.com/office/drawing/2014/main" id="{3115160A-7264-4ECB-98C8-3C3AD89B0C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73034" y="6304946"/>
            <a:ext cx="1086998" cy="324000"/>
          </a:xfrm>
          <a:prstGeom prst="rect">
            <a:avLst/>
          </a:prstGeom>
        </p:spPr>
      </p:pic>
      <p:pic>
        <p:nvPicPr>
          <p:cNvPr id="10" name="Picture 9">
            <a:extLst>
              <a:ext uri="{FF2B5EF4-FFF2-40B4-BE49-F238E27FC236}">
                <a16:creationId xmlns:a16="http://schemas.microsoft.com/office/drawing/2014/main" id="{285B3415-113A-412E-94F2-151CD1B6AA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54480" y="175678"/>
            <a:ext cx="1405553" cy="479912"/>
          </a:xfrm>
          <a:prstGeom prst="rect">
            <a:avLst/>
          </a:prstGeom>
        </p:spPr>
      </p:pic>
    </p:spTree>
    <p:extLst>
      <p:ext uri="{BB962C8B-B14F-4D97-AF65-F5344CB8AC3E}">
        <p14:creationId xmlns:p14="http://schemas.microsoft.com/office/powerpoint/2010/main" val="3493701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930A13C-4947-4D54-B17C-84F58148D03F}"/>
              </a:ext>
            </a:extLst>
          </p:cNvPr>
          <p:cNvSpPr>
            <a:spLocks noGrp="1"/>
          </p:cNvSpPr>
          <p:nvPr>
            <p:ph type="pic" sz="quarter" idx="12"/>
          </p:nvPr>
        </p:nvSpPr>
        <p:spPr>
          <a:xfrm>
            <a:off x="284163" y="1460945"/>
            <a:ext cx="2493962" cy="1316573"/>
          </a:xfrm>
          <a:prstGeom prst="roundRect">
            <a:avLst/>
          </a:prstGeom>
          <a:ln w="28575">
            <a:solidFill>
              <a:schemeClr val="accent3"/>
            </a:solidFill>
          </a:ln>
        </p:spPr>
        <p:txBody>
          <a:bodyPr/>
          <a:lstStyle/>
          <a:p>
            <a:endParaRPr lang="en-AU"/>
          </a:p>
        </p:txBody>
      </p:sp>
      <p:sp>
        <p:nvSpPr>
          <p:cNvPr id="11" name="Text Placeholder 10">
            <a:extLst>
              <a:ext uri="{FF2B5EF4-FFF2-40B4-BE49-F238E27FC236}">
                <a16:creationId xmlns:a16="http://schemas.microsoft.com/office/drawing/2014/main" id="{DDEE3AD5-76B8-4DBB-8313-0E6B1F25FB12}"/>
              </a:ext>
            </a:extLst>
          </p:cNvPr>
          <p:cNvSpPr>
            <a:spLocks noGrp="1"/>
          </p:cNvSpPr>
          <p:nvPr>
            <p:ph type="body" sz="quarter" idx="13" hasCustomPrompt="1"/>
          </p:nvPr>
        </p:nvSpPr>
        <p:spPr>
          <a:xfrm>
            <a:off x="284163" y="1107712"/>
            <a:ext cx="2493962" cy="279400"/>
          </a:xfrm>
          <a:prstGeom prst="rect">
            <a:avLst/>
          </a:prstGeom>
        </p:spPr>
        <p:txBody>
          <a:bodyPr/>
          <a:lstStyle>
            <a:lvl1pPr marL="0" indent="0" algn="ctr">
              <a:buNone/>
              <a:defRPr sz="1800">
                <a:latin typeface="Roboto Medium" pitchFamily="2" charset="0"/>
                <a:ea typeface="Roboto Medium" pitchFamily="2" charset="0"/>
              </a:defRPr>
            </a:lvl1pPr>
            <a:lvl5pPr>
              <a:defRPr/>
            </a:lvl5pPr>
          </a:lstStyle>
          <a:p>
            <a:pPr lvl="0"/>
            <a:r>
              <a:rPr lang="en-AU"/>
              <a:t>story</a:t>
            </a:r>
          </a:p>
        </p:txBody>
      </p:sp>
      <p:sp>
        <p:nvSpPr>
          <p:cNvPr id="17" name="Picture Placeholder 8">
            <a:extLst>
              <a:ext uri="{FF2B5EF4-FFF2-40B4-BE49-F238E27FC236}">
                <a16:creationId xmlns:a16="http://schemas.microsoft.com/office/drawing/2014/main" id="{F600A2E5-8C5F-484C-9FBB-8D88CECE1437}"/>
              </a:ext>
            </a:extLst>
          </p:cNvPr>
          <p:cNvSpPr>
            <a:spLocks noGrp="1"/>
          </p:cNvSpPr>
          <p:nvPr>
            <p:ph type="pic" sz="quarter" idx="14"/>
          </p:nvPr>
        </p:nvSpPr>
        <p:spPr>
          <a:xfrm>
            <a:off x="284163" y="3361615"/>
            <a:ext cx="2493962" cy="1316573"/>
          </a:xfrm>
          <a:prstGeom prst="roundRect">
            <a:avLst/>
          </a:prstGeom>
          <a:ln w="28575">
            <a:solidFill>
              <a:schemeClr val="accent3"/>
            </a:solidFill>
          </a:ln>
        </p:spPr>
        <p:txBody>
          <a:bodyPr/>
          <a:lstStyle/>
          <a:p>
            <a:endParaRPr lang="en-AU"/>
          </a:p>
        </p:txBody>
      </p:sp>
      <p:sp>
        <p:nvSpPr>
          <p:cNvPr id="18" name="Text Placeholder 10">
            <a:extLst>
              <a:ext uri="{FF2B5EF4-FFF2-40B4-BE49-F238E27FC236}">
                <a16:creationId xmlns:a16="http://schemas.microsoft.com/office/drawing/2014/main" id="{C1C316F9-618E-4FC1-B522-749075E07F62}"/>
              </a:ext>
            </a:extLst>
          </p:cNvPr>
          <p:cNvSpPr>
            <a:spLocks noGrp="1"/>
          </p:cNvSpPr>
          <p:nvPr>
            <p:ph type="body" sz="quarter" idx="15" hasCustomPrompt="1"/>
          </p:nvPr>
        </p:nvSpPr>
        <p:spPr>
          <a:xfrm>
            <a:off x="284163" y="3008382"/>
            <a:ext cx="2493962" cy="279400"/>
          </a:xfrm>
          <a:prstGeom prst="rect">
            <a:avLst/>
          </a:prstGeom>
        </p:spPr>
        <p:txBody>
          <a:bodyPr/>
          <a:lstStyle>
            <a:lvl1pPr marL="0" indent="0" algn="ctr">
              <a:buNone/>
              <a:defRPr sz="1800">
                <a:latin typeface="Roboto Medium" pitchFamily="2" charset="0"/>
                <a:ea typeface="Roboto Medium" pitchFamily="2" charset="0"/>
              </a:defRPr>
            </a:lvl1pPr>
            <a:lvl5pPr>
              <a:defRPr/>
            </a:lvl5pPr>
          </a:lstStyle>
          <a:p>
            <a:pPr lvl="0"/>
            <a:r>
              <a:rPr lang="en-AU"/>
              <a:t>story</a:t>
            </a:r>
          </a:p>
        </p:txBody>
      </p:sp>
      <p:sp>
        <p:nvSpPr>
          <p:cNvPr id="19" name="Picture Placeholder 8">
            <a:extLst>
              <a:ext uri="{FF2B5EF4-FFF2-40B4-BE49-F238E27FC236}">
                <a16:creationId xmlns:a16="http://schemas.microsoft.com/office/drawing/2014/main" id="{16D50E83-D9E2-4250-A157-054ED3CFBB04}"/>
              </a:ext>
            </a:extLst>
          </p:cNvPr>
          <p:cNvSpPr>
            <a:spLocks noGrp="1"/>
          </p:cNvSpPr>
          <p:nvPr>
            <p:ph type="pic" sz="quarter" idx="16"/>
          </p:nvPr>
        </p:nvSpPr>
        <p:spPr>
          <a:xfrm>
            <a:off x="284163" y="5262285"/>
            <a:ext cx="2493962" cy="1316573"/>
          </a:xfrm>
          <a:prstGeom prst="roundRect">
            <a:avLst/>
          </a:prstGeom>
          <a:ln w="28575">
            <a:solidFill>
              <a:schemeClr val="accent3"/>
            </a:solidFill>
          </a:ln>
        </p:spPr>
        <p:txBody>
          <a:bodyPr/>
          <a:lstStyle/>
          <a:p>
            <a:endParaRPr lang="en-AU"/>
          </a:p>
        </p:txBody>
      </p:sp>
      <p:sp>
        <p:nvSpPr>
          <p:cNvPr id="20" name="Text Placeholder 10">
            <a:extLst>
              <a:ext uri="{FF2B5EF4-FFF2-40B4-BE49-F238E27FC236}">
                <a16:creationId xmlns:a16="http://schemas.microsoft.com/office/drawing/2014/main" id="{CF65A65D-994E-48C7-B151-D9A07EC8E865}"/>
              </a:ext>
            </a:extLst>
          </p:cNvPr>
          <p:cNvSpPr>
            <a:spLocks noGrp="1"/>
          </p:cNvSpPr>
          <p:nvPr>
            <p:ph type="body" sz="quarter" idx="17" hasCustomPrompt="1"/>
          </p:nvPr>
        </p:nvSpPr>
        <p:spPr>
          <a:xfrm>
            <a:off x="284163" y="4909052"/>
            <a:ext cx="2493962" cy="279400"/>
          </a:xfrm>
          <a:prstGeom prst="rect">
            <a:avLst/>
          </a:prstGeom>
        </p:spPr>
        <p:txBody>
          <a:bodyPr/>
          <a:lstStyle>
            <a:lvl1pPr marL="0" indent="0" algn="ctr">
              <a:buNone/>
              <a:defRPr sz="1800">
                <a:latin typeface="Roboto Medium" pitchFamily="2" charset="0"/>
                <a:ea typeface="Roboto Medium" pitchFamily="2" charset="0"/>
              </a:defRPr>
            </a:lvl1pPr>
            <a:lvl5pPr>
              <a:defRPr/>
            </a:lvl5pPr>
          </a:lstStyle>
          <a:p>
            <a:pPr lvl="0"/>
            <a:r>
              <a:rPr lang="en-AU"/>
              <a:t>story</a:t>
            </a:r>
          </a:p>
        </p:txBody>
      </p:sp>
      <p:sp>
        <p:nvSpPr>
          <p:cNvPr id="15" name="Rectangle 14">
            <a:extLst>
              <a:ext uri="{FF2B5EF4-FFF2-40B4-BE49-F238E27FC236}">
                <a16:creationId xmlns:a16="http://schemas.microsoft.com/office/drawing/2014/main" id="{2C5F398E-9251-4110-9E21-56B6E2787516}"/>
              </a:ext>
            </a:extLst>
          </p:cNvPr>
          <p:cNvSpPr/>
          <p:nvPr userDrawn="1"/>
        </p:nvSpPr>
        <p:spPr>
          <a:xfrm>
            <a:off x="0" y="0"/>
            <a:ext cx="9906000" cy="8312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 Placeholder 2">
            <a:extLst>
              <a:ext uri="{FF2B5EF4-FFF2-40B4-BE49-F238E27FC236}">
                <a16:creationId xmlns:a16="http://schemas.microsoft.com/office/drawing/2014/main" id="{5C087BE6-CCD2-4F0C-8988-2B5BABBC3C79}"/>
              </a:ext>
            </a:extLst>
          </p:cNvPr>
          <p:cNvSpPr>
            <a:spLocks noGrp="1"/>
          </p:cNvSpPr>
          <p:nvPr>
            <p:ph type="body" sz="quarter" idx="10" hasCustomPrompt="1"/>
          </p:nvPr>
        </p:nvSpPr>
        <p:spPr>
          <a:xfrm>
            <a:off x="164840" y="229053"/>
            <a:ext cx="9577676" cy="373166"/>
          </a:xfrm>
          <a:prstGeom prst="rect">
            <a:avLst/>
          </a:prstGeom>
        </p:spPr>
        <p:txBody>
          <a:bodyPr anchor="ctr"/>
          <a:lstStyle>
            <a:lvl1pPr marL="0" indent="0">
              <a:buNone/>
              <a:defRPr sz="2400" b="1" i="0">
                <a:solidFill>
                  <a:schemeClr val="bg2"/>
                </a:solidFill>
                <a:latin typeface="Roboto" pitchFamily="2" charset="0"/>
                <a:ea typeface="Roboto"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12" name="Picture 11">
            <a:extLst>
              <a:ext uri="{FF2B5EF4-FFF2-40B4-BE49-F238E27FC236}">
                <a16:creationId xmlns:a16="http://schemas.microsoft.com/office/drawing/2014/main" id="{93FFEB6E-F2AF-49B8-ADF7-AD2C4DCBA34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54481" y="175679"/>
            <a:ext cx="1405550" cy="479912"/>
          </a:xfrm>
          <a:prstGeom prst="rect">
            <a:avLst/>
          </a:prstGeom>
        </p:spPr>
      </p:pic>
      <p:pic>
        <p:nvPicPr>
          <p:cNvPr id="13" name="Picture 12">
            <a:extLst>
              <a:ext uri="{FF2B5EF4-FFF2-40B4-BE49-F238E27FC236}">
                <a16:creationId xmlns:a16="http://schemas.microsoft.com/office/drawing/2014/main" id="{50137240-5198-4D80-AC37-DBE7BCE437A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73034" y="6304946"/>
            <a:ext cx="1086998" cy="324000"/>
          </a:xfrm>
          <a:prstGeom prst="rect">
            <a:avLst/>
          </a:prstGeom>
        </p:spPr>
      </p:pic>
    </p:spTree>
    <p:extLst>
      <p:ext uri="{BB962C8B-B14F-4D97-AF65-F5344CB8AC3E}">
        <p14:creationId xmlns:p14="http://schemas.microsoft.com/office/powerpoint/2010/main" val="3543155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DEF61C-46A3-4A97-A76E-A944EB3CD2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73034" y="6304946"/>
            <a:ext cx="1086998" cy="324000"/>
          </a:xfrm>
          <a:prstGeom prst="rect">
            <a:avLst/>
          </a:prstGeom>
        </p:spPr>
      </p:pic>
    </p:spTree>
    <p:extLst>
      <p:ext uri="{BB962C8B-B14F-4D97-AF65-F5344CB8AC3E}">
        <p14:creationId xmlns:p14="http://schemas.microsoft.com/office/powerpoint/2010/main" val="914802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Image (l) + Content_D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574CB3-589D-424A-8785-269CF41AB38F}"/>
              </a:ext>
            </a:extLst>
          </p:cNvPr>
          <p:cNvSpPr/>
          <p:nvPr userDrawn="1"/>
        </p:nvSpPr>
        <p:spPr bwMode="auto">
          <a:xfrm>
            <a:off x="0" y="5"/>
            <a:ext cx="9906000" cy="1072529"/>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90" tIns="118872" rIns="148590" bIns="118872" numCol="1" spcCol="0" rtlCol="0" fromWordArt="0" anchor="t" anchorCtr="0" forceAA="0" compatLnSpc="1">
            <a:prstTxWarp prst="textNoShape">
              <a:avLst/>
            </a:prstTxWarp>
            <a:noAutofit/>
          </a:bodyPr>
          <a:lstStyle/>
          <a:p>
            <a:pPr algn="l" defTabSz="757653" fontAlgn="base">
              <a:spcBef>
                <a:spcPct val="0"/>
              </a:spcBef>
              <a:spcAft>
                <a:spcPct val="0"/>
              </a:spcAft>
            </a:pPr>
            <a:endParaRPr lang="en-AU" sz="1625" dirty="0">
              <a:solidFill>
                <a:srgbClr val="FFFFFF"/>
              </a:solidFill>
              <a:ea typeface="Segoe UI" pitchFamily="34" charset="0"/>
              <a:cs typeface="Segoe UI" pitchFamily="34" charset="0"/>
            </a:endParaRPr>
          </a:p>
        </p:txBody>
      </p:sp>
      <p:sp>
        <p:nvSpPr>
          <p:cNvPr id="2" name="Title 1"/>
          <p:cNvSpPr>
            <a:spLocks noGrp="1"/>
          </p:cNvSpPr>
          <p:nvPr>
            <p:ph type="title"/>
          </p:nvPr>
        </p:nvSpPr>
        <p:spPr>
          <a:xfrm>
            <a:off x="220775" y="282144"/>
            <a:ext cx="7867884" cy="508240"/>
          </a:xfrm>
        </p:spPr>
        <p:txBody>
          <a:bodyPr anchor="t"/>
          <a:lstStyle>
            <a:lvl1pPr>
              <a:defRPr sz="2925" b="1">
                <a:solidFill>
                  <a:schemeClr val="bg1"/>
                </a:solidFill>
              </a:defRPr>
            </a:lvl1pPr>
          </a:lstStyle>
          <a:p>
            <a:r>
              <a:rPr lang="en-US" dirty="0"/>
              <a:t>Click to edit Master title style</a:t>
            </a:r>
            <a:endParaRPr lang="en-AU" dirty="0"/>
          </a:p>
        </p:txBody>
      </p:sp>
      <p:sp>
        <p:nvSpPr>
          <p:cNvPr id="10" name="Text Placeholder 9">
            <a:extLst>
              <a:ext uri="{FF2B5EF4-FFF2-40B4-BE49-F238E27FC236}">
                <a16:creationId xmlns:a16="http://schemas.microsoft.com/office/drawing/2014/main" id="{81BC441D-F66E-490A-9C27-14308FB30F27}"/>
              </a:ext>
            </a:extLst>
          </p:cNvPr>
          <p:cNvSpPr>
            <a:spLocks noGrp="1"/>
          </p:cNvSpPr>
          <p:nvPr>
            <p:ph type="body" sz="quarter" idx="10"/>
          </p:nvPr>
        </p:nvSpPr>
        <p:spPr>
          <a:xfrm>
            <a:off x="220564" y="1338263"/>
            <a:ext cx="9464873" cy="5237162"/>
          </a:xfrm>
        </p:spPr>
        <p:txBody>
          <a:bodyPr/>
          <a:lstStyle>
            <a:lvl1pPr>
              <a:defRPr>
                <a:solidFill>
                  <a:schemeClr val="tx1"/>
                </a:solidFill>
              </a:defRPr>
            </a:lvl1pPr>
          </a:lstStyle>
          <a:p>
            <a:pPr lvl="0"/>
            <a:r>
              <a:rPr lang="en-US" dirty="0"/>
              <a:t>Edit Master text styles</a:t>
            </a:r>
          </a:p>
        </p:txBody>
      </p:sp>
      <p:pic>
        <p:nvPicPr>
          <p:cNvPr id="8" name="Picture 7">
            <a:extLst>
              <a:ext uri="{FF2B5EF4-FFF2-40B4-BE49-F238E27FC236}">
                <a16:creationId xmlns:a16="http://schemas.microsoft.com/office/drawing/2014/main" id="{41BD5F65-4D57-4A76-8E4C-202AABAC7D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73034" y="6304946"/>
            <a:ext cx="1086998" cy="324000"/>
          </a:xfrm>
          <a:prstGeom prst="rect">
            <a:avLst/>
          </a:prstGeom>
        </p:spPr>
      </p:pic>
      <p:pic>
        <p:nvPicPr>
          <p:cNvPr id="9" name="Picture 8">
            <a:extLst>
              <a:ext uri="{FF2B5EF4-FFF2-40B4-BE49-F238E27FC236}">
                <a16:creationId xmlns:a16="http://schemas.microsoft.com/office/drawing/2014/main" id="{E8BB748D-1F04-411D-ADE6-C684EC9EFD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54786" y="229054"/>
            <a:ext cx="1505246" cy="513952"/>
          </a:xfrm>
          <a:prstGeom prst="rect">
            <a:avLst/>
          </a:prstGeom>
        </p:spPr>
      </p:pic>
    </p:spTree>
    <p:extLst>
      <p:ext uri="{BB962C8B-B14F-4D97-AF65-F5344CB8AC3E}">
        <p14:creationId xmlns:p14="http://schemas.microsoft.com/office/powerpoint/2010/main" val="156257814"/>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userDrawn="1">
  <p:cSld name="Title and Vertical Text">
    <p:spTree>
      <p:nvGrpSpPr>
        <p:cNvPr id="1" name="Shape 63"/>
        <p:cNvGrpSpPr/>
        <p:nvPr/>
      </p:nvGrpSpPr>
      <p:grpSpPr>
        <a:xfrm>
          <a:off x="0" y="0"/>
          <a:ext cx="0" cy="0"/>
          <a:chOff x="0" y="0"/>
          <a:chExt cx="0" cy="0"/>
        </a:xfrm>
      </p:grpSpPr>
      <p:sp>
        <p:nvSpPr>
          <p:cNvPr id="6" name="Rectangle 5">
            <a:extLst>
              <a:ext uri="{FF2B5EF4-FFF2-40B4-BE49-F238E27FC236}">
                <a16:creationId xmlns:a16="http://schemas.microsoft.com/office/drawing/2014/main" id="{47C3D946-97BA-4F29-8287-CC3AD94685CA}"/>
              </a:ext>
            </a:extLst>
          </p:cNvPr>
          <p:cNvSpPr/>
          <p:nvPr userDrawn="1"/>
        </p:nvSpPr>
        <p:spPr>
          <a:xfrm>
            <a:off x="0" y="0"/>
            <a:ext cx="9906000" cy="8312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164840" y="229053"/>
            <a:ext cx="9577676" cy="373166"/>
          </a:xfrm>
          <a:prstGeom prst="rect">
            <a:avLst/>
          </a:prstGeom>
        </p:spPr>
        <p:txBody>
          <a:bodyPr anchor="ctr"/>
          <a:lstStyle>
            <a:lvl1pPr marL="0" indent="0">
              <a:buNone/>
              <a:defRPr sz="2400" b="1" i="0">
                <a:solidFill>
                  <a:schemeClr val="bg2"/>
                </a:solidFill>
                <a:latin typeface="Roboto" pitchFamily="2" charset="0"/>
                <a:ea typeface="Roboto"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8" name="Picture 7">
            <a:extLst>
              <a:ext uri="{FF2B5EF4-FFF2-40B4-BE49-F238E27FC236}">
                <a16:creationId xmlns:a16="http://schemas.microsoft.com/office/drawing/2014/main" id="{09A5BB1F-6DC9-448F-8987-39392E36589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73035" y="6304947"/>
            <a:ext cx="1086998" cy="324000"/>
          </a:xfrm>
          <a:prstGeom prst="rect">
            <a:avLst/>
          </a:prstGeom>
        </p:spPr>
      </p:pic>
      <p:pic>
        <p:nvPicPr>
          <p:cNvPr id="9" name="Picture 8">
            <a:extLst>
              <a:ext uri="{FF2B5EF4-FFF2-40B4-BE49-F238E27FC236}">
                <a16:creationId xmlns:a16="http://schemas.microsoft.com/office/drawing/2014/main" id="{C67867C9-9D92-43BD-A304-F75E855C28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54481" y="175679"/>
            <a:ext cx="1405550" cy="479912"/>
          </a:xfrm>
          <a:prstGeom prst="rect">
            <a:avLst/>
          </a:prstGeom>
        </p:spPr>
      </p:pic>
    </p:spTree>
    <p:extLst>
      <p:ext uri="{BB962C8B-B14F-4D97-AF65-F5344CB8AC3E}">
        <p14:creationId xmlns:p14="http://schemas.microsoft.com/office/powerpoint/2010/main" val="2791197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userDrawn="1">
  <p:cSld name="1_Title and Vertical Text">
    <p:spTree>
      <p:nvGrpSpPr>
        <p:cNvPr id="1" name="Shape 63"/>
        <p:cNvGrpSpPr/>
        <p:nvPr/>
      </p:nvGrpSpPr>
      <p:grpSpPr>
        <a:xfrm>
          <a:off x="0" y="0"/>
          <a:ext cx="0" cy="0"/>
          <a:chOff x="0" y="0"/>
          <a:chExt cx="0" cy="0"/>
        </a:xfrm>
      </p:grpSpPr>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2" name="Text Placeholder 4">
            <a:extLst>
              <a:ext uri="{FF2B5EF4-FFF2-40B4-BE49-F238E27FC236}">
                <a16:creationId xmlns:a16="http://schemas.microsoft.com/office/drawing/2014/main" id="{2AD6FC17-F116-4820-951E-DC1DCC92173E}"/>
              </a:ext>
            </a:extLst>
          </p:cNvPr>
          <p:cNvSpPr>
            <a:spLocks noGrp="1"/>
          </p:cNvSpPr>
          <p:nvPr>
            <p:ph type="body" sz="quarter" idx="12"/>
          </p:nvPr>
        </p:nvSpPr>
        <p:spPr>
          <a:xfrm>
            <a:off x="164840" y="1060326"/>
            <a:ext cx="4711960" cy="5671532"/>
          </a:xfrm>
          <a:prstGeom prst="rect">
            <a:avLst/>
          </a:prstGeom>
        </p:spPr>
        <p:txBody>
          <a:bodyPr/>
          <a:lstStyle>
            <a:lvl1pPr marL="0" indent="0">
              <a:lnSpc>
                <a:spcPct val="100000"/>
              </a:lnSpc>
              <a:spcBef>
                <a:spcPts val="0"/>
              </a:spcBef>
              <a:spcAft>
                <a:spcPts val="600"/>
              </a:spcAft>
              <a:buNone/>
              <a:defRPr sz="1100">
                <a:latin typeface="Roboto" pitchFamily="2" charset="0"/>
                <a:ea typeface="Roboto" pitchFamily="2" charset="0"/>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Edit Master text styles</a:t>
            </a:r>
          </a:p>
        </p:txBody>
      </p:sp>
      <p:sp>
        <p:nvSpPr>
          <p:cNvPr id="13" name="Text Placeholder 4">
            <a:extLst>
              <a:ext uri="{FF2B5EF4-FFF2-40B4-BE49-F238E27FC236}">
                <a16:creationId xmlns:a16="http://schemas.microsoft.com/office/drawing/2014/main" id="{20E7D5FF-FF0A-4295-B3D9-9469F0CC87E4}"/>
              </a:ext>
            </a:extLst>
          </p:cNvPr>
          <p:cNvSpPr>
            <a:spLocks noGrp="1"/>
          </p:cNvSpPr>
          <p:nvPr>
            <p:ph type="body" sz="quarter" idx="13"/>
          </p:nvPr>
        </p:nvSpPr>
        <p:spPr>
          <a:xfrm>
            <a:off x="5026090" y="1060326"/>
            <a:ext cx="4711960" cy="5671532"/>
          </a:xfrm>
          <a:prstGeom prst="rect">
            <a:avLst/>
          </a:prstGeom>
        </p:spPr>
        <p:txBody>
          <a:bodyPr/>
          <a:lstStyle>
            <a:lvl1pPr marL="0" indent="0">
              <a:lnSpc>
                <a:spcPct val="100000"/>
              </a:lnSpc>
              <a:spcBef>
                <a:spcPts val="0"/>
              </a:spcBef>
              <a:spcAft>
                <a:spcPts val="600"/>
              </a:spcAft>
              <a:buNone/>
              <a:defRPr sz="1100">
                <a:latin typeface="Roboto" pitchFamily="2" charset="0"/>
                <a:ea typeface="Roboto" pitchFamily="2" charset="0"/>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Edit Master text styles</a:t>
            </a:r>
          </a:p>
        </p:txBody>
      </p:sp>
      <p:sp>
        <p:nvSpPr>
          <p:cNvPr id="8" name="Rectangle 7">
            <a:extLst>
              <a:ext uri="{FF2B5EF4-FFF2-40B4-BE49-F238E27FC236}">
                <a16:creationId xmlns:a16="http://schemas.microsoft.com/office/drawing/2014/main" id="{50FD1388-6A76-49E2-9236-7DF14F36C8B1}"/>
              </a:ext>
            </a:extLst>
          </p:cNvPr>
          <p:cNvSpPr/>
          <p:nvPr userDrawn="1"/>
        </p:nvSpPr>
        <p:spPr>
          <a:xfrm>
            <a:off x="0" y="0"/>
            <a:ext cx="9906000" cy="8312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2">
            <a:extLst>
              <a:ext uri="{FF2B5EF4-FFF2-40B4-BE49-F238E27FC236}">
                <a16:creationId xmlns:a16="http://schemas.microsoft.com/office/drawing/2014/main" id="{466BDE2D-2B9C-42E7-8A8E-511892F9DA30}"/>
              </a:ext>
            </a:extLst>
          </p:cNvPr>
          <p:cNvSpPr>
            <a:spLocks noGrp="1"/>
          </p:cNvSpPr>
          <p:nvPr>
            <p:ph type="body" sz="quarter" idx="10" hasCustomPrompt="1"/>
          </p:nvPr>
        </p:nvSpPr>
        <p:spPr>
          <a:xfrm>
            <a:off x="164840" y="229053"/>
            <a:ext cx="9577676" cy="373166"/>
          </a:xfrm>
          <a:prstGeom prst="rect">
            <a:avLst/>
          </a:prstGeom>
        </p:spPr>
        <p:txBody>
          <a:bodyPr anchor="ctr"/>
          <a:lstStyle>
            <a:lvl1pPr marL="0" indent="0">
              <a:buNone/>
              <a:defRPr sz="2400" b="1" i="0">
                <a:solidFill>
                  <a:schemeClr val="bg2"/>
                </a:solidFill>
                <a:latin typeface="Roboto" pitchFamily="2" charset="0"/>
                <a:ea typeface="Roboto"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14" name="Picture 13">
            <a:extLst>
              <a:ext uri="{FF2B5EF4-FFF2-40B4-BE49-F238E27FC236}">
                <a16:creationId xmlns:a16="http://schemas.microsoft.com/office/drawing/2014/main" id="{B5ABDE54-710D-4F1B-85C2-BB18D7352B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73034" y="6304946"/>
            <a:ext cx="1086998" cy="324000"/>
          </a:xfrm>
          <a:prstGeom prst="rect">
            <a:avLst/>
          </a:prstGeom>
        </p:spPr>
      </p:pic>
      <p:pic>
        <p:nvPicPr>
          <p:cNvPr id="15" name="Picture 14">
            <a:extLst>
              <a:ext uri="{FF2B5EF4-FFF2-40B4-BE49-F238E27FC236}">
                <a16:creationId xmlns:a16="http://schemas.microsoft.com/office/drawing/2014/main" id="{B81901B2-F4A2-4C85-BEC2-0523C57F188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54481" y="175679"/>
            <a:ext cx="1405550" cy="479912"/>
          </a:xfrm>
          <a:prstGeom prst="rect">
            <a:avLst/>
          </a:prstGeom>
        </p:spPr>
      </p:pic>
    </p:spTree>
    <p:extLst>
      <p:ext uri="{BB962C8B-B14F-4D97-AF65-F5344CB8AC3E}">
        <p14:creationId xmlns:p14="http://schemas.microsoft.com/office/powerpoint/2010/main" val="1251205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425649" y="1792367"/>
            <a:ext cx="9054703" cy="3811860"/>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461119" y="750094"/>
            <a:ext cx="6000989"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4" name="Rectangle 3">
            <a:extLst>
              <a:ext uri="{FF2B5EF4-FFF2-40B4-BE49-F238E27FC236}">
                <a16:creationId xmlns:a16="http://schemas.microsoft.com/office/drawing/2014/main" id="{26A5F415-6759-434F-8E73-30EECBACDCF7}"/>
              </a:ext>
            </a:extLst>
          </p:cNvPr>
          <p:cNvSpPr/>
          <p:nvPr userDrawn="1"/>
        </p:nvSpPr>
        <p:spPr bwMode="auto">
          <a:xfrm>
            <a:off x="0" y="6092952"/>
            <a:ext cx="9906000" cy="763200"/>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90" tIns="118872" rIns="148590" bIns="118872" numCol="1" spcCol="0" rtlCol="0" fromWordArt="0" anchor="t" anchorCtr="0" forceAA="0" compatLnSpc="1">
            <a:prstTxWarp prst="textNoShape">
              <a:avLst/>
            </a:prstTxWarp>
            <a:noAutofit/>
          </a:bodyPr>
          <a:lstStyle/>
          <a:p>
            <a:pPr algn="l" defTabSz="757653" fontAlgn="base">
              <a:spcBef>
                <a:spcPct val="0"/>
              </a:spcBef>
              <a:spcAft>
                <a:spcPct val="0"/>
              </a:spcAft>
            </a:pPr>
            <a:endParaRPr lang="en-AU" sz="1625"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948512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425649" y="1792367"/>
            <a:ext cx="9054703" cy="3811860"/>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461119" y="750094"/>
            <a:ext cx="6000989"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Tree>
    <p:extLst>
      <p:ext uri="{BB962C8B-B14F-4D97-AF65-F5344CB8AC3E}">
        <p14:creationId xmlns:p14="http://schemas.microsoft.com/office/powerpoint/2010/main" val="992660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inal Slide">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B29681-B1DD-41F0-B9B4-3D365F52AD62}"/>
              </a:ext>
            </a:extLst>
          </p:cNvPr>
          <p:cNvSpPr/>
          <p:nvPr userDrawn="1"/>
        </p:nvSpPr>
        <p:spPr bwMode="auto">
          <a:xfrm>
            <a:off x="0" y="5465763"/>
            <a:ext cx="9906000" cy="1392237"/>
          </a:xfrm>
          <a:prstGeom prst="rect">
            <a:avLst/>
          </a:prstGeom>
          <a:solidFill>
            <a:schemeClr val="accent4"/>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12" name="object 6">
            <a:extLst>
              <a:ext uri="{FF2B5EF4-FFF2-40B4-BE49-F238E27FC236}">
                <a16:creationId xmlns:a16="http://schemas.microsoft.com/office/drawing/2014/main" id="{AFA6E87E-01CB-4F40-9D3F-59B8A5F61546}"/>
              </a:ext>
            </a:extLst>
          </p:cNvPr>
          <p:cNvSpPr txBox="1">
            <a:spLocks/>
          </p:cNvSpPr>
          <p:nvPr userDrawn="1"/>
        </p:nvSpPr>
        <p:spPr bwMode="auto">
          <a:xfrm>
            <a:off x="1031952" y="5738737"/>
            <a:ext cx="6178355" cy="199738"/>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400" b="0">
                <a:solidFill>
                  <a:schemeClr val="accent1"/>
                </a:solidFill>
                <a:latin typeface="Roboto Medium" pitchFamily="2" charset="0"/>
                <a:ea typeface="Roboto Medium" pitchFamily="2" charset="0"/>
                <a:cs typeface="Arial"/>
              </a:rPr>
              <a:t>caritas.org.au/project-compassion</a:t>
            </a:r>
          </a:p>
        </p:txBody>
      </p:sp>
      <p:sp>
        <p:nvSpPr>
          <p:cNvPr id="13" name="object 6">
            <a:extLst>
              <a:ext uri="{FF2B5EF4-FFF2-40B4-BE49-F238E27FC236}">
                <a16:creationId xmlns:a16="http://schemas.microsoft.com/office/drawing/2014/main" id="{C7E5BAF6-DA75-40C2-97BA-9F9010154CFD}"/>
              </a:ext>
            </a:extLst>
          </p:cNvPr>
          <p:cNvSpPr txBox="1">
            <a:spLocks/>
          </p:cNvSpPr>
          <p:nvPr userDrawn="1"/>
        </p:nvSpPr>
        <p:spPr bwMode="auto">
          <a:xfrm>
            <a:off x="1039279" y="6056576"/>
            <a:ext cx="4843541" cy="179517"/>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400" b="0">
                <a:solidFill>
                  <a:schemeClr val="accent1"/>
                </a:solidFill>
                <a:latin typeface="Roboto Medium" pitchFamily="2" charset="0"/>
                <a:ea typeface="Roboto Medium" pitchFamily="2" charset="0"/>
                <a:cs typeface="Arial"/>
              </a:rPr>
              <a:t>1800 024 413</a:t>
            </a:r>
          </a:p>
        </p:txBody>
      </p:sp>
      <p:sp>
        <p:nvSpPr>
          <p:cNvPr id="14" name="object 6">
            <a:extLst>
              <a:ext uri="{FF2B5EF4-FFF2-40B4-BE49-F238E27FC236}">
                <a16:creationId xmlns:a16="http://schemas.microsoft.com/office/drawing/2014/main" id="{A9F2EC36-7E18-4969-B890-37290BBF49E7}"/>
              </a:ext>
            </a:extLst>
          </p:cNvPr>
          <p:cNvSpPr txBox="1">
            <a:spLocks/>
          </p:cNvSpPr>
          <p:nvPr userDrawn="1"/>
        </p:nvSpPr>
        <p:spPr bwMode="auto">
          <a:xfrm>
            <a:off x="1039279" y="6321691"/>
            <a:ext cx="3939651" cy="21495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400" b="0">
                <a:solidFill>
                  <a:schemeClr val="accent1"/>
                </a:solidFill>
                <a:latin typeface="Roboto Medium" pitchFamily="2" charset="0"/>
                <a:ea typeface="Roboto Medium" pitchFamily="2" charset="0"/>
                <a:cs typeface="Arial"/>
              </a:rPr>
              <a:t>#</a:t>
            </a:r>
            <a:r>
              <a:rPr lang="en-AU" sz="1400" b="0" err="1">
                <a:solidFill>
                  <a:schemeClr val="accent1"/>
                </a:solidFill>
                <a:latin typeface="Roboto Medium" pitchFamily="2" charset="0"/>
                <a:ea typeface="Roboto Medium" pitchFamily="2" charset="0"/>
                <a:cs typeface="Arial"/>
              </a:rPr>
              <a:t>projectcompassion</a:t>
            </a:r>
            <a:endParaRPr lang="en-AU" sz="1400" b="0">
              <a:solidFill>
                <a:schemeClr val="accent1"/>
              </a:solidFill>
              <a:latin typeface="Roboto Medium" pitchFamily="2" charset="0"/>
              <a:ea typeface="Roboto Medium" pitchFamily="2" charset="0"/>
              <a:cs typeface="Arial"/>
            </a:endParaRPr>
          </a:p>
        </p:txBody>
      </p:sp>
      <p:pic>
        <p:nvPicPr>
          <p:cNvPr id="15" name="Picture 14">
            <a:extLst>
              <a:ext uri="{FF2B5EF4-FFF2-40B4-BE49-F238E27FC236}">
                <a16:creationId xmlns:a16="http://schemas.microsoft.com/office/drawing/2014/main" id="{DD2040DB-7C6E-4E11-9633-39A28B7E47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3342" y="5641051"/>
            <a:ext cx="395109" cy="395109"/>
          </a:xfrm>
          <a:prstGeom prst="rect">
            <a:avLst/>
          </a:prstGeom>
        </p:spPr>
      </p:pic>
      <p:pic>
        <p:nvPicPr>
          <p:cNvPr id="16" name="Picture 15">
            <a:extLst>
              <a:ext uri="{FF2B5EF4-FFF2-40B4-BE49-F238E27FC236}">
                <a16:creationId xmlns:a16="http://schemas.microsoft.com/office/drawing/2014/main" id="{0FC6F6F7-974E-4ECC-B4BB-8FE8F21221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8707" y="5939845"/>
            <a:ext cx="381846" cy="381846"/>
          </a:xfrm>
          <a:prstGeom prst="rect">
            <a:avLst/>
          </a:prstGeom>
        </p:spPr>
      </p:pic>
      <p:pic>
        <p:nvPicPr>
          <p:cNvPr id="17" name="Picture 16">
            <a:extLst>
              <a:ext uri="{FF2B5EF4-FFF2-40B4-BE49-F238E27FC236}">
                <a16:creationId xmlns:a16="http://schemas.microsoft.com/office/drawing/2014/main" id="{A42C8253-5107-4F0A-BEEB-76CB232E235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0699" y="6236093"/>
            <a:ext cx="381846" cy="381846"/>
          </a:xfrm>
          <a:prstGeom prst="rect">
            <a:avLst/>
          </a:prstGeom>
        </p:spPr>
      </p:pic>
      <p:pic>
        <p:nvPicPr>
          <p:cNvPr id="18" name="Picture 17">
            <a:extLst>
              <a:ext uri="{FF2B5EF4-FFF2-40B4-BE49-F238E27FC236}">
                <a16:creationId xmlns:a16="http://schemas.microsoft.com/office/drawing/2014/main" id="{07E3BA8C-62FD-472B-9315-4CFDDF34F80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141729" y="5750352"/>
            <a:ext cx="4398441" cy="787998"/>
          </a:xfrm>
          <a:prstGeom prst="rect">
            <a:avLst/>
          </a:prstGeom>
        </p:spPr>
      </p:pic>
      <p:pic>
        <p:nvPicPr>
          <p:cNvPr id="19" name="Picture 18">
            <a:extLst>
              <a:ext uri="{FF2B5EF4-FFF2-40B4-BE49-F238E27FC236}">
                <a16:creationId xmlns:a16="http://schemas.microsoft.com/office/drawing/2014/main" id="{A0A10814-941C-432F-A9ED-43DF487DB5EB}"/>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735401" y="1307942"/>
            <a:ext cx="6435198" cy="3055853"/>
          </a:xfrm>
          <a:prstGeom prst="rect">
            <a:avLst/>
          </a:prstGeom>
        </p:spPr>
      </p:pic>
    </p:spTree>
    <p:extLst>
      <p:ext uri="{BB962C8B-B14F-4D97-AF65-F5344CB8AC3E}">
        <p14:creationId xmlns:p14="http://schemas.microsoft.com/office/powerpoint/2010/main" val="2204321103"/>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arge Column_Teal">
    <p:bg>
      <p:bgPr>
        <a:solidFill>
          <a:schemeClr val="accent3"/>
        </a:solidFill>
        <a:effectLst/>
      </p:bgPr>
    </p:bg>
    <p:spTree>
      <p:nvGrpSpPr>
        <p:cNvPr id="1" name=""/>
        <p:cNvGrpSpPr/>
        <p:nvPr/>
      </p:nvGrpSpPr>
      <p:grpSpPr>
        <a:xfrm>
          <a:off x="0" y="0"/>
          <a:ext cx="0" cy="0"/>
          <a:chOff x="0" y="0"/>
          <a:chExt cx="0" cy="0"/>
        </a:xfrm>
      </p:grpSpPr>
      <p:pic>
        <p:nvPicPr>
          <p:cNvPr id="5" name="Picture 3" descr="Shape, circle&#10;&#10;Description automatically generated">
            <a:extLst>
              <a:ext uri="{FF2B5EF4-FFF2-40B4-BE49-F238E27FC236}">
                <a16:creationId xmlns:a16="http://schemas.microsoft.com/office/drawing/2014/main" id="{5989B4DA-A700-4964-AE68-69F7C5A7C96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858963"/>
            <a:ext cx="9906000" cy="31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lide Number Placeholder 2">
            <a:extLst>
              <a:ext uri="{FF2B5EF4-FFF2-40B4-BE49-F238E27FC236}">
                <a16:creationId xmlns:a16="http://schemas.microsoft.com/office/drawing/2014/main" id="{27CDBE06-E64F-4EE8-AEFF-AFE32FA369DC}"/>
              </a:ext>
            </a:extLst>
          </p:cNvPr>
          <p:cNvSpPr>
            <a:spLocks noGrp="1"/>
          </p:cNvSpPr>
          <p:nvPr>
            <p:ph type="sldNum" sz="quarter" idx="14"/>
          </p:nvPr>
        </p:nvSpPr>
        <p:spPr/>
        <p:txBody>
          <a:bodyPr/>
          <a:lstStyle>
            <a:lvl1pPr>
              <a:defRPr/>
            </a:lvl1pPr>
          </a:lstStyle>
          <a:p>
            <a:fld id="{90F2D235-9E38-49AE-B3FB-E9D8B5A62096}" type="slidenum">
              <a:rPr lang="en-AU" altLang="en-US"/>
              <a:pPr/>
              <a:t>‹#›</a:t>
            </a:fld>
            <a:endParaRPr lang="en-AU" altLang="en-US"/>
          </a:p>
        </p:txBody>
      </p:sp>
    </p:spTree>
    <p:extLst>
      <p:ext uri="{BB962C8B-B14F-4D97-AF65-F5344CB8AC3E}">
        <p14:creationId xmlns:p14="http://schemas.microsoft.com/office/powerpoint/2010/main" val="2479408345"/>
      </p:ext>
    </p:extLst>
  </p:cSld>
  <p:clrMapOvr>
    <a:masterClrMapping/>
  </p:clrMapOvr>
  <p:transition spd="med">
    <p:fade/>
  </p:transition>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2_Title">
    <p:bg>
      <p:bgPr>
        <a:solidFill>
          <a:schemeClr val="accent3"/>
        </a:solidFill>
        <a:effectLst/>
      </p:bgPr>
    </p:bg>
    <p:spTree>
      <p:nvGrpSpPr>
        <p:cNvPr id="1" name=""/>
        <p:cNvGrpSpPr/>
        <p:nvPr/>
      </p:nvGrpSpPr>
      <p:grpSpPr>
        <a:xfrm>
          <a:off x="0" y="0"/>
          <a:ext cx="0" cy="0"/>
          <a:chOff x="0" y="0"/>
          <a:chExt cx="0" cy="0"/>
        </a:xfrm>
      </p:grpSpPr>
      <p:sp>
        <p:nvSpPr>
          <p:cNvPr id="2" name="Picture Placeholder 4"/>
          <p:cNvSpPr>
            <a:spLocks noGrp="1"/>
          </p:cNvSpPr>
          <p:nvPr>
            <p:ph type="pic" sz="quarter" idx="16"/>
          </p:nvPr>
        </p:nvSpPr>
        <p:spPr>
          <a:xfrm>
            <a:off x="6051356" y="457200"/>
            <a:ext cx="344777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300"/>
            </a:lvl1pPr>
          </a:lstStyle>
          <a:p>
            <a:pPr lvl="0"/>
            <a:r>
              <a:rPr lang="en-US" noProof="0"/>
              <a:t>Click icon to add picture</a:t>
            </a:r>
            <a:endParaRPr lang="en-AU" noProof="0"/>
          </a:p>
        </p:txBody>
      </p:sp>
      <p:sp>
        <p:nvSpPr>
          <p:cNvPr id="29" name="Text Placeholder 2"/>
          <p:cNvSpPr>
            <a:spLocks noGrp="1"/>
          </p:cNvSpPr>
          <p:nvPr>
            <p:ph type="body" sz="quarter" idx="11"/>
          </p:nvPr>
        </p:nvSpPr>
        <p:spPr>
          <a:xfrm>
            <a:off x="406870" y="4844529"/>
            <a:ext cx="4274491" cy="658776"/>
          </a:xfrm>
        </p:spPr>
        <p:txBody>
          <a:bodyPr/>
          <a:lstStyle>
            <a:lvl1pPr marL="0" indent="0" algn="ctr">
              <a:buNone/>
              <a:defRPr sz="1650" b="1" cap="all" baseline="0">
                <a:solidFill>
                  <a:schemeClr val="accent4"/>
                </a:solidFill>
              </a:defRPr>
            </a:lvl1pPr>
            <a:lvl2pPr>
              <a:defRPr sz="1650" b="1" cap="all" baseline="0">
                <a:solidFill>
                  <a:schemeClr val="bg1"/>
                </a:solidFill>
              </a:defRPr>
            </a:lvl2pPr>
            <a:lvl3pPr>
              <a:defRPr sz="1650" b="1" cap="all" baseline="0">
                <a:solidFill>
                  <a:schemeClr val="bg1"/>
                </a:solidFill>
              </a:defRPr>
            </a:lvl3pPr>
            <a:lvl4pPr>
              <a:defRPr sz="1650" b="1" cap="all" baseline="0">
                <a:solidFill>
                  <a:schemeClr val="bg1"/>
                </a:solidFill>
              </a:defRPr>
            </a:lvl4pPr>
            <a:lvl5pPr>
              <a:defRPr sz="1650" b="1" cap="all" baseline="0">
                <a:solidFill>
                  <a:schemeClr val="bg1"/>
                </a:solidFill>
              </a:defRPr>
            </a:lvl5pPr>
          </a:lstStyle>
          <a:p>
            <a:pPr lvl="0"/>
            <a:r>
              <a:rPr lang="en-US"/>
              <a:t>Edit Master text styles</a:t>
            </a:r>
          </a:p>
        </p:txBody>
      </p:sp>
      <p:sp>
        <p:nvSpPr>
          <p:cNvPr id="17" name="Picture Placeholder 4">
            <a:extLst>
              <a:ext uri="{FF2B5EF4-FFF2-40B4-BE49-F238E27FC236}">
                <a16:creationId xmlns:a16="http://schemas.microsoft.com/office/drawing/2014/main" id="{22D7ED5B-4D48-4C4E-B709-B897FEE43899}"/>
              </a:ext>
            </a:extLst>
          </p:cNvPr>
          <p:cNvSpPr>
            <a:spLocks noGrp="1"/>
          </p:cNvSpPr>
          <p:nvPr>
            <p:ph type="pic" sz="quarter" idx="17"/>
          </p:nvPr>
        </p:nvSpPr>
        <p:spPr>
          <a:xfrm>
            <a:off x="6051355" y="4684035"/>
            <a:ext cx="344777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300"/>
            </a:lvl1pPr>
          </a:lstStyle>
          <a:p>
            <a:pPr lvl="0"/>
            <a:r>
              <a:rPr lang="en-US" noProof="0"/>
              <a:t>Click icon to add picture</a:t>
            </a:r>
            <a:endParaRPr lang="en-AU" noProof="0"/>
          </a:p>
        </p:txBody>
      </p:sp>
      <p:sp>
        <p:nvSpPr>
          <p:cNvPr id="18" name="Picture Placeholder 4">
            <a:extLst>
              <a:ext uri="{FF2B5EF4-FFF2-40B4-BE49-F238E27FC236}">
                <a16:creationId xmlns:a16="http://schemas.microsoft.com/office/drawing/2014/main" id="{FA75809B-7A67-4AA4-96F8-C6A00105F8A5}"/>
              </a:ext>
            </a:extLst>
          </p:cNvPr>
          <p:cNvSpPr>
            <a:spLocks noGrp="1"/>
          </p:cNvSpPr>
          <p:nvPr>
            <p:ph type="pic" sz="quarter" idx="18"/>
          </p:nvPr>
        </p:nvSpPr>
        <p:spPr>
          <a:xfrm>
            <a:off x="6051355" y="2570617"/>
            <a:ext cx="344777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300"/>
            </a:lvl1pPr>
          </a:lstStyle>
          <a:p>
            <a:pPr lvl="0"/>
            <a:r>
              <a:rPr lang="en-US" noProof="0"/>
              <a:t>Click icon to add picture</a:t>
            </a:r>
            <a:endParaRPr lang="en-AU" noProof="0"/>
          </a:p>
        </p:txBody>
      </p:sp>
      <p:pic>
        <p:nvPicPr>
          <p:cNvPr id="20" name="Picture 19">
            <a:extLst>
              <a:ext uri="{FF2B5EF4-FFF2-40B4-BE49-F238E27FC236}">
                <a16:creationId xmlns:a16="http://schemas.microsoft.com/office/drawing/2014/main" id="{9F593AE5-430A-4608-AC6E-8007BCAA3D2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1621" b="-11621"/>
          <a:stretch/>
        </p:blipFill>
        <p:spPr>
          <a:xfrm>
            <a:off x="406869" y="457201"/>
            <a:ext cx="2125914" cy="779899"/>
          </a:xfrm>
          <a:prstGeom prst="rect">
            <a:avLst/>
          </a:prstGeom>
        </p:spPr>
      </p:pic>
      <p:pic>
        <p:nvPicPr>
          <p:cNvPr id="4" name="Picture 3">
            <a:extLst>
              <a:ext uri="{FF2B5EF4-FFF2-40B4-BE49-F238E27FC236}">
                <a16:creationId xmlns:a16="http://schemas.microsoft.com/office/drawing/2014/main" id="{46F0A3FE-1BD7-4032-8D98-326145866B2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1506" b="-11506"/>
          <a:stretch/>
        </p:blipFill>
        <p:spPr>
          <a:xfrm>
            <a:off x="293246" y="1679014"/>
            <a:ext cx="4388114" cy="2564632"/>
          </a:xfrm>
          <a:prstGeom prst="rect">
            <a:avLst/>
          </a:prstGeom>
        </p:spPr>
      </p:pic>
      <p:sp>
        <p:nvSpPr>
          <p:cNvPr id="5" name="Rectangle: Rounded Corners 4">
            <a:extLst>
              <a:ext uri="{FF2B5EF4-FFF2-40B4-BE49-F238E27FC236}">
                <a16:creationId xmlns:a16="http://schemas.microsoft.com/office/drawing/2014/main" id="{94C6A1DF-EBEE-4AB7-884F-A434EB9D865E}"/>
              </a:ext>
            </a:extLst>
          </p:cNvPr>
          <p:cNvSpPr/>
          <p:nvPr userDrawn="1"/>
        </p:nvSpPr>
        <p:spPr bwMode="auto">
          <a:xfrm>
            <a:off x="406870" y="4630793"/>
            <a:ext cx="4274491" cy="1083239"/>
          </a:xfrm>
          <a:prstGeom prst="roundRect">
            <a:avLst/>
          </a:prstGeom>
          <a:solidFill>
            <a:schemeClr val="accent2"/>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90" tIns="118872" rIns="148590" bIns="118872" numCol="1" spcCol="0" rtlCol="0" fromWordArt="0" anchor="t" anchorCtr="0" forceAA="0" compatLnSpc="1">
            <a:prstTxWarp prst="textNoShape">
              <a:avLst/>
            </a:prstTxWarp>
            <a:noAutofit/>
          </a:bodyPr>
          <a:lstStyle/>
          <a:p>
            <a:pPr marL="0" marR="0" lvl="0" indent="0" algn="l" defTabSz="757634" rtl="0" eaLnBrk="0" fontAlgn="base" latinLnBrk="0" hangingPunct="0">
              <a:lnSpc>
                <a:spcPct val="100000"/>
              </a:lnSpc>
              <a:spcBef>
                <a:spcPct val="0"/>
              </a:spcBef>
              <a:spcAft>
                <a:spcPct val="0"/>
              </a:spcAft>
              <a:buClrTx/>
              <a:buSzTx/>
              <a:buFontTx/>
              <a:buNone/>
              <a:tabLst/>
              <a:defRPr/>
            </a:pPr>
            <a:endParaRPr kumimoji="0" lang="en-AU" sz="1625" b="0" i="0" u="none" strike="noStrike" kern="1200" cap="none" spc="0" normalizeH="0" baseline="0" noProof="0">
              <a:ln>
                <a:noFill/>
              </a:ln>
              <a:solidFill>
                <a:srgbClr val="FFFFFF"/>
              </a:solidFill>
              <a:effectLst/>
              <a:uLnTx/>
              <a:uFillTx/>
              <a:latin typeface="Roboto" pitchFamily="2" charset="0"/>
              <a:ea typeface="Segoe UI" pitchFamily="34" charset="0"/>
              <a:cs typeface="Segoe UI" pitchFamily="34" charset="0"/>
            </a:endParaRPr>
          </a:p>
        </p:txBody>
      </p:sp>
      <p:grpSp>
        <p:nvGrpSpPr>
          <p:cNvPr id="13" name="Group 12">
            <a:extLst>
              <a:ext uri="{FF2B5EF4-FFF2-40B4-BE49-F238E27FC236}">
                <a16:creationId xmlns:a16="http://schemas.microsoft.com/office/drawing/2014/main" id="{9689AA5C-0F7A-45A9-A855-0809AE1C6346}"/>
              </a:ext>
            </a:extLst>
          </p:cNvPr>
          <p:cNvGrpSpPr/>
          <p:nvPr userDrawn="1"/>
        </p:nvGrpSpPr>
        <p:grpSpPr>
          <a:xfrm>
            <a:off x="1017669" y="6066034"/>
            <a:ext cx="3050478" cy="386464"/>
            <a:chOff x="1243395" y="5950184"/>
            <a:chExt cx="3715241" cy="386464"/>
          </a:xfrm>
        </p:grpSpPr>
        <p:sp>
          <p:nvSpPr>
            <p:cNvPr id="19" name="object 6">
              <a:extLst>
                <a:ext uri="{FF2B5EF4-FFF2-40B4-BE49-F238E27FC236}">
                  <a16:creationId xmlns:a16="http://schemas.microsoft.com/office/drawing/2014/main" id="{019DDB9F-B342-4B38-A251-B2DA2842363A}"/>
                </a:ext>
              </a:extLst>
            </p:cNvPr>
            <p:cNvSpPr txBox="1">
              <a:spLocks/>
            </p:cNvSpPr>
            <p:nvPr userDrawn="1"/>
          </p:nvSpPr>
          <p:spPr bwMode="auto">
            <a:xfrm>
              <a:off x="1684654" y="6105667"/>
              <a:ext cx="3273982" cy="146624"/>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marL="0" marR="0" lvl="0" indent="0" algn="l" defTabSz="827943" rtl="0" eaLnBrk="1" fontAlgn="auto" latinLnBrk="0" hangingPunct="1">
                <a:lnSpc>
                  <a:spcPts val="2385"/>
                </a:lnSpc>
                <a:spcBef>
                  <a:spcPct val="0"/>
                </a:spcBef>
                <a:spcAft>
                  <a:spcPts val="0"/>
                </a:spcAft>
                <a:buClrTx/>
                <a:buSzTx/>
                <a:buFontTx/>
                <a:buNone/>
                <a:tabLst/>
                <a:defRPr/>
              </a:pPr>
              <a:r>
                <a:rPr kumimoji="0" lang="en-AU" sz="1300" b="0" i="0" u="none" strike="noStrike" kern="800" cap="none" spc="41" normalizeH="0" baseline="0" noProof="0">
                  <a:ln>
                    <a:noFill/>
                  </a:ln>
                  <a:solidFill>
                    <a:prstClr val="white"/>
                  </a:solidFill>
                  <a:effectLst/>
                  <a:uLnTx/>
                  <a:uFillTx/>
                  <a:latin typeface="Roboto" pitchFamily="2" charset="0"/>
                  <a:ea typeface="+mj-ea"/>
                  <a:cs typeface="Arial"/>
                </a:rPr>
                <a:t>caritas.org.au/project-compassion</a:t>
              </a:r>
            </a:p>
          </p:txBody>
        </p:sp>
        <p:pic>
          <p:nvPicPr>
            <p:cNvPr id="21" name="Picture 15" descr="Icon&#10;&#10;Description automatically generated">
              <a:extLst>
                <a:ext uri="{FF2B5EF4-FFF2-40B4-BE49-F238E27FC236}">
                  <a16:creationId xmlns:a16="http://schemas.microsoft.com/office/drawing/2014/main" id="{F1112B9C-82F0-4816-B5D8-DBC3E6E77765}"/>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a:ext>
              </a:extLst>
            </a:blip>
            <a:srcRect t="-11117" b="-11117"/>
            <a:stretch/>
          </p:blipFill>
          <p:spPr bwMode="auto">
            <a:xfrm>
              <a:off x="1243395" y="5950184"/>
              <a:ext cx="343524" cy="38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2546865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7F056-CD89-2942-8EAC-A48A2605674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21" name="Rectangle 20">
            <a:extLst>
              <a:ext uri="{FF2B5EF4-FFF2-40B4-BE49-F238E27FC236}">
                <a16:creationId xmlns:a16="http://schemas.microsoft.com/office/drawing/2014/main" id="{873B1A09-AD05-CA40-8B5F-FD5E308641CB}"/>
              </a:ext>
            </a:extLst>
          </p:cNvPr>
          <p:cNvSpPr/>
          <p:nvPr/>
        </p:nvSpPr>
        <p:spPr>
          <a:xfrm>
            <a:off x="-1759" y="0"/>
            <a:ext cx="9906000" cy="6858000"/>
          </a:xfrm>
          <a:prstGeom prst="rect">
            <a:avLst/>
          </a:prstGeom>
          <a:solidFill>
            <a:srgbClr val="762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2" dirty="0"/>
          </a:p>
        </p:txBody>
      </p:sp>
      <p:sp>
        <p:nvSpPr>
          <p:cNvPr id="29" name="Title 28">
            <a:extLst>
              <a:ext uri="{FF2B5EF4-FFF2-40B4-BE49-F238E27FC236}">
                <a16:creationId xmlns:a16="http://schemas.microsoft.com/office/drawing/2014/main" id="{31CFC8E2-F8BD-744D-B390-3DDBA3C50E2D}"/>
              </a:ext>
            </a:extLst>
          </p:cNvPr>
          <p:cNvSpPr>
            <a:spLocks noGrp="1"/>
          </p:cNvSpPr>
          <p:nvPr>
            <p:ph type="title"/>
          </p:nvPr>
        </p:nvSpPr>
        <p:spPr>
          <a:xfrm>
            <a:off x="680797" y="2474338"/>
            <a:ext cx="8544409" cy="535777"/>
          </a:xfrm>
          <a:prstGeom prst="rect">
            <a:avLst/>
          </a:prstGeom>
        </p:spPr>
        <p:txBody>
          <a:bodyPr/>
          <a:lstStyle>
            <a:lvl1pPr>
              <a:defRPr sz="2812" b="1">
                <a:solidFill>
                  <a:srgbClr val="E5DBCB"/>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cxnSp>
        <p:nvCxnSpPr>
          <p:cNvPr id="31" name="Straight Connector 30">
            <a:extLst>
              <a:ext uri="{FF2B5EF4-FFF2-40B4-BE49-F238E27FC236}">
                <a16:creationId xmlns:a16="http://schemas.microsoft.com/office/drawing/2014/main" id="{6FF576D0-633B-964B-B0CF-620C7B923433}"/>
              </a:ext>
            </a:extLst>
          </p:cNvPr>
          <p:cNvCxnSpPr/>
          <p:nvPr/>
        </p:nvCxnSpPr>
        <p:spPr>
          <a:xfrm>
            <a:off x="680795" y="3170853"/>
            <a:ext cx="7255371" cy="0"/>
          </a:xfrm>
          <a:prstGeom prst="line">
            <a:avLst/>
          </a:prstGeom>
          <a:ln w="47625">
            <a:solidFill>
              <a:srgbClr val="E5DBCB"/>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D54C216-3735-E445-A234-EBC3E5324E0E}"/>
              </a:ext>
            </a:extLst>
          </p:cNvPr>
          <p:cNvPicPr>
            <a:picLocks noChangeAspect="1"/>
          </p:cNvPicPr>
          <p:nvPr/>
        </p:nvPicPr>
        <p:blipFill>
          <a:blip r:embed="rId3"/>
          <a:stretch>
            <a:fillRect/>
          </a:stretch>
        </p:blipFill>
        <p:spPr>
          <a:xfrm>
            <a:off x="8692951" y="6468983"/>
            <a:ext cx="922207" cy="252851"/>
          </a:xfrm>
          <a:prstGeom prst="rect">
            <a:avLst/>
          </a:prstGeom>
        </p:spPr>
      </p:pic>
      <p:sp>
        <p:nvSpPr>
          <p:cNvPr id="8" name="Text Placeholder 7">
            <a:extLst>
              <a:ext uri="{FF2B5EF4-FFF2-40B4-BE49-F238E27FC236}">
                <a16:creationId xmlns:a16="http://schemas.microsoft.com/office/drawing/2014/main" id="{A71E0ED4-636A-8C4B-8D27-014D03B83789}"/>
              </a:ext>
            </a:extLst>
          </p:cNvPr>
          <p:cNvSpPr>
            <a:spLocks noGrp="1"/>
          </p:cNvSpPr>
          <p:nvPr>
            <p:ph type="body" sz="quarter" idx="10"/>
          </p:nvPr>
        </p:nvSpPr>
        <p:spPr>
          <a:xfrm>
            <a:off x="694868" y="3331593"/>
            <a:ext cx="6245665" cy="399604"/>
          </a:xfrm>
          <a:prstGeom prst="rect">
            <a:avLst/>
          </a:prstGeom>
        </p:spPr>
        <p:txBody>
          <a:bodyPr/>
          <a:lstStyle>
            <a:lvl1pPr>
              <a:defRPr sz="1969" b="0" i="0">
                <a:solidFill>
                  <a:srgbClr val="E5DBCB"/>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642511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A4C3A94-BAD1-A84D-A77A-FB679380A73C}"/>
              </a:ext>
            </a:extLst>
          </p:cNvPr>
          <p:cNvSpPr/>
          <p:nvPr/>
        </p:nvSpPr>
        <p:spPr>
          <a:xfrm>
            <a:off x="0" y="0"/>
            <a:ext cx="9906000" cy="2286000"/>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762000"/>
          </a:solidFill>
        </p:spPr>
        <p:txBody>
          <a:bodyPr wrap="square" lIns="0" tIns="0" rIns="0" bIns="0" rtlCol="0"/>
          <a:lstStyle/>
          <a:p>
            <a:endParaRPr sz="932" dirty="0"/>
          </a:p>
        </p:txBody>
      </p:sp>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2286001"/>
            <a:ext cx="9906000" cy="4036219"/>
          </a:xfrm>
          <a:prstGeom prst="rect">
            <a:avLst/>
          </a:prstGeom>
        </p:spPr>
        <p:txBody>
          <a:bodyPr/>
          <a:lstStyle/>
          <a:p>
            <a:r>
              <a:rPr lang="en-GB"/>
              <a:t>Click icon to add picture</a:t>
            </a:r>
            <a:endParaRPr lang="en-US"/>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367607" y="1232298"/>
            <a:ext cx="8544409" cy="482203"/>
          </a:xfrm>
          <a:prstGeom prst="rect">
            <a:avLst/>
          </a:prstGeom>
        </p:spPr>
        <p:txBody>
          <a:bodyPr anchor="ctr"/>
          <a:lstStyle>
            <a:lvl1pPr>
              <a:defRPr sz="3800" b="1">
                <a:solidFill>
                  <a:srgbClr val="E5DBCB"/>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4197406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720000"/>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9906000" cy="2286000"/>
          </a:xfrm>
          <a:prstGeom prst="rect">
            <a:avLst/>
          </a:prstGeom>
        </p:spPr>
        <p:txBody>
          <a:bodyPr/>
          <a:lstStyle/>
          <a:p>
            <a:r>
              <a:rPr lang="en-GB"/>
              <a:t>Click icon to add picture</a:t>
            </a:r>
            <a:endParaRPr lang="en-US"/>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680797" y="2625328"/>
            <a:ext cx="8544409" cy="482203"/>
          </a:xfrm>
          <a:prstGeom prst="rect">
            <a:avLst/>
          </a:prstGeom>
        </p:spPr>
        <p:txBody>
          <a:bodyPr/>
          <a:lstStyle>
            <a:lvl1pPr>
              <a:defRPr sz="2672" b="1">
                <a:solidFill>
                  <a:srgbClr val="E5DBCB"/>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086FE831-9EFD-2A42-A1FF-193C4DB34CFC}"/>
              </a:ext>
            </a:extLst>
          </p:cNvPr>
          <p:cNvSpPr>
            <a:spLocks noGrp="1"/>
          </p:cNvSpPr>
          <p:nvPr>
            <p:ph type="body" sz="quarter" idx="11"/>
          </p:nvPr>
        </p:nvSpPr>
        <p:spPr>
          <a:xfrm>
            <a:off x="694868" y="3331593"/>
            <a:ext cx="6245665" cy="399604"/>
          </a:xfrm>
          <a:prstGeom prst="rect">
            <a:avLst/>
          </a:prstGeom>
        </p:spPr>
        <p:txBody>
          <a:bodyPr/>
          <a:lstStyle>
            <a:lvl1pPr>
              <a:defRPr sz="1969" b="0" i="0">
                <a:solidFill>
                  <a:srgbClr val="E5DBCB"/>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399870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Image (l) + Content_D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574CB3-589D-424A-8785-269CF41AB38F}"/>
              </a:ext>
            </a:extLst>
          </p:cNvPr>
          <p:cNvSpPr/>
          <p:nvPr userDrawn="1"/>
        </p:nvSpPr>
        <p:spPr bwMode="auto">
          <a:xfrm>
            <a:off x="0" y="5"/>
            <a:ext cx="9906000" cy="1072529"/>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90" tIns="118872" rIns="148590" bIns="118872" numCol="1" spcCol="0" rtlCol="0" fromWordArt="0" anchor="t" anchorCtr="0" forceAA="0" compatLnSpc="1">
            <a:prstTxWarp prst="textNoShape">
              <a:avLst/>
            </a:prstTxWarp>
            <a:noAutofit/>
          </a:bodyPr>
          <a:lstStyle/>
          <a:p>
            <a:pPr algn="l" defTabSz="757653" fontAlgn="base">
              <a:spcBef>
                <a:spcPct val="0"/>
              </a:spcBef>
              <a:spcAft>
                <a:spcPct val="0"/>
              </a:spcAft>
            </a:pPr>
            <a:endParaRPr lang="en-AU" sz="1625" dirty="0">
              <a:solidFill>
                <a:srgbClr val="FFFFFF"/>
              </a:solidFill>
              <a:ea typeface="Segoe UI" pitchFamily="34" charset="0"/>
              <a:cs typeface="Segoe UI" pitchFamily="34" charset="0"/>
            </a:endParaRPr>
          </a:p>
        </p:txBody>
      </p:sp>
      <p:sp>
        <p:nvSpPr>
          <p:cNvPr id="2" name="Title 1"/>
          <p:cNvSpPr>
            <a:spLocks noGrp="1"/>
          </p:cNvSpPr>
          <p:nvPr>
            <p:ph type="title"/>
          </p:nvPr>
        </p:nvSpPr>
        <p:spPr>
          <a:xfrm>
            <a:off x="220775" y="282144"/>
            <a:ext cx="7867884" cy="508240"/>
          </a:xfrm>
        </p:spPr>
        <p:txBody>
          <a:bodyPr anchor="t"/>
          <a:lstStyle>
            <a:lvl1pPr>
              <a:defRPr sz="2925" b="1">
                <a:solidFill>
                  <a:schemeClr val="bg1"/>
                </a:solidFill>
              </a:defRPr>
            </a:lvl1pPr>
          </a:lstStyle>
          <a:p>
            <a:r>
              <a:rPr lang="en-US" dirty="0"/>
              <a:t>Click to edit Master title style</a:t>
            </a:r>
            <a:endParaRPr lang="en-AU" dirty="0"/>
          </a:p>
        </p:txBody>
      </p:sp>
      <p:sp>
        <p:nvSpPr>
          <p:cNvPr id="6" name="Content Placeholder 5">
            <a:extLst>
              <a:ext uri="{FF2B5EF4-FFF2-40B4-BE49-F238E27FC236}">
                <a16:creationId xmlns:a16="http://schemas.microsoft.com/office/drawing/2014/main" id="{D10BE1D3-7666-4139-BF2F-EDF4782E4D13}"/>
              </a:ext>
            </a:extLst>
          </p:cNvPr>
          <p:cNvSpPr>
            <a:spLocks noGrp="1"/>
          </p:cNvSpPr>
          <p:nvPr>
            <p:ph sz="quarter" idx="10"/>
          </p:nvPr>
        </p:nvSpPr>
        <p:spPr>
          <a:xfrm>
            <a:off x="220775" y="1306288"/>
            <a:ext cx="4589054" cy="5258891"/>
          </a:xfrm>
        </p:spPr>
        <p:txBody>
          <a:bodyPr/>
          <a:lstStyle>
            <a:lvl1pPr>
              <a:defRPr sz="1950">
                <a:solidFill>
                  <a:schemeClr val="tx1"/>
                </a:solidFill>
              </a:defRPr>
            </a:lvl1pPr>
            <a:lvl2pPr>
              <a:defRPr sz="1950">
                <a:solidFill>
                  <a:schemeClr val="tx1"/>
                </a:solidFill>
              </a:defRPr>
            </a:lvl2pPr>
            <a:lvl3pPr>
              <a:defRPr sz="1950">
                <a:solidFill>
                  <a:schemeClr val="tx1"/>
                </a:solidFill>
              </a:defRPr>
            </a:lvl3pPr>
            <a:lvl4pPr>
              <a:defRPr sz="1950">
                <a:solidFill>
                  <a:schemeClr val="tx1"/>
                </a:solidFill>
              </a:defRPr>
            </a:lvl4pPr>
            <a:lvl5pPr>
              <a:defRPr sz="1950">
                <a:solidFill>
                  <a:schemeClr val="tx1"/>
                </a:solidFill>
              </a:defRPr>
            </a:lvl5pPr>
          </a:lstStyle>
          <a:p>
            <a:pPr lvl="0"/>
            <a:r>
              <a:rPr lang="en-US" dirty="0"/>
              <a:t>Edit Master text styles</a:t>
            </a:r>
          </a:p>
        </p:txBody>
      </p:sp>
      <p:sp>
        <p:nvSpPr>
          <p:cNvPr id="9" name="Content Placeholder 5">
            <a:extLst>
              <a:ext uri="{FF2B5EF4-FFF2-40B4-BE49-F238E27FC236}">
                <a16:creationId xmlns:a16="http://schemas.microsoft.com/office/drawing/2014/main" id="{B5DF83C7-660C-4C24-A065-793B89188D49}"/>
              </a:ext>
            </a:extLst>
          </p:cNvPr>
          <p:cNvSpPr>
            <a:spLocks noGrp="1"/>
          </p:cNvSpPr>
          <p:nvPr>
            <p:ph sz="quarter" idx="11"/>
          </p:nvPr>
        </p:nvSpPr>
        <p:spPr>
          <a:xfrm>
            <a:off x="5096171" y="1307437"/>
            <a:ext cx="4589054" cy="5258891"/>
          </a:xfrm>
        </p:spPr>
        <p:txBody>
          <a:bodyPr/>
          <a:lstStyle>
            <a:lvl1pPr>
              <a:defRPr sz="1950">
                <a:solidFill>
                  <a:schemeClr val="tx1"/>
                </a:solidFill>
              </a:defRPr>
            </a:lvl1pPr>
            <a:lvl2pPr>
              <a:defRPr sz="1950">
                <a:solidFill>
                  <a:schemeClr val="tx1"/>
                </a:solidFill>
              </a:defRPr>
            </a:lvl2pPr>
            <a:lvl3pPr>
              <a:defRPr sz="1950">
                <a:solidFill>
                  <a:schemeClr val="tx1"/>
                </a:solidFill>
              </a:defRPr>
            </a:lvl3pPr>
            <a:lvl4pPr>
              <a:defRPr sz="1950">
                <a:solidFill>
                  <a:schemeClr val="tx1"/>
                </a:solidFill>
              </a:defRPr>
            </a:lvl4pPr>
            <a:lvl5pPr>
              <a:defRPr sz="1950">
                <a:solidFill>
                  <a:schemeClr val="tx1"/>
                </a:solidFill>
              </a:defRPr>
            </a:lvl5pPr>
          </a:lstStyle>
          <a:p>
            <a:pPr lvl="0"/>
            <a:r>
              <a:rPr lang="en-US" dirty="0"/>
              <a:t>Edit Master text styles</a:t>
            </a:r>
          </a:p>
        </p:txBody>
      </p:sp>
      <p:pic>
        <p:nvPicPr>
          <p:cNvPr id="11" name="Picture 10">
            <a:extLst>
              <a:ext uri="{FF2B5EF4-FFF2-40B4-BE49-F238E27FC236}">
                <a16:creationId xmlns:a16="http://schemas.microsoft.com/office/drawing/2014/main" id="{DF9A5453-8D54-4A6C-91D5-6AC9C8E298F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73034" y="6304946"/>
            <a:ext cx="1086998" cy="324000"/>
          </a:xfrm>
          <a:prstGeom prst="rect">
            <a:avLst/>
          </a:prstGeom>
        </p:spPr>
      </p:pic>
      <p:pic>
        <p:nvPicPr>
          <p:cNvPr id="12" name="Picture 11">
            <a:extLst>
              <a:ext uri="{FF2B5EF4-FFF2-40B4-BE49-F238E27FC236}">
                <a16:creationId xmlns:a16="http://schemas.microsoft.com/office/drawing/2014/main" id="{BD1B0CE2-94BC-45DE-B566-5F0D7ABDAAB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54786" y="229054"/>
            <a:ext cx="1505246" cy="513952"/>
          </a:xfrm>
          <a:prstGeom prst="rect">
            <a:avLst/>
          </a:prstGeom>
        </p:spPr>
      </p:pic>
    </p:spTree>
    <p:extLst>
      <p:ext uri="{BB962C8B-B14F-4D97-AF65-F5344CB8AC3E}">
        <p14:creationId xmlns:p14="http://schemas.microsoft.com/office/powerpoint/2010/main" val="66625229"/>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B3D24A-A257-0244-929D-991D26CD0651}"/>
              </a:ext>
            </a:extLst>
          </p:cNvPr>
          <p:cNvSpPr/>
          <p:nvPr/>
        </p:nvSpPr>
        <p:spPr>
          <a:xfrm>
            <a:off x="0" y="1"/>
            <a:ext cx="3495638" cy="6322219"/>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2"/>
          </a:p>
        </p:txBody>
      </p:sp>
      <p:sp>
        <p:nvSpPr>
          <p:cNvPr id="2" name="Title 1">
            <a:extLst>
              <a:ext uri="{FF2B5EF4-FFF2-40B4-BE49-F238E27FC236}">
                <a16:creationId xmlns:a16="http://schemas.microsoft.com/office/drawing/2014/main" id="{A9A6CBA2-86C1-F04D-AA7C-3C4EB11E9B26}"/>
              </a:ext>
            </a:extLst>
          </p:cNvPr>
          <p:cNvSpPr>
            <a:spLocks noGrp="1"/>
          </p:cNvSpPr>
          <p:nvPr>
            <p:ph type="title"/>
          </p:nvPr>
        </p:nvSpPr>
        <p:spPr>
          <a:xfrm>
            <a:off x="461118" y="365003"/>
            <a:ext cx="3272980" cy="947663"/>
          </a:xfrm>
          <a:prstGeom prst="rect">
            <a:avLst/>
          </a:prstGeom>
        </p:spPr>
        <p:txBody>
          <a:bodyPr/>
          <a:lstStyle>
            <a:lvl1pPr>
              <a:defRPr sz="2672" b="1">
                <a:solidFill>
                  <a:srgbClr val="414042"/>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9" name="Holder 3">
            <a:extLst>
              <a:ext uri="{FF2B5EF4-FFF2-40B4-BE49-F238E27FC236}">
                <a16:creationId xmlns:a16="http://schemas.microsoft.com/office/drawing/2014/main" id="{40DBD631-BA29-BE40-8B11-B919145B490E}"/>
              </a:ext>
            </a:extLst>
          </p:cNvPr>
          <p:cNvSpPr txBox="1">
            <a:spLocks/>
          </p:cNvSpPr>
          <p:nvPr/>
        </p:nvSpPr>
        <p:spPr>
          <a:xfrm>
            <a:off x="4144615" y="1821657"/>
            <a:ext cx="5289307" cy="143437"/>
          </a:xfrm>
          <a:prstGeom prst="rect">
            <a:avLst/>
          </a:prstGeom>
        </p:spPr>
        <p:txBody>
          <a:bodyPr wrap="square" lIns="0" tIns="0" rIns="0" bIns="0">
            <a:spAutoFit/>
          </a:bodyPr>
          <a:lstStyle>
            <a:lvl1pPr marL="0">
              <a:defRPr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AU" sz="932" kern="0" dirty="0"/>
          </a:p>
        </p:txBody>
      </p:sp>
      <p:sp>
        <p:nvSpPr>
          <p:cNvPr id="20" name="Text Placeholder 3">
            <a:extLst>
              <a:ext uri="{FF2B5EF4-FFF2-40B4-BE49-F238E27FC236}">
                <a16:creationId xmlns:a16="http://schemas.microsoft.com/office/drawing/2014/main" id="{FC71D308-35EE-6742-B7B9-63114E7C12DD}"/>
              </a:ext>
            </a:extLst>
          </p:cNvPr>
          <p:cNvSpPr>
            <a:spLocks noGrp="1"/>
          </p:cNvSpPr>
          <p:nvPr>
            <p:ph type="body" sz="half" idx="2"/>
          </p:nvPr>
        </p:nvSpPr>
        <p:spPr>
          <a:xfrm>
            <a:off x="4144615" y="1792367"/>
            <a:ext cx="5045523" cy="3811860"/>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
        <p:nvSpPr>
          <p:cNvPr id="21" name="Text Placeholder 3">
            <a:extLst>
              <a:ext uri="{FF2B5EF4-FFF2-40B4-BE49-F238E27FC236}">
                <a16:creationId xmlns:a16="http://schemas.microsoft.com/office/drawing/2014/main" id="{F5F276B7-317A-5B4E-BE55-C6B50CE8515B}"/>
              </a:ext>
            </a:extLst>
          </p:cNvPr>
          <p:cNvSpPr>
            <a:spLocks noGrp="1"/>
          </p:cNvSpPr>
          <p:nvPr>
            <p:ph type="body" sz="half" idx="10"/>
          </p:nvPr>
        </p:nvSpPr>
        <p:spPr>
          <a:xfrm>
            <a:off x="448807" y="1745361"/>
            <a:ext cx="2576464" cy="3811860"/>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dirty="0"/>
              <a:t>Click to edit Master text styles</a:t>
            </a:r>
          </a:p>
        </p:txBody>
      </p:sp>
    </p:spTree>
    <p:extLst>
      <p:ext uri="{BB962C8B-B14F-4D97-AF65-F5344CB8AC3E}">
        <p14:creationId xmlns:p14="http://schemas.microsoft.com/office/powerpoint/2010/main" val="2389175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B3D24A-A257-0244-929D-991D26CD0651}"/>
              </a:ext>
            </a:extLst>
          </p:cNvPr>
          <p:cNvSpPr/>
          <p:nvPr/>
        </p:nvSpPr>
        <p:spPr>
          <a:xfrm>
            <a:off x="0" y="1"/>
            <a:ext cx="3495638" cy="6322219"/>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2"/>
          </a:p>
        </p:txBody>
      </p:sp>
      <p:sp>
        <p:nvSpPr>
          <p:cNvPr id="2" name="Title 1">
            <a:extLst>
              <a:ext uri="{FF2B5EF4-FFF2-40B4-BE49-F238E27FC236}">
                <a16:creationId xmlns:a16="http://schemas.microsoft.com/office/drawing/2014/main" id="{A9A6CBA2-86C1-F04D-AA7C-3C4EB11E9B26}"/>
              </a:ext>
            </a:extLst>
          </p:cNvPr>
          <p:cNvSpPr>
            <a:spLocks noGrp="1"/>
          </p:cNvSpPr>
          <p:nvPr>
            <p:ph type="title"/>
          </p:nvPr>
        </p:nvSpPr>
        <p:spPr>
          <a:xfrm>
            <a:off x="461118" y="365003"/>
            <a:ext cx="3272980" cy="947663"/>
          </a:xfrm>
          <a:prstGeom prst="rect">
            <a:avLst/>
          </a:prstGeom>
        </p:spPr>
        <p:txBody>
          <a:bodyPr/>
          <a:lstStyle>
            <a:lvl1pPr>
              <a:defRPr sz="2672" b="1">
                <a:solidFill>
                  <a:srgbClr val="414042"/>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Picture Placeholder 5">
            <a:extLst>
              <a:ext uri="{FF2B5EF4-FFF2-40B4-BE49-F238E27FC236}">
                <a16:creationId xmlns:a16="http://schemas.microsoft.com/office/drawing/2014/main" id="{F8254C09-A383-FD4E-AA86-65587D5F261C}"/>
              </a:ext>
            </a:extLst>
          </p:cNvPr>
          <p:cNvSpPr>
            <a:spLocks noGrp="1"/>
          </p:cNvSpPr>
          <p:nvPr>
            <p:ph type="pic" sz="quarter" idx="10"/>
          </p:nvPr>
        </p:nvSpPr>
        <p:spPr>
          <a:xfrm>
            <a:off x="3495880" y="1"/>
            <a:ext cx="6410120" cy="6322219"/>
          </a:xfrm>
          <a:prstGeom prst="rect">
            <a:avLst/>
          </a:prstGeom>
        </p:spPr>
        <p:txBody>
          <a:bodyPr/>
          <a:lstStyle/>
          <a:p>
            <a:r>
              <a:rPr lang="en-GB"/>
              <a:t>Click icon to add picture</a:t>
            </a:r>
            <a:endParaRPr lang="en-US"/>
          </a:p>
        </p:txBody>
      </p:sp>
      <p:sp>
        <p:nvSpPr>
          <p:cNvPr id="9" name="Text Placeholder 3">
            <a:extLst>
              <a:ext uri="{FF2B5EF4-FFF2-40B4-BE49-F238E27FC236}">
                <a16:creationId xmlns:a16="http://schemas.microsoft.com/office/drawing/2014/main" id="{3582AC81-985B-A44D-818C-DF395338CB61}"/>
              </a:ext>
            </a:extLst>
          </p:cNvPr>
          <p:cNvSpPr>
            <a:spLocks noGrp="1"/>
          </p:cNvSpPr>
          <p:nvPr>
            <p:ph type="body" sz="half" idx="11"/>
          </p:nvPr>
        </p:nvSpPr>
        <p:spPr>
          <a:xfrm>
            <a:off x="448807" y="1745361"/>
            <a:ext cx="2576464" cy="3811860"/>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dirty="0"/>
              <a:t>Click to edit Master text styles</a:t>
            </a:r>
          </a:p>
        </p:txBody>
      </p:sp>
    </p:spTree>
    <p:extLst>
      <p:ext uri="{BB962C8B-B14F-4D97-AF65-F5344CB8AC3E}">
        <p14:creationId xmlns:p14="http://schemas.microsoft.com/office/powerpoint/2010/main" val="3317445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Round Single Corner Rectangle 10">
            <a:extLst>
              <a:ext uri="{FF2B5EF4-FFF2-40B4-BE49-F238E27FC236}">
                <a16:creationId xmlns:a16="http://schemas.microsoft.com/office/drawing/2014/main" id="{A54D3892-4BE9-3D46-848D-C1FECDD94F0E}"/>
              </a:ext>
            </a:extLst>
          </p:cNvPr>
          <p:cNvSpPr/>
          <p:nvPr/>
        </p:nvSpPr>
        <p:spPr>
          <a:xfrm>
            <a:off x="2" y="1"/>
            <a:ext cx="4952999" cy="6095999"/>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2"/>
          </a:p>
        </p:txBody>
      </p:sp>
      <p:sp>
        <p:nvSpPr>
          <p:cNvPr id="4" name="Title 1">
            <a:extLst>
              <a:ext uri="{FF2B5EF4-FFF2-40B4-BE49-F238E27FC236}">
                <a16:creationId xmlns:a16="http://schemas.microsoft.com/office/drawing/2014/main" id="{84BAA95B-9127-2B4A-8F38-2585F1445020}"/>
              </a:ext>
            </a:extLst>
          </p:cNvPr>
          <p:cNvSpPr>
            <a:spLocks noGrp="1"/>
          </p:cNvSpPr>
          <p:nvPr>
            <p:ph type="title"/>
          </p:nvPr>
        </p:nvSpPr>
        <p:spPr>
          <a:xfrm>
            <a:off x="461118" y="365003"/>
            <a:ext cx="3272980" cy="947663"/>
          </a:xfrm>
          <a:prstGeom prst="rect">
            <a:avLst/>
          </a:prstGeom>
        </p:spPr>
        <p:txBody>
          <a:bodyPr/>
          <a:lstStyle>
            <a:lvl1pPr>
              <a:defRPr sz="2672" b="1">
                <a:solidFill>
                  <a:srgbClr val="414042"/>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5" name="Text Placeholder 3">
            <a:extLst>
              <a:ext uri="{FF2B5EF4-FFF2-40B4-BE49-F238E27FC236}">
                <a16:creationId xmlns:a16="http://schemas.microsoft.com/office/drawing/2014/main" id="{E5094AE9-3C1C-2040-8B76-05F0F15670FB}"/>
              </a:ext>
            </a:extLst>
          </p:cNvPr>
          <p:cNvSpPr>
            <a:spLocks noGrp="1"/>
          </p:cNvSpPr>
          <p:nvPr>
            <p:ph type="body" sz="half" idx="11"/>
          </p:nvPr>
        </p:nvSpPr>
        <p:spPr>
          <a:xfrm>
            <a:off x="448807" y="1600200"/>
            <a:ext cx="4039851" cy="4201811"/>
          </a:xfrm>
          <a:prstGeom prst="rect">
            <a:avLst/>
          </a:prstGeom>
        </p:spPr>
        <p:txBody>
          <a:bodyPr/>
          <a:lstStyle>
            <a:lvl1pPr marL="0" indent="0">
              <a:buNone/>
              <a:defRPr sz="2400">
                <a:solidFill>
                  <a:srgbClr val="414042"/>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dirty="0"/>
              <a:t>Click to edit Master text styles</a:t>
            </a:r>
          </a:p>
        </p:txBody>
      </p:sp>
      <p:sp>
        <p:nvSpPr>
          <p:cNvPr id="8" name="Text Placeholder 3">
            <a:extLst>
              <a:ext uri="{FF2B5EF4-FFF2-40B4-BE49-F238E27FC236}">
                <a16:creationId xmlns:a16="http://schemas.microsoft.com/office/drawing/2014/main" id="{24C0B974-A769-2046-81AB-F134BAB354C8}"/>
              </a:ext>
            </a:extLst>
          </p:cNvPr>
          <p:cNvSpPr>
            <a:spLocks noGrp="1"/>
          </p:cNvSpPr>
          <p:nvPr>
            <p:ph type="body" sz="half" idx="12"/>
          </p:nvPr>
        </p:nvSpPr>
        <p:spPr>
          <a:xfrm>
            <a:off x="5429948" y="1600200"/>
            <a:ext cx="4039851" cy="4201811"/>
          </a:xfrm>
          <a:prstGeom prst="rect">
            <a:avLst/>
          </a:prstGeom>
        </p:spPr>
        <p:txBody>
          <a:bodyPr/>
          <a:lstStyle>
            <a:lvl1pPr marL="0" indent="0">
              <a:buNone/>
              <a:defRPr sz="2400">
                <a:solidFill>
                  <a:schemeClr val="tx1">
                    <a:lumMod val="75000"/>
                    <a:lumOff val="25000"/>
                  </a:schemeClr>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dirty="0"/>
              <a:t>Click to edit Master text styles</a:t>
            </a:r>
          </a:p>
        </p:txBody>
      </p:sp>
    </p:spTree>
    <p:extLst>
      <p:ext uri="{BB962C8B-B14F-4D97-AF65-F5344CB8AC3E}">
        <p14:creationId xmlns:p14="http://schemas.microsoft.com/office/powerpoint/2010/main" val="3619176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3" name="Round Single Corner Rectangle 10">
            <a:extLst>
              <a:ext uri="{FF2B5EF4-FFF2-40B4-BE49-F238E27FC236}">
                <a16:creationId xmlns:a16="http://schemas.microsoft.com/office/drawing/2014/main" id="{A54D3892-4BE9-3D46-848D-C1FECDD94F0E}"/>
              </a:ext>
            </a:extLst>
          </p:cNvPr>
          <p:cNvSpPr/>
          <p:nvPr/>
        </p:nvSpPr>
        <p:spPr>
          <a:xfrm>
            <a:off x="2" y="1"/>
            <a:ext cx="4952999" cy="6095999"/>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2"/>
          </a:p>
        </p:txBody>
      </p:sp>
      <p:sp>
        <p:nvSpPr>
          <p:cNvPr id="4" name="Title 1">
            <a:extLst>
              <a:ext uri="{FF2B5EF4-FFF2-40B4-BE49-F238E27FC236}">
                <a16:creationId xmlns:a16="http://schemas.microsoft.com/office/drawing/2014/main" id="{84BAA95B-9127-2B4A-8F38-2585F1445020}"/>
              </a:ext>
            </a:extLst>
          </p:cNvPr>
          <p:cNvSpPr>
            <a:spLocks noGrp="1"/>
          </p:cNvSpPr>
          <p:nvPr>
            <p:ph type="title"/>
          </p:nvPr>
        </p:nvSpPr>
        <p:spPr>
          <a:xfrm>
            <a:off x="461118" y="365003"/>
            <a:ext cx="3272980" cy="947663"/>
          </a:xfrm>
          <a:prstGeom prst="rect">
            <a:avLst/>
          </a:prstGeom>
        </p:spPr>
        <p:txBody>
          <a:bodyPr/>
          <a:lstStyle>
            <a:lvl1pPr>
              <a:defRPr sz="2672" b="1">
                <a:solidFill>
                  <a:srgbClr val="414042"/>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5" name="Text Placeholder 3">
            <a:extLst>
              <a:ext uri="{FF2B5EF4-FFF2-40B4-BE49-F238E27FC236}">
                <a16:creationId xmlns:a16="http://schemas.microsoft.com/office/drawing/2014/main" id="{E5094AE9-3C1C-2040-8B76-05F0F15670FB}"/>
              </a:ext>
            </a:extLst>
          </p:cNvPr>
          <p:cNvSpPr>
            <a:spLocks noGrp="1"/>
          </p:cNvSpPr>
          <p:nvPr>
            <p:ph type="body" sz="half" idx="11"/>
          </p:nvPr>
        </p:nvSpPr>
        <p:spPr>
          <a:xfrm>
            <a:off x="448807" y="1745362"/>
            <a:ext cx="4039851" cy="4201811"/>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dirty="0"/>
              <a:t>Click to edit Master text styles</a:t>
            </a:r>
          </a:p>
        </p:txBody>
      </p:sp>
      <p:sp>
        <p:nvSpPr>
          <p:cNvPr id="7" name="Picture Placeholder 5">
            <a:extLst>
              <a:ext uri="{FF2B5EF4-FFF2-40B4-BE49-F238E27FC236}">
                <a16:creationId xmlns:a16="http://schemas.microsoft.com/office/drawing/2014/main" id="{A96BED09-5A6D-9C48-8ECB-AAA749AF46F7}"/>
              </a:ext>
            </a:extLst>
          </p:cNvPr>
          <p:cNvSpPr>
            <a:spLocks noGrp="1"/>
          </p:cNvSpPr>
          <p:nvPr>
            <p:ph type="pic" sz="quarter" idx="10"/>
          </p:nvPr>
        </p:nvSpPr>
        <p:spPr>
          <a:xfrm>
            <a:off x="5401805" y="1745361"/>
            <a:ext cx="4070927" cy="4201811"/>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471242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4CB5152-B6B0-D240-B013-4F3D0B9D4E3F}"/>
              </a:ext>
            </a:extLst>
          </p:cNvPr>
          <p:cNvSpPr/>
          <p:nvPr/>
        </p:nvSpPr>
        <p:spPr>
          <a:xfrm>
            <a:off x="0" y="1"/>
            <a:ext cx="9906000" cy="6322219"/>
          </a:xfrm>
          <a:custGeom>
            <a:avLst/>
            <a:gdLst/>
            <a:ahLst/>
            <a:cxnLst/>
            <a:rect l="l" t="t" r="r" b="b"/>
            <a:pathLst>
              <a:path w="13004800" h="8991600">
                <a:moveTo>
                  <a:pt x="13004800" y="0"/>
                </a:moveTo>
                <a:lnTo>
                  <a:pt x="0" y="0"/>
                </a:lnTo>
                <a:lnTo>
                  <a:pt x="0" y="8991600"/>
                </a:lnTo>
                <a:lnTo>
                  <a:pt x="13004800" y="8991600"/>
                </a:lnTo>
                <a:lnTo>
                  <a:pt x="13004800" y="0"/>
                </a:lnTo>
                <a:close/>
              </a:path>
            </a:pathLst>
          </a:custGeom>
          <a:solidFill>
            <a:srgbClr val="E5DBCB"/>
          </a:solidFill>
        </p:spPr>
        <p:txBody>
          <a:bodyPr wrap="square" lIns="0" tIns="0" rIns="0" bIns="0" rtlCol="0"/>
          <a:lstStyle/>
          <a:p>
            <a:endParaRPr sz="932">
              <a:solidFill>
                <a:srgbClr val="7D9292"/>
              </a:solidFill>
            </a:endParaRPr>
          </a:p>
        </p:txBody>
      </p:sp>
      <p:sp>
        <p:nvSpPr>
          <p:cNvPr id="9" name="object 10">
            <a:extLst>
              <a:ext uri="{FF2B5EF4-FFF2-40B4-BE49-F238E27FC236}">
                <a16:creationId xmlns:a16="http://schemas.microsoft.com/office/drawing/2014/main" id="{271C3A81-C965-1144-84FE-37FF060858B9}"/>
              </a:ext>
            </a:extLst>
          </p:cNvPr>
          <p:cNvSpPr/>
          <p:nvPr/>
        </p:nvSpPr>
        <p:spPr>
          <a:xfrm>
            <a:off x="461119" y="817067"/>
            <a:ext cx="8961191" cy="5076527"/>
          </a:xfrm>
          <a:custGeom>
            <a:avLst/>
            <a:gdLst/>
            <a:ahLst/>
            <a:cxnLst/>
            <a:rect l="l" t="t" r="r" b="b"/>
            <a:pathLst>
              <a:path w="12244705" h="7086600">
                <a:moveTo>
                  <a:pt x="11101349" y="0"/>
                </a:moveTo>
                <a:lnTo>
                  <a:pt x="0" y="0"/>
                </a:lnTo>
                <a:lnTo>
                  <a:pt x="0" y="5943600"/>
                </a:lnTo>
                <a:lnTo>
                  <a:pt x="1002" y="5991916"/>
                </a:lnTo>
                <a:lnTo>
                  <a:pt x="3984" y="6039721"/>
                </a:lnTo>
                <a:lnTo>
                  <a:pt x="8905" y="6086976"/>
                </a:lnTo>
                <a:lnTo>
                  <a:pt x="15726" y="6133640"/>
                </a:lnTo>
                <a:lnTo>
                  <a:pt x="24406" y="6179674"/>
                </a:lnTo>
                <a:lnTo>
                  <a:pt x="34907" y="6225037"/>
                </a:lnTo>
                <a:lnTo>
                  <a:pt x="47189" y="6269692"/>
                </a:lnTo>
                <a:lnTo>
                  <a:pt x="61212" y="6313597"/>
                </a:lnTo>
                <a:lnTo>
                  <a:pt x="76936" y="6356713"/>
                </a:lnTo>
                <a:lnTo>
                  <a:pt x="94321" y="6399001"/>
                </a:lnTo>
                <a:lnTo>
                  <a:pt x="113329" y="6440420"/>
                </a:lnTo>
                <a:lnTo>
                  <a:pt x="133919" y="6480932"/>
                </a:lnTo>
                <a:lnTo>
                  <a:pt x="156051" y="6520496"/>
                </a:lnTo>
                <a:lnTo>
                  <a:pt x="179687" y="6559072"/>
                </a:lnTo>
                <a:lnTo>
                  <a:pt x="204786" y="6596622"/>
                </a:lnTo>
                <a:lnTo>
                  <a:pt x="231308" y="6633105"/>
                </a:lnTo>
                <a:lnTo>
                  <a:pt x="259214" y="6668482"/>
                </a:lnTo>
                <a:lnTo>
                  <a:pt x="288465" y="6702713"/>
                </a:lnTo>
                <a:lnTo>
                  <a:pt x="319020" y="6735759"/>
                </a:lnTo>
                <a:lnTo>
                  <a:pt x="350840" y="6767579"/>
                </a:lnTo>
                <a:lnTo>
                  <a:pt x="383886" y="6798134"/>
                </a:lnTo>
                <a:lnTo>
                  <a:pt x="418117" y="6827385"/>
                </a:lnTo>
                <a:lnTo>
                  <a:pt x="453494" y="6855291"/>
                </a:lnTo>
                <a:lnTo>
                  <a:pt x="489977" y="6881813"/>
                </a:lnTo>
                <a:lnTo>
                  <a:pt x="527527" y="6906912"/>
                </a:lnTo>
                <a:lnTo>
                  <a:pt x="566103" y="6930548"/>
                </a:lnTo>
                <a:lnTo>
                  <a:pt x="605667" y="6952680"/>
                </a:lnTo>
                <a:lnTo>
                  <a:pt x="646179" y="6973270"/>
                </a:lnTo>
                <a:lnTo>
                  <a:pt x="687598" y="6992278"/>
                </a:lnTo>
                <a:lnTo>
                  <a:pt x="729886" y="7009663"/>
                </a:lnTo>
                <a:lnTo>
                  <a:pt x="773002" y="7025387"/>
                </a:lnTo>
                <a:lnTo>
                  <a:pt x="816907" y="7039410"/>
                </a:lnTo>
                <a:lnTo>
                  <a:pt x="861562" y="7051692"/>
                </a:lnTo>
                <a:lnTo>
                  <a:pt x="906925" y="7062193"/>
                </a:lnTo>
                <a:lnTo>
                  <a:pt x="952959" y="7070873"/>
                </a:lnTo>
                <a:lnTo>
                  <a:pt x="999623" y="7077694"/>
                </a:lnTo>
                <a:lnTo>
                  <a:pt x="1046878" y="7082615"/>
                </a:lnTo>
                <a:lnTo>
                  <a:pt x="1094683" y="7085597"/>
                </a:lnTo>
                <a:lnTo>
                  <a:pt x="1143000" y="7086600"/>
                </a:lnTo>
                <a:lnTo>
                  <a:pt x="12244349" y="7086600"/>
                </a:lnTo>
                <a:lnTo>
                  <a:pt x="12244349" y="1143000"/>
                </a:lnTo>
                <a:lnTo>
                  <a:pt x="12243346" y="1094683"/>
                </a:lnTo>
                <a:lnTo>
                  <a:pt x="12240364" y="1046878"/>
                </a:lnTo>
                <a:lnTo>
                  <a:pt x="12235443" y="999623"/>
                </a:lnTo>
                <a:lnTo>
                  <a:pt x="12228623" y="952959"/>
                </a:lnTo>
                <a:lnTo>
                  <a:pt x="12219942" y="906925"/>
                </a:lnTo>
                <a:lnTo>
                  <a:pt x="12209441" y="861562"/>
                </a:lnTo>
                <a:lnTo>
                  <a:pt x="12197159" y="816907"/>
                </a:lnTo>
                <a:lnTo>
                  <a:pt x="12183137" y="773002"/>
                </a:lnTo>
                <a:lnTo>
                  <a:pt x="12167413" y="729886"/>
                </a:lnTo>
                <a:lnTo>
                  <a:pt x="12150027" y="687598"/>
                </a:lnTo>
                <a:lnTo>
                  <a:pt x="12131019" y="646179"/>
                </a:lnTo>
                <a:lnTo>
                  <a:pt x="12110429" y="605667"/>
                </a:lnTo>
                <a:lnTo>
                  <a:pt x="12088297" y="566103"/>
                </a:lnTo>
                <a:lnTo>
                  <a:pt x="12064661" y="527527"/>
                </a:lnTo>
                <a:lnTo>
                  <a:pt x="12039563" y="489977"/>
                </a:lnTo>
                <a:lnTo>
                  <a:pt x="12013040" y="453494"/>
                </a:lnTo>
                <a:lnTo>
                  <a:pt x="11985134" y="418117"/>
                </a:lnTo>
                <a:lnTo>
                  <a:pt x="11955883" y="383886"/>
                </a:lnTo>
                <a:lnTo>
                  <a:pt x="11925328" y="350840"/>
                </a:lnTo>
                <a:lnTo>
                  <a:pt x="11893508" y="319020"/>
                </a:lnTo>
                <a:lnTo>
                  <a:pt x="11860463" y="288465"/>
                </a:lnTo>
                <a:lnTo>
                  <a:pt x="11826232" y="259214"/>
                </a:lnTo>
                <a:lnTo>
                  <a:pt x="11790855" y="231308"/>
                </a:lnTo>
                <a:lnTo>
                  <a:pt x="11754371" y="204786"/>
                </a:lnTo>
                <a:lnTo>
                  <a:pt x="11716822" y="179687"/>
                </a:lnTo>
                <a:lnTo>
                  <a:pt x="11678245" y="156051"/>
                </a:lnTo>
                <a:lnTo>
                  <a:pt x="11638681" y="133919"/>
                </a:lnTo>
                <a:lnTo>
                  <a:pt x="11598170" y="113329"/>
                </a:lnTo>
                <a:lnTo>
                  <a:pt x="11556750" y="94321"/>
                </a:lnTo>
                <a:lnTo>
                  <a:pt x="11514463" y="76936"/>
                </a:lnTo>
                <a:lnTo>
                  <a:pt x="11471346" y="61212"/>
                </a:lnTo>
                <a:lnTo>
                  <a:pt x="11427441" y="47189"/>
                </a:lnTo>
                <a:lnTo>
                  <a:pt x="11382787" y="34907"/>
                </a:lnTo>
                <a:lnTo>
                  <a:pt x="11337423" y="24406"/>
                </a:lnTo>
                <a:lnTo>
                  <a:pt x="11291389" y="15726"/>
                </a:lnTo>
                <a:lnTo>
                  <a:pt x="11244725" y="8905"/>
                </a:lnTo>
                <a:lnTo>
                  <a:pt x="11197471" y="3984"/>
                </a:lnTo>
                <a:lnTo>
                  <a:pt x="11149665" y="1002"/>
                </a:lnTo>
                <a:lnTo>
                  <a:pt x="11101349" y="0"/>
                </a:lnTo>
                <a:close/>
              </a:path>
            </a:pathLst>
          </a:custGeom>
          <a:solidFill>
            <a:srgbClr val="FFFFFF"/>
          </a:solidFill>
        </p:spPr>
        <p:txBody>
          <a:bodyPr wrap="square" lIns="0" tIns="0" rIns="0" bIns="0" rtlCol="0"/>
          <a:lstStyle/>
          <a:p>
            <a:endParaRPr sz="932"/>
          </a:p>
        </p:txBody>
      </p:sp>
      <p:sp>
        <p:nvSpPr>
          <p:cNvPr id="10" name="Title 1">
            <a:extLst>
              <a:ext uri="{FF2B5EF4-FFF2-40B4-BE49-F238E27FC236}">
                <a16:creationId xmlns:a16="http://schemas.microsoft.com/office/drawing/2014/main" id="{ACA6DB7A-499B-9845-988C-1FB13887AEE7}"/>
              </a:ext>
            </a:extLst>
          </p:cNvPr>
          <p:cNvSpPr>
            <a:spLocks noGrp="1"/>
          </p:cNvSpPr>
          <p:nvPr>
            <p:ph type="title"/>
          </p:nvPr>
        </p:nvSpPr>
        <p:spPr>
          <a:xfrm>
            <a:off x="461119" y="254496"/>
            <a:ext cx="6000989" cy="562570"/>
          </a:xfrm>
          <a:prstGeom prst="rect">
            <a:avLst/>
          </a:prstGeom>
        </p:spPr>
        <p:txBody>
          <a:bodyPr/>
          <a:lstStyle>
            <a:lvl1pPr>
              <a:defRPr sz="2672" b="1">
                <a:solidFill>
                  <a:srgbClr val="76200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E3D2A790-CC80-D547-9306-B2F765D6799E}"/>
              </a:ext>
            </a:extLst>
          </p:cNvPr>
          <p:cNvSpPr>
            <a:spLocks noGrp="1"/>
          </p:cNvSpPr>
          <p:nvPr>
            <p:ph type="body" sz="half" idx="2"/>
          </p:nvPr>
        </p:nvSpPr>
        <p:spPr>
          <a:xfrm>
            <a:off x="889992" y="1339454"/>
            <a:ext cx="8009930" cy="412551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Tree>
    <p:extLst>
      <p:ext uri="{BB962C8B-B14F-4D97-AF65-F5344CB8AC3E}">
        <p14:creationId xmlns:p14="http://schemas.microsoft.com/office/powerpoint/2010/main" val="3707276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425649" y="1792367"/>
            <a:ext cx="9054703" cy="3811860"/>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461119" y="750094"/>
            <a:ext cx="6000989"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Tree>
    <p:extLst>
      <p:ext uri="{BB962C8B-B14F-4D97-AF65-F5344CB8AC3E}">
        <p14:creationId xmlns:p14="http://schemas.microsoft.com/office/powerpoint/2010/main" val="3230435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D6AF932-C907-F244-89A1-2F0122D48F67}"/>
              </a:ext>
            </a:extLst>
          </p:cNvPr>
          <p:cNvSpPr>
            <a:spLocks noGrp="1"/>
          </p:cNvSpPr>
          <p:nvPr>
            <p:ph type="title"/>
          </p:nvPr>
        </p:nvSpPr>
        <p:spPr>
          <a:xfrm>
            <a:off x="461119" y="750094"/>
            <a:ext cx="6000989"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7" name="Text Placeholder 3">
            <a:extLst>
              <a:ext uri="{FF2B5EF4-FFF2-40B4-BE49-F238E27FC236}">
                <a16:creationId xmlns:a16="http://schemas.microsoft.com/office/drawing/2014/main" id="{3F274B70-CF4E-5542-8B45-18C01CA224DE}"/>
              </a:ext>
            </a:extLst>
          </p:cNvPr>
          <p:cNvSpPr>
            <a:spLocks noGrp="1"/>
          </p:cNvSpPr>
          <p:nvPr>
            <p:ph type="body" sz="half" idx="2"/>
          </p:nvPr>
        </p:nvSpPr>
        <p:spPr>
          <a:xfrm>
            <a:off x="3879206" y="1792367"/>
            <a:ext cx="5577989" cy="3811860"/>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
        <p:nvSpPr>
          <p:cNvPr id="8" name="Text Placeholder 3">
            <a:extLst>
              <a:ext uri="{FF2B5EF4-FFF2-40B4-BE49-F238E27FC236}">
                <a16:creationId xmlns:a16="http://schemas.microsoft.com/office/drawing/2014/main" id="{CA987DEA-1BAA-9A4A-9807-BE878F8FA9A7}"/>
              </a:ext>
            </a:extLst>
          </p:cNvPr>
          <p:cNvSpPr>
            <a:spLocks noGrp="1"/>
          </p:cNvSpPr>
          <p:nvPr>
            <p:ph type="body" sz="half" idx="10"/>
          </p:nvPr>
        </p:nvSpPr>
        <p:spPr>
          <a:xfrm>
            <a:off x="448805" y="1745361"/>
            <a:ext cx="2670038" cy="3811860"/>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Tree>
    <p:extLst>
      <p:ext uri="{BB962C8B-B14F-4D97-AF65-F5344CB8AC3E}">
        <p14:creationId xmlns:p14="http://schemas.microsoft.com/office/powerpoint/2010/main" val="3129372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Round Diagonal Corner Rectangle 14">
            <a:extLst>
              <a:ext uri="{FF2B5EF4-FFF2-40B4-BE49-F238E27FC236}">
                <a16:creationId xmlns:a16="http://schemas.microsoft.com/office/drawing/2014/main" id="{B169922D-317A-F04E-9D2E-6B0E4401DA11}"/>
              </a:ext>
            </a:extLst>
          </p:cNvPr>
          <p:cNvSpPr/>
          <p:nvPr/>
        </p:nvSpPr>
        <p:spPr>
          <a:xfrm flipH="1">
            <a:off x="-5" y="1"/>
            <a:ext cx="9429277" cy="1232297"/>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endParaRPr>
          </a:p>
        </p:txBody>
      </p:sp>
      <p:sp>
        <p:nvSpPr>
          <p:cNvPr id="5" name="Picture Placeholder 4">
            <a:extLst>
              <a:ext uri="{FF2B5EF4-FFF2-40B4-BE49-F238E27FC236}">
                <a16:creationId xmlns:a16="http://schemas.microsoft.com/office/drawing/2014/main" id="{418E8412-2C06-BF47-92C2-8FB5BC4D918D}"/>
              </a:ext>
            </a:extLst>
          </p:cNvPr>
          <p:cNvSpPr>
            <a:spLocks noGrp="1"/>
          </p:cNvSpPr>
          <p:nvPr>
            <p:ph type="pic" sz="quarter" idx="13"/>
          </p:nvPr>
        </p:nvSpPr>
        <p:spPr>
          <a:xfrm>
            <a:off x="3559969" y="1567162"/>
            <a:ext cx="2777976" cy="4147379"/>
          </a:xfrm>
          <a:prstGeom prst="rect">
            <a:avLst/>
          </a:prstGeom>
        </p:spPr>
        <p:txBody>
          <a:bodyPr vert="horz"/>
          <a:lstStyle>
            <a:lvl1pPr>
              <a:defRPr sz="554">
                <a:latin typeface="Arial"/>
                <a:cs typeface="Arial"/>
              </a:defRPr>
            </a:lvl1pPr>
          </a:lstStyle>
          <a:p>
            <a:r>
              <a:rPr lang="en-GB"/>
              <a:t>Click icon to add picture</a:t>
            </a:r>
            <a:endParaRPr lang="en-US" dirty="0"/>
          </a:p>
        </p:txBody>
      </p:sp>
      <p:sp>
        <p:nvSpPr>
          <p:cNvPr id="6" name="Picture Placeholder 4">
            <a:extLst>
              <a:ext uri="{FF2B5EF4-FFF2-40B4-BE49-F238E27FC236}">
                <a16:creationId xmlns:a16="http://schemas.microsoft.com/office/drawing/2014/main" id="{9C888353-3042-214A-9A36-C0914127F13A}"/>
              </a:ext>
            </a:extLst>
          </p:cNvPr>
          <p:cNvSpPr>
            <a:spLocks noGrp="1"/>
          </p:cNvSpPr>
          <p:nvPr>
            <p:ph type="pic" sz="quarter" idx="14"/>
          </p:nvPr>
        </p:nvSpPr>
        <p:spPr>
          <a:xfrm>
            <a:off x="6658820" y="1567162"/>
            <a:ext cx="2777976" cy="4147379"/>
          </a:xfrm>
          <a:prstGeom prst="rect">
            <a:avLst/>
          </a:prstGeom>
        </p:spPr>
        <p:txBody>
          <a:bodyPr vert="horz"/>
          <a:lstStyle>
            <a:lvl1pPr>
              <a:defRPr sz="554">
                <a:latin typeface="Arial"/>
                <a:cs typeface="Arial"/>
              </a:defRPr>
            </a:lvl1pPr>
          </a:lstStyle>
          <a:p>
            <a:r>
              <a:rPr lang="en-GB"/>
              <a:t>Click icon to add picture</a:t>
            </a:r>
            <a:endParaRPr lang="en-US" dirty="0"/>
          </a:p>
        </p:txBody>
      </p:sp>
      <p:sp>
        <p:nvSpPr>
          <p:cNvPr id="7" name="Picture Placeholder 4">
            <a:extLst>
              <a:ext uri="{FF2B5EF4-FFF2-40B4-BE49-F238E27FC236}">
                <a16:creationId xmlns:a16="http://schemas.microsoft.com/office/drawing/2014/main" id="{41FEA056-2464-554C-BF2C-BF0CAE9D54AE}"/>
              </a:ext>
            </a:extLst>
          </p:cNvPr>
          <p:cNvSpPr>
            <a:spLocks noGrp="1"/>
          </p:cNvSpPr>
          <p:nvPr>
            <p:ph type="pic" sz="quarter" idx="15"/>
          </p:nvPr>
        </p:nvSpPr>
        <p:spPr>
          <a:xfrm>
            <a:off x="461118" y="1567161"/>
            <a:ext cx="2777976" cy="4147379"/>
          </a:xfrm>
          <a:prstGeom prst="rect">
            <a:avLst/>
          </a:prstGeom>
        </p:spPr>
        <p:txBody>
          <a:bodyPr vert="horz"/>
          <a:lstStyle>
            <a:lvl1pPr>
              <a:defRPr sz="554">
                <a:latin typeface="Arial"/>
                <a:cs typeface="Arial"/>
              </a:defRPr>
            </a:lvl1pPr>
          </a:lstStyle>
          <a:p>
            <a:r>
              <a:rPr lang="en-GB"/>
              <a:t>Click icon to add picture</a:t>
            </a:r>
            <a:endParaRPr lang="en-US" dirty="0"/>
          </a:p>
        </p:txBody>
      </p:sp>
      <p:sp>
        <p:nvSpPr>
          <p:cNvPr id="8" name="Text Placeholder 15">
            <a:extLst>
              <a:ext uri="{FF2B5EF4-FFF2-40B4-BE49-F238E27FC236}">
                <a16:creationId xmlns:a16="http://schemas.microsoft.com/office/drawing/2014/main" id="{D42A0009-3A56-C545-8DB2-395775BC310B}"/>
              </a:ext>
            </a:extLst>
          </p:cNvPr>
          <p:cNvSpPr>
            <a:spLocks noGrp="1"/>
          </p:cNvSpPr>
          <p:nvPr>
            <p:ph type="body" sz="quarter" idx="11"/>
          </p:nvPr>
        </p:nvSpPr>
        <p:spPr>
          <a:xfrm>
            <a:off x="476728" y="5843676"/>
            <a:ext cx="2771160"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080" indent="0">
              <a:buFontTx/>
              <a:buNone/>
              <a:defRPr sz="738">
                <a:latin typeface=""/>
              </a:defRPr>
            </a:lvl2pPr>
            <a:lvl3pPr marL="482161" indent="0">
              <a:buFontTx/>
              <a:buNone/>
              <a:defRPr sz="738">
                <a:latin typeface=""/>
              </a:defRPr>
            </a:lvl3pPr>
            <a:lvl4pPr marL="723242" indent="0">
              <a:buFontTx/>
              <a:buNone/>
              <a:defRPr sz="738">
                <a:latin typeface=""/>
              </a:defRPr>
            </a:lvl4pPr>
            <a:lvl5pPr marL="964323" indent="0">
              <a:buFontTx/>
              <a:buNone/>
              <a:defRPr sz="738">
                <a:latin typeface=""/>
              </a:defRPr>
            </a:lvl5pPr>
          </a:lstStyle>
          <a:p>
            <a:pPr lvl="0"/>
            <a:r>
              <a:rPr lang="en-GB"/>
              <a:t>Click to edit Master text styles</a:t>
            </a:r>
          </a:p>
        </p:txBody>
      </p:sp>
      <p:sp>
        <p:nvSpPr>
          <p:cNvPr id="9" name="Text Placeholder 15">
            <a:extLst>
              <a:ext uri="{FF2B5EF4-FFF2-40B4-BE49-F238E27FC236}">
                <a16:creationId xmlns:a16="http://schemas.microsoft.com/office/drawing/2014/main" id="{6B696367-8FB6-F14F-B0D0-3745F9EEE5AA}"/>
              </a:ext>
            </a:extLst>
          </p:cNvPr>
          <p:cNvSpPr>
            <a:spLocks noGrp="1"/>
          </p:cNvSpPr>
          <p:nvPr>
            <p:ph type="body" sz="quarter" idx="16"/>
          </p:nvPr>
        </p:nvSpPr>
        <p:spPr>
          <a:xfrm>
            <a:off x="3572941" y="5843676"/>
            <a:ext cx="2771160"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080" indent="0">
              <a:buFontTx/>
              <a:buNone/>
              <a:defRPr sz="738">
                <a:latin typeface=""/>
              </a:defRPr>
            </a:lvl2pPr>
            <a:lvl3pPr marL="482161" indent="0">
              <a:buFontTx/>
              <a:buNone/>
              <a:defRPr sz="738">
                <a:latin typeface=""/>
              </a:defRPr>
            </a:lvl3pPr>
            <a:lvl4pPr marL="723242" indent="0">
              <a:buFontTx/>
              <a:buNone/>
              <a:defRPr sz="738">
                <a:latin typeface=""/>
              </a:defRPr>
            </a:lvl4pPr>
            <a:lvl5pPr marL="964323" indent="0">
              <a:buFontTx/>
              <a:buNone/>
              <a:defRPr sz="738">
                <a:latin typeface=""/>
              </a:defRPr>
            </a:lvl5pPr>
          </a:lstStyle>
          <a:p>
            <a:pPr lvl="0"/>
            <a:r>
              <a:rPr lang="en-GB"/>
              <a:t>Click to edit Master text styles</a:t>
            </a:r>
          </a:p>
        </p:txBody>
      </p:sp>
      <p:sp>
        <p:nvSpPr>
          <p:cNvPr id="10" name="Text Placeholder 15">
            <a:extLst>
              <a:ext uri="{FF2B5EF4-FFF2-40B4-BE49-F238E27FC236}">
                <a16:creationId xmlns:a16="http://schemas.microsoft.com/office/drawing/2014/main" id="{32323A13-C6D9-3A40-8D0A-9BBCD33A5B9E}"/>
              </a:ext>
            </a:extLst>
          </p:cNvPr>
          <p:cNvSpPr>
            <a:spLocks noGrp="1"/>
          </p:cNvSpPr>
          <p:nvPr>
            <p:ph type="body" sz="quarter" idx="17"/>
          </p:nvPr>
        </p:nvSpPr>
        <p:spPr>
          <a:xfrm>
            <a:off x="6658112" y="5843676"/>
            <a:ext cx="2771160"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080" indent="0">
              <a:buFontTx/>
              <a:buNone/>
              <a:defRPr sz="738">
                <a:latin typeface=""/>
              </a:defRPr>
            </a:lvl2pPr>
            <a:lvl3pPr marL="482161" indent="0">
              <a:buFontTx/>
              <a:buNone/>
              <a:defRPr sz="738">
                <a:latin typeface=""/>
              </a:defRPr>
            </a:lvl3pPr>
            <a:lvl4pPr marL="723242" indent="0">
              <a:buFontTx/>
              <a:buNone/>
              <a:defRPr sz="738">
                <a:latin typeface=""/>
              </a:defRPr>
            </a:lvl4pPr>
            <a:lvl5pPr marL="964323" indent="0">
              <a:buFontTx/>
              <a:buNone/>
              <a:defRPr sz="738">
                <a:latin typeface=""/>
              </a:defRPr>
            </a:lvl5pPr>
          </a:lstStyle>
          <a:p>
            <a:pPr lvl="0"/>
            <a:r>
              <a:rPr lang="en-GB"/>
              <a:t>Click to edit Master text styles</a:t>
            </a:r>
          </a:p>
        </p:txBody>
      </p:sp>
      <p:sp>
        <p:nvSpPr>
          <p:cNvPr id="11" name="Title 1">
            <a:extLst>
              <a:ext uri="{FF2B5EF4-FFF2-40B4-BE49-F238E27FC236}">
                <a16:creationId xmlns:a16="http://schemas.microsoft.com/office/drawing/2014/main" id="{FE214036-393C-6E45-93BE-70014E745DFB}"/>
              </a:ext>
            </a:extLst>
          </p:cNvPr>
          <p:cNvSpPr>
            <a:spLocks noGrp="1"/>
          </p:cNvSpPr>
          <p:nvPr>
            <p:ph type="title"/>
          </p:nvPr>
        </p:nvSpPr>
        <p:spPr>
          <a:xfrm>
            <a:off x="461119" y="334863"/>
            <a:ext cx="6000989" cy="562570"/>
          </a:xfrm>
          <a:prstGeom prst="rect">
            <a:avLst/>
          </a:prstGeom>
        </p:spPr>
        <p:txBody>
          <a:bodyPr/>
          <a:lstStyle>
            <a:lvl1pPr>
              <a:defRPr sz="2672" b="1">
                <a:solidFill>
                  <a:srgbClr val="762000"/>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Tree>
    <p:extLst>
      <p:ext uri="{BB962C8B-B14F-4D97-AF65-F5344CB8AC3E}">
        <p14:creationId xmlns:p14="http://schemas.microsoft.com/office/powerpoint/2010/main" val="4111165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475190" y="1552548"/>
            <a:ext cx="8947119" cy="4394624"/>
          </a:xfrm>
          <a:prstGeom prst="rect">
            <a:avLst/>
          </a:prstGeom>
        </p:spPr>
        <p:txBody>
          <a:bodyPr/>
          <a:lstStyle>
            <a:lvl1pPr marL="0" indent="0">
              <a:buNone/>
              <a:defRPr sz="2400">
                <a:solidFill>
                  <a:schemeClr val="tx1">
                    <a:lumMod val="75000"/>
                    <a:lumOff val="25000"/>
                  </a:schemeClr>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dirty="0"/>
              <a:t>Click to 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5" y="1"/>
            <a:ext cx="9429277" cy="1232297"/>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461119" y="334863"/>
            <a:ext cx="7844681" cy="562570"/>
          </a:xfrm>
          <a:prstGeom prst="rect">
            <a:avLst/>
          </a:prstGeom>
        </p:spPr>
        <p:txBody>
          <a:bodyPr anchor="ctr"/>
          <a:lstStyle>
            <a:lvl1pPr>
              <a:defRPr sz="3800" b="1">
                <a:solidFill>
                  <a:srgbClr val="76200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929053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7A375350-5B64-5441-8015-DECDC39935C7}"/>
              </a:ext>
            </a:extLst>
          </p:cNvPr>
          <p:cNvSpPr>
            <a:spLocks noGrp="1"/>
          </p:cNvSpPr>
          <p:nvPr>
            <p:ph type="pic" sz="quarter" idx="10"/>
          </p:nvPr>
        </p:nvSpPr>
        <p:spPr>
          <a:xfrm>
            <a:off x="1" y="1"/>
            <a:ext cx="9906000" cy="632221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564906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Image (l) + Content_D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574CB3-589D-424A-8785-269CF41AB38F}"/>
              </a:ext>
            </a:extLst>
          </p:cNvPr>
          <p:cNvSpPr/>
          <p:nvPr userDrawn="1"/>
        </p:nvSpPr>
        <p:spPr bwMode="auto">
          <a:xfrm>
            <a:off x="0" y="5"/>
            <a:ext cx="9906000" cy="1072529"/>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90" tIns="118872" rIns="148590" bIns="118872" numCol="1" spcCol="0" rtlCol="0" fromWordArt="0" anchor="t" anchorCtr="0" forceAA="0" compatLnSpc="1">
            <a:prstTxWarp prst="textNoShape">
              <a:avLst/>
            </a:prstTxWarp>
            <a:noAutofit/>
          </a:bodyPr>
          <a:lstStyle/>
          <a:p>
            <a:pPr algn="l" defTabSz="757653" fontAlgn="base">
              <a:spcBef>
                <a:spcPct val="0"/>
              </a:spcBef>
              <a:spcAft>
                <a:spcPct val="0"/>
              </a:spcAft>
            </a:pPr>
            <a:endParaRPr lang="en-AU" sz="1625" dirty="0">
              <a:solidFill>
                <a:srgbClr val="FFFFFF"/>
              </a:solidFill>
              <a:ea typeface="Segoe UI" pitchFamily="34" charset="0"/>
              <a:cs typeface="Segoe UI" pitchFamily="34" charset="0"/>
            </a:endParaRPr>
          </a:p>
        </p:txBody>
      </p:sp>
      <p:sp>
        <p:nvSpPr>
          <p:cNvPr id="2" name="Title 1"/>
          <p:cNvSpPr>
            <a:spLocks noGrp="1"/>
          </p:cNvSpPr>
          <p:nvPr>
            <p:ph type="title"/>
          </p:nvPr>
        </p:nvSpPr>
        <p:spPr>
          <a:xfrm>
            <a:off x="220775" y="282144"/>
            <a:ext cx="7867884" cy="508240"/>
          </a:xfrm>
        </p:spPr>
        <p:txBody>
          <a:bodyPr anchor="t"/>
          <a:lstStyle>
            <a:lvl1pPr>
              <a:defRPr sz="2925" b="1">
                <a:solidFill>
                  <a:schemeClr val="bg1"/>
                </a:solidFill>
              </a:defRPr>
            </a:lvl1pPr>
          </a:lstStyle>
          <a:p>
            <a:r>
              <a:rPr lang="en-US" dirty="0"/>
              <a:t>Click to edit Master title style</a:t>
            </a:r>
            <a:endParaRPr lang="en-AU" dirty="0"/>
          </a:p>
        </p:txBody>
      </p:sp>
      <p:sp>
        <p:nvSpPr>
          <p:cNvPr id="6" name="Content Placeholder 5">
            <a:extLst>
              <a:ext uri="{FF2B5EF4-FFF2-40B4-BE49-F238E27FC236}">
                <a16:creationId xmlns:a16="http://schemas.microsoft.com/office/drawing/2014/main" id="{D10BE1D3-7666-4139-BF2F-EDF4782E4D13}"/>
              </a:ext>
            </a:extLst>
          </p:cNvPr>
          <p:cNvSpPr>
            <a:spLocks noGrp="1"/>
          </p:cNvSpPr>
          <p:nvPr>
            <p:ph sz="quarter" idx="10"/>
          </p:nvPr>
        </p:nvSpPr>
        <p:spPr>
          <a:xfrm>
            <a:off x="5094514" y="1316965"/>
            <a:ext cx="4589054" cy="5258891"/>
          </a:xfrm>
        </p:spPr>
        <p:txBody>
          <a:bodyPr/>
          <a:lstStyle>
            <a:lvl1pPr>
              <a:defRPr sz="1950">
                <a:solidFill>
                  <a:schemeClr val="tx1"/>
                </a:solidFill>
              </a:defRPr>
            </a:lvl1pPr>
            <a:lvl2pPr>
              <a:defRPr sz="1950">
                <a:solidFill>
                  <a:schemeClr val="tx1"/>
                </a:solidFill>
              </a:defRPr>
            </a:lvl2pPr>
            <a:lvl3pPr>
              <a:defRPr sz="1950">
                <a:solidFill>
                  <a:schemeClr val="tx1"/>
                </a:solidFill>
              </a:defRPr>
            </a:lvl3pPr>
            <a:lvl4pPr>
              <a:defRPr sz="1950">
                <a:solidFill>
                  <a:schemeClr val="tx1"/>
                </a:solidFill>
              </a:defRPr>
            </a:lvl4pPr>
            <a:lvl5pPr>
              <a:defRPr sz="1950">
                <a:solidFill>
                  <a:schemeClr val="tx1"/>
                </a:solidFill>
              </a:defRPr>
            </a:lvl5pPr>
          </a:lstStyle>
          <a:p>
            <a:pPr lvl="0"/>
            <a:r>
              <a:rPr lang="en-US" dirty="0"/>
              <a:t>Edit Master text styles</a:t>
            </a:r>
          </a:p>
        </p:txBody>
      </p:sp>
      <p:sp>
        <p:nvSpPr>
          <p:cNvPr id="7" name="Picture Placeholder 6">
            <a:extLst>
              <a:ext uri="{FF2B5EF4-FFF2-40B4-BE49-F238E27FC236}">
                <a16:creationId xmlns:a16="http://schemas.microsoft.com/office/drawing/2014/main" id="{0B22E453-2393-41F2-B1DA-504AF6F039FB}"/>
              </a:ext>
            </a:extLst>
          </p:cNvPr>
          <p:cNvSpPr>
            <a:spLocks noGrp="1"/>
          </p:cNvSpPr>
          <p:nvPr>
            <p:ph type="pic" sz="quarter" idx="11"/>
          </p:nvPr>
        </p:nvSpPr>
        <p:spPr>
          <a:xfrm>
            <a:off x="220567" y="1311452"/>
            <a:ext cx="4589264" cy="5264404"/>
          </a:xfrm>
          <a:prstGeom prst="roundRect">
            <a:avLst>
              <a:gd name="adj" fmla="val 6742"/>
            </a:avLst>
          </a:prstGeom>
          <a:ln w="28575">
            <a:solidFill>
              <a:schemeClr val="accent3"/>
            </a:solidFill>
          </a:ln>
        </p:spPr>
        <p:txBody>
          <a:bodyPr/>
          <a:lstStyle/>
          <a:p>
            <a:endParaRPr lang="en-AU" dirty="0"/>
          </a:p>
        </p:txBody>
      </p:sp>
      <p:pic>
        <p:nvPicPr>
          <p:cNvPr id="8" name="Picture 7">
            <a:extLst>
              <a:ext uri="{FF2B5EF4-FFF2-40B4-BE49-F238E27FC236}">
                <a16:creationId xmlns:a16="http://schemas.microsoft.com/office/drawing/2014/main" id="{FBE35D10-3593-401A-8E98-F6A52F46F15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76197" y="6147197"/>
            <a:ext cx="1226929" cy="450000"/>
          </a:xfrm>
          <a:prstGeom prst="rect">
            <a:avLst/>
          </a:prstGeom>
        </p:spPr>
      </p:pic>
      <p:pic>
        <p:nvPicPr>
          <p:cNvPr id="9" name="Picture 8">
            <a:extLst>
              <a:ext uri="{FF2B5EF4-FFF2-40B4-BE49-F238E27FC236}">
                <a16:creationId xmlns:a16="http://schemas.microsoft.com/office/drawing/2014/main" id="{FBF4FC77-5599-4DEA-BC64-20CFC118864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54786" y="229054"/>
            <a:ext cx="1505246" cy="513952"/>
          </a:xfrm>
          <a:prstGeom prst="rect">
            <a:avLst/>
          </a:prstGeom>
        </p:spPr>
      </p:pic>
    </p:spTree>
    <p:extLst>
      <p:ext uri="{BB962C8B-B14F-4D97-AF65-F5344CB8AC3E}">
        <p14:creationId xmlns:p14="http://schemas.microsoft.com/office/powerpoint/2010/main" val="2355411186"/>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240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lank">
    <p:bg>
      <p:bgPr>
        <a:solidFill>
          <a:srgbClr val="720000"/>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131B86B-5DA7-AB4A-AAED-D96B75551E2E}"/>
              </a:ext>
            </a:extLst>
          </p:cNvPr>
          <p:cNvPicPr>
            <a:picLocks noChangeAspect="1"/>
          </p:cNvPicPr>
          <p:nvPr/>
        </p:nvPicPr>
        <p:blipFill>
          <a:blip r:embed="rId2"/>
          <a:stretch>
            <a:fillRect/>
          </a:stretch>
        </p:blipFill>
        <p:spPr>
          <a:xfrm>
            <a:off x="8319492" y="6262141"/>
            <a:ext cx="1188554" cy="325879"/>
          </a:xfrm>
          <a:prstGeom prst="rect">
            <a:avLst/>
          </a:prstGeom>
        </p:spPr>
      </p:pic>
    </p:spTree>
    <p:extLst>
      <p:ext uri="{BB962C8B-B14F-4D97-AF65-F5344CB8AC3E}">
        <p14:creationId xmlns:p14="http://schemas.microsoft.com/office/powerpoint/2010/main" val="2150536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Image (l) + Content_D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574CB3-589D-424A-8785-269CF41AB38F}"/>
              </a:ext>
            </a:extLst>
          </p:cNvPr>
          <p:cNvSpPr/>
          <p:nvPr userDrawn="1"/>
        </p:nvSpPr>
        <p:spPr bwMode="auto">
          <a:xfrm>
            <a:off x="0" y="0"/>
            <a:ext cx="9906000" cy="6858000"/>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90" tIns="118872" rIns="148590" bIns="118872" numCol="1" spcCol="0" rtlCol="0" fromWordArt="0" anchor="t" anchorCtr="0" forceAA="0" compatLnSpc="1">
            <a:prstTxWarp prst="textNoShape">
              <a:avLst/>
            </a:prstTxWarp>
            <a:noAutofit/>
          </a:bodyPr>
          <a:lstStyle/>
          <a:p>
            <a:pPr algn="l" defTabSz="757653" fontAlgn="base">
              <a:spcBef>
                <a:spcPct val="0"/>
              </a:spcBef>
              <a:spcAft>
                <a:spcPct val="0"/>
              </a:spcAft>
            </a:pPr>
            <a:endParaRPr lang="en-AU" sz="1625" dirty="0">
              <a:solidFill>
                <a:srgbClr val="FFFFFF"/>
              </a:solidFill>
              <a:ea typeface="Segoe UI" pitchFamily="34" charset="0"/>
              <a:cs typeface="Segoe UI" pitchFamily="34" charset="0"/>
            </a:endParaRPr>
          </a:p>
        </p:txBody>
      </p:sp>
      <p:sp>
        <p:nvSpPr>
          <p:cNvPr id="2" name="Title 1"/>
          <p:cNvSpPr>
            <a:spLocks noGrp="1"/>
          </p:cNvSpPr>
          <p:nvPr>
            <p:ph type="title"/>
          </p:nvPr>
        </p:nvSpPr>
        <p:spPr>
          <a:xfrm>
            <a:off x="220775" y="282144"/>
            <a:ext cx="7867884" cy="508240"/>
          </a:xfrm>
        </p:spPr>
        <p:txBody>
          <a:bodyPr anchor="t"/>
          <a:lstStyle>
            <a:lvl1pPr>
              <a:defRPr sz="2925" b="1">
                <a:solidFill>
                  <a:schemeClr val="bg1"/>
                </a:solidFill>
              </a:defRPr>
            </a:lvl1pPr>
          </a:lstStyle>
          <a:p>
            <a:r>
              <a:rPr lang="en-US" dirty="0"/>
              <a:t>Click to edit Master title style</a:t>
            </a:r>
            <a:endParaRPr lang="en-AU" dirty="0"/>
          </a:p>
        </p:txBody>
      </p:sp>
      <p:sp>
        <p:nvSpPr>
          <p:cNvPr id="6" name="Content Placeholder 5">
            <a:extLst>
              <a:ext uri="{FF2B5EF4-FFF2-40B4-BE49-F238E27FC236}">
                <a16:creationId xmlns:a16="http://schemas.microsoft.com/office/drawing/2014/main" id="{D10BE1D3-7666-4139-BF2F-EDF4782E4D13}"/>
              </a:ext>
            </a:extLst>
          </p:cNvPr>
          <p:cNvSpPr>
            <a:spLocks noGrp="1"/>
          </p:cNvSpPr>
          <p:nvPr>
            <p:ph sz="quarter" idx="10"/>
          </p:nvPr>
        </p:nvSpPr>
        <p:spPr>
          <a:xfrm>
            <a:off x="220775" y="1306288"/>
            <a:ext cx="4589054" cy="5258891"/>
          </a:xfrm>
          <a:prstGeom prst="roundRect">
            <a:avLst>
              <a:gd name="adj" fmla="val 7766"/>
            </a:avLst>
          </a:prstGeom>
          <a:solidFill>
            <a:schemeClr val="bg1"/>
          </a:solidFill>
          <a:ln w="38100">
            <a:solidFill>
              <a:schemeClr val="accent4"/>
            </a:solidFill>
          </a:ln>
        </p:spPr>
        <p:txBody>
          <a:bodyPr/>
          <a:lstStyle>
            <a:lvl1pPr>
              <a:defRPr sz="1950">
                <a:solidFill>
                  <a:schemeClr val="tx1"/>
                </a:solidFill>
              </a:defRPr>
            </a:lvl1pPr>
            <a:lvl2pPr>
              <a:defRPr sz="1950">
                <a:solidFill>
                  <a:schemeClr val="tx1"/>
                </a:solidFill>
              </a:defRPr>
            </a:lvl2pPr>
            <a:lvl3pPr>
              <a:defRPr sz="1950">
                <a:solidFill>
                  <a:schemeClr val="tx1"/>
                </a:solidFill>
              </a:defRPr>
            </a:lvl3pPr>
            <a:lvl4pPr>
              <a:defRPr sz="1950">
                <a:solidFill>
                  <a:schemeClr val="tx1"/>
                </a:solidFill>
              </a:defRPr>
            </a:lvl4pPr>
            <a:lvl5pPr>
              <a:defRPr sz="1950">
                <a:solidFill>
                  <a:schemeClr val="tx1"/>
                </a:solidFill>
              </a:defRPr>
            </a:lvl5pPr>
          </a:lstStyle>
          <a:p>
            <a:pPr lvl="0"/>
            <a:r>
              <a:rPr lang="en-US" dirty="0"/>
              <a:t>Edit Master text styles</a:t>
            </a:r>
          </a:p>
        </p:txBody>
      </p:sp>
      <p:sp>
        <p:nvSpPr>
          <p:cNvPr id="8" name="Content Placeholder 5">
            <a:extLst>
              <a:ext uri="{FF2B5EF4-FFF2-40B4-BE49-F238E27FC236}">
                <a16:creationId xmlns:a16="http://schemas.microsoft.com/office/drawing/2014/main" id="{BDA044CC-0828-45B5-9412-5D4DF58C4BF1}"/>
              </a:ext>
            </a:extLst>
          </p:cNvPr>
          <p:cNvSpPr>
            <a:spLocks noGrp="1"/>
          </p:cNvSpPr>
          <p:nvPr>
            <p:ph sz="quarter" idx="11"/>
          </p:nvPr>
        </p:nvSpPr>
        <p:spPr>
          <a:xfrm>
            <a:off x="5096173" y="1306288"/>
            <a:ext cx="4589054" cy="5258891"/>
          </a:xfrm>
          <a:prstGeom prst="roundRect">
            <a:avLst>
              <a:gd name="adj" fmla="val 7766"/>
            </a:avLst>
          </a:prstGeom>
          <a:solidFill>
            <a:schemeClr val="bg1"/>
          </a:solidFill>
          <a:ln w="38100">
            <a:solidFill>
              <a:schemeClr val="accent4"/>
            </a:solidFill>
          </a:ln>
        </p:spPr>
        <p:txBody>
          <a:bodyPr/>
          <a:lstStyle>
            <a:lvl1pPr>
              <a:defRPr sz="1950">
                <a:solidFill>
                  <a:schemeClr val="tx1"/>
                </a:solidFill>
              </a:defRPr>
            </a:lvl1pPr>
            <a:lvl2pPr>
              <a:defRPr sz="1950">
                <a:solidFill>
                  <a:schemeClr val="tx1"/>
                </a:solidFill>
              </a:defRPr>
            </a:lvl2pPr>
            <a:lvl3pPr>
              <a:defRPr sz="1950">
                <a:solidFill>
                  <a:schemeClr val="tx1"/>
                </a:solidFill>
              </a:defRPr>
            </a:lvl3pPr>
            <a:lvl4pPr>
              <a:defRPr sz="1950">
                <a:solidFill>
                  <a:schemeClr val="tx1"/>
                </a:solidFill>
              </a:defRPr>
            </a:lvl4pPr>
            <a:lvl5pPr>
              <a:defRPr sz="1950">
                <a:solidFill>
                  <a:schemeClr val="tx1"/>
                </a:solidFill>
              </a:defRPr>
            </a:lvl5pPr>
          </a:lstStyle>
          <a:p>
            <a:pPr lvl="0"/>
            <a:r>
              <a:rPr lang="en-US" dirty="0"/>
              <a:t>Edit Master text styles</a:t>
            </a:r>
          </a:p>
        </p:txBody>
      </p:sp>
      <p:pic>
        <p:nvPicPr>
          <p:cNvPr id="7" name="Picture 6">
            <a:extLst>
              <a:ext uri="{FF2B5EF4-FFF2-40B4-BE49-F238E27FC236}">
                <a16:creationId xmlns:a16="http://schemas.microsoft.com/office/drawing/2014/main" id="{836B4C56-9338-45D1-AFC7-2B5C98351E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54786" y="229054"/>
            <a:ext cx="1505246" cy="513952"/>
          </a:xfrm>
          <a:prstGeom prst="rect">
            <a:avLst/>
          </a:prstGeom>
        </p:spPr>
      </p:pic>
    </p:spTree>
    <p:extLst>
      <p:ext uri="{BB962C8B-B14F-4D97-AF65-F5344CB8AC3E}">
        <p14:creationId xmlns:p14="http://schemas.microsoft.com/office/powerpoint/2010/main" val="62996915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Image (l) + Content_D Blu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775" y="282144"/>
            <a:ext cx="7867884" cy="508240"/>
          </a:xfrm>
          <a:noFill/>
        </p:spPr>
        <p:txBody>
          <a:bodyPr anchor="t"/>
          <a:lstStyle>
            <a:lvl1pPr>
              <a:defRPr sz="2925" b="1">
                <a:solidFill>
                  <a:schemeClr val="bg1"/>
                </a:solidFill>
              </a:defRPr>
            </a:lvl1pPr>
          </a:lstStyle>
          <a:p>
            <a:r>
              <a:rPr lang="en-US" dirty="0"/>
              <a:t>Click to edit Master title style</a:t>
            </a:r>
            <a:endParaRPr lang="en-AU" dirty="0"/>
          </a:p>
        </p:txBody>
      </p:sp>
      <p:sp>
        <p:nvSpPr>
          <p:cNvPr id="7" name="Picture Placeholder 6">
            <a:extLst>
              <a:ext uri="{FF2B5EF4-FFF2-40B4-BE49-F238E27FC236}">
                <a16:creationId xmlns:a16="http://schemas.microsoft.com/office/drawing/2014/main" id="{0B22E453-2393-41F2-B1DA-504AF6F039FB}"/>
              </a:ext>
            </a:extLst>
          </p:cNvPr>
          <p:cNvSpPr>
            <a:spLocks noGrp="1"/>
          </p:cNvSpPr>
          <p:nvPr>
            <p:ph type="pic" sz="quarter" idx="11"/>
          </p:nvPr>
        </p:nvSpPr>
        <p:spPr>
          <a:xfrm>
            <a:off x="5096173" y="1301497"/>
            <a:ext cx="4589264" cy="5264404"/>
          </a:xfrm>
          <a:prstGeom prst="roundRect">
            <a:avLst>
              <a:gd name="adj" fmla="val 6742"/>
            </a:avLst>
          </a:prstGeom>
          <a:solidFill>
            <a:schemeClr val="bg1"/>
          </a:solidFill>
          <a:ln w="38100">
            <a:solidFill>
              <a:schemeClr val="accent4"/>
            </a:solidFill>
          </a:ln>
        </p:spPr>
        <p:txBody>
          <a:bodyPr/>
          <a:lstStyle>
            <a:lvl1pPr>
              <a:defRPr>
                <a:solidFill>
                  <a:schemeClr val="tx1"/>
                </a:solidFill>
              </a:defRPr>
            </a:lvl1pPr>
          </a:lstStyle>
          <a:p>
            <a:endParaRPr lang="en-AU" dirty="0"/>
          </a:p>
        </p:txBody>
      </p:sp>
      <p:sp>
        <p:nvSpPr>
          <p:cNvPr id="8" name="Content Placeholder 5">
            <a:extLst>
              <a:ext uri="{FF2B5EF4-FFF2-40B4-BE49-F238E27FC236}">
                <a16:creationId xmlns:a16="http://schemas.microsoft.com/office/drawing/2014/main" id="{8B5DA2AB-32CD-496E-9B25-536EE6E2DBD4}"/>
              </a:ext>
            </a:extLst>
          </p:cNvPr>
          <p:cNvSpPr>
            <a:spLocks noGrp="1"/>
          </p:cNvSpPr>
          <p:nvPr>
            <p:ph sz="quarter" idx="10"/>
          </p:nvPr>
        </p:nvSpPr>
        <p:spPr>
          <a:xfrm>
            <a:off x="220775" y="1306288"/>
            <a:ext cx="4589054" cy="5258891"/>
          </a:xfrm>
          <a:prstGeom prst="roundRect">
            <a:avLst>
              <a:gd name="adj" fmla="val 7766"/>
            </a:avLst>
          </a:prstGeom>
          <a:solidFill>
            <a:schemeClr val="bg1"/>
          </a:solidFill>
          <a:ln w="38100">
            <a:solidFill>
              <a:schemeClr val="accent4"/>
            </a:solidFill>
          </a:ln>
        </p:spPr>
        <p:txBody>
          <a:bodyPr/>
          <a:lstStyle>
            <a:lvl1pPr>
              <a:defRPr sz="1950">
                <a:solidFill>
                  <a:schemeClr val="tx1"/>
                </a:solidFill>
              </a:defRPr>
            </a:lvl1pPr>
            <a:lvl2pPr>
              <a:defRPr sz="1950">
                <a:solidFill>
                  <a:schemeClr val="tx1"/>
                </a:solidFill>
              </a:defRPr>
            </a:lvl2pPr>
            <a:lvl3pPr>
              <a:defRPr sz="1950">
                <a:solidFill>
                  <a:schemeClr val="tx1"/>
                </a:solidFill>
              </a:defRPr>
            </a:lvl3pPr>
            <a:lvl4pPr>
              <a:defRPr sz="1950">
                <a:solidFill>
                  <a:schemeClr val="tx1"/>
                </a:solidFill>
              </a:defRPr>
            </a:lvl4pPr>
            <a:lvl5pPr>
              <a:defRPr sz="1950">
                <a:solidFill>
                  <a:schemeClr val="tx1"/>
                </a:solidFill>
              </a:defRPr>
            </a:lvl5pPr>
          </a:lstStyle>
          <a:p>
            <a:pPr lvl="0"/>
            <a:r>
              <a:rPr lang="en-US" dirty="0"/>
              <a:t>Edit Master text styles</a:t>
            </a:r>
          </a:p>
        </p:txBody>
      </p:sp>
      <p:pic>
        <p:nvPicPr>
          <p:cNvPr id="6" name="Picture 5">
            <a:extLst>
              <a:ext uri="{FF2B5EF4-FFF2-40B4-BE49-F238E27FC236}">
                <a16:creationId xmlns:a16="http://schemas.microsoft.com/office/drawing/2014/main" id="{BD2C97CF-17CC-4734-8619-831CD540B6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54786" y="229054"/>
            <a:ext cx="1505246" cy="513952"/>
          </a:xfrm>
          <a:prstGeom prst="rect">
            <a:avLst/>
          </a:prstGeom>
        </p:spPr>
      </p:pic>
    </p:spTree>
    <p:extLst>
      <p:ext uri="{BB962C8B-B14F-4D97-AF65-F5344CB8AC3E}">
        <p14:creationId xmlns:p14="http://schemas.microsoft.com/office/powerpoint/2010/main" val="271108941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Image (l) + Content_D Blu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775" y="282144"/>
            <a:ext cx="7867884" cy="508240"/>
          </a:xfrm>
        </p:spPr>
        <p:txBody>
          <a:bodyPr anchor="t"/>
          <a:lstStyle>
            <a:lvl1pPr>
              <a:defRPr sz="2925" b="1">
                <a:solidFill>
                  <a:schemeClr val="bg1"/>
                </a:solidFill>
              </a:defRPr>
            </a:lvl1pPr>
          </a:lstStyle>
          <a:p>
            <a:r>
              <a:rPr lang="en-US" dirty="0"/>
              <a:t>Click to edit Master title style</a:t>
            </a:r>
            <a:endParaRPr lang="en-AU" dirty="0"/>
          </a:p>
        </p:txBody>
      </p:sp>
      <p:sp>
        <p:nvSpPr>
          <p:cNvPr id="7" name="Picture Placeholder 6">
            <a:extLst>
              <a:ext uri="{FF2B5EF4-FFF2-40B4-BE49-F238E27FC236}">
                <a16:creationId xmlns:a16="http://schemas.microsoft.com/office/drawing/2014/main" id="{0B22E453-2393-41F2-B1DA-504AF6F039FB}"/>
              </a:ext>
            </a:extLst>
          </p:cNvPr>
          <p:cNvSpPr>
            <a:spLocks noGrp="1"/>
          </p:cNvSpPr>
          <p:nvPr>
            <p:ph type="pic" sz="quarter" idx="11"/>
          </p:nvPr>
        </p:nvSpPr>
        <p:spPr>
          <a:xfrm>
            <a:off x="220567" y="1295984"/>
            <a:ext cx="4589264" cy="5264404"/>
          </a:xfrm>
          <a:prstGeom prst="roundRect">
            <a:avLst>
              <a:gd name="adj" fmla="val 6742"/>
            </a:avLst>
          </a:prstGeom>
          <a:solidFill>
            <a:schemeClr val="bg1"/>
          </a:solidFill>
          <a:ln w="38100">
            <a:solidFill>
              <a:schemeClr val="accent4"/>
            </a:solidFill>
          </a:ln>
        </p:spPr>
        <p:txBody>
          <a:bodyPr/>
          <a:lstStyle/>
          <a:p>
            <a:endParaRPr lang="en-AU" dirty="0"/>
          </a:p>
        </p:txBody>
      </p:sp>
      <p:sp>
        <p:nvSpPr>
          <p:cNvPr id="8" name="Content Placeholder 5">
            <a:extLst>
              <a:ext uri="{FF2B5EF4-FFF2-40B4-BE49-F238E27FC236}">
                <a16:creationId xmlns:a16="http://schemas.microsoft.com/office/drawing/2014/main" id="{0FC5918C-940C-4EE4-AFB7-E334EE3FC933}"/>
              </a:ext>
            </a:extLst>
          </p:cNvPr>
          <p:cNvSpPr>
            <a:spLocks noGrp="1"/>
          </p:cNvSpPr>
          <p:nvPr>
            <p:ph sz="quarter" idx="12"/>
          </p:nvPr>
        </p:nvSpPr>
        <p:spPr>
          <a:xfrm>
            <a:off x="5096173" y="1306288"/>
            <a:ext cx="4589054" cy="5258891"/>
          </a:xfrm>
          <a:prstGeom prst="roundRect">
            <a:avLst>
              <a:gd name="adj" fmla="val 7766"/>
            </a:avLst>
          </a:prstGeom>
          <a:solidFill>
            <a:schemeClr val="bg1"/>
          </a:solidFill>
          <a:ln w="38100">
            <a:solidFill>
              <a:schemeClr val="accent4"/>
            </a:solidFill>
          </a:ln>
        </p:spPr>
        <p:txBody>
          <a:bodyPr/>
          <a:lstStyle>
            <a:lvl1pPr>
              <a:defRPr sz="1950">
                <a:solidFill>
                  <a:schemeClr val="tx1"/>
                </a:solidFill>
              </a:defRPr>
            </a:lvl1pPr>
            <a:lvl2pPr>
              <a:defRPr sz="1950">
                <a:solidFill>
                  <a:schemeClr val="tx1"/>
                </a:solidFill>
              </a:defRPr>
            </a:lvl2pPr>
            <a:lvl3pPr>
              <a:defRPr sz="1950">
                <a:solidFill>
                  <a:schemeClr val="tx1"/>
                </a:solidFill>
              </a:defRPr>
            </a:lvl3pPr>
            <a:lvl4pPr>
              <a:defRPr sz="1950">
                <a:solidFill>
                  <a:schemeClr val="tx1"/>
                </a:solidFill>
              </a:defRPr>
            </a:lvl4pPr>
            <a:lvl5pPr>
              <a:defRPr sz="1950">
                <a:solidFill>
                  <a:schemeClr val="tx1"/>
                </a:solidFill>
              </a:defRPr>
            </a:lvl5pPr>
          </a:lstStyle>
          <a:p>
            <a:pPr lvl="0"/>
            <a:r>
              <a:rPr lang="en-US" dirty="0"/>
              <a:t>Edit Master text styles</a:t>
            </a:r>
          </a:p>
        </p:txBody>
      </p:sp>
      <p:pic>
        <p:nvPicPr>
          <p:cNvPr id="6" name="Picture 5">
            <a:extLst>
              <a:ext uri="{FF2B5EF4-FFF2-40B4-BE49-F238E27FC236}">
                <a16:creationId xmlns:a16="http://schemas.microsoft.com/office/drawing/2014/main" id="{71057CF1-066A-4ABC-B368-0D276E5C79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54786" y="229054"/>
            <a:ext cx="1505246" cy="513952"/>
          </a:xfrm>
          <a:prstGeom prst="rect">
            <a:avLst/>
          </a:prstGeom>
        </p:spPr>
      </p:pic>
    </p:spTree>
    <p:extLst>
      <p:ext uri="{BB962C8B-B14F-4D97-AF65-F5344CB8AC3E}">
        <p14:creationId xmlns:p14="http://schemas.microsoft.com/office/powerpoint/2010/main" val="419707218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inal Slide">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E40E17-3FC9-45CE-9ECD-43FC90DB4CB4}"/>
              </a:ext>
            </a:extLst>
          </p:cNvPr>
          <p:cNvSpPr/>
          <p:nvPr/>
        </p:nvSpPr>
        <p:spPr bwMode="auto">
          <a:xfrm>
            <a:off x="0" y="5076968"/>
            <a:ext cx="9906000" cy="178103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8590" tIns="118872" rIns="148590" bIns="118872"/>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1625" dirty="0">
              <a:solidFill>
                <a:srgbClr val="FFFFFF"/>
              </a:solidFill>
              <a:cs typeface="Segoe UI" panose="020B0502040204020203" pitchFamily="34" charset="0"/>
            </a:endParaRPr>
          </a:p>
        </p:txBody>
      </p:sp>
      <p:sp>
        <p:nvSpPr>
          <p:cNvPr id="5" name="object 6">
            <a:extLst>
              <a:ext uri="{FF2B5EF4-FFF2-40B4-BE49-F238E27FC236}">
                <a16:creationId xmlns:a16="http://schemas.microsoft.com/office/drawing/2014/main" id="{21EE8083-AA27-4FC4-B54B-A51A37C88954}"/>
              </a:ext>
            </a:extLst>
          </p:cNvPr>
          <p:cNvSpPr txBox="1">
            <a:spLocks/>
          </p:cNvSpPr>
          <p:nvPr/>
        </p:nvSpPr>
        <p:spPr bwMode="auto">
          <a:xfrm>
            <a:off x="838462" y="5446429"/>
            <a:ext cx="5019913" cy="199738"/>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385"/>
              </a:lnSpc>
              <a:spcAft>
                <a:spcPts val="0"/>
              </a:spcAft>
              <a:defRPr/>
            </a:pPr>
            <a:r>
              <a:rPr lang="en-AU" sz="1300" b="1" dirty="0">
                <a:solidFill>
                  <a:schemeClr val="accent1"/>
                </a:solidFill>
                <a:cs typeface="Arial"/>
              </a:rPr>
              <a:t>caritas.org.au/project-compassion</a:t>
            </a:r>
          </a:p>
        </p:txBody>
      </p:sp>
      <p:sp>
        <p:nvSpPr>
          <p:cNvPr id="6" name="object 6">
            <a:extLst>
              <a:ext uri="{FF2B5EF4-FFF2-40B4-BE49-F238E27FC236}">
                <a16:creationId xmlns:a16="http://schemas.microsoft.com/office/drawing/2014/main" id="{47F6ABAF-5098-4A40-ADA6-D83D2AD9606B}"/>
              </a:ext>
            </a:extLst>
          </p:cNvPr>
          <p:cNvSpPr txBox="1">
            <a:spLocks/>
          </p:cNvSpPr>
          <p:nvPr/>
        </p:nvSpPr>
        <p:spPr bwMode="auto">
          <a:xfrm>
            <a:off x="838463" y="5878387"/>
            <a:ext cx="3935377" cy="179517"/>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385"/>
              </a:lnSpc>
              <a:spcAft>
                <a:spcPts val="0"/>
              </a:spcAft>
              <a:defRPr/>
            </a:pPr>
            <a:r>
              <a:rPr lang="en-AU" sz="1300" b="1" dirty="0">
                <a:solidFill>
                  <a:schemeClr val="accent1"/>
                </a:solidFill>
                <a:cs typeface="Arial"/>
              </a:rPr>
              <a:t>1800 024 413</a:t>
            </a:r>
          </a:p>
        </p:txBody>
      </p:sp>
      <p:sp>
        <p:nvSpPr>
          <p:cNvPr id="7" name="object 6">
            <a:extLst>
              <a:ext uri="{FF2B5EF4-FFF2-40B4-BE49-F238E27FC236}">
                <a16:creationId xmlns:a16="http://schemas.microsoft.com/office/drawing/2014/main" id="{D72905CF-494C-4E81-87EB-BAB138BAA4E6}"/>
              </a:ext>
            </a:extLst>
          </p:cNvPr>
          <p:cNvSpPr txBox="1">
            <a:spLocks/>
          </p:cNvSpPr>
          <p:nvPr/>
        </p:nvSpPr>
        <p:spPr bwMode="auto">
          <a:xfrm>
            <a:off x="838462" y="6234369"/>
            <a:ext cx="3200966" cy="21495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385"/>
              </a:lnSpc>
              <a:spcAft>
                <a:spcPts val="0"/>
              </a:spcAft>
              <a:defRPr/>
            </a:pPr>
            <a:r>
              <a:rPr lang="en-AU" sz="1300" b="1" dirty="0">
                <a:solidFill>
                  <a:schemeClr val="accent1"/>
                </a:solidFill>
                <a:cs typeface="Arial"/>
              </a:rPr>
              <a:t>#projectcompassion</a:t>
            </a:r>
          </a:p>
        </p:txBody>
      </p:sp>
      <p:pic>
        <p:nvPicPr>
          <p:cNvPr id="13" name="Picture 12">
            <a:extLst>
              <a:ext uri="{FF2B5EF4-FFF2-40B4-BE49-F238E27FC236}">
                <a16:creationId xmlns:a16="http://schemas.microsoft.com/office/drawing/2014/main" id="{256F078C-D0E2-4E6E-AF4C-B5E6F9AD78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8700" y="1081704"/>
            <a:ext cx="5228598" cy="3055853"/>
          </a:xfrm>
          <a:prstGeom prst="rect">
            <a:avLst/>
          </a:prstGeom>
        </p:spPr>
      </p:pic>
      <p:pic>
        <p:nvPicPr>
          <p:cNvPr id="3" name="Picture 2">
            <a:extLst>
              <a:ext uri="{FF2B5EF4-FFF2-40B4-BE49-F238E27FC236}">
                <a16:creationId xmlns:a16="http://schemas.microsoft.com/office/drawing/2014/main" id="{F36C271C-196C-4B6D-83E5-94F6E0DA515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8295" y="5290225"/>
            <a:ext cx="416119" cy="512146"/>
          </a:xfrm>
          <a:prstGeom prst="rect">
            <a:avLst/>
          </a:prstGeom>
        </p:spPr>
      </p:pic>
      <p:pic>
        <p:nvPicPr>
          <p:cNvPr id="12" name="Picture 11">
            <a:extLst>
              <a:ext uri="{FF2B5EF4-FFF2-40B4-BE49-F238E27FC236}">
                <a16:creationId xmlns:a16="http://schemas.microsoft.com/office/drawing/2014/main" id="{5F3510D0-D15E-4022-8938-19B7C622CE9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8772" y="5698151"/>
            <a:ext cx="402150" cy="494954"/>
          </a:xfrm>
          <a:prstGeom prst="rect">
            <a:avLst/>
          </a:prstGeom>
        </p:spPr>
      </p:pic>
      <p:pic>
        <p:nvPicPr>
          <p:cNvPr id="16" name="Picture 15">
            <a:extLst>
              <a:ext uri="{FF2B5EF4-FFF2-40B4-BE49-F238E27FC236}">
                <a16:creationId xmlns:a16="http://schemas.microsoft.com/office/drawing/2014/main" id="{E488FBEA-0ABC-41F1-BF2C-C0A42280E5A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9860" y="6094364"/>
            <a:ext cx="402150" cy="494954"/>
          </a:xfrm>
          <a:prstGeom prst="rect">
            <a:avLst/>
          </a:prstGeom>
        </p:spPr>
      </p:pic>
      <p:pic>
        <p:nvPicPr>
          <p:cNvPr id="18" name="Picture 17">
            <a:extLst>
              <a:ext uri="{FF2B5EF4-FFF2-40B4-BE49-F238E27FC236}">
                <a16:creationId xmlns:a16="http://schemas.microsoft.com/office/drawing/2014/main" id="{4A1C161A-F529-4AFE-AC83-16DDD8B6409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953000" y="5446430"/>
            <a:ext cx="4527930" cy="998396"/>
          </a:xfrm>
          <a:prstGeom prst="rect">
            <a:avLst/>
          </a:prstGeom>
        </p:spPr>
      </p:pic>
    </p:spTree>
    <p:extLst>
      <p:ext uri="{BB962C8B-B14F-4D97-AF65-F5344CB8AC3E}">
        <p14:creationId xmlns:p14="http://schemas.microsoft.com/office/powerpoint/2010/main" val="215033269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inal Slide">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E40E17-3FC9-45CE-9ECD-43FC90DB4CB4}"/>
              </a:ext>
            </a:extLst>
          </p:cNvPr>
          <p:cNvSpPr/>
          <p:nvPr/>
        </p:nvSpPr>
        <p:spPr bwMode="auto">
          <a:xfrm>
            <a:off x="0" y="5076968"/>
            <a:ext cx="9906000" cy="178103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8590" tIns="118872" rIns="148590" bIns="118872"/>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1625" dirty="0">
              <a:solidFill>
                <a:srgbClr val="FFFFFF"/>
              </a:solidFill>
              <a:cs typeface="Segoe UI" panose="020B0502040204020203" pitchFamily="34" charset="0"/>
            </a:endParaRPr>
          </a:p>
        </p:txBody>
      </p:sp>
      <p:sp>
        <p:nvSpPr>
          <p:cNvPr id="5" name="object 6">
            <a:extLst>
              <a:ext uri="{FF2B5EF4-FFF2-40B4-BE49-F238E27FC236}">
                <a16:creationId xmlns:a16="http://schemas.microsoft.com/office/drawing/2014/main" id="{21EE8083-AA27-4FC4-B54B-A51A37C88954}"/>
              </a:ext>
            </a:extLst>
          </p:cNvPr>
          <p:cNvSpPr txBox="1">
            <a:spLocks/>
          </p:cNvSpPr>
          <p:nvPr/>
        </p:nvSpPr>
        <p:spPr bwMode="auto">
          <a:xfrm>
            <a:off x="838462" y="5446429"/>
            <a:ext cx="5019913" cy="199738"/>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385"/>
              </a:lnSpc>
              <a:spcAft>
                <a:spcPts val="0"/>
              </a:spcAft>
              <a:defRPr/>
            </a:pPr>
            <a:r>
              <a:rPr lang="en-AU" sz="1300" b="1" dirty="0">
                <a:solidFill>
                  <a:schemeClr val="accent1"/>
                </a:solidFill>
                <a:cs typeface="Arial"/>
              </a:rPr>
              <a:t>caritas.org.au/project-compassion</a:t>
            </a:r>
          </a:p>
        </p:txBody>
      </p:sp>
      <p:sp>
        <p:nvSpPr>
          <p:cNvPr id="6" name="object 6">
            <a:extLst>
              <a:ext uri="{FF2B5EF4-FFF2-40B4-BE49-F238E27FC236}">
                <a16:creationId xmlns:a16="http://schemas.microsoft.com/office/drawing/2014/main" id="{47F6ABAF-5098-4A40-ADA6-D83D2AD9606B}"/>
              </a:ext>
            </a:extLst>
          </p:cNvPr>
          <p:cNvSpPr txBox="1">
            <a:spLocks/>
          </p:cNvSpPr>
          <p:nvPr/>
        </p:nvSpPr>
        <p:spPr bwMode="auto">
          <a:xfrm>
            <a:off x="838463" y="5966507"/>
            <a:ext cx="3935377" cy="179517"/>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385"/>
              </a:lnSpc>
              <a:spcAft>
                <a:spcPts val="0"/>
              </a:spcAft>
              <a:defRPr/>
            </a:pPr>
            <a:r>
              <a:rPr lang="en-AU" sz="1300" b="1" dirty="0">
                <a:solidFill>
                  <a:schemeClr val="accent1"/>
                </a:solidFill>
                <a:cs typeface="Arial"/>
              </a:rPr>
              <a:t>1800 024 413</a:t>
            </a:r>
          </a:p>
        </p:txBody>
      </p:sp>
      <p:sp>
        <p:nvSpPr>
          <p:cNvPr id="7" name="object 6">
            <a:extLst>
              <a:ext uri="{FF2B5EF4-FFF2-40B4-BE49-F238E27FC236}">
                <a16:creationId xmlns:a16="http://schemas.microsoft.com/office/drawing/2014/main" id="{D72905CF-494C-4E81-87EB-BAB138BAA4E6}"/>
              </a:ext>
            </a:extLst>
          </p:cNvPr>
          <p:cNvSpPr txBox="1">
            <a:spLocks/>
          </p:cNvSpPr>
          <p:nvPr/>
        </p:nvSpPr>
        <p:spPr bwMode="auto">
          <a:xfrm>
            <a:off x="838462" y="6389156"/>
            <a:ext cx="3200966" cy="21495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385"/>
              </a:lnSpc>
              <a:spcAft>
                <a:spcPts val="0"/>
              </a:spcAft>
              <a:defRPr/>
            </a:pPr>
            <a:r>
              <a:rPr lang="en-AU" sz="1300" b="1" dirty="0">
                <a:solidFill>
                  <a:schemeClr val="accent1"/>
                </a:solidFill>
                <a:cs typeface="Arial"/>
              </a:rPr>
              <a:t>#projectcompassion</a:t>
            </a:r>
          </a:p>
        </p:txBody>
      </p:sp>
      <p:pic>
        <p:nvPicPr>
          <p:cNvPr id="13" name="Picture 12">
            <a:extLst>
              <a:ext uri="{FF2B5EF4-FFF2-40B4-BE49-F238E27FC236}">
                <a16:creationId xmlns:a16="http://schemas.microsoft.com/office/drawing/2014/main" id="{256F078C-D0E2-4E6E-AF4C-B5E6F9AD78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8700" y="1081704"/>
            <a:ext cx="5228598" cy="3055853"/>
          </a:xfrm>
          <a:prstGeom prst="rect">
            <a:avLst/>
          </a:prstGeom>
        </p:spPr>
      </p:pic>
      <p:pic>
        <p:nvPicPr>
          <p:cNvPr id="3" name="Picture 2">
            <a:extLst>
              <a:ext uri="{FF2B5EF4-FFF2-40B4-BE49-F238E27FC236}">
                <a16:creationId xmlns:a16="http://schemas.microsoft.com/office/drawing/2014/main" id="{F36C271C-196C-4B6D-83E5-94F6E0DA515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5826" y="5194752"/>
            <a:ext cx="512636" cy="630937"/>
          </a:xfrm>
          <a:prstGeom prst="rect">
            <a:avLst/>
          </a:prstGeom>
        </p:spPr>
      </p:pic>
      <p:pic>
        <p:nvPicPr>
          <p:cNvPr id="12" name="Picture 11">
            <a:extLst>
              <a:ext uri="{FF2B5EF4-FFF2-40B4-BE49-F238E27FC236}">
                <a16:creationId xmlns:a16="http://schemas.microsoft.com/office/drawing/2014/main" id="{5F3510D0-D15E-4022-8938-19B7C622CE9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25826" y="5710910"/>
            <a:ext cx="512636" cy="630937"/>
          </a:xfrm>
          <a:prstGeom prst="rect">
            <a:avLst/>
          </a:prstGeom>
        </p:spPr>
      </p:pic>
      <p:pic>
        <p:nvPicPr>
          <p:cNvPr id="16" name="Picture 15">
            <a:extLst>
              <a:ext uri="{FF2B5EF4-FFF2-40B4-BE49-F238E27FC236}">
                <a16:creationId xmlns:a16="http://schemas.microsoft.com/office/drawing/2014/main" id="{E488FBEA-0ABC-41F1-BF2C-C0A42280E5A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25825" y="6227068"/>
            <a:ext cx="512636" cy="630937"/>
          </a:xfrm>
          <a:prstGeom prst="rect">
            <a:avLst/>
          </a:prstGeom>
        </p:spPr>
      </p:pic>
      <p:pic>
        <p:nvPicPr>
          <p:cNvPr id="18" name="Picture 17">
            <a:extLst>
              <a:ext uri="{FF2B5EF4-FFF2-40B4-BE49-F238E27FC236}">
                <a16:creationId xmlns:a16="http://schemas.microsoft.com/office/drawing/2014/main" id="{4A1C161A-F529-4AFE-AC83-16DDD8B6409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953000" y="5446430"/>
            <a:ext cx="4527930" cy="998396"/>
          </a:xfrm>
          <a:prstGeom prst="rect">
            <a:avLst/>
          </a:prstGeom>
        </p:spPr>
      </p:pic>
    </p:spTree>
    <p:extLst>
      <p:ext uri="{BB962C8B-B14F-4D97-AF65-F5344CB8AC3E}">
        <p14:creationId xmlns:p14="http://schemas.microsoft.com/office/powerpoint/2010/main" val="218063514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33.emf"/><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886A5-7F6D-4D50-8DAF-40E6BE8ADEB1}"/>
              </a:ext>
            </a:extLst>
          </p:cNvPr>
          <p:cNvSpPr>
            <a:spLocks noGrp="1"/>
          </p:cNvSpPr>
          <p:nvPr userDrawn="1">
            <p:ph type="title"/>
          </p:nvPr>
        </p:nvSpPr>
        <p:spPr>
          <a:xfrm>
            <a:off x="2027635" y="361950"/>
            <a:ext cx="5850731" cy="400050"/>
          </a:xfrm>
          <a:prstGeom prst="rect">
            <a:avLst/>
          </a:prstGeom>
        </p:spPr>
        <p:txBody>
          <a:bodyPr vert="horz" wrap="square" lIns="0" tIns="0" rIns="0" bIns="0" rtlCol="0" anchor="b">
            <a:noAutofit/>
          </a:bodyPr>
          <a:lstStyle/>
          <a:p>
            <a:r>
              <a:rPr lang="en-US"/>
              <a:t>Click to edit Master title style</a:t>
            </a:r>
          </a:p>
        </p:txBody>
      </p:sp>
      <p:sp>
        <p:nvSpPr>
          <p:cNvPr id="1042" name="Text Placeholder 3">
            <a:extLst>
              <a:ext uri="{FF2B5EF4-FFF2-40B4-BE49-F238E27FC236}">
                <a16:creationId xmlns:a16="http://schemas.microsoft.com/office/drawing/2014/main" id="{8DFF9FBE-A5EB-41D3-9272-417143156805}"/>
              </a:ext>
            </a:extLst>
          </p:cNvPr>
          <p:cNvSpPr>
            <a:spLocks noGrp="1" noChangeArrowheads="1"/>
          </p:cNvSpPr>
          <p:nvPr userDrawn="1">
            <p:ph type="body" idx="1"/>
          </p:nvPr>
        </p:nvSpPr>
        <p:spPr bwMode="auto">
          <a:xfrm>
            <a:off x="512071" y="1343025"/>
            <a:ext cx="8887023"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Tree>
  </p:cSld>
  <p:clrMap bg1="lt1" tx1="dk1" bg2="lt2" tx2="dk2" accent1="accent1" accent2="accent2" accent3="accent3" accent4="accent4" accent5="accent5" accent6="accent6" hlink="hlink" folHlink="folHlink"/>
  <p:sldLayoutIdLst>
    <p:sldLayoutId id="2147484789" r:id="rId1"/>
    <p:sldLayoutId id="2147484793" r:id="rId2"/>
    <p:sldLayoutId id="2147484796" r:id="rId3"/>
    <p:sldLayoutId id="2147484801" r:id="rId4"/>
    <p:sldLayoutId id="2147484798" r:id="rId5"/>
    <p:sldLayoutId id="2147484799" r:id="rId6"/>
    <p:sldLayoutId id="2147484800" r:id="rId7"/>
    <p:sldLayoutId id="2147484804" r:id="rId8"/>
    <p:sldLayoutId id="2147484791" r:id="rId9"/>
    <p:sldLayoutId id="2147484802" r:id="rId10"/>
    <p:sldLayoutId id="2147484803" r:id="rId11"/>
  </p:sldLayoutIdLst>
  <p:transition>
    <p:fade/>
  </p:transition>
  <p:hf hdr="0" dt="0"/>
  <p:txStyles>
    <p:titleStyle>
      <a:lvl1pPr algn="l" defTabSz="757158" rtl="0" eaLnBrk="1" fontAlgn="base" hangingPunct="1">
        <a:lnSpc>
          <a:spcPct val="90000"/>
        </a:lnSpc>
        <a:spcBef>
          <a:spcPct val="0"/>
        </a:spcBef>
        <a:spcAft>
          <a:spcPct val="0"/>
        </a:spcAft>
        <a:defRPr lang="en-US" sz="2844" kern="1200" cap="all" spc="-41" dirty="0">
          <a:ln w="3175">
            <a:noFill/>
          </a:ln>
          <a:solidFill>
            <a:schemeClr val="tx1"/>
          </a:solidFill>
          <a:latin typeface="+mj-lt"/>
          <a:ea typeface="+mn-ea"/>
          <a:cs typeface="Segoe UI" pitchFamily="34" charset="0"/>
        </a:defRPr>
      </a:lvl1pPr>
      <a:lvl2pPr algn="l" defTabSz="757158" rtl="0" eaLnBrk="1" fontAlgn="base" hangingPunct="1">
        <a:lnSpc>
          <a:spcPct val="90000"/>
        </a:lnSpc>
        <a:spcBef>
          <a:spcPct val="0"/>
        </a:spcBef>
        <a:spcAft>
          <a:spcPct val="0"/>
        </a:spcAft>
        <a:defRPr sz="2844">
          <a:solidFill>
            <a:schemeClr val="tx1"/>
          </a:solidFill>
          <a:latin typeface="Arial" panose="020B0604020202020204" pitchFamily="34" charset="0"/>
          <a:cs typeface="Segoe UI" panose="020B0502040204020203" pitchFamily="34" charset="0"/>
        </a:defRPr>
      </a:lvl2pPr>
      <a:lvl3pPr algn="l" defTabSz="757158" rtl="0" eaLnBrk="1" fontAlgn="base" hangingPunct="1">
        <a:lnSpc>
          <a:spcPct val="90000"/>
        </a:lnSpc>
        <a:spcBef>
          <a:spcPct val="0"/>
        </a:spcBef>
        <a:spcAft>
          <a:spcPct val="0"/>
        </a:spcAft>
        <a:defRPr sz="2844">
          <a:solidFill>
            <a:schemeClr val="tx1"/>
          </a:solidFill>
          <a:latin typeface="Arial" panose="020B0604020202020204" pitchFamily="34" charset="0"/>
          <a:cs typeface="Segoe UI" panose="020B0502040204020203" pitchFamily="34" charset="0"/>
        </a:defRPr>
      </a:lvl3pPr>
      <a:lvl4pPr algn="l" defTabSz="757158" rtl="0" eaLnBrk="1" fontAlgn="base" hangingPunct="1">
        <a:lnSpc>
          <a:spcPct val="90000"/>
        </a:lnSpc>
        <a:spcBef>
          <a:spcPct val="0"/>
        </a:spcBef>
        <a:spcAft>
          <a:spcPct val="0"/>
        </a:spcAft>
        <a:defRPr sz="2844">
          <a:solidFill>
            <a:schemeClr val="tx1"/>
          </a:solidFill>
          <a:latin typeface="Arial" panose="020B0604020202020204" pitchFamily="34" charset="0"/>
          <a:cs typeface="Segoe UI" panose="020B0502040204020203" pitchFamily="34" charset="0"/>
        </a:defRPr>
      </a:lvl4pPr>
      <a:lvl5pPr algn="l" defTabSz="757158" rtl="0" eaLnBrk="1" fontAlgn="base" hangingPunct="1">
        <a:lnSpc>
          <a:spcPct val="90000"/>
        </a:lnSpc>
        <a:spcBef>
          <a:spcPct val="0"/>
        </a:spcBef>
        <a:spcAft>
          <a:spcPct val="0"/>
        </a:spcAft>
        <a:defRPr sz="2844">
          <a:solidFill>
            <a:schemeClr val="tx1"/>
          </a:solidFill>
          <a:latin typeface="Arial" panose="020B0604020202020204" pitchFamily="34" charset="0"/>
          <a:cs typeface="Segoe UI" panose="020B0502040204020203" pitchFamily="34" charset="0"/>
        </a:defRPr>
      </a:lvl5pPr>
      <a:lvl6pPr marL="371484" algn="l" defTabSz="757158" rtl="0" eaLnBrk="1" fontAlgn="base" hangingPunct="1">
        <a:lnSpc>
          <a:spcPct val="90000"/>
        </a:lnSpc>
        <a:spcBef>
          <a:spcPct val="0"/>
        </a:spcBef>
        <a:spcAft>
          <a:spcPct val="0"/>
        </a:spcAft>
        <a:defRPr sz="2844">
          <a:solidFill>
            <a:schemeClr val="tx1"/>
          </a:solidFill>
          <a:latin typeface="Arial" panose="020B0604020202020204" pitchFamily="34" charset="0"/>
          <a:cs typeface="Segoe UI" panose="020B0502040204020203" pitchFamily="34" charset="0"/>
        </a:defRPr>
      </a:lvl6pPr>
      <a:lvl7pPr marL="742969" algn="l" defTabSz="757158" rtl="0" eaLnBrk="1" fontAlgn="base" hangingPunct="1">
        <a:lnSpc>
          <a:spcPct val="90000"/>
        </a:lnSpc>
        <a:spcBef>
          <a:spcPct val="0"/>
        </a:spcBef>
        <a:spcAft>
          <a:spcPct val="0"/>
        </a:spcAft>
        <a:defRPr sz="2844">
          <a:solidFill>
            <a:schemeClr val="tx1"/>
          </a:solidFill>
          <a:latin typeface="Arial" panose="020B0604020202020204" pitchFamily="34" charset="0"/>
          <a:cs typeface="Segoe UI" panose="020B0502040204020203" pitchFamily="34" charset="0"/>
        </a:defRPr>
      </a:lvl7pPr>
      <a:lvl8pPr marL="1114453" algn="l" defTabSz="757158" rtl="0" eaLnBrk="1" fontAlgn="base" hangingPunct="1">
        <a:lnSpc>
          <a:spcPct val="90000"/>
        </a:lnSpc>
        <a:spcBef>
          <a:spcPct val="0"/>
        </a:spcBef>
        <a:spcAft>
          <a:spcPct val="0"/>
        </a:spcAft>
        <a:defRPr sz="2844">
          <a:solidFill>
            <a:schemeClr val="tx1"/>
          </a:solidFill>
          <a:latin typeface="Arial" panose="020B0604020202020204" pitchFamily="34" charset="0"/>
          <a:cs typeface="Segoe UI" panose="020B0502040204020203" pitchFamily="34" charset="0"/>
        </a:defRPr>
      </a:lvl8pPr>
      <a:lvl9pPr marL="1485937" algn="l" defTabSz="757158" rtl="0" eaLnBrk="1" fontAlgn="base" hangingPunct="1">
        <a:lnSpc>
          <a:spcPct val="90000"/>
        </a:lnSpc>
        <a:spcBef>
          <a:spcPct val="0"/>
        </a:spcBef>
        <a:spcAft>
          <a:spcPct val="0"/>
        </a:spcAft>
        <a:defRPr sz="2844">
          <a:solidFill>
            <a:schemeClr val="tx1"/>
          </a:solidFill>
          <a:latin typeface="Arial" panose="020B0604020202020204" pitchFamily="34" charset="0"/>
          <a:cs typeface="Segoe UI" panose="020B0502040204020203" pitchFamily="34" charset="0"/>
        </a:defRPr>
      </a:lvl9pPr>
    </p:titleStyle>
    <p:bodyStyle>
      <a:lvl1pPr algn="l" defTabSz="757158" rtl="0" eaLnBrk="1" fontAlgn="base" hangingPunct="1">
        <a:spcBef>
          <a:spcPct val="0"/>
        </a:spcBef>
        <a:spcAft>
          <a:spcPts val="488"/>
        </a:spcAft>
        <a:buSzPct val="90000"/>
        <a:buFont typeface="Wingdings" panose="05000000000000000000" pitchFamily="2" charset="2"/>
        <a:defRPr sz="1950" kern="1200">
          <a:solidFill>
            <a:schemeClr val="tx1"/>
          </a:solidFill>
          <a:latin typeface="+mn-lt"/>
          <a:ea typeface="+mn-ea"/>
          <a:cs typeface="Segoe UI" panose="020B0502040204020203" pitchFamily="34" charset="0"/>
        </a:defRPr>
      </a:lvl1pPr>
      <a:lvl2pPr marL="216699" indent="-216699" algn="l" defTabSz="757158" rtl="0" eaLnBrk="1" fontAlgn="base" hangingPunct="1">
        <a:spcBef>
          <a:spcPct val="0"/>
        </a:spcBef>
        <a:spcAft>
          <a:spcPts val="488"/>
        </a:spcAft>
        <a:buSzPct val="90000"/>
        <a:buFont typeface="Arial" panose="020B0604020202020204" pitchFamily="34" charset="0"/>
        <a:buChar char="•"/>
        <a:defRPr sz="1950" kern="1200">
          <a:solidFill>
            <a:schemeClr val="tx1"/>
          </a:solidFill>
          <a:latin typeface="+mn-lt"/>
          <a:ea typeface="+mn-ea"/>
          <a:cs typeface="Segoe UI" panose="020B0502040204020203" pitchFamily="34" charset="0"/>
        </a:defRPr>
      </a:lvl2pPr>
      <a:lvl3pPr marL="437268" indent="-220569" algn="l" defTabSz="757158" rtl="0" eaLnBrk="1" fontAlgn="base" hangingPunct="1">
        <a:spcBef>
          <a:spcPct val="0"/>
        </a:spcBef>
        <a:spcAft>
          <a:spcPts val="488"/>
        </a:spcAft>
        <a:buSzPct val="90000"/>
        <a:buFont typeface="Arial" panose="020B0604020202020204" pitchFamily="34" charset="0"/>
        <a:buChar char="•"/>
        <a:defRPr sz="1950" kern="1200">
          <a:solidFill>
            <a:schemeClr val="tx1"/>
          </a:solidFill>
          <a:latin typeface="+mn-lt"/>
          <a:ea typeface="+mn-ea"/>
          <a:cs typeface="Segoe UI" panose="020B0502040204020203" pitchFamily="34" charset="0"/>
        </a:defRPr>
      </a:lvl3pPr>
      <a:lvl4pPr algn="l" defTabSz="757158" rtl="0" eaLnBrk="1" fontAlgn="base" hangingPunct="1">
        <a:lnSpc>
          <a:spcPct val="90000"/>
        </a:lnSpc>
        <a:spcBef>
          <a:spcPts val="488"/>
        </a:spcBef>
        <a:spcAft>
          <a:spcPts val="488"/>
        </a:spcAft>
        <a:buSzPct val="90000"/>
        <a:buFont typeface="Wingdings" panose="05000000000000000000" pitchFamily="2" charset="2"/>
        <a:defRPr sz="1950" b="1" kern="1200">
          <a:solidFill>
            <a:schemeClr val="tx1"/>
          </a:solidFill>
          <a:latin typeface="+mj-lt"/>
          <a:ea typeface="+mn-ea"/>
          <a:cs typeface="Segoe UI" panose="020B0502040204020203" pitchFamily="34" charset="0"/>
        </a:defRPr>
      </a:lvl4pPr>
      <a:lvl5pPr algn="l" defTabSz="757158" rtl="0" eaLnBrk="1" fontAlgn="base" hangingPunct="1">
        <a:lnSpc>
          <a:spcPct val="90000"/>
        </a:lnSpc>
        <a:spcBef>
          <a:spcPts val="488"/>
        </a:spcBef>
        <a:spcAft>
          <a:spcPts val="488"/>
        </a:spcAft>
        <a:buSzPct val="90000"/>
        <a:buFont typeface="Wingdings" panose="05000000000000000000" pitchFamily="2" charset="2"/>
        <a:defRPr sz="1950" kern="1200">
          <a:solidFill>
            <a:srgbClr val="006992"/>
          </a:solidFill>
          <a:latin typeface="+mj-lt"/>
          <a:ea typeface="+mn-ea"/>
          <a:cs typeface="Segoe UI" panose="020B0502040204020203" pitchFamily="34" charset="0"/>
        </a:defRPr>
      </a:lvl5pPr>
      <a:lvl6pPr marL="2084147"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63083"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842020"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220956"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lang="en-US"/>
      </a:defPPr>
      <a:lvl1pPr marL="0" algn="l" defTabSz="757872" rtl="0" eaLnBrk="1" latinLnBrk="0" hangingPunct="1">
        <a:defRPr sz="1056" kern="1200">
          <a:solidFill>
            <a:schemeClr val="tx1"/>
          </a:solidFill>
          <a:latin typeface="+mn-lt"/>
          <a:ea typeface="+mn-ea"/>
          <a:cs typeface="+mn-cs"/>
        </a:defRPr>
      </a:lvl1pPr>
      <a:lvl2pPr marL="0" algn="ctr" defTabSz="757872" rtl="0" eaLnBrk="1" latinLnBrk="0" hangingPunct="1">
        <a:defRPr sz="1056" kern="1200">
          <a:solidFill>
            <a:schemeClr val="tx1"/>
          </a:solidFill>
          <a:latin typeface="+mn-lt"/>
          <a:ea typeface="+mn-ea"/>
          <a:cs typeface="+mn-cs"/>
        </a:defRPr>
      </a:lvl2pPr>
      <a:lvl3pPr marL="0" algn="r" defTabSz="757872" rtl="0" eaLnBrk="1" latinLnBrk="0" hangingPunct="1">
        <a:defRPr sz="1056" kern="1200">
          <a:solidFill>
            <a:schemeClr val="tx1"/>
          </a:solidFill>
          <a:latin typeface="+mn-lt"/>
          <a:ea typeface="+mn-ea"/>
          <a:cs typeface="+mn-cs"/>
        </a:defRPr>
      </a:lvl3pPr>
      <a:lvl4pPr marL="0" algn="l" defTabSz="757872" rtl="0" eaLnBrk="1" latinLnBrk="0" hangingPunct="1">
        <a:defRPr sz="894" kern="1200">
          <a:solidFill>
            <a:schemeClr val="tx1"/>
          </a:solidFill>
          <a:latin typeface="+mn-lt"/>
          <a:ea typeface="+mn-ea"/>
          <a:cs typeface="+mn-cs"/>
        </a:defRPr>
      </a:lvl4pPr>
      <a:lvl5pPr marL="0" algn="ctr" defTabSz="757872" rtl="0" eaLnBrk="1" latinLnBrk="0" hangingPunct="1">
        <a:defRPr sz="894" kern="1200">
          <a:solidFill>
            <a:schemeClr val="tx1"/>
          </a:solidFill>
          <a:latin typeface="+mn-lt"/>
          <a:ea typeface="+mn-ea"/>
          <a:cs typeface="+mn-cs"/>
        </a:defRPr>
      </a:lvl5pPr>
      <a:lvl6pPr marL="0" algn="r" defTabSz="757872" rtl="0" eaLnBrk="1" latinLnBrk="0" hangingPunct="1">
        <a:defRPr sz="894" kern="1200">
          <a:solidFill>
            <a:schemeClr val="tx1"/>
          </a:solidFill>
          <a:latin typeface="+mn-lt"/>
          <a:ea typeface="+mn-ea"/>
          <a:cs typeface="+mn-cs"/>
        </a:defRPr>
      </a:lvl6pPr>
      <a:lvl7pPr marL="0" algn="l" defTabSz="757872" rtl="0" eaLnBrk="1" latinLnBrk="0" hangingPunct="1">
        <a:defRPr sz="813" kern="1200">
          <a:solidFill>
            <a:schemeClr val="tx1"/>
          </a:solidFill>
          <a:latin typeface="+mn-lt"/>
          <a:ea typeface="+mn-ea"/>
          <a:cs typeface="+mn-cs"/>
        </a:defRPr>
      </a:lvl7pPr>
      <a:lvl8pPr marL="0" algn="r" defTabSz="757872" rtl="0" eaLnBrk="1" latinLnBrk="0" hangingPunct="1">
        <a:defRPr sz="813" kern="1200">
          <a:solidFill>
            <a:schemeClr val="tx1"/>
          </a:solidFill>
          <a:latin typeface="+mn-lt"/>
          <a:ea typeface="+mn-ea"/>
          <a:cs typeface="+mn-cs"/>
        </a:defRPr>
      </a:lvl8pPr>
      <a:lvl9pPr marL="0" algn="l" defTabSz="757872" rtl="0" eaLnBrk="1" latinLnBrk="0" hangingPunct="1">
        <a:defRPr sz="6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688392"/>
      </p:ext>
    </p:extLst>
  </p:cSld>
  <p:clrMap bg1="lt1" tx1="dk1" bg2="lt2" tx2="dk2" accent1="accent1" accent2="accent2" accent3="accent3" accent4="accent4" accent5="accent5" accent6="accent6" hlink="hlink" folHlink="folHlink"/>
  <p:sldLayoutIdLst>
    <p:sldLayoutId id="2147484806" r:id="rId1"/>
    <p:sldLayoutId id="2147484807" r:id="rId2"/>
    <p:sldLayoutId id="2147484808" r:id="rId3"/>
    <p:sldLayoutId id="2147484809" r:id="rId4"/>
    <p:sldLayoutId id="2147484810" r:id="rId5"/>
    <p:sldLayoutId id="2147484811" r:id="rId6"/>
    <p:sldLayoutId id="2147484812" r:id="rId7"/>
    <p:sldLayoutId id="2147484813" r:id="rId8"/>
    <p:sldLayoutId id="2147484814" r:id="rId9"/>
    <p:sldLayoutId id="2147484815" r:id="rId10"/>
    <p:sldLayoutId id="2147484835" r:id="rId11"/>
    <p:sldLayoutId id="2147484837" r:id="rId12"/>
    <p:sldLayoutId id="2147484816" r:id="rId13"/>
    <p:sldLayoutId id="2147484817" r:id="rId14"/>
    <p:sldLayoutId id="214748481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A4CF13-7575-BB4C-BA1F-12AA261AD9E9}"/>
              </a:ext>
            </a:extLst>
          </p:cNvPr>
          <p:cNvSpPr/>
          <p:nvPr/>
        </p:nvSpPr>
        <p:spPr>
          <a:xfrm>
            <a:off x="0" y="6096000"/>
            <a:ext cx="9906000" cy="762001"/>
          </a:xfrm>
          <a:prstGeom prst="rect">
            <a:avLst/>
          </a:prstGeom>
          <a:solidFill>
            <a:srgbClr val="7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2" dirty="0"/>
          </a:p>
        </p:txBody>
      </p:sp>
      <p:pic>
        <p:nvPicPr>
          <p:cNvPr id="6" name="Picture 5">
            <a:extLst>
              <a:ext uri="{FF2B5EF4-FFF2-40B4-BE49-F238E27FC236}">
                <a16:creationId xmlns:a16="http://schemas.microsoft.com/office/drawing/2014/main" id="{4C588E99-F4FA-4E04-944C-118A979B0542}"/>
              </a:ext>
            </a:extLst>
          </p:cNvPr>
          <p:cNvPicPr>
            <a:picLocks noChangeAspect="1"/>
          </p:cNvPicPr>
          <p:nvPr userDrawn="1"/>
        </p:nvPicPr>
        <p:blipFill>
          <a:blip r:embed="rId17"/>
          <a:stretch>
            <a:fillRect/>
          </a:stretch>
        </p:blipFill>
        <p:spPr>
          <a:xfrm>
            <a:off x="8382000" y="6324600"/>
            <a:ext cx="1212001" cy="360000"/>
          </a:xfrm>
          <a:prstGeom prst="rect">
            <a:avLst/>
          </a:prstGeom>
        </p:spPr>
      </p:pic>
    </p:spTree>
    <p:extLst>
      <p:ext uri="{BB962C8B-B14F-4D97-AF65-F5344CB8AC3E}">
        <p14:creationId xmlns:p14="http://schemas.microsoft.com/office/powerpoint/2010/main" val="2146262426"/>
      </p:ext>
    </p:extLst>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 id="2147484831" r:id="rId12"/>
    <p:sldLayoutId id="2147484832" r:id="rId13"/>
    <p:sldLayoutId id="2147484833" r:id="rId14"/>
    <p:sldLayoutId id="2147484834" r:id="rId15"/>
  </p:sldLayoutIdLst>
  <p:txStyles>
    <p:titleStyle>
      <a:lvl1pPr eaLnBrk="1" hangingPunct="1">
        <a:defRPr baseline="0">
          <a:latin typeface="+mj-lt"/>
          <a:ea typeface="+mj-ea"/>
          <a:cs typeface="+mj-cs"/>
        </a:defRPr>
      </a:lvl1pPr>
    </p:titleStyle>
    <p:bodyStyle>
      <a:lvl1pPr marL="0" eaLnBrk="1" hangingPunct="1">
        <a:defRPr baseline="0">
          <a:solidFill>
            <a:schemeClr val="tx1">
              <a:lumMod val="85000"/>
              <a:lumOff val="15000"/>
            </a:schemeClr>
          </a:solidFill>
          <a:latin typeface="+mn-lt"/>
          <a:ea typeface="+mn-ea"/>
          <a:cs typeface="+mn-cs"/>
        </a:defRPr>
      </a:lvl1pPr>
      <a:lvl2pPr marL="321440" eaLnBrk="1" hangingPunct="1">
        <a:defRPr>
          <a:latin typeface="+mn-lt"/>
          <a:ea typeface="+mn-ea"/>
          <a:cs typeface="+mn-cs"/>
        </a:defRPr>
      </a:lvl2pPr>
      <a:lvl3pPr marL="642882" eaLnBrk="1" hangingPunct="1">
        <a:defRPr>
          <a:latin typeface="+mn-lt"/>
          <a:ea typeface="+mn-ea"/>
          <a:cs typeface="+mn-cs"/>
        </a:defRPr>
      </a:lvl3pPr>
      <a:lvl4pPr marL="964323" eaLnBrk="1" hangingPunct="1">
        <a:defRPr>
          <a:latin typeface="+mn-lt"/>
          <a:ea typeface="+mn-ea"/>
          <a:cs typeface="+mn-cs"/>
        </a:defRPr>
      </a:lvl4pPr>
      <a:lvl5pPr marL="1285763" eaLnBrk="1" hangingPunct="1">
        <a:defRPr>
          <a:latin typeface="+mn-lt"/>
          <a:ea typeface="+mn-ea"/>
          <a:cs typeface="+mn-cs"/>
        </a:defRPr>
      </a:lvl5pPr>
      <a:lvl6pPr marL="1607205" eaLnBrk="1" hangingPunct="1">
        <a:defRPr>
          <a:latin typeface="+mn-lt"/>
          <a:ea typeface="+mn-ea"/>
          <a:cs typeface="+mn-cs"/>
        </a:defRPr>
      </a:lvl6pPr>
      <a:lvl7pPr marL="1928645" eaLnBrk="1" hangingPunct="1">
        <a:defRPr>
          <a:latin typeface="+mn-lt"/>
          <a:ea typeface="+mn-ea"/>
          <a:cs typeface="+mn-cs"/>
        </a:defRPr>
      </a:lvl7pPr>
      <a:lvl8pPr marL="2250086" eaLnBrk="1" hangingPunct="1">
        <a:defRPr>
          <a:latin typeface="+mn-lt"/>
          <a:ea typeface="+mn-ea"/>
          <a:cs typeface="+mn-cs"/>
        </a:defRPr>
      </a:lvl8pPr>
      <a:lvl9pPr marL="2571527" eaLnBrk="1" hangingPunct="1">
        <a:defRPr>
          <a:latin typeface="+mn-lt"/>
          <a:ea typeface="+mn-ea"/>
          <a:cs typeface="+mn-cs"/>
        </a:defRPr>
      </a:lvl9pPr>
    </p:bodyStyle>
    <p:otherStyle>
      <a:lvl1pPr marL="0" eaLnBrk="1" hangingPunct="1">
        <a:defRPr>
          <a:latin typeface="+mn-lt"/>
          <a:ea typeface="+mn-ea"/>
          <a:cs typeface="+mn-cs"/>
        </a:defRPr>
      </a:lvl1pPr>
      <a:lvl2pPr marL="321440" eaLnBrk="1" hangingPunct="1">
        <a:defRPr>
          <a:latin typeface="+mn-lt"/>
          <a:ea typeface="+mn-ea"/>
          <a:cs typeface="+mn-cs"/>
        </a:defRPr>
      </a:lvl2pPr>
      <a:lvl3pPr marL="642882" eaLnBrk="1" hangingPunct="1">
        <a:defRPr>
          <a:latin typeface="+mn-lt"/>
          <a:ea typeface="+mn-ea"/>
          <a:cs typeface="+mn-cs"/>
        </a:defRPr>
      </a:lvl3pPr>
      <a:lvl4pPr marL="964323" eaLnBrk="1" hangingPunct="1">
        <a:defRPr>
          <a:latin typeface="+mn-lt"/>
          <a:ea typeface="+mn-ea"/>
          <a:cs typeface="+mn-cs"/>
        </a:defRPr>
      </a:lvl4pPr>
      <a:lvl5pPr marL="1285763" eaLnBrk="1" hangingPunct="1">
        <a:defRPr>
          <a:latin typeface="+mn-lt"/>
          <a:ea typeface="+mn-ea"/>
          <a:cs typeface="+mn-cs"/>
        </a:defRPr>
      </a:lvl5pPr>
      <a:lvl6pPr marL="1607205" eaLnBrk="1" hangingPunct="1">
        <a:defRPr>
          <a:latin typeface="+mn-lt"/>
          <a:ea typeface="+mn-ea"/>
          <a:cs typeface="+mn-cs"/>
        </a:defRPr>
      </a:lvl6pPr>
      <a:lvl7pPr marL="1928645" eaLnBrk="1" hangingPunct="1">
        <a:defRPr>
          <a:latin typeface="+mn-lt"/>
          <a:ea typeface="+mn-ea"/>
          <a:cs typeface="+mn-cs"/>
        </a:defRPr>
      </a:lvl7pPr>
      <a:lvl8pPr marL="2250086" eaLnBrk="1" hangingPunct="1">
        <a:defRPr>
          <a:latin typeface="+mn-lt"/>
          <a:ea typeface="+mn-ea"/>
          <a:cs typeface="+mn-cs"/>
        </a:defRPr>
      </a:lvl8pPr>
      <a:lvl9pPr marL="2571527"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D11E96-4556-4ECE-902B-E9AC226D41EB}"/>
              </a:ext>
            </a:extLst>
          </p:cNvPr>
          <p:cNvSpPr>
            <a:spLocks noGrp="1"/>
          </p:cNvSpPr>
          <p:nvPr>
            <p:ph type="title"/>
          </p:nvPr>
        </p:nvSpPr>
        <p:spPr/>
        <p:txBody>
          <a:bodyPr/>
          <a:lstStyle/>
          <a:p>
            <a:r>
              <a:rPr lang="en-AU" cap="none" dirty="0"/>
              <a:t>How to use this resource</a:t>
            </a:r>
          </a:p>
        </p:txBody>
      </p:sp>
      <p:sp>
        <p:nvSpPr>
          <p:cNvPr id="4" name="Text Placeholder 3">
            <a:extLst>
              <a:ext uri="{FF2B5EF4-FFF2-40B4-BE49-F238E27FC236}">
                <a16:creationId xmlns:a16="http://schemas.microsoft.com/office/drawing/2014/main" id="{E2374DE0-3857-4798-948D-3E21E8CBE370}"/>
              </a:ext>
            </a:extLst>
          </p:cNvPr>
          <p:cNvSpPr>
            <a:spLocks noGrp="1"/>
          </p:cNvSpPr>
          <p:nvPr>
            <p:ph type="body" sz="quarter" idx="10"/>
          </p:nvPr>
        </p:nvSpPr>
        <p:spPr/>
        <p:txBody>
          <a:bodyPr/>
          <a:lstStyle/>
          <a:p>
            <a:pPr>
              <a:lnSpc>
                <a:spcPts val="2400"/>
              </a:lnSpc>
              <a:spcAft>
                <a:spcPts val="1200"/>
              </a:spcAft>
            </a:pPr>
            <a:r>
              <a:rPr lang="en-AU" sz="1400" dirty="0"/>
              <a:t>This resource offers brief reflections on the fourteen stations of the Traditional Way of the Cross. It also shares stories from Caritas Australia’s work to end poverty, promote justice and uphold dignity for the sake of the world’s most vulnerable people and communities. </a:t>
            </a:r>
          </a:p>
          <a:p>
            <a:pPr>
              <a:lnSpc>
                <a:spcPts val="2400"/>
              </a:lnSpc>
              <a:spcAft>
                <a:spcPts val="1200"/>
              </a:spcAft>
            </a:pPr>
            <a:r>
              <a:rPr lang="en-AU" sz="1400" dirty="0"/>
              <a:t>Given the number of stations and related reflections and stories, you may wish to focus on a few stations at a time, ‘walking’ the Way of the Cross over a number of days or weeks leading up to Holy Week. </a:t>
            </a:r>
          </a:p>
          <a:p>
            <a:pPr>
              <a:lnSpc>
                <a:spcPts val="2400"/>
              </a:lnSpc>
              <a:spcAft>
                <a:spcPts val="1200"/>
              </a:spcAft>
            </a:pPr>
            <a:r>
              <a:rPr lang="en-AU" sz="1400" dirty="0"/>
              <a:t>To aid group discussion, personal reflection and prayer, each </a:t>
            </a:r>
            <a:r>
              <a:rPr lang="en-AU" sz="1400" b="1" dirty="0"/>
              <a:t>Station</a:t>
            </a:r>
            <a:r>
              <a:rPr lang="en-AU" sz="1400" dirty="0"/>
              <a:t> and </a:t>
            </a:r>
            <a:r>
              <a:rPr lang="en-AU" sz="1400" b="1" dirty="0"/>
              <a:t>Story</a:t>
            </a:r>
            <a:r>
              <a:rPr lang="en-AU" sz="1400" dirty="0"/>
              <a:t> in this resource is accompanied by prompts to </a:t>
            </a:r>
            <a:r>
              <a:rPr lang="en-AU" sz="1400" b="1" dirty="0"/>
              <a:t>Reflect</a:t>
            </a:r>
            <a:r>
              <a:rPr lang="en-AU" sz="1400" dirty="0"/>
              <a:t> and </a:t>
            </a:r>
            <a:r>
              <a:rPr lang="en-AU" sz="1400" b="1" dirty="0"/>
              <a:t>Respond</a:t>
            </a:r>
            <a:r>
              <a:rPr lang="en-AU" sz="1400" dirty="0"/>
              <a:t>.</a:t>
            </a:r>
          </a:p>
          <a:p>
            <a:pPr>
              <a:lnSpc>
                <a:spcPts val="2400"/>
              </a:lnSpc>
              <a:spcAft>
                <a:spcPts val="1200"/>
              </a:spcAft>
            </a:pPr>
            <a:r>
              <a:rPr lang="en-AU" sz="1400" b="1" dirty="0">
                <a:solidFill>
                  <a:schemeClr val="tx2"/>
                </a:solidFill>
              </a:rPr>
              <a:t>For use in Primary Classes:</a:t>
            </a:r>
            <a:r>
              <a:rPr lang="en-AU" sz="1400" dirty="0"/>
              <a:t> Choose a </a:t>
            </a:r>
            <a:r>
              <a:rPr lang="en-AU" sz="1400" b="1" i="1" dirty="0"/>
              <a:t>Leader</a:t>
            </a:r>
            <a:r>
              <a:rPr lang="en-AU" sz="1400" dirty="0"/>
              <a:t> to lead these parts: </a:t>
            </a:r>
            <a:r>
              <a:rPr lang="en-AU" sz="1400" b="1" dirty="0"/>
              <a:t>Introduction, Reflect </a:t>
            </a:r>
            <a:r>
              <a:rPr lang="en-AU" sz="1400" dirty="0"/>
              <a:t>and</a:t>
            </a:r>
            <a:r>
              <a:rPr lang="en-AU" sz="1400" b="1" dirty="0"/>
              <a:t> Respond</a:t>
            </a:r>
            <a:r>
              <a:rPr lang="en-AU" sz="1400" dirty="0"/>
              <a:t>. Choose at least one </a:t>
            </a:r>
            <a:r>
              <a:rPr lang="en-AU" sz="1400" b="1" i="1" dirty="0"/>
              <a:t>Reader</a:t>
            </a:r>
            <a:r>
              <a:rPr lang="en-AU" sz="1400" dirty="0"/>
              <a:t> to read these parts for each station:</a:t>
            </a:r>
            <a:r>
              <a:rPr lang="en-AU" sz="1400" b="1" dirty="0"/>
              <a:t> Station </a:t>
            </a:r>
            <a:r>
              <a:rPr lang="en-AU" sz="1400" dirty="0"/>
              <a:t>and</a:t>
            </a:r>
            <a:r>
              <a:rPr lang="en-AU" sz="1400" b="1" dirty="0"/>
              <a:t> Story</a:t>
            </a:r>
            <a:r>
              <a:rPr lang="en-AU" sz="1400" dirty="0"/>
              <a:t>. </a:t>
            </a:r>
          </a:p>
          <a:p>
            <a:pPr>
              <a:lnSpc>
                <a:spcPts val="2400"/>
              </a:lnSpc>
              <a:spcAft>
                <a:spcPts val="1200"/>
              </a:spcAft>
            </a:pPr>
            <a:r>
              <a:rPr lang="en-AU" sz="1400" dirty="0"/>
              <a:t>Find the script for each part in the </a:t>
            </a:r>
            <a:r>
              <a:rPr lang="en-AU" sz="1400" b="1" dirty="0"/>
              <a:t>‘Notes’ </a:t>
            </a:r>
            <a:r>
              <a:rPr lang="en-AU" sz="1400" dirty="0"/>
              <a:t>section accompanying each slide.</a:t>
            </a:r>
          </a:p>
          <a:p>
            <a:endParaRPr lang="en-AU" dirty="0"/>
          </a:p>
        </p:txBody>
      </p:sp>
    </p:spTree>
    <p:extLst>
      <p:ext uri="{BB962C8B-B14F-4D97-AF65-F5344CB8AC3E}">
        <p14:creationId xmlns:p14="http://schemas.microsoft.com/office/powerpoint/2010/main" val="33600582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4BC3-8289-4E8A-8B25-83CD1F89F06A}"/>
              </a:ext>
            </a:extLst>
          </p:cNvPr>
          <p:cNvSpPr>
            <a:spLocks noGrp="1"/>
          </p:cNvSpPr>
          <p:nvPr>
            <p:ph type="title"/>
          </p:nvPr>
        </p:nvSpPr>
        <p:spPr>
          <a:xfrm>
            <a:off x="220775" y="290355"/>
            <a:ext cx="7867884" cy="412945"/>
          </a:xfrm>
        </p:spPr>
        <p:txBody>
          <a:bodyPr/>
          <a:lstStyle/>
          <a:p>
            <a:r>
              <a:rPr lang="en-AU" cap="none" dirty="0">
                <a:solidFill>
                  <a:schemeClr val="accent1"/>
                </a:solidFill>
              </a:rPr>
              <a:t>STATION 3</a:t>
            </a:r>
            <a:endParaRPr lang="en-AU" b="0" cap="none" dirty="0">
              <a:solidFill>
                <a:schemeClr val="accent1"/>
              </a:solidFill>
            </a:endParaRPr>
          </a:p>
        </p:txBody>
      </p:sp>
      <p:sp>
        <p:nvSpPr>
          <p:cNvPr id="3" name="Content Placeholder 2">
            <a:extLst>
              <a:ext uri="{FF2B5EF4-FFF2-40B4-BE49-F238E27FC236}">
                <a16:creationId xmlns:a16="http://schemas.microsoft.com/office/drawing/2014/main" id="{F1421906-99C0-4621-A37C-E746733FDA62}"/>
              </a:ext>
            </a:extLst>
          </p:cNvPr>
          <p:cNvSpPr>
            <a:spLocks noGrp="1"/>
          </p:cNvSpPr>
          <p:nvPr>
            <p:ph sz="quarter" idx="10"/>
          </p:nvPr>
        </p:nvSpPr>
        <p:spPr>
          <a:xfrm>
            <a:off x="220776" y="2194560"/>
            <a:ext cx="4732225" cy="4114800"/>
          </a:xfrm>
          <a:solidFill>
            <a:schemeClr val="accent2"/>
          </a:solidFill>
          <a:ln>
            <a:noFill/>
          </a:ln>
        </p:spPr>
        <p:txBody>
          <a:bodyPr vert="horz" wrap="square" lIns="87750" tIns="87750" rIns="87750" bIns="87750" numCol="1" anchor="t" anchorCtr="0" compatLnSpc="1">
            <a:prstTxWarp prst="textNoShape">
              <a:avLst/>
            </a:prstTxWarp>
          </a:bodyPr>
          <a:lstStyle/>
          <a:p>
            <a:pPr defTabSz="547235" fontAlgn="auto">
              <a:lnSpc>
                <a:spcPct val="114000"/>
              </a:lnSpc>
              <a:spcBef>
                <a:spcPts val="0"/>
              </a:spcBef>
              <a:spcAft>
                <a:spcPts val="1200"/>
              </a:spcAft>
              <a:buSzTx/>
              <a:defRPr/>
            </a:pPr>
            <a:r>
              <a:rPr lang="en-AU" sz="2400" dirty="0">
                <a:solidFill>
                  <a:schemeClr val="accent1"/>
                </a:solidFill>
              </a:rPr>
              <a:t>Under the weight of a heavy cross, Jesus stumbles and falls.</a:t>
            </a:r>
            <a:endParaRPr lang="en-US" sz="2400" dirty="0">
              <a:solidFill>
                <a:schemeClr val="accent1"/>
              </a:solidFill>
            </a:endParaRPr>
          </a:p>
          <a:p>
            <a:pPr defTabSz="547235" fontAlgn="auto">
              <a:lnSpc>
                <a:spcPct val="114000"/>
              </a:lnSpc>
              <a:spcBef>
                <a:spcPts val="0"/>
              </a:spcBef>
              <a:spcAft>
                <a:spcPts val="1200"/>
              </a:spcAft>
              <a:buSzTx/>
              <a:defRPr/>
            </a:pPr>
            <a:endParaRPr lang="en-US" sz="2200" dirty="0">
              <a:solidFill>
                <a:schemeClr val="accent1"/>
              </a:solidFill>
            </a:endParaRPr>
          </a:p>
        </p:txBody>
      </p:sp>
      <p:pic>
        <p:nvPicPr>
          <p:cNvPr id="6" name="Picture 3">
            <a:extLst>
              <a:ext uri="{FF2B5EF4-FFF2-40B4-BE49-F238E27FC236}">
                <a16:creationId xmlns:a16="http://schemas.microsoft.com/office/drawing/2014/main" id="{66520220-A45C-4995-8461-577C8705776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48202"/>
            <a:ext cx="9906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A82D8A5D-B161-4978-8500-9FE6BBB39A91}"/>
              </a:ext>
            </a:extLst>
          </p:cNvPr>
          <p:cNvSpPr>
            <a:spLocks noGrp="1"/>
          </p:cNvSpPr>
          <p:nvPr>
            <p:ph sz="quarter" idx="4294967295"/>
          </p:nvPr>
        </p:nvSpPr>
        <p:spPr>
          <a:xfrm>
            <a:off x="5146047" y="2194560"/>
            <a:ext cx="4636128" cy="4114800"/>
          </a:xfrm>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bg1"/>
                </a:solidFill>
              </a:rPr>
              <a:t>Jesus understands how uncertain we can feel when life becomes challenging. Sometimes, the combination of such things as living with a disability, not having enough money to buy what you need, or living far from hospitals or schools make life especially challenging. </a:t>
            </a:r>
          </a:p>
        </p:txBody>
      </p:sp>
      <p:sp>
        <p:nvSpPr>
          <p:cNvPr id="5" name="Title 1">
            <a:extLst>
              <a:ext uri="{FF2B5EF4-FFF2-40B4-BE49-F238E27FC236}">
                <a16:creationId xmlns:a16="http://schemas.microsoft.com/office/drawing/2014/main" id="{7A6D348B-3D86-41D7-B42B-7E8D56ADE5BD}"/>
              </a:ext>
            </a:extLst>
          </p:cNvPr>
          <p:cNvSpPr txBox="1">
            <a:spLocks/>
          </p:cNvSpPr>
          <p:nvPr/>
        </p:nvSpPr>
        <p:spPr>
          <a:xfrm>
            <a:off x="220565" y="737026"/>
            <a:ext cx="5406383"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1"/>
                </a:solidFill>
              </a:rPr>
              <a:t>Jesus falls for the first time</a:t>
            </a:r>
            <a:endParaRPr lang="en-AU" sz="2600" dirty="0">
              <a:solidFill>
                <a:schemeClr val="accent1"/>
              </a:solidFill>
            </a:endParaRPr>
          </a:p>
        </p:txBody>
      </p:sp>
    </p:spTree>
    <p:extLst>
      <p:ext uri="{BB962C8B-B14F-4D97-AF65-F5344CB8AC3E}">
        <p14:creationId xmlns:p14="http://schemas.microsoft.com/office/powerpoint/2010/main" val="2835459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86B2718-541B-4DB1-A0B1-E181893BD13E}"/>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0"/>
            <a:ext cx="9906000" cy="6858000"/>
          </a:xfrm>
        </p:spPr>
      </p:pic>
      <p:sp>
        <p:nvSpPr>
          <p:cNvPr id="3" name="Text Placeholder 2">
            <a:extLst>
              <a:ext uri="{FF2B5EF4-FFF2-40B4-BE49-F238E27FC236}">
                <a16:creationId xmlns:a16="http://schemas.microsoft.com/office/drawing/2014/main" id="{CC47BFFC-1BAB-48B7-B738-85F3D2BF22DE}"/>
              </a:ext>
            </a:extLst>
          </p:cNvPr>
          <p:cNvSpPr>
            <a:spLocks noGrp="1"/>
          </p:cNvSpPr>
          <p:nvPr>
            <p:ph type="body" sz="quarter" idx="12"/>
          </p:nvPr>
        </p:nvSpPr>
        <p:spPr>
          <a:xfrm>
            <a:off x="308976" y="320272"/>
            <a:ext cx="3600000" cy="616746"/>
          </a:xfrm>
          <a:solidFill>
            <a:srgbClr val="C1DBC1"/>
          </a:solidFill>
          <a:ln w="38100">
            <a:solidFill>
              <a:schemeClr val="accent3"/>
            </a:solidFill>
          </a:ln>
        </p:spPr>
        <p:txBody>
          <a:bodyPr vert="horz" wrap="square" lIns="175500" tIns="175500" rIns="175500" bIns="175500" numCol="1" anchor="t" anchorCtr="0" compatLnSpc="1">
            <a:prstTxWarp prst="textNoShape">
              <a:avLst/>
            </a:prstTxWarp>
          </a:bodyPr>
          <a:lstStyle/>
          <a:p>
            <a:pPr lvl="1" algn="ctr">
              <a:defRPr/>
            </a:pPr>
            <a:r>
              <a:rPr lang="en-US" sz="2438" cap="none" dirty="0">
                <a:solidFill>
                  <a:schemeClr val="accent3"/>
                </a:solidFill>
              </a:rPr>
              <a:t>Emmanuel’s Story</a:t>
            </a:r>
          </a:p>
        </p:txBody>
      </p:sp>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1950" dirty="0"/>
          </a:p>
        </p:txBody>
      </p:sp>
      <p:pic>
        <p:nvPicPr>
          <p:cNvPr id="8" name="Picture 7">
            <a:extLst>
              <a:ext uri="{FF2B5EF4-FFF2-40B4-BE49-F238E27FC236}">
                <a16:creationId xmlns:a16="http://schemas.microsoft.com/office/drawing/2014/main" id="{73E15AD9-0603-456F-B0AD-FDAB234A5B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165764018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AEE9-81A4-49C6-87A1-40A1D6C664F4}"/>
              </a:ext>
            </a:extLst>
          </p:cNvPr>
          <p:cNvSpPr>
            <a:spLocks noGrp="1"/>
          </p:cNvSpPr>
          <p:nvPr>
            <p:ph type="title"/>
          </p:nvPr>
        </p:nvSpPr>
        <p:spPr>
          <a:xfrm>
            <a:off x="275896" y="365760"/>
            <a:ext cx="1951650" cy="412945"/>
          </a:xfrm>
        </p:spPr>
        <p:txBody>
          <a:bodyPr/>
          <a:lstStyle/>
          <a:p>
            <a:r>
              <a:rPr lang="en-AU" sz="2600" cap="none" dirty="0">
                <a:solidFill>
                  <a:schemeClr val="accent4"/>
                </a:solidFill>
              </a:rPr>
              <a:t>Reflect</a:t>
            </a:r>
            <a:endParaRPr lang="en-AU" dirty="0">
              <a:solidFill>
                <a:schemeClr val="accent4"/>
              </a:solidFill>
            </a:endParaRPr>
          </a:p>
        </p:txBody>
      </p:sp>
      <p:sp>
        <p:nvSpPr>
          <p:cNvPr id="3" name="Content Placeholder 2">
            <a:extLst>
              <a:ext uri="{FF2B5EF4-FFF2-40B4-BE49-F238E27FC236}">
                <a16:creationId xmlns:a16="http://schemas.microsoft.com/office/drawing/2014/main" id="{631EC369-D109-4B46-BF4B-72B6A5A6B964}"/>
              </a:ext>
            </a:extLst>
          </p:cNvPr>
          <p:cNvSpPr>
            <a:spLocks noGrp="1"/>
          </p:cNvSpPr>
          <p:nvPr>
            <p:ph sz="quarter" idx="10"/>
          </p:nvPr>
        </p:nvSpPr>
        <p:spPr>
          <a:xfrm>
            <a:off x="220775" y="929640"/>
            <a:ext cx="4732228" cy="5562600"/>
          </a:xfrm>
          <a:solidFill>
            <a:schemeClr val="bg1"/>
          </a:solidFill>
        </p:spPr>
        <p:txBody>
          <a:bodyPr vert="horz" wrap="square" lIns="87750" tIns="87750" rIns="87750" bIns="87750" numCol="1" anchor="t" anchorCtr="0" compatLnSpc="1">
            <a:prstTxWarp prst="textNoShape">
              <a:avLst/>
            </a:prstTxWarp>
          </a:bodyPr>
          <a:lstStyle/>
          <a:p>
            <a:pPr marL="342900" indent="-342900">
              <a:lnSpc>
                <a:spcPct val="114000"/>
              </a:lnSpc>
              <a:spcAft>
                <a:spcPts val="1200"/>
              </a:spcAft>
              <a:buFont typeface="Arial" panose="020B0604020202020204" pitchFamily="34" charset="0"/>
              <a:buChar char="•"/>
            </a:pPr>
            <a:r>
              <a:rPr lang="en-AU" sz="2400" dirty="0"/>
              <a:t>Can you think of a time when you achieved something you didn’t expect to? What or who helped you achieve it? </a:t>
            </a:r>
          </a:p>
          <a:p>
            <a:pPr marL="342900" indent="-342900">
              <a:lnSpc>
                <a:spcPct val="114000"/>
              </a:lnSpc>
              <a:spcAft>
                <a:spcPts val="1200"/>
              </a:spcAft>
              <a:buFont typeface="Arial" panose="020B0604020202020204" pitchFamily="34" charset="0"/>
              <a:buChar char="•"/>
            </a:pPr>
            <a:endParaRPr lang="en-AU" sz="2400" dirty="0"/>
          </a:p>
        </p:txBody>
      </p:sp>
      <p:sp>
        <p:nvSpPr>
          <p:cNvPr id="5" name="Title 1">
            <a:extLst>
              <a:ext uri="{FF2B5EF4-FFF2-40B4-BE49-F238E27FC236}">
                <a16:creationId xmlns:a16="http://schemas.microsoft.com/office/drawing/2014/main" id="{5AE2A432-6457-49EE-AC36-C76E0486AE90}"/>
              </a:ext>
            </a:extLst>
          </p:cNvPr>
          <p:cNvSpPr txBox="1">
            <a:spLocks/>
          </p:cNvSpPr>
          <p:nvPr/>
        </p:nvSpPr>
        <p:spPr>
          <a:xfrm>
            <a:off x="5173775" y="929640"/>
            <a:ext cx="4589052"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4"/>
                </a:solidFill>
              </a:rPr>
              <a:t>Respond</a:t>
            </a:r>
            <a:endParaRPr lang="en-AU" sz="2600" dirty="0">
              <a:solidFill>
                <a:schemeClr val="accent4"/>
              </a:solidFill>
            </a:endParaRPr>
          </a:p>
        </p:txBody>
      </p:sp>
      <p:sp>
        <p:nvSpPr>
          <p:cNvPr id="13" name="Content Placeholder 3">
            <a:extLst>
              <a:ext uri="{FF2B5EF4-FFF2-40B4-BE49-F238E27FC236}">
                <a16:creationId xmlns:a16="http://schemas.microsoft.com/office/drawing/2014/main" id="{22CCF0B1-385A-42C9-BB60-B3759299199A}"/>
              </a:ext>
            </a:extLst>
          </p:cNvPr>
          <p:cNvSpPr txBox="1">
            <a:spLocks/>
          </p:cNvSpPr>
          <p:nvPr/>
        </p:nvSpPr>
        <p:spPr bwMode="auto">
          <a:xfrm>
            <a:off x="5212576" y="4617721"/>
            <a:ext cx="4511450" cy="187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000" spc="89" dirty="0">
                <a:solidFill>
                  <a:schemeClr val="accent4"/>
                </a:solidFill>
                <a:ea typeface="Roboto" pitchFamily="2" charset="0"/>
              </a:rPr>
              <a:t>“All of us are linked by unseen bonds and together form a kind of universal family…” </a:t>
            </a:r>
          </a:p>
          <a:p>
            <a:pPr algn="ctr"/>
            <a:endParaRPr lang="en-AU" sz="1000" spc="89" dirty="0">
              <a:solidFill>
                <a:schemeClr val="accent4"/>
              </a:solidFill>
              <a:ea typeface="Roboto" pitchFamily="2" charset="0"/>
            </a:endParaRPr>
          </a:p>
          <a:p>
            <a:pPr algn="ctr"/>
            <a:r>
              <a:rPr lang="en-AU" sz="1600" spc="89" dirty="0">
                <a:solidFill>
                  <a:schemeClr val="accent4"/>
                </a:solidFill>
                <a:ea typeface="Roboto Medium" pitchFamily="2" charset="0"/>
              </a:rPr>
              <a:t>Pope Francis, </a:t>
            </a:r>
            <a:r>
              <a:rPr lang="en-AU" sz="1600" i="1" spc="89" dirty="0" err="1">
                <a:solidFill>
                  <a:schemeClr val="accent4"/>
                </a:solidFill>
                <a:ea typeface="Roboto Medium" pitchFamily="2" charset="0"/>
              </a:rPr>
              <a:t>Laudato</a:t>
            </a:r>
            <a:r>
              <a:rPr lang="en-AU" sz="1600" i="1" spc="89" dirty="0">
                <a:solidFill>
                  <a:schemeClr val="accent4"/>
                </a:solidFill>
                <a:ea typeface="Roboto Medium" pitchFamily="2" charset="0"/>
              </a:rPr>
              <a:t> Deum </a:t>
            </a:r>
            <a:r>
              <a:rPr lang="en-AU" sz="1600" spc="89" dirty="0">
                <a:solidFill>
                  <a:schemeClr val="accent4"/>
                </a:solidFill>
                <a:ea typeface="Roboto Medium" pitchFamily="2" charset="0"/>
              </a:rPr>
              <a:t>n67</a:t>
            </a:r>
          </a:p>
          <a:p>
            <a:pPr algn="ctr"/>
            <a:endParaRPr lang="en-AU" sz="1600" dirty="0">
              <a:solidFill>
                <a:schemeClr val="accent4"/>
              </a:solidFill>
              <a:ea typeface="Roboto Medium" pitchFamily="2" charset="0"/>
            </a:endParaRPr>
          </a:p>
        </p:txBody>
      </p:sp>
      <p:sp>
        <p:nvSpPr>
          <p:cNvPr id="15" name="Content Placeholder 3">
            <a:extLst>
              <a:ext uri="{FF2B5EF4-FFF2-40B4-BE49-F238E27FC236}">
                <a16:creationId xmlns:a16="http://schemas.microsoft.com/office/drawing/2014/main" id="{890AF54F-B4CE-48B2-9914-99AC4EB65DFA}"/>
              </a:ext>
            </a:extLst>
          </p:cNvPr>
          <p:cNvSpPr txBox="1">
            <a:spLocks/>
          </p:cNvSpPr>
          <p:nvPr/>
        </p:nvSpPr>
        <p:spPr bwMode="auto">
          <a:xfrm>
            <a:off x="5173775" y="1508761"/>
            <a:ext cx="4511450" cy="2586990"/>
          </a:xfrm>
          <a:prstGeom prst="roundRect">
            <a:avLst>
              <a:gd name="adj" fmla="val 7766"/>
            </a:avLst>
          </a:prstGeom>
          <a:solidFill>
            <a:schemeClr val="bg1"/>
          </a:solidFill>
          <a:ln w="38100">
            <a:solidFill>
              <a:schemeClr val="accent4"/>
            </a:solidFill>
          </a:ln>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chemeClr val="tx1"/>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4000"/>
              </a:lnSpc>
              <a:spcAft>
                <a:spcPts val="1200"/>
              </a:spcAft>
            </a:pPr>
            <a:r>
              <a:rPr lang="en-AU" dirty="0"/>
              <a:t>Jesus, you lift up all who stumble or feel left out. </a:t>
            </a:r>
          </a:p>
          <a:p>
            <a:pPr>
              <a:lnSpc>
                <a:spcPct val="114000"/>
              </a:lnSpc>
              <a:spcAft>
                <a:spcPts val="1200"/>
              </a:spcAft>
            </a:pPr>
            <a:r>
              <a:rPr lang="en-AU" b="1" dirty="0"/>
              <a:t>May we follow the way of dignity.</a:t>
            </a:r>
            <a:endParaRPr lang="en-AU" dirty="0"/>
          </a:p>
        </p:txBody>
      </p:sp>
    </p:spTree>
    <p:extLst>
      <p:ext uri="{BB962C8B-B14F-4D97-AF65-F5344CB8AC3E}">
        <p14:creationId xmlns:p14="http://schemas.microsoft.com/office/powerpoint/2010/main" val="120768401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4BC3-8289-4E8A-8B25-83CD1F89F06A}"/>
              </a:ext>
            </a:extLst>
          </p:cNvPr>
          <p:cNvSpPr>
            <a:spLocks noGrp="1"/>
          </p:cNvSpPr>
          <p:nvPr>
            <p:ph type="title"/>
          </p:nvPr>
        </p:nvSpPr>
        <p:spPr>
          <a:xfrm>
            <a:off x="220775" y="290355"/>
            <a:ext cx="7867884" cy="412945"/>
          </a:xfrm>
        </p:spPr>
        <p:txBody>
          <a:bodyPr/>
          <a:lstStyle/>
          <a:p>
            <a:r>
              <a:rPr lang="en-AU" cap="none" dirty="0">
                <a:solidFill>
                  <a:schemeClr val="accent1"/>
                </a:solidFill>
              </a:rPr>
              <a:t>STATION 4</a:t>
            </a:r>
            <a:endParaRPr lang="en-AU" b="0" cap="none" dirty="0">
              <a:solidFill>
                <a:schemeClr val="accent1"/>
              </a:solidFill>
            </a:endParaRPr>
          </a:p>
        </p:txBody>
      </p:sp>
      <p:sp>
        <p:nvSpPr>
          <p:cNvPr id="3" name="Content Placeholder 2">
            <a:extLst>
              <a:ext uri="{FF2B5EF4-FFF2-40B4-BE49-F238E27FC236}">
                <a16:creationId xmlns:a16="http://schemas.microsoft.com/office/drawing/2014/main" id="{F1421906-99C0-4621-A37C-E746733FDA62}"/>
              </a:ext>
            </a:extLst>
          </p:cNvPr>
          <p:cNvSpPr>
            <a:spLocks noGrp="1"/>
          </p:cNvSpPr>
          <p:nvPr>
            <p:ph sz="quarter" idx="10"/>
          </p:nvPr>
        </p:nvSpPr>
        <p:spPr>
          <a:xfrm>
            <a:off x="220776" y="2194560"/>
            <a:ext cx="4732225" cy="4114800"/>
          </a:xfrm>
          <a:solidFill>
            <a:schemeClr val="accent2"/>
          </a:solidFill>
          <a:ln>
            <a:noFill/>
          </a:ln>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accent1"/>
                </a:solidFill>
              </a:rPr>
              <a:t>On the way, Jesus meets his mother. Out of deep love and utter sadness at watching her son suffer, Mary comforts him.</a:t>
            </a:r>
            <a:endParaRPr lang="en-US" sz="3600" dirty="0">
              <a:solidFill>
                <a:schemeClr val="accent1"/>
              </a:solidFill>
            </a:endParaRPr>
          </a:p>
          <a:p>
            <a:pPr defTabSz="547235" fontAlgn="auto">
              <a:lnSpc>
                <a:spcPct val="114000"/>
              </a:lnSpc>
              <a:spcBef>
                <a:spcPts val="0"/>
              </a:spcBef>
              <a:spcAft>
                <a:spcPts val="1200"/>
              </a:spcAft>
              <a:buSzTx/>
              <a:defRPr/>
            </a:pPr>
            <a:endParaRPr lang="en-US" sz="2200" dirty="0">
              <a:solidFill>
                <a:schemeClr val="accent1"/>
              </a:solidFill>
            </a:endParaRPr>
          </a:p>
        </p:txBody>
      </p:sp>
      <p:pic>
        <p:nvPicPr>
          <p:cNvPr id="6" name="Picture 3">
            <a:extLst>
              <a:ext uri="{FF2B5EF4-FFF2-40B4-BE49-F238E27FC236}">
                <a16:creationId xmlns:a16="http://schemas.microsoft.com/office/drawing/2014/main" id="{66520220-A45C-4995-8461-577C8705776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48202"/>
            <a:ext cx="9906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A82D8A5D-B161-4978-8500-9FE6BBB39A91}"/>
              </a:ext>
            </a:extLst>
          </p:cNvPr>
          <p:cNvSpPr>
            <a:spLocks noGrp="1"/>
          </p:cNvSpPr>
          <p:nvPr>
            <p:ph sz="quarter" idx="4294967295"/>
          </p:nvPr>
        </p:nvSpPr>
        <p:spPr>
          <a:xfrm>
            <a:off x="5146047" y="2194560"/>
            <a:ext cx="4636128" cy="4114800"/>
          </a:xfrm>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bg1"/>
                </a:solidFill>
              </a:rPr>
              <a:t>Jesus knew that love brings comfort in times of suffering. Mary knew it too. Even while Jesus was on the cross, he showed love for his mother by connecting her with his dear friend John, who made a place for her in his home. </a:t>
            </a:r>
          </a:p>
        </p:txBody>
      </p:sp>
      <p:sp>
        <p:nvSpPr>
          <p:cNvPr id="5" name="Title 1">
            <a:extLst>
              <a:ext uri="{FF2B5EF4-FFF2-40B4-BE49-F238E27FC236}">
                <a16:creationId xmlns:a16="http://schemas.microsoft.com/office/drawing/2014/main" id="{7A6D348B-3D86-41D7-B42B-7E8D56ADE5BD}"/>
              </a:ext>
            </a:extLst>
          </p:cNvPr>
          <p:cNvSpPr txBox="1">
            <a:spLocks/>
          </p:cNvSpPr>
          <p:nvPr/>
        </p:nvSpPr>
        <p:spPr>
          <a:xfrm>
            <a:off x="220565" y="737026"/>
            <a:ext cx="5406383"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1"/>
                </a:solidFill>
              </a:rPr>
              <a:t>Jesus meets his mother</a:t>
            </a:r>
            <a:endParaRPr lang="en-AU" sz="2600" dirty="0">
              <a:solidFill>
                <a:schemeClr val="accent1"/>
              </a:solidFill>
            </a:endParaRPr>
          </a:p>
        </p:txBody>
      </p:sp>
    </p:spTree>
    <p:extLst>
      <p:ext uri="{BB962C8B-B14F-4D97-AF65-F5344CB8AC3E}">
        <p14:creationId xmlns:p14="http://schemas.microsoft.com/office/powerpoint/2010/main" val="32556158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CE24AF6-88C4-446A-8796-966F3C1C8BB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1950" dirty="0"/>
          </a:p>
        </p:txBody>
      </p:sp>
      <p:sp>
        <p:nvSpPr>
          <p:cNvPr id="10" name="Text Placeholder 2">
            <a:extLst>
              <a:ext uri="{FF2B5EF4-FFF2-40B4-BE49-F238E27FC236}">
                <a16:creationId xmlns:a16="http://schemas.microsoft.com/office/drawing/2014/main" id="{97991873-47E8-4FE3-A7CC-68459C517292}"/>
              </a:ext>
            </a:extLst>
          </p:cNvPr>
          <p:cNvSpPr txBox="1">
            <a:spLocks/>
          </p:cNvSpPr>
          <p:nvPr/>
        </p:nvSpPr>
        <p:spPr bwMode="auto">
          <a:xfrm>
            <a:off x="308976" y="320272"/>
            <a:ext cx="3600000" cy="616746"/>
          </a:xfrm>
          <a:prstGeom prst="roundRect">
            <a:avLst>
              <a:gd name="adj" fmla="val 9670"/>
            </a:avLst>
          </a:prstGeom>
          <a:solidFill>
            <a:srgbClr val="C1DBC1"/>
          </a:solidFill>
          <a:ln w="38100">
            <a:solidFill>
              <a:schemeClr val="accent3"/>
            </a:solidFill>
          </a:ln>
          <a:extLst/>
        </p:spPr>
        <p:txBody>
          <a:bodyPr vert="horz" wrap="square" lIns="175500" tIns="175500" rIns="175500" bIns="175500" numCol="1" anchor="t" anchorCtr="0" compatLnSpc="1">
            <a:prstTxWarp prst="textNoShape">
              <a:avLst/>
            </a:prstTxWarp>
          </a:bodyPr>
          <a:lstStyle>
            <a:lvl1pPr algn="l" defTabSz="757158" rtl="0" eaLnBrk="1" fontAlgn="base" hangingPunct="1">
              <a:lnSpc>
                <a:spcPct val="80000"/>
              </a:lnSpc>
              <a:spcBef>
                <a:spcPts val="0"/>
              </a:spcBef>
              <a:spcAft>
                <a:spcPts val="244"/>
              </a:spcAft>
              <a:buSzPct val="90000"/>
              <a:buFont typeface="Wingdings" panose="05000000000000000000" pitchFamily="2" charset="2"/>
              <a:defRPr sz="3250" b="1" kern="1200" cap="all" baseline="0">
                <a:solidFill>
                  <a:schemeClr val="accent4"/>
                </a:solidFill>
                <a:latin typeface="+mn-lt"/>
                <a:ea typeface="+mn-ea"/>
                <a:cs typeface="Segoe UI" panose="020B0502040204020203" pitchFamily="34" charset="0"/>
              </a:defRPr>
            </a:lvl1pPr>
            <a:lvl2pPr marL="0" indent="0" algn="l" defTabSz="757158" rtl="0" eaLnBrk="1" fontAlgn="base" hangingPunct="1">
              <a:lnSpc>
                <a:spcPct val="80000"/>
              </a:lnSpc>
              <a:spcBef>
                <a:spcPts val="0"/>
              </a:spcBef>
              <a:spcAft>
                <a:spcPts val="975"/>
              </a:spcAft>
              <a:buSzPct val="90000"/>
              <a:buFont typeface="Arial" panose="020B0604020202020204" pitchFamily="34" charset="0"/>
              <a:buNone/>
              <a:defRPr sz="3250" b="1" kern="1200" cap="all" baseline="0">
                <a:solidFill>
                  <a:schemeClr val="accent4"/>
                </a:solidFill>
                <a:latin typeface="+mn-lt"/>
                <a:ea typeface="+mn-ea"/>
                <a:cs typeface="Segoe UI" panose="020B0502040204020203" pitchFamily="34" charset="0"/>
              </a:defRPr>
            </a:lvl2pPr>
            <a:lvl3pPr marL="0" indent="0" algn="l" defTabSz="757158" rtl="0" eaLnBrk="1" fontAlgn="base" hangingPunct="1">
              <a:lnSpc>
                <a:spcPct val="80000"/>
              </a:lnSpc>
              <a:spcBef>
                <a:spcPts val="3413"/>
              </a:spcBef>
              <a:spcAft>
                <a:spcPts val="975"/>
              </a:spcAft>
              <a:buSzPct val="90000"/>
              <a:buFont typeface="Arial" panose="020B0604020202020204" pitchFamily="34" charset="0"/>
              <a:buNone/>
              <a:defRPr sz="1950" b="1" kern="1200" cap="all" baseline="0">
                <a:solidFill>
                  <a:schemeClr val="bg1"/>
                </a:solidFill>
                <a:latin typeface="+mn-lt"/>
                <a:ea typeface="+mn-ea"/>
                <a:cs typeface="Segoe UI" panose="020B0502040204020203" pitchFamily="34" charset="0"/>
              </a:defRPr>
            </a:lvl3pPr>
            <a:lvl4pPr algn="l" defTabSz="757158" rtl="0" eaLnBrk="1" fontAlgn="base" hangingPunct="1">
              <a:lnSpc>
                <a:spcPct val="80000"/>
              </a:lnSpc>
              <a:spcBef>
                <a:spcPts val="0"/>
              </a:spcBef>
              <a:spcAft>
                <a:spcPts val="975"/>
              </a:spcAft>
              <a:buSzPct val="90000"/>
              <a:buFont typeface="Wingdings" panose="05000000000000000000" pitchFamily="2" charset="2"/>
              <a:defRPr sz="1950" b="1" kern="1200" cap="all" baseline="0">
                <a:solidFill>
                  <a:schemeClr val="bg1"/>
                </a:solidFill>
                <a:latin typeface="+mj-lt"/>
                <a:ea typeface="+mn-ea"/>
                <a:cs typeface="Segoe UI" panose="020B0502040204020203" pitchFamily="34" charset="0"/>
              </a:defRPr>
            </a:lvl4pPr>
            <a:lvl5pPr algn="l" defTabSz="757158" rtl="0" eaLnBrk="1" fontAlgn="base" hangingPunct="1">
              <a:lnSpc>
                <a:spcPct val="80000"/>
              </a:lnSpc>
              <a:spcBef>
                <a:spcPts val="0"/>
              </a:spcBef>
              <a:spcAft>
                <a:spcPts val="975"/>
              </a:spcAft>
              <a:buSzPct val="90000"/>
              <a:buFont typeface="Wingdings" panose="05000000000000000000" pitchFamily="2" charset="2"/>
              <a:defRPr sz="1950" kern="1200" cap="all" baseline="0">
                <a:solidFill>
                  <a:schemeClr val="bg1"/>
                </a:solidFill>
                <a:latin typeface="+mj-lt"/>
                <a:ea typeface="+mn-ea"/>
                <a:cs typeface="Segoe UI" panose="020B0502040204020203" pitchFamily="34" charset="0"/>
              </a:defRPr>
            </a:lvl5pPr>
            <a:lvl6pPr marL="2084147"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63083"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842020"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220956"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9pPr>
          </a:lstStyle>
          <a:p>
            <a:pPr lvl="1" algn="ctr">
              <a:defRPr/>
            </a:pPr>
            <a:r>
              <a:rPr lang="en-US" sz="2438" cap="none" dirty="0">
                <a:solidFill>
                  <a:schemeClr val="accent3"/>
                </a:solidFill>
              </a:rPr>
              <a:t>A Community’s Story</a:t>
            </a:r>
          </a:p>
        </p:txBody>
      </p:sp>
      <p:pic>
        <p:nvPicPr>
          <p:cNvPr id="11" name="Picture 10">
            <a:extLst>
              <a:ext uri="{FF2B5EF4-FFF2-40B4-BE49-F238E27FC236}">
                <a16:creationId xmlns:a16="http://schemas.microsoft.com/office/drawing/2014/main" id="{8AAA5CF6-76B0-4815-A8E4-88D3B106DBC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298260572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AEE9-81A4-49C6-87A1-40A1D6C664F4}"/>
              </a:ext>
            </a:extLst>
          </p:cNvPr>
          <p:cNvSpPr>
            <a:spLocks noGrp="1"/>
          </p:cNvSpPr>
          <p:nvPr>
            <p:ph type="title"/>
          </p:nvPr>
        </p:nvSpPr>
        <p:spPr>
          <a:xfrm>
            <a:off x="275896" y="365760"/>
            <a:ext cx="1951650" cy="412945"/>
          </a:xfrm>
        </p:spPr>
        <p:txBody>
          <a:bodyPr/>
          <a:lstStyle/>
          <a:p>
            <a:r>
              <a:rPr lang="en-AU" sz="2600" cap="none" dirty="0">
                <a:solidFill>
                  <a:schemeClr val="accent4"/>
                </a:solidFill>
              </a:rPr>
              <a:t>Reflect</a:t>
            </a:r>
            <a:endParaRPr lang="en-AU" dirty="0">
              <a:solidFill>
                <a:schemeClr val="accent4"/>
              </a:solidFill>
            </a:endParaRPr>
          </a:p>
        </p:txBody>
      </p:sp>
      <p:sp>
        <p:nvSpPr>
          <p:cNvPr id="3" name="Content Placeholder 2">
            <a:extLst>
              <a:ext uri="{FF2B5EF4-FFF2-40B4-BE49-F238E27FC236}">
                <a16:creationId xmlns:a16="http://schemas.microsoft.com/office/drawing/2014/main" id="{631EC369-D109-4B46-BF4B-72B6A5A6B964}"/>
              </a:ext>
            </a:extLst>
          </p:cNvPr>
          <p:cNvSpPr>
            <a:spLocks noGrp="1"/>
          </p:cNvSpPr>
          <p:nvPr>
            <p:ph sz="quarter" idx="10"/>
          </p:nvPr>
        </p:nvSpPr>
        <p:spPr>
          <a:xfrm>
            <a:off x="220775" y="929640"/>
            <a:ext cx="4732228" cy="5562600"/>
          </a:xfrm>
          <a:solidFill>
            <a:schemeClr val="bg1"/>
          </a:solidFill>
        </p:spPr>
        <p:txBody>
          <a:bodyPr vert="horz" wrap="square" lIns="87750" tIns="87750" rIns="87750" bIns="87750" numCol="1" anchor="t" anchorCtr="0" compatLnSpc="1">
            <a:prstTxWarp prst="textNoShape">
              <a:avLst/>
            </a:prstTxWarp>
          </a:bodyPr>
          <a:lstStyle/>
          <a:p>
            <a:pPr marL="342900" indent="-342900">
              <a:lnSpc>
                <a:spcPct val="114000"/>
              </a:lnSpc>
              <a:spcAft>
                <a:spcPts val="844"/>
              </a:spcAft>
              <a:buFont typeface="Arial" panose="020B0604020202020204" pitchFamily="34" charset="0"/>
              <a:buChar char="•"/>
            </a:pPr>
            <a:r>
              <a:rPr lang="en-AU" sz="2400" dirty="0"/>
              <a:t>Think of a group or community that you are a part of. What things help you to feel like you belong? </a:t>
            </a:r>
          </a:p>
          <a:p>
            <a:pPr marL="342900" indent="-342900">
              <a:lnSpc>
                <a:spcPct val="114000"/>
              </a:lnSpc>
              <a:spcAft>
                <a:spcPts val="1200"/>
              </a:spcAft>
              <a:buFont typeface="Arial" panose="020B0604020202020204" pitchFamily="34" charset="0"/>
              <a:buChar char="•"/>
            </a:pPr>
            <a:endParaRPr lang="en-AU" sz="2400" dirty="0"/>
          </a:p>
        </p:txBody>
      </p:sp>
      <p:sp>
        <p:nvSpPr>
          <p:cNvPr id="5" name="Title 1">
            <a:extLst>
              <a:ext uri="{FF2B5EF4-FFF2-40B4-BE49-F238E27FC236}">
                <a16:creationId xmlns:a16="http://schemas.microsoft.com/office/drawing/2014/main" id="{5AE2A432-6457-49EE-AC36-C76E0486AE90}"/>
              </a:ext>
            </a:extLst>
          </p:cNvPr>
          <p:cNvSpPr txBox="1">
            <a:spLocks/>
          </p:cNvSpPr>
          <p:nvPr/>
        </p:nvSpPr>
        <p:spPr>
          <a:xfrm>
            <a:off x="5173775" y="929640"/>
            <a:ext cx="4589052"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4"/>
                </a:solidFill>
              </a:rPr>
              <a:t>Respond</a:t>
            </a:r>
            <a:endParaRPr lang="en-AU" sz="2600" dirty="0">
              <a:solidFill>
                <a:schemeClr val="accent4"/>
              </a:solidFill>
            </a:endParaRPr>
          </a:p>
        </p:txBody>
      </p:sp>
      <p:sp>
        <p:nvSpPr>
          <p:cNvPr id="13" name="Content Placeholder 3">
            <a:extLst>
              <a:ext uri="{FF2B5EF4-FFF2-40B4-BE49-F238E27FC236}">
                <a16:creationId xmlns:a16="http://schemas.microsoft.com/office/drawing/2014/main" id="{22CCF0B1-385A-42C9-BB60-B3759299199A}"/>
              </a:ext>
            </a:extLst>
          </p:cNvPr>
          <p:cNvSpPr txBox="1">
            <a:spLocks/>
          </p:cNvSpPr>
          <p:nvPr/>
        </p:nvSpPr>
        <p:spPr bwMode="auto">
          <a:xfrm>
            <a:off x="5212576" y="4431111"/>
            <a:ext cx="4511450" cy="187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000" spc="89" dirty="0">
                <a:solidFill>
                  <a:schemeClr val="accent4"/>
                </a:solidFill>
                <a:ea typeface="Roboto" pitchFamily="2" charset="0"/>
              </a:rPr>
              <a:t>“God has joined us so closely to the world around us that we can feel the desertification of the soil...” </a:t>
            </a:r>
          </a:p>
          <a:p>
            <a:pPr algn="ctr"/>
            <a:endParaRPr lang="en-AU" sz="1000" spc="89" dirty="0">
              <a:solidFill>
                <a:schemeClr val="accent4"/>
              </a:solidFill>
              <a:ea typeface="Roboto" pitchFamily="2" charset="0"/>
            </a:endParaRPr>
          </a:p>
          <a:p>
            <a:pPr algn="ctr"/>
            <a:r>
              <a:rPr lang="en-AU" sz="1600" spc="89" dirty="0">
                <a:solidFill>
                  <a:schemeClr val="accent4"/>
                </a:solidFill>
                <a:ea typeface="Roboto Medium" pitchFamily="2" charset="0"/>
              </a:rPr>
              <a:t>Pope Francis, </a:t>
            </a:r>
            <a:r>
              <a:rPr lang="en-AU" sz="1600" i="1" spc="89" dirty="0" err="1">
                <a:solidFill>
                  <a:schemeClr val="accent4"/>
                </a:solidFill>
                <a:ea typeface="Roboto Medium" pitchFamily="2" charset="0"/>
              </a:rPr>
              <a:t>Laudato</a:t>
            </a:r>
            <a:r>
              <a:rPr lang="en-AU" sz="1600" i="1" spc="89" dirty="0">
                <a:solidFill>
                  <a:schemeClr val="accent4"/>
                </a:solidFill>
                <a:ea typeface="Roboto Medium" pitchFamily="2" charset="0"/>
              </a:rPr>
              <a:t> Deum </a:t>
            </a:r>
            <a:r>
              <a:rPr lang="en-AU" sz="1600" spc="89" dirty="0">
                <a:solidFill>
                  <a:schemeClr val="accent4"/>
                </a:solidFill>
                <a:ea typeface="Roboto Medium" pitchFamily="2" charset="0"/>
              </a:rPr>
              <a:t>n67</a:t>
            </a:r>
          </a:p>
          <a:p>
            <a:pPr algn="ctr"/>
            <a:endParaRPr lang="en-AU" sz="1600" dirty="0">
              <a:solidFill>
                <a:schemeClr val="accent4"/>
              </a:solidFill>
              <a:ea typeface="Roboto Medium" pitchFamily="2" charset="0"/>
            </a:endParaRPr>
          </a:p>
        </p:txBody>
      </p:sp>
      <p:sp>
        <p:nvSpPr>
          <p:cNvPr id="15" name="Content Placeholder 3">
            <a:extLst>
              <a:ext uri="{FF2B5EF4-FFF2-40B4-BE49-F238E27FC236}">
                <a16:creationId xmlns:a16="http://schemas.microsoft.com/office/drawing/2014/main" id="{890AF54F-B4CE-48B2-9914-99AC4EB65DFA}"/>
              </a:ext>
            </a:extLst>
          </p:cNvPr>
          <p:cNvSpPr txBox="1">
            <a:spLocks/>
          </p:cNvSpPr>
          <p:nvPr/>
        </p:nvSpPr>
        <p:spPr bwMode="auto">
          <a:xfrm>
            <a:off x="5173775" y="1508761"/>
            <a:ext cx="4511450" cy="2586990"/>
          </a:xfrm>
          <a:prstGeom prst="roundRect">
            <a:avLst>
              <a:gd name="adj" fmla="val 7766"/>
            </a:avLst>
          </a:prstGeom>
          <a:solidFill>
            <a:schemeClr val="bg1"/>
          </a:solidFill>
          <a:ln w="38100">
            <a:solidFill>
              <a:schemeClr val="accent4"/>
            </a:solidFill>
          </a:ln>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chemeClr val="tx1"/>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4000"/>
              </a:lnSpc>
              <a:spcAft>
                <a:spcPts val="844"/>
              </a:spcAft>
            </a:pPr>
            <a:r>
              <a:rPr lang="en-AU" dirty="0"/>
              <a:t>Jesus, you show love without limits and make a place of belonging for all.</a:t>
            </a:r>
          </a:p>
          <a:p>
            <a:pPr>
              <a:lnSpc>
                <a:spcPct val="114000"/>
              </a:lnSpc>
              <a:spcAft>
                <a:spcPts val="844"/>
              </a:spcAft>
            </a:pPr>
            <a:r>
              <a:rPr lang="en-AU" b="1" dirty="0"/>
              <a:t>May we follow the way of love.</a:t>
            </a:r>
            <a:endParaRPr lang="en-AU" dirty="0"/>
          </a:p>
        </p:txBody>
      </p:sp>
    </p:spTree>
    <p:extLst>
      <p:ext uri="{BB962C8B-B14F-4D97-AF65-F5344CB8AC3E}">
        <p14:creationId xmlns:p14="http://schemas.microsoft.com/office/powerpoint/2010/main" val="110236670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4BC3-8289-4E8A-8B25-83CD1F89F06A}"/>
              </a:ext>
            </a:extLst>
          </p:cNvPr>
          <p:cNvSpPr>
            <a:spLocks noGrp="1"/>
          </p:cNvSpPr>
          <p:nvPr>
            <p:ph type="title"/>
          </p:nvPr>
        </p:nvSpPr>
        <p:spPr>
          <a:xfrm>
            <a:off x="220775" y="290355"/>
            <a:ext cx="7867884" cy="412945"/>
          </a:xfrm>
        </p:spPr>
        <p:txBody>
          <a:bodyPr/>
          <a:lstStyle/>
          <a:p>
            <a:r>
              <a:rPr lang="en-AU" cap="none" dirty="0">
                <a:solidFill>
                  <a:schemeClr val="accent1"/>
                </a:solidFill>
              </a:rPr>
              <a:t>STATION 5</a:t>
            </a:r>
            <a:endParaRPr lang="en-AU" b="0" cap="none" dirty="0">
              <a:solidFill>
                <a:schemeClr val="accent1"/>
              </a:solidFill>
            </a:endParaRPr>
          </a:p>
        </p:txBody>
      </p:sp>
      <p:sp>
        <p:nvSpPr>
          <p:cNvPr id="3" name="Content Placeholder 2">
            <a:extLst>
              <a:ext uri="{FF2B5EF4-FFF2-40B4-BE49-F238E27FC236}">
                <a16:creationId xmlns:a16="http://schemas.microsoft.com/office/drawing/2014/main" id="{F1421906-99C0-4621-A37C-E746733FDA62}"/>
              </a:ext>
            </a:extLst>
          </p:cNvPr>
          <p:cNvSpPr>
            <a:spLocks noGrp="1"/>
          </p:cNvSpPr>
          <p:nvPr>
            <p:ph sz="quarter" idx="10"/>
          </p:nvPr>
        </p:nvSpPr>
        <p:spPr>
          <a:xfrm>
            <a:off x="220776" y="2194560"/>
            <a:ext cx="4732225" cy="4114800"/>
          </a:xfrm>
          <a:solidFill>
            <a:schemeClr val="accent2"/>
          </a:solidFill>
          <a:ln>
            <a:noFill/>
          </a:ln>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accent1"/>
                </a:solidFill>
              </a:rPr>
              <a:t>On their way out to Golgotha, the soldiers come across Simon, a man who had travelled from a place called Cyrene. They make him help Jesus carry the cross.</a:t>
            </a:r>
          </a:p>
          <a:p>
            <a:pPr defTabSz="547235" fontAlgn="auto">
              <a:lnSpc>
                <a:spcPct val="114000"/>
              </a:lnSpc>
              <a:spcBef>
                <a:spcPts val="0"/>
              </a:spcBef>
              <a:spcAft>
                <a:spcPts val="1200"/>
              </a:spcAft>
              <a:buSzTx/>
              <a:defRPr/>
            </a:pPr>
            <a:endParaRPr lang="en-US" sz="2200" dirty="0">
              <a:solidFill>
                <a:schemeClr val="accent1"/>
              </a:solidFill>
            </a:endParaRPr>
          </a:p>
        </p:txBody>
      </p:sp>
      <p:pic>
        <p:nvPicPr>
          <p:cNvPr id="6" name="Picture 3">
            <a:extLst>
              <a:ext uri="{FF2B5EF4-FFF2-40B4-BE49-F238E27FC236}">
                <a16:creationId xmlns:a16="http://schemas.microsoft.com/office/drawing/2014/main" id="{66520220-A45C-4995-8461-577C8705776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48202"/>
            <a:ext cx="9906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A82D8A5D-B161-4978-8500-9FE6BBB39A91}"/>
              </a:ext>
            </a:extLst>
          </p:cNvPr>
          <p:cNvSpPr>
            <a:spLocks noGrp="1"/>
          </p:cNvSpPr>
          <p:nvPr>
            <p:ph sz="quarter" idx="4294967295"/>
          </p:nvPr>
        </p:nvSpPr>
        <p:spPr>
          <a:xfrm>
            <a:off x="5146047" y="2194560"/>
            <a:ext cx="4636128" cy="4114800"/>
          </a:xfrm>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bg1"/>
                </a:solidFill>
              </a:rPr>
              <a:t>As in Jesus’s own story, when we travel life’s difficult roads, the help of others can make all the difference. Sometimes, we depend on the support of friends, family or others in our community. Other times, we are the ones to stand in solidarity with people experiencing need. </a:t>
            </a:r>
          </a:p>
        </p:txBody>
      </p:sp>
      <p:sp>
        <p:nvSpPr>
          <p:cNvPr id="5" name="Title 1">
            <a:extLst>
              <a:ext uri="{FF2B5EF4-FFF2-40B4-BE49-F238E27FC236}">
                <a16:creationId xmlns:a16="http://schemas.microsoft.com/office/drawing/2014/main" id="{7A6D348B-3D86-41D7-B42B-7E8D56ADE5BD}"/>
              </a:ext>
            </a:extLst>
          </p:cNvPr>
          <p:cNvSpPr txBox="1">
            <a:spLocks/>
          </p:cNvSpPr>
          <p:nvPr/>
        </p:nvSpPr>
        <p:spPr>
          <a:xfrm>
            <a:off x="220565" y="737026"/>
            <a:ext cx="5265835"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1"/>
                </a:solidFill>
              </a:rPr>
              <a:t>Simon of Cyrene helps Jesus carry the cross</a:t>
            </a:r>
            <a:endParaRPr lang="en-AU" sz="2600" dirty="0">
              <a:solidFill>
                <a:schemeClr val="accent1"/>
              </a:solidFill>
            </a:endParaRPr>
          </a:p>
        </p:txBody>
      </p:sp>
    </p:spTree>
    <p:extLst>
      <p:ext uri="{BB962C8B-B14F-4D97-AF65-F5344CB8AC3E}">
        <p14:creationId xmlns:p14="http://schemas.microsoft.com/office/powerpoint/2010/main" val="316753394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C598876-E552-4373-AD48-59AB0D5D15A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1950" dirty="0"/>
          </a:p>
        </p:txBody>
      </p:sp>
      <p:sp>
        <p:nvSpPr>
          <p:cNvPr id="10" name="Text Placeholder 2">
            <a:extLst>
              <a:ext uri="{FF2B5EF4-FFF2-40B4-BE49-F238E27FC236}">
                <a16:creationId xmlns:a16="http://schemas.microsoft.com/office/drawing/2014/main" id="{D6EED404-D079-4807-B89D-5C9A45882225}"/>
              </a:ext>
            </a:extLst>
          </p:cNvPr>
          <p:cNvSpPr txBox="1">
            <a:spLocks/>
          </p:cNvSpPr>
          <p:nvPr/>
        </p:nvSpPr>
        <p:spPr bwMode="auto">
          <a:xfrm>
            <a:off x="308976" y="320272"/>
            <a:ext cx="3600000" cy="616746"/>
          </a:xfrm>
          <a:prstGeom prst="roundRect">
            <a:avLst>
              <a:gd name="adj" fmla="val 9670"/>
            </a:avLst>
          </a:prstGeom>
          <a:solidFill>
            <a:srgbClr val="C1DBC1"/>
          </a:solidFill>
          <a:ln w="38100">
            <a:solidFill>
              <a:schemeClr val="accent3"/>
            </a:solidFill>
          </a:ln>
          <a:extLst/>
        </p:spPr>
        <p:txBody>
          <a:bodyPr vert="horz" wrap="square" lIns="175500" tIns="175500" rIns="175500" bIns="175500" numCol="1" anchor="t" anchorCtr="0" compatLnSpc="1">
            <a:prstTxWarp prst="textNoShape">
              <a:avLst/>
            </a:prstTxWarp>
          </a:bodyPr>
          <a:lstStyle>
            <a:lvl1pPr algn="l" defTabSz="757158" rtl="0" eaLnBrk="1" fontAlgn="base" hangingPunct="1">
              <a:lnSpc>
                <a:spcPct val="80000"/>
              </a:lnSpc>
              <a:spcBef>
                <a:spcPts val="0"/>
              </a:spcBef>
              <a:spcAft>
                <a:spcPts val="244"/>
              </a:spcAft>
              <a:buSzPct val="90000"/>
              <a:buFont typeface="Wingdings" panose="05000000000000000000" pitchFamily="2" charset="2"/>
              <a:defRPr sz="3250" b="1" kern="1200" cap="all" baseline="0">
                <a:solidFill>
                  <a:schemeClr val="accent4"/>
                </a:solidFill>
                <a:latin typeface="+mn-lt"/>
                <a:ea typeface="+mn-ea"/>
                <a:cs typeface="Segoe UI" panose="020B0502040204020203" pitchFamily="34" charset="0"/>
              </a:defRPr>
            </a:lvl1pPr>
            <a:lvl2pPr marL="0" indent="0" algn="l" defTabSz="757158" rtl="0" eaLnBrk="1" fontAlgn="base" hangingPunct="1">
              <a:lnSpc>
                <a:spcPct val="80000"/>
              </a:lnSpc>
              <a:spcBef>
                <a:spcPts val="0"/>
              </a:spcBef>
              <a:spcAft>
                <a:spcPts val="975"/>
              </a:spcAft>
              <a:buSzPct val="90000"/>
              <a:buFont typeface="Arial" panose="020B0604020202020204" pitchFamily="34" charset="0"/>
              <a:buNone/>
              <a:defRPr sz="3250" b="1" kern="1200" cap="all" baseline="0">
                <a:solidFill>
                  <a:schemeClr val="accent4"/>
                </a:solidFill>
                <a:latin typeface="+mn-lt"/>
                <a:ea typeface="+mn-ea"/>
                <a:cs typeface="Segoe UI" panose="020B0502040204020203" pitchFamily="34" charset="0"/>
              </a:defRPr>
            </a:lvl2pPr>
            <a:lvl3pPr marL="0" indent="0" algn="l" defTabSz="757158" rtl="0" eaLnBrk="1" fontAlgn="base" hangingPunct="1">
              <a:lnSpc>
                <a:spcPct val="80000"/>
              </a:lnSpc>
              <a:spcBef>
                <a:spcPts val="3413"/>
              </a:spcBef>
              <a:spcAft>
                <a:spcPts val="975"/>
              </a:spcAft>
              <a:buSzPct val="90000"/>
              <a:buFont typeface="Arial" panose="020B0604020202020204" pitchFamily="34" charset="0"/>
              <a:buNone/>
              <a:defRPr sz="1950" b="1" kern="1200" cap="all" baseline="0">
                <a:solidFill>
                  <a:schemeClr val="bg1"/>
                </a:solidFill>
                <a:latin typeface="+mn-lt"/>
                <a:ea typeface="+mn-ea"/>
                <a:cs typeface="Segoe UI" panose="020B0502040204020203" pitchFamily="34" charset="0"/>
              </a:defRPr>
            </a:lvl3pPr>
            <a:lvl4pPr algn="l" defTabSz="757158" rtl="0" eaLnBrk="1" fontAlgn="base" hangingPunct="1">
              <a:lnSpc>
                <a:spcPct val="80000"/>
              </a:lnSpc>
              <a:spcBef>
                <a:spcPts val="0"/>
              </a:spcBef>
              <a:spcAft>
                <a:spcPts val="975"/>
              </a:spcAft>
              <a:buSzPct val="90000"/>
              <a:buFont typeface="Wingdings" panose="05000000000000000000" pitchFamily="2" charset="2"/>
              <a:defRPr sz="1950" b="1" kern="1200" cap="all" baseline="0">
                <a:solidFill>
                  <a:schemeClr val="bg1"/>
                </a:solidFill>
                <a:latin typeface="+mj-lt"/>
                <a:ea typeface="+mn-ea"/>
                <a:cs typeface="Segoe UI" panose="020B0502040204020203" pitchFamily="34" charset="0"/>
              </a:defRPr>
            </a:lvl4pPr>
            <a:lvl5pPr algn="l" defTabSz="757158" rtl="0" eaLnBrk="1" fontAlgn="base" hangingPunct="1">
              <a:lnSpc>
                <a:spcPct val="80000"/>
              </a:lnSpc>
              <a:spcBef>
                <a:spcPts val="0"/>
              </a:spcBef>
              <a:spcAft>
                <a:spcPts val="975"/>
              </a:spcAft>
              <a:buSzPct val="90000"/>
              <a:buFont typeface="Wingdings" panose="05000000000000000000" pitchFamily="2" charset="2"/>
              <a:defRPr sz="1950" kern="1200" cap="all" baseline="0">
                <a:solidFill>
                  <a:schemeClr val="bg1"/>
                </a:solidFill>
                <a:latin typeface="+mj-lt"/>
                <a:ea typeface="+mn-ea"/>
                <a:cs typeface="Segoe UI" panose="020B0502040204020203" pitchFamily="34" charset="0"/>
              </a:defRPr>
            </a:lvl5pPr>
            <a:lvl6pPr marL="2084147"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63083"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842020"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220956"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9pPr>
          </a:lstStyle>
          <a:p>
            <a:pPr lvl="1" algn="ctr">
              <a:defRPr/>
            </a:pPr>
            <a:r>
              <a:rPr lang="en-US" sz="2438" cap="none" dirty="0">
                <a:solidFill>
                  <a:schemeClr val="accent3"/>
                </a:solidFill>
              </a:rPr>
              <a:t>Thu’s Story</a:t>
            </a:r>
          </a:p>
        </p:txBody>
      </p:sp>
      <p:pic>
        <p:nvPicPr>
          <p:cNvPr id="11" name="Picture 10">
            <a:extLst>
              <a:ext uri="{FF2B5EF4-FFF2-40B4-BE49-F238E27FC236}">
                <a16:creationId xmlns:a16="http://schemas.microsoft.com/office/drawing/2014/main" id="{DE394960-0B20-4B1A-81C8-45FABFA0D7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260501431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AEE9-81A4-49C6-87A1-40A1D6C664F4}"/>
              </a:ext>
            </a:extLst>
          </p:cNvPr>
          <p:cNvSpPr>
            <a:spLocks noGrp="1"/>
          </p:cNvSpPr>
          <p:nvPr>
            <p:ph type="title"/>
          </p:nvPr>
        </p:nvSpPr>
        <p:spPr>
          <a:xfrm>
            <a:off x="275896" y="365760"/>
            <a:ext cx="1951650" cy="412945"/>
          </a:xfrm>
        </p:spPr>
        <p:txBody>
          <a:bodyPr/>
          <a:lstStyle/>
          <a:p>
            <a:r>
              <a:rPr lang="en-AU" sz="2600" cap="none" dirty="0">
                <a:solidFill>
                  <a:schemeClr val="accent4"/>
                </a:solidFill>
              </a:rPr>
              <a:t>Reflect</a:t>
            </a:r>
            <a:endParaRPr lang="en-AU" dirty="0">
              <a:solidFill>
                <a:schemeClr val="accent4"/>
              </a:solidFill>
            </a:endParaRPr>
          </a:p>
        </p:txBody>
      </p:sp>
      <p:sp>
        <p:nvSpPr>
          <p:cNvPr id="3" name="Content Placeholder 2">
            <a:extLst>
              <a:ext uri="{FF2B5EF4-FFF2-40B4-BE49-F238E27FC236}">
                <a16:creationId xmlns:a16="http://schemas.microsoft.com/office/drawing/2014/main" id="{631EC369-D109-4B46-BF4B-72B6A5A6B964}"/>
              </a:ext>
            </a:extLst>
          </p:cNvPr>
          <p:cNvSpPr>
            <a:spLocks noGrp="1"/>
          </p:cNvSpPr>
          <p:nvPr>
            <p:ph sz="quarter" idx="10"/>
          </p:nvPr>
        </p:nvSpPr>
        <p:spPr>
          <a:xfrm>
            <a:off x="220775" y="929640"/>
            <a:ext cx="4732228" cy="5562600"/>
          </a:xfrm>
          <a:solidFill>
            <a:schemeClr val="bg1"/>
          </a:solidFill>
        </p:spPr>
        <p:txBody>
          <a:bodyPr vert="horz" wrap="square" lIns="87750" tIns="87750" rIns="87750" bIns="87750" numCol="1" anchor="t" anchorCtr="0" compatLnSpc="1">
            <a:prstTxWarp prst="textNoShape">
              <a:avLst/>
            </a:prstTxWarp>
          </a:bodyPr>
          <a:lstStyle/>
          <a:p>
            <a:pPr marL="342900" indent="-342900">
              <a:lnSpc>
                <a:spcPct val="114000"/>
              </a:lnSpc>
              <a:spcAft>
                <a:spcPts val="844"/>
              </a:spcAft>
              <a:buFont typeface="Arial" panose="020B0604020202020204" pitchFamily="34" charset="0"/>
              <a:buChar char="•"/>
            </a:pPr>
            <a:r>
              <a:rPr lang="en-AU" sz="2400" dirty="0"/>
              <a:t>Solidarity means coming alongside others and acting with compassion when they are experiencing need. </a:t>
            </a:r>
          </a:p>
          <a:p>
            <a:pPr marL="342900" indent="-342900">
              <a:lnSpc>
                <a:spcPct val="114000"/>
              </a:lnSpc>
              <a:spcAft>
                <a:spcPts val="844"/>
              </a:spcAft>
              <a:buFont typeface="Arial" panose="020B0604020202020204" pitchFamily="34" charset="0"/>
              <a:buChar char="•"/>
            </a:pPr>
            <a:r>
              <a:rPr lang="en-AU" sz="2400" dirty="0"/>
              <a:t>Think of a time when someone came alongside you to show their support. How did that feel?</a:t>
            </a:r>
          </a:p>
          <a:p>
            <a:pPr marL="342900" indent="-342900">
              <a:lnSpc>
                <a:spcPct val="114000"/>
              </a:lnSpc>
              <a:spcAft>
                <a:spcPts val="844"/>
              </a:spcAft>
              <a:buFont typeface="Arial" panose="020B0604020202020204" pitchFamily="34" charset="0"/>
              <a:buChar char="•"/>
            </a:pPr>
            <a:r>
              <a:rPr lang="en-AU" sz="2400" dirty="0"/>
              <a:t>How could you act in solidarity with Thu and others who are experiencing some kind of challenge or need? </a:t>
            </a:r>
          </a:p>
        </p:txBody>
      </p:sp>
      <p:sp>
        <p:nvSpPr>
          <p:cNvPr id="5" name="Title 1">
            <a:extLst>
              <a:ext uri="{FF2B5EF4-FFF2-40B4-BE49-F238E27FC236}">
                <a16:creationId xmlns:a16="http://schemas.microsoft.com/office/drawing/2014/main" id="{5AE2A432-6457-49EE-AC36-C76E0486AE90}"/>
              </a:ext>
            </a:extLst>
          </p:cNvPr>
          <p:cNvSpPr txBox="1">
            <a:spLocks/>
          </p:cNvSpPr>
          <p:nvPr/>
        </p:nvSpPr>
        <p:spPr>
          <a:xfrm>
            <a:off x="5173775" y="929640"/>
            <a:ext cx="4589052"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4"/>
                </a:solidFill>
              </a:rPr>
              <a:t>Respond</a:t>
            </a:r>
            <a:endParaRPr lang="en-AU" sz="2600" dirty="0">
              <a:solidFill>
                <a:schemeClr val="accent4"/>
              </a:solidFill>
            </a:endParaRPr>
          </a:p>
        </p:txBody>
      </p:sp>
      <p:sp>
        <p:nvSpPr>
          <p:cNvPr id="13" name="Content Placeholder 3">
            <a:extLst>
              <a:ext uri="{FF2B5EF4-FFF2-40B4-BE49-F238E27FC236}">
                <a16:creationId xmlns:a16="http://schemas.microsoft.com/office/drawing/2014/main" id="{22CCF0B1-385A-42C9-BB60-B3759299199A}"/>
              </a:ext>
            </a:extLst>
          </p:cNvPr>
          <p:cNvSpPr txBox="1">
            <a:spLocks/>
          </p:cNvSpPr>
          <p:nvPr/>
        </p:nvSpPr>
        <p:spPr bwMode="auto">
          <a:xfrm>
            <a:off x="5212576" y="4617721"/>
            <a:ext cx="4472649" cy="187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000" spc="89" dirty="0">
                <a:solidFill>
                  <a:schemeClr val="accent4"/>
                </a:solidFill>
                <a:ea typeface="Roboto" pitchFamily="2" charset="0"/>
              </a:rPr>
              <a:t>“Remember, we are all but travellers here.” </a:t>
            </a:r>
          </a:p>
          <a:p>
            <a:pPr algn="ctr"/>
            <a:endParaRPr lang="en-AU" sz="1000" spc="89" dirty="0">
              <a:solidFill>
                <a:schemeClr val="accent4"/>
              </a:solidFill>
              <a:ea typeface="Roboto" pitchFamily="2" charset="0"/>
            </a:endParaRPr>
          </a:p>
          <a:p>
            <a:pPr algn="ctr"/>
            <a:r>
              <a:rPr lang="en-AU" sz="1600" spc="89" dirty="0">
                <a:solidFill>
                  <a:schemeClr val="accent4"/>
                </a:solidFill>
                <a:ea typeface="Roboto Medium" pitchFamily="2" charset="0"/>
              </a:rPr>
              <a:t>Saint Mary MacKillop, 1867</a:t>
            </a:r>
          </a:p>
        </p:txBody>
      </p:sp>
      <p:sp>
        <p:nvSpPr>
          <p:cNvPr id="15" name="Content Placeholder 3">
            <a:extLst>
              <a:ext uri="{FF2B5EF4-FFF2-40B4-BE49-F238E27FC236}">
                <a16:creationId xmlns:a16="http://schemas.microsoft.com/office/drawing/2014/main" id="{890AF54F-B4CE-48B2-9914-99AC4EB65DFA}"/>
              </a:ext>
            </a:extLst>
          </p:cNvPr>
          <p:cNvSpPr txBox="1">
            <a:spLocks/>
          </p:cNvSpPr>
          <p:nvPr/>
        </p:nvSpPr>
        <p:spPr bwMode="auto">
          <a:xfrm>
            <a:off x="5173775" y="1508761"/>
            <a:ext cx="4511450" cy="2586990"/>
          </a:xfrm>
          <a:prstGeom prst="roundRect">
            <a:avLst>
              <a:gd name="adj" fmla="val 7766"/>
            </a:avLst>
          </a:prstGeom>
          <a:solidFill>
            <a:schemeClr val="bg1"/>
          </a:solidFill>
          <a:ln w="38100">
            <a:solidFill>
              <a:schemeClr val="accent4"/>
            </a:solidFill>
          </a:ln>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chemeClr val="tx1"/>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4000"/>
              </a:lnSpc>
              <a:spcAft>
                <a:spcPts val="844"/>
              </a:spcAft>
            </a:pPr>
            <a:r>
              <a:rPr lang="en-AU" dirty="0"/>
              <a:t>Jesus, you are in solidarity with all in need.</a:t>
            </a:r>
          </a:p>
          <a:p>
            <a:pPr>
              <a:lnSpc>
                <a:spcPct val="114000"/>
              </a:lnSpc>
              <a:spcAft>
                <a:spcPts val="844"/>
              </a:spcAft>
            </a:pPr>
            <a:r>
              <a:rPr lang="en-AU" b="1" dirty="0"/>
              <a:t>May we follow the way of solidarity.</a:t>
            </a:r>
            <a:endParaRPr lang="en-AU" dirty="0"/>
          </a:p>
        </p:txBody>
      </p:sp>
    </p:spTree>
    <p:extLst>
      <p:ext uri="{BB962C8B-B14F-4D97-AF65-F5344CB8AC3E}">
        <p14:creationId xmlns:p14="http://schemas.microsoft.com/office/powerpoint/2010/main" val="641132520"/>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4BC3-8289-4E8A-8B25-83CD1F89F06A}"/>
              </a:ext>
            </a:extLst>
          </p:cNvPr>
          <p:cNvSpPr>
            <a:spLocks noGrp="1"/>
          </p:cNvSpPr>
          <p:nvPr>
            <p:ph type="title"/>
          </p:nvPr>
        </p:nvSpPr>
        <p:spPr>
          <a:xfrm>
            <a:off x="220775" y="290355"/>
            <a:ext cx="7867884" cy="412945"/>
          </a:xfrm>
        </p:spPr>
        <p:txBody>
          <a:bodyPr/>
          <a:lstStyle/>
          <a:p>
            <a:r>
              <a:rPr lang="en-AU" cap="none" dirty="0">
                <a:solidFill>
                  <a:schemeClr val="accent1"/>
                </a:solidFill>
              </a:rPr>
              <a:t>STATION 6</a:t>
            </a:r>
            <a:endParaRPr lang="en-AU" b="0" cap="none" dirty="0">
              <a:solidFill>
                <a:schemeClr val="accent1"/>
              </a:solidFill>
            </a:endParaRPr>
          </a:p>
        </p:txBody>
      </p:sp>
      <p:sp>
        <p:nvSpPr>
          <p:cNvPr id="3" name="Content Placeholder 2">
            <a:extLst>
              <a:ext uri="{FF2B5EF4-FFF2-40B4-BE49-F238E27FC236}">
                <a16:creationId xmlns:a16="http://schemas.microsoft.com/office/drawing/2014/main" id="{F1421906-99C0-4621-A37C-E746733FDA62}"/>
              </a:ext>
            </a:extLst>
          </p:cNvPr>
          <p:cNvSpPr>
            <a:spLocks noGrp="1"/>
          </p:cNvSpPr>
          <p:nvPr>
            <p:ph sz="quarter" idx="10"/>
          </p:nvPr>
        </p:nvSpPr>
        <p:spPr>
          <a:xfrm>
            <a:off x="220776" y="2194560"/>
            <a:ext cx="4732225" cy="4114800"/>
          </a:xfrm>
          <a:solidFill>
            <a:schemeClr val="accent2"/>
          </a:solidFill>
          <a:ln>
            <a:noFill/>
          </a:ln>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accent1"/>
                </a:solidFill>
              </a:rPr>
              <a:t>As Jesus walks along the road, slowed and sweating under the weight of the heavy cross, he is met by a woman named Veronica. Seeing his suffering and with her heart full of compassion, Veronica holds out her cloth and uses it to wipe his face. </a:t>
            </a:r>
            <a:endParaRPr lang="en-US" sz="2400" dirty="0">
              <a:solidFill>
                <a:schemeClr val="accent1"/>
              </a:solidFill>
            </a:endParaRPr>
          </a:p>
          <a:p>
            <a:pPr defTabSz="547235" fontAlgn="auto">
              <a:lnSpc>
                <a:spcPct val="114000"/>
              </a:lnSpc>
              <a:spcBef>
                <a:spcPts val="0"/>
              </a:spcBef>
              <a:spcAft>
                <a:spcPts val="1200"/>
              </a:spcAft>
              <a:buSzTx/>
              <a:defRPr/>
            </a:pPr>
            <a:endParaRPr lang="en-US" sz="2200" dirty="0">
              <a:solidFill>
                <a:schemeClr val="accent1"/>
              </a:solidFill>
            </a:endParaRPr>
          </a:p>
        </p:txBody>
      </p:sp>
      <p:pic>
        <p:nvPicPr>
          <p:cNvPr id="6" name="Picture 3">
            <a:extLst>
              <a:ext uri="{FF2B5EF4-FFF2-40B4-BE49-F238E27FC236}">
                <a16:creationId xmlns:a16="http://schemas.microsoft.com/office/drawing/2014/main" id="{66520220-A45C-4995-8461-577C8705776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48202"/>
            <a:ext cx="9906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A82D8A5D-B161-4978-8500-9FE6BBB39A91}"/>
              </a:ext>
            </a:extLst>
          </p:cNvPr>
          <p:cNvSpPr>
            <a:spLocks noGrp="1"/>
          </p:cNvSpPr>
          <p:nvPr>
            <p:ph sz="quarter" idx="4294967295"/>
          </p:nvPr>
        </p:nvSpPr>
        <p:spPr>
          <a:xfrm>
            <a:off x="5146047" y="2194560"/>
            <a:ext cx="4636128" cy="4114800"/>
          </a:xfrm>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bg1"/>
                </a:solidFill>
              </a:rPr>
              <a:t>Veronica was moved to compassion and used what she had to help Jesus. Her gesture was a sign of care and human dignity. </a:t>
            </a:r>
          </a:p>
        </p:txBody>
      </p:sp>
      <p:sp>
        <p:nvSpPr>
          <p:cNvPr id="5" name="Title 1">
            <a:extLst>
              <a:ext uri="{FF2B5EF4-FFF2-40B4-BE49-F238E27FC236}">
                <a16:creationId xmlns:a16="http://schemas.microsoft.com/office/drawing/2014/main" id="{7A6D348B-3D86-41D7-B42B-7E8D56ADE5BD}"/>
              </a:ext>
            </a:extLst>
          </p:cNvPr>
          <p:cNvSpPr txBox="1">
            <a:spLocks/>
          </p:cNvSpPr>
          <p:nvPr/>
        </p:nvSpPr>
        <p:spPr>
          <a:xfrm>
            <a:off x="220565" y="737026"/>
            <a:ext cx="5265835"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1"/>
                </a:solidFill>
              </a:rPr>
              <a:t>Veronica wipes the face of Jesus</a:t>
            </a:r>
            <a:endParaRPr lang="en-AU" sz="2600" dirty="0">
              <a:solidFill>
                <a:schemeClr val="accent1"/>
              </a:solidFill>
            </a:endParaRPr>
          </a:p>
        </p:txBody>
      </p:sp>
    </p:spTree>
    <p:extLst>
      <p:ext uri="{BB962C8B-B14F-4D97-AF65-F5344CB8AC3E}">
        <p14:creationId xmlns:p14="http://schemas.microsoft.com/office/powerpoint/2010/main" val="174711044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87F2D4-7ACC-4F65-93EC-FA9630EE7F58}"/>
              </a:ext>
            </a:extLst>
          </p:cNvPr>
          <p:cNvSpPr>
            <a:spLocks noGrp="1"/>
          </p:cNvSpPr>
          <p:nvPr>
            <p:ph type="body" sz="quarter" idx="11"/>
          </p:nvPr>
        </p:nvSpPr>
        <p:spPr>
          <a:xfrm>
            <a:off x="406870" y="4610100"/>
            <a:ext cx="4274491" cy="1098550"/>
          </a:xfrm>
        </p:spPr>
        <p:txBody>
          <a:bodyPr anchor="ctr"/>
          <a:lstStyle/>
          <a:p>
            <a:pPr>
              <a:lnSpc>
                <a:spcPct val="100000"/>
              </a:lnSpc>
              <a:spcBef>
                <a:spcPts val="0"/>
              </a:spcBef>
              <a:spcAft>
                <a:spcPts val="600"/>
              </a:spcAft>
            </a:pPr>
            <a:r>
              <a:rPr lang="en-AU" sz="2400" dirty="0">
                <a:solidFill>
                  <a:schemeClr val="accent1"/>
                </a:solidFill>
                <a:latin typeface="+mj-lt"/>
              </a:rPr>
              <a:t>THE WAY OF THE CROSS</a:t>
            </a:r>
          </a:p>
          <a:p>
            <a:pPr>
              <a:lnSpc>
                <a:spcPct val="100000"/>
              </a:lnSpc>
              <a:spcBef>
                <a:spcPts val="0"/>
              </a:spcBef>
              <a:spcAft>
                <a:spcPts val="600"/>
              </a:spcAft>
            </a:pPr>
            <a:r>
              <a:rPr lang="en-AU" sz="1400" b="0" dirty="0">
                <a:solidFill>
                  <a:schemeClr val="accent1"/>
                </a:solidFill>
              </a:rPr>
              <a:t>For PRIMARY SCHOOLS</a:t>
            </a:r>
          </a:p>
        </p:txBody>
      </p:sp>
      <p:pic>
        <p:nvPicPr>
          <p:cNvPr id="12" name="Picture Placeholder 2">
            <a:extLst>
              <a:ext uri="{FF2B5EF4-FFF2-40B4-BE49-F238E27FC236}">
                <a16:creationId xmlns:a16="http://schemas.microsoft.com/office/drawing/2014/main" id="{8A9DD50F-F068-461B-B638-0DD6F305C9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96706" y="970558"/>
            <a:ext cx="4102993" cy="4916884"/>
          </a:xfrm>
          <a:prstGeom prst="roundRect">
            <a:avLst>
              <a:gd name="adj" fmla="val 11257"/>
            </a:avLst>
          </a:prstGeom>
          <a:solidFill>
            <a:schemeClr val="bg1">
              <a:lumMod val="95000"/>
            </a:schemeClr>
          </a:solidFill>
          <a:ln w="38100">
            <a:solidFill>
              <a:schemeClr val="accent4"/>
            </a:solidFill>
          </a:ln>
        </p:spPr>
      </p:pic>
    </p:spTree>
    <p:extLst>
      <p:ext uri="{BB962C8B-B14F-4D97-AF65-F5344CB8AC3E}">
        <p14:creationId xmlns:p14="http://schemas.microsoft.com/office/powerpoint/2010/main" val="242281088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1950" dirty="0"/>
          </a:p>
        </p:txBody>
      </p:sp>
      <p:pic>
        <p:nvPicPr>
          <p:cNvPr id="5" name="Picture Placeholder 4">
            <a:extLst>
              <a:ext uri="{FF2B5EF4-FFF2-40B4-BE49-F238E27FC236}">
                <a16:creationId xmlns:a16="http://schemas.microsoft.com/office/drawing/2014/main" id="{E7E29E22-5F44-4AB6-94C4-ED9FD63811B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0"/>
            <a:ext cx="9906000" cy="6858000"/>
          </a:xfrm>
        </p:spPr>
      </p:pic>
      <p:sp>
        <p:nvSpPr>
          <p:cNvPr id="10" name="Text Placeholder 2">
            <a:extLst>
              <a:ext uri="{FF2B5EF4-FFF2-40B4-BE49-F238E27FC236}">
                <a16:creationId xmlns:a16="http://schemas.microsoft.com/office/drawing/2014/main" id="{D6EED404-D079-4807-B89D-5C9A45882225}"/>
              </a:ext>
            </a:extLst>
          </p:cNvPr>
          <p:cNvSpPr txBox="1">
            <a:spLocks/>
          </p:cNvSpPr>
          <p:nvPr/>
        </p:nvSpPr>
        <p:spPr bwMode="auto">
          <a:xfrm>
            <a:off x="308976" y="320272"/>
            <a:ext cx="3600000" cy="616746"/>
          </a:xfrm>
          <a:prstGeom prst="roundRect">
            <a:avLst>
              <a:gd name="adj" fmla="val 9670"/>
            </a:avLst>
          </a:prstGeom>
          <a:solidFill>
            <a:srgbClr val="C1DBC1"/>
          </a:solidFill>
          <a:ln w="38100">
            <a:solidFill>
              <a:schemeClr val="accent3"/>
            </a:solidFill>
          </a:ln>
          <a:extLst/>
        </p:spPr>
        <p:txBody>
          <a:bodyPr vert="horz" wrap="square" lIns="175500" tIns="175500" rIns="175500" bIns="175500" numCol="1" anchor="t" anchorCtr="0" compatLnSpc="1">
            <a:prstTxWarp prst="textNoShape">
              <a:avLst/>
            </a:prstTxWarp>
          </a:bodyPr>
          <a:lstStyle>
            <a:lvl1pPr algn="l" defTabSz="757158" rtl="0" eaLnBrk="1" fontAlgn="base" hangingPunct="1">
              <a:lnSpc>
                <a:spcPct val="80000"/>
              </a:lnSpc>
              <a:spcBef>
                <a:spcPts val="0"/>
              </a:spcBef>
              <a:spcAft>
                <a:spcPts val="244"/>
              </a:spcAft>
              <a:buSzPct val="90000"/>
              <a:buFont typeface="Wingdings" panose="05000000000000000000" pitchFamily="2" charset="2"/>
              <a:defRPr sz="3250" b="1" kern="1200" cap="all" baseline="0">
                <a:solidFill>
                  <a:schemeClr val="accent4"/>
                </a:solidFill>
                <a:latin typeface="+mn-lt"/>
                <a:ea typeface="+mn-ea"/>
                <a:cs typeface="Segoe UI" panose="020B0502040204020203" pitchFamily="34" charset="0"/>
              </a:defRPr>
            </a:lvl1pPr>
            <a:lvl2pPr marL="0" indent="0" algn="l" defTabSz="757158" rtl="0" eaLnBrk="1" fontAlgn="base" hangingPunct="1">
              <a:lnSpc>
                <a:spcPct val="80000"/>
              </a:lnSpc>
              <a:spcBef>
                <a:spcPts val="0"/>
              </a:spcBef>
              <a:spcAft>
                <a:spcPts val="975"/>
              </a:spcAft>
              <a:buSzPct val="90000"/>
              <a:buFont typeface="Arial" panose="020B0604020202020204" pitchFamily="34" charset="0"/>
              <a:buNone/>
              <a:defRPr sz="3250" b="1" kern="1200" cap="all" baseline="0">
                <a:solidFill>
                  <a:schemeClr val="accent4"/>
                </a:solidFill>
                <a:latin typeface="+mn-lt"/>
                <a:ea typeface="+mn-ea"/>
                <a:cs typeface="Segoe UI" panose="020B0502040204020203" pitchFamily="34" charset="0"/>
              </a:defRPr>
            </a:lvl2pPr>
            <a:lvl3pPr marL="0" indent="0" algn="l" defTabSz="757158" rtl="0" eaLnBrk="1" fontAlgn="base" hangingPunct="1">
              <a:lnSpc>
                <a:spcPct val="80000"/>
              </a:lnSpc>
              <a:spcBef>
                <a:spcPts val="3413"/>
              </a:spcBef>
              <a:spcAft>
                <a:spcPts val="975"/>
              </a:spcAft>
              <a:buSzPct val="90000"/>
              <a:buFont typeface="Arial" panose="020B0604020202020204" pitchFamily="34" charset="0"/>
              <a:buNone/>
              <a:defRPr sz="1950" b="1" kern="1200" cap="all" baseline="0">
                <a:solidFill>
                  <a:schemeClr val="bg1"/>
                </a:solidFill>
                <a:latin typeface="+mn-lt"/>
                <a:ea typeface="+mn-ea"/>
                <a:cs typeface="Segoe UI" panose="020B0502040204020203" pitchFamily="34" charset="0"/>
              </a:defRPr>
            </a:lvl3pPr>
            <a:lvl4pPr algn="l" defTabSz="757158" rtl="0" eaLnBrk="1" fontAlgn="base" hangingPunct="1">
              <a:lnSpc>
                <a:spcPct val="80000"/>
              </a:lnSpc>
              <a:spcBef>
                <a:spcPts val="0"/>
              </a:spcBef>
              <a:spcAft>
                <a:spcPts val="975"/>
              </a:spcAft>
              <a:buSzPct val="90000"/>
              <a:buFont typeface="Wingdings" panose="05000000000000000000" pitchFamily="2" charset="2"/>
              <a:defRPr sz="1950" b="1" kern="1200" cap="all" baseline="0">
                <a:solidFill>
                  <a:schemeClr val="bg1"/>
                </a:solidFill>
                <a:latin typeface="+mj-lt"/>
                <a:ea typeface="+mn-ea"/>
                <a:cs typeface="Segoe UI" panose="020B0502040204020203" pitchFamily="34" charset="0"/>
              </a:defRPr>
            </a:lvl4pPr>
            <a:lvl5pPr algn="l" defTabSz="757158" rtl="0" eaLnBrk="1" fontAlgn="base" hangingPunct="1">
              <a:lnSpc>
                <a:spcPct val="80000"/>
              </a:lnSpc>
              <a:spcBef>
                <a:spcPts val="0"/>
              </a:spcBef>
              <a:spcAft>
                <a:spcPts val="975"/>
              </a:spcAft>
              <a:buSzPct val="90000"/>
              <a:buFont typeface="Wingdings" panose="05000000000000000000" pitchFamily="2" charset="2"/>
              <a:defRPr sz="1950" kern="1200" cap="all" baseline="0">
                <a:solidFill>
                  <a:schemeClr val="bg1"/>
                </a:solidFill>
                <a:latin typeface="+mj-lt"/>
                <a:ea typeface="+mn-ea"/>
                <a:cs typeface="Segoe UI" panose="020B0502040204020203" pitchFamily="34" charset="0"/>
              </a:defRPr>
            </a:lvl5pPr>
            <a:lvl6pPr marL="2084147"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63083"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842020"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220956"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9pPr>
          </a:lstStyle>
          <a:p>
            <a:pPr lvl="1" algn="ctr">
              <a:defRPr/>
            </a:pPr>
            <a:r>
              <a:rPr lang="en-US" sz="2438" cap="none" dirty="0" err="1">
                <a:solidFill>
                  <a:schemeClr val="accent3"/>
                </a:solidFill>
              </a:rPr>
              <a:t>Salin’s</a:t>
            </a:r>
            <a:r>
              <a:rPr lang="en-US" sz="2438" cap="none" dirty="0">
                <a:solidFill>
                  <a:schemeClr val="accent3"/>
                </a:solidFill>
              </a:rPr>
              <a:t> Story</a:t>
            </a:r>
          </a:p>
        </p:txBody>
      </p:sp>
      <p:pic>
        <p:nvPicPr>
          <p:cNvPr id="11" name="Picture 10">
            <a:extLst>
              <a:ext uri="{FF2B5EF4-FFF2-40B4-BE49-F238E27FC236}">
                <a16:creationId xmlns:a16="http://schemas.microsoft.com/office/drawing/2014/main" id="{DE394960-0B20-4B1A-81C8-45FABFA0D7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466671104"/>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AEE9-81A4-49C6-87A1-40A1D6C664F4}"/>
              </a:ext>
            </a:extLst>
          </p:cNvPr>
          <p:cNvSpPr>
            <a:spLocks noGrp="1"/>
          </p:cNvSpPr>
          <p:nvPr>
            <p:ph type="title"/>
          </p:nvPr>
        </p:nvSpPr>
        <p:spPr>
          <a:xfrm>
            <a:off x="275896" y="365760"/>
            <a:ext cx="1951650" cy="412945"/>
          </a:xfrm>
        </p:spPr>
        <p:txBody>
          <a:bodyPr/>
          <a:lstStyle/>
          <a:p>
            <a:r>
              <a:rPr lang="en-AU" sz="2600" cap="none" dirty="0">
                <a:solidFill>
                  <a:schemeClr val="accent4"/>
                </a:solidFill>
              </a:rPr>
              <a:t>Reflect</a:t>
            </a:r>
            <a:endParaRPr lang="en-AU" dirty="0">
              <a:solidFill>
                <a:schemeClr val="accent4"/>
              </a:solidFill>
            </a:endParaRPr>
          </a:p>
        </p:txBody>
      </p:sp>
      <p:sp>
        <p:nvSpPr>
          <p:cNvPr id="3" name="Content Placeholder 2">
            <a:extLst>
              <a:ext uri="{FF2B5EF4-FFF2-40B4-BE49-F238E27FC236}">
                <a16:creationId xmlns:a16="http://schemas.microsoft.com/office/drawing/2014/main" id="{631EC369-D109-4B46-BF4B-72B6A5A6B964}"/>
              </a:ext>
            </a:extLst>
          </p:cNvPr>
          <p:cNvSpPr>
            <a:spLocks noGrp="1"/>
          </p:cNvSpPr>
          <p:nvPr>
            <p:ph sz="quarter" idx="10"/>
          </p:nvPr>
        </p:nvSpPr>
        <p:spPr>
          <a:xfrm>
            <a:off x="220775" y="929640"/>
            <a:ext cx="4732228" cy="5562600"/>
          </a:xfrm>
          <a:solidFill>
            <a:schemeClr val="bg1"/>
          </a:solidFill>
        </p:spPr>
        <p:txBody>
          <a:bodyPr vert="horz" wrap="square" lIns="87750" tIns="87750" rIns="87750" bIns="87750" numCol="1" anchor="t" anchorCtr="0" compatLnSpc="1">
            <a:prstTxWarp prst="textNoShape">
              <a:avLst/>
            </a:prstTxWarp>
          </a:bodyPr>
          <a:lstStyle/>
          <a:p>
            <a:pPr marL="278613" indent="-278613">
              <a:lnSpc>
                <a:spcPct val="113000"/>
              </a:lnSpc>
              <a:spcAft>
                <a:spcPts val="1200"/>
              </a:spcAft>
              <a:buFont typeface="Arial" panose="020B0604020202020204" pitchFamily="34" charset="0"/>
              <a:buChar char="•"/>
            </a:pPr>
            <a:r>
              <a:rPr lang="en-AU" sz="2400" dirty="0"/>
              <a:t>Access to safe water is a human right and one of the United Nation’s Global Goals.</a:t>
            </a:r>
          </a:p>
          <a:p>
            <a:pPr marL="278613" indent="-278613">
              <a:lnSpc>
                <a:spcPct val="113000"/>
              </a:lnSpc>
              <a:spcAft>
                <a:spcPts val="1200"/>
              </a:spcAft>
              <a:buFont typeface="Arial" panose="020B0604020202020204" pitchFamily="34" charset="0"/>
              <a:buChar char="•"/>
            </a:pPr>
            <a:r>
              <a:rPr lang="en-AU" sz="2400" dirty="0"/>
              <a:t>How does having access to safe water help you live well each day? </a:t>
            </a:r>
          </a:p>
        </p:txBody>
      </p:sp>
      <p:sp>
        <p:nvSpPr>
          <p:cNvPr id="5" name="Title 1">
            <a:extLst>
              <a:ext uri="{FF2B5EF4-FFF2-40B4-BE49-F238E27FC236}">
                <a16:creationId xmlns:a16="http://schemas.microsoft.com/office/drawing/2014/main" id="{5AE2A432-6457-49EE-AC36-C76E0486AE90}"/>
              </a:ext>
            </a:extLst>
          </p:cNvPr>
          <p:cNvSpPr txBox="1">
            <a:spLocks/>
          </p:cNvSpPr>
          <p:nvPr/>
        </p:nvSpPr>
        <p:spPr>
          <a:xfrm>
            <a:off x="5173775" y="929640"/>
            <a:ext cx="4589052"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4"/>
                </a:solidFill>
              </a:rPr>
              <a:t>Respond</a:t>
            </a:r>
            <a:endParaRPr lang="en-AU" sz="2600" dirty="0">
              <a:solidFill>
                <a:schemeClr val="accent4"/>
              </a:solidFill>
            </a:endParaRPr>
          </a:p>
        </p:txBody>
      </p:sp>
      <p:sp>
        <p:nvSpPr>
          <p:cNvPr id="13" name="Content Placeholder 3">
            <a:extLst>
              <a:ext uri="{FF2B5EF4-FFF2-40B4-BE49-F238E27FC236}">
                <a16:creationId xmlns:a16="http://schemas.microsoft.com/office/drawing/2014/main" id="{22CCF0B1-385A-42C9-BB60-B3759299199A}"/>
              </a:ext>
            </a:extLst>
          </p:cNvPr>
          <p:cNvSpPr txBox="1">
            <a:spLocks/>
          </p:cNvSpPr>
          <p:nvPr/>
        </p:nvSpPr>
        <p:spPr bwMode="auto">
          <a:xfrm>
            <a:off x="5212576" y="4617721"/>
            <a:ext cx="4472649" cy="187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000" spc="89" dirty="0">
                <a:solidFill>
                  <a:schemeClr val="accent4"/>
                </a:solidFill>
                <a:ea typeface="Roboto" pitchFamily="2" charset="0"/>
              </a:rPr>
              <a:t>“Authentic faith not only gives strength to the human heart, but also transforms life...” </a:t>
            </a:r>
          </a:p>
          <a:p>
            <a:pPr algn="ctr"/>
            <a:endParaRPr lang="en-AU" sz="1000" spc="89" dirty="0">
              <a:solidFill>
                <a:schemeClr val="accent4"/>
              </a:solidFill>
              <a:ea typeface="Roboto" pitchFamily="2" charset="0"/>
            </a:endParaRPr>
          </a:p>
          <a:p>
            <a:pPr algn="ctr"/>
            <a:r>
              <a:rPr lang="en-AU" sz="1600" spc="89" dirty="0">
                <a:solidFill>
                  <a:schemeClr val="accent4"/>
                </a:solidFill>
                <a:ea typeface="Roboto Medium" pitchFamily="2" charset="0"/>
              </a:rPr>
              <a:t>Pope Francis, </a:t>
            </a:r>
            <a:r>
              <a:rPr lang="en-AU" sz="1600" i="1" spc="89" dirty="0">
                <a:solidFill>
                  <a:schemeClr val="accent4"/>
                </a:solidFill>
                <a:ea typeface="Roboto Medium" pitchFamily="2" charset="0"/>
              </a:rPr>
              <a:t>Laudate Deum </a:t>
            </a:r>
            <a:r>
              <a:rPr lang="en-AU" sz="1600" spc="89" dirty="0">
                <a:solidFill>
                  <a:schemeClr val="accent4"/>
                </a:solidFill>
                <a:ea typeface="Roboto Medium" pitchFamily="2" charset="0"/>
              </a:rPr>
              <a:t>n61</a:t>
            </a:r>
          </a:p>
        </p:txBody>
      </p:sp>
      <p:sp>
        <p:nvSpPr>
          <p:cNvPr id="15" name="Content Placeholder 3">
            <a:extLst>
              <a:ext uri="{FF2B5EF4-FFF2-40B4-BE49-F238E27FC236}">
                <a16:creationId xmlns:a16="http://schemas.microsoft.com/office/drawing/2014/main" id="{890AF54F-B4CE-48B2-9914-99AC4EB65DFA}"/>
              </a:ext>
            </a:extLst>
          </p:cNvPr>
          <p:cNvSpPr txBox="1">
            <a:spLocks/>
          </p:cNvSpPr>
          <p:nvPr/>
        </p:nvSpPr>
        <p:spPr bwMode="auto">
          <a:xfrm>
            <a:off x="5173775" y="1508761"/>
            <a:ext cx="4511450" cy="2586990"/>
          </a:xfrm>
          <a:prstGeom prst="roundRect">
            <a:avLst>
              <a:gd name="adj" fmla="val 7766"/>
            </a:avLst>
          </a:prstGeom>
          <a:solidFill>
            <a:schemeClr val="bg1"/>
          </a:solidFill>
          <a:ln w="38100">
            <a:solidFill>
              <a:schemeClr val="accent4"/>
            </a:solidFill>
          </a:ln>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chemeClr val="tx1"/>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4000"/>
              </a:lnSpc>
              <a:spcAft>
                <a:spcPts val="844"/>
              </a:spcAft>
            </a:pPr>
            <a:r>
              <a:rPr lang="en-AU" dirty="0"/>
              <a:t>Jesus, Veronica’s courageous act met your need and upheld human dignity.  </a:t>
            </a:r>
            <a:endParaRPr lang="en-AU" dirty="0">
              <a:cs typeface="Calibri"/>
            </a:endParaRPr>
          </a:p>
          <a:p>
            <a:pPr>
              <a:lnSpc>
                <a:spcPct val="114000"/>
              </a:lnSpc>
              <a:spcAft>
                <a:spcPts val="844"/>
              </a:spcAft>
            </a:pPr>
            <a:r>
              <a:rPr lang="en-AU" b="1" dirty="0"/>
              <a:t>May we follow the way of courage.</a:t>
            </a:r>
            <a:endParaRPr lang="en-AU" dirty="0"/>
          </a:p>
        </p:txBody>
      </p:sp>
    </p:spTree>
    <p:extLst>
      <p:ext uri="{BB962C8B-B14F-4D97-AF65-F5344CB8AC3E}">
        <p14:creationId xmlns:p14="http://schemas.microsoft.com/office/powerpoint/2010/main" val="188766621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4BC3-8289-4E8A-8B25-83CD1F89F06A}"/>
              </a:ext>
            </a:extLst>
          </p:cNvPr>
          <p:cNvSpPr>
            <a:spLocks noGrp="1"/>
          </p:cNvSpPr>
          <p:nvPr>
            <p:ph type="title"/>
          </p:nvPr>
        </p:nvSpPr>
        <p:spPr>
          <a:xfrm>
            <a:off x="220775" y="290355"/>
            <a:ext cx="7867884" cy="412945"/>
          </a:xfrm>
        </p:spPr>
        <p:txBody>
          <a:bodyPr/>
          <a:lstStyle/>
          <a:p>
            <a:r>
              <a:rPr lang="en-AU" cap="none" dirty="0">
                <a:solidFill>
                  <a:schemeClr val="accent1"/>
                </a:solidFill>
              </a:rPr>
              <a:t>STATION 7</a:t>
            </a:r>
            <a:endParaRPr lang="en-AU" b="0" cap="none" dirty="0">
              <a:solidFill>
                <a:schemeClr val="accent1"/>
              </a:solidFill>
            </a:endParaRPr>
          </a:p>
        </p:txBody>
      </p:sp>
      <p:sp>
        <p:nvSpPr>
          <p:cNvPr id="3" name="Content Placeholder 2">
            <a:extLst>
              <a:ext uri="{FF2B5EF4-FFF2-40B4-BE49-F238E27FC236}">
                <a16:creationId xmlns:a16="http://schemas.microsoft.com/office/drawing/2014/main" id="{F1421906-99C0-4621-A37C-E746733FDA62}"/>
              </a:ext>
            </a:extLst>
          </p:cNvPr>
          <p:cNvSpPr>
            <a:spLocks noGrp="1"/>
          </p:cNvSpPr>
          <p:nvPr>
            <p:ph sz="quarter" idx="10"/>
          </p:nvPr>
        </p:nvSpPr>
        <p:spPr>
          <a:xfrm>
            <a:off x="220776" y="2194560"/>
            <a:ext cx="4732225" cy="4114800"/>
          </a:xfrm>
          <a:solidFill>
            <a:schemeClr val="accent2"/>
          </a:solidFill>
          <a:ln>
            <a:noFill/>
          </a:ln>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accent1"/>
                </a:solidFill>
              </a:rPr>
              <a:t>Worn out from his slow and terrible journey to Golgotha, Jesus stumbles and falls again.</a:t>
            </a:r>
            <a:endParaRPr lang="en-US" sz="2400" dirty="0">
              <a:solidFill>
                <a:schemeClr val="accent1"/>
              </a:solidFill>
            </a:endParaRPr>
          </a:p>
          <a:p>
            <a:pPr defTabSz="547235" fontAlgn="auto">
              <a:lnSpc>
                <a:spcPct val="114000"/>
              </a:lnSpc>
              <a:spcBef>
                <a:spcPts val="0"/>
              </a:spcBef>
              <a:spcAft>
                <a:spcPts val="1200"/>
              </a:spcAft>
              <a:buSzTx/>
              <a:defRPr/>
            </a:pPr>
            <a:endParaRPr lang="en-US" sz="2400" dirty="0">
              <a:solidFill>
                <a:schemeClr val="accent1"/>
              </a:solidFill>
            </a:endParaRPr>
          </a:p>
        </p:txBody>
      </p:sp>
      <p:pic>
        <p:nvPicPr>
          <p:cNvPr id="6" name="Picture 3">
            <a:extLst>
              <a:ext uri="{FF2B5EF4-FFF2-40B4-BE49-F238E27FC236}">
                <a16:creationId xmlns:a16="http://schemas.microsoft.com/office/drawing/2014/main" id="{66520220-A45C-4995-8461-577C8705776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48202"/>
            <a:ext cx="9906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A82D8A5D-B161-4978-8500-9FE6BBB39A91}"/>
              </a:ext>
            </a:extLst>
          </p:cNvPr>
          <p:cNvSpPr>
            <a:spLocks noGrp="1"/>
          </p:cNvSpPr>
          <p:nvPr>
            <p:ph sz="quarter" idx="4294967295"/>
          </p:nvPr>
        </p:nvSpPr>
        <p:spPr>
          <a:xfrm>
            <a:off x="5146047" y="2194560"/>
            <a:ext cx="4636128" cy="4114800"/>
          </a:xfrm>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bg1"/>
                </a:solidFill>
              </a:rPr>
              <a:t>Poverty and injustice keep people from having what they need to live safe and healthy lives. Conflict and sickness make life even harder. </a:t>
            </a:r>
          </a:p>
        </p:txBody>
      </p:sp>
      <p:sp>
        <p:nvSpPr>
          <p:cNvPr id="5" name="Title 1">
            <a:extLst>
              <a:ext uri="{FF2B5EF4-FFF2-40B4-BE49-F238E27FC236}">
                <a16:creationId xmlns:a16="http://schemas.microsoft.com/office/drawing/2014/main" id="{7A6D348B-3D86-41D7-B42B-7E8D56ADE5BD}"/>
              </a:ext>
            </a:extLst>
          </p:cNvPr>
          <p:cNvSpPr txBox="1">
            <a:spLocks/>
          </p:cNvSpPr>
          <p:nvPr/>
        </p:nvSpPr>
        <p:spPr>
          <a:xfrm>
            <a:off x="220565" y="737026"/>
            <a:ext cx="5265835"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1"/>
                </a:solidFill>
              </a:rPr>
              <a:t>Jesus falls for a second time</a:t>
            </a:r>
            <a:endParaRPr lang="en-AU" sz="2600" dirty="0">
              <a:solidFill>
                <a:schemeClr val="accent1"/>
              </a:solidFill>
            </a:endParaRPr>
          </a:p>
        </p:txBody>
      </p:sp>
    </p:spTree>
    <p:extLst>
      <p:ext uri="{BB962C8B-B14F-4D97-AF65-F5344CB8AC3E}">
        <p14:creationId xmlns:p14="http://schemas.microsoft.com/office/powerpoint/2010/main" val="3131788674"/>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1950" dirty="0"/>
          </a:p>
        </p:txBody>
      </p:sp>
      <p:pic>
        <p:nvPicPr>
          <p:cNvPr id="6" name="Picture Placeholder 5">
            <a:extLst>
              <a:ext uri="{FF2B5EF4-FFF2-40B4-BE49-F238E27FC236}">
                <a16:creationId xmlns:a16="http://schemas.microsoft.com/office/drawing/2014/main" id="{5CB3BD55-9F19-447C-BB05-81CDF436082F}"/>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10" name="Text Placeholder 2">
            <a:extLst>
              <a:ext uri="{FF2B5EF4-FFF2-40B4-BE49-F238E27FC236}">
                <a16:creationId xmlns:a16="http://schemas.microsoft.com/office/drawing/2014/main" id="{D6EED404-D079-4807-B89D-5C9A45882225}"/>
              </a:ext>
            </a:extLst>
          </p:cNvPr>
          <p:cNvSpPr txBox="1">
            <a:spLocks/>
          </p:cNvSpPr>
          <p:nvPr/>
        </p:nvSpPr>
        <p:spPr bwMode="auto">
          <a:xfrm>
            <a:off x="308976" y="320272"/>
            <a:ext cx="3600000" cy="616746"/>
          </a:xfrm>
          <a:prstGeom prst="roundRect">
            <a:avLst>
              <a:gd name="adj" fmla="val 9670"/>
            </a:avLst>
          </a:prstGeom>
          <a:solidFill>
            <a:srgbClr val="C1DBC1"/>
          </a:solidFill>
          <a:ln w="38100">
            <a:solidFill>
              <a:schemeClr val="accent3"/>
            </a:solidFill>
          </a:ln>
          <a:extLst/>
        </p:spPr>
        <p:txBody>
          <a:bodyPr vert="horz" wrap="square" lIns="175500" tIns="175500" rIns="175500" bIns="175500" numCol="1" anchor="t" anchorCtr="0" compatLnSpc="1">
            <a:prstTxWarp prst="textNoShape">
              <a:avLst/>
            </a:prstTxWarp>
          </a:bodyPr>
          <a:lstStyle>
            <a:lvl1pPr algn="l" defTabSz="757158" rtl="0" eaLnBrk="1" fontAlgn="base" hangingPunct="1">
              <a:lnSpc>
                <a:spcPct val="80000"/>
              </a:lnSpc>
              <a:spcBef>
                <a:spcPts val="0"/>
              </a:spcBef>
              <a:spcAft>
                <a:spcPts val="244"/>
              </a:spcAft>
              <a:buSzPct val="90000"/>
              <a:buFont typeface="Wingdings" panose="05000000000000000000" pitchFamily="2" charset="2"/>
              <a:defRPr sz="3250" b="1" kern="1200" cap="all" baseline="0">
                <a:solidFill>
                  <a:schemeClr val="accent4"/>
                </a:solidFill>
                <a:latin typeface="+mn-lt"/>
                <a:ea typeface="+mn-ea"/>
                <a:cs typeface="Segoe UI" panose="020B0502040204020203" pitchFamily="34" charset="0"/>
              </a:defRPr>
            </a:lvl1pPr>
            <a:lvl2pPr marL="0" indent="0" algn="l" defTabSz="757158" rtl="0" eaLnBrk="1" fontAlgn="base" hangingPunct="1">
              <a:lnSpc>
                <a:spcPct val="80000"/>
              </a:lnSpc>
              <a:spcBef>
                <a:spcPts val="0"/>
              </a:spcBef>
              <a:spcAft>
                <a:spcPts val="975"/>
              </a:spcAft>
              <a:buSzPct val="90000"/>
              <a:buFont typeface="Arial" panose="020B0604020202020204" pitchFamily="34" charset="0"/>
              <a:buNone/>
              <a:defRPr sz="3250" b="1" kern="1200" cap="all" baseline="0">
                <a:solidFill>
                  <a:schemeClr val="accent4"/>
                </a:solidFill>
                <a:latin typeface="+mn-lt"/>
                <a:ea typeface="+mn-ea"/>
                <a:cs typeface="Segoe UI" panose="020B0502040204020203" pitchFamily="34" charset="0"/>
              </a:defRPr>
            </a:lvl2pPr>
            <a:lvl3pPr marL="0" indent="0" algn="l" defTabSz="757158" rtl="0" eaLnBrk="1" fontAlgn="base" hangingPunct="1">
              <a:lnSpc>
                <a:spcPct val="80000"/>
              </a:lnSpc>
              <a:spcBef>
                <a:spcPts val="3413"/>
              </a:spcBef>
              <a:spcAft>
                <a:spcPts val="975"/>
              </a:spcAft>
              <a:buSzPct val="90000"/>
              <a:buFont typeface="Arial" panose="020B0604020202020204" pitchFamily="34" charset="0"/>
              <a:buNone/>
              <a:defRPr sz="1950" b="1" kern="1200" cap="all" baseline="0">
                <a:solidFill>
                  <a:schemeClr val="bg1"/>
                </a:solidFill>
                <a:latin typeface="+mn-lt"/>
                <a:ea typeface="+mn-ea"/>
                <a:cs typeface="Segoe UI" panose="020B0502040204020203" pitchFamily="34" charset="0"/>
              </a:defRPr>
            </a:lvl3pPr>
            <a:lvl4pPr algn="l" defTabSz="757158" rtl="0" eaLnBrk="1" fontAlgn="base" hangingPunct="1">
              <a:lnSpc>
                <a:spcPct val="80000"/>
              </a:lnSpc>
              <a:spcBef>
                <a:spcPts val="0"/>
              </a:spcBef>
              <a:spcAft>
                <a:spcPts val="975"/>
              </a:spcAft>
              <a:buSzPct val="90000"/>
              <a:buFont typeface="Wingdings" panose="05000000000000000000" pitchFamily="2" charset="2"/>
              <a:defRPr sz="1950" b="1" kern="1200" cap="all" baseline="0">
                <a:solidFill>
                  <a:schemeClr val="bg1"/>
                </a:solidFill>
                <a:latin typeface="+mj-lt"/>
                <a:ea typeface="+mn-ea"/>
                <a:cs typeface="Segoe UI" panose="020B0502040204020203" pitchFamily="34" charset="0"/>
              </a:defRPr>
            </a:lvl4pPr>
            <a:lvl5pPr algn="l" defTabSz="757158" rtl="0" eaLnBrk="1" fontAlgn="base" hangingPunct="1">
              <a:lnSpc>
                <a:spcPct val="80000"/>
              </a:lnSpc>
              <a:spcBef>
                <a:spcPts val="0"/>
              </a:spcBef>
              <a:spcAft>
                <a:spcPts val="975"/>
              </a:spcAft>
              <a:buSzPct val="90000"/>
              <a:buFont typeface="Wingdings" panose="05000000000000000000" pitchFamily="2" charset="2"/>
              <a:defRPr sz="1950" kern="1200" cap="all" baseline="0">
                <a:solidFill>
                  <a:schemeClr val="bg1"/>
                </a:solidFill>
                <a:latin typeface="+mj-lt"/>
                <a:ea typeface="+mn-ea"/>
                <a:cs typeface="Segoe UI" panose="020B0502040204020203" pitchFamily="34" charset="0"/>
              </a:defRPr>
            </a:lvl5pPr>
            <a:lvl6pPr marL="2084147"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63083"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842020"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220956"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9pPr>
          </a:lstStyle>
          <a:p>
            <a:pPr lvl="1" algn="ctr">
              <a:defRPr/>
            </a:pPr>
            <a:r>
              <a:rPr lang="en-US" sz="2438" cap="none" dirty="0">
                <a:solidFill>
                  <a:schemeClr val="accent3"/>
                </a:solidFill>
              </a:rPr>
              <a:t>Rosalie’s Story</a:t>
            </a:r>
          </a:p>
        </p:txBody>
      </p:sp>
      <p:pic>
        <p:nvPicPr>
          <p:cNvPr id="11" name="Picture 10">
            <a:extLst>
              <a:ext uri="{FF2B5EF4-FFF2-40B4-BE49-F238E27FC236}">
                <a16:creationId xmlns:a16="http://schemas.microsoft.com/office/drawing/2014/main" id="{DE394960-0B20-4B1A-81C8-45FABFA0D7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116587202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AEE9-81A4-49C6-87A1-40A1D6C664F4}"/>
              </a:ext>
            </a:extLst>
          </p:cNvPr>
          <p:cNvSpPr>
            <a:spLocks noGrp="1"/>
          </p:cNvSpPr>
          <p:nvPr>
            <p:ph type="title"/>
          </p:nvPr>
        </p:nvSpPr>
        <p:spPr>
          <a:xfrm>
            <a:off x="275896" y="365760"/>
            <a:ext cx="1951650" cy="412945"/>
          </a:xfrm>
        </p:spPr>
        <p:txBody>
          <a:bodyPr/>
          <a:lstStyle/>
          <a:p>
            <a:r>
              <a:rPr lang="en-AU" sz="2600" cap="none" dirty="0">
                <a:solidFill>
                  <a:schemeClr val="accent4"/>
                </a:solidFill>
              </a:rPr>
              <a:t>Reflect</a:t>
            </a:r>
            <a:endParaRPr lang="en-AU" dirty="0">
              <a:solidFill>
                <a:schemeClr val="accent4"/>
              </a:solidFill>
            </a:endParaRPr>
          </a:p>
        </p:txBody>
      </p:sp>
      <p:sp>
        <p:nvSpPr>
          <p:cNvPr id="3" name="Content Placeholder 2">
            <a:extLst>
              <a:ext uri="{FF2B5EF4-FFF2-40B4-BE49-F238E27FC236}">
                <a16:creationId xmlns:a16="http://schemas.microsoft.com/office/drawing/2014/main" id="{631EC369-D109-4B46-BF4B-72B6A5A6B964}"/>
              </a:ext>
            </a:extLst>
          </p:cNvPr>
          <p:cNvSpPr>
            <a:spLocks noGrp="1"/>
          </p:cNvSpPr>
          <p:nvPr>
            <p:ph sz="quarter" idx="10"/>
          </p:nvPr>
        </p:nvSpPr>
        <p:spPr>
          <a:xfrm>
            <a:off x="220775" y="929640"/>
            <a:ext cx="4732228" cy="5562600"/>
          </a:xfrm>
          <a:solidFill>
            <a:schemeClr val="bg1"/>
          </a:solidFill>
        </p:spPr>
        <p:txBody>
          <a:bodyPr vert="horz" wrap="square" lIns="87750" tIns="87750" rIns="87750" bIns="87750" numCol="1" anchor="t" anchorCtr="0" compatLnSpc="1">
            <a:prstTxWarp prst="textNoShape">
              <a:avLst/>
            </a:prstTxWarp>
          </a:bodyPr>
          <a:lstStyle/>
          <a:p>
            <a:pPr marL="342900" indent="-342900" defTabSz="547235" fontAlgn="auto">
              <a:lnSpc>
                <a:spcPct val="114000"/>
              </a:lnSpc>
              <a:spcBef>
                <a:spcPts val="0"/>
              </a:spcBef>
              <a:buSzTx/>
              <a:buFont typeface="Arial" panose="020B0604020202020204" pitchFamily="34" charset="0"/>
              <a:buChar char="•"/>
              <a:defRPr/>
            </a:pPr>
            <a:r>
              <a:rPr lang="en-AU" sz="2400" dirty="0"/>
              <a:t>Reflect on the idea of the common good.</a:t>
            </a:r>
          </a:p>
          <a:p>
            <a:pPr marL="342900" indent="-342900">
              <a:lnSpc>
                <a:spcPct val="114000"/>
              </a:lnSpc>
              <a:spcBef>
                <a:spcPts val="0"/>
              </a:spcBef>
              <a:buFont typeface="Arial" panose="020B0604020202020204" pitchFamily="34" charset="0"/>
              <a:buChar char="•"/>
            </a:pPr>
            <a:r>
              <a:rPr lang="en-AU" sz="2400" dirty="0"/>
              <a:t>How could you save or share what you have, to better balance your rights with the needs of others in our global family?</a:t>
            </a:r>
            <a:endParaRPr lang="en-AU" sz="3600" dirty="0"/>
          </a:p>
        </p:txBody>
      </p:sp>
      <p:sp>
        <p:nvSpPr>
          <p:cNvPr id="5" name="Title 1">
            <a:extLst>
              <a:ext uri="{FF2B5EF4-FFF2-40B4-BE49-F238E27FC236}">
                <a16:creationId xmlns:a16="http://schemas.microsoft.com/office/drawing/2014/main" id="{5AE2A432-6457-49EE-AC36-C76E0486AE90}"/>
              </a:ext>
            </a:extLst>
          </p:cNvPr>
          <p:cNvSpPr txBox="1">
            <a:spLocks/>
          </p:cNvSpPr>
          <p:nvPr/>
        </p:nvSpPr>
        <p:spPr>
          <a:xfrm>
            <a:off x="5173775" y="929640"/>
            <a:ext cx="4589052"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4"/>
                </a:solidFill>
              </a:rPr>
              <a:t>Respond</a:t>
            </a:r>
            <a:endParaRPr lang="en-AU" sz="2600" dirty="0">
              <a:solidFill>
                <a:schemeClr val="accent4"/>
              </a:solidFill>
            </a:endParaRPr>
          </a:p>
        </p:txBody>
      </p:sp>
      <p:sp>
        <p:nvSpPr>
          <p:cNvPr id="13" name="Content Placeholder 3">
            <a:extLst>
              <a:ext uri="{FF2B5EF4-FFF2-40B4-BE49-F238E27FC236}">
                <a16:creationId xmlns:a16="http://schemas.microsoft.com/office/drawing/2014/main" id="{22CCF0B1-385A-42C9-BB60-B3759299199A}"/>
              </a:ext>
            </a:extLst>
          </p:cNvPr>
          <p:cNvSpPr txBox="1">
            <a:spLocks/>
          </p:cNvSpPr>
          <p:nvPr/>
        </p:nvSpPr>
        <p:spPr bwMode="auto">
          <a:xfrm>
            <a:off x="5212576" y="4953000"/>
            <a:ext cx="4472649" cy="153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000" spc="89" dirty="0">
                <a:solidFill>
                  <a:schemeClr val="accent4"/>
                </a:solidFill>
                <a:ea typeface="Roboto" pitchFamily="2" charset="0"/>
              </a:rPr>
              <a:t>“The climate is a common good, belonging to all and meant for all.” </a:t>
            </a:r>
          </a:p>
          <a:p>
            <a:pPr algn="ctr"/>
            <a:endParaRPr lang="en-AU" sz="1000" spc="89" dirty="0">
              <a:solidFill>
                <a:schemeClr val="accent4"/>
              </a:solidFill>
              <a:ea typeface="Roboto" pitchFamily="2" charset="0"/>
            </a:endParaRPr>
          </a:p>
          <a:p>
            <a:pPr algn="ctr"/>
            <a:r>
              <a:rPr lang="en-AU" sz="1600" spc="89" dirty="0">
                <a:solidFill>
                  <a:schemeClr val="accent4"/>
                </a:solidFill>
                <a:ea typeface="Roboto Medium" pitchFamily="2" charset="0"/>
              </a:rPr>
              <a:t>Pope Francis, </a:t>
            </a:r>
            <a:r>
              <a:rPr lang="en-AU" sz="1600" i="1" spc="89" dirty="0" err="1">
                <a:solidFill>
                  <a:schemeClr val="accent4"/>
                </a:solidFill>
                <a:ea typeface="Roboto Medium" pitchFamily="2" charset="0"/>
              </a:rPr>
              <a:t>Laudato</a:t>
            </a:r>
            <a:r>
              <a:rPr lang="en-AU" sz="1600" i="1" spc="89" dirty="0">
                <a:solidFill>
                  <a:schemeClr val="accent4"/>
                </a:solidFill>
                <a:ea typeface="Roboto Medium" pitchFamily="2" charset="0"/>
              </a:rPr>
              <a:t> Si’</a:t>
            </a:r>
            <a:r>
              <a:rPr lang="en-AU" sz="1600" spc="89" dirty="0">
                <a:solidFill>
                  <a:schemeClr val="accent4"/>
                </a:solidFill>
                <a:ea typeface="Roboto Medium" pitchFamily="2" charset="0"/>
              </a:rPr>
              <a:t> n23</a:t>
            </a:r>
          </a:p>
        </p:txBody>
      </p:sp>
      <p:sp>
        <p:nvSpPr>
          <p:cNvPr id="15" name="Content Placeholder 3">
            <a:extLst>
              <a:ext uri="{FF2B5EF4-FFF2-40B4-BE49-F238E27FC236}">
                <a16:creationId xmlns:a16="http://schemas.microsoft.com/office/drawing/2014/main" id="{890AF54F-B4CE-48B2-9914-99AC4EB65DFA}"/>
              </a:ext>
            </a:extLst>
          </p:cNvPr>
          <p:cNvSpPr txBox="1">
            <a:spLocks/>
          </p:cNvSpPr>
          <p:nvPr/>
        </p:nvSpPr>
        <p:spPr bwMode="auto">
          <a:xfrm>
            <a:off x="5173775" y="1508761"/>
            <a:ext cx="4511450" cy="3108960"/>
          </a:xfrm>
          <a:prstGeom prst="roundRect">
            <a:avLst>
              <a:gd name="adj" fmla="val 7766"/>
            </a:avLst>
          </a:prstGeom>
          <a:solidFill>
            <a:schemeClr val="bg1"/>
          </a:solidFill>
          <a:ln w="38100">
            <a:solidFill>
              <a:schemeClr val="accent4"/>
            </a:solidFill>
          </a:ln>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chemeClr val="tx1"/>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4000"/>
              </a:lnSpc>
              <a:spcAft>
                <a:spcPts val="844"/>
              </a:spcAft>
            </a:pPr>
            <a:r>
              <a:rPr lang="en-AU" dirty="0"/>
              <a:t>Jesus, before the cross, you urged your friends to remember the meal of bread and wine you shared.  </a:t>
            </a:r>
          </a:p>
          <a:p>
            <a:pPr>
              <a:lnSpc>
                <a:spcPct val="114000"/>
              </a:lnSpc>
              <a:spcAft>
                <a:spcPts val="844"/>
              </a:spcAft>
            </a:pPr>
            <a:r>
              <a:rPr lang="en-AU" b="1" dirty="0"/>
              <a:t>May we follow the way of sharing.</a:t>
            </a:r>
          </a:p>
        </p:txBody>
      </p:sp>
    </p:spTree>
    <p:extLst>
      <p:ext uri="{BB962C8B-B14F-4D97-AF65-F5344CB8AC3E}">
        <p14:creationId xmlns:p14="http://schemas.microsoft.com/office/powerpoint/2010/main" val="3094967449"/>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4BC3-8289-4E8A-8B25-83CD1F89F06A}"/>
              </a:ext>
            </a:extLst>
          </p:cNvPr>
          <p:cNvSpPr>
            <a:spLocks noGrp="1"/>
          </p:cNvSpPr>
          <p:nvPr>
            <p:ph type="title"/>
          </p:nvPr>
        </p:nvSpPr>
        <p:spPr>
          <a:xfrm>
            <a:off x="220775" y="290355"/>
            <a:ext cx="7867884" cy="412945"/>
          </a:xfrm>
        </p:spPr>
        <p:txBody>
          <a:bodyPr/>
          <a:lstStyle/>
          <a:p>
            <a:r>
              <a:rPr lang="en-AU" cap="none" dirty="0">
                <a:solidFill>
                  <a:schemeClr val="accent1"/>
                </a:solidFill>
              </a:rPr>
              <a:t>STATION 8</a:t>
            </a:r>
            <a:endParaRPr lang="en-AU" b="0" cap="none" dirty="0">
              <a:solidFill>
                <a:schemeClr val="accent1"/>
              </a:solidFill>
            </a:endParaRPr>
          </a:p>
        </p:txBody>
      </p:sp>
      <p:sp>
        <p:nvSpPr>
          <p:cNvPr id="3" name="Content Placeholder 2">
            <a:extLst>
              <a:ext uri="{FF2B5EF4-FFF2-40B4-BE49-F238E27FC236}">
                <a16:creationId xmlns:a16="http://schemas.microsoft.com/office/drawing/2014/main" id="{F1421906-99C0-4621-A37C-E746733FDA62}"/>
              </a:ext>
            </a:extLst>
          </p:cNvPr>
          <p:cNvSpPr>
            <a:spLocks noGrp="1"/>
          </p:cNvSpPr>
          <p:nvPr>
            <p:ph sz="quarter" idx="10"/>
          </p:nvPr>
        </p:nvSpPr>
        <p:spPr>
          <a:xfrm>
            <a:off x="220776" y="2194560"/>
            <a:ext cx="4732225" cy="4114800"/>
          </a:xfrm>
          <a:solidFill>
            <a:schemeClr val="accent2"/>
          </a:solidFill>
          <a:ln>
            <a:noFill/>
          </a:ln>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accent1"/>
                </a:solidFill>
              </a:rPr>
              <a:t>The women in the crowd following Jesus weep and mourn for him. Jesus sees their grief and understands what it means for them and the whole of the human family.</a:t>
            </a:r>
            <a:endParaRPr lang="en-US" sz="2400" dirty="0">
              <a:solidFill>
                <a:schemeClr val="accent1"/>
              </a:solidFill>
            </a:endParaRPr>
          </a:p>
          <a:p>
            <a:pPr defTabSz="547235" fontAlgn="auto">
              <a:lnSpc>
                <a:spcPct val="114000"/>
              </a:lnSpc>
              <a:spcBef>
                <a:spcPts val="0"/>
              </a:spcBef>
              <a:spcAft>
                <a:spcPts val="1200"/>
              </a:spcAft>
              <a:buSzTx/>
              <a:defRPr/>
            </a:pPr>
            <a:endParaRPr lang="en-US" sz="2400" dirty="0">
              <a:solidFill>
                <a:schemeClr val="accent1"/>
              </a:solidFill>
            </a:endParaRPr>
          </a:p>
        </p:txBody>
      </p:sp>
      <p:pic>
        <p:nvPicPr>
          <p:cNvPr id="6" name="Picture 3">
            <a:extLst>
              <a:ext uri="{FF2B5EF4-FFF2-40B4-BE49-F238E27FC236}">
                <a16:creationId xmlns:a16="http://schemas.microsoft.com/office/drawing/2014/main" id="{66520220-A45C-4995-8461-577C8705776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48202"/>
            <a:ext cx="9906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A82D8A5D-B161-4978-8500-9FE6BBB39A91}"/>
              </a:ext>
            </a:extLst>
          </p:cNvPr>
          <p:cNvSpPr>
            <a:spLocks noGrp="1"/>
          </p:cNvSpPr>
          <p:nvPr>
            <p:ph sz="quarter" idx="4294967295"/>
          </p:nvPr>
        </p:nvSpPr>
        <p:spPr>
          <a:xfrm>
            <a:off x="5146047" y="2194560"/>
            <a:ext cx="4636128" cy="4114800"/>
          </a:xfrm>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bg1"/>
                </a:solidFill>
              </a:rPr>
              <a:t>The word ‘compassion’ comes from a Latin word </a:t>
            </a:r>
            <a:r>
              <a:rPr lang="en-AU" sz="2400" i="1" dirty="0" err="1">
                <a:solidFill>
                  <a:schemeClr val="bg1"/>
                </a:solidFill>
              </a:rPr>
              <a:t>compati</a:t>
            </a:r>
            <a:r>
              <a:rPr lang="en-AU" sz="2400" i="1" dirty="0">
                <a:solidFill>
                  <a:schemeClr val="bg1"/>
                </a:solidFill>
              </a:rPr>
              <a:t>, </a:t>
            </a:r>
            <a:r>
              <a:rPr lang="en-AU" sz="2400" dirty="0">
                <a:solidFill>
                  <a:schemeClr val="bg1"/>
                </a:solidFill>
              </a:rPr>
              <a:t>which means to suffer with.</a:t>
            </a:r>
          </a:p>
          <a:p>
            <a:pPr>
              <a:lnSpc>
                <a:spcPct val="114000"/>
              </a:lnSpc>
              <a:spcAft>
                <a:spcPts val="1200"/>
              </a:spcAft>
            </a:pPr>
            <a:r>
              <a:rPr lang="en-AU" sz="2400" dirty="0">
                <a:solidFill>
                  <a:schemeClr val="bg1"/>
                </a:solidFill>
              </a:rPr>
              <a:t>Compassion is motivated by love and moves us to travel alongside others when they face struggles.</a:t>
            </a:r>
          </a:p>
          <a:p>
            <a:pPr>
              <a:lnSpc>
                <a:spcPct val="114000"/>
              </a:lnSpc>
              <a:spcAft>
                <a:spcPts val="1200"/>
              </a:spcAft>
            </a:pPr>
            <a:endParaRPr lang="en-AU" sz="2400" dirty="0">
              <a:solidFill>
                <a:schemeClr val="bg1"/>
              </a:solidFill>
            </a:endParaRPr>
          </a:p>
        </p:txBody>
      </p:sp>
      <p:sp>
        <p:nvSpPr>
          <p:cNvPr id="5" name="Title 1">
            <a:extLst>
              <a:ext uri="{FF2B5EF4-FFF2-40B4-BE49-F238E27FC236}">
                <a16:creationId xmlns:a16="http://schemas.microsoft.com/office/drawing/2014/main" id="{7A6D348B-3D86-41D7-B42B-7E8D56ADE5BD}"/>
              </a:ext>
            </a:extLst>
          </p:cNvPr>
          <p:cNvSpPr txBox="1">
            <a:spLocks/>
          </p:cNvSpPr>
          <p:nvPr/>
        </p:nvSpPr>
        <p:spPr>
          <a:xfrm>
            <a:off x="220565" y="737026"/>
            <a:ext cx="5265835"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1"/>
                </a:solidFill>
              </a:rPr>
              <a:t>Jesus meets the women of Jerusalem</a:t>
            </a:r>
            <a:endParaRPr lang="en-AU" sz="2600" dirty="0">
              <a:solidFill>
                <a:schemeClr val="accent1"/>
              </a:solidFill>
            </a:endParaRPr>
          </a:p>
        </p:txBody>
      </p:sp>
    </p:spTree>
    <p:extLst>
      <p:ext uri="{BB962C8B-B14F-4D97-AF65-F5344CB8AC3E}">
        <p14:creationId xmlns:p14="http://schemas.microsoft.com/office/powerpoint/2010/main" val="3451739888"/>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CEF545-6DEC-449D-B63F-6EBB599E360D}"/>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1" y="0"/>
            <a:ext cx="9906001" cy="6858000"/>
          </a:xfrm>
        </p:spPr>
      </p:pic>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1950" dirty="0"/>
          </a:p>
        </p:txBody>
      </p:sp>
      <p:sp>
        <p:nvSpPr>
          <p:cNvPr id="6" name="Text Placeholder 2">
            <a:extLst>
              <a:ext uri="{FF2B5EF4-FFF2-40B4-BE49-F238E27FC236}">
                <a16:creationId xmlns:a16="http://schemas.microsoft.com/office/drawing/2014/main" id="{7D6AE8FE-4AE7-4461-AB0C-668384A3AEBF}"/>
              </a:ext>
            </a:extLst>
          </p:cNvPr>
          <p:cNvSpPr txBox="1">
            <a:spLocks/>
          </p:cNvSpPr>
          <p:nvPr/>
        </p:nvSpPr>
        <p:spPr bwMode="auto">
          <a:xfrm>
            <a:off x="308976" y="320272"/>
            <a:ext cx="3600000" cy="616746"/>
          </a:xfrm>
          <a:prstGeom prst="roundRect">
            <a:avLst>
              <a:gd name="adj" fmla="val 9670"/>
            </a:avLst>
          </a:prstGeom>
          <a:solidFill>
            <a:srgbClr val="C1DBC1"/>
          </a:solidFill>
          <a:ln w="38100">
            <a:solidFill>
              <a:schemeClr val="accent3"/>
            </a:solidFill>
          </a:ln>
          <a:extLst/>
        </p:spPr>
        <p:txBody>
          <a:bodyPr vert="horz" wrap="square" lIns="175500" tIns="175500" rIns="175500" bIns="175500" numCol="1" anchor="t" anchorCtr="0" compatLnSpc="1">
            <a:prstTxWarp prst="textNoShape">
              <a:avLst/>
            </a:prstTxWarp>
          </a:bodyPr>
          <a:lstStyle>
            <a:lvl1pPr algn="l" defTabSz="757158" rtl="0" eaLnBrk="1" fontAlgn="base" hangingPunct="1">
              <a:lnSpc>
                <a:spcPct val="80000"/>
              </a:lnSpc>
              <a:spcBef>
                <a:spcPts val="0"/>
              </a:spcBef>
              <a:spcAft>
                <a:spcPts val="244"/>
              </a:spcAft>
              <a:buSzPct val="90000"/>
              <a:buFont typeface="Wingdings" panose="05000000000000000000" pitchFamily="2" charset="2"/>
              <a:defRPr sz="3250" b="1" kern="1200" cap="all" baseline="0">
                <a:solidFill>
                  <a:schemeClr val="accent4"/>
                </a:solidFill>
                <a:latin typeface="+mn-lt"/>
                <a:ea typeface="+mn-ea"/>
                <a:cs typeface="Segoe UI" panose="020B0502040204020203" pitchFamily="34" charset="0"/>
              </a:defRPr>
            </a:lvl1pPr>
            <a:lvl2pPr marL="0" indent="0" algn="l" defTabSz="757158" rtl="0" eaLnBrk="1" fontAlgn="base" hangingPunct="1">
              <a:lnSpc>
                <a:spcPct val="80000"/>
              </a:lnSpc>
              <a:spcBef>
                <a:spcPts val="0"/>
              </a:spcBef>
              <a:spcAft>
                <a:spcPts val="975"/>
              </a:spcAft>
              <a:buSzPct val="90000"/>
              <a:buFont typeface="Arial" panose="020B0604020202020204" pitchFamily="34" charset="0"/>
              <a:buNone/>
              <a:defRPr sz="3250" b="1" kern="1200" cap="all" baseline="0">
                <a:solidFill>
                  <a:schemeClr val="accent4"/>
                </a:solidFill>
                <a:latin typeface="+mn-lt"/>
                <a:ea typeface="+mn-ea"/>
                <a:cs typeface="Segoe UI" panose="020B0502040204020203" pitchFamily="34" charset="0"/>
              </a:defRPr>
            </a:lvl2pPr>
            <a:lvl3pPr marL="0" indent="0" algn="l" defTabSz="757158" rtl="0" eaLnBrk="1" fontAlgn="base" hangingPunct="1">
              <a:lnSpc>
                <a:spcPct val="80000"/>
              </a:lnSpc>
              <a:spcBef>
                <a:spcPts val="3413"/>
              </a:spcBef>
              <a:spcAft>
                <a:spcPts val="975"/>
              </a:spcAft>
              <a:buSzPct val="90000"/>
              <a:buFont typeface="Arial" panose="020B0604020202020204" pitchFamily="34" charset="0"/>
              <a:buNone/>
              <a:defRPr sz="1950" b="1" kern="1200" cap="all" baseline="0">
                <a:solidFill>
                  <a:schemeClr val="bg1"/>
                </a:solidFill>
                <a:latin typeface="+mn-lt"/>
                <a:ea typeface="+mn-ea"/>
                <a:cs typeface="Segoe UI" panose="020B0502040204020203" pitchFamily="34" charset="0"/>
              </a:defRPr>
            </a:lvl3pPr>
            <a:lvl4pPr algn="l" defTabSz="757158" rtl="0" eaLnBrk="1" fontAlgn="base" hangingPunct="1">
              <a:lnSpc>
                <a:spcPct val="80000"/>
              </a:lnSpc>
              <a:spcBef>
                <a:spcPts val="0"/>
              </a:spcBef>
              <a:spcAft>
                <a:spcPts val="975"/>
              </a:spcAft>
              <a:buSzPct val="90000"/>
              <a:buFont typeface="Wingdings" panose="05000000000000000000" pitchFamily="2" charset="2"/>
              <a:defRPr sz="1950" b="1" kern="1200" cap="all" baseline="0">
                <a:solidFill>
                  <a:schemeClr val="bg1"/>
                </a:solidFill>
                <a:latin typeface="+mj-lt"/>
                <a:ea typeface="+mn-ea"/>
                <a:cs typeface="Segoe UI" panose="020B0502040204020203" pitchFamily="34" charset="0"/>
              </a:defRPr>
            </a:lvl4pPr>
            <a:lvl5pPr algn="l" defTabSz="757158" rtl="0" eaLnBrk="1" fontAlgn="base" hangingPunct="1">
              <a:lnSpc>
                <a:spcPct val="80000"/>
              </a:lnSpc>
              <a:spcBef>
                <a:spcPts val="0"/>
              </a:spcBef>
              <a:spcAft>
                <a:spcPts val="975"/>
              </a:spcAft>
              <a:buSzPct val="90000"/>
              <a:buFont typeface="Wingdings" panose="05000000000000000000" pitchFamily="2" charset="2"/>
              <a:defRPr sz="1950" kern="1200" cap="all" baseline="0">
                <a:solidFill>
                  <a:schemeClr val="bg1"/>
                </a:solidFill>
                <a:latin typeface="+mj-lt"/>
                <a:ea typeface="+mn-ea"/>
                <a:cs typeface="Segoe UI" panose="020B0502040204020203" pitchFamily="34" charset="0"/>
              </a:defRPr>
            </a:lvl5pPr>
            <a:lvl6pPr marL="2084147"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63083"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842020"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220956"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9pPr>
          </a:lstStyle>
          <a:p>
            <a:pPr lvl="1" algn="ctr">
              <a:defRPr/>
            </a:pPr>
            <a:r>
              <a:rPr lang="en-US" sz="2438" cap="none" dirty="0">
                <a:solidFill>
                  <a:schemeClr val="accent3"/>
                </a:solidFill>
              </a:rPr>
              <a:t>Maria’s Story</a:t>
            </a:r>
          </a:p>
        </p:txBody>
      </p:sp>
      <p:pic>
        <p:nvPicPr>
          <p:cNvPr id="9" name="Picture 8">
            <a:extLst>
              <a:ext uri="{FF2B5EF4-FFF2-40B4-BE49-F238E27FC236}">
                <a16:creationId xmlns:a16="http://schemas.microsoft.com/office/drawing/2014/main" id="{E375A773-EACF-48B8-9EEA-BC3AF95CB0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94510769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AEE9-81A4-49C6-87A1-40A1D6C664F4}"/>
              </a:ext>
            </a:extLst>
          </p:cNvPr>
          <p:cNvSpPr>
            <a:spLocks noGrp="1"/>
          </p:cNvSpPr>
          <p:nvPr>
            <p:ph type="title"/>
          </p:nvPr>
        </p:nvSpPr>
        <p:spPr>
          <a:xfrm>
            <a:off x="275896" y="365760"/>
            <a:ext cx="1951650" cy="412945"/>
          </a:xfrm>
        </p:spPr>
        <p:txBody>
          <a:bodyPr/>
          <a:lstStyle/>
          <a:p>
            <a:r>
              <a:rPr lang="en-AU" sz="2600" cap="none" dirty="0">
                <a:solidFill>
                  <a:schemeClr val="accent4"/>
                </a:solidFill>
              </a:rPr>
              <a:t>Reflect</a:t>
            </a:r>
            <a:endParaRPr lang="en-AU" dirty="0">
              <a:solidFill>
                <a:schemeClr val="accent4"/>
              </a:solidFill>
            </a:endParaRPr>
          </a:p>
        </p:txBody>
      </p:sp>
      <p:sp>
        <p:nvSpPr>
          <p:cNvPr id="3" name="Content Placeholder 2">
            <a:extLst>
              <a:ext uri="{FF2B5EF4-FFF2-40B4-BE49-F238E27FC236}">
                <a16:creationId xmlns:a16="http://schemas.microsoft.com/office/drawing/2014/main" id="{631EC369-D109-4B46-BF4B-72B6A5A6B964}"/>
              </a:ext>
            </a:extLst>
          </p:cNvPr>
          <p:cNvSpPr>
            <a:spLocks noGrp="1"/>
          </p:cNvSpPr>
          <p:nvPr>
            <p:ph sz="quarter" idx="10"/>
          </p:nvPr>
        </p:nvSpPr>
        <p:spPr>
          <a:xfrm>
            <a:off x="220775" y="929640"/>
            <a:ext cx="4732228" cy="5562600"/>
          </a:xfrm>
          <a:solidFill>
            <a:schemeClr val="bg1"/>
          </a:solidFill>
        </p:spPr>
        <p:txBody>
          <a:bodyPr vert="horz" wrap="square" lIns="87750" tIns="87750" rIns="87750" bIns="87750" numCol="1" anchor="t" anchorCtr="0" compatLnSpc="1">
            <a:prstTxWarp prst="textNoShape">
              <a:avLst/>
            </a:prstTxWarp>
          </a:bodyPr>
          <a:lstStyle/>
          <a:p>
            <a:pPr marL="278613" indent="-278613">
              <a:lnSpc>
                <a:spcPct val="114000"/>
              </a:lnSpc>
              <a:buFont typeface="Arial" panose="020B0604020202020204" pitchFamily="34" charset="0"/>
              <a:buChar char="•"/>
            </a:pPr>
            <a:r>
              <a:rPr lang="en-AU" sz="2400" dirty="0"/>
              <a:t>Maria learnt new knowledge and skills that helped herself, her family and community create a better future. </a:t>
            </a:r>
          </a:p>
          <a:p>
            <a:pPr marL="278613" indent="-278613">
              <a:lnSpc>
                <a:spcPct val="114000"/>
              </a:lnSpc>
              <a:buFont typeface="Arial" panose="020B0604020202020204" pitchFamily="34" charset="0"/>
              <a:buChar char="•"/>
            </a:pPr>
            <a:r>
              <a:rPr lang="en-AU" sz="2400" dirty="0"/>
              <a:t>What skills do you have to share that could help you, your family, friends and others in our human family to live well? </a:t>
            </a:r>
          </a:p>
        </p:txBody>
      </p:sp>
      <p:sp>
        <p:nvSpPr>
          <p:cNvPr id="5" name="Title 1">
            <a:extLst>
              <a:ext uri="{FF2B5EF4-FFF2-40B4-BE49-F238E27FC236}">
                <a16:creationId xmlns:a16="http://schemas.microsoft.com/office/drawing/2014/main" id="{5AE2A432-6457-49EE-AC36-C76E0486AE90}"/>
              </a:ext>
            </a:extLst>
          </p:cNvPr>
          <p:cNvSpPr txBox="1">
            <a:spLocks/>
          </p:cNvSpPr>
          <p:nvPr/>
        </p:nvSpPr>
        <p:spPr>
          <a:xfrm>
            <a:off x="5173775" y="929640"/>
            <a:ext cx="4589052"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4"/>
                </a:solidFill>
              </a:rPr>
              <a:t>Respond</a:t>
            </a:r>
            <a:endParaRPr lang="en-AU" sz="2600" dirty="0">
              <a:solidFill>
                <a:schemeClr val="accent4"/>
              </a:solidFill>
            </a:endParaRPr>
          </a:p>
        </p:txBody>
      </p:sp>
      <p:sp>
        <p:nvSpPr>
          <p:cNvPr id="13" name="Content Placeholder 3">
            <a:extLst>
              <a:ext uri="{FF2B5EF4-FFF2-40B4-BE49-F238E27FC236}">
                <a16:creationId xmlns:a16="http://schemas.microsoft.com/office/drawing/2014/main" id="{22CCF0B1-385A-42C9-BB60-B3759299199A}"/>
              </a:ext>
            </a:extLst>
          </p:cNvPr>
          <p:cNvSpPr txBox="1">
            <a:spLocks/>
          </p:cNvSpPr>
          <p:nvPr/>
        </p:nvSpPr>
        <p:spPr bwMode="auto">
          <a:xfrm>
            <a:off x="5212576" y="4617721"/>
            <a:ext cx="4472649" cy="187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000" spc="89" dirty="0">
                <a:solidFill>
                  <a:schemeClr val="accent4"/>
                </a:solidFill>
                <a:ea typeface="Roboto" pitchFamily="2" charset="0"/>
              </a:rPr>
              <a:t>“Aspire not to have more, but to be more.” </a:t>
            </a:r>
          </a:p>
          <a:p>
            <a:pPr algn="ctr"/>
            <a:endParaRPr lang="en-AU" sz="1000" spc="89" dirty="0">
              <a:solidFill>
                <a:schemeClr val="accent4"/>
              </a:solidFill>
              <a:ea typeface="Roboto" pitchFamily="2" charset="0"/>
            </a:endParaRPr>
          </a:p>
          <a:p>
            <a:pPr algn="ctr"/>
            <a:r>
              <a:rPr lang="en-AU" sz="1600" spc="89" dirty="0">
                <a:solidFill>
                  <a:schemeClr val="accent4"/>
                </a:solidFill>
                <a:ea typeface="Roboto Medium" pitchFamily="2" charset="0"/>
              </a:rPr>
              <a:t>Saint Oscar Romero</a:t>
            </a:r>
          </a:p>
        </p:txBody>
      </p:sp>
      <p:sp>
        <p:nvSpPr>
          <p:cNvPr id="15" name="Content Placeholder 3">
            <a:extLst>
              <a:ext uri="{FF2B5EF4-FFF2-40B4-BE49-F238E27FC236}">
                <a16:creationId xmlns:a16="http://schemas.microsoft.com/office/drawing/2014/main" id="{890AF54F-B4CE-48B2-9914-99AC4EB65DFA}"/>
              </a:ext>
            </a:extLst>
          </p:cNvPr>
          <p:cNvSpPr txBox="1">
            <a:spLocks/>
          </p:cNvSpPr>
          <p:nvPr/>
        </p:nvSpPr>
        <p:spPr bwMode="auto">
          <a:xfrm>
            <a:off x="5173775" y="1508761"/>
            <a:ext cx="4511450" cy="2586990"/>
          </a:xfrm>
          <a:prstGeom prst="roundRect">
            <a:avLst>
              <a:gd name="adj" fmla="val 7766"/>
            </a:avLst>
          </a:prstGeom>
          <a:solidFill>
            <a:schemeClr val="bg1"/>
          </a:solidFill>
          <a:ln w="38100">
            <a:solidFill>
              <a:schemeClr val="accent4"/>
            </a:solidFill>
          </a:ln>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chemeClr val="tx1"/>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dirty="0"/>
              <a:t>Jesus, you gave all that you had out of love and generosity of spirit.</a:t>
            </a:r>
          </a:p>
          <a:p>
            <a:pPr>
              <a:lnSpc>
                <a:spcPct val="114000"/>
              </a:lnSpc>
            </a:pPr>
            <a:r>
              <a:rPr lang="en-AU" b="1" dirty="0"/>
              <a:t>May we follow the way of generosity.</a:t>
            </a:r>
          </a:p>
        </p:txBody>
      </p:sp>
    </p:spTree>
    <p:extLst>
      <p:ext uri="{BB962C8B-B14F-4D97-AF65-F5344CB8AC3E}">
        <p14:creationId xmlns:p14="http://schemas.microsoft.com/office/powerpoint/2010/main" val="98225139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4BC3-8289-4E8A-8B25-83CD1F89F06A}"/>
              </a:ext>
            </a:extLst>
          </p:cNvPr>
          <p:cNvSpPr>
            <a:spLocks noGrp="1"/>
          </p:cNvSpPr>
          <p:nvPr>
            <p:ph type="title"/>
          </p:nvPr>
        </p:nvSpPr>
        <p:spPr>
          <a:xfrm>
            <a:off x="220775" y="290355"/>
            <a:ext cx="7867884" cy="412945"/>
          </a:xfrm>
        </p:spPr>
        <p:txBody>
          <a:bodyPr/>
          <a:lstStyle/>
          <a:p>
            <a:r>
              <a:rPr lang="en-AU" cap="none" dirty="0">
                <a:solidFill>
                  <a:schemeClr val="accent1"/>
                </a:solidFill>
              </a:rPr>
              <a:t>STATION 9</a:t>
            </a:r>
            <a:endParaRPr lang="en-AU" b="0" cap="none" dirty="0">
              <a:solidFill>
                <a:schemeClr val="accent1"/>
              </a:solidFill>
            </a:endParaRPr>
          </a:p>
        </p:txBody>
      </p:sp>
      <p:sp>
        <p:nvSpPr>
          <p:cNvPr id="3" name="Content Placeholder 2">
            <a:extLst>
              <a:ext uri="{FF2B5EF4-FFF2-40B4-BE49-F238E27FC236}">
                <a16:creationId xmlns:a16="http://schemas.microsoft.com/office/drawing/2014/main" id="{F1421906-99C0-4621-A37C-E746733FDA62}"/>
              </a:ext>
            </a:extLst>
          </p:cNvPr>
          <p:cNvSpPr>
            <a:spLocks noGrp="1"/>
          </p:cNvSpPr>
          <p:nvPr>
            <p:ph sz="quarter" idx="10"/>
          </p:nvPr>
        </p:nvSpPr>
        <p:spPr>
          <a:xfrm>
            <a:off x="220776" y="2194560"/>
            <a:ext cx="4732225" cy="4114800"/>
          </a:xfrm>
          <a:solidFill>
            <a:schemeClr val="accent2"/>
          </a:solidFill>
          <a:ln>
            <a:noFill/>
          </a:ln>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accent1"/>
                </a:solidFill>
              </a:rPr>
              <a:t>Exhausted and feeling the limits of his human body, Jesus falls again.</a:t>
            </a:r>
            <a:endParaRPr lang="en-US" sz="2400" dirty="0">
              <a:solidFill>
                <a:schemeClr val="accent1"/>
              </a:solidFill>
            </a:endParaRPr>
          </a:p>
          <a:p>
            <a:pPr defTabSz="547235" fontAlgn="auto">
              <a:lnSpc>
                <a:spcPct val="114000"/>
              </a:lnSpc>
              <a:spcBef>
                <a:spcPts val="0"/>
              </a:spcBef>
              <a:spcAft>
                <a:spcPts val="1200"/>
              </a:spcAft>
              <a:buSzTx/>
              <a:defRPr/>
            </a:pPr>
            <a:endParaRPr lang="en-US" sz="2400" dirty="0">
              <a:solidFill>
                <a:schemeClr val="accent1"/>
              </a:solidFill>
            </a:endParaRPr>
          </a:p>
        </p:txBody>
      </p:sp>
      <p:pic>
        <p:nvPicPr>
          <p:cNvPr id="6" name="Picture 3">
            <a:extLst>
              <a:ext uri="{FF2B5EF4-FFF2-40B4-BE49-F238E27FC236}">
                <a16:creationId xmlns:a16="http://schemas.microsoft.com/office/drawing/2014/main" id="{66520220-A45C-4995-8461-577C8705776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48202"/>
            <a:ext cx="9906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A82D8A5D-B161-4978-8500-9FE6BBB39A91}"/>
              </a:ext>
            </a:extLst>
          </p:cNvPr>
          <p:cNvSpPr>
            <a:spLocks noGrp="1"/>
          </p:cNvSpPr>
          <p:nvPr>
            <p:ph sz="quarter" idx="4294967295"/>
          </p:nvPr>
        </p:nvSpPr>
        <p:spPr>
          <a:xfrm>
            <a:off x="5146047" y="2194560"/>
            <a:ext cx="4636128" cy="4114800"/>
          </a:xfrm>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bg1"/>
                </a:solidFill>
              </a:rPr>
              <a:t>At times when we feel worn out or downtrodden, we can rely on trusted others to lift us up.</a:t>
            </a:r>
          </a:p>
        </p:txBody>
      </p:sp>
      <p:sp>
        <p:nvSpPr>
          <p:cNvPr id="5" name="Title 1">
            <a:extLst>
              <a:ext uri="{FF2B5EF4-FFF2-40B4-BE49-F238E27FC236}">
                <a16:creationId xmlns:a16="http://schemas.microsoft.com/office/drawing/2014/main" id="{7A6D348B-3D86-41D7-B42B-7E8D56ADE5BD}"/>
              </a:ext>
            </a:extLst>
          </p:cNvPr>
          <p:cNvSpPr txBox="1">
            <a:spLocks/>
          </p:cNvSpPr>
          <p:nvPr/>
        </p:nvSpPr>
        <p:spPr>
          <a:xfrm>
            <a:off x="220565" y="737026"/>
            <a:ext cx="5265835"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1"/>
                </a:solidFill>
              </a:rPr>
              <a:t>Jesus falls for the third time</a:t>
            </a:r>
            <a:endParaRPr lang="en-AU" sz="2600" dirty="0">
              <a:solidFill>
                <a:schemeClr val="accent1"/>
              </a:solidFill>
            </a:endParaRPr>
          </a:p>
        </p:txBody>
      </p:sp>
    </p:spTree>
    <p:extLst>
      <p:ext uri="{BB962C8B-B14F-4D97-AF65-F5344CB8AC3E}">
        <p14:creationId xmlns:p14="http://schemas.microsoft.com/office/powerpoint/2010/main" val="1050855939"/>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F778B48-52CE-4FD6-81B2-D2A76FECFCF2}"/>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0"/>
            <a:ext cx="9906000" cy="6858000"/>
          </a:xfrm>
        </p:spPr>
      </p:pic>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1950" dirty="0"/>
          </a:p>
        </p:txBody>
      </p:sp>
      <p:sp>
        <p:nvSpPr>
          <p:cNvPr id="7" name="Text Placeholder 2">
            <a:extLst>
              <a:ext uri="{FF2B5EF4-FFF2-40B4-BE49-F238E27FC236}">
                <a16:creationId xmlns:a16="http://schemas.microsoft.com/office/drawing/2014/main" id="{9CB5CA22-C8E5-47B9-82DA-62A40ADADE3B}"/>
              </a:ext>
            </a:extLst>
          </p:cNvPr>
          <p:cNvSpPr txBox="1">
            <a:spLocks/>
          </p:cNvSpPr>
          <p:nvPr/>
        </p:nvSpPr>
        <p:spPr bwMode="auto">
          <a:xfrm>
            <a:off x="308976" y="320272"/>
            <a:ext cx="3600000" cy="616746"/>
          </a:xfrm>
          <a:prstGeom prst="roundRect">
            <a:avLst>
              <a:gd name="adj" fmla="val 9670"/>
            </a:avLst>
          </a:prstGeom>
          <a:solidFill>
            <a:srgbClr val="C1DBC1"/>
          </a:solidFill>
          <a:ln w="38100">
            <a:solidFill>
              <a:schemeClr val="accent3"/>
            </a:solidFill>
          </a:ln>
          <a:extLst/>
        </p:spPr>
        <p:txBody>
          <a:bodyPr vert="horz" wrap="square" lIns="175500" tIns="175500" rIns="175500" bIns="175500" numCol="1" anchor="t" anchorCtr="0" compatLnSpc="1">
            <a:prstTxWarp prst="textNoShape">
              <a:avLst/>
            </a:prstTxWarp>
          </a:bodyPr>
          <a:lstStyle>
            <a:lvl1pPr algn="l" defTabSz="757158" rtl="0" eaLnBrk="1" fontAlgn="base" hangingPunct="1">
              <a:lnSpc>
                <a:spcPct val="80000"/>
              </a:lnSpc>
              <a:spcBef>
                <a:spcPts val="0"/>
              </a:spcBef>
              <a:spcAft>
                <a:spcPts val="244"/>
              </a:spcAft>
              <a:buSzPct val="90000"/>
              <a:buFont typeface="Wingdings" panose="05000000000000000000" pitchFamily="2" charset="2"/>
              <a:defRPr sz="3250" b="1" kern="1200" cap="all" baseline="0">
                <a:solidFill>
                  <a:schemeClr val="accent4"/>
                </a:solidFill>
                <a:latin typeface="+mn-lt"/>
                <a:ea typeface="+mn-ea"/>
                <a:cs typeface="Segoe UI" panose="020B0502040204020203" pitchFamily="34" charset="0"/>
              </a:defRPr>
            </a:lvl1pPr>
            <a:lvl2pPr marL="0" indent="0" algn="l" defTabSz="757158" rtl="0" eaLnBrk="1" fontAlgn="base" hangingPunct="1">
              <a:lnSpc>
                <a:spcPct val="80000"/>
              </a:lnSpc>
              <a:spcBef>
                <a:spcPts val="0"/>
              </a:spcBef>
              <a:spcAft>
                <a:spcPts val="975"/>
              </a:spcAft>
              <a:buSzPct val="90000"/>
              <a:buFont typeface="Arial" panose="020B0604020202020204" pitchFamily="34" charset="0"/>
              <a:buNone/>
              <a:defRPr sz="3250" b="1" kern="1200" cap="all" baseline="0">
                <a:solidFill>
                  <a:schemeClr val="accent4"/>
                </a:solidFill>
                <a:latin typeface="+mn-lt"/>
                <a:ea typeface="+mn-ea"/>
                <a:cs typeface="Segoe UI" panose="020B0502040204020203" pitchFamily="34" charset="0"/>
              </a:defRPr>
            </a:lvl2pPr>
            <a:lvl3pPr marL="0" indent="0" algn="l" defTabSz="757158" rtl="0" eaLnBrk="1" fontAlgn="base" hangingPunct="1">
              <a:lnSpc>
                <a:spcPct val="80000"/>
              </a:lnSpc>
              <a:spcBef>
                <a:spcPts val="3413"/>
              </a:spcBef>
              <a:spcAft>
                <a:spcPts val="975"/>
              </a:spcAft>
              <a:buSzPct val="90000"/>
              <a:buFont typeface="Arial" panose="020B0604020202020204" pitchFamily="34" charset="0"/>
              <a:buNone/>
              <a:defRPr sz="1950" b="1" kern="1200" cap="all" baseline="0">
                <a:solidFill>
                  <a:schemeClr val="bg1"/>
                </a:solidFill>
                <a:latin typeface="+mn-lt"/>
                <a:ea typeface="+mn-ea"/>
                <a:cs typeface="Segoe UI" panose="020B0502040204020203" pitchFamily="34" charset="0"/>
              </a:defRPr>
            </a:lvl3pPr>
            <a:lvl4pPr algn="l" defTabSz="757158" rtl="0" eaLnBrk="1" fontAlgn="base" hangingPunct="1">
              <a:lnSpc>
                <a:spcPct val="80000"/>
              </a:lnSpc>
              <a:spcBef>
                <a:spcPts val="0"/>
              </a:spcBef>
              <a:spcAft>
                <a:spcPts val="975"/>
              </a:spcAft>
              <a:buSzPct val="90000"/>
              <a:buFont typeface="Wingdings" panose="05000000000000000000" pitchFamily="2" charset="2"/>
              <a:defRPr sz="1950" b="1" kern="1200" cap="all" baseline="0">
                <a:solidFill>
                  <a:schemeClr val="bg1"/>
                </a:solidFill>
                <a:latin typeface="+mj-lt"/>
                <a:ea typeface="+mn-ea"/>
                <a:cs typeface="Segoe UI" panose="020B0502040204020203" pitchFamily="34" charset="0"/>
              </a:defRPr>
            </a:lvl4pPr>
            <a:lvl5pPr algn="l" defTabSz="757158" rtl="0" eaLnBrk="1" fontAlgn="base" hangingPunct="1">
              <a:lnSpc>
                <a:spcPct val="80000"/>
              </a:lnSpc>
              <a:spcBef>
                <a:spcPts val="0"/>
              </a:spcBef>
              <a:spcAft>
                <a:spcPts val="975"/>
              </a:spcAft>
              <a:buSzPct val="90000"/>
              <a:buFont typeface="Wingdings" panose="05000000000000000000" pitchFamily="2" charset="2"/>
              <a:defRPr sz="1950" kern="1200" cap="all" baseline="0">
                <a:solidFill>
                  <a:schemeClr val="bg1"/>
                </a:solidFill>
                <a:latin typeface="+mj-lt"/>
                <a:ea typeface="+mn-ea"/>
                <a:cs typeface="Segoe UI" panose="020B0502040204020203" pitchFamily="34" charset="0"/>
              </a:defRPr>
            </a:lvl5pPr>
            <a:lvl6pPr marL="2084147"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63083"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842020"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220956"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9pPr>
          </a:lstStyle>
          <a:p>
            <a:pPr lvl="1" algn="ctr">
              <a:defRPr/>
            </a:pPr>
            <a:r>
              <a:rPr lang="en-US" sz="2438" cap="none" dirty="0">
                <a:solidFill>
                  <a:schemeClr val="accent3"/>
                </a:solidFill>
              </a:rPr>
              <a:t>Sita’s Story</a:t>
            </a:r>
          </a:p>
        </p:txBody>
      </p:sp>
      <p:pic>
        <p:nvPicPr>
          <p:cNvPr id="9" name="Picture 8">
            <a:extLst>
              <a:ext uri="{FF2B5EF4-FFF2-40B4-BE49-F238E27FC236}">
                <a16:creationId xmlns:a16="http://schemas.microsoft.com/office/drawing/2014/main" id="{D71E43BF-027E-4318-9BD5-328BBE046E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376628642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0F89578-4CAB-47A5-9C4A-5C4B004115A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CC47BFFC-1BAB-48B7-B738-85F3D2BF22DE}"/>
              </a:ext>
            </a:extLst>
          </p:cNvPr>
          <p:cNvSpPr>
            <a:spLocks noGrp="1"/>
          </p:cNvSpPr>
          <p:nvPr>
            <p:ph type="body" sz="quarter" idx="12"/>
          </p:nvPr>
        </p:nvSpPr>
        <p:spPr>
          <a:xfrm>
            <a:off x="308976" y="320272"/>
            <a:ext cx="3802500" cy="616746"/>
          </a:xfrm>
          <a:solidFill>
            <a:srgbClr val="C1DBC1"/>
          </a:solidFill>
          <a:ln w="38100">
            <a:solidFill>
              <a:schemeClr val="accent3"/>
            </a:solidFill>
          </a:ln>
        </p:spPr>
        <p:txBody>
          <a:bodyPr vert="horz" wrap="square" lIns="175500" tIns="175500" rIns="175500" bIns="175500" numCol="1" anchor="t" anchorCtr="0" compatLnSpc="1">
            <a:prstTxWarp prst="textNoShape">
              <a:avLst/>
            </a:prstTxWarp>
          </a:bodyPr>
          <a:lstStyle/>
          <a:p>
            <a:pPr lvl="1" algn="ctr">
              <a:defRPr/>
            </a:pPr>
            <a:r>
              <a:rPr lang="en-US" sz="2438" cap="none" dirty="0">
                <a:solidFill>
                  <a:schemeClr val="accent3"/>
                </a:solidFill>
              </a:rPr>
              <a:t>The Way of the Cross</a:t>
            </a:r>
          </a:p>
        </p:txBody>
      </p:sp>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1950" dirty="0"/>
          </a:p>
        </p:txBody>
      </p:sp>
      <p:pic>
        <p:nvPicPr>
          <p:cNvPr id="8" name="Picture 7">
            <a:extLst>
              <a:ext uri="{FF2B5EF4-FFF2-40B4-BE49-F238E27FC236}">
                <a16:creationId xmlns:a16="http://schemas.microsoft.com/office/drawing/2014/main" id="{73E15AD9-0603-456F-B0AD-FDAB234A5B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1878271029"/>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AEE9-81A4-49C6-87A1-40A1D6C664F4}"/>
              </a:ext>
            </a:extLst>
          </p:cNvPr>
          <p:cNvSpPr>
            <a:spLocks noGrp="1"/>
          </p:cNvSpPr>
          <p:nvPr>
            <p:ph type="title"/>
          </p:nvPr>
        </p:nvSpPr>
        <p:spPr>
          <a:xfrm>
            <a:off x="275896" y="365760"/>
            <a:ext cx="1951650" cy="412945"/>
          </a:xfrm>
        </p:spPr>
        <p:txBody>
          <a:bodyPr/>
          <a:lstStyle/>
          <a:p>
            <a:r>
              <a:rPr lang="en-AU" sz="2600" cap="none" dirty="0">
                <a:solidFill>
                  <a:schemeClr val="accent4"/>
                </a:solidFill>
              </a:rPr>
              <a:t>Reflect</a:t>
            </a:r>
            <a:endParaRPr lang="en-AU" dirty="0">
              <a:solidFill>
                <a:schemeClr val="accent4"/>
              </a:solidFill>
            </a:endParaRPr>
          </a:p>
        </p:txBody>
      </p:sp>
      <p:sp>
        <p:nvSpPr>
          <p:cNvPr id="3" name="Content Placeholder 2">
            <a:extLst>
              <a:ext uri="{FF2B5EF4-FFF2-40B4-BE49-F238E27FC236}">
                <a16:creationId xmlns:a16="http://schemas.microsoft.com/office/drawing/2014/main" id="{631EC369-D109-4B46-BF4B-72B6A5A6B964}"/>
              </a:ext>
            </a:extLst>
          </p:cNvPr>
          <p:cNvSpPr>
            <a:spLocks noGrp="1"/>
          </p:cNvSpPr>
          <p:nvPr>
            <p:ph sz="quarter" idx="10"/>
          </p:nvPr>
        </p:nvSpPr>
        <p:spPr>
          <a:xfrm>
            <a:off x="220775" y="929640"/>
            <a:ext cx="4732228" cy="5562600"/>
          </a:xfrm>
          <a:solidFill>
            <a:schemeClr val="bg1"/>
          </a:solidFill>
        </p:spPr>
        <p:txBody>
          <a:bodyPr vert="horz" wrap="square" lIns="87750" tIns="87750" rIns="87750" bIns="87750" numCol="1" anchor="t" anchorCtr="0" compatLnSpc="1">
            <a:prstTxWarp prst="textNoShape">
              <a:avLst/>
            </a:prstTxWarp>
          </a:bodyPr>
          <a:lstStyle/>
          <a:p>
            <a:pPr marL="278613" indent="-278613">
              <a:lnSpc>
                <a:spcPct val="114000"/>
              </a:lnSpc>
              <a:buFont typeface="Arial" panose="020B0604020202020204" pitchFamily="34" charset="0"/>
              <a:buChar char="•"/>
            </a:pPr>
            <a:r>
              <a:rPr lang="en-AU" sz="2400" dirty="0"/>
              <a:t>When people are left out or overlooked, it makes it harder for them to meet their daily needs and create a hopeful future. </a:t>
            </a:r>
          </a:p>
          <a:p>
            <a:pPr marL="278613" indent="-278613">
              <a:lnSpc>
                <a:spcPct val="114000"/>
              </a:lnSpc>
              <a:buFont typeface="Arial" panose="020B0604020202020204" pitchFamily="34" charset="0"/>
              <a:buChar char="•"/>
            </a:pPr>
            <a:r>
              <a:rPr lang="en-AU" sz="2400" dirty="0"/>
              <a:t>How could you and your class make others feel more welcome? </a:t>
            </a:r>
          </a:p>
        </p:txBody>
      </p:sp>
      <p:sp>
        <p:nvSpPr>
          <p:cNvPr id="5" name="Title 1">
            <a:extLst>
              <a:ext uri="{FF2B5EF4-FFF2-40B4-BE49-F238E27FC236}">
                <a16:creationId xmlns:a16="http://schemas.microsoft.com/office/drawing/2014/main" id="{5AE2A432-6457-49EE-AC36-C76E0486AE90}"/>
              </a:ext>
            </a:extLst>
          </p:cNvPr>
          <p:cNvSpPr txBox="1">
            <a:spLocks/>
          </p:cNvSpPr>
          <p:nvPr/>
        </p:nvSpPr>
        <p:spPr>
          <a:xfrm>
            <a:off x="5173775" y="929640"/>
            <a:ext cx="4589052"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4"/>
                </a:solidFill>
              </a:rPr>
              <a:t>Respond</a:t>
            </a:r>
            <a:endParaRPr lang="en-AU" sz="2600" dirty="0">
              <a:solidFill>
                <a:schemeClr val="accent4"/>
              </a:solidFill>
            </a:endParaRPr>
          </a:p>
        </p:txBody>
      </p:sp>
      <p:sp>
        <p:nvSpPr>
          <p:cNvPr id="13" name="Content Placeholder 3">
            <a:extLst>
              <a:ext uri="{FF2B5EF4-FFF2-40B4-BE49-F238E27FC236}">
                <a16:creationId xmlns:a16="http://schemas.microsoft.com/office/drawing/2014/main" id="{22CCF0B1-385A-42C9-BB60-B3759299199A}"/>
              </a:ext>
            </a:extLst>
          </p:cNvPr>
          <p:cNvSpPr txBox="1">
            <a:spLocks/>
          </p:cNvSpPr>
          <p:nvPr/>
        </p:nvSpPr>
        <p:spPr bwMode="auto">
          <a:xfrm>
            <a:off x="5212577" y="4617721"/>
            <a:ext cx="4472600" cy="187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000" spc="89" dirty="0">
                <a:solidFill>
                  <a:schemeClr val="accent4"/>
                </a:solidFill>
                <a:ea typeface="Roboto" pitchFamily="2" charset="0"/>
              </a:rPr>
              <a:t>“Love enables us to create one great family, where all of us can feel at home.” </a:t>
            </a:r>
          </a:p>
          <a:p>
            <a:pPr algn="ctr"/>
            <a:endParaRPr lang="en-AU" sz="1000" spc="89" dirty="0">
              <a:solidFill>
                <a:schemeClr val="accent4"/>
              </a:solidFill>
              <a:ea typeface="Roboto" pitchFamily="2" charset="0"/>
            </a:endParaRPr>
          </a:p>
          <a:p>
            <a:pPr algn="ctr"/>
            <a:r>
              <a:rPr lang="en-AU" sz="1600" spc="89" dirty="0">
                <a:solidFill>
                  <a:schemeClr val="accent4"/>
                </a:solidFill>
                <a:ea typeface="Roboto Medium" pitchFamily="2" charset="0"/>
              </a:rPr>
              <a:t>*Pope Francis, </a:t>
            </a:r>
            <a:r>
              <a:rPr lang="en-AU" sz="1600" i="1" spc="89" dirty="0">
                <a:solidFill>
                  <a:schemeClr val="accent4"/>
                </a:solidFill>
                <a:ea typeface="Roboto Medium" pitchFamily="2" charset="0"/>
              </a:rPr>
              <a:t>Fratelli Tutti </a:t>
            </a:r>
            <a:r>
              <a:rPr lang="en-AU" sz="1600" spc="89" dirty="0">
                <a:solidFill>
                  <a:schemeClr val="accent4"/>
                </a:solidFill>
                <a:ea typeface="Roboto Medium" pitchFamily="2" charset="0"/>
              </a:rPr>
              <a:t>n62</a:t>
            </a:r>
          </a:p>
        </p:txBody>
      </p:sp>
      <p:sp>
        <p:nvSpPr>
          <p:cNvPr id="15" name="Content Placeholder 3">
            <a:extLst>
              <a:ext uri="{FF2B5EF4-FFF2-40B4-BE49-F238E27FC236}">
                <a16:creationId xmlns:a16="http://schemas.microsoft.com/office/drawing/2014/main" id="{890AF54F-B4CE-48B2-9914-99AC4EB65DFA}"/>
              </a:ext>
            </a:extLst>
          </p:cNvPr>
          <p:cNvSpPr txBox="1">
            <a:spLocks/>
          </p:cNvSpPr>
          <p:nvPr/>
        </p:nvSpPr>
        <p:spPr bwMode="auto">
          <a:xfrm>
            <a:off x="5173775" y="1508761"/>
            <a:ext cx="4511450" cy="2586990"/>
          </a:xfrm>
          <a:prstGeom prst="roundRect">
            <a:avLst>
              <a:gd name="adj" fmla="val 7766"/>
            </a:avLst>
          </a:prstGeom>
          <a:solidFill>
            <a:schemeClr val="bg1"/>
          </a:solidFill>
          <a:ln w="38100">
            <a:solidFill>
              <a:schemeClr val="accent4"/>
            </a:solidFill>
          </a:ln>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chemeClr val="tx1"/>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dirty="0"/>
              <a:t>Jesus, you gave all that you had out of love and generosity of spirit.</a:t>
            </a:r>
          </a:p>
          <a:p>
            <a:pPr>
              <a:lnSpc>
                <a:spcPct val="114000"/>
              </a:lnSpc>
            </a:pPr>
            <a:r>
              <a:rPr lang="en-AU" b="1" dirty="0"/>
              <a:t>May we follow the way of generosity.</a:t>
            </a:r>
          </a:p>
        </p:txBody>
      </p:sp>
    </p:spTree>
    <p:extLst>
      <p:ext uri="{BB962C8B-B14F-4D97-AF65-F5344CB8AC3E}">
        <p14:creationId xmlns:p14="http://schemas.microsoft.com/office/powerpoint/2010/main" val="598459592"/>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4BC3-8289-4E8A-8B25-83CD1F89F06A}"/>
              </a:ext>
            </a:extLst>
          </p:cNvPr>
          <p:cNvSpPr>
            <a:spLocks noGrp="1"/>
          </p:cNvSpPr>
          <p:nvPr>
            <p:ph type="title"/>
          </p:nvPr>
        </p:nvSpPr>
        <p:spPr>
          <a:xfrm>
            <a:off x="220775" y="290355"/>
            <a:ext cx="7867884" cy="412945"/>
          </a:xfrm>
        </p:spPr>
        <p:txBody>
          <a:bodyPr/>
          <a:lstStyle/>
          <a:p>
            <a:r>
              <a:rPr lang="en-AU" cap="none" dirty="0">
                <a:solidFill>
                  <a:schemeClr val="accent1"/>
                </a:solidFill>
              </a:rPr>
              <a:t>STATION 10</a:t>
            </a:r>
            <a:endParaRPr lang="en-AU" b="0" cap="none" dirty="0">
              <a:solidFill>
                <a:schemeClr val="accent1"/>
              </a:solidFill>
            </a:endParaRPr>
          </a:p>
        </p:txBody>
      </p:sp>
      <p:sp>
        <p:nvSpPr>
          <p:cNvPr id="3" name="Content Placeholder 2">
            <a:extLst>
              <a:ext uri="{FF2B5EF4-FFF2-40B4-BE49-F238E27FC236}">
                <a16:creationId xmlns:a16="http://schemas.microsoft.com/office/drawing/2014/main" id="{F1421906-99C0-4621-A37C-E746733FDA62}"/>
              </a:ext>
            </a:extLst>
          </p:cNvPr>
          <p:cNvSpPr>
            <a:spLocks noGrp="1"/>
          </p:cNvSpPr>
          <p:nvPr>
            <p:ph sz="quarter" idx="10"/>
          </p:nvPr>
        </p:nvSpPr>
        <p:spPr>
          <a:xfrm>
            <a:off x="220776" y="2194560"/>
            <a:ext cx="4732225" cy="4114800"/>
          </a:xfrm>
          <a:solidFill>
            <a:schemeClr val="accent2"/>
          </a:solidFill>
          <a:ln>
            <a:noFill/>
          </a:ln>
        </p:spPr>
        <p:txBody>
          <a:bodyPr vert="horz" wrap="square" lIns="87750" tIns="87750" rIns="87750" bIns="87750" numCol="1" anchor="t" anchorCtr="0" compatLnSpc="1">
            <a:prstTxWarp prst="textNoShape">
              <a:avLst/>
            </a:prstTxWarp>
          </a:bodyPr>
          <a:lstStyle/>
          <a:p>
            <a:pPr>
              <a:lnSpc>
                <a:spcPct val="114000"/>
              </a:lnSpc>
              <a:spcAft>
                <a:spcPts val="600"/>
              </a:spcAft>
            </a:pPr>
            <a:r>
              <a:rPr lang="en-AU" sz="2300" dirty="0">
                <a:solidFill>
                  <a:schemeClr val="accent1"/>
                </a:solidFill>
              </a:rPr>
              <a:t>The soldiers strip Jesus of his clothes. They tease him, saying, “Hail, King of the Jews!” They make him wear a crown of thorns and a scarlet robe. They dress Jesus in his own clothes only to strip him of them again and crucify him. Then, they divide his garments among themselves.  </a:t>
            </a:r>
            <a:endParaRPr lang="en-US" sz="2300" dirty="0">
              <a:solidFill>
                <a:schemeClr val="accent1"/>
              </a:solidFill>
            </a:endParaRPr>
          </a:p>
          <a:p>
            <a:pPr defTabSz="547235" fontAlgn="auto">
              <a:lnSpc>
                <a:spcPct val="114000"/>
              </a:lnSpc>
              <a:spcBef>
                <a:spcPts val="0"/>
              </a:spcBef>
              <a:spcAft>
                <a:spcPts val="600"/>
              </a:spcAft>
              <a:buSzTx/>
              <a:defRPr/>
            </a:pPr>
            <a:endParaRPr lang="en-US" sz="2300" dirty="0">
              <a:solidFill>
                <a:schemeClr val="accent1"/>
              </a:solidFill>
            </a:endParaRPr>
          </a:p>
        </p:txBody>
      </p:sp>
      <p:pic>
        <p:nvPicPr>
          <p:cNvPr id="6" name="Picture 3">
            <a:extLst>
              <a:ext uri="{FF2B5EF4-FFF2-40B4-BE49-F238E27FC236}">
                <a16:creationId xmlns:a16="http://schemas.microsoft.com/office/drawing/2014/main" id="{66520220-A45C-4995-8461-577C8705776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48202"/>
            <a:ext cx="9906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A82D8A5D-B161-4978-8500-9FE6BBB39A91}"/>
              </a:ext>
            </a:extLst>
          </p:cNvPr>
          <p:cNvSpPr>
            <a:spLocks noGrp="1"/>
          </p:cNvSpPr>
          <p:nvPr>
            <p:ph sz="quarter" idx="4294967295"/>
          </p:nvPr>
        </p:nvSpPr>
        <p:spPr>
          <a:xfrm>
            <a:off x="5146047" y="2194560"/>
            <a:ext cx="4636128" cy="4114800"/>
          </a:xfrm>
        </p:spPr>
        <p:txBody>
          <a:bodyPr vert="horz" wrap="square" lIns="87750" tIns="87750" rIns="87750" bIns="87750" numCol="1" anchor="t" anchorCtr="0" compatLnSpc="1">
            <a:prstTxWarp prst="textNoShape">
              <a:avLst/>
            </a:prstTxWarp>
          </a:bodyPr>
          <a:lstStyle/>
          <a:p>
            <a:pPr>
              <a:lnSpc>
                <a:spcPct val="114000"/>
              </a:lnSpc>
              <a:spcAft>
                <a:spcPts val="600"/>
              </a:spcAft>
            </a:pPr>
            <a:r>
              <a:rPr lang="en-AU" sz="2300" dirty="0">
                <a:solidFill>
                  <a:schemeClr val="bg1"/>
                </a:solidFill>
              </a:rPr>
              <a:t>When all that a person needs to live a safe and healthy life is taken away, their human rights are denied and they are unable to live a life worthy of their dignity.</a:t>
            </a:r>
          </a:p>
          <a:p>
            <a:pPr>
              <a:lnSpc>
                <a:spcPct val="114000"/>
              </a:lnSpc>
              <a:spcAft>
                <a:spcPts val="600"/>
              </a:spcAft>
            </a:pPr>
            <a:r>
              <a:rPr lang="en-AU" sz="2300" dirty="0">
                <a:solidFill>
                  <a:schemeClr val="bg1"/>
                </a:solidFill>
              </a:rPr>
              <a:t>Caritas Australia and its partners work to end poverty, promote justice and uphold dignity. </a:t>
            </a:r>
          </a:p>
        </p:txBody>
      </p:sp>
      <p:sp>
        <p:nvSpPr>
          <p:cNvPr id="5" name="Title 1">
            <a:extLst>
              <a:ext uri="{FF2B5EF4-FFF2-40B4-BE49-F238E27FC236}">
                <a16:creationId xmlns:a16="http://schemas.microsoft.com/office/drawing/2014/main" id="{7A6D348B-3D86-41D7-B42B-7E8D56ADE5BD}"/>
              </a:ext>
            </a:extLst>
          </p:cNvPr>
          <p:cNvSpPr txBox="1">
            <a:spLocks/>
          </p:cNvSpPr>
          <p:nvPr/>
        </p:nvSpPr>
        <p:spPr>
          <a:xfrm>
            <a:off x="220565" y="737026"/>
            <a:ext cx="5265835"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1"/>
                </a:solidFill>
              </a:rPr>
              <a:t>Jesus is stripped of his garments</a:t>
            </a:r>
            <a:endParaRPr lang="en-AU" sz="2600" dirty="0">
              <a:solidFill>
                <a:schemeClr val="accent1"/>
              </a:solidFill>
            </a:endParaRPr>
          </a:p>
        </p:txBody>
      </p:sp>
    </p:spTree>
    <p:extLst>
      <p:ext uri="{BB962C8B-B14F-4D97-AF65-F5344CB8AC3E}">
        <p14:creationId xmlns:p14="http://schemas.microsoft.com/office/powerpoint/2010/main" val="407518498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E0DFC75-5E86-45D3-AEF2-251DDC94917B}"/>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0"/>
            <a:ext cx="9906000" cy="6858000"/>
          </a:xfrm>
        </p:spPr>
      </p:pic>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1950" dirty="0"/>
          </a:p>
        </p:txBody>
      </p:sp>
      <p:sp>
        <p:nvSpPr>
          <p:cNvPr id="9" name="Text Placeholder 2">
            <a:extLst>
              <a:ext uri="{FF2B5EF4-FFF2-40B4-BE49-F238E27FC236}">
                <a16:creationId xmlns:a16="http://schemas.microsoft.com/office/drawing/2014/main" id="{27F084C6-E1DD-471C-9322-8BF7FF17D827}"/>
              </a:ext>
            </a:extLst>
          </p:cNvPr>
          <p:cNvSpPr txBox="1">
            <a:spLocks/>
          </p:cNvSpPr>
          <p:nvPr/>
        </p:nvSpPr>
        <p:spPr bwMode="auto">
          <a:xfrm>
            <a:off x="308976" y="320272"/>
            <a:ext cx="3600000" cy="616746"/>
          </a:xfrm>
          <a:prstGeom prst="roundRect">
            <a:avLst>
              <a:gd name="adj" fmla="val 9670"/>
            </a:avLst>
          </a:prstGeom>
          <a:solidFill>
            <a:srgbClr val="C1DBC1"/>
          </a:solidFill>
          <a:ln w="38100">
            <a:solidFill>
              <a:schemeClr val="accent3"/>
            </a:solidFill>
          </a:ln>
          <a:extLst/>
        </p:spPr>
        <p:txBody>
          <a:bodyPr vert="horz" wrap="square" lIns="175500" tIns="175500" rIns="175500" bIns="175500" numCol="1" anchor="t" anchorCtr="0" compatLnSpc="1">
            <a:prstTxWarp prst="textNoShape">
              <a:avLst/>
            </a:prstTxWarp>
          </a:bodyPr>
          <a:lstStyle>
            <a:lvl1pPr algn="l" defTabSz="757158" rtl="0" eaLnBrk="1" fontAlgn="base" hangingPunct="1">
              <a:lnSpc>
                <a:spcPct val="80000"/>
              </a:lnSpc>
              <a:spcBef>
                <a:spcPts val="0"/>
              </a:spcBef>
              <a:spcAft>
                <a:spcPts val="244"/>
              </a:spcAft>
              <a:buSzPct val="90000"/>
              <a:buFont typeface="Wingdings" panose="05000000000000000000" pitchFamily="2" charset="2"/>
              <a:defRPr sz="3250" b="1" kern="1200" cap="all" baseline="0">
                <a:solidFill>
                  <a:schemeClr val="accent4"/>
                </a:solidFill>
                <a:latin typeface="+mn-lt"/>
                <a:ea typeface="+mn-ea"/>
                <a:cs typeface="Segoe UI" panose="020B0502040204020203" pitchFamily="34" charset="0"/>
              </a:defRPr>
            </a:lvl1pPr>
            <a:lvl2pPr marL="0" indent="0" algn="l" defTabSz="757158" rtl="0" eaLnBrk="1" fontAlgn="base" hangingPunct="1">
              <a:lnSpc>
                <a:spcPct val="80000"/>
              </a:lnSpc>
              <a:spcBef>
                <a:spcPts val="0"/>
              </a:spcBef>
              <a:spcAft>
                <a:spcPts val="975"/>
              </a:spcAft>
              <a:buSzPct val="90000"/>
              <a:buFont typeface="Arial" panose="020B0604020202020204" pitchFamily="34" charset="0"/>
              <a:buNone/>
              <a:defRPr sz="3250" b="1" kern="1200" cap="all" baseline="0">
                <a:solidFill>
                  <a:schemeClr val="accent4"/>
                </a:solidFill>
                <a:latin typeface="+mn-lt"/>
                <a:ea typeface="+mn-ea"/>
                <a:cs typeface="Segoe UI" panose="020B0502040204020203" pitchFamily="34" charset="0"/>
              </a:defRPr>
            </a:lvl2pPr>
            <a:lvl3pPr marL="0" indent="0" algn="l" defTabSz="757158" rtl="0" eaLnBrk="1" fontAlgn="base" hangingPunct="1">
              <a:lnSpc>
                <a:spcPct val="80000"/>
              </a:lnSpc>
              <a:spcBef>
                <a:spcPts val="3413"/>
              </a:spcBef>
              <a:spcAft>
                <a:spcPts val="975"/>
              </a:spcAft>
              <a:buSzPct val="90000"/>
              <a:buFont typeface="Arial" panose="020B0604020202020204" pitchFamily="34" charset="0"/>
              <a:buNone/>
              <a:defRPr sz="1950" b="1" kern="1200" cap="all" baseline="0">
                <a:solidFill>
                  <a:schemeClr val="bg1"/>
                </a:solidFill>
                <a:latin typeface="+mn-lt"/>
                <a:ea typeface="+mn-ea"/>
                <a:cs typeface="Segoe UI" panose="020B0502040204020203" pitchFamily="34" charset="0"/>
              </a:defRPr>
            </a:lvl3pPr>
            <a:lvl4pPr algn="l" defTabSz="757158" rtl="0" eaLnBrk="1" fontAlgn="base" hangingPunct="1">
              <a:lnSpc>
                <a:spcPct val="80000"/>
              </a:lnSpc>
              <a:spcBef>
                <a:spcPts val="0"/>
              </a:spcBef>
              <a:spcAft>
                <a:spcPts val="975"/>
              </a:spcAft>
              <a:buSzPct val="90000"/>
              <a:buFont typeface="Wingdings" panose="05000000000000000000" pitchFamily="2" charset="2"/>
              <a:defRPr sz="1950" b="1" kern="1200" cap="all" baseline="0">
                <a:solidFill>
                  <a:schemeClr val="bg1"/>
                </a:solidFill>
                <a:latin typeface="+mj-lt"/>
                <a:ea typeface="+mn-ea"/>
                <a:cs typeface="Segoe UI" panose="020B0502040204020203" pitchFamily="34" charset="0"/>
              </a:defRPr>
            </a:lvl4pPr>
            <a:lvl5pPr algn="l" defTabSz="757158" rtl="0" eaLnBrk="1" fontAlgn="base" hangingPunct="1">
              <a:lnSpc>
                <a:spcPct val="80000"/>
              </a:lnSpc>
              <a:spcBef>
                <a:spcPts val="0"/>
              </a:spcBef>
              <a:spcAft>
                <a:spcPts val="975"/>
              </a:spcAft>
              <a:buSzPct val="90000"/>
              <a:buFont typeface="Wingdings" panose="05000000000000000000" pitchFamily="2" charset="2"/>
              <a:defRPr sz="1950" kern="1200" cap="all" baseline="0">
                <a:solidFill>
                  <a:schemeClr val="bg1"/>
                </a:solidFill>
                <a:latin typeface="+mj-lt"/>
                <a:ea typeface="+mn-ea"/>
                <a:cs typeface="Segoe UI" panose="020B0502040204020203" pitchFamily="34" charset="0"/>
              </a:defRPr>
            </a:lvl5pPr>
            <a:lvl6pPr marL="2084147"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63083"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842020"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220956"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9pPr>
          </a:lstStyle>
          <a:p>
            <a:pPr lvl="1" algn="ctr">
              <a:defRPr/>
            </a:pPr>
            <a:r>
              <a:rPr lang="en-US" sz="2438" cap="none" dirty="0" err="1">
                <a:solidFill>
                  <a:schemeClr val="accent3"/>
                </a:solidFill>
              </a:rPr>
              <a:t>Sibomana’s</a:t>
            </a:r>
            <a:r>
              <a:rPr lang="en-US" sz="2438" cap="none" dirty="0">
                <a:solidFill>
                  <a:schemeClr val="accent3"/>
                </a:solidFill>
              </a:rPr>
              <a:t> Story</a:t>
            </a:r>
          </a:p>
        </p:txBody>
      </p:sp>
      <p:pic>
        <p:nvPicPr>
          <p:cNvPr id="10" name="Picture 9">
            <a:extLst>
              <a:ext uri="{FF2B5EF4-FFF2-40B4-BE49-F238E27FC236}">
                <a16:creationId xmlns:a16="http://schemas.microsoft.com/office/drawing/2014/main" id="{0F4B74D9-8CA1-4C8F-9D91-8CC4040653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3276692934"/>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AEE9-81A4-49C6-87A1-40A1D6C664F4}"/>
              </a:ext>
            </a:extLst>
          </p:cNvPr>
          <p:cNvSpPr>
            <a:spLocks noGrp="1"/>
          </p:cNvSpPr>
          <p:nvPr>
            <p:ph type="title"/>
          </p:nvPr>
        </p:nvSpPr>
        <p:spPr>
          <a:xfrm>
            <a:off x="275896" y="365760"/>
            <a:ext cx="1951650" cy="412945"/>
          </a:xfrm>
        </p:spPr>
        <p:txBody>
          <a:bodyPr/>
          <a:lstStyle/>
          <a:p>
            <a:r>
              <a:rPr lang="en-AU" sz="2600" cap="none" dirty="0">
                <a:solidFill>
                  <a:schemeClr val="accent4"/>
                </a:solidFill>
              </a:rPr>
              <a:t>Reflect</a:t>
            </a:r>
            <a:endParaRPr lang="en-AU" dirty="0">
              <a:solidFill>
                <a:schemeClr val="accent4"/>
              </a:solidFill>
            </a:endParaRPr>
          </a:p>
        </p:txBody>
      </p:sp>
      <p:sp>
        <p:nvSpPr>
          <p:cNvPr id="3" name="Content Placeholder 2">
            <a:extLst>
              <a:ext uri="{FF2B5EF4-FFF2-40B4-BE49-F238E27FC236}">
                <a16:creationId xmlns:a16="http://schemas.microsoft.com/office/drawing/2014/main" id="{631EC369-D109-4B46-BF4B-72B6A5A6B964}"/>
              </a:ext>
            </a:extLst>
          </p:cNvPr>
          <p:cNvSpPr>
            <a:spLocks noGrp="1"/>
          </p:cNvSpPr>
          <p:nvPr>
            <p:ph sz="quarter" idx="10"/>
          </p:nvPr>
        </p:nvSpPr>
        <p:spPr>
          <a:xfrm>
            <a:off x="220775" y="929640"/>
            <a:ext cx="4732228" cy="5562600"/>
          </a:xfrm>
          <a:solidFill>
            <a:schemeClr val="bg1"/>
          </a:solidFill>
        </p:spPr>
        <p:txBody>
          <a:bodyPr vert="horz" wrap="square" lIns="87750" tIns="87750" rIns="87750" bIns="87750" numCol="1" anchor="t" anchorCtr="0" compatLnSpc="1">
            <a:prstTxWarp prst="textNoShape">
              <a:avLst/>
            </a:prstTxWarp>
          </a:bodyPr>
          <a:lstStyle/>
          <a:p>
            <a:pPr marL="342900" indent="-342900">
              <a:lnSpc>
                <a:spcPct val="114000"/>
              </a:lnSpc>
              <a:spcAft>
                <a:spcPts val="1200"/>
              </a:spcAft>
              <a:buFont typeface="Arial" panose="020B0604020202020204" pitchFamily="34" charset="0"/>
              <a:buChar char="•"/>
            </a:pPr>
            <a:r>
              <a:rPr lang="en-AU" sz="2400" dirty="0"/>
              <a:t>In his letter </a:t>
            </a:r>
            <a:r>
              <a:rPr lang="en-AU" sz="2400" i="1" dirty="0"/>
              <a:t>Fratelli Tutti, </a:t>
            </a:r>
            <a:r>
              <a:rPr lang="en-AU" sz="2400" dirty="0"/>
              <a:t>Pope Francis says, “</a:t>
            </a:r>
            <a:r>
              <a:rPr lang="en-US" sz="2400" dirty="0"/>
              <a:t>Solidarity finds concrete expression in service…”*</a:t>
            </a:r>
          </a:p>
          <a:p>
            <a:pPr marL="342900" indent="-342900">
              <a:lnSpc>
                <a:spcPct val="114000"/>
              </a:lnSpc>
              <a:spcAft>
                <a:spcPts val="1200"/>
              </a:spcAft>
              <a:buFont typeface="Arial" panose="020B0604020202020204" pitchFamily="34" charset="0"/>
              <a:buChar char="•"/>
            </a:pPr>
            <a:r>
              <a:rPr lang="en-AU" sz="2400" dirty="0"/>
              <a:t>What action will you take to express solidarity with </a:t>
            </a:r>
            <a:r>
              <a:rPr lang="en-AU" sz="2400" dirty="0" err="1"/>
              <a:t>Sibomana</a:t>
            </a:r>
            <a:r>
              <a:rPr lang="en-AU" sz="2400" dirty="0"/>
              <a:t> and his family and community?</a:t>
            </a:r>
          </a:p>
        </p:txBody>
      </p:sp>
      <p:sp>
        <p:nvSpPr>
          <p:cNvPr id="5" name="Title 1">
            <a:extLst>
              <a:ext uri="{FF2B5EF4-FFF2-40B4-BE49-F238E27FC236}">
                <a16:creationId xmlns:a16="http://schemas.microsoft.com/office/drawing/2014/main" id="{5AE2A432-6457-49EE-AC36-C76E0486AE90}"/>
              </a:ext>
            </a:extLst>
          </p:cNvPr>
          <p:cNvSpPr txBox="1">
            <a:spLocks/>
          </p:cNvSpPr>
          <p:nvPr/>
        </p:nvSpPr>
        <p:spPr>
          <a:xfrm>
            <a:off x="5173775" y="929640"/>
            <a:ext cx="4589052"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4"/>
                </a:solidFill>
              </a:rPr>
              <a:t>Respond</a:t>
            </a:r>
            <a:endParaRPr lang="en-AU" sz="2600" dirty="0">
              <a:solidFill>
                <a:schemeClr val="accent4"/>
              </a:solidFill>
            </a:endParaRPr>
          </a:p>
        </p:txBody>
      </p:sp>
      <p:sp>
        <p:nvSpPr>
          <p:cNvPr id="13" name="Content Placeholder 3">
            <a:extLst>
              <a:ext uri="{FF2B5EF4-FFF2-40B4-BE49-F238E27FC236}">
                <a16:creationId xmlns:a16="http://schemas.microsoft.com/office/drawing/2014/main" id="{22CCF0B1-385A-42C9-BB60-B3759299199A}"/>
              </a:ext>
            </a:extLst>
          </p:cNvPr>
          <p:cNvSpPr txBox="1">
            <a:spLocks/>
          </p:cNvSpPr>
          <p:nvPr/>
        </p:nvSpPr>
        <p:spPr bwMode="auto">
          <a:xfrm>
            <a:off x="5173776" y="4617721"/>
            <a:ext cx="4511449" cy="187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000" spc="89" dirty="0">
                <a:solidFill>
                  <a:schemeClr val="accent4"/>
                </a:solidFill>
                <a:ea typeface="Roboto" pitchFamily="2" charset="0"/>
              </a:rPr>
              <a:t>“Solidarity finds concrete expression in service.” </a:t>
            </a:r>
          </a:p>
          <a:p>
            <a:pPr algn="ctr"/>
            <a:endParaRPr lang="en-AU" sz="1000" spc="89" dirty="0">
              <a:solidFill>
                <a:schemeClr val="accent4"/>
              </a:solidFill>
              <a:ea typeface="Roboto" pitchFamily="2" charset="0"/>
            </a:endParaRPr>
          </a:p>
          <a:p>
            <a:pPr algn="ctr"/>
            <a:r>
              <a:rPr lang="en-AU" sz="1600" spc="89" dirty="0">
                <a:solidFill>
                  <a:schemeClr val="accent4"/>
                </a:solidFill>
                <a:ea typeface="Roboto Medium" pitchFamily="2" charset="0"/>
              </a:rPr>
              <a:t>*Pope Francis, </a:t>
            </a:r>
            <a:r>
              <a:rPr lang="en-AU" sz="1600" i="1" spc="89" dirty="0">
                <a:solidFill>
                  <a:schemeClr val="accent4"/>
                </a:solidFill>
                <a:ea typeface="Roboto Medium" pitchFamily="2" charset="0"/>
              </a:rPr>
              <a:t>Fratelli Tutti</a:t>
            </a:r>
            <a:r>
              <a:rPr lang="en-AU" sz="1600" spc="89" dirty="0">
                <a:solidFill>
                  <a:schemeClr val="accent4"/>
                </a:solidFill>
                <a:ea typeface="Roboto Medium" pitchFamily="2" charset="0"/>
              </a:rPr>
              <a:t> n115</a:t>
            </a:r>
          </a:p>
        </p:txBody>
      </p:sp>
      <p:sp>
        <p:nvSpPr>
          <p:cNvPr id="15" name="Content Placeholder 3">
            <a:extLst>
              <a:ext uri="{FF2B5EF4-FFF2-40B4-BE49-F238E27FC236}">
                <a16:creationId xmlns:a16="http://schemas.microsoft.com/office/drawing/2014/main" id="{890AF54F-B4CE-48B2-9914-99AC4EB65DFA}"/>
              </a:ext>
            </a:extLst>
          </p:cNvPr>
          <p:cNvSpPr txBox="1">
            <a:spLocks/>
          </p:cNvSpPr>
          <p:nvPr/>
        </p:nvSpPr>
        <p:spPr bwMode="auto">
          <a:xfrm>
            <a:off x="5173775" y="1508761"/>
            <a:ext cx="4511450" cy="2586990"/>
          </a:xfrm>
          <a:prstGeom prst="roundRect">
            <a:avLst>
              <a:gd name="adj" fmla="val 7766"/>
            </a:avLst>
          </a:prstGeom>
          <a:solidFill>
            <a:schemeClr val="bg1"/>
          </a:solidFill>
          <a:ln w="38100">
            <a:solidFill>
              <a:schemeClr val="accent4"/>
            </a:solidFill>
          </a:ln>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chemeClr val="tx1"/>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4000"/>
              </a:lnSpc>
              <a:spcAft>
                <a:spcPts val="844"/>
              </a:spcAft>
            </a:pPr>
            <a:r>
              <a:rPr lang="en-AU" dirty="0"/>
              <a:t>Jesus, you long for all to experience life in its fullness.</a:t>
            </a:r>
          </a:p>
          <a:p>
            <a:pPr>
              <a:lnSpc>
                <a:spcPct val="114000"/>
              </a:lnSpc>
              <a:spcAft>
                <a:spcPts val="844"/>
              </a:spcAft>
            </a:pPr>
            <a:r>
              <a:rPr lang="en-AU" b="1" dirty="0"/>
              <a:t>May we follow the way of life.</a:t>
            </a:r>
          </a:p>
        </p:txBody>
      </p:sp>
    </p:spTree>
    <p:extLst>
      <p:ext uri="{BB962C8B-B14F-4D97-AF65-F5344CB8AC3E}">
        <p14:creationId xmlns:p14="http://schemas.microsoft.com/office/powerpoint/2010/main" val="1460870333"/>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4BC3-8289-4E8A-8B25-83CD1F89F06A}"/>
              </a:ext>
            </a:extLst>
          </p:cNvPr>
          <p:cNvSpPr>
            <a:spLocks noGrp="1"/>
          </p:cNvSpPr>
          <p:nvPr>
            <p:ph type="title"/>
          </p:nvPr>
        </p:nvSpPr>
        <p:spPr>
          <a:xfrm>
            <a:off x="220775" y="290355"/>
            <a:ext cx="7867884" cy="412945"/>
          </a:xfrm>
        </p:spPr>
        <p:txBody>
          <a:bodyPr/>
          <a:lstStyle/>
          <a:p>
            <a:r>
              <a:rPr lang="en-AU" cap="none" dirty="0">
                <a:solidFill>
                  <a:schemeClr val="accent1"/>
                </a:solidFill>
              </a:rPr>
              <a:t>STATION 11</a:t>
            </a:r>
            <a:endParaRPr lang="en-AU" b="0" cap="none" dirty="0">
              <a:solidFill>
                <a:schemeClr val="accent1"/>
              </a:solidFill>
            </a:endParaRPr>
          </a:p>
        </p:txBody>
      </p:sp>
      <p:sp>
        <p:nvSpPr>
          <p:cNvPr id="3" name="Content Placeholder 2">
            <a:extLst>
              <a:ext uri="{FF2B5EF4-FFF2-40B4-BE49-F238E27FC236}">
                <a16:creationId xmlns:a16="http://schemas.microsoft.com/office/drawing/2014/main" id="{F1421906-99C0-4621-A37C-E746733FDA62}"/>
              </a:ext>
            </a:extLst>
          </p:cNvPr>
          <p:cNvSpPr>
            <a:spLocks noGrp="1"/>
          </p:cNvSpPr>
          <p:nvPr>
            <p:ph sz="quarter" idx="10"/>
          </p:nvPr>
        </p:nvSpPr>
        <p:spPr>
          <a:xfrm>
            <a:off x="220776" y="2194560"/>
            <a:ext cx="4732225" cy="4114800"/>
          </a:xfrm>
          <a:solidFill>
            <a:schemeClr val="accent2"/>
          </a:solidFill>
          <a:ln>
            <a:noFill/>
          </a:ln>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accent1"/>
                </a:solidFill>
              </a:rPr>
              <a:t>Jesus is crucified between two criminals. It is a dark scene.</a:t>
            </a:r>
          </a:p>
          <a:p>
            <a:pPr>
              <a:lnSpc>
                <a:spcPct val="114000"/>
              </a:lnSpc>
              <a:spcAft>
                <a:spcPts val="1200"/>
              </a:spcAft>
            </a:pPr>
            <a:r>
              <a:rPr lang="en-AU" sz="2400" dirty="0">
                <a:solidFill>
                  <a:schemeClr val="accent1"/>
                </a:solidFill>
              </a:rPr>
              <a:t>Nevertheless, Jesus’s love and compassion for humanity is so deep that even while he is being crucified, he prays for God to forgive those who tease and hurt him.</a:t>
            </a:r>
            <a:endParaRPr lang="en-US" sz="3600" dirty="0">
              <a:solidFill>
                <a:schemeClr val="accent1"/>
              </a:solidFill>
            </a:endParaRPr>
          </a:p>
        </p:txBody>
      </p:sp>
      <p:pic>
        <p:nvPicPr>
          <p:cNvPr id="6" name="Picture 3">
            <a:extLst>
              <a:ext uri="{FF2B5EF4-FFF2-40B4-BE49-F238E27FC236}">
                <a16:creationId xmlns:a16="http://schemas.microsoft.com/office/drawing/2014/main" id="{66520220-A45C-4995-8461-577C8705776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48202"/>
            <a:ext cx="9906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A82D8A5D-B161-4978-8500-9FE6BBB39A91}"/>
              </a:ext>
            </a:extLst>
          </p:cNvPr>
          <p:cNvSpPr>
            <a:spLocks noGrp="1"/>
          </p:cNvSpPr>
          <p:nvPr>
            <p:ph sz="quarter" idx="4294967295"/>
          </p:nvPr>
        </p:nvSpPr>
        <p:spPr>
          <a:xfrm>
            <a:off x="5146047" y="2194560"/>
            <a:ext cx="4636128" cy="4114800"/>
          </a:xfrm>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bg1"/>
                </a:solidFill>
              </a:rPr>
              <a:t>“Jesus, remember me when you come into your kingdom.” One of the criminals crucified alongside Jesus sees his innocence. In that moment of connection, Jesus replied with words of forgiveness and welcome: “Truly I tell you, today you will be with me in Paradise.”</a:t>
            </a:r>
          </a:p>
        </p:txBody>
      </p:sp>
      <p:sp>
        <p:nvSpPr>
          <p:cNvPr id="5" name="Title 1">
            <a:extLst>
              <a:ext uri="{FF2B5EF4-FFF2-40B4-BE49-F238E27FC236}">
                <a16:creationId xmlns:a16="http://schemas.microsoft.com/office/drawing/2014/main" id="{7A6D348B-3D86-41D7-B42B-7E8D56ADE5BD}"/>
              </a:ext>
            </a:extLst>
          </p:cNvPr>
          <p:cNvSpPr txBox="1">
            <a:spLocks/>
          </p:cNvSpPr>
          <p:nvPr/>
        </p:nvSpPr>
        <p:spPr>
          <a:xfrm>
            <a:off x="220565" y="737026"/>
            <a:ext cx="5265835"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1"/>
                </a:solidFill>
              </a:rPr>
              <a:t>Jesus is nailed to the cross</a:t>
            </a:r>
            <a:endParaRPr lang="en-AU" sz="2600" dirty="0">
              <a:solidFill>
                <a:schemeClr val="accent1"/>
              </a:solidFill>
            </a:endParaRPr>
          </a:p>
        </p:txBody>
      </p:sp>
    </p:spTree>
    <p:extLst>
      <p:ext uri="{BB962C8B-B14F-4D97-AF65-F5344CB8AC3E}">
        <p14:creationId xmlns:p14="http://schemas.microsoft.com/office/powerpoint/2010/main" val="3278854219"/>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894D937-3EC9-4BD9-ADED-831AFF66B89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0"/>
            <a:ext cx="9906000" cy="6858000"/>
          </a:xfrm>
        </p:spPr>
      </p:pic>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1950" dirty="0"/>
          </a:p>
        </p:txBody>
      </p:sp>
      <p:sp>
        <p:nvSpPr>
          <p:cNvPr id="9" name="Text Placeholder 2">
            <a:extLst>
              <a:ext uri="{FF2B5EF4-FFF2-40B4-BE49-F238E27FC236}">
                <a16:creationId xmlns:a16="http://schemas.microsoft.com/office/drawing/2014/main" id="{E6E5D868-EBE7-43DB-B1E4-86187B2BAC0A}"/>
              </a:ext>
            </a:extLst>
          </p:cNvPr>
          <p:cNvSpPr txBox="1">
            <a:spLocks/>
          </p:cNvSpPr>
          <p:nvPr/>
        </p:nvSpPr>
        <p:spPr bwMode="auto">
          <a:xfrm>
            <a:off x="308976" y="320272"/>
            <a:ext cx="3600000" cy="616746"/>
          </a:xfrm>
          <a:prstGeom prst="roundRect">
            <a:avLst>
              <a:gd name="adj" fmla="val 9670"/>
            </a:avLst>
          </a:prstGeom>
          <a:solidFill>
            <a:srgbClr val="C1DBC1"/>
          </a:solidFill>
          <a:ln w="38100">
            <a:solidFill>
              <a:schemeClr val="accent3"/>
            </a:solidFill>
          </a:ln>
          <a:extLst/>
        </p:spPr>
        <p:txBody>
          <a:bodyPr vert="horz" wrap="square" lIns="175500" tIns="175500" rIns="175500" bIns="175500" numCol="1" anchor="t" anchorCtr="0" compatLnSpc="1">
            <a:prstTxWarp prst="textNoShape">
              <a:avLst/>
            </a:prstTxWarp>
          </a:bodyPr>
          <a:lstStyle>
            <a:lvl1pPr algn="l" defTabSz="757158" rtl="0" eaLnBrk="1" fontAlgn="base" hangingPunct="1">
              <a:lnSpc>
                <a:spcPct val="80000"/>
              </a:lnSpc>
              <a:spcBef>
                <a:spcPts val="0"/>
              </a:spcBef>
              <a:spcAft>
                <a:spcPts val="244"/>
              </a:spcAft>
              <a:buSzPct val="90000"/>
              <a:buFont typeface="Wingdings" panose="05000000000000000000" pitchFamily="2" charset="2"/>
              <a:defRPr sz="3250" b="1" kern="1200" cap="all" baseline="0">
                <a:solidFill>
                  <a:schemeClr val="accent4"/>
                </a:solidFill>
                <a:latin typeface="+mn-lt"/>
                <a:ea typeface="+mn-ea"/>
                <a:cs typeface="Segoe UI" panose="020B0502040204020203" pitchFamily="34" charset="0"/>
              </a:defRPr>
            </a:lvl1pPr>
            <a:lvl2pPr marL="0" indent="0" algn="l" defTabSz="757158" rtl="0" eaLnBrk="1" fontAlgn="base" hangingPunct="1">
              <a:lnSpc>
                <a:spcPct val="80000"/>
              </a:lnSpc>
              <a:spcBef>
                <a:spcPts val="0"/>
              </a:spcBef>
              <a:spcAft>
                <a:spcPts val="975"/>
              </a:spcAft>
              <a:buSzPct val="90000"/>
              <a:buFont typeface="Arial" panose="020B0604020202020204" pitchFamily="34" charset="0"/>
              <a:buNone/>
              <a:defRPr sz="3250" b="1" kern="1200" cap="all" baseline="0">
                <a:solidFill>
                  <a:schemeClr val="accent4"/>
                </a:solidFill>
                <a:latin typeface="+mn-lt"/>
                <a:ea typeface="+mn-ea"/>
                <a:cs typeface="Segoe UI" panose="020B0502040204020203" pitchFamily="34" charset="0"/>
              </a:defRPr>
            </a:lvl2pPr>
            <a:lvl3pPr marL="0" indent="0" algn="l" defTabSz="757158" rtl="0" eaLnBrk="1" fontAlgn="base" hangingPunct="1">
              <a:lnSpc>
                <a:spcPct val="80000"/>
              </a:lnSpc>
              <a:spcBef>
                <a:spcPts val="3413"/>
              </a:spcBef>
              <a:spcAft>
                <a:spcPts val="975"/>
              </a:spcAft>
              <a:buSzPct val="90000"/>
              <a:buFont typeface="Arial" panose="020B0604020202020204" pitchFamily="34" charset="0"/>
              <a:buNone/>
              <a:defRPr sz="1950" b="1" kern="1200" cap="all" baseline="0">
                <a:solidFill>
                  <a:schemeClr val="bg1"/>
                </a:solidFill>
                <a:latin typeface="+mn-lt"/>
                <a:ea typeface="+mn-ea"/>
                <a:cs typeface="Segoe UI" panose="020B0502040204020203" pitchFamily="34" charset="0"/>
              </a:defRPr>
            </a:lvl3pPr>
            <a:lvl4pPr algn="l" defTabSz="757158" rtl="0" eaLnBrk="1" fontAlgn="base" hangingPunct="1">
              <a:lnSpc>
                <a:spcPct val="80000"/>
              </a:lnSpc>
              <a:spcBef>
                <a:spcPts val="0"/>
              </a:spcBef>
              <a:spcAft>
                <a:spcPts val="975"/>
              </a:spcAft>
              <a:buSzPct val="90000"/>
              <a:buFont typeface="Wingdings" panose="05000000000000000000" pitchFamily="2" charset="2"/>
              <a:defRPr sz="1950" b="1" kern="1200" cap="all" baseline="0">
                <a:solidFill>
                  <a:schemeClr val="bg1"/>
                </a:solidFill>
                <a:latin typeface="+mj-lt"/>
                <a:ea typeface="+mn-ea"/>
                <a:cs typeface="Segoe UI" panose="020B0502040204020203" pitchFamily="34" charset="0"/>
              </a:defRPr>
            </a:lvl4pPr>
            <a:lvl5pPr algn="l" defTabSz="757158" rtl="0" eaLnBrk="1" fontAlgn="base" hangingPunct="1">
              <a:lnSpc>
                <a:spcPct val="80000"/>
              </a:lnSpc>
              <a:spcBef>
                <a:spcPts val="0"/>
              </a:spcBef>
              <a:spcAft>
                <a:spcPts val="975"/>
              </a:spcAft>
              <a:buSzPct val="90000"/>
              <a:buFont typeface="Wingdings" panose="05000000000000000000" pitchFamily="2" charset="2"/>
              <a:defRPr sz="1950" kern="1200" cap="all" baseline="0">
                <a:solidFill>
                  <a:schemeClr val="bg1"/>
                </a:solidFill>
                <a:latin typeface="+mj-lt"/>
                <a:ea typeface="+mn-ea"/>
                <a:cs typeface="Segoe UI" panose="020B0502040204020203" pitchFamily="34" charset="0"/>
              </a:defRPr>
            </a:lvl5pPr>
            <a:lvl6pPr marL="2084147"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63083"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842020"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220956"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9pPr>
          </a:lstStyle>
          <a:p>
            <a:pPr lvl="1" algn="ctr">
              <a:defRPr/>
            </a:pPr>
            <a:r>
              <a:rPr lang="en-US" sz="2438" cap="none">
                <a:solidFill>
                  <a:schemeClr val="accent3"/>
                </a:solidFill>
              </a:rPr>
              <a:t>Laxmi’s Story</a:t>
            </a:r>
            <a:endParaRPr lang="en-US" sz="2438" cap="none" dirty="0">
              <a:solidFill>
                <a:schemeClr val="accent3"/>
              </a:solidFill>
            </a:endParaRPr>
          </a:p>
        </p:txBody>
      </p:sp>
      <p:pic>
        <p:nvPicPr>
          <p:cNvPr id="10" name="Picture 9">
            <a:extLst>
              <a:ext uri="{FF2B5EF4-FFF2-40B4-BE49-F238E27FC236}">
                <a16:creationId xmlns:a16="http://schemas.microsoft.com/office/drawing/2014/main" id="{D97BC1A8-A1C9-47E2-99A7-4D11AC8453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2409378214"/>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AEE9-81A4-49C6-87A1-40A1D6C664F4}"/>
              </a:ext>
            </a:extLst>
          </p:cNvPr>
          <p:cNvSpPr>
            <a:spLocks noGrp="1"/>
          </p:cNvSpPr>
          <p:nvPr>
            <p:ph type="title"/>
          </p:nvPr>
        </p:nvSpPr>
        <p:spPr>
          <a:xfrm>
            <a:off x="275896" y="365760"/>
            <a:ext cx="1951650" cy="412945"/>
          </a:xfrm>
        </p:spPr>
        <p:txBody>
          <a:bodyPr/>
          <a:lstStyle/>
          <a:p>
            <a:r>
              <a:rPr lang="en-AU" sz="2600" cap="none" dirty="0">
                <a:solidFill>
                  <a:schemeClr val="accent4"/>
                </a:solidFill>
              </a:rPr>
              <a:t>Reflect</a:t>
            </a:r>
            <a:endParaRPr lang="en-AU" dirty="0">
              <a:solidFill>
                <a:schemeClr val="accent4"/>
              </a:solidFill>
            </a:endParaRPr>
          </a:p>
        </p:txBody>
      </p:sp>
      <p:sp>
        <p:nvSpPr>
          <p:cNvPr id="3" name="Content Placeholder 2">
            <a:extLst>
              <a:ext uri="{FF2B5EF4-FFF2-40B4-BE49-F238E27FC236}">
                <a16:creationId xmlns:a16="http://schemas.microsoft.com/office/drawing/2014/main" id="{631EC369-D109-4B46-BF4B-72B6A5A6B964}"/>
              </a:ext>
            </a:extLst>
          </p:cNvPr>
          <p:cNvSpPr>
            <a:spLocks noGrp="1"/>
          </p:cNvSpPr>
          <p:nvPr>
            <p:ph sz="quarter" idx="10"/>
          </p:nvPr>
        </p:nvSpPr>
        <p:spPr>
          <a:xfrm>
            <a:off x="220775" y="929640"/>
            <a:ext cx="4732228" cy="5562600"/>
          </a:xfrm>
          <a:solidFill>
            <a:schemeClr val="bg1"/>
          </a:solidFill>
        </p:spPr>
        <p:txBody>
          <a:bodyPr vert="horz" wrap="square" lIns="87750" tIns="87750" rIns="87750" bIns="87750" numCol="1" anchor="t" anchorCtr="0" compatLnSpc="1">
            <a:prstTxWarp prst="textNoShape">
              <a:avLst/>
            </a:prstTxWarp>
          </a:bodyPr>
          <a:lstStyle/>
          <a:p>
            <a:pPr marL="342900" lvl="0" indent="-342900" defTabSz="673503" fontAlgn="auto">
              <a:lnSpc>
                <a:spcPct val="114000"/>
              </a:lnSpc>
              <a:spcBef>
                <a:spcPts val="0"/>
              </a:spcBef>
              <a:spcAft>
                <a:spcPts val="1200"/>
              </a:spcAft>
              <a:buSzTx/>
              <a:buFont typeface="Arial" panose="020B0604020202020204" pitchFamily="34" charset="0"/>
              <a:buChar char="•"/>
              <a:defRPr/>
            </a:pPr>
            <a:r>
              <a:rPr lang="en-AU" sz="2400" dirty="0"/>
              <a:t>What environmental or other issues are important to you? How will you share what you know with others?</a:t>
            </a:r>
          </a:p>
          <a:p>
            <a:pPr marL="342900" indent="-342900">
              <a:lnSpc>
                <a:spcPct val="114000"/>
              </a:lnSpc>
              <a:spcBef>
                <a:spcPts val="0"/>
              </a:spcBef>
              <a:spcAft>
                <a:spcPts val="1200"/>
              </a:spcAft>
              <a:buFont typeface="Arial" panose="020B0604020202020204" pitchFamily="34" charset="0"/>
              <a:buChar char="•"/>
            </a:pPr>
            <a:r>
              <a:rPr lang="en-AU" sz="2400" dirty="0"/>
              <a:t>How do you care for our common home? </a:t>
            </a:r>
            <a:endParaRPr lang="en-AU" sz="3600" dirty="0"/>
          </a:p>
        </p:txBody>
      </p:sp>
      <p:sp>
        <p:nvSpPr>
          <p:cNvPr id="5" name="Title 1">
            <a:extLst>
              <a:ext uri="{FF2B5EF4-FFF2-40B4-BE49-F238E27FC236}">
                <a16:creationId xmlns:a16="http://schemas.microsoft.com/office/drawing/2014/main" id="{5AE2A432-6457-49EE-AC36-C76E0486AE90}"/>
              </a:ext>
            </a:extLst>
          </p:cNvPr>
          <p:cNvSpPr txBox="1">
            <a:spLocks/>
          </p:cNvSpPr>
          <p:nvPr/>
        </p:nvSpPr>
        <p:spPr>
          <a:xfrm>
            <a:off x="5173775" y="929640"/>
            <a:ext cx="4589052"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4"/>
                </a:solidFill>
              </a:rPr>
              <a:t>Respond</a:t>
            </a:r>
            <a:endParaRPr lang="en-AU" sz="2600" dirty="0">
              <a:solidFill>
                <a:schemeClr val="accent4"/>
              </a:solidFill>
            </a:endParaRPr>
          </a:p>
        </p:txBody>
      </p:sp>
      <p:sp>
        <p:nvSpPr>
          <p:cNvPr id="13" name="Content Placeholder 3">
            <a:extLst>
              <a:ext uri="{FF2B5EF4-FFF2-40B4-BE49-F238E27FC236}">
                <a16:creationId xmlns:a16="http://schemas.microsoft.com/office/drawing/2014/main" id="{22CCF0B1-385A-42C9-BB60-B3759299199A}"/>
              </a:ext>
            </a:extLst>
          </p:cNvPr>
          <p:cNvSpPr txBox="1">
            <a:spLocks/>
          </p:cNvSpPr>
          <p:nvPr/>
        </p:nvSpPr>
        <p:spPr bwMode="auto">
          <a:xfrm>
            <a:off x="5212576" y="4495801"/>
            <a:ext cx="4472649" cy="199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spc="89" dirty="0">
                <a:solidFill>
                  <a:schemeClr val="accent4"/>
                </a:solidFill>
                <a:ea typeface="Roboto" pitchFamily="2" charset="0"/>
              </a:rPr>
              <a:t>“There can be no true peace and no true love that is based on injustice...” </a:t>
            </a:r>
          </a:p>
          <a:p>
            <a:pPr algn="ctr"/>
            <a:endParaRPr lang="en-US" sz="1000" spc="89" dirty="0">
              <a:solidFill>
                <a:schemeClr val="accent4"/>
              </a:solidFill>
              <a:ea typeface="Roboto" pitchFamily="2" charset="0"/>
            </a:endParaRPr>
          </a:p>
          <a:p>
            <a:pPr algn="ctr"/>
            <a:r>
              <a:rPr lang="en-US" sz="1600" spc="89" dirty="0">
                <a:solidFill>
                  <a:schemeClr val="accent4"/>
                </a:solidFill>
                <a:ea typeface="Roboto" pitchFamily="2" charset="0"/>
              </a:rPr>
              <a:t>Saint Oscar Romero, 14 March 1977</a:t>
            </a:r>
            <a:endParaRPr lang="en-AU" sz="1600" spc="89" dirty="0">
              <a:solidFill>
                <a:schemeClr val="accent4"/>
              </a:solidFill>
              <a:ea typeface="Roboto Medium" pitchFamily="2" charset="0"/>
            </a:endParaRPr>
          </a:p>
        </p:txBody>
      </p:sp>
      <p:sp>
        <p:nvSpPr>
          <p:cNvPr id="15" name="Content Placeholder 3">
            <a:extLst>
              <a:ext uri="{FF2B5EF4-FFF2-40B4-BE49-F238E27FC236}">
                <a16:creationId xmlns:a16="http://schemas.microsoft.com/office/drawing/2014/main" id="{890AF54F-B4CE-48B2-9914-99AC4EB65DFA}"/>
              </a:ext>
            </a:extLst>
          </p:cNvPr>
          <p:cNvSpPr txBox="1">
            <a:spLocks/>
          </p:cNvSpPr>
          <p:nvPr/>
        </p:nvSpPr>
        <p:spPr bwMode="auto">
          <a:xfrm>
            <a:off x="5173775" y="1508761"/>
            <a:ext cx="4511450" cy="2586990"/>
          </a:xfrm>
          <a:prstGeom prst="roundRect">
            <a:avLst>
              <a:gd name="adj" fmla="val 7766"/>
            </a:avLst>
          </a:prstGeom>
          <a:solidFill>
            <a:schemeClr val="bg1"/>
          </a:solidFill>
          <a:ln w="38100">
            <a:solidFill>
              <a:schemeClr val="accent4"/>
            </a:solidFill>
          </a:ln>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chemeClr val="tx1"/>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dirty="0"/>
              <a:t>Jesus, you lead us to connect with each other and our common home.</a:t>
            </a:r>
          </a:p>
          <a:p>
            <a:r>
              <a:rPr lang="en-AU" b="1" dirty="0"/>
              <a:t>May we follow the way of care.</a:t>
            </a:r>
          </a:p>
        </p:txBody>
      </p:sp>
    </p:spTree>
    <p:extLst>
      <p:ext uri="{BB962C8B-B14F-4D97-AF65-F5344CB8AC3E}">
        <p14:creationId xmlns:p14="http://schemas.microsoft.com/office/powerpoint/2010/main" val="85589951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4BC3-8289-4E8A-8B25-83CD1F89F06A}"/>
              </a:ext>
            </a:extLst>
          </p:cNvPr>
          <p:cNvSpPr>
            <a:spLocks noGrp="1"/>
          </p:cNvSpPr>
          <p:nvPr>
            <p:ph type="title"/>
          </p:nvPr>
        </p:nvSpPr>
        <p:spPr>
          <a:xfrm>
            <a:off x="220775" y="290355"/>
            <a:ext cx="7867884" cy="412945"/>
          </a:xfrm>
        </p:spPr>
        <p:txBody>
          <a:bodyPr/>
          <a:lstStyle/>
          <a:p>
            <a:r>
              <a:rPr lang="en-AU" cap="none" dirty="0">
                <a:solidFill>
                  <a:schemeClr val="accent1"/>
                </a:solidFill>
              </a:rPr>
              <a:t>STATION 12</a:t>
            </a:r>
            <a:endParaRPr lang="en-AU" b="0" cap="none" dirty="0">
              <a:solidFill>
                <a:schemeClr val="accent1"/>
              </a:solidFill>
            </a:endParaRPr>
          </a:p>
        </p:txBody>
      </p:sp>
      <p:sp>
        <p:nvSpPr>
          <p:cNvPr id="3" name="Content Placeholder 2">
            <a:extLst>
              <a:ext uri="{FF2B5EF4-FFF2-40B4-BE49-F238E27FC236}">
                <a16:creationId xmlns:a16="http://schemas.microsoft.com/office/drawing/2014/main" id="{F1421906-99C0-4621-A37C-E746733FDA62}"/>
              </a:ext>
            </a:extLst>
          </p:cNvPr>
          <p:cNvSpPr>
            <a:spLocks noGrp="1"/>
          </p:cNvSpPr>
          <p:nvPr>
            <p:ph sz="quarter" idx="10"/>
          </p:nvPr>
        </p:nvSpPr>
        <p:spPr>
          <a:xfrm>
            <a:off x="220776" y="2194560"/>
            <a:ext cx="4732225" cy="4114800"/>
          </a:xfrm>
          <a:solidFill>
            <a:schemeClr val="accent2"/>
          </a:solidFill>
          <a:ln>
            <a:noFill/>
          </a:ln>
        </p:spPr>
        <p:txBody>
          <a:bodyPr vert="horz" wrap="square" lIns="87750" tIns="87750" rIns="87750" bIns="87750" numCol="1" anchor="t" anchorCtr="0" compatLnSpc="1">
            <a:prstTxWarp prst="textNoShape">
              <a:avLst/>
            </a:prstTxWarp>
          </a:bodyPr>
          <a:lstStyle/>
          <a:p>
            <a:pPr>
              <a:lnSpc>
                <a:spcPct val="114000"/>
              </a:lnSpc>
              <a:spcAft>
                <a:spcPts val="600"/>
              </a:spcAft>
            </a:pPr>
            <a:r>
              <a:rPr lang="en-AU" sz="2400" dirty="0">
                <a:solidFill>
                  <a:schemeClr val="accent1"/>
                </a:solidFill>
              </a:rPr>
              <a:t>The sky is dark and, from the cross, Jesus cries out in despair: “My God, my God, why have you forsaken me?” Soon after, he dies. </a:t>
            </a:r>
          </a:p>
          <a:p>
            <a:pPr>
              <a:lnSpc>
                <a:spcPct val="114000"/>
              </a:lnSpc>
              <a:spcAft>
                <a:spcPts val="600"/>
              </a:spcAft>
            </a:pPr>
            <a:r>
              <a:rPr lang="en-AU" sz="2400" dirty="0">
                <a:solidFill>
                  <a:schemeClr val="accent1"/>
                </a:solidFill>
              </a:rPr>
              <a:t>At that moment, not only does the curtain of the temple tear in two, from top to bottom, but the whole earth shakes.</a:t>
            </a:r>
            <a:endParaRPr lang="en-US" sz="3600" dirty="0">
              <a:solidFill>
                <a:schemeClr val="accent1"/>
              </a:solidFill>
            </a:endParaRPr>
          </a:p>
        </p:txBody>
      </p:sp>
      <p:pic>
        <p:nvPicPr>
          <p:cNvPr id="6" name="Picture 3">
            <a:extLst>
              <a:ext uri="{FF2B5EF4-FFF2-40B4-BE49-F238E27FC236}">
                <a16:creationId xmlns:a16="http://schemas.microsoft.com/office/drawing/2014/main" id="{66520220-A45C-4995-8461-577C8705776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48202"/>
            <a:ext cx="9906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A82D8A5D-B161-4978-8500-9FE6BBB39A91}"/>
              </a:ext>
            </a:extLst>
          </p:cNvPr>
          <p:cNvSpPr>
            <a:spLocks noGrp="1"/>
          </p:cNvSpPr>
          <p:nvPr>
            <p:ph sz="quarter" idx="4294967295"/>
          </p:nvPr>
        </p:nvSpPr>
        <p:spPr>
          <a:xfrm>
            <a:off x="5146047" y="2194560"/>
            <a:ext cx="4636128" cy="4114800"/>
          </a:xfrm>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bg1"/>
                </a:solidFill>
                <a:cs typeface="Arial"/>
              </a:rPr>
              <a:t>Injustice can impact the earth and its people for generations. </a:t>
            </a:r>
          </a:p>
          <a:p>
            <a:pPr>
              <a:lnSpc>
                <a:spcPct val="114000"/>
              </a:lnSpc>
              <a:spcAft>
                <a:spcPts val="1200"/>
              </a:spcAft>
            </a:pPr>
            <a:r>
              <a:rPr lang="en-AU" sz="2400" dirty="0">
                <a:solidFill>
                  <a:schemeClr val="bg1"/>
                </a:solidFill>
                <a:cs typeface="Arial"/>
              </a:rPr>
              <a:t>But actions that restore justice help all of creation to thrive. </a:t>
            </a:r>
            <a:endParaRPr lang="en-AU" sz="2400" dirty="0">
              <a:solidFill>
                <a:schemeClr val="bg1"/>
              </a:solidFill>
            </a:endParaRPr>
          </a:p>
        </p:txBody>
      </p:sp>
      <p:sp>
        <p:nvSpPr>
          <p:cNvPr id="5" name="Title 1">
            <a:extLst>
              <a:ext uri="{FF2B5EF4-FFF2-40B4-BE49-F238E27FC236}">
                <a16:creationId xmlns:a16="http://schemas.microsoft.com/office/drawing/2014/main" id="{7A6D348B-3D86-41D7-B42B-7E8D56ADE5BD}"/>
              </a:ext>
            </a:extLst>
          </p:cNvPr>
          <p:cNvSpPr txBox="1">
            <a:spLocks/>
          </p:cNvSpPr>
          <p:nvPr/>
        </p:nvSpPr>
        <p:spPr>
          <a:xfrm>
            <a:off x="220565" y="737026"/>
            <a:ext cx="5265835"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1"/>
                </a:solidFill>
              </a:rPr>
              <a:t>Jesus dies on the cross</a:t>
            </a:r>
            <a:endParaRPr lang="en-AU" sz="2600" dirty="0">
              <a:solidFill>
                <a:schemeClr val="accent1"/>
              </a:solidFill>
            </a:endParaRPr>
          </a:p>
        </p:txBody>
      </p:sp>
    </p:spTree>
    <p:extLst>
      <p:ext uri="{BB962C8B-B14F-4D97-AF65-F5344CB8AC3E}">
        <p14:creationId xmlns:p14="http://schemas.microsoft.com/office/powerpoint/2010/main" val="4124560120"/>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C6F9C71-1498-4EAA-9A45-4D8A720A4A7C}"/>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1950" dirty="0"/>
          </a:p>
        </p:txBody>
      </p:sp>
      <p:sp>
        <p:nvSpPr>
          <p:cNvPr id="6" name="Text Placeholder 2">
            <a:extLst>
              <a:ext uri="{FF2B5EF4-FFF2-40B4-BE49-F238E27FC236}">
                <a16:creationId xmlns:a16="http://schemas.microsoft.com/office/drawing/2014/main" id="{48DBD49B-D020-40C3-8FE0-F03E22CC14DA}"/>
              </a:ext>
            </a:extLst>
          </p:cNvPr>
          <p:cNvSpPr txBox="1">
            <a:spLocks/>
          </p:cNvSpPr>
          <p:nvPr/>
        </p:nvSpPr>
        <p:spPr bwMode="auto">
          <a:xfrm>
            <a:off x="308976" y="320272"/>
            <a:ext cx="3600000" cy="616746"/>
          </a:xfrm>
          <a:prstGeom prst="roundRect">
            <a:avLst>
              <a:gd name="adj" fmla="val 9670"/>
            </a:avLst>
          </a:prstGeom>
          <a:solidFill>
            <a:srgbClr val="C1DBC1"/>
          </a:solidFill>
          <a:ln w="38100">
            <a:solidFill>
              <a:schemeClr val="accent3"/>
            </a:solidFill>
          </a:ln>
          <a:extLst/>
        </p:spPr>
        <p:txBody>
          <a:bodyPr vert="horz" wrap="square" lIns="175500" tIns="175500" rIns="175500" bIns="175500" numCol="1" anchor="t" anchorCtr="0" compatLnSpc="1">
            <a:prstTxWarp prst="textNoShape">
              <a:avLst/>
            </a:prstTxWarp>
          </a:bodyPr>
          <a:lstStyle>
            <a:lvl1pPr algn="l" defTabSz="757158" rtl="0" eaLnBrk="1" fontAlgn="base" hangingPunct="1">
              <a:lnSpc>
                <a:spcPct val="80000"/>
              </a:lnSpc>
              <a:spcBef>
                <a:spcPts val="0"/>
              </a:spcBef>
              <a:spcAft>
                <a:spcPts val="244"/>
              </a:spcAft>
              <a:buSzPct val="90000"/>
              <a:buFont typeface="Wingdings" panose="05000000000000000000" pitchFamily="2" charset="2"/>
              <a:defRPr sz="3250" b="1" kern="1200" cap="all" baseline="0">
                <a:solidFill>
                  <a:schemeClr val="accent4"/>
                </a:solidFill>
                <a:latin typeface="+mn-lt"/>
                <a:ea typeface="+mn-ea"/>
                <a:cs typeface="Segoe UI" panose="020B0502040204020203" pitchFamily="34" charset="0"/>
              </a:defRPr>
            </a:lvl1pPr>
            <a:lvl2pPr marL="0" indent="0" algn="l" defTabSz="757158" rtl="0" eaLnBrk="1" fontAlgn="base" hangingPunct="1">
              <a:lnSpc>
                <a:spcPct val="80000"/>
              </a:lnSpc>
              <a:spcBef>
                <a:spcPts val="0"/>
              </a:spcBef>
              <a:spcAft>
                <a:spcPts val="975"/>
              </a:spcAft>
              <a:buSzPct val="90000"/>
              <a:buFont typeface="Arial" panose="020B0604020202020204" pitchFamily="34" charset="0"/>
              <a:buNone/>
              <a:defRPr sz="3250" b="1" kern="1200" cap="all" baseline="0">
                <a:solidFill>
                  <a:schemeClr val="accent4"/>
                </a:solidFill>
                <a:latin typeface="+mn-lt"/>
                <a:ea typeface="+mn-ea"/>
                <a:cs typeface="Segoe UI" panose="020B0502040204020203" pitchFamily="34" charset="0"/>
              </a:defRPr>
            </a:lvl2pPr>
            <a:lvl3pPr marL="0" indent="0" algn="l" defTabSz="757158" rtl="0" eaLnBrk="1" fontAlgn="base" hangingPunct="1">
              <a:lnSpc>
                <a:spcPct val="80000"/>
              </a:lnSpc>
              <a:spcBef>
                <a:spcPts val="3413"/>
              </a:spcBef>
              <a:spcAft>
                <a:spcPts val="975"/>
              </a:spcAft>
              <a:buSzPct val="90000"/>
              <a:buFont typeface="Arial" panose="020B0604020202020204" pitchFamily="34" charset="0"/>
              <a:buNone/>
              <a:defRPr sz="1950" b="1" kern="1200" cap="all" baseline="0">
                <a:solidFill>
                  <a:schemeClr val="bg1"/>
                </a:solidFill>
                <a:latin typeface="+mn-lt"/>
                <a:ea typeface="+mn-ea"/>
                <a:cs typeface="Segoe UI" panose="020B0502040204020203" pitchFamily="34" charset="0"/>
              </a:defRPr>
            </a:lvl3pPr>
            <a:lvl4pPr algn="l" defTabSz="757158" rtl="0" eaLnBrk="1" fontAlgn="base" hangingPunct="1">
              <a:lnSpc>
                <a:spcPct val="80000"/>
              </a:lnSpc>
              <a:spcBef>
                <a:spcPts val="0"/>
              </a:spcBef>
              <a:spcAft>
                <a:spcPts val="975"/>
              </a:spcAft>
              <a:buSzPct val="90000"/>
              <a:buFont typeface="Wingdings" panose="05000000000000000000" pitchFamily="2" charset="2"/>
              <a:defRPr sz="1950" b="1" kern="1200" cap="all" baseline="0">
                <a:solidFill>
                  <a:schemeClr val="bg1"/>
                </a:solidFill>
                <a:latin typeface="+mj-lt"/>
                <a:ea typeface="+mn-ea"/>
                <a:cs typeface="Segoe UI" panose="020B0502040204020203" pitchFamily="34" charset="0"/>
              </a:defRPr>
            </a:lvl4pPr>
            <a:lvl5pPr algn="l" defTabSz="757158" rtl="0" eaLnBrk="1" fontAlgn="base" hangingPunct="1">
              <a:lnSpc>
                <a:spcPct val="80000"/>
              </a:lnSpc>
              <a:spcBef>
                <a:spcPts val="0"/>
              </a:spcBef>
              <a:spcAft>
                <a:spcPts val="975"/>
              </a:spcAft>
              <a:buSzPct val="90000"/>
              <a:buFont typeface="Wingdings" panose="05000000000000000000" pitchFamily="2" charset="2"/>
              <a:defRPr sz="1950" kern="1200" cap="all" baseline="0">
                <a:solidFill>
                  <a:schemeClr val="bg1"/>
                </a:solidFill>
                <a:latin typeface="+mj-lt"/>
                <a:ea typeface="+mn-ea"/>
                <a:cs typeface="Segoe UI" panose="020B0502040204020203" pitchFamily="34" charset="0"/>
              </a:defRPr>
            </a:lvl5pPr>
            <a:lvl6pPr marL="2084147"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63083"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842020"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220956"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9pPr>
          </a:lstStyle>
          <a:p>
            <a:pPr lvl="1" algn="ctr">
              <a:defRPr/>
            </a:pPr>
            <a:r>
              <a:rPr lang="en-US" sz="2438" cap="none" dirty="0">
                <a:solidFill>
                  <a:schemeClr val="accent3"/>
                </a:solidFill>
              </a:rPr>
              <a:t>Pauline’s Story</a:t>
            </a:r>
          </a:p>
        </p:txBody>
      </p:sp>
      <p:pic>
        <p:nvPicPr>
          <p:cNvPr id="7" name="Picture 6">
            <a:extLst>
              <a:ext uri="{FF2B5EF4-FFF2-40B4-BE49-F238E27FC236}">
                <a16:creationId xmlns:a16="http://schemas.microsoft.com/office/drawing/2014/main" id="{744D899E-0BC3-47A2-B0C4-49A2F272E8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301507965"/>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AEE9-81A4-49C6-87A1-40A1D6C664F4}"/>
              </a:ext>
            </a:extLst>
          </p:cNvPr>
          <p:cNvSpPr>
            <a:spLocks noGrp="1"/>
          </p:cNvSpPr>
          <p:nvPr>
            <p:ph type="title"/>
          </p:nvPr>
        </p:nvSpPr>
        <p:spPr>
          <a:xfrm>
            <a:off x="275896" y="365760"/>
            <a:ext cx="1951650" cy="412945"/>
          </a:xfrm>
        </p:spPr>
        <p:txBody>
          <a:bodyPr/>
          <a:lstStyle/>
          <a:p>
            <a:r>
              <a:rPr lang="en-AU" sz="2600" cap="none" dirty="0">
                <a:solidFill>
                  <a:schemeClr val="accent4"/>
                </a:solidFill>
              </a:rPr>
              <a:t>Reflect</a:t>
            </a:r>
            <a:endParaRPr lang="en-AU" dirty="0">
              <a:solidFill>
                <a:schemeClr val="accent4"/>
              </a:solidFill>
            </a:endParaRPr>
          </a:p>
        </p:txBody>
      </p:sp>
      <p:sp>
        <p:nvSpPr>
          <p:cNvPr id="3" name="Content Placeholder 2">
            <a:extLst>
              <a:ext uri="{FF2B5EF4-FFF2-40B4-BE49-F238E27FC236}">
                <a16:creationId xmlns:a16="http://schemas.microsoft.com/office/drawing/2014/main" id="{631EC369-D109-4B46-BF4B-72B6A5A6B964}"/>
              </a:ext>
            </a:extLst>
          </p:cNvPr>
          <p:cNvSpPr>
            <a:spLocks noGrp="1"/>
          </p:cNvSpPr>
          <p:nvPr>
            <p:ph sz="quarter" idx="10"/>
          </p:nvPr>
        </p:nvSpPr>
        <p:spPr>
          <a:xfrm>
            <a:off x="220775" y="929640"/>
            <a:ext cx="4732228" cy="5562600"/>
          </a:xfrm>
          <a:solidFill>
            <a:schemeClr val="bg1"/>
          </a:solidFill>
        </p:spPr>
        <p:txBody>
          <a:bodyPr vert="horz" wrap="square" lIns="87750" tIns="87750" rIns="87750" bIns="87750" numCol="1" anchor="t" anchorCtr="0" compatLnSpc="1">
            <a:prstTxWarp prst="textNoShape">
              <a:avLst/>
            </a:prstTxWarp>
          </a:bodyPr>
          <a:lstStyle/>
          <a:p>
            <a:pPr marL="342900" indent="-342900">
              <a:lnSpc>
                <a:spcPct val="114000"/>
              </a:lnSpc>
              <a:spcAft>
                <a:spcPts val="1200"/>
              </a:spcAft>
              <a:buFont typeface="Arial" panose="020B0604020202020204" pitchFamily="34" charset="0"/>
              <a:buChar char="•"/>
            </a:pPr>
            <a:r>
              <a:rPr lang="en-AU" sz="2400" i="1" dirty="0"/>
              <a:t>Integral ecology </a:t>
            </a:r>
            <a:r>
              <a:rPr lang="en-AU" sz="2400" dirty="0"/>
              <a:t>is the idea that everything is connected. We are one part of the whole of creation. </a:t>
            </a:r>
          </a:p>
          <a:p>
            <a:pPr marL="342900" indent="-342900">
              <a:lnSpc>
                <a:spcPct val="114000"/>
              </a:lnSpc>
              <a:spcAft>
                <a:spcPts val="1200"/>
              </a:spcAft>
              <a:buFont typeface="Arial" panose="020B0604020202020204" pitchFamily="34" charset="0"/>
              <a:buChar char="•"/>
            </a:pPr>
            <a:r>
              <a:rPr lang="en-AU" sz="2400" dirty="0"/>
              <a:t>Can small daily actions of care for the environment make a big impact on our common home?</a:t>
            </a:r>
          </a:p>
        </p:txBody>
      </p:sp>
      <p:sp>
        <p:nvSpPr>
          <p:cNvPr id="5" name="Title 1">
            <a:extLst>
              <a:ext uri="{FF2B5EF4-FFF2-40B4-BE49-F238E27FC236}">
                <a16:creationId xmlns:a16="http://schemas.microsoft.com/office/drawing/2014/main" id="{5AE2A432-6457-49EE-AC36-C76E0486AE90}"/>
              </a:ext>
            </a:extLst>
          </p:cNvPr>
          <p:cNvSpPr txBox="1">
            <a:spLocks/>
          </p:cNvSpPr>
          <p:nvPr/>
        </p:nvSpPr>
        <p:spPr>
          <a:xfrm>
            <a:off x="5173775" y="929640"/>
            <a:ext cx="4589052"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4"/>
                </a:solidFill>
              </a:rPr>
              <a:t>Respond</a:t>
            </a:r>
            <a:endParaRPr lang="en-AU" sz="2600" dirty="0">
              <a:solidFill>
                <a:schemeClr val="accent4"/>
              </a:solidFill>
            </a:endParaRPr>
          </a:p>
        </p:txBody>
      </p:sp>
      <p:sp>
        <p:nvSpPr>
          <p:cNvPr id="13" name="Content Placeholder 3">
            <a:extLst>
              <a:ext uri="{FF2B5EF4-FFF2-40B4-BE49-F238E27FC236}">
                <a16:creationId xmlns:a16="http://schemas.microsoft.com/office/drawing/2014/main" id="{22CCF0B1-385A-42C9-BB60-B3759299199A}"/>
              </a:ext>
            </a:extLst>
          </p:cNvPr>
          <p:cNvSpPr txBox="1">
            <a:spLocks/>
          </p:cNvSpPr>
          <p:nvPr/>
        </p:nvSpPr>
        <p:spPr bwMode="auto">
          <a:xfrm>
            <a:off x="5212576" y="4648199"/>
            <a:ext cx="4472649" cy="184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000" spc="89" dirty="0">
                <a:solidFill>
                  <a:schemeClr val="accent4"/>
                </a:solidFill>
                <a:ea typeface="Roboto" pitchFamily="2" charset="0"/>
              </a:rPr>
              <a:t>“Hear </a:t>
            </a:r>
            <a:r>
              <a:rPr lang="en-AU" sz="2000" i="1" spc="89" dirty="0">
                <a:solidFill>
                  <a:schemeClr val="accent4"/>
                </a:solidFill>
                <a:ea typeface="Roboto" pitchFamily="2" charset="0"/>
              </a:rPr>
              <a:t>both the cry of the earth and the cry of the poor</a:t>
            </a:r>
            <a:r>
              <a:rPr lang="en-AU" sz="2000" spc="89" dirty="0">
                <a:solidFill>
                  <a:schemeClr val="accent4"/>
                </a:solidFill>
                <a:ea typeface="Roboto" pitchFamily="2" charset="0"/>
              </a:rPr>
              <a:t>.” </a:t>
            </a:r>
          </a:p>
          <a:p>
            <a:pPr algn="ctr"/>
            <a:endParaRPr lang="en-AU" sz="1000" spc="89" dirty="0">
              <a:solidFill>
                <a:schemeClr val="accent4"/>
              </a:solidFill>
              <a:ea typeface="Roboto" pitchFamily="2" charset="0"/>
            </a:endParaRPr>
          </a:p>
          <a:p>
            <a:pPr algn="ctr"/>
            <a:r>
              <a:rPr lang="en-AU" sz="1600" spc="89" dirty="0">
                <a:solidFill>
                  <a:schemeClr val="accent4"/>
                </a:solidFill>
                <a:ea typeface="Roboto Medium" pitchFamily="2" charset="0"/>
              </a:rPr>
              <a:t>*Pope Francis, </a:t>
            </a:r>
            <a:r>
              <a:rPr lang="en-AU" sz="1600" i="1" spc="89" dirty="0" err="1">
                <a:solidFill>
                  <a:schemeClr val="accent4"/>
                </a:solidFill>
                <a:ea typeface="Roboto Medium" pitchFamily="2" charset="0"/>
              </a:rPr>
              <a:t>Laudato</a:t>
            </a:r>
            <a:r>
              <a:rPr lang="en-AU" sz="1600" i="1" spc="89" dirty="0">
                <a:solidFill>
                  <a:schemeClr val="accent4"/>
                </a:solidFill>
                <a:ea typeface="Roboto Medium" pitchFamily="2" charset="0"/>
              </a:rPr>
              <a:t> Si’</a:t>
            </a:r>
            <a:r>
              <a:rPr lang="en-AU" sz="1600" spc="89" dirty="0">
                <a:solidFill>
                  <a:schemeClr val="accent4"/>
                </a:solidFill>
                <a:ea typeface="Roboto Medium" pitchFamily="2" charset="0"/>
              </a:rPr>
              <a:t> n49</a:t>
            </a:r>
          </a:p>
        </p:txBody>
      </p:sp>
      <p:sp>
        <p:nvSpPr>
          <p:cNvPr id="15" name="Content Placeholder 3">
            <a:extLst>
              <a:ext uri="{FF2B5EF4-FFF2-40B4-BE49-F238E27FC236}">
                <a16:creationId xmlns:a16="http://schemas.microsoft.com/office/drawing/2014/main" id="{890AF54F-B4CE-48B2-9914-99AC4EB65DFA}"/>
              </a:ext>
            </a:extLst>
          </p:cNvPr>
          <p:cNvSpPr txBox="1">
            <a:spLocks/>
          </p:cNvSpPr>
          <p:nvPr/>
        </p:nvSpPr>
        <p:spPr bwMode="auto">
          <a:xfrm>
            <a:off x="5173775" y="1508761"/>
            <a:ext cx="4511450" cy="2586990"/>
          </a:xfrm>
          <a:prstGeom prst="roundRect">
            <a:avLst>
              <a:gd name="adj" fmla="val 7766"/>
            </a:avLst>
          </a:prstGeom>
          <a:solidFill>
            <a:schemeClr val="bg1"/>
          </a:solidFill>
          <a:ln w="38100">
            <a:solidFill>
              <a:schemeClr val="accent4"/>
            </a:solidFill>
          </a:ln>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chemeClr val="tx1"/>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4000"/>
              </a:lnSpc>
              <a:spcAft>
                <a:spcPts val="844"/>
              </a:spcAft>
            </a:pPr>
            <a:r>
              <a:rPr lang="en-AU" dirty="0"/>
              <a:t>Jesus, you hear “both the cry of the earth and the cry of the poor.”*  </a:t>
            </a:r>
          </a:p>
          <a:p>
            <a:pPr>
              <a:lnSpc>
                <a:spcPct val="114000"/>
              </a:lnSpc>
              <a:spcAft>
                <a:spcPts val="844"/>
              </a:spcAft>
            </a:pPr>
            <a:r>
              <a:rPr lang="en-AU" b="1" dirty="0"/>
              <a:t>May we follow the way of care.</a:t>
            </a:r>
            <a:endParaRPr lang="en-AU" dirty="0"/>
          </a:p>
        </p:txBody>
      </p:sp>
    </p:spTree>
    <p:extLst>
      <p:ext uri="{BB962C8B-B14F-4D97-AF65-F5344CB8AC3E}">
        <p14:creationId xmlns:p14="http://schemas.microsoft.com/office/powerpoint/2010/main" val="247665004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4BC3-8289-4E8A-8B25-83CD1F89F06A}"/>
              </a:ext>
            </a:extLst>
          </p:cNvPr>
          <p:cNvSpPr>
            <a:spLocks noGrp="1"/>
          </p:cNvSpPr>
          <p:nvPr>
            <p:ph type="title"/>
          </p:nvPr>
        </p:nvSpPr>
        <p:spPr>
          <a:xfrm>
            <a:off x="220775" y="290355"/>
            <a:ext cx="7867884" cy="412945"/>
          </a:xfrm>
        </p:spPr>
        <p:txBody>
          <a:bodyPr/>
          <a:lstStyle/>
          <a:p>
            <a:r>
              <a:rPr lang="en-AU" cap="none" dirty="0">
                <a:solidFill>
                  <a:schemeClr val="accent1"/>
                </a:solidFill>
              </a:rPr>
              <a:t>STATION 1</a:t>
            </a:r>
            <a:endParaRPr lang="en-AU" b="0" cap="none" dirty="0">
              <a:solidFill>
                <a:schemeClr val="accent1"/>
              </a:solidFill>
            </a:endParaRPr>
          </a:p>
        </p:txBody>
      </p:sp>
      <p:sp>
        <p:nvSpPr>
          <p:cNvPr id="3" name="Content Placeholder 2">
            <a:extLst>
              <a:ext uri="{FF2B5EF4-FFF2-40B4-BE49-F238E27FC236}">
                <a16:creationId xmlns:a16="http://schemas.microsoft.com/office/drawing/2014/main" id="{F1421906-99C0-4621-A37C-E746733FDA62}"/>
              </a:ext>
            </a:extLst>
          </p:cNvPr>
          <p:cNvSpPr>
            <a:spLocks noGrp="1"/>
          </p:cNvSpPr>
          <p:nvPr>
            <p:ph sz="quarter" idx="10"/>
          </p:nvPr>
        </p:nvSpPr>
        <p:spPr>
          <a:xfrm>
            <a:off x="220776" y="2194560"/>
            <a:ext cx="4732225" cy="4114800"/>
          </a:xfrm>
          <a:solidFill>
            <a:schemeClr val="accent2"/>
          </a:solidFill>
          <a:ln>
            <a:noFill/>
          </a:ln>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300" dirty="0">
                <a:solidFill>
                  <a:schemeClr val="accent1"/>
                </a:solidFill>
              </a:rPr>
              <a:t>Pilate, the Roman governor of the day, can find no reason to charge Jesus, but the chief priests, elders and others cry, “Crucify him! Crucify him!” Pilate can see that a riot is going to break out if he doesn’t give the crowd what it wants so he hands Jesus over to the people to be put to death.</a:t>
            </a:r>
            <a:endParaRPr lang="en-US" sz="2300" dirty="0">
              <a:solidFill>
                <a:schemeClr val="accent1"/>
              </a:solidFill>
            </a:endParaRPr>
          </a:p>
        </p:txBody>
      </p:sp>
      <p:pic>
        <p:nvPicPr>
          <p:cNvPr id="6" name="Picture 3">
            <a:extLst>
              <a:ext uri="{FF2B5EF4-FFF2-40B4-BE49-F238E27FC236}">
                <a16:creationId xmlns:a16="http://schemas.microsoft.com/office/drawing/2014/main" id="{66520220-A45C-4995-8461-577C8705776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48202"/>
            <a:ext cx="9906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A82D8A5D-B161-4978-8500-9FE6BBB39A91}"/>
              </a:ext>
            </a:extLst>
          </p:cNvPr>
          <p:cNvSpPr>
            <a:spLocks noGrp="1"/>
          </p:cNvSpPr>
          <p:nvPr>
            <p:ph sz="quarter" idx="4294967295"/>
          </p:nvPr>
        </p:nvSpPr>
        <p:spPr>
          <a:xfrm>
            <a:off x="5146047" y="2194560"/>
            <a:ext cx="4636128" cy="4114800"/>
          </a:xfrm>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300" dirty="0">
                <a:solidFill>
                  <a:schemeClr val="bg1"/>
                </a:solidFill>
              </a:rPr>
              <a:t>Standing in front of the angry crowd, Pilate literally washed his hands of responsibility for Jesus’s fate. He took the easy way out of the situation and didn’t stand up for Jesus and do what was right. Pilate’s choice showed he was not committed to justice like Jesus was.</a:t>
            </a:r>
          </a:p>
        </p:txBody>
      </p:sp>
      <p:sp>
        <p:nvSpPr>
          <p:cNvPr id="5" name="Title 1">
            <a:extLst>
              <a:ext uri="{FF2B5EF4-FFF2-40B4-BE49-F238E27FC236}">
                <a16:creationId xmlns:a16="http://schemas.microsoft.com/office/drawing/2014/main" id="{7A6D348B-3D86-41D7-B42B-7E8D56ADE5BD}"/>
              </a:ext>
            </a:extLst>
          </p:cNvPr>
          <p:cNvSpPr txBox="1">
            <a:spLocks/>
          </p:cNvSpPr>
          <p:nvPr/>
        </p:nvSpPr>
        <p:spPr>
          <a:xfrm>
            <a:off x="220565" y="737026"/>
            <a:ext cx="5406383"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1"/>
                </a:solidFill>
              </a:rPr>
              <a:t>Jesus is condemned to death</a:t>
            </a:r>
            <a:endParaRPr lang="en-AU" sz="2600" dirty="0">
              <a:solidFill>
                <a:schemeClr val="accent1"/>
              </a:solidFill>
            </a:endParaRPr>
          </a:p>
        </p:txBody>
      </p:sp>
    </p:spTree>
    <p:extLst>
      <p:ext uri="{BB962C8B-B14F-4D97-AF65-F5344CB8AC3E}">
        <p14:creationId xmlns:p14="http://schemas.microsoft.com/office/powerpoint/2010/main" val="2849816241"/>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4BC3-8289-4E8A-8B25-83CD1F89F06A}"/>
              </a:ext>
            </a:extLst>
          </p:cNvPr>
          <p:cNvSpPr>
            <a:spLocks noGrp="1"/>
          </p:cNvSpPr>
          <p:nvPr>
            <p:ph type="title"/>
          </p:nvPr>
        </p:nvSpPr>
        <p:spPr>
          <a:xfrm>
            <a:off x="220775" y="290355"/>
            <a:ext cx="7867884" cy="412945"/>
          </a:xfrm>
        </p:spPr>
        <p:txBody>
          <a:bodyPr/>
          <a:lstStyle/>
          <a:p>
            <a:r>
              <a:rPr lang="en-AU" cap="none" dirty="0">
                <a:solidFill>
                  <a:schemeClr val="accent1"/>
                </a:solidFill>
              </a:rPr>
              <a:t>STATION 13</a:t>
            </a:r>
            <a:endParaRPr lang="en-AU" b="0" cap="none" dirty="0">
              <a:solidFill>
                <a:schemeClr val="accent1"/>
              </a:solidFill>
            </a:endParaRPr>
          </a:p>
        </p:txBody>
      </p:sp>
      <p:sp>
        <p:nvSpPr>
          <p:cNvPr id="3" name="Content Placeholder 2">
            <a:extLst>
              <a:ext uri="{FF2B5EF4-FFF2-40B4-BE49-F238E27FC236}">
                <a16:creationId xmlns:a16="http://schemas.microsoft.com/office/drawing/2014/main" id="{F1421906-99C0-4621-A37C-E746733FDA62}"/>
              </a:ext>
            </a:extLst>
          </p:cNvPr>
          <p:cNvSpPr>
            <a:spLocks noGrp="1"/>
          </p:cNvSpPr>
          <p:nvPr>
            <p:ph sz="quarter" idx="10"/>
          </p:nvPr>
        </p:nvSpPr>
        <p:spPr>
          <a:xfrm>
            <a:off x="220776" y="2194560"/>
            <a:ext cx="4732225" cy="4114800"/>
          </a:xfrm>
          <a:solidFill>
            <a:schemeClr val="accent2"/>
          </a:solidFill>
          <a:ln>
            <a:noFill/>
          </a:ln>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accent1"/>
                </a:solidFill>
              </a:rPr>
              <a:t>A secret follower of Jesus named Joseph of </a:t>
            </a:r>
            <a:r>
              <a:rPr lang="en-AU" sz="2400" dirty="0" err="1">
                <a:solidFill>
                  <a:schemeClr val="accent1"/>
                </a:solidFill>
              </a:rPr>
              <a:t>Arimathaea</a:t>
            </a:r>
            <a:r>
              <a:rPr lang="en-AU" sz="2400" dirty="0">
                <a:solidFill>
                  <a:schemeClr val="accent1"/>
                </a:solidFill>
              </a:rPr>
              <a:t> asks Pilate if he can remove the body of Jesus from the cross. Pilate allows it, so Joseph and another follower named Nicodemus take it away and prepare it for burial. </a:t>
            </a:r>
          </a:p>
        </p:txBody>
      </p:sp>
      <p:pic>
        <p:nvPicPr>
          <p:cNvPr id="6" name="Picture 3">
            <a:extLst>
              <a:ext uri="{FF2B5EF4-FFF2-40B4-BE49-F238E27FC236}">
                <a16:creationId xmlns:a16="http://schemas.microsoft.com/office/drawing/2014/main" id="{66520220-A45C-4995-8461-577C8705776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48202"/>
            <a:ext cx="9906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A82D8A5D-B161-4978-8500-9FE6BBB39A91}"/>
              </a:ext>
            </a:extLst>
          </p:cNvPr>
          <p:cNvSpPr>
            <a:spLocks noGrp="1"/>
          </p:cNvSpPr>
          <p:nvPr>
            <p:ph sz="quarter" idx="4294967295"/>
          </p:nvPr>
        </p:nvSpPr>
        <p:spPr>
          <a:xfrm>
            <a:off x="5146047" y="2194560"/>
            <a:ext cx="4636128" cy="4114800"/>
          </a:xfrm>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bg1"/>
                </a:solidFill>
              </a:rPr>
              <a:t>Joseph of </a:t>
            </a:r>
            <a:r>
              <a:rPr lang="en-AU" sz="2400" dirty="0" err="1">
                <a:solidFill>
                  <a:schemeClr val="bg1"/>
                </a:solidFill>
              </a:rPr>
              <a:t>Arimathaea</a:t>
            </a:r>
            <a:r>
              <a:rPr lang="en-AU" sz="2400" dirty="0">
                <a:solidFill>
                  <a:schemeClr val="bg1"/>
                </a:solidFill>
              </a:rPr>
              <a:t> kept his care for Jesus secret because he was afraid of what might happen if it became public. But his fear did not keep him from acting with care and human dignity.</a:t>
            </a:r>
          </a:p>
        </p:txBody>
      </p:sp>
      <p:sp>
        <p:nvSpPr>
          <p:cNvPr id="5" name="Title 1">
            <a:extLst>
              <a:ext uri="{FF2B5EF4-FFF2-40B4-BE49-F238E27FC236}">
                <a16:creationId xmlns:a16="http://schemas.microsoft.com/office/drawing/2014/main" id="{7A6D348B-3D86-41D7-B42B-7E8D56ADE5BD}"/>
              </a:ext>
            </a:extLst>
          </p:cNvPr>
          <p:cNvSpPr txBox="1">
            <a:spLocks/>
          </p:cNvSpPr>
          <p:nvPr/>
        </p:nvSpPr>
        <p:spPr>
          <a:xfrm>
            <a:off x="220565" y="737026"/>
            <a:ext cx="5494435"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1"/>
                </a:solidFill>
              </a:rPr>
              <a:t>Jesus is taken down from the cross</a:t>
            </a:r>
            <a:endParaRPr lang="en-AU" sz="2600" dirty="0">
              <a:solidFill>
                <a:schemeClr val="accent1"/>
              </a:solidFill>
            </a:endParaRPr>
          </a:p>
        </p:txBody>
      </p:sp>
    </p:spTree>
    <p:extLst>
      <p:ext uri="{BB962C8B-B14F-4D97-AF65-F5344CB8AC3E}">
        <p14:creationId xmlns:p14="http://schemas.microsoft.com/office/powerpoint/2010/main" val="4147211201"/>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1950" dirty="0"/>
          </a:p>
        </p:txBody>
      </p:sp>
      <p:grpSp>
        <p:nvGrpSpPr>
          <p:cNvPr id="13" name="Group 12">
            <a:extLst>
              <a:ext uri="{FF2B5EF4-FFF2-40B4-BE49-F238E27FC236}">
                <a16:creationId xmlns:a16="http://schemas.microsoft.com/office/drawing/2014/main" id="{01A6CF34-E58F-482B-98AF-D0BF97EC8CDD}"/>
              </a:ext>
            </a:extLst>
          </p:cNvPr>
          <p:cNvGrpSpPr/>
          <p:nvPr/>
        </p:nvGrpSpPr>
        <p:grpSpPr>
          <a:xfrm>
            <a:off x="0" y="487680"/>
            <a:ext cx="9906000" cy="6370320"/>
            <a:chOff x="0" y="487680"/>
            <a:chExt cx="9906000" cy="6370320"/>
          </a:xfrm>
        </p:grpSpPr>
        <p:sp>
          <p:nvSpPr>
            <p:cNvPr id="11" name="Rectangle 10">
              <a:extLst>
                <a:ext uri="{FF2B5EF4-FFF2-40B4-BE49-F238E27FC236}">
                  <a16:creationId xmlns:a16="http://schemas.microsoft.com/office/drawing/2014/main" id="{7A1F44BA-FB75-47DF-BE1B-599293F3C136}"/>
                </a:ext>
              </a:extLst>
            </p:cNvPr>
            <p:cNvSpPr/>
            <p:nvPr/>
          </p:nvSpPr>
          <p:spPr bwMode="auto">
            <a:xfrm>
              <a:off x="0" y="5821680"/>
              <a:ext cx="9906000" cy="1036320"/>
            </a:xfrm>
            <a:prstGeom prst="rect">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pic>
          <p:nvPicPr>
            <p:cNvPr id="12" name="Picture Placeholder 5">
              <a:extLst>
                <a:ext uri="{FF2B5EF4-FFF2-40B4-BE49-F238E27FC236}">
                  <a16:creationId xmlns:a16="http://schemas.microsoft.com/office/drawing/2014/main" id="{62F62B77-7F08-44FA-9D53-49740A722B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752600" y="487680"/>
              <a:ext cx="6370320" cy="637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 Placeholder 2">
            <a:extLst>
              <a:ext uri="{FF2B5EF4-FFF2-40B4-BE49-F238E27FC236}">
                <a16:creationId xmlns:a16="http://schemas.microsoft.com/office/drawing/2014/main" id="{CA13510E-D9EA-4284-9901-E1886EAEADC6}"/>
              </a:ext>
            </a:extLst>
          </p:cNvPr>
          <p:cNvSpPr txBox="1">
            <a:spLocks/>
          </p:cNvSpPr>
          <p:nvPr/>
        </p:nvSpPr>
        <p:spPr bwMode="auto">
          <a:xfrm>
            <a:off x="308976" y="320272"/>
            <a:ext cx="3600000" cy="616746"/>
          </a:xfrm>
          <a:prstGeom prst="roundRect">
            <a:avLst>
              <a:gd name="adj" fmla="val 9670"/>
            </a:avLst>
          </a:prstGeom>
          <a:solidFill>
            <a:srgbClr val="C1DBC1"/>
          </a:solidFill>
          <a:ln w="38100">
            <a:solidFill>
              <a:schemeClr val="accent3"/>
            </a:solidFill>
          </a:ln>
          <a:extLst/>
        </p:spPr>
        <p:txBody>
          <a:bodyPr vert="horz" wrap="square" lIns="175500" tIns="175500" rIns="175500" bIns="175500" numCol="1" anchor="t" anchorCtr="0" compatLnSpc="1">
            <a:prstTxWarp prst="textNoShape">
              <a:avLst/>
            </a:prstTxWarp>
          </a:bodyPr>
          <a:lstStyle>
            <a:lvl1pPr algn="l" defTabSz="757158" rtl="0" eaLnBrk="1" fontAlgn="base" hangingPunct="1">
              <a:lnSpc>
                <a:spcPct val="80000"/>
              </a:lnSpc>
              <a:spcBef>
                <a:spcPts val="0"/>
              </a:spcBef>
              <a:spcAft>
                <a:spcPts val="244"/>
              </a:spcAft>
              <a:buSzPct val="90000"/>
              <a:buFont typeface="Wingdings" panose="05000000000000000000" pitchFamily="2" charset="2"/>
              <a:defRPr sz="3250" b="1" kern="1200" cap="all" baseline="0">
                <a:solidFill>
                  <a:schemeClr val="accent4"/>
                </a:solidFill>
                <a:latin typeface="+mn-lt"/>
                <a:ea typeface="+mn-ea"/>
                <a:cs typeface="Segoe UI" panose="020B0502040204020203" pitchFamily="34" charset="0"/>
              </a:defRPr>
            </a:lvl1pPr>
            <a:lvl2pPr marL="0" indent="0" algn="l" defTabSz="757158" rtl="0" eaLnBrk="1" fontAlgn="base" hangingPunct="1">
              <a:lnSpc>
                <a:spcPct val="80000"/>
              </a:lnSpc>
              <a:spcBef>
                <a:spcPts val="0"/>
              </a:spcBef>
              <a:spcAft>
                <a:spcPts val="975"/>
              </a:spcAft>
              <a:buSzPct val="90000"/>
              <a:buFont typeface="Arial" panose="020B0604020202020204" pitchFamily="34" charset="0"/>
              <a:buNone/>
              <a:defRPr sz="3250" b="1" kern="1200" cap="all" baseline="0">
                <a:solidFill>
                  <a:schemeClr val="accent4"/>
                </a:solidFill>
                <a:latin typeface="+mn-lt"/>
                <a:ea typeface="+mn-ea"/>
                <a:cs typeface="Segoe UI" panose="020B0502040204020203" pitchFamily="34" charset="0"/>
              </a:defRPr>
            </a:lvl2pPr>
            <a:lvl3pPr marL="0" indent="0" algn="l" defTabSz="757158" rtl="0" eaLnBrk="1" fontAlgn="base" hangingPunct="1">
              <a:lnSpc>
                <a:spcPct val="80000"/>
              </a:lnSpc>
              <a:spcBef>
                <a:spcPts val="3413"/>
              </a:spcBef>
              <a:spcAft>
                <a:spcPts val="975"/>
              </a:spcAft>
              <a:buSzPct val="90000"/>
              <a:buFont typeface="Arial" panose="020B0604020202020204" pitchFamily="34" charset="0"/>
              <a:buNone/>
              <a:defRPr sz="1950" b="1" kern="1200" cap="all" baseline="0">
                <a:solidFill>
                  <a:schemeClr val="bg1"/>
                </a:solidFill>
                <a:latin typeface="+mn-lt"/>
                <a:ea typeface="+mn-ea"/>
                <a:cs typeface="Segoe UI" panose="020B0502040204020203" pitchFamily="34" charset="0"/>
              </a:defRPr>
            </a:lvl3pPr>
            <a:lvl4pPr algn="l" defTabSz="757158" rtl="0" eaLnBrk="1" fontAlgn="base" hangingPunct="1">
              <a:lnSpc>
                <a:spcPct val="80000"/>
              </a:lnSpc>
              <a:spcBef>
                <a:spcPts val="0"/>
              </a:spcBef>
              <a:spcAft>
                <a:spcPts val="975"/>
              </a:spcAft>
              <a:buSzPct val="90000"/>
              <a:buFont typeface="Wingdings" panose="05000000000000000000" pitchFamily="2" charset="2"/>
              <a:defRPr sz="1950" b="1" kern="1200" cap="all" baseline="0">
                <a:solidFill>
                  <a:schemeClr val="bg1"/>
                </a:solidFill>
                <a:latin typeface="+mj-lt"/>
                <a:ea typeface="+mn-ea"/>
                <a:cs typeface="Segoe UI" panose="020B0502040204020203" pitchFamily="34" charset="0"/>
              </a:defRPr>
            </a:lvl4pPr>
            <a:lvl5pPr algn="l" defTabSz="757158" rtl="0" eaLnBrk="1" fontAlgn="base" hangingPunct="1">
              <a:lnSpc>
                <a:spcPct val="80000"/>
              </a:lnSpc>
              <a:spcBef>
                <a:spcPts val="0"/>
              </a:spcBef>
              <a:spcAft>
                <a:spcPts val="975"/>
              </a:spcAft>
              <a:buSzPct val="90000"/>
              <a:buFont typeface="Wingdings" panose="05000000000000000000" pitchFamily="2" charset="2"/>
              <a:defRPr sz="1950" kern="1200" cap="all" baseline="0">
                <a:solidFill>
                  <a:schemeClr val="bg1"/>
                </a:solidFill>
                <a:latin typeface="+mj-lt"/>
                <a:ea typeface="+mn-ea"/>
                <a:cs typeface="Segoe UI" panose="020B0502040204020203" pitchFamily="34" charset="0"/>
              </a:defRPr>
            </a:lvl5pPr>
            <a:lvl6pPr marL="2084147"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63083"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842020"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220956"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9pPr>
          </a:lstStyle>
          <a:p>
            <a:pPr lvl="1" algn="ctr">
              <a:defRPr/>
            </a:pPr>
            <a:r>
              <a:rPr lang="en-US" sz="2438" cap="none" dirty="0">
                <a:solidFill>
                  <a:schemeClr val="accent3"/>
                </a:solidFill>
              </a:rPr>
              <a:t>A Shared Story</a:t>
            </a:r>
          </a:p>
        </p:txBody>
      </p:sp>
      <p:pic>
        <p:nvPicPr>
          <p:cNvPr id="9" name="Picture 8">
            <a:extLst>
              <a:ext uri="{FF2B5EF4-FFF2-40B4-BE49-F238E27FC236}">
                <a16:creationId xmlns:a16="http://schemas.microsoft.com/office/drawing/2014/main" id="{1A3DCA0F-DF4B-4EC6-8EC2-7DCCC016DC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669181343"/>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AEE9-81A4-49C6-87A1-40A1D6C664F4}"/>
              </a:ext>
            </a:extLst>
          </p:cNvPr>
          <p:cNvSpPr>
            <a:spLocks noGrp="1"/>
          </p:cNvSpPr>
          <p:nvPr>
            <p:ph type="title"/>
          </p:nvPr>
        </p:nvSpPr>
        <p:spPr>
          <a:xfrm>
            <a:off x="275896" y="365760"/>
            <a:ext cx="1951650" cy="412945"/>
          </a:xfrm>
        </p:spPr>
        <p:txBody>
          <a:bodyPr/>
          <a:lstStyle/>
          <a:p>
            <a:r>
              <a:rPr lang="en-AU" sz="2600" cap="none" dirty="0">
                <a:solidFill>
                  <a:schemeClr val="accent4"/>
                </a:solidFill>
              </a:rPr>
              <a:t>Reflect</a:t>
            </a:r>
            <a:endParaRPr lang="en-AU" dirty="0">
              <a:solidFill>
                <a:schemeClr val="accent4"/>
              </a:solidFill>
            </a:endParaRPr>
          </a:p>
        </p:txBody>
      </p:sp>
      <p:sp>
        <p:nvSpPr>
          <p:cNvPr id="3" name="Content Placeholder 2">
            <a:extLst>
              <a:ext uri="{FF2B5EF4-FFF2-40B4-BE49-F238E27FC236}">
                <a16:creationId xmlns:a16="http://schemas.microsoft.com/office/drawing/2014/main" id="{631EC369-D109-4B46-BF4B-72B6A5A6B964}"/>
              </a:ext>
            </a:extLst>
          </p:cNvPr>
          <p:cNvSpPr>
            <a:spLocks noGrp="1"/>
          </p:cNvSpPr>
          <p:nvPr>
            <p:ph sz="quarter" idx="10"/>
          </p:nvPr>
        </p:nvSpPr>
        <p:spPr>
          <a:xfrm>
            <a:off x="220775" y="929640"/>
            <a:ext cx="4732228" cy="5562600"/>
          </a:xfrm>
          <a:solidFill>
            <a:schemeClr val="bg1"/>
          </a:solidFill>
        </p:spPr>
        <p:txBody>
          <a:bodyPr vert="horz" wrap="square" lIns="87750" tIns="87750" rIns="87750" bIns="87750" numCol="1" anchor="t" anchorCtr="0" compatLnSpc="1">
            <a:prstTxWarp prst="textNoShape">
              <a:avLst/>
            </a:prstTxWarp>
          </a:bodyPr>
          <a:lstStyle/>
          <a:p>
            <a:pPr marL="342900" indent="-342900">
              <a:lnSpc>
                <a:spcPct val="114000"/>
              </a:lnSpc>
              <a:spcAft>
                <a:spcPts val="1200"/>
              </a:spcAft>
              <a:buFont typeface="Arial" panose="020B0604020202020204" pitchFamily="34" charset="0"/>
              <a:buChar char="•"/>
            </a:pPr>
            <a:r>
              <a:rPr lang="en-AU" sz="2400" dirty="0"/>
              <a:t>Think of a time when you worked with others in a group or team to achieve something together. </a:t>
            </a:r>
          </a:p>
          <a:p>
            <a:pPr marL="342900" indent="-342900">
              <a:lnSpc>
                <a:spcPct val="114000"/>
              </a:lnSpc>
              <a:spcAft>
                <a:spcPts val="1200"/>
              </a:spcAft>
              <a:buFont typeface="Arial" panose="020B0604020202020204" pitchFamily="34" charset="0"/>
              <a:buChar char="•"/>
            </a:pPr>
            <a:r>
              <a:rPr lang="en-AU" sz="2400" dirty="0"/>
              <a:t>How did it feel when you had achieved your goal?</a:t>
            </a:r>
          </a:p>
        </p:txBody>
      </p:sp>
      <p:sp>
        <p:nvSpPr>
          <p:cNvPr id="5" name="Title 1">
            <a:extLst>
              <a:ext uri="{FF2B5EF4-FFF2-40B4-BE49-F238E27FC236}">
                <a16:creationId xmlns:a16="http://schemas.microsoft.com/office/drawing/2014/main" id="{5AE2A432-6457-49EE-AC36-C76E0486AE90}"/>
              </a:ext>
            </a:extLst>
          </p:cNvPr>
          <p:cNvSpPr txBox="1">
            <a:spLocks/>
          </p:cNvSpPr>
          <p:nvPr/>
        </p:nvSpPr>
        <p:spPr>
          <a:xfrm>
            <a:off x="5173775" y="929640"/>
            <a:ext cx="4589052"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4"/>
                </a:solidFill>
              </a:rPr>
              <a:t>Respond</a:t>
            </a:r>
            <a:endParaRPr lang="en-AU" sz="2600" dirty="0">
              <a:solidFill>
                <a:schemeClr val="accent4"/>
              </a:solidFill>
            </a:endParaRPr>
          </a:p>
        </p:txBody>
      </p:sp>
      <p:sp>
        <p:nvSpPr>
          <p:cNvPr id="13" name="Content Placeholder 3">
            <a:extLst>
              <a:ext uri="{FF2B5EF4-FFF2-40B4-BE49-F238E27FC236}">
                <a16:creationId xmlns:a16="http://schemas.microsoft.com/office/drawing/2014/main" id="{22CCF0B1-385A-42C9-BB60-B3759299199A}"/>
              </a:ext>
            </a:extLst>
          </p:cNvPr>
          <p:cNvSpPr txBox="1">
            <a:spLocks/>
          </p:cNvSpPr>
          <p:nvPr/>
        </p:nvSpPr>
        <p:spPr bwMode="auto">
          <a:xfrm>
            <a:off x="5212576" y="4648199"/>
            <a:ext cx="4472649" cy="184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000" spc="89" dirty="0">
                <a:solidFill>
                  <a:schemeClr val="accent4"/>
                </a:solidFill>
                <a:ea typeface="Roboto" pitchFamily="2" charset="0"/>
              </a:rPr>
              <a:t>“</a:t>
            </a:r>
            <a:r>
              <a:rPr lang="en-US" sz="2000" spc="89" dirty="0">
                <a:solidFill>
                  <a:schemeClr val="accent4"/>
                </a:solidFill>
                <a:ea typeface="Roboto" pitchFamily="2" charset="0"/>
              </a:rPr>
              <a:t>Love is strong, so strong that it alone has saved the world.”</a:t>
            </a:r>
          </a:p>
          <a:p>
            <a:pPr algn="ctr"/>
            <a:endParaRPr lang="en-US" sz="1000" spc="89" dirty="0">
              <a:solidFill>
                <a:schemeClr val="accent4"/>
              </a:solidFill>
              <a:ea typeface="Roboto" pitchFamily="2" charset="0"/>
            </a:endParaRPr>
          </a:p>
          <a:p>
            <a:pPr algn="ctr"/>
            <a:r>
              <a:rPr lang="en-US" sz="1600" spc="89" dirty="0">
                <a:solidFill>
                  <a:schemeClr val="accent4"/>
                </a:solidFill>
                <a:ea typeface="Roboto" pitchFamily="2" charset="0"/>
              </a:rPr>
              <a:t>Saint Oscar Romero, 20 May 1979</a:t>
            </a:r>
            <a:endParaRPr lang="en-AU" sz="1600" spc="89" dirty="0">
              <a:solidFill>
                <a:schemeClr val="accent4"/>
              </a:solidFill>
              <a:ea typeface="Roboto Medium" pitchFamily="2" charset="0"/>
            </a:endParaRPr>
          </a:p>
        </p:txBody>
      </p:sp>
      <p:sp>
        <p:nvSpPr>
          <p:cNvPr id="15" name="Content Placeholder 3">
            <a:extLst>
              <a:ext uri="{FF2B5EF4-FFF2-40B4-BE49-F238E27FC236}">
                <a16:creationId xmlns:a16="http://schemas.microsoft.com/office/drawing/2014/main" id="{890AF54F-B4CE-48B2-9914-99AC4EB65DFA}"/>
              </a:ext>
            </a:extLst>
          </p:cNvPr>
          <p:cNvSpPr txBox="1">
            <a:spLocks/>
          </p:cNvSpPr>
          <p:nvPr/>
        </p:nvSpPr>
        <p:spPr bwMode="auto">
          <a:xfrm>
            <a:off x="5173775" y="1508761"/>
            <a:ext cx="4511450" cy="2586990"/>
          </a:xfrm>
          <a:prstGeom prst="roundRect">
            <a:avLst>
              <a:gd name="adj" fmla="val 7766"/>
            </a:avLst>
          </a:prstGeom>
          <a:solidFill>
            <a:schemeClr val="bg1"/>
          </a:solidFill>
          <a:ln w="38100">
            <a:solidFill>
              <a:schemeClr val="accent4"/>
            </a:solidFill>
          </a:ln>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chemeClr val="tx1"/>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4000"/>
              </a:lnSpc>
              <a:spcAft>
                <a:spcPts val="1200"/>
              </a:spcAft>
            </a:pPr>
            <a:r>
              <a:rPr lang="en-AU" dirty="0"/>
              <a:t>Jesus, your love beyond measure inspires love in return. </a:t>
            </a:r>
          </a:p>
          <a:p>
            <a:pPr>
              <a:lnSpc>
                <a:spcPct val="114000"/>
              </a:lnSpc>
              <a:spcAft>
                <a:spcPts val="1200"/>
              </a:spcAft>
            </a:pPr>
            <a:r>
              <a:rPr lang="en-AU" b="1" dirty="0"/>
              <a:t>May we follow the way of love.</a:t>
            </a:r>
          </a:p>
        </p:txBody>
      </p:sp>
    </p:spTree>
    <p:extLst>
      <p:ext uri="{BB962C8B-B14F-4D97-AF65-F5344CB8AC3E}">
        <p14:creationId xmlns:p14="http://schemas.microsoft.com/office/powerpoint/2010/main" val="3079070417"/>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4BC3-8289-4E8A-8B25-83CD1F89F06A}"/>
              </a:ext>
            </a:extLst>
          </p:cNvPr>
          <p:cNvSpPr>
            <a:spLocks noGrp="1"/>
          </p:cNvSpPr>
          <p:nvPr>
            <p:ph type="title"/>
          </p:nvPr>
        </p:nvSpPr>
        <p:spPr>
          <a:xfrm>
            <a:off x="220775" y="290355"/>
            <a:ext cx="7867884" cy="412945"/>
          </a:xfrm>
        </p:spPr>
        <p:txBody>
          <a:bodyPr/>
          <a:lstStyle/>
          <a:p>
            <a:r>
              <a:rPr lang="en-AU" cap="none" dirty="0">
                <a:solidFill>
                  <a:schemeClr val="accent1"/>
                </a:solidFill>
              </a:rPr>
              <a:t>STATION 14</a:t>
            </a:r>
            <a:endParaRPr lang="en-AU" b="0" cap="none" dirty="0">
              <a:solidFill>
                <a:schemeClr val="accent1"/>
              </a:solidFill>
            </a:endParaRPr>
          </a:p>
        </p:txBody>
      </p:sp>
      <p:sp>
        <p:nvSpPr>
          <p:cNvPr id="3" name="Content Placeholder 2">
            <a:extLst>
              <a:ext uri="{FF2B5EF4-FFF2-40B4-BE49-F238E27FC236}">
                <a16:creationId xmlns:a16="http://schemas.microsoft.com/office/drawing/2014/main" id="{F1421906-99C0-4621-A37C-E746733FDA62}"/>
              </a:ext>
            </a:extLst>
          </p:cNvPr>
          <p:cNvSpPr>
            <a:spLocks noGrp="1"/>
          </p:cNvSpPr>
          <p:nvPr>
            <p:ph sz="quarter" idx="10"/>
          </p:nvPr>
        </p:nvSpPr>
        <p:spPr>
          <a:xfrm>
            <a:off x="220776" y="2194560"/>
            <a:ext cx="4732225" cy="4114800"/>
          </a:xfrm>
          <a:solidFill>
            <a:schemeClr val="accent2"/>
          </a:solidFill>
          <a:ln>
            <a:noFill/>
          </a:ln>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accent1"/>
                </a:solidFill>
                <a:cs typeface="Arial"/>
              </a:rPr>
              <a:t>Joseph of </a:t>
            </a:r>
            <a:r>
              <a:rPr lang="en-AU" sz="2400" dirty="0" err="1">
                <a:solidFill>
                  <a:schemeClr val="accent1"/>
                </a:solidFill>
                <a:cs typeface="Arial"/>
              </a:rPr>
              <a:t>Arimathaea</a:t>
            </a:r>
            <a:r>
              <a:rPr lang="en-AU" sz="2400" dirty="0">
                <a:solidFill>
                  <a:schemeClr val="accent1"/>
                </a:solidFill>
                <a:cs typeface="Arial"/>
              </a:rPr>
              <a:t> and Nicodemus wrap Jesus's body in linen cloths, with myrrh and aloes, then they lay it in a new tomb in the garden, near to where Jesus was crucified.</a:t>
            </a:r>
            <a:endParaRPr lang="en-US" sz="2400" dirty="0">
              <a:solidFill>
                <a:schemeClr val="accent1"/>
              </a:solidFill>
            </a:endParaRPr>
          </a:p>
        </p:txBody>
      </p:sp>
      <p:pic>
        <p:nvPicPr>
          <p:cNvPr id="6" name="Picture 3">
            <a:extLst>
              <a:ext uri="{FF2B5EF4-FFF2-40B4-BE49-F238E27FC236}">
                <a16:creationId xmlns:a16="http://schemas.microsoft.com/office/drawing/2014/main" id="{66520220-A45C-4995-8461-577C8705776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48202"/>
            <a:ext cx="9906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A82D8A5D-B161-4978-8500-9FE6BBB39A91}"/>
              </a:ext>
            </a:extLst>
          </p:cNvPr>
          <p:cNvSpPr>
            <a:spLocks noGrp="1"/>
          </p:cNvSpPr>
          <p:nvPr>
            <p:ph sz="quarter" idx="4294967295"/>
          </p:nvPr>
        </p:nvSpPr>
        <p:spPr>
          <a:xfrm>
            <a:off x="5146047" y="2194560"/>
            <a:ext cx="4636128" cy="4114800"/>
          </a:xfrm>
        </p:spPr>
        <p:txBody>
          <a:bodyPr vert="horz" wrap="square" lIns="87750" tIns="87750" rIns="87750" bIns="87750" numCol="1" anchor="t" anchorCtr="0" compatLnSpc="1">
            <a:prstTxWarp prst="textNoShape">
              <a:avLst/>
            </a:prstTxWarp>
          </a:bodyPr>
          <a:lstStyle/>
          <a:p>
            <a:pPr>
              <a:lnSpc>
                <a:spcPct val="114000"/>
              </a:lnSpc>
              <a:spcAft>
                <a:spcPts val="1200"/>
              </a:spcAft>
            </a:pPr>
            <a:r>
              <a:rPr lang="en-AU" sz="2400" dirty="0">
                <a:solidFill>
                  <a:schemeClr val="bg1"/>
                </a:solidFill>
                <a:cs typeface="Arial"/>
              </a:rPr>
              <a:t>Having endured a terrible loss, Jesus's friends were afraid and hid themselves away. </a:t>
            </a:r>
          </a:p>
          <a:p>
            <a:pPr>
              <a:lnSpc>
                <a:spcPct val="114000"/>
              </a:lnSpc>
              <a:spcAft>
                <a:spcPts val="1200"/>
              </a:spcAft>
            </a:pPr>
            <a:r>
              <a:rPr lang="en-AU" sz="2400" dirty="0">
                <a:solidFill>
                  <a:schemeClr val="bg1"/>
                </a:solidFill>
                <a:cs typeface="Arial"/>
              </a:rPr>
              <a:t>But soon, with love and courage, Mary Magdalene, Simon Peter and John would return to the tomb, only to find it empty.</a:t>
            </a:r>
          </a:p>
        </p:txBody>
      </p:sp>
      <p:sp>
        <p:nvSpPr>
          <p:cNvPr id="5" name="Title 1">
            <a:extLst>
              <a:ext uri="{FF2B5EF4-FFF2-40B4-BE49-F238E27FC236}">
                <a16:creationId xmlns:a16="http://schemas.microsoft.com/office/drawing/2014/main" id="{7A6D348B-3D86-41D7-B42B-7E8D56ADE5BD}"/>
              </a:ext>
            </a:extLst>
          </p:cNvPr>
          <p:cNvSpPr txBox="1">
            <a:spLocks/>
          </p:cNvSpPr>
          <p:nvPr/>
        </p:nvSpPr>
        <p:spPr>
          <a:xfrm>
            <a:off x="220565" y="737026"/>
            <a:ext cx="5494435"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1"/>
                </a:solidFill>
              </a:rPr>
              <a:t>Jesus is laid in the tomb</a:t>
            </a:r>
            <a:endParaRPr lang="en-AU" sz="2600" dirty="0">
              <a:solidFill>
                <a:schemeClr val="accent1"/>
              </a:solidFill>
            </a:endParaRPr>
          </a:p>
        </p:txBody>
      </p:sp>
    </p:spTree>
    <p:extLst>
      <p:ext uri="{BB962C8B-B14F-4D97-AF65-F5344CB8AC3E}">
        <p14:creationId xmlns:p14="http://schemas.microsoft.com/office/powerpoint/2010/main" val="3334471781"/>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1950" dirty="0"/>
          </a:p>
        </p:txBody>
      </p:sp>
      <p:pic>
        <p:nvPicPr>
          <p:cNvPr id="24" name="Picture Placeholder 23">
            <a:extLst>
              <a:ext uri="{FF2B5EF4-FFF2-40B4-BE49-F238E27FC236}">
                <a16:creationId xmlns:a16="http://schemas.microsoft.com/office/drawing/2014/main" id="{4E084A0D-D667-4873-A2F0-4F47CC3C9649}"/>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18" name="Text Placeholder 2">
            <a:extLst>
              <a:ext uri="{FF2B5EF4-FFF2-40B4-BE49-F238E27FC236}">
                <a16:creationId xmlns:a16="http://schemas.microsoft.com/office/drawing/2014/main" id="{ACD861F7-643C-409C-A8FB-755FD08E516E}"/>
              </a:ext>
            </a:extLst>
          </p:cNvPr>
          <p:cNvSpPr txBox="1">
            <a:spLocks/>
          </p:cNvSpPr>
          <p:nvPr/>
        </p:nvSpPr>
        <p:spPr bwMode="auto">
          <a:xfrm>
            <a:off x="308976" y="320272"/>
            <a:ext cx="3600000" cy="616746"/>
          </a:xfrm>
          <a:prstGeom prst="roundRect">
            <a:avLst>
              <a:gd name="adj" fmla="val 9670"/>
            </a:avLst>
          </a:prstGeom>
          <a:solidFill>
            <a:srgbClr val="C1DBC1"/>
          </a:solidFill>
          <a:ln w="38100">
            <a:solidFill>
              <a:schemeClr val="accent3"/>
            </a:solidFill>
          </a:ln>
          <a:extLst/>
        </p:spPr>
        <p:txBody>
          <a:bodyPr vert="horz" wrap="square" lIns="175500" tIns="175500" rIns="175500" bIns="175500" numCol="1" anchor="t" anchorCtr="0" compatLnSpc="1">
            <a:prstTxWarp prst="textNoShape">
              <a:avLst/>
            </a:prstTxWarp>
          </a:bodyPr>
          <a:lstStyle>
            <a:lvl1pPr algn="l" defTabSz="757158" rtl="0" eaLnBrk="1" fontAlgn="base" hangingPunct="1">
              <a:lnSpc>
                <a:spcPct val="80000"/>
              </a:lnSpc>
              <a:spcBef>
                <a:spcPts val="0"/>
              </a:spcBef>
              <a:spcAft>
                <a:spcPts val="244"/>
              </a:spcAft>
              <a:buSzPct val="90000"/>
              <a:buFont typeface="Wingdings" panose="05000000000000000000" pitchFamily="2" charset="2"/>
              <a:defRPr sz="3250" b="1" kern="1200" cap="all" baseline="0">
                <a:solidFill>
                  <a:schemeClr val="accent4"/>
                </a:solidFill>
                <a:latin typeface="+mn-lt"/>
                <a:ea typeface="+mn-ea"/>
                <a:cs typeface="Segoe UI" panose="020B0502040204020203" pitchFamily="34" charset="0"/>
              </a:defRPr>
            </a:lvl1pPr>
            <a:lvl2pPr marL="0" indent="0" algn="l" defTabSz="757158" rtl="0" eaLnBrk="1" fontAlgn="base" hangingPunct="1">
              <a:lnSpc>
                <a:spcPct val="80000"/>
              </a:lnSpc>
              <a:spcBef>
                <a:spcPts val="0"/>
              </a:spcBef>
              <a:spcAft>
                <a:spcPts val="975"/>
              </a:spcAft>
              <a:buSzPct val="90000"/>
              <a:buFont typeface="Arial" panose="020B0604020202020204" pitchFamily="34" charset="0"/>
              <a:buNone/>
              <a:defRPr sz="3250" b="1" kern="1200" cap="all" baseline="0">
                <a:solidFill>
                  <a:schemeClr val="accent4"/>
                </a:solidFill>
                <a:latin typeface="+mn-lt"/>
                <a:ea typeface="+mn-ea"/>
                <a:cs typeface="Segoe UI" panose="020B0502040204020203" pitchFamily="34" charset="0"/>
              </a:defRPr>
            </a:lvl2pPr>
            <a:lvl3pPr marL="0" indent="0" algn="l" defTabSz="757158" rtl="0" eaLnBrk="1" fontAlgn="base" hangingPunct="1">
              <a:lnSpc>
                <a:spcPct val="80000"/>
              </a:lnSpc>
              <a:spcBef>
                <a:spcPts val="3413"/>
              </a:spcBef>
              <a:spcAft>
                <a:spcPts val="975"/>
              </a:spcAft>
              <a:buSzPct val="90000"/>
              <a:buFont typeface="Arial" panose="020B0604020202020204" pitchFamily="34" charset="0"/>
              <a:buNone/>
              <a:defRPr sz="1950" b="1" kern="1200" cap="all" baseline="0">
                <a:solidFill>
                  <a:schemeClr val="bg1"/>
                </a:solidFill>
                <a:latin typeface="+mn-lt"/>
                <a:ea typeface="+mn-ea"/>
                <a:cs typeface="Segoe UI" panose="020B0502040204020203" pitchFamily="34" charset="0"/>
              </a:defRPr>
            </a:lvl3pPr>
            <a:lvl4pPr algn="l" defTabSz="757158" rtl="0" eaLnBrk="1" fontAlgn="base" hangingPunct="1">
              <a:lnSpc>
                <a:spcPct val="80000"/>
              </a:lnSpc>
              <a:spcBef>
                <a:spcPts val="0"/>
              </a:spcBef>
              <a:spcAft>
                <a:spcPts val="975"/>
              </a:spcAft>
              <a:buSzPct val="90000"/>
              <a:buFont typeface="Wingdings" panose="05000000000000000000" pitchFamily="2" charset="2"/>
              <a:defRPr sz="1950" b="1" kern="1200" cap="all" baseline="0">
                <a:solidFill>
                  <a:schemeClr val="bg1"/>
                </a:solidFill>
                <a:latin typeface="+mj-lt"/>
                <a:ea typeface="+mn-ea"/>
                <a:cs typeface="Segoe UI" panose="020B0502040204020203" pitchFamily="34" charset="0"/>
              </a:defRPr>
            </a:lvl4pPr>
            <a:lvl5pPr algn="l" defTabSz="757158" rtl="0" eaLnBrk="1" fontAlgn="base" hangingPunct="1">
              <a:lnSpc>
                <a:spcPct val="80000"/>
              </a:lnSpc>
              <a:spcBef>
                <a:spcPts val="0"/>
              </a:spcBef>
              <a:spcAft>
                <a:spcPts val="975"/>
              </a:spcAft>
              <a:buSzPct val="90000"/>
              <a:buFont typeface="Wingdings" panose="05000000000000000000" pitchFamily="2" charset="2"/>
              <a:defRPr sz="1950" kern="1200" cap="all" baseline="0">
                <a:solidFill>
                  <a:schemeClr val="bg1"/>
                </a:solidFill>
                <a:latin typeface="+mj-lt"/>
                <a:ea typeface="+mn-ea"/>
                <a:cs typeface="Segoe UI" panose="020B0502040204020203" pitchFamily="34" charset="0"/>
              </a:defRPr>
            </a:lvl5pPr>
            <a:lvl6pPr marL="2084147"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63083"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842020"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220956" indent="-189469" algn="l" defTabSz="757872" rtl="0" eaLnBrk="1" latinLnBrk="0" hangingPunct="1">
              <a:spcBef>
                <a:spcPct val="20000"/>
              </a:spcBef>
              <a:buFont typeface="Arial" pitchFamily="34" charset="0"/>
              <a:buChar char="•"/>
              <a:defRPr sz="1625" kern="1200">
                <a:solidFill>
                  <a:schemeClr val="tx1"/>
                </a:solidFill>
                <a:latin typeface="+mn-lt"/>
                <a:ea typeface="+mn-ea"/>
                <a:cs typeface="+mn-cs"/>
              </a:defRPr>
            </a:lvl9pPr>
          </a:lstStyle>
          <a:p>
            <a:pPr lvl="1" algn="ctr">
              <a:defRPr/>
            </a:pPr>
            <a:r>
              <a:rPr lang="en-US" sz="2438" cap="none" dirty="0" err="1">
                <a:solidFill>
                  <a:schemeClr val="accent3"/>
                </a:solidFill>
              </a:rPr>
              <a:t>Leaia’s</a:t>
            </a:r>
            <a:r>
              <a:rPr lang="en-US" sz="2438" cap="none" dirty="0">
                <a:solidFill>
                  <a:schemeClr val="accent3"/>
                </a:solidFill>
              </a:rPr>
              <a:t> Story</a:t>
            </a:r>
          </a:p>
        </p:txBody>
      </p:sp>
      <p:pic>
        <p:nvPicPr>
          <p:cNvPr id="19" name="Picture 18">
            <a:extLst>
              <a:ext uri="{FF2B5EF4-FFF2-40B4-BE49-F238E27FC236}">
                <a16:creationId xmlns:a16="http://schemas.microsoft.com/office/drawing/2014/main" id="{94516872-B40A-4FC1-BCD7-7E46D7158F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394513303"/>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AEE9-81A4-49C6-87A1-40A1D6C664F4}"/>
              </a:ext>
            </a:extLst>
          </p:cNvPr>
          <p:cNvSpPr>
            <a:spLocks noGrp="1"/>
          </p:cNvSpPr>
          <p:nvPr>
            <p:ph type="title"/>
          </p:nvPr>
        </p:nvSpPr>
        <p:spPr>
          <a:xfrm>
            <a:off x="275896" y="365760"/>
            <a:ext cx="1951650" cy="412945"/>
          </a:xfrm>
        </p:spPr>
        <p:txBody>
          <a:bodyPr/>
          <a:lstStyle/>
          <a:p>
            <a:r>
              <a:rPr lang="en-AU" sz="2600" cap="none" dirty="0">
                <a:solidFill>
                  <a:schemeClr val="accent4"/>
                </a:solidFill>
              </a:rPr>
              <a:t>Reflect</a:t>
            </a:r>
            <a:endParaRPr lang="en-AU" dirty="0">
              <a:solidFill>
                <a:schemeClr val="accent4"/>
              </a:solidFill>
            </a:endParaRPr>
          </a:p>
        </p:txBody>
      </p:sp>
      <p:sp>
        <p:nvSpPr>
          <p:cNvPr id="3" name="Content Placeholder 2">
            <a:extLst>
              <a:ext uri="{FF2B5EF4-FFF2-40B4-BE49-F238E27FC236}">
                <a16:creationId xmlns:a16="http://schemas.microsoft.com/office/drawing/2014/main" id="{631EC369-D109-4B46-BF4B-72B6A5A6B964}"/>
              </a:ext>
            </a:extLst>
          </p:cNvPr>
          <p:cNvSpPr>
            <a:spLocks noGrp="1"/>
          </p:cNvSpPr>
          <p:nvPr>
            <p:ph sz="quarter" idx="10"/>
          </p:nvPr>
        </p:nvSpPr>
        <p:spPr>
          <a:xfrm>
            <a:off x="220775" y="929640"/>
            <a:ext cx="4732228" cy="5562600"/>
          </a:xfrm>
          <a:solidFill>
            <a:schemeClr val="bg1"/>
          </a:solidFill>
        </p:spPr>
        <p:txBody>
          <a:bodyPr vert="horz" wrap="square" lIns="87750" tIns="87750" rIns="87750" bIns="87750" numCol="1" anchor="t" anchorCtr="0" compatLnSpc="1">
            <a:prstTxWarp prst="textNoShape">
              <a:avLst/>
            </a:prstTxWarp>
          </a:bodyPr>
          <a:lstStyle/>
          <a:p>
            <a:pPr marL="342900" indent="-342900">
              <a:lnSpc>
                <a:spcPct val="114000"/>
              </a:lnSpc>
              <a:spcAft>
                <a:spcPts val="844"/>
              </a:spcAft>
              <a:buFont typeface="Arial" panose="020B0604020202020204" pitchFamily="34" charset="0"/>
              <a:buChar char="•"/>
            </a:pPr>
            <a:r>
              <a:rPr lang="en-AU" sz="2400" dirty="0">
                <a:cs typeface="Arial"/>
              </a:rPr>
              <a:t>In his letter </a:t>
            </a:r>
            <a:r>
              <a:rPr lang="en-AU" sz="2400" i="1" dirty="0" err="1">
                <a:cs typeface="Arial"/>
              </a:rPr>
              <a:t>Laudato</a:t>
            </a:r>
            <a:r>
              <a:rPr lang="en-AU" sz="2400" i="1" dirty="0">
                <a:cs typeface="Arial"/>
              </a:rPr>
              <a:t> Si’, </a:t>
            </a:r>
            <a:r>
              <a:rPr lang="en-AU" sz="2400" dirty="0">
                <a:cs typeface="Arial"/>
              </a:rPr>
              <a:t>Pope Francis quotes the </a:t>
            </a:r>
            <a:r>
              <a:rPr lang="en-AU" sz="2400" i="1" dirty="0">
                <a:cs typeface="Arial"/>
              </a:rPr>
              <a:t>Earth Charter </a:t>
            </a:r>
            <a:r>
              <a:rPr lang="en-AU" sz="2400" dirty="0">
                <a:cs typeface="Arial"/>
              </a:rPr>
              <a:t>to pose a “courageous challenge” to foster “a new reverence for life”.</a:t>
            </a:r>
          </a:p>
          <a:p>
            <a:pPr marL="342900" indent="-342900">
              <a:lnSpc>
                <a:spcPct val="114000"/>
              </a:lnSpc>
              <a:spcAft>
                <a:spcPts val="844"/>
              </a:spcAft>
              <a:buFont typeface="Arial" panose="020B0604020202020204" pitchFamily="34" charset="0"/>
              <a:buChar char="•"/>
            </a:pPr>
            <a:r>
              <a:rPr lang="en-AU" sz="2400" dirty="0">
                <a:cs typeface="Arial"/>
              </a:rPr>
              <a:t>What small daily actions will you take to show your deep respect for life?</a:t>
            </a:r>
          </a:p>
        </p:txBody>
      </p:sp>
      <p:sp>
        <p:nvSpPr>
          <p:cNvPr id="5" name="Title 1">
            <a:extLst>
              <a:ext uri="{FF2B5EF4-FFF2-40B4-BE49-F238E27FC236}">
                <a16:creationId xmlns:a16="http://schemas.microsoft.com/office/drawing/2014/main" id="{5AE2A432-6457-49EE-AC36-C76E0486AE90}"/>
              </a:ext>
            </a:extLst>
          </p:cNvPr>
          <p:cNvSpPr txBox="1">
            <a:spLocks/>
          </p:cNvSpPr>
          <p:nvPr/>
        </p:nvSpPr>
        <p:spPr>
          <a:xfrm>
            <a:off x="5173775" y="929640"/>
            <a:ext cx="4589052"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4"/>
                </a:solidFill>
              </a:rPr>
              <a:t>Respond</a:t>
            </a:r>
            <a:endParaRPr lang="en-AU" sz="2600" dirty="0">
              <a:solidFill>
                <a:schemeClr val="accent4"/>
              </a:solidFill>
            </a:endParaRPr>
          </a:p>
        </p:txBody>
      </p:sp>
      <p:sp>
        <p:nvSpPr>
          <p:cNvPr id="13" name="Content Placeholder 3">
            <a:extLst>
              <a:ext uri="{FF2B5EF4-FFF2-40B4-BE49-F238E27FC236}">
                <a16:creationId xmlns:a16="http://schemas.microsoft.com/office/drawing/2014/main" id="{22CCF0B1-385A-42C9-BB60-B3759299199A}"/>
              </a:ext>
            </a:extLst>
          </p:cNvPr>
          <p:cNvSpPr txBox="1">
            <a:spLocks/>
          </p:cNvSpPr>
          <p:nvPr/>
        </p:nvSpPr>
        <p:spPr bwMode="auto">
          <a:xfrm>
            <a:off x="5212576" y="4424267"/>
            <a:ext cx="4472649" cy="184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000" spc="89" dirty="0">
                <a:solidFill>
                  <a:schemeClr val="accent4"/>
                </a:solidFill>
                <a:ea typeface="Roboto" pitchFamily="2" charset="0"/>
              </a:rPr>
              <a:t>“Let ours be a time remembered for the awakening of a new reverence for life…” </a:t>
            </a:r>
          </a:p>
          <a:p>
            <a:pPr algn="ctr"/>
            <a:endParaRPr lang="en-AU" sz="1000" spc="89" dirty="0">
              <a:solidFill>
                <a:schemeClr val="accent4"/>
              </a:solidFill>
              <a:ea typeface="Roboto" pitchFamily="2" charset="0"/>
            </a:endParaRPr>
          </a:p>
          <a:p>
            <a:pPr algn="ctr"/>
            <a:r>
              <a:rPr lang="en-AU" sz="1600" i="1" spc="89" dirty="0">
                <a:solidFill>
                  <a:schemeClr val="accent4"/>
                </a:solidFill>
                <a:ea typeface="Roboto Medium" pitchFamily="2" charset="0"/>
              </a:rPr>
              <a:t>*Earth Charter </a:t>
            </a:r>
            <a:r>
              <a:rPr lang="en-AU" sz="1600" spc="89" dirty="0">
                <a:solidFill>
                  <a:schemeClr val="accent4"/>
                </a:solidFill>
                <a:ea typeface="Roboto Medium" pitchFamily="2" charset="0"/>
              </a:rPr>
              <a:t>(2000) in Pope Francis, </a:t>
            </a:r>
            <a:r>
              <a:rPr lang="en-AU" sz="1600" i="1" spc="89" dirty="0" err="1">
                <a:solidFill>
                  <a:schemeClr val="accent4"/>
                </a:solidFill>
                <a:ea typeface="Roboto Medium" pitchFamily="2" charset="0"/>
              </a:rPr>
              <a:t>Laudato</a:t>
            </a:r>
            <a:r>
              <a:rPr lang="en-AU" sz="1600" i="1" spc="89" dirty="0">
                <a:solidFill>
                  <a:schemeClr val="accent4"/>
                </a:solidFill>
                <a:ea typeface="Roboto Medium" pitchFamily="2" charset="0"/>
              </a:rPr>
              <a:t> Si’</a:t>
            </a:r>
            <a:r>
              <a:rPr lang="en-AU" sz="1600" spc="89" dirty="0">
                <a:solidFill>
                  <a:schemeClr val="accent4"/>
                </a:solidFill>
                <a:ea typeface="Roboto Medium" pitchFamily="2" charset="0"/>
              </a:rPr>
              <a:t> n207</a:t>
            </a:r>
          </a:p>
          <a:p>
            <a:pPr algn="ctr"/>
            <a:endParaRPr lang="en-AU" sz="1600" spc="89" dirty="0">
              <a:solidFill>
                <a:schemeClr val="accent4"/>
              </a:solidFill>
              <a:ea typeface="Roboto Medium" pitchFamily="2" charset="0"/>
            </a:endParaRPr>
          </a:p>
        </p:txBody>
      </p:sp>
      <p:sp>
        <p:nvSpPr>
          <p:cNvPr id="15" name="Content Placeholder 3">
            <a:extLst>
              <a:ext uri="{FF2B5EF4-FFF2-40B4-BE49-F238E27FC236}">
                <a16:creationId xmlns:a16="http://schemas.microsoft.com/office/drawing/2014/main" id="{890AF54F-B4CE-48B2-9914-99AC4EB65DFA}"/>
              </a:ext>
            </a:extLst>
          </p:cNvPr>
          <p:cNvSpPr txBox="1">
            <a:spLocks/>
          </p:cNvSpPr>
          <p:nvPr/>
        </p:nvSpPr>
        <p:spPr bwMode="auto">
          <a:xfrm>
            <a:off x="5173775" y="1508761"/>
            <a:ext cx="4511450" cy="2586990"/>
          </a:xfrm>
          <a:prstGeom prst="roundRect">
            <a:avLst>
              <a:gd name="adj" fmla="val 7766"/>
            </a:avLst>
          </a:prstGeom>
          <a:solidFill>
            <a:schemeClr val="bg1"/>
          </a:solidFill>
          <a:ln w="38100">
            <a:solidFill>
              <a:schemeClr val="accent4"/>
            </a:solidFill>
          </a:ln>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chemeClr val="tx1"/>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4000"/>
              </a:lnSpc>
              <a:spcAft>
                <a:spcPts val="1200"/>
              </a:spcAft>
            </a:pPr>
            <a:r>
              <a:rPr lang="en-AU" dirty="0"/>
              <a:t>Jesus, inspire us to be courageous.</a:t>
            </a:r>
          </a:p>
          <a:p>
            <a:pPr>
              <a:lnSpc>
                <a:spcPct val="114000"/>
              </a:lnSpc>
              <a:spcAft>
                <a:spcPts val="1200"/>
              </a:spcAft>
            </a:pPr>
            <a:r>
              <a:rPr lang="en-AU" b="1" dirty="0"/>
              <a:t>May we follow the way of courage.</a:t>
            </a:r>
          </a:p>
        </p:txBody>
      </p:sp>
    </p:spTree>
    <p:extLst>
      <p:ext uri="{BB962C8B-B14F-4D97-AF65-F5344CB8AC3E}">
        <p14:creationId xmlns:p14="http://schemas.microsoft.com/office/powerpoint/2010/main" val="379908507"/>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1950" dirty="0"/>
          </a:p>
        </p:txBody>
      </p:sp>
      <p:pic>
        <p:nvPicPr>
          <p:cNvPr id="13" name="Picture Placeholder 12">
            <a:extLst>
              <a:ext uri="{FF2B5EF4-FFF2-40B4-BE49-F238E27FC236}">
                <a16:creationId xmlns:a16="http://schemas.microsoft.com/office/drawing/2014/main" id="{0E0B2BB3-DBEE-4F19-8731-1AA82BAC2350}"/>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0"/>
            <a:ext cx="9906000" cy="6858000"/>
          </a:xfrm>
        </p:spPr>
      </p:pic>
      <p:sp>
        <p:nvSpPr>
          <p:cNvPr id="7" name="Content Placeholder 3">
            <a:extLst>
              <a:ext uri="{FF2B5EF4-FFF2-40B4-BE49-F238E27FC236}">
                <a16:creationId xmlns:a16="http://schemas.microsoft.com/office/drawing/2014/main" id="{EA55907E-5B27-4829-A514-3DD588ABEC66}"/>
              </a:ext>
            </a:extLst>
          </p:cNvPr>
          <p:cNvSpPr txBox="1">
            <a:spLocks/>
          </p:cNvSpPr>
          <p:nvPr/>
        </p:nvSpPr>
        <p:spPr bwMode="auto">
          <a:xfrm>
            <a:off x="308976" y="1257290"/>
            <a:ext cx="5466984" cy="2179320"/>
          </a:xfrm>
          <a:prstGeom prst="roundRect">
            <a:avLst>
              <a:gd name="adj" fmla="val 7766"/>
            </a:avLst>
          </a:prstGeom>
          <a:solidFill>
            <a:schemeClr val="bg1"/>
          </a:solidFill>
          <a:ln w="38100">
            <a:solidFill>
              <a:schemeClr val="accent4"/>
            </a:solidFill>
          </a:ln>
          <a:extLst/>
        </p:spPr>
        <p:txBody>
          <a:bodyPr vert="horz" wrap="square" lIns="87750" tIns="87750" rIns="87750" bIns="87750" numCol="1" anchor="ctr"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chemeClr val="tx1"/>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3088"/>
              </a:lnSpc>
              <a:spcAft>
                <a:spcPts val="975"/>
              </a:spcAft>
            </a:pPr>
            <a:r>
              <a:rPr lang="en-AU" dirty="0"/>
              <a:t>We have walked the way of the cross. </a:t>
            </a:r>
          </a:p>
          <a:p>
            <a:pPr>
              <a:lnSpc>
                <a:spcPts val="3088"/>
              </a:lnSpc>
              <a:spcAft>
                <a:spcPts val="975"/>
              </a:spcAft>
            </a:pPr>
            <a:r>
              <a:rPr lang="en-AU" dirty="0"/>
              <a:t>Now, we continue in the way of hope, remembering that Christ is risen! </a:t>
            </a:r>
          </a:p>
        </p:txBody>
      </p:sp>
      <p:sp>
        <p:nvSpPr>
          <p:cNvPr id="11" name="Text Placeholder 2">
            <a:extLst>
              <a:ext uri="{FF2B5EF4-FFF2-40B4-BE49-F238E27FC236}">
                <a16:creationId xmlns:a16="http://schemas.microsoft.com/office/drawing/2014/main" id="{2DE9E1C3-2399-421B-A0D1-77F11F6FDD08}"/>
              </a:ext>
            </a:extLst>
          </p:cNvPr>
          <p:cNvSpPr>
            <a:spLocks noGrp="1"/>
          </p:cNvSpPr>
          <p:nvPr>
            <p:ph type="body" sz="quarter" idx="12"/>
          </p:nvPr>
        </p:nvSpPr>
        <p:spPr>
          <a:xfrm>
            <a:off x="308976" y="320272"/>
            <a:ext cx="2520000" cy="616746"/>
          </a:xfrm>
          <a:solidFill>
            <a:srgbClr val="C1DBC1"/>
          </a:solidFill>
          <a:ln w="38100">
            <a:solidFill>
              <a:schemeClr val="accent3"/>
            </a:solidFill>
          </a:ln>
        </p:spPr>
        <p:txBody>
          <a:bodyPr vert="horz" wrap="square" lIns="175500" tIns="175500" rIns="175500" bIns="175500" numCol="1" anchor="t" anchorCtr="0" compatLnSpc="1">
            <a:prstTxWarp prst="textNoShape">
              <a:avLst/>
            </a:prstTxWarp>
          </a:bodyPr>
          <a:lstStyle/>
          <a:p>
            <a:pPr lvl="1" algn="ctr">
              <a:defRPr/>
            </a:pPr>
            <a:r>
              <a:rPr lang="en-US" sz="2438" cap="none" dirty="0">
                <a:solidFill>
                  <a:schemeClr val="accent3"/>
                </a:solidFill>
              </a:rPr>
              <a:t>Close</a:t>
            </a:r>
          </a:p>
        </p:txBody>
      </p:sp>
      <p:pic>
        <p:nvPicPr>
          <p:cNvPr id="12" name="Picture 11">
            <a:extLst>
              <a:ext uri="{FF2B5EF4-FFF2-40B4-BE49-F238E27FC236}">
                <a16:creationId xmlns:a16="http://schemas.microsoft.com/office/drawing/2014/main" id="{F3D7BF11-6B5E-4CAA-A4E7-B64B4F39B0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1601137296"/>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en-US" altLang="en-US" sz="1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Placeholder 4">
            <a:extLst>
              <a:ext uri="{FF2B5EF4-FFF2-40B4-BE49-F238E27FC236}">
                <a16:creationId xmlns:a16="http://schemas.microsoft.com/office/drawing/2014/main" id="{90D1D26B-F04B-4B2B-8CC0-2A9872C8308B}"/>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0"/>
            <a:ext cx="9906000" cy="6858000"/>
          </a:xfrm>
        </p:spPr>
      </p:pic>
      <p:sp>
        <p:nvSpPr>
          <p:cNvPr id="7" name="Content Placeholder 3">
            <a:extLst>
              <a:ext uri="{FF2B5EF4-FFF2-40B4-BE49-F238E27FC236}">
                <a16:creationId xmlns:a16="http://schemas.microsoft.com/office/drawing/2014/main" id="{EA55907E-5B27-4829-A514-3DD588ABEC66}"/>
              </a:ext>
            </a:extLst>
          </p:cNvPr>
          <p:cNvSpPr txBox="1">
            <a:spLocks/>
          </p:cNvSpPr>
          <p:nvPr/>
        </p:nvSpPr>
        <p:spPr bwMode="auto">
          <a:xfrm>
            <a:off x="308976" y="324230"/>
            <a:ext cx="5466984" cy="2179320"/>
          </a:xfrm>
          <a:prstGeom prst="roundRect">
            <a:avLst>
              <a:gd name="adj" fmla="val 7766"/>
            </a:avLst>
          </a:prstGeom>
          <a:solidFill>
            <a:schemeClr val="bg1"/>
          </a:solidFill>
          <a:ln w="38100">
            <a:solidFill>
              <a:schemeClr val="accent4"/>
            </a:solidFill>
          </a:ln>
          <a:extLst/>
        </p:spPr>
        <p:txBody>
          <a:bodyPr vert="horz" wrap="square" lIns="87750" tIns="87750" rIns="87750" bIns="87750" numCol="1" anchor="ctr"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chemeClr val="tx1"/>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1863" rtl="0" eaLnBrk="1" fontAlgn="base" latinLnBrk="0" hangingPunct="1">
              <a:lnSpc>
                <a:spcPts val="3088"/>
              </a:lnSpc>
              <a:spcBef>
                <a:spcPct val="0"/>
              </a:spcBef>
              <a:spcAft>
                <a:spcPts val="975"/>
              </a:spcAft>
              <a:buClrTx/>
              <a:buSzPct val="90000"/>
              <a:buFont typeface="Wingdings" panose="05000000000000000000" pitchFamily="2" charset="2"/>
              <a:buNone/>
              <a:tabLst/>
              <a:defRPr/>
            </a:pPr>
            <a:r>
              <a:rPr kumimoji="0" lang="en-AU" sz="2400" b="1" i="0" u="none" strike="noStrike" kern="1200" cap="none" spc="0" normalizeH="0" baseline="0" noProof="0" dirty="0">
                <a:ln>
                  <a:noFill/>
                </a:ln>
                <a:solidFill>
                  <a:srgbClr val="000000"/>
                </a:solidFill>
                <a:effectLst/>
                <a:uLnTx/>
                <a:uFillTx/>
                <a:latin typeface="Arial" panose="020B0604020202020204"/>
                <a:ea typeface="+mn-ea"/>
                <a:cs typeface="Segoe UI" panose="020B0502040204020203" pitchFamily="34" charset="0"/>
              </a:rPr>
              <a:t>May we follow the way of hope, working together to end poverty, promote justice and uphold dignity. Amen.</a:t>
            </a:r>
            <a:endParaRPr kumimoji="0" lang="en-AU" sz="2400" b="0" i="0" u="none" strike="noStrike" kern="1200" cap="none" spc="0" normalizeH="0" baseline="0" noProof="0" dirty="0">
              <a:ln>
                <a:noFill/>
              </a:ln>
              <a:solidFill>
                <a:srgbClr val="000000"/>
              </a:solidFill>
              <a:effectLst/>
              <a:uLnTx/>
              <a:uFillTx/>
              <a:latin typeface="Arial" panose="020B0604020202020204"/>
              <a:ea typeface="+mn-ea"/>
              <a:cs typeface="Segoe UI" panose="020B0502040204020203" pitchFamily="34" charset="0"/>
            </a:endParaRPr>
          </a:p>
        </p:txBody>
      </p:sp>
      <p:pic>
        <p:nvPicPr>
          <p:cNvPr id="12" name="Picture 11">
            <a:extLst>
              <a:ext uri="{FF2B5EF4-FFF2-40B4-BE49-F238E27FC236}">
                <a16:creationId xmlns:a16="http://schemas.microsoft.com/office/drawing/2014/main" id="{F3D7BF11-6B5E-4CAA-A4E7-B64B4F39B0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3939980951"/>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3E9959-52D9-4B74-8952-BB5AB233B602}"/>
              </a:ext>
            </a:extLst>
          </p:cNvPr>
          <p:cNvSpPr/>
          <p:nvPr/>
        </p:nvSpPr>
        <p:spPr>
          <a:xfrm>
            <a:off x="4830210" y="3252029"/>
            <a:ext cx="245580" cy="353943"/>
          </a:xfrm>
          <a:prstGeom prst="rect">
            <a:avLst/>
          </a:prstGeom>
        </p:spPr>
        <p:txBody>
          <a:bodyPr wrap="none">
            <a:spAutoFit/>
          </a:bodyPr>
          <a:lstStyle/>
          <a:p>
            <a:r>
              <a:rPr lang="en-AU" dirty="0"/>
              <a:t> </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AD64613F-AA23-42AE-B3A1-1B7BF014CD6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 y="0"/>
            <a:ext cx="9906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CC47BFFC-1BAB-48B7-B738-85F3D2BF22DE}"/>
              </a:ext>
            </a:extLst>
          </p:cNvPr>
          <p:cNvSpPr>
            <a:spLocks noGrp="1"/>
          </p:cNvSpPr>
          <p:nvPr>
            <p:ph type="body" sz="quarter" idx="12"/>
          </p:nvPr>
        </p:nvSpPr>
        <p:spPr>
          <a:xfrm>
            <a:off x="308976" y="320272"/>
            <a:ext cx="3600000" cy="616746"/>
          </a:xfrm>
          <a:solidFill>
            <a:srgbClr val="C1DBC1"/>
          </a:solidFill>
          <a:ln w="38100">
            <a:solidFill>
              <a:schemeClr val="accent3"/>
            </a:solidFill>
          </a:ln>
        </p:spPr>
        <p:txBody>
          <a:bodyPr vert="horz" wrap="square" lIns="175500" tIns="175500" rIns="175500" bIns="175500" numCol="1" anchor="t" anchorCtr="0" compatLnSpc="1">
            <a:prstTxWarp prst="textNoShape">
              <a:avLst/>
            </a:prstTxWarp>
          </a:bodyPr>
          <a:lstStyle/>
          <a:p>
            <a:pPr lvl="1" algn="ctr">
              <a:defRPr/>
            </a:pPr>
            <a:r>
              <a:rPr lang="en-US" sz="2438" cap="none" dirty="0" err="1">
                <a:solidFill>
                  <a:schemeClr val="accent3"/>
                </a:solidFill>
              </a:rPr>
              <a:t>Ronita’s</a:t>
            </a:r>
            <a:r>
              <a:rPr lang="en-US" sz="2438" cap="none" dirty="0">
                <a:solidFill>
                  <a:schemeClr val="accent3"/>
                </a:solidFill>
              </a:rPr>
              <a:t> Story</a:t>
            </a:r>
          </a:p>
        </p:txBody>
      </p:sp>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1950" dirty="0"/>
          </a:p>
        </p:txBody>
      </p:sp>
      <p:pic>
        <p:nvPicPr>
          <p:cNvPr id="8" name="Picture 7">
            <a:extLst>
              <a:ext uri="{FF2B5EF4-FFF2-40B4-BE49-F238E27FC236}">
                <a16:creationId xmlns:a16="http://schemas.microsoft.com/office/drawing/2014/main" id="{73E15AD9-0603-456F-B0AD-FDAB234A5B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272571573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AEE9-81A4-49C6-87A1-40A1D6C664F4}"/>
              </a:ext>
            </a:extLst>
          </p:cNvPr>
          <p:cNvSpPr>
            <a:spLocks noGrp="1"/>
          </p:cNvSpPr>
          <p:nvPr>
            <p:ph type="title"/>
          </p:nvPr>
        </p:nvSpPr>
        <p:spPr>
          <a:xfrm>
            <a:off x="275896" y="365760"/>
            <a:ext cx="1951650" cy="412945"/>
          </a:xfrm>
        </p:spPr>
        <p:txBody>
          <a:bodyPr/>
          <a:lstStyle/>
          <a:p>
            <a:r>
              <a:rPr lang="en-AU" sz="2600" cap="none" dirty="0">
                <a:solidFill>
                  <a:schemeClr val="accent4"/>
                </a:solidFill>
              </a:rPr>
              <a:t>Reflect</a:t>
            </a:r>
            <a:endParaRPr lang="en-AU" dirty="0">
              <a:solidFill>
                <a:schemeClr val="accent4"/>
              </a:solidFill>
            </a:endParaRPr>
          </a:p>
        </p:txBody>
      </p:sp>
      <p:sp>
        <p:nvSpPr>
          <p:cNvPr id="3" name="Content Placeholder 2">
            <a:extLst>
              <a:ext uri="{FF2B5EF4-FFF2-40B4-BE49-F238E27FC236}">
                <a16:creationId xmlns:a16="http://schemas.microsoft.com/office/drawing/2014/main" id="{631EC369-D109-4B46-BF4B-72B6A5A6B964}"/>
              </a:ext>
            </a:extLst>
          </p:cNvPr>
          <p:cNvSpPr>
            <a:spLocks noGrp="1"/>
          </p:cNvSpPr>
          <p:nvPr>
            <p:ph sz="quarter" idx="10"/>
          </p:nvPr>
        </p:nvSpPr>
        <p:spPr>
          <a:xfrm>
            <a:off x="220775" y="929640"/>
            <a:ext cx="4732228" cy="5562600"/>
          </a:xfrm>
          <a:solidFill>
            <a:schemeClr val="bg1"/>
          </a:solidFill>
        </p:spPr>
        <p:txBody>
          <a:bodyPr vert="horz" wrap="square" lIns="87750" tIns="87750" rIns="87750" bIns="87750" numCol="1" anchor="t" anchorCtr="0" compatLnSpc="1">
            <a:prstTxWarp prst="textNoShape">
              <a:avLst/>
            </a:prstTxWarp>
          </a:bodyPr>
          <a:lstStyle/>
          <a:p>
            <a:pPr marL="342900" indent="-342900">
              <a:lnSpc>
                <a:spcPct val="114000"/>
              </a:lnSpc>
              <a:spcBef>
                <a:spcPts val="0"/>
              </a:spcBef>
              <a:spcAft>
                <a:spcPts val="1200"/>
              </a:spcAft>
              <a:buFont typeface="Arial" panose="020B0604020202020204" pitchFamily="34" charset="0"/>
              <a:buChar char="•"/>
            </a:pPr>
            <a:r>
              <a:rPr lang="en-AU" sz="2400" dirty="0"/>
              <a:t>Ronita knew that completing school was important to her future. With support, she took courage and action. </a:t>
            </a:r>
          </a:p>
          <a:p>
            <a:pPr marL="342900" lvl="0" indent="-342900" defTabSz="912813" eaLnBrk="0" hangingPunct="0">
              <a:lnSpc>
                <a:spcPct val="114000"/>
              </a:lnSpc>
              <a:spcBef>
                <a:spcPts val="0"/>
              </a:spcBef>
              <a:spcAft>
                <a:spcPts val="1200"/>
              </a:spcAft>
              <a:buSzTx/>
              <a:buFont typeface="Arial" panose="020B0604020202020204" pitchFamily="34" charset="0"/>
              <a:buChar char="•"/>
              <a:defRPr/>
            </a:pPr>
            <a:r>
              <a:rPr lang="en-AU" sz="2400" dirty="0"/>
              <a:t>Imagine yourself in 10 years time, 20 years time, 50 years time. How old will you be then? What do you hope your life will be like? What do you need to do now to make that future possible?</a:t>
            </a:r>
          </a:p>
        </p:txBody>
      </p:sp>
      <p:sp>
        <p:nvSpPr>
          <p:cNvPr id="5" name="Title 1">
            <a:extLst>
              <a:ext uri="{FF2B5EF4-FFF2-40B4-BE49-F238E27FC236}">
                <a16:creationId xmlns:a16="http://schemas.microsoft.com/office/drawing/2014/main" id="{5AE2A432-6457-49EE-AC36-C76E0486AE90}"/>
              </a:ext>
            </a:extLst>
          </p:cNvPr>
          <p:cNvSpPr txBox="1">
            <a:spLocks/>
          </p:cNvSpPr>
          <p:nvPr/>
        </p:nvSpPr>
        <p:spPr>
          <a:xfrm>
            <a:off x="5173775" y="929640"/>
            <a:ext cx="4589052"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4"/>
                </a:solidFill>
              </a:rPr>
              <a:t>Respond</a:t>
            </a:r>
            <a:endParaRPr lang="en-AU" sz="2600" dirty="0">
              <a:solidFill>
                <a:schemeClr val="accent4"/>
              </a:solidFill>
            </a:endParaRPr>
          </a:p>
        </p:txBody>
      </p:sp>
      <p:sp>
        <p:nvSpPr>
          <p:cNvPr id="13" name="Content Placeholder 3">
            <a:extLst>
              <a:ext uri="{FF2B5EF4-FFF2-40B4-BE49-F238E27FC236}">
                <a16:creationId xmlns:a16="http://schemas.microsoft.com/office/drawing/2014/main" id="{22CCF0B1-385A-42C9-BB60-B3759299199A}"/>
              </a:ext>
            </a:extLst>
          </p:cNvPr>
          <p:cNvSpPr txBox="1">
            <a:spLocks/>
          </p:cNvSpPr>
          <p:nvPr/>
        </p:nvSpPr>
        <p:spPr bwMode="auto">
          <a:xfrm>
            <a:off x="5173775" y="4423409"/>
            <a:ext cx="4511450" cy="185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dirty="0">
                <a:solidFill>
                  <a:schemeClr val="accent4"/>
                </a:solidFill>
                <a:ea typeface="Roboto" pitchFamily="2" charset="0"/>
              </a:rPr>
              <a:t>“Let us all do what we can. We can all do something, at least have a sense of understanding.”</a:t>
            </a:r>
            <a:endParaRPr lang="en-AU" sz="2000" dirty="0">
              <a:solidFill>
                <a:schemeClr val="accent4"/>
              </a:solidFill>
              <a:ea typeface="Roboto" pitchFamily="2" charset="0"/>
            </a:endParaRPr>
          </a:p>
          <a:p>
            <a:pPr algn="ctr"/>
            <a:endParaRPr lang="en-AU" sz="1000" dirty="0">
              <a:solidFill>
                <a:schemeClr val="accent4"/>
              </a:solidFill>
              <a:ea typeface="Roboto Medium" pitchFamily="2" charset="0"/>
            </a:endParaRPr>
          </a:p>
          <a:p>
            <a:pPr algn="ctr"/>
            <a:r>
              <a:rPr lang="en-AU" sz="1600" dirty="0">
                <a:solidFill>
                  <a:schemeClr val="accent4"/>
                </a:solidFill>
                <a:ea typeface="Roboto Medium" pitchFamily="2" charset="0"/>
              </a:rPr>
              <a:t>Saint Oscar Romero, 24 March 1980</a:t>
            </a:r>
          </a:p>
        </p:txBody>
      </p:sp>
      <p:sp>
        <p:nvSpPr>
          <p:cNvPr id="15" name="Content Placeholder 3">
            <a:extLst>
              <a:ext uri="{FF2B5EF4-FFF2-40B4-BE49-F238E27FC236}">
                <a16:creationId xmlns:a16="http://schemas.microsoft.com/office/drawing/2014/main" id="{890AF54F-B4CE-48B2-9914-99AC4EB65DFA}"/>
              </a:ext>
            </a:extLst>
          </p:cNvPr>
          <p:cNvSpPr txBox="1">
            <a:spLocks/>
          </p:cNvSpPr>
          <p:nvPr/>
        </p:nvSpPr>
        <p:spPr bwMode="auto">
          <a:xfrm>
            <a:off x="5173775" y="1508761"/>
            <a:ext cx="4511450" cy="2586990"/>
          </a:xfrm>
          <a:prstGeom prst="roundRect">
            <a:avLst>
              <a:gd name="adj" fmla="val 7766"/>
            </a:avLst>
          </a:prstGeom>
          <a:solidFill>
            <a:schemeClr val="bg1"/>
          </a:solidFill>
          <a:ln w="38100">
            <a:solidFill>
              <a:schemeClr val="accent4"/>
            </a:solidFill>
          </a:ln>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chemeClr val="tx1"/>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dirty="0"/>
              <a:t>Jesus, you stand for justice and respect the dignity of all people.</a:t>
            </a:r>
          </a:p>
          <a:p>
            <a:r>
              <a:rPr lang="en-AU" b="1" dirty="0"/>
              <a:t>May we follow the way of justice.</a:t>
            </a:r>
          </a:p>
        </p:txBody>
      </p:sp>
    </p:spTree>
    <p:extLst>
      <p:ext uri="{BB962C8B-B14F-4D97-AF65-F5344CB8AC3E}">
        <p14:creationId xmlns:p14="http://schemas.microsoft.com/office/powerpoint/2010/main" val="34189259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4BC3-8289-4E8A-8B25-83CD1F89F06A}"/>
              </a:ext>
            </a:extLst>
          </p:cNvPr>
          <p:cNvSpPr>
            <a:spLocks noGrp="1"/>
          </p:cNvSpPr>
          <p:nvPr>
            <p:ph type="title"/>
          </p:nvPr>
        </p:nvSpPr>
        <p:spPr>
          <a:xfrm>
            <a:off x="220775" y="290355"/>
            <a:ext cx="7867884" cy="412945"/>
          </a:xfrm>
        </p:spPr>
        <p:txBody>
          <a:bodyPr/>
          <a:lstStyle/>
          <a:p>
            <a:r>
              <a:rPr lang="en-AU" cap="none" dirty="0">
                <a:solidFill>
                  <a:schemeClr val="accent1"/>
                </a:solidFill>
              </a:rPr>
              <a:t>STATION 2</a:t>
            </a:r>
            <a:endParaRPr lang="en-AU" b="0" cap="none" dirty="0">
              <a:solidFill>
                <a:schemeClr val="accent1"/>
              </a:solidFill>
            </a:endParaRPr>
          </a:p>
        </p:txBody>
      </p:sp>
      <p:sp>
        <p:nvSpPr>
          <p:cNvPr id="3" name="Content Placeholder 2">
            <a:extLst>
              <a:ext uri="{FF2B5EF4-FFF2-40B4-BE49-F238E27FC236}">
                <a16:creationId xmlns:a16="http://schemas.microsoft.com/office/drawing/2014/main" id="{F1421906-99C0-4621-A37C-E746733FDA62}"/>
              </a:ext>
            </a:extLst>
          </p:cNvPr>
          <p:cNvSpPr>
            <a:spLocks noGrp="1"/>
          </p:cNvSpPr>
          <p:nvPr>
            <p:ph sz="quarter" idx="10"/>
          </p:nvPr>
        </p:nvSpPr>
        <p:spPr>
          <a:xfrm>
            <a:off x="220776" y="2194560"/>
            <a:ext cx="4732225" cy="4114800"/>
          </a:xfrm>
          <a:solidFill>
            <a:schemeClr val="accent2"/>
          </a:solidFill>
          <a:ln>
            <a:noFill/>
          </a:ln>
        </p:spPr>
        <p:txBody>
          <a:bodyPr vert="horz" wrap="square" lIns="87750" tIns="87750" rIns="87750" bIns="87750" numCol="1" anchor="t" anchorCtr="0" compatLnSpc="1">
            <a:prstTxWarp prst="textNoShape">
              <a:avLst/>
            </a:prstTxWarp>
          </a:bodyPr>
          <a:lstStyle/>
          <a:p>
            <a:pPr defTabSz="547235" fontAlgn="auto">
              <a:lnSpc>
                <a:spcPct val="114000"/>
              </a:lnSpc>
              <a:spcBef>
                <a:spcPts val="0"/>
              </a:spcBef>
              <a:spcAft>
                <a:spcPts val="1200"/>
              </a:spcAft>
              <a:buSzTx/>
              <a:defRPr/>
            </a:pPr>
            <a:r>
              <a:rPr lang="en-AU" sz="2400" dirty="0">
                <a:solidFill>
                  <a:schemeClr val="accent1"/>
                </a:solidFill>
              </a:rPr>
              <a:t>Jesus is made to carry his own cross all the way out of the city to a place called Golgotha or ‘the place of the skull’.</a:t>
            </a:r>
            <a:endParaRPr lang="en-US" sz="2400" dirty="0">
              <a:solidFill>
                <a:schemeClr val="accent1"/>
              </a:solidFill>
            </a:endParaRPr>
          </a:p>
        </p:txBody>
      </p:sp>
      <p:pic>
        <p:nvPicPr>
          <p:cNvPr id="6" name="Picture 3">
            <a:extLst>
              <a:ext uri="{FF2B5EF4-FFF2-40B4-BE49-F238E27FC236}">
                <a16:creationId xmlns:a16="http://schemas.microsoft.com/office/drawing/2014/main" id="{66520220-A45C-4995-8461-577C8705776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48202"/>
            <a:ext cx="9906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A82D8A5D-B161-4978-8500-9FE6BBB39A91}"/>
              </a:ext>
            </a:extLst>
          </p:cNvPr>
          <p:cNvSpPr>
            <a:spLocks noGrp="1"/>
          </p:cNvSpPr>
          <p:nvPr>
            <p:ph sz="quarter" idx="4294967295"/>
          </p:nvPr>
        </p:nvSpPr>
        <p:spPr>
          <a:xfrm>
            <a:off x="5146047" y="2194560"/>
            <a:ext cx="4636128" cy="4114800"/>
          </a:xfrm>
        </p:spPr>
        <p:txBody>
          <a:bodyPr vert="horz" wrap="square" lIns="87750" tIns="87750" rIns="87750" bIns="87750" numCol="1" anchor="t" anchorCtr="0" compatLnSpc="1">
            <a:prstTxWarp prst="textNoShape">
              <a:avLst/>
            </a:prstTxWarp>
          </a:bodyPr>
          <a:lstStyle/>
          <a:p>
            <a:pPr defTabSz="547235" fontAlgn="auto">
              <a:lnSpc>
                <a:spcPct val="114000"/>
              </a:lnSpc>
              <a:spcBef>
                <a:spcPts val="0"/>
              </a:spcBef>
              <a:spcAft>
                <a:spcPts val="1200"/>
              </a:spcAft>
              <a:buSzTx/>
              <a:defRPr/>
            </a:pPr>
            <a:r>
              <a:rPr lang="en-AU" sz="2400" dirty="0">
                <a:solidFill>
                  <a:schemeClr val="bg1"/>
                </a:solidFill>
              </a:rPr>
              <a:t>Jesus carried the weight of that heavy burden and understood the path ahead would be a difficult one. While he was in the garden, just before his arrest, he had even prayed that God would change the situation.</a:t>
            </a:r>
          </a:p>
        </p:txBody>
      </p:sp>
      <p:sp>
        <p:nvSpPr>
          <p:cNvPr id="5" name="Title 1">
            <a:extLst>
              <a:ext uri="{FF2B5EF4-FFF2-40B4-BE49-F238E27FC236}">
                <a16:creationId xmlns:a16="http://schemas.microsoft.com/office/drawing/2014/main" id="{7A6D348B-3D86-41D7-B42B-7E8D56ADE5BD}"/>
              </a:ext>
            </a:extLst>
          </p:cNvPr>
          <p:cNvSpPr txBox="1">
            <a:spLocks/>
          </p:cNvSpPr>
          <p:nvPr/>
        </p:nvSpPr>
        <p:spPr>
          <a:xfrm>
            <a:off x="220565" y="737026"/>
            <a:ext cx="5406383"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1"/>
                </a:solidFill>
              </a:rPr>
              <a:t>Jesus takes up the cross</a:t>
            </a:r>
            <a:endParaRPr lang="en-AU" sz="2600" dirty="0">
              <a:solidFill>
                <a:schemeClr val="accent1"/>
              </a:solidFill>
            </a:endParaRPr>
          </a:p>
        </p:txBody>
      </p:sp>
    </p:spTree>
    <p:extLst>
      <p:ext uri="{BB962C8B-B14F-4D97-AF65-F5344CB8AC3E}">
        <p14:creationId xmlns:p14="http://schemas.microsoft.com/office/powerpoint/2010/main" val="32459956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5D23FE4-6E97-4C24-BF4B-EB5D0A9EB174}"/>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flipH="1">
            <a:off x="0" y="0"/>
            <a:ext cx="9906000" cy="6858000"/>
          </a:xfrm>
        </p:spPr>
      </p:pic>
      <p:sp>
        <p:nvSpPr>
          <p:cNvPr id="3" name="Text Placeholder 2">
            <a:extLst>
              <a:ext uri="{FF2B5EF4-FFF2-40B4-BE49-F238E27FC236}">
                <a16:creationId xmlns:a16="http://schemas.microsoft.com/office/drawing/2014/main" id="{CC47BFFC-1BAB-48B7-B738-85F3D2BF22DE}"/>
              </a:ext>
            </a:extLst>
          </p:cNvPr>
          <p:cNvSpPr>
            <a:spLocks noGrp="1"/>
          </p:cNvSpPr>
          <p:nvPr>
            <p:ph type="body" sz="quarter" idx="12"/>
          </p:nvPr>
        </p:nvSpPr>
        <p:spPr>
          <a:xfrm>
            <a:off x="308976" y="320272"/>
            <a:ext cx="3600000" cy="616746"/>
          </a:xfrm>
          <a:solidFill>
            <a:srgbClr val="C1DBC1"/>
          </a:solidFill>
          <a:ln w="38100">
            <a:solidFill>
              <a:schemeClr val="accent3"/>
            </a:solidFill>
          </a:ln>
        </p:spPr>
        <p:txBody>
          <a:bodyPr vert="horz" wrap="square" lIns="175500" tIns="175500" rIns="175500" bIns="175500" numCol="1" anchor="t" anchorCtr="0" compatLnSpc="1">
            <a:prstTxWarp prst="textNoShape">
              <a:avLst/>
            </a:prstTxWarp>
          </a:bodyPr>
          <a:lstStyle/>
          <a:p>
            <a:pPr lvl="1" algn="ctr">
              <a:defRPr/>
            </a:pPr>
            <a:r>
              <a:rPr lang="en-US" sz="2438" cap="none" dirty="0" err="1">
                <a:solidFill>
                  <a:schemeClr val="accent3"/>
                </a:solidFill>
              </a:rPr>
              <a:t>Ayoyo’s</a:t>
            </a:r>
            <a:r>
              <a:rPr lang="en-US" sz="2438" cap="none" dirty="0">
                <a:solidFill>
                  <a:schemeClr val="accent3"/>
                </a:solidFill>
              </a:rPr>
              <a:t> Story</a:t>
            </a:r>
          </a:p>
        </p:txBody>
      </p:sp>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9222383" y="531862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1950" dirty="0"/>
          </a:p>
        </p:txBody>
      </p:sp>
      <p:pic>
        <p:nvPicPr>
          <p:cNvPr id="8" name="Picture 7">
            <a:extLst>
              <a:ext uri="{FF2B5EF4-FFF2-40B4-BE49-F238E27FC236}">
                <a16:creationId xmlns:a16="http://schemas.microsoft.com/office/drawing/2014/main" id="{73E15AD9-0603-456F-B0AD-FDAB234A5B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8415" y="6119401"/>
            <a:ext cx="1226648" cy="365625"/>
          </a:xfrm>
          <a:prstGeom prst="rect">
            <a:avLst/>
          </a:prstGeom>
        </p:spPr>
      </p:pic>
    </p:spTree>
    <p:extLst>
      <p:ext uri="{BB962C8B-B14F-4D97-AF65-F5344CB8AC3E}">
        <p14:creationId xmlns:p14="http://schemas.microsoft.com/office/powerpoint/2010/main" val="335091113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AEE9-81A4-49C6-87A1-40A1D6C664F4}"/>
              </a:ext>
            </a:extLst>
          </p:cNvPr>
          <p:cNvSpPr>
            <a:spLocks noGrp="1"/>
          </p:cNvSpPr>
          <p:nvPr>
            <p:ph type="title"/>
          </p:nvPr>
        </p:nvSpPr>
        <p:spPr>
          <a:xfrm>
            <a:off x="275896" y="365760"/>
            <a:ext cx="1951650" cy="412945"/>
          </a:xfrm>
        </p:spPr>
        <p:txBody>
          <a:bodyPr/>
          <a:lstStyle/>
          <a:p>
            <a:r>
              <a:rPr lang="en-AU" sz="2600" cap="none" dirty="0">
                <a:solidFill>
                  <a:schemeClr val="accent4"/>
                </a:solidFill>
              </a:rPr>
              <a:t>Reflect</a:t>
            </a:r>
            <a:endParaRPr lang="en-AU" dirty="0">
              <a:solidFill>
                <a:schemeClr val="accent4"/>
              </a:solidFill>
            </a:endParaRPr>
          </a:p>
        </p:txBody>
      </p:sp>
      <p:sp>
        <p:nvSpPr>
          <p:cNvPr id="3" name="Content Placeholder 2">
            <a:extLst>
              <a:ext uri="{FF2B5EF4-FFF2-40B4-BE49-F238E27FC236}">
                <a16:creationId xmlns:a16="http://schemas.microsoft.com/office/drawing/2014/main" id="{631EC369-D109-4B46-BF4B-72B6A5A6B964}"/>
              </a:ext>
            </a:extLst>
          </p:cNvPr>
          <p:cNvSpPr>
            <a:spLocks noGrp="1"/>
          </p:cNvSpPr>
          <p:nvPr>
            <p:ph sz="quarter" idx="10"/>
          </p:nvPr>
        </p:nvSpPr>
        <p:spPr>
          <a:xfrm>
            <a:off x="220775" y="929640"/>
            <a:ext cx="4732228" cy="5562600"/>
          </a:xfrm>
          <a:solidFill>
            <a:schemeClr val="bg1"/>
          </a:solidFill>
        </p:spPr>
        <p:txBody>
          <a:bodyPr vert="horz" wrap="square" lIns="87750" tIns="87750" rIns="87750" bIns="87750" numCol="1" anchor="t" anchorCtr="0" compatLnSpc="1">
            <a:prstTxWarp prst="textNoShape">
              <a:avLst/>
            </a:prstTxWarp>
          </a:bodyPr>
          <a:lstStyle/>
          <a:p>
            <a:pPr marL="342900" indent="-342900">
              <a:lnSpc>
                <a:spcPct val="114000"/>
              </a:lnSpc>
              <a:spcAft>
                <a:spcPts val="1200"/>
              </a:spcAft>
              <a:buFont typeface="Arial" panose="020B0604020202020204" pitchFamily="34" charset="0"/>
              <a:buChar char="•"/>
            </a:pPr>
            <a:r>
              <a:rPr lang="en-AU" sz="2400" dirty="0"/>
              <a:t>Food security is when people have enough safe and nutritious food to live a healthy and active life.</a:t>
            </a:r>
          </a:p>
          <a:p>
            <a:pPr marL="342900" indent="-342900">
              <a:lnSpc>
                <a:spcPct val="114000"/>
              </a:lnSpc>
              <a:spcAft>
                <a:spcPts val="1200"/>
              </a:spcAft>
              <a:buFont typeface="Arial" panose="020B0604020202020204" pitchFamily="34" charset="0"/>
              <a:buChar char="•"/>
            </a:pPr>
            <a:r>
              <a:rPr lang="en-AU" sz="2400" dirty="0"/>
              <a:t>Why do some people in our world not have access to the food they need?</a:t>
            </a:r>
          </a:p>
          <a:p>
            <a:pPr marL="342900" indent="-342900">
              <a:lnSpc>
                <a:spcPct val="114000"/>
              </a:lnSpc>
              <a:spcAft>
                <a:spcPts val="1200"/>
              </a:spcAft>
              <a:buFont typeface="Arial" panose="020B0604020202020204" pitchFamily="34" charset="0"/>
              <a:buChar char="•"/>
            </a:pPr>
            <a:r>
              <a:rPr lang="en-AU" sz="2400" dirty="0"/>
              <a:t>What will you do to help?</a:t>
            </a:r>
          </a:p>
        </p:txBody>
      </p:sp>
      <p:sp>
        <p:nvSpPr>
          <p:cNvPr id="5" name="Title 1">
            <a:extLst>
              <a:ext uri="{FF2B5EF4-FFF2-40B4-BE49-F238E27FC236}">
                <a16:creationId xmlns:a16="http://schemas.microsoft.com/office/drawing/2014/main" id="{5AE2A432-6457-49EE-AC36-C76E0486AE90}"/>
              </a:ext>
            </a:extLst>
          </p:cNvPr>
          <p:cNvSpPr txBox="1">
            <a:spLocks/>
          </p:cNvSpPr>
          <p:nvPr/>
        </p:nvSpPr>
        <p:spPr>
          <a:xfrm>
            <a:off x="5173775" y="929640"/>
            <a:ext cx="4589052" cy="412945"/>
          </a:xfrm>
          <a:prstGeom prst="rect">
            <a:avLst/>
          </a:prstGeom>
        </p:spPr>
        <p:txBody>
          <a:bodyPr vert="horz" wrap="square" lIns="0" tIns="0" rIns="0" bIns="0" rtlCol="0" anchor="t">
            <a:noAutofit/>
          </a:bodyPr>
          <a:lstStyle>
            <a:lvl1pPr algn="l" defTabSz="931863" rtl="0" eaLnBrk="1" fontAlgn="base" hangingPunct="1">
              <a:lnSpc>
                <a:spcPct val="90000"/>
              </a:lnSpc>
              <a:spcBef>
                <a:spcPct val="0"/>
              </a:spcBef>
              <a:spcAft>
                <a:spcPct val="0"/>
              </a:spcAft>
              <a:defRPr lang="en-US" sz="3600" b="1" kern="1200" cap="all" spc="-50">
                <a:ln w="3175">
                  <a:noFill/>
                </a:ln>
                <a:solidFill>
                  <a:schemeClr val="bg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sz="2600" cap="none" dirty="0">
                <a:solidFill>
                  <a:schemeClr val="accent4"/>
                </a:solidFill>
              </a:rPr>
              <a:t>Respond</a:t>
            </a:r>
            <a:endParaRPr lang="en-AU" sz="2600" dirty="0">
              <a:solidFill>
                <a:schemeClr val="accent4"/>
              </a:solidFill>
            </a:endParaRPr>
          </a:p>
        </p:txBody>
      </p:sp>
      <p:sp>
        <p:nvSpPr>
          <p:cNvPr id="13" name="Content Placeholder 3">
            <a:extLst>
              <a:ext uri="{FF2B5EF4-FFF2-40B4-BE49-F238E27FC236}">
                <a16:creationId xmlns:a16="http://schemas.microsoft.com/office/drawing/2014/main" id="{22CCF0B1-385A-42C9-BB60-B3759299199A}"/>
              </a:ext>
            </a:extLst>
          </p:cNvPr>
          <p:cNvSpPr txBox="1">
            <a:spLocks/>
          </p:cNvSpPr>
          <p:nvPr/>
        </p:nvSpPr>
        <p:spPr bwMode="auto">
          <a:xfrm>
            <a:off x="5173775" y="4324350"/>
            <a:ext cx="4511450" cy="187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AU" sz="2000" spc="89" dirty="0">
                <a:solidFill>
                  <a:schemeClr val="accent4"/>
                </a:solidFill>
                <a:ea typeface="Roboto" pitchFamily="2" charset="0"/>
              </a:rPr>
              <a:t>“The urgent challenge to protect our common home includes a concern to bring the whole human family together… for we know that things can change.” </a:t>
            </a:r>
          </a:p>
          <a:p>
            <a:pPr algn="ctr"/>
            <a:endParaRPr lang="en-AU" sz="1000" b="1" spc="89" dirty="0">
              <a:solidFill>
                <a:schemeClr val="accent4"/>
              </a:solidFill>
              <a:ea typeface="Roboto" pitchFamily="2" charset="0"/>
            </a:endParaRPr>
          </a:p>
          <a:p>
            <a:pPr algn="ctr"/>
            <a:r>
              <a:rPr lang="en-AU" sz="1600" b="1" spc="89" dirty="0">
                <a:solidFill>
                  <a:schemeClr val="accent4"/>
                </a:solidFill>
                <a:ea typeface="Roboto Medium" pitchFamily="2" charset="0"/>
              </a:rPr>
              <a:t>Pope Francis, </a:t>
            </a:r>
            <a:r>
              <a:rPr lang="en-AU" sz="1600" b="1" i="1" spc="89" dirty="0" err="1">
                <a:solidFill>
                  <a:schemeClr val="accent4"/>
                </a:solidFill>
                <a:ea typeface="Roboto Medium" pitchFamily="2" charset="0"/>
              </a:rPr>
              <a:t>Laudato</a:t>
            </a:r>
            <a:r>
              <a:rPr lang="en-AU" sz="1600" b="1" i="1" spc="89" dirty="0">
                <a:solidFill>
                  <a:schemeClr val="accent4"/>
                </a:solidFill>
                <a:ea typeface="Roboto Medium" pitchFamily="2" charset="0"/>
              </a:rPr>
              <a:t> Si’</a:t>
            </a:r>
            <a:r>
              <a:rPr lang="en-AU" sz="1600" b="1" spc="89" dirty="0">
                <a:solidFill>
                  <a:schemeClr val="accent4"/>
                </a:solidFill>
                <a:ea typeface="Roboto Medium" pitchFamily="2" charset="0"/>
              </a:rPr>
              <a:t> n13</a:t>
            </a:r>
          </a:p>
          <a:p>
            <a:pPr algn="ctr"/>
            <a:endParaRPr lang="en-AU" sz="1600" dirty="0">
              <a:solidFill>
                <a:schemeClr val="accent4"/>
              </a:solidFill>
              <a:ea typeface="Roboto Medium" pitchFamily="2" charset="0"/>
            </a:endParaRPr>
          </a:p>
        </p:txBody>
      </p:sp>
      <p:sp>
        <p:nvSpPr>
          <p:cNvPr id="15" name="Content Placeholder 3">
            <a:extLst>
              <a:ext uri="{FF2B5EF4-FFF2-40B4-BE49-F238E27FC236}">
                <a16:creationId xmlns:a16="http://schemas.microsoft.com/office/drawing/2014/main" id="{890AF54F-B4CE-48B2-9914-99AC4EB65DFA}"/>
              </a:ext>
            </a:extLst>
          </p:cNvPr>
          <p:cNvSpPr txBox="1">
            <a:spLocks/>
          </p:cNvSpPr>
          <p:nvPr/>
        </p:nvSpPr>
        <p:spPr bwMode="auto">
          <a:xfrm>
            <a:off x="5173775" y="1508761"/>
            <a:ext cx="4511450" cy="2586990"/>
          </a:xfrm>
          <a:prstGeom prst="roundRect">
            <a:avLst>
              <a:gd name="adj" fmla="val 7766"/>
            </a:avLst>
          </a:prstGeom>
          <a:solidFill>
            <a:schemeClr val="bg1"/>
          </a:solidFill>
          <a:ln w="38100">
            <a:solidFill>
              <a:schemeClr val="accent4"/>
            </a:solidFill>
          </a:ln>
          <a:extLst/>
        </p:spPr>
        <p:txBody>
          <a:bodyPr vert="horz" wrap="square" lIns="87750" tIns="87750" rIns="87750" bIns="87750" numCol="1" anchor="t" anchorCtr="0" compatLnSpc="1">
            <a:prstTxWarp prst="textNoShape">
              <a:avLst/>
            </a:prstTxWarp>
          </a:bodyPr>
          <a:lst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chemeClr val="tx1"/>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4000"/>
              </a:lnSpc>
              <a:spcAft>
                <a:spcPts val="1200"/>
              </a:spcAft>
            </a:pPr>
            <a:r>
              <a:rPr lang="en-AU" dirty="0"/>
              <a:t>Jesus, you feel the weight of heavy burdens and walk with all who suffer. </a:t>
            </a:r>
          </a:p>
          <a:p>
            <a:pPr>
              <a:lnSpc>
                <a:spcPct val="114000"/>
              </a:lnSpc>
              <a:spcAft>
                <a:spcPts val="1200"/>
              </a:spcAft>
            </a:pPr>
            <a:r>
              <a:rPr lang="en-AU" b="1" dirty="0"/>
              <a:t>May we follow the way of solidarity.</a:t>
            </a:r>
            <a:endParaRPr lang="en-AU" dirty="0"/>
          </a:p>
        </p:txBody>
      </p:sp>
    </p:spTree>
    <p:extLst>
      <p:ext uri="{BB962C8B-B14F-4D97-AF65-F5344CB8AC3E}">
        <p14:creationId xmlns:p14="http://schemas.microsoft.com/office/powerpoint/2010/main" val="2464468655"/>
      </p:ext>
    </p:extLst>
  </p:cSld>
  <p:clrMapOvr>
    <a:masterClrMapping/>
  </p:clrMapOvr>
  <p:transition spd="med">
    <p:fade/>
  </p:transition>
</p:sld>
</file>

<file path=ppt/theme/theme1.xml><?xml version="1.0" encoding="utf-8"?>
<a:theme xmlns:a="http://schemas.openxmlformats.org/drawingml/2006/main" name="Caritas">
  <a:themeElements>
    <a:clrScheme name="PC24 Coloours">
      <a:dk1>
        <a:srgbClr val="000000"/>
      </a:dk1>
      <a:lt1>
        <a:sysClr val="window" lastClr="FFFFFF"/>
      </a:lt1>
      <a:dk2>
        <a:srgbClr val="000000"/>
      </a:dk2>
      <a:lt2>
        <a:srgbClr val="FFFFFF"/>
      </a:lt2>
      <a:accent1>
        <a:srgbClr val="762000"/>
      </a:accent1>
      <a:accent2>
        <a:srgbClr val="E5DBCB"/>
      </a:accent2>
      <a:accent3>
        <a:srgbClr val="2AA988"/>
      </a:accent3>
      <a:accent4>
        <a:srgbClr val="C1DBC1"/>
      </a:accent4>
      <a:accent5>
        <a:srgbClr val="5B9BD5"/>
      </a:accent5>
      <a:accent6>
        <a:srgbClr val="70AD47"/>
      </a:accent6>
      <a:hlink>
        <a:srgbClr val="0563C1"/>
      </a:hlink>
      <a:folHlink>
        <a:srgbClr val="2AA98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38100">
          <a:solidFill>
            <a:schemeClr val="accent4"/>
          </a:solid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accent2"/>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400" dirty="0" err="1" smtClean="0"/>
        </a:defPPr>
      </a:lstStyle>
    </a:txDef>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extLst>
    <a:ext uri="{05A4C25C-085E-4340-85A3-A5531E510DB2}">
      <thm15:themeFamily xmlns:thm15="http://schemas.microsoft.com/office/thememl/2012/main" name="Caritas Australia 2023_PPT_FULL_Final version.pot  -  Compatibility Mode" id="{1A1BB483-0458-44F4-98DE-C475A27B7FE7}" vid="{0597633C-9D83-4160-A4DB-0325031002A3}"/>
    </a:ext>
  </a:extLst>
</a:theme>
</file>

<file path=ppt/theme/theme2.xml><?xml version="1.0" encoding="utf-8"?>
<a:theme xmlns:a="http://schemas.openxmlformats.org/drawingml/2006/main" name="Office Theme">
  <a:themeElements>
    <a:clrScheme name="Custom 44">
      <a:dk1>
        <a:srgbClr val="000000"/>
      </a:dk1>
      <a:lt1>
        <a:sysClr val="window" lastClr="FFFFFF"/>
      </a:lt1>
      <a:dk2>
        <a:srgbClr val="000000"/>
      </a:dk2>
      <a:lt2>
        <a:srgbClr val="FFFFFF"/>
      </a:lt2>
      <a:accent1>
        <a:srgbClr val="762000"/>
      </a:accent1>
      <a:accent2>
        <a:srgbClr val="E5DBCB"/>
      </a:accent2>
      <a:accent3>
        <a:srgbClr val="2AA988"/>
      </a:accent3>
      <a:accent4>
        <a:srgbClr val="C1DBC1"/>
      </a:accent4>
      <a:accent5>
        <a:srgbClr val="2AA988"/>
      </a:accent5>
      <a:accent6>
        <a:srgbClr val="2AA988"/>
      </a:accent6>
      <a:hlink>
        <a:srgbClr val="0563C1"/>
      </a:hlink>
      <a:folHlink>
        <a:srgbClr val="0070C0"/>
      </a:folHlink>
    </a:clrScheme>
    <a:fontScheme name="Custom 5">
      <a:majorFont>
        <a:latin typeface="Roboto"/>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roon">
  <a:themeElements>
    <a:clrScheme name="Caritas Colours">
      <a:dk1>
        <a:sysClr val="windowText" lastClr="000000"/>
      </a:dk1>
      <a:lt1>
        <a:sysClr val="window" lastClr="FFFFFF"/>
      </a:lt1>
      <a:dk2>
        <a:srgbClr val="762000"/>
      </a:dk2>
      <a:lt2>
        <a:srgbClr val="E5DBCB"/>
      </a:lt2>
      <a:accent1>
        <a:srgbClr val="004851"/>
      </a:accent1>
      <a:accent2>
        <a:srgbClr val="7D9292"/>
      </a:accent2>
      <a:accent3>
        <a:srgbClr val="762000"/>
      </a:accent3>
      <a:accent4>
        <a:srgbClr val="E5DBCB"/>
      </a:accent4>
      <a:accent5>
        <a:srgbClr val="0C244C"/>
      </a:accent5>
      <a:accent6>
        <a:srgbClr val="73808E"/>
      </a:accent6>
      <a:hlink>
        <a:srgbClr val="63B1A4"/>
      </a:hlink>
      <a:folHlink>
        <a:srgbClr val="DB60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roon" id="{F0295F11-2DA2-B64A-9C4D-F2C70264CD3F}" vid="{6E10210B-2B63-BE43-B208-473950DA47F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1240345-a333-43d4-bb17-215edb4655ec">
      <Terms xmlns="http://schemas.microsoft.com/office/infopath/2007/PartnerControls"/>
    </lcf76f155ced4ddcb4097134ff3c332f>
    <TaxCatchAll xmlns="a74f41e8-2c9a-4a9a-8a86-1b2eca9cb15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15" ma:contentTypeDescription="Create a new document." ma:contentTypeScope="" ma:versionID="fea3e79b60eab4bb6efd75998eb80ec5">
  <xsd:schema xmlns:xsd="http://www.w3.org/2001/XMLSchema" xmlns:xs="http://www.w3.org/2001/XMLSchema" xmlns:p="http://schemas.microsoft.com/office/2006/metadata/properties" xmlns:ns2="a1240345-a333-43d4-bb17-215edb4655ec" xmlns:ns3="a74f41e8-2c9a-4a9a-8a86-1b2eca9cb15f" targetNamespace="http://schemas.microsoft.com/office/2006/metadata/properties" ma:root="true" ma:fieldsID="029af17ecba5d3c087b150ac6ea196b8" ns2:_="" ns3:_="">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A6ADA2-66C4-4BED-8316-07BAD2F4B369}">
  <ds:schemaRefs>
    <ds:schemaRef ds:uri="http://schemas.microsoft.com/sharepoint/v3/contenttype/forms"/>
  </ds:schemaRefs>
</ds:datastoreItem>
</file>

<file path=customXml/itemProps2.xml><?xml version="1.0" encoding="utf-8"?>
<ds:datastoreItem xmlns:ds="http://schemas.openxmlformats.org/officeDocument/2006/customXml" ds:itemID="{0A6C3C04-4EEF-4544-800A-C04FA72A44A6}">
  <ds:schemaRefs>
    <ds:schemaRef ds:uri="http://schemas.openxmlformats.org/package/2006/metadata/core-properties"/>
    <ds:schemaRef ds:uri="http://www.w3.org/XML/1998/namespace"/>
    <ds:schemaRef ds:uri="http://purl.org/dc/elements/1.1/"/>
    <ds:schemaRef ds:uri="http://schemas.microsoft.com/office/2006/documentManagement/types"/>
    <ds:schemaRef ds:uri="http://schemas.microsoft.com/office/2006/metadata/properties"/>
    <ds:schemaRef ds:uri="http://schemas.microsoft.com/office/infopath/2007/PartnerControls"/>
    <ds:schemaRef ds:uri="a74f41e8-2c9a-4a9a-8a86-1b2eca9cb15f"/>
    <ds:schemaRef ds:uri="a1240345-a333-43d4-bb17-215edb4655ec"/>
    <ds:schemaRef ds:uri="http://purl.org/dc/dcmitype/"/>
    <ds:schemaRef ds:uri="http://purl.org/dc/terms/"/>
  </ds:schemaRefs>
</ds:datastoreItem>
</file>

<file path=customXml/itemProps3.xml><?xml version="1.0" encoding="utf-8"?>
<ds:datastoreItem xmlns:ds="http://schemas.openxmlformats.org/officeDocument/2006/customXml" ds:itemID="{4B6DD022-EB42-4CB9-8848-70FE42E0D1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240345-a333-43d4-bb17-215edb4655ec"/>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Caritas Australia 2023_PPT_FULL_Final version</Template>
  <TotalTime>24552</TotalTime>
  <Words>13157</Words>
  <Application>Microsoft Office PowerPoint</Application>
  <PresentationFormat>A4 Paper (210x297 mm)</PresentationFormat>
  <Paragraphs>1022</Paragraphs>
  <Slides>48</Slides>
  <Notes>47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48</vt:i4>
      </vt:variant>
    </vt:vector>
  </HeadingPairs>
  <TitlesOfParts>
    <vt:vector size="59" baseType="lpstr">
      <vt:lpstr>Arial</vt:lpstr>
      <vt:lpstr>Arial Black</vt:lpstr>
      <vt:lpstr>Calibri</vt:lpstr>
      <vt:lpstr>Roboto</vt:lpstr>
      <vt:lpstr>Roboto Light</vt:lpstr>
      <vt:lpstr>Roboto Medium</vt:lpstr>
      <vt:lpstr>Segoe UI</vt:lpstr>
      <vt:lpstr>Wingdings</vt:lpstr>
      <vt:lpstr>Caritas</vt:lpstr>
      <vt:lpstr>Office Theme</vt:lpstr>
      <vt:lpstr>Maroon</vt:lpstr>
      <vt:lpstr>How to use this resource</vt:lpstr>
      <vt:lpstr>PowerPoint Presentation</vt:lpstr>
      <vt:lpstr>PowerPoint Presentation</vt:lpstr>
      <vt:lpstr>STATION 1</vt:lpstr>
      <vt:lpstr>PowerPoint Presentation</vt:lpstr>
      <vt:lpstr>Reflect</vt:lpstr>
      <vt:lpstr>STATION 2</vt:lpstr>
      <vt:lpstr>PowerPoint Presentation</vt:lpstr>
      <vt:lpstr>Reflect</vt:lpstr>
      <vt:lpstr>STATION 3</vt:lpstr>
      <vt:lpstr>PowerPoint Presentation</vt:lpstr>
      <vt:lpstr>Reflect</vt:lpstr>
      <vt:lpstr>STATION 4</vt:lpstr>
      <vt:lpstr>PowerPoint Presentation</vt:lpstr>
      <vt:lpstr>Reflect</vt:lpstr>
      <vt:lpstr>STATION 5</vt:lpstr>
      <vt:lpstr>PowerPoint Presentation</vt:lpstr>
      <vt:lpstr>Reflect</vt:lpstr>
      <vt:lpstr>STATION 6</vt:lpstr>
      <vt:lpstr>PowerPoint Presentation</vt:lpstr>
      <vt:lpstr>Reflect</vt:lpstr>
      <vt:lpstr>STATION 7</vt:lpstr>
      <vt:lpstr>PowerPoint Presentation</vt:lpstr>
      <vt:lpstr>Reflect</vt:lpstr>
      <vt:lpstr>STATION 8</vt:lpstr>
      <vt:lpstr>PowerPoint Presentation</vt:lpstr>
      <vt:lpstr>Reflect</vt:lpstr>
      <vt:lpstr>STATION 9</vt:lpstr>
      <vt:lpstr>PowerPoint Presentation</vt:lpstr>
      <vt:lpstr>Reflect</vt:lpstr>
      <vt:lpstr>STATION 10</vt:lpstr>
      <vt:lpstr>PowerPoint Presentation</vt:lpstr>
      <vt:lpstr>Reflect</vt:lpstr>
      <vt:lpstr>STATION 11</vt:lpstr>
      <vt:lpstr>PowerPoint Presentation</vt:lpstr>
      <vt:lpstr>Reflect</vt:lpstr>
      <vt:lpstr>STATION 12</vt:lpstr>
      <vt:lpstr>PowerPoint Presentation</vt:lpstr>
      <vt:lpstr>Reflect</vt:lpstr>
      <vt:lpstr>STATION 13</vt:lpstr>
      <vt:lpstr>PowerPoint Presentation</vt:lpstr>
      <vt:lpstr>Reflect</vt:lpstr>
      <vt:lpstr>STATION 14</vt:lpstr>
      <vt:lpstr>PowerPoint Presentation</vt:lpstr>
      <vt:lpstr>Reflect</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PC24 Primary WAY OF THE CROSS PPT</dc:title>
  <dc:subject/>
  <dc:creator>Dr Rebekah Pryor</dc:creator>
  <cp:keywords>project compassion</cp:keywords>
  <dc:description/>
  <cp:lastModifiedBy>Nicole Dobrohotoff</cp:lastModifiedBy>
  <cp:revision>177</cp:revision>
  <cp:lastPrinted>2021-11-19T02:28:12Z</cp:lastPrinted>
  <dcterms:created xsi:type="dcterms:W3CDTF">2022-10-18T06:06:22Z</dcterms:created>
  <dcterms:modified xsi:type="dcterms:W3CDTF">2024-02-09T01:34:18Z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0x010100DFB2EFBF7EC79C4FB7EE1E2A7754B606</vt:lpwstr>
  </property>
  <property fmtid="{D5CDD505-2E9C-101B-9397-08002B2CF9AE}" pid="3" name="_dlc_DocIdItemGuid">
    <vt:lpwstr>392f59ff-cee3-4105-810f-19019eb4fe32</vt:lpwstr>
  </property>
  <property fmtid="{D5CDD505-2E9C-101B-9397-08002B2CF9AE}" pid="4" name="MediaServiceImageTags">
    <vt:lpwstr/>
  </property>
</Properties>
</file>