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7" r:id="rId4"/>
  </p:sldMasterIdLst>
  <p:notesMasterIdLst>
    <p:notesMasterId r:id="rId13"/>
  </p:notesMasterIdLst>
  <p:handoutMasterIdLst>
    <p:handoutMasterId r:id="rId14"/>
  </p:handoutMasterIdLst>
  <p:sldIdLst>
    <p:sldId id="273" r:id="rId5"/>
    <p:sldId id="274" r:id="rId6"/>
    <p:sldId id="275" r:id="rId7"/>
    <p:sldId id="276" r:id="rId8"/>
    <p:sldId id="277" r:id="rId9"/>
    <p:sldId id="278" r:id="rId10"/>
    <p:sldId id="279" r:id="rId11"/>
    <p:sldId id="271"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95" userDrawn="1">
          <p15:clr>
            <a:srgbClr val="A4A3A4"/>
          </p15:clr>
        </p15:guide>
        <p15:guide id="2" orient="horz" pos="4020" userDrawn="1">
          <p15:clr>
            <a:srgbClr val="A4A3A4"/>
          </p15:clr>
        </p15:guide>
        <p15:guide id="3" pos="5352" userDrawn="1">
          <p15:clr>
            <a:srgbClr val="A4A3A4"/>
          </p15:clr>
        </p15:guide>
        <p15:guide id="4" pos="7045"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3DDD7"/>
    <a:srgbClr val="82B5B8"/>
    <a:srgbClr val="63B1A4"/>
    <a:srgbClr val="0C244C"/>
    <a:srgbClr val="D86075"/>
    <a:srgbClr val="DF918A"/>
    <a:srgbClr val="CD594F"/>
    <a:srgbClr val="FBC858"/>
    <a:srgbClr val="004751"/>
    <a:srgbClr val="68C6A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C69F05-3155-4A98-B3C8-D976C2A0D7F6}" v="14" dt="2021-04-29T01:35:42.178"/>
    <p1510:client id="{21265D75-457C-498B-922B-D134030495D8}" v="11" dt="2020-11-17T06:51:18.035"/>
    <p1510:client id="{CE27C39F-20CA-0000-9108-4A15C4154925}" v="395" dt="2021-04-30T01:18:10.946"/>
    <p1510:client id="{F29617AF-C886-4CF0-AEEC-1DC5CCA61918}" v="5" dt="2021-02-11T02:46:38.7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85" autoAdjust="0"/>
    <p:restoredTop sz="94674" autoAdjust="0"/>
  </p:normalViewPr>
  <p:slideViewPr>
    <p:cSldViewPr snapToObjects="1" showGuides="1">
      <p:cViewPr varScale="1">
        <p:scale>
          <a:sx n="56" d="100"/>
          <a:sy n="56" d="100"/>
        </p:scale>
        <p:origin x="884" y="56"/>
      </p:cViewPr>
      <p:guideLst>
        <p:guide orient="horz" pos="2795"/>
        <p:guide orient="horz" pos="4020"/>
        <p:guide pos="5352"/>
        <p:guide pos="7045"/>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showGuides="1">
      <p:cViewPr varScale="1">
        <p:scale>
          <a:sx n="81" d="100"/>
          <a:sy n="81" d="100"/>
        </p:scale>
        <p:origin x="259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A7C48E9-2B28-5D4E-82F4-795B3652695B}" type="datetimeFigureOut">
              <a:rPr lang="en-US" smtClean="0"/>
              <a:t>5/25/2021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CB809C2-3DA2-7445-A632-60F53831D2BC}" type="slidenum">
              <a:rPr lang="en-US" smtClean="0"/>
              <a:t>‹#›</a:t>
            </a:fld>
            <a:endParaRPr lang="en-US"/>
          </a:p>
        </p:txBody>
      </p:sp>
    </p:spTree>
    <p:extLst>
      <p:ext uri="{BB962C8B-B14F-4D97-AF65-F5344CB8AC3E}">
        <p14:creationId xmlns:p14="http://schemas.microsoft.com/office/powerpoint/2010/main" val="2802549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A601E1-AFEE-AA40-B9D6-E7C3110FECAB}" type="datetimeFigureOut">
              <a:rPr lang="en-US" smtClean="0"/>
              <a:t>5/25/2021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0689D6-08F4-9246-8340-6E1C330F9F5D}" type="slidenum">
              <a:rPr lang="en-US" smtClean="0"/>
              <a:t>‹#›</a:t>
            </a:fld>
            <a:endParaRPr lang="en-US"/>
          </a:p>
        </p:txBody>
      </p:sp>
    </p:spTree>
    <p:extLst>
      <p:ext uri="{BB962C8B-B14F-4D97-AF65-F5344CB8AC3E}">
        <p14:creationId xmlns:p14="http://schemas.microsoft.com/office/powerpoint/2010/main" val="21913272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4_Title Slide">
    <p:bg>
      <p:bgPr>
        <a:solidFill>
          <a:srgbClr val="DF918A"/>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Click to edit Master subtitle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b"/>
          <a:lstStyle>
            <a:lvl1pPr algn="ctr">
              <a:defRPr sz="4500" b="1" cap="all" baseline="0">
                <a:solidFill>
                  <a:srgbClr val="0C244C"/>
                </a:solidFill>
              </a:defRPr>
            </a:lvl1pPr>
          </a:lstStyle>
          <a:p>
            <a:r>
              <a:rPr lang="en-US" dirty="0"/>
              <a:t>Click to edit </a:t>
            </a:r>
            <a:br>
              <a:rPr lang="en-US" dirty="0"/>
            </a:br>
            <a:r>
              <a:rPr lang="en-US" dirty="0"/>
              <a:t>Master title style</a:t>
            </a:r>
          </a:p>
        </p:txBody>
      </p:sp>
      <p:sp>
        <p:nvSpPr>
          <p:cNvPr id="5" name="TextBox 4">
            <a:extLst>
              <a:ext uri="{FF2B5EF4-FFF2-40B4-BE49-F238E27FC236}">
                <a16:creationId xmlns:a16="http://schemas.microsoft.com/office/drawing/2014/main" id="{A967270C-4AD2-3848-B52F-626C968E72C5}"/>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3811076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8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Title 1">
            <a:extLst>
              <a:ext uri="{FF2B5EF4-FFF2-40B4-BE49-F238E27FC236}">
                <a16:creationId xmlns:a16="http://schemas.microsoft.com/office/drawing/2014/main" id="{91EAD4AF-BB97-A34D-BC26-D259E43EFCDF}"/>
              </a:ext>
            </a:extLst>
          </p:cNvPr>
          <p:cNvSpPr>
            <a:spLocks noGrp="1"/>
          </p:cNvSpPr>
          <p:nvPr>
            <p:ph type="ctrTitle" hasCustomPrompt="1"/>
          </p:nvPr>
        </p:nvSpPr>
        <p:spPr>
          <a:xfrm>
            <a:off x="408871" y="3256101"/>
            <a:ext cx="9144000" cy="1264424"/>
          </a:xfrm>
          <a:prstGeom prst="rect">
            <a:avLst/>
          </a:prstGeom>
        </p:spPr>
        <p:txBody>
          <a:bodyPr anchor="b"/>
          <a:lstStyle>
            <a:lvl1pPr algn="l">
              <a:defRPr sz="4000" b="1" cap="all" baseline="0">
                <a:solidFill>
                  <a:srgbClr val="0C244C"/>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679445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9_Title Slide">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D2D03C4-E117-484F-81D3-479BECBE7857}"/>
              </a:ext>
            </a:extLst>
          </p:cNvPr>
          <p:cNvSpPr/>
          <p:nvPr/>
        </p:nvSpPr>
        <p:spPr>
          <a:xfrm>
            <a:off x="0" y="2974999"/>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27" name="Group 26">
            <a:extLst>
              <a:ext uri="{FF2B5EF4-FFF2-40B4-BE49-F238E27FC236}">
                <a16:creationId xmlns:a16="http://schemas.microsoft.com/office/drawing/2014/main" id="{21D1CEC8-FE6C-C547-8A44-EA0E876652E9}"/>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8" name="Freeform: Shape 6">
              <a:extLst>
                <a:ext uri="{FF2B5EF4-FFF2-40B4-BE49-F238E27FC236}">
                  <a16:creationId xmlns:a16="http://schemas.microsoft.com/office/drawing/2014/main" id="{7B32C52B-801B-C247-90DF-E05E9D49F22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9" name="Group 28">
              <a:extLst>
                <a:ext uri="{FF2B5EF4-FFF2-40B4-BE49-F238E27FC236}">
                  <a16:creationId xmlns:a16="http://schemas.microsoft.com/office/drawing/2014/main" id="{F95AB615-4C18-914D-8AC1-6B779BB35333}"/>
                </a:ext>
              </a:extLst>
            </p:cNvPr>
            <p:cNvGrpSpPr/>
            <p:nvPr/>
          </p:nvGrpSpPr>
          <p:grpSpPr>
            <a:xfrm>
              <a:off x="958955" y="2060848"/>
              <a:ext cx="196444" cy="196444"/>
              <a:chOff x="519961" y="1999640"/>
              <a:chExt cx="196444" cy="196444"/>
            </a:xfrm>
            <a:grpFill/>
          </p:grpSpPr>
          <p:sp>
            <p:nvSpPr>
              <p:cNvPr id="30" name="Freeform: Shape 7">
                <a:extLst>
                  <a:ext uri="{FF2B5EF4-FFF2-40B4-BE49-F238E27FC236}">
                    <a16:creationId xmlns:a16="http://schemas.microsoft.com/office/drawing/2014/main" id="{7A8CDFC4-1C1E-4848-B87C-A6BB053FF88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1" name="Freeform: Shape 8">
                <a:extLst>
                  <a:ext uri="{FF2B5EF4-FFF2-40B4-BE49-F238E27FC236}">
                    <a16:creationId xmlns:a16="http://schemas.microsoft.com/office/drawing/2014/main" id="{43A62944-0409-8E44-9C40-AB5870860DE5}"/>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2" name="Freeform: Shape 9">
                <a:extLst>
                  <a:ext uri="{FF2B5EF4-FFF2-40B4-BE49-F238E27FC236}">
                    <a16:creationId xmlns:a16="http://schemas.microsoft.com/office/drawing/2014/main" id="{96733F5D-E834-6745-A36D-EC5FE82ECD38}"/>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3" name="Freeform: Shape 10">
                <a:extLst>
                  <a:ext uri="{FF2B5EF4-FFF2-40B4-BE49-F238E27FC236}">
                    <a16:creationId xmlns:a16="http://schemas.microsoft.com/office/drawing/2014/main" id="{C94B10BE-C81B-E24A-8B6A-1545902DFB5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rgbClr val="0C244C"/>
                </a:solidFill>
              </a:defRPr>
            </a:lvl1pPr>
          </a:lstStyle>
          <a:p>
            <a:r>
              <a:rPr lang="en-US" dirty="0"/>
              <a:t>Click to edit </a:t>
            </a:r>
            <a:br>
              <a:rPr lang="en-US" dirty="0"/>
            </a:br>
            <a:r>
              <a:rPr lang="en-US" dirty="0"/>
              <a:t>Master title style</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25591593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2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chemeClr val="bg1"/>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20945523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6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chemeClr val="bg1"/>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1164946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7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D86075"/>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10662080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9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C3DDD7"/>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1658907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0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0C244C"/>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34300247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1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0C244C"/>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32532626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C3DDD7"/>
        </a:solidFill>
        <a:effectLst/>
      </p:bgPr>
    </p:bg>
    <p:spTree>
      <p:nvGrpSpPr>
        <p:cNvPr id="1" name=""/>
        <p:cNvGrpSpPr/>
        <p:nvPr/>
      </p:nvGrpSpPr>
      <p:grpSpPr>
        <a:xfrm>
          <a:off x="0" y="0"/>
          <a:ext cx="0" cy="0"/>
          <a:chOff x="0" y="0"/>
          <a:chExt cx="0" cy="0"/>
        </a:xfrm>
      </p:grpSpPr>
      <p:sp>
        <p:nvSpPr>
          <p:cNvPr id="11" name="Round Diagonal Corner Rectangle 8">
            <a:extLst>
              <a:ext uri="{FF2B5EF4-FFF2-40B4-BE49-F238E27FC236}">
                <a16:creationId xmlns:a16="http://schemas.microsoft.com/office/drawing/2014/main" id="{12EFCC48-8CC8-4B59-B2A1-D9D5939A217A}"/>
              </a:ext>
            </a:extLst>
          </p:cNvPr>
          <p:cNvSpPr/>
          <p:nvPr userDrawn="1"/>
        </p:nvSpPr>
        <p:spPr>
          <a:xfrm rot="16200000">
            <a:off x="3739020"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9" name="TextBox 8">
            <a:extLst>
              <a:ext uri="{FF2B5EF4-FFF2-40B4-BE49-F238E27FC236}">
                <a16:creationId xmlns:a16="http://schemas.microsoft.com/office/drawing/2014/main" id="{5FC8CC55-2CE4-BA42-B7E3-B85B1556D911}"/>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
        <p:nvSpPr>
          <p:cNvPr id="12" name="Text Placeholder 9">
            <a:extLst>
              <a:ext uri="{FF2B5EF4-FFF2-40B4-BE49-F238E27FC236}">
                <a16:creationId xmlns:a16="http://schemas.microsoft.com/office/drawing/2014/main" id="{E1DA04A6-A94E-4982-9D86-43F28DC6EEC1}"/>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801612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
        <p:nvSpPr>
          <p:cNvPr id="18" name="Round Diagonal Corner Rectangle 17">
            <a:extLst>
              <a:ext uri="{FF2B5EF4-FFF2-40B4-BE49-F238E27FC236}">
                <a16:creationId xmlns:a16="http://schemas.microsoft.com/office/drawing/2014/main" id="{4E7F82F3-B891-184C-80DC-B7E4400DB9F6}"/>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9">
            <a:extLst>
              <a:ext uri="{FF2B5EF4-FFF2-40B4-BE49-F238E27FC236}">
                <a16:creationId xmlns:a16="http://schemas.microsoft.com/office/drawing/2014/main" id="{565BA8AC-4514-BB41-98A5-9BAB38A2A395}"/>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350">
                <a:solidFill>
                  <a:srgbClr val="0C244C"/>
                </a:solidFill>
                <a:latin typeface="Arial"/>
                <a:cs typeface="Arial"/>
              </a:defRPr>
            </a:lvl3pPr>
            <a:lvl4pPr marL="324000" indent="-171450">
              <a:spcBef>
                <a:spcPts val="188"/>
              </a:spcBef>
              <a:buFont typeface="Arial"/>
              <a:buChar char="•"/>
              <a:defRPr sz="1350">
                <a:solidFill>
                  <a:srgbClr val="0C244C"/>
                </a:solidFill>
                <a:latin typeface="Arial"/>
                <a:cs typeface="Arial"/>
              </a:defRPr>
            </a:lvl4pPr>
            <a:lvl5pPr marL="445500" indent="-135000">
              <a:spcBef>
                <a:spcPts val="188"/>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9" name="TextBox 8">
            <a:extLst>
              <a:ext uri="{FF2B5EF4-FFF2-40B4-BE49-F238E27FC236}">
                <a16:creationId xmlns:a16="http://schemas.microsoft.com/office/drawing/2014/main" id="{B275A1F4-7805-2342-8F12-CB347FD74952}"/>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
        <p:nvSpPr>
          <p:cNvPr id="10" name="Round Diagonal Corner Rectangle 8">
            <a:extLst>
              <a:ext uri="{FF2B5EF4-FFF2-40B4-BE49-F238E27FC236}">
                <a16:creationId xmlns:a16="http://schemas.microsoft.com/office/drawing/2014/main" id="{0DF7B0C4-B96C-924C-9342-7F328E798948}"/>
              </a:ext>
            </a:extLst>
          </p:cNvPr>
          <p:cNvSpPr/>
          <p:nvPr userDrawn="1"/>
        </p:nvSpPr>
        <p:spPr>
          <a:xfrm rot="16200000">
            <a:off x="3724209"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ext Placeholder 9">
            <a:extLst>
              <a:ext uri="{FF2B5EF4-FFF2-40B4-BE49-F238E27FC236}">
                <a16:creationId xmlns:a16="http://schemas.microsoft.com/office/drawing/2014/main" id="{A1ECAD9F-FB32-4C4E-87A3-45D3E3162180}"/>
              </a:ext>
            </a:extLst>
          </p:cNvPr>
          <p:cNvSpPr>
            <a:spLocks noGrp="1"/>
          </p:cNvSpPr>
          <p:nvPr>
            <p:ph type="body" sz="quarter" idx="11"/>
          </p:nvPr>
        </p:nvSpPr>
        <p:spPr>
          <a:xfrm>
            <a:off x="991948"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573867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C3DDD7"/>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b"/>
          <a:lstStyle>
            <a:lvl1pPr algn="ctr">
              <a:defRPr sz="4500" b="1" cap="all" baseline="0">
                <a:solidFill>
                  <a:srgbClr val="0C244C"/>
                </a:solidFill>
              </a:defRPr>
            </a:lvl1pPr>
          </a:lstStyle>
          <a:p>
            <a:r>
              <a:rPr lang="en-US" dirty="0"/>
              <a:t>Click to edit </a:t>
            </a:r>
            <a:br>
              <a:rPr lang="en-US" dirty="0"/>
            </a:br>
            <a:r>
              <a:rPr lang="en-US" dirty="0"/>
              <a:t>Master title style</a:t>
            </a:r>
          </a:p>
        </p:txBody>
      </p:sp>
      <p:sp>
        <p:nvSpPr>
          <p:cNvPr id="5" name="TextBox 4">
            <a:extLst>
              <a:ext uri="{FF2B5EF4-FFF2-40B4-BE49-F238E27FC236}">
                <a16:creationId xmlns:a16="http://schemas.microsoft.com/office/drawing/2014/main" id="{FF111EA5-29C5-E949-967E-D5A0CBE152AF}"/>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41421455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4_Title Slide">
    <p:bg>
      <p:bgPr>
        <a:solidFill>
          <a:srgbClr val="63B1A4"/>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Round Diagonal Corner Rectangle 8">
            <a:extLst>
              <a:ext uri="{FF2B5EF4-FFF2-40B4-BE49-F238E27FC236}">
                <a16:creationId xmlns:a16="http://schemas.microsoft.com/office/drawing/2014/main" id="{B95DA3EC-004A-4445-AD27-45ABC57A49A9}"/>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9">
            <a:extLst>
              <a:ext uri="{FF2B5EF4-FFF2-40B4-BE49-F238E27FC236}">
                <a16:creationId xmlns:a16="http://schemas.microsoft.com/office/drawing/2014/main" id="{12BC0069-C49C-4E18-A1FE-778E150FFE53}"/>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0896268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15_Title Slide">
    <p:bg>
      <p:bgPr>
        <a:solidFill>
          <a:srgbClr val="D86075"/>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9085906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9" name="Title Placeholder 1">
            <a:extLst>
              <a:ext uri="{FF2B5EF4-FFF2-40B4-BE49-F238E27FC236}">
                <a16:creationId xmlns:a16="http://schemas.microsoft.com/office/drawing/2014/main" id="{675FA2BE-CB3B-CA47-B4D3-B1DEB10CC74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dirty="0"/>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3" name="Picture Placeholder 2">
            <a:extLst>
              <a:ext uri="{FF2B5EF4-FFF2-40B4-BE49-F238E27FC236}">
                <a16:creationId xmlns:a16="http://schemas.microsoft.com/office/drawing/2014/main" id="{37FD9524-6EA9-5240-A6C2-5DBC06F63B0E}"/>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4" name="Picture Placeholder 2">
            <a:extLst>
              <a:ext uri="{FF2B5EF4-FFF2-40B4-BE49-F238E27FC236}">
                <a16:creationId xmlns:a16="http://schemas.microsoft.com/office/drawing/2014/main" id="{8C819CE2-73D4-2940-BAA8-05CB0AB6A9F2}"/>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2">
            <a:extLst>
              <a:ext uri="{FF2B5EF4-FFF2-40B4-BE49-F238E27FC236}">
                <a16:creationId xmlns:a16="http://schemas.microsoft.com/office/drawing/2014/main" id="{5A1F8534-9648-394B-80DA-D4B07A9CDF5C}"/>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1920751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23" name="Text Placeholder 15">
            <a:extLst>
              <a:ext uri="{FF2B5EF4-FFF2-40B4-BE49-F238E27FC236}">
                <a16:creationId xmlns:a16="http://schemas.microsoft.com/office/drawing/2014/main" id="{2D3ED194-6F2C-4445-AECD-B6F9893128DA}"/>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Picture Placeholder 2">
            <a:extLst>
              <a:ext uri="{FF2B5EF4-FFF2-40B4-BE49-F238E27FC236}">
                <a16:creationId xmlns:a16="http://schemas.microsoft.com/office/drawing/2014/main" id="{80A3EA6F-48F9-F34A-BD42-0BF07B8832A3}"/>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5" name="Picture Placeholder 2">
            <a:extLst>
              <a:ext uri="{FF2B5EF4-FFF2-40B4-BE49-F238E27FC236}">
                <a16:creationId xmlns:a16="http://schemas.microsoft.com/office/drawing/2014/main" id="{F6BA20C9-A7E8-DE4D-AFF9-A3E46DF6D01F}"/>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2">
            <a:extLst>
              <a:ext uri="{FF2B5EF4-FFF2-40B4-BE49-F238E27FC236}">
                <a16:creationId xmlns:a16="http://schemas.microsoft.com/office/drawing/2014/main" id="{D1FBB4C9-5310-124D-BF32-CE5F9DA0BA0A}"/>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Title Placeholder 1">
            <a:extLst>
              <a:ext uri="{FF2B5EF4-FFF2-40B4-BE49-F238E27FC236}">
                <a16:creationId xmlns:a16="http://schemas.microsoft.com/office/drawing/2014/main" id="{2342B15A-0AE0-E646-BE62-B7541DC6B2C0}"/>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2157574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2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9" name="Text Placeholder 15">
            <a:extLst>
              <a:ext uri="{FF2B5EF4-FFF2-40B4-BE49-F238E27FC236}">
                <a16:creationId xmlns:a16="http://schemas.microsoft.com/office/drawing/2014/main" id="{C9727188-CADF-AB4C-9249-B8FF11DB17E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0" name="Picture Placeholder 2">
            <a:extLst>
              <a:ext uri="{FF2B5EF4-FFF2-40B4-BE49-F238E27FC236}">
                <a16:creationId xmlns:a16="http://schemas.microsoft.com/office/drawing/2014/main" id="{9ED5AAC2-A68E-DF4F-BA18-AC7D29486787}"/>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1" name="Picture Placeholder 2">
            <a:extLst>
              <a:ext uri="{FF2B5EF4-FFF2-40B4-BE49-F238E27FC236}">
                <a16:creationId xmlns:a16="http://schemas.microsoft.com/office/drawing/2014/main" id="{0938F181-0B81-2347-8BCE-C5AB8CE3A3E9}"/>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Picture Placeholder 2">
            <a:extLst>
              <a:ext uri="{FF2B5EF4-FFF2-40B4-BE49-F238E27FC236}">
                <a16:creationId xmlns:a16="http://schemas.microsoft.com/office/drawing/2014/main" id="{E3202EFA-E4D7-604A-9FDD-137B74F3D529}"/>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3" name="Title Placeholder 1">
            <a:extLst>
              <a:ext uri="{FF2B5EF4-FFF2-40B4-BE49-F238E27FC236}">
                <a16:creationId xmlns:a16="http://schemas.microsoft.com/office/drawing/2014/main" id="{08E09726-2E48-E342-8EC9-CD24A905813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41672177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28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DF918A"/>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04739F08-D58A-B343-A247-B26E09648F8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1B1E8647-9616-6E4A-B6D7-C12A72792A3C}"/>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9" name="Picture Placeholder 2">
            <a:extLst>
              <a:ext uri="{FF2B5EF4-FFF2-40B4-BE49-F238E27FC236}">
                <a16:creationId xmlns:a16="http://schemas.microsoft.com/office/drawing/2014/main" id="{DA735A87-4EDD-3840-994F-98EA81E273B7}"/>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0" name="Picture Placeholder 2">
            <a:extLst>
              <a:ext uri="{FF2B5EF4-FFF2-40B4-BE49-F238E27FC236}">
                <a16:creationId xmlns:a16="http://schemas.microsoft.com/office/drawing/2014/main" id="{B3858B14-CD67-B946-B0F0-B2889D7C3C48}"/>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1" name="Title Placeholder 1">
            <a:extLst>
              <a:ext uri="{FF2B5EF4-FFF2-40B4-BE49-F238E27FC236}">
                <a16:creationId xmlns:a16="http://schemas.microsoft.com/office/drawing/2014/main" id="{485D9E6F-D907-6D42-ABFF-18D955373AD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3856858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0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dirty="0"/>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12" name="Title Placeholder 1">
            <a:extLst>
              <a:ext uri="{FF2B5EF4-FFF2-40B4-BE49-F238E27FC236}">
                <a16:creationId xmlns:a16="http://schemas.microsoft.com/office/drawing/2014/main" id="{5C78746F-8078-0245-9577-F176122399ED}"/>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491561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31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6912247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3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4" name="Picture Placeholder 2">
            <a:extLst>
              <a:ext uri="{FF2B5EF4-FFF2-40B4-BE49-F238E27FC236}">
                <a16:creationId xmlns:a16="http://schemas.microsoft.com/office/drawing/2014/main" id="{F5403EF0-98D8-6B4B-B1CE-3A22FD24B378}"/>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Text Placeholder 15">
            <a:extLst>
              <a:ext uri="{FF2B5EF4-FFF2-40B4-BE49-F238E27FC236}">
                <a16:creationId xmlns:a16="http://schemas.microsoft.com/office/drawing/2014/main" id="{F2D6F13C-AB98-FA45-9ED4-003FACDBBA51}"/>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6782F49C-297E-5140-9598-28E9540BF86F}"/>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675575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3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247862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6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551384" y="413792"/>
            <a:ext cx="11055789" cy="710952"/>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551384" y="1233891"/>
            <a:ext cx="11055789" cy="4104456"/>
          </a:xfrm>
          <a:prstGeom prst="rect">
            <a:avLst/>
          </a:prstGeom>
        </p:spPr>
        <p:txBody>
          <a:bodyPr/>
          <a:lstStyle>
            <a:lvl1pPr marL="0" indent="0">
              <a:buFontTx/>
              <a:buNone/>
              <a:defRPr sz="1800" cap="none" baseline="0">
                <a:solidFill>
                  <a:schemeClr val="bg1">
                    <a:lumMod val="95000"/>
                  </a:schemeClr>
                </a:solidFill>
                <a:latin typeface="Arial"/>
                <a:cs typeface="Arial"/>
              </a:defRPr>
            </a:lvl1pPr>
            <a:lvl2pPr marL="0" indent="0">
              <a:spcBef>
                <a:spcPts val="188"/>
              </a:spcBef>
              <a:buFontTx/>
              <a:buNone/>
              <a:defRPr sz="1800" cap="all">
                <a:solidFill>
                  <a:schemeClr val="bg1">
                    <a:lumMod val="95000"/>
                  </a:schemeClr>
                </a:solidFill>
                <a:latin typeface="Arial"/>
                <a:cs typeface="Arial"/>
              </a:defRPr>
            </a:lvl2pPr>
            <a:lvl3pPr marL="0" indent="-135000">
              <a:spcBef>
                <a:spcPts val="188"/>
              </a:spcBef>
              <a:buFont typeface="Arial"/>
              <a:buChar char="•"/>
              <a:defRPr sz="1800">
                <a:solidFill>
                  <a:schemeClr val="bg1">
                    <a:lumMod val="95000"/>
                  </a:schemeClr>
                </a:solidFill>
                <a:latin typeface="Arial"/>
                <a:cs typeface="Arial"/>
              </a:defRPr>
            </a:lvl3pPr>
            <a:lvl4pPr marL="324000" indent="-171450">
              <a:spcBef>
                <a:spcPts val="188"/>
              </a:spcBef>
              <a:buFont typeface="Arial"/>
              <a:buChar char="•"/>
              <a:defRPr sz="1800">
                <a:solidFill>
                  <a:schemeClr val="bg1">
                    <a:lumMod val="95000"/>
                  </a:schemeClr>
                </a:solidFill>
                <a:latin typeface="Arial"/>
                <a:cs typeface="Arial"/>
              </a:defRPr>
            </a:lvl4pPr>
            <a:lvl5pPr marL="445500" indent="-135000">
              <a:spcBef>
                <a:spcPts val="188"/>
              </a:spcBef>
              <a:buFont typeface="Arial"/>
              <a:buChar char="•"/>
              <a:defRPr sz="1800">
                <a:solidFill>
                  <a:schemeClr val="bg1">
                    <a:lumMod val="95000"/>
                  </a:schemeClr>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551384" y="5338347"/>
            <a:ext cx="6087237" cy="819150"/>
          </a:xfrm>
          <a:prstGeom prst="rect">
            <a:avLst/>
          </a:prstGeom>
        </p:spPr>
        <p:txBody>
          <a:bodyPr anchor="b">
            <a:noAutofit/>
          </a:bodyPr>
          <a:lstStyle>
            <a:lvl1pPr marL="0" indent="0">
              <a:buFontTx/>
              <a:buNone/>
              <a:defRPr sz="950">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dirty="0"/>
              <a:t>Click to edit Master text styles</a:t>
            </a:r>
          </a:p>
        </p:txBody>
      </p:sp>
      <p:sp>
        <p:nvSpPr>
          <p:cNvPr id="9" name="TextBox 8">
            <a:extLst>
              <a:ext uri="{FF2B5EF4-FFF2-40B4-BE49-F238E27FC236}">
                <a16:creationId xmlns:a16="http://schemas.microsoft.com/office/drawing/2014/main" id="{EF355D99-04FC-9E43-8704-13C14E52B367}"/>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31741682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55822"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9" name="Picture Placeholder 4">
            <a:extLst>
              <a:ext uri="{FF2B5EF4-FFF2-40B4-BE49-F238E27FC236}">
                <a16:creationId xmlns:a16="http://schemas.microsoft.com/office/drawing/2014/main" id="{A16FE2FA-60A7-824D-989C-1DE14DD4ACC3}"/>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9" name="Picture Placeholder 4">
            <a:extLst>
              <a:ext uri="{FF2B5EF4-FFF2-40B4-BE49-F238E27FC236}">
                <a16:creationId xmlns:a16="http://schemas.microsoft.com/office/drawing/2014/main" id="{E25E6694-41CC-5246-8950-1FCBC5A42DA5}"/>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1" name="Picture Placeholder 4">
            <a:extLst>
              <a:ext uri="{FF2B5EF4-FFF2-40B4-BE49-F238E27FC236}">
                <a16:creationId xmlns:a16="http://schemas.microsoft.com/office/drawing/2014/main" id="{66F85165-9A8B-4B48-92D5-DD4A6F5AFF4B}"/>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Text Placeholder 15">
            <a:extLst>
              <a:ext uri="{FF2B5EF4-FFF2-40B4-BE49-F238E27FC236}">
                <a16:creationId xmlns:a16="http://schemas.microsoft.com/office/drawing/2014/main" id="{F0ABBF8E-2FA1-4143-A3D1-85D857940BF7}"/>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24" name="Text Placeholder 15">
            <a:extLst>
              <a:ext uri="{FF2B5EF4-FFF2-40B4-BE49-F238E27FC236}">
                <a16:creationId xmlns:a16="http://schemas.microsoft.com/office/drawing/2014/main" id="{90FE50E2-7287-AF48-8B7F-254A7F65FA15}"/>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25" name="Text Placeholder 15">
            <a:extLst>
              <a:ext uri="{FF2B5EF4-FFF2-40B4-BE49-F238E27FC236}">
                <a16:creationId xmlns:a16="http://schemas.microsoft.com/office/drawing/2014/main" id="{E059A0B8-5DBB-0547-9898-6107ECB32B61}"/>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Tree>
    <p:extLst>
      <p:ext uri="{BB962C8B-B14F-4D97-AF65-F5344CB8AC3E}">
        <p14:creationId xmlns:p14="http://schemas.microsoft.com/office/powerpoint/2010/main" val="16134087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
        <p:nvSpPr>
          <p:cNvPr id="19" name="Picture Placeholder 4">
            <a:extLst>
              <a:ext uri="{FF2B5EF4-FFF2-40B4-BE49-F238E27FC236}">
                <a16:creationId xmlns:a16="http://schemas.microsoft.com/office/drawing/2014/main" id="{D8D8473A-26AF-C249-A308-51D1233C19AA}"/>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1" name="Picture Placeholder 4">
            <a:extLst>
              <a:ext uri="{FF2B5EF4-FFF2-40B4-BE49-F238E27FC236}">
                <a16:creationId xmlns:a16="http://schemas.microsoft.com/office/drawing/2014/main" id="{8C347D0D-9ADF-F04D-A7A9-763015C2FBE9}"/>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Picture Placeholder 4">
            <a:extLst>
              <a:ext uri="{FF2B5EF4-FFF2-40B4-BE49-F238E27FC236}">
                <a16:creationId xmlns:a16="http://schemas.microsoft.com/office/drawing/2014/main" id="{338317EF-8420-7944-BC72-E01F1749B189}"/>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3" name="Text Placeholder 15">
            <a:extLst>
              <a:ext uri="{FF2B5EF4-FFF2-40B4-BE49-F238E27FC236}">
                <a16:creationId xmlns:a16="http://schemas.microsoft.com/office/drawing/2014/main" id="{75B2FE88-A057-1C45-BF75-BA661C6AE81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24" name="Text Placeholder 15">
            <a:extLst>
              <a:ext uri="{FF2B5EF4-FFF2-40B4-BE49-F238E27FC236}">
                <a16:creationId xmlns:a16="http://schemas.microsoft.com/office/drawing/2014/main" id="{3A588400-871F-F44A-B832-D2DAB6AF61AD}"/>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25" name="Text Placeholder 15">
            <a:extLst>
              <a:ext uri="{FF2B5EF4-FFF2-40B4-BE49-F238E27FC236}">
                <a16:creationId xmlns:a16="http://schemas.microsoft.com/office/drawing/2014/main" id="{F1C8C285-4546-2C4E-8423-946982299F56}"/>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Tree>
    <p:extLst>
      <p:ext uri="{BB962C8B-B14F-4D97-AF65-F5344CB8AC3E}">
        <p14:creationId xmlns:p14="http://schemas.microsoft.com/office/powerpoint/2010/main" val="17655526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68612"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8" name="Picture Placeholder 4">
            <a:extLst>
              <a:ext uri="{FF2B5EF4-FFF2-40B4-BE49-F238E27FC236}">
                <a16:creationId xmlns:a16="http://schemas.microsoft.com/office/drawing/2014/main" id="{EA1537EA-C36C-4C48-9C17-DE22BD9EC20C}"/>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0" name="Picture Placeholder 4">
            <a:extLst>
              <a:ext uri="{FF2B5EF4-FFF2-40B4-BE49-F238E27FC236}">
                <a16:creationId xmlns:a16="http://schemas.microsoft.com/office/drawing/2014/main" id="{3A687291-0CBA-8646-91E4-32C02AB4A5AC}"/>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1" name="Picture Placeholder 4">
            <a:extLst>
              <a:ext uri="{FF2B5EF4-FFF2-40B4-BE49-F238E27FC236}">
                <a16:creationId xmlns:a16="http://schemas.microsoft.com/office/drawing/2014/main" id="{F5167438-FB8A-1D4B-BB24-9F2B40AFF33E}"/>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2" name="Text Placeholder 15">
            <a:extLst>
              <a:ext uri="{FF2B5EF4-FFF2-40B4-BE49-F238E27FC236}">
                <a16:creationId xmlns:a16="http://schemas.microsoft.com/office/drawing/2014/main" id="{3564D09F-C382-5F46-A844-6305CD1B99A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3" name="Text Placeholder 15">
            <a:extLst>
              <a:ext uri="{FF2B5EF4-FFF2-40B4-BE49-F238E27FC236}">
                <a16:creationId xmlns:a16="http://schemas.microsoft.com/office/drawing/2014/main" id="{1E4B44F8-F3D8-7E40-8BC0-84AEE1138FF7}"/>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4" name="Text Placeholder 15">
            <a:extLst>
              <a:ext uri="{FF2B5EF4-FFF2-40B4-BE49-F238E27FC236}">
                <a16:creationId xmlns:a16="http://schemas.microsoft.com/office/drawing/2014/main" id="{B8E350C7-D56C-BB4A-923E-E08A439FDFB8}"/>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Tree>
    <p:extLst>
      <p:ext uri="{BB962C8B-B14F-4D97-AF65-F5344CB8AC3E}">
        <p14:creationId xmlns:p14="http://schemas.microsoft.com/office/powerpoint/2010/main" val="7017313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568611"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Tree>
    <p:extLst>
      <p:ext uri="{BB962C8B-B14F-4D97-AF65-F5344CB8AC3E}">
        <p14:creationId xmlns:p14="http://schemas.microsoft.com/office/powerpoint/2010/main" val="33765015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4" name="Title Placeholder 1">
            <a:extLst>
              <a:ext uri="{FF2B5EF4-FFF2-40B4-BE49-F238E27FC236}">
                <a16:creationId xmlns:a16="http://schemas.microsoft.com/office/drawing/2014/main" id="{55D59D9D-FC3D-CB46-9DA4-5F755258DEAC}"/>
              </a:ext>
            </a:extLst>
          </p:cNvPr>
          <p:cNvSpPr txBox="1">
            <a:spLocks/>
          </p:cNvSpPr>
          <p:nvPr/>
        </p:nvSpPr>
        <p:spPr>
          <a:xfrm>
            <a:off x="614842" y="382352"/>
            <a:ext cx="9217024" cy="50405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dirty="0">
                <a:solidFill>
                  <a:srgbClr val="D86075"/>
                </a:solidFill>
              </a:rPr>
              <a:t>Click to edit Master title style</a:t>
            </a:r>
            <a:endParaRPr lang="en-US" dirty="0">
              <a:solidFill>
                <a:srgbClr val="D86075"/>
              </a:solidFill>
            </a:endParaRPr>
          </a:p>
        </p:txBody>
      </p:sp>
      <p:sp>
        <p:nvSpPr>
          <p:cNvPr id="10" name="TextBox 9">
            <a:extLst>
              <a:ext uri="{FF2B5EF4-FFF2-40B4-BE49-F238E27FC236}">
                <a16:creationId xmlns:a16="http://schemas.microsoft.com/office/drawing/2014/main" id="{97E84819-4C54-574F-8060-6984CD25582B}"/>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17580051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DF918A"/>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Title Placeholder 1">
            <a:extLst>
              <a:ext uri="{FF2B5EF4-FFF2-40B4-BE49-F238E27FC236}">
                <a16:creationId xmlns:a16="http://schemas.microsoft.com/office/drawing/2014/main" id="{EF26B9D4-44A7-DE48-9C31-0BB04BA68670}"/>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10574472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dirty="0">
                <a:solidFill>
                  <a:srgbClr val="0C244C"/>
                </a:solidFill>
              </a:rPr>
              <a:t>Click to edit Master title style</a:t>
            </a:r>
            <a:endParaRPr lang="en-US" dirty="0">
              <a:solidFill>
                <a:srgbClr val="0C244C"/>
              </a:solidFill>
            </a:endParaRPr>
          </a:p>
        </p:txBody>
      </p:sp>
    </p:spTree>
    <p:extLst>
      <p:ext uri="{BB962C8B-B14F-4D97-AF65-F5344CB8AC3E}">
        <p14:creationId xmlns:p14="http://schemas.microsoft.com/office/powerpoint/2010/main" val="9954141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3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dirty="0">
                <a:solidFill>
                  <a:srgbClr val="0C244C"/>
                </a:solidFill>
              </a:rPr>
              <a:t>Click to edit Master title style</a:t>
            </a:r>
            <a:endParaRPr lang="en-US" dirty="0">
              <a:solidFill>
                <a:srgbClr val="0C244C"/>
              </a:solidFill>
            </a:endParaRPr>
          </a:p>
        </p:txBody>
      </p:sp>
    </p:spTree>
    <p:extLst>
      <p:ext uri="{BB962C8B-B14F-4D97-AF65-F5344CB8AC3E}">
        <p14:creationId xmlns:p14="http://schemas.microsoft.com/office/powerpoint/2010/main" val="26951213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2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63B1A4"/>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57671939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9" name="Round Diagonal Corner Rectangle 8">
            <a:extLst>
              <a:ext uri="{FF2B5EF4-FFF2-40B4-BE49-F238E27FC236}">
                <a16:creationId xmlns:a16="http://schemas.microsoft.com/office/drawing/2014/main" id="{42FEA488-D4E2-0343-A83D-08BB48D2752D}"/>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465830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Title Slide">
    <p:bg>
      <p:bgPr>
        <a:solidFill>
          <a:srgbClr val="C3DDD7"/>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551384" y="413792"/>
            <a:ext cx="11055789" cy="710952"/>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dirty="0"/>
              <a:t>Click to edit Master title style</a:t>
            </a:r>
            <a:endParaRPr lang="en-US" dirty="0"/>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551384" y="1233891"/>
            <a:ext cx="11055789" cy="4104456"/>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551384" y="5338347"/>
            <a:ext cx="6087237" cy="819150"/>
          </a:xfrm>
          <a:prstGeom prst="rect">
            <a:avLst/>
          </a:prstGeom>
        </p:spPr>
        <p:txBody>
          <a:bodyPr anchor="b">
            <a:noAutofit/>
          </a:bodyPr>
          <a:lstStyle>
            <a:lvl1pPr marL="0" indent="0">
              <a:buFontTx/>
              <a:buNone/>
              <a:defRPr sz="95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dirty="0"/>
              <a:t>Click to edit Master text styles</a:t>
            </a:r>
          </a:p>
        </p:txBody>
      </p:sp>
      <p:sp>
        <p:nvSpPr>
          <p:cNvPr id="9" name="TextBox 8">
            <a:extLst>
              <a:ext uri="{FF2B5EF4-FFF2-40B4-BE49-F238E27FC236}">
                <a16:creationId xmlns:a16="http://schemas.microsoft.com/office/drawing/2014/main" id="{D85E4D10-669F-B44A-829C-549EADDE5760}"/>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33355870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7" name="Round Diagonal Corner Rectangle 6">
            <a:extLst>
              <a:ext uri="{FF2B5EF4-FFF2-40B4-BE49-F238E27FC236}">
                <a16:creationId xmlns:a16="http://schemas.microsoft.com/office/drawing/2014/main" id="{63CED192-F6AA-F84B-A24E-F2B1462C0185}"/>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2126A5E3-F8BB-9847-A268-2C44D477175C}"/>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Text Placeholder 9">
            <a:extLst>
              <a:ext uri="{FF2B5EF4-FFF2-40B4-BE49-F238E27FC236}">
                <a16:creationId xmlns:a16="http://schemas.microsoft.com/office/drawing/2014/main" id="{5B616937-BF51-4049-AF81-62EC6F0226C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65223170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1875176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7" name="Round Diagonal Corner Rectangle 6">
            <a:extLst>
              <a:ext uri="{FF2B5EF4-FFF2-40B4-BE49-F238E27FC236}">
                <a16:creationId xmlns:a16="http://schemas.microsoft.com/office/drawing/2014/main" id="{7B889128-811C-DE4A-B7A2-B59A0C053A56}"/>
              </a:ext>
            </a:extLst>
          </p:cNvPr>
          <p:cNvSpPr/>
          <p:nvPr/>
        </p:nvSpPr>
        <p:spPr>
          <a:xfrm flipH="1">
            <a:off x="-3"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FEB1C999-967E-FC4C-BAD0-5FB4A50DC688}"/>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Text Placeholder 9">
            <a:extLst>
              <a:ext uri="{FF2B5EF4-FFF2-40B4-BE49-F238E27FC236}">
                <a16:creationId xmlns:a16="http://schemas.microsoft.com/office/drawing/2014/main" id="{B9889083-EE2F-7A4E-A509-D04642586167}"/>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D86075"/>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83582734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D86075"/>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37962872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4" y="0"/>
            <a:ext cx="11705553"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41650798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2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3" y="0"/>
            <a:ext cx="11705550"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52396155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1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0" name="Round Diagonal Corner Rectangle 9">
            <a:extLst>
              <a:ext uri="{FF2B5EF4-FFF2-40B4-BE49-F238E27FC236}">
                <a16:creationId xmlns:a16="http://schemas.microsoft.com/office/drawing/2014/main" id="{73552B9F-8377-FB4F-8941-AB38DB9617E2}"/>
              </a:ext>
            </a:extLst>
          </p:cNvPr>
          <p:cNvSpPr/>
          <p:nvPr/>
        </p:nvSpPr>
        <p:spPr>
          <a:xfrm flipH="1">
            <a:off x="-4" y="0"/>
            <a:ext cx="11705553"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6599E6-9DC6-BA42-B07B-A51823709D52}"/>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1991866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2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2" name="Round Diagonal Corner Rectangle 11">
            <a:extLst>
              <a:ext uri="{FF2B5EF4-FFF2-40B4-BE49-F238E27FC236}">
                <a16:creationId xmlns:a16="http://schemas.microsoft.com/office/drawing/2014/main" id="{4CC5ADD0-5755-9341-A794-D9405AB1CE9B}"/>
              </a:ext>
            </a:extLst>
          </p:cNvPr>
          <p:cNvSpPr/>
          <p:nvPr/>
        </p:nvSpPr>
        <p:spPr>
          <a:xfrm flipH="1">
            <a:off x="-3" y="0"/>
            <a:ext cx="11705550"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CB631168-B793-ED49-B934-593139FB844D}"/>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140701836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48518719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2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071420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0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rgbClr val="0C244C"/>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345208423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2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3165380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2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8" name="Round Diagonal Corner Rectangle 7">
            <a:extLst>
              <a:ext uri="{FF2B5EF4-FFF2-40B4-BE49-F238E27FC236}">
                <a16:creationId xmlns:a16="http://schemas.microsoft.com/office/drawing/2014/main" id="{3B006B63-8E25-D245-AC46-2D9232FE60EF}"/>
              </a:ext>
            </a:extLst>
          </p:cNvPr>
          <p:cNvSpPr/>
          <p:nvPr/>
        </p:nvSpPr>
        <p:spPr>
          <a:xfrm flipH="1">
            <a:off x="-3"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E9AE0E48-35E1-674B-9BA8-70FDCA86D08C}"/>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
        <p:nvSpPr>
          <p:cNvPr id="14" name="Text Placeholder 9">
            <a:extLst>
              <a:ext uri="{FF2B5EF4-FFF2-40B4-BE49-F238E27FC236}">
                <a16:creationId xmlns:a16="http://schemas.microsoft.com/office/drawing/2014/main" id="{2368D3C0-A3CA-1842-B423-E84646E29129}"/>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5" name="Text Placeholder 9">
            <a:extLst>
              <a:ext uri="{FF2B5EF4-FFF2-40B4-BE49-F238E27FC236}">
                <a16:creationId xmlns:a16="http://schemas.microsoft.com/office/drawing/2014/main" id="{B290A2BC-7D5D-A24B-B48D-1F07B9826428}"/>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6" name="Text Placeholder 9">
            <a:extLst>
              <a:ext uri="{FF2B5EF4-FFF2-40B4-BE49-F238E27FC236}">
                <a16:creationId xmlns:a16="http://schemas.microsoft.com/office/drawing/2014/main" id="{F3A597FB-2E42-6541-9B9F-09CAB4F3DCF5}"/>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92743499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2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8282736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0"/>
            <a:ext cx="12192000" cy="6290658"/>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7" name="Title Placeholder 1">
            <a:extLst>
              <a:ext uri="{FF2B5EF4-FFF2-40B4-BE49-F238E27FC236}">
                <a16:creationId xmlns:a16="http://schemas.microsoft.com/office/drawing/2014/main" id="{87BCE467-8FF7-7945-878B-23B94E0DB33B}"/>
              </a:ext>
            </a:extLst>
          </p:cNvPr>
          <p:cNvSpPr>
            <a:spLocks noGrp="1"/>
          </p:cNvSpPr>
          <p:nvPr>
            <p:ph type="title"/>
          </p:nvPr>
        </p:nvSpPr>
        <p:spPr>
          <a:xfrm>
            <a:off x="719403" y="413792"/>
            <a:ext cx="7872875"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GB"/>
              <a:t>Click to edit Master title style</a:t>
            </a:r>
            <a:endParaRPr lang="en-US" dirty="0"/>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5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6" name="TextBox 5">
            <a:extLst>
              <a:ext uri="{FF2B5EF4-FFF2-40B4-BE49-F238E27FC236}">
                <a16:creationId xmlns:a16="http://schemas.microsoft.com/office/drawing/2014/main" id="{3139E716-9E10-714C-83A4-72BF32D9A06F}"/>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5799057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27384"/>
            <a:ext cx="12192000" cy="6336704"/>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dirty="0"/>
          </a:p>
        </p:txBody>
      </p:sp>
      <p:sp>
        <p:nvSpPr>
          <p:cNvPr id="9" name="Round Diagonal Corner Rectangle 1">
            <a:extLst>
              <a:ext uri="{FF2B5EF4-FFF2-40B4-BE49-F238E27FC236}">
                <a16:creationId xmlns:a16="http://schemas.microsoft.com/office/drawing/2014/main" id="{3F88AE3B-7175-C041-AAAD-12637C94CFDB}"/>
              </a:ext>
            </a:extLst>
          </p:cNvPr>
          <p:cNvSpPr/>
          <p:nvPr userDrawn="1"/>
        </p:nvSpPr>
        <p:spPr>
          <a:xfrm rot="16200000">
            <a:off x="1251736" y="1336494"/>
            <a:ext cx="4071888" cy="4944532"/>
          </a:xfrm>
          <a:prstGeom prst="round2Diag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5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1127448" y="2118083"/>
            <a:ext cx="4128459" cy="2952328"/>
          </a:xfrm>
          <a:prstGeom prst="rect">
            <a:avLst/>
          </a:prstGeom>
        </p:spPr>
        <p:txBody>
          <a:bodyPr>
            <a:noAutofit/>
          </a:bodyPr>
          <a:lstStyle>
            <a:lvl1pPr marL="0" indent="0" algn="l">
              <a:buFontTx/>
              <a:buNone/>
              <a:defRPr sz="1800" b="0">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7" name="TextBox 6">
            <a:extLst>
              <a:ext uri="{FF2B5EF4-FFF2-40B4-BE49-F238E27FC236}">
                <a16:creationId xmlns:a16="http://schemas.microsoft.com/office/drawing/2014/main" id="{745EB2F5-E211-E341-AB58-42AECA97C666}"/>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42218406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1"/>
            <a:ext cx="12192000" cy="6326709"/>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5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9" name="Round Diagonal Corner Rectangle 1">
            <a:extLst>
              <a:ext uri="{FF2B5EF4-FFF2-40B4-BE49-F238E27FC236}">
                <a16:creationId xmlns:a16="http://schemas.microsoft.com/office/drawing/2014/main" id="{84FC0CDD-8383-D347-AA8B-B45D50C06531}"/>
              </a:ext>
            </a:extLst>
          </p:cNvPr>
          <p:cNvSpPr/>
          <p:nvPr userDrawn="1"/>
        </p:nvSpPr>
        <p:spPr>
          <a:xfrm rot="16200000">
            <a:off x="1251736" y="1336494"/>
            <a:ext cx="4071888" cy="4944532"/>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911425" y="2348880"/>
            <a:ext cx="4128459" cy="3024336"/>
          </a:xfrm>
          <a:prstGeom prst="rect">
            <a:avLst/>
          </a:prstGeom>
        </p:spPr>
        <p:txBody>
          <a:bodyPr>
            <a:noAutofit/>
          </a:bodyPr>
          <a:lstStyle>
            <a:lvl1pPr marL="0" indent="0" algn="l">
              <a:buFontTx/>
              <a:buNone/>
              <a:defRPr sz="1800" b="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7" name="TextBox 6">
            <a:extLst>
              <a:ext uri="{FF2B5EF4-FFF2-40B4-BE49-F238E27FC236}">
                <a16:creationId xmlns:a16="http://schemas.microsoft.com/office/drawing/2014/main" id="{79630329-6122-484E-ADA4-5A38BAD4F037}"/>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27506293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1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p:nvPr>
        </p:nvSpPr>
        <p:spPr>
          <a:xfrm>
            <a:off x="3623735" y="2004538"/>
            <a:ext cx="4944532" cy="2648599"/>
          </a:xfrm>
          <a:prstGeom prst="rect">
            <a:avLst/>
          </a:prstGeom>
        </p:spPr>
        <p:txBody>
          <a:bodyPr>
            <a:noAutofit/>
          </a:bodyPr>
          <a:lstStyle>
            <a:lvl1pPr marL="0" indent="0" algn="l">
              <a:buFontTx/>
              <a:buNone/>
              <a:defRPr sz="18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Tree>
    <p:extLst>
      <p:ext uri="{BB962C8B-B14F-4D97-AF65-F5344CB8AC3E}">
        <p14:creationId xmlns:p14="http://schemas.microsoft.com/office/powerpoint/2010/main" val="205376182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5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hasCustomPrompt="1"/>
          </p:nvPr>
        </p:nvSpPr>
        <p:spPr>
          <a:xfrm>
            <a:off x="3623734" y="2276873"/>
            <a:ext cx="4944532" cy="698745"/>
          </a:xfrm>
          <a:prstGeom prst="rect">
            <a:avLst/>
          </a:prstGeom>
        </p:spPr>
        <p:txBody>
          <a:bodyPr>
            <a:noAutofit/>
          </a:bodyPr>
          <a:lstStyle>
            <a:lvl1pPr marL="0" indent="0" algn="ctr">
              <a:buFontTx/>
              <a:buNone/>
              <a:defRPr sz="40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dirty="0"/>
              <a:t>Thank You</a:t>
            </a:r>
          </a:p>
        </p:txBody>
      </p:sp>
      <p:sp>
        <p:nvSpPr>
          <p:cNvPr id="12" name="TextBox 11">
            <a:extLst>
              <a:ext uri="{FF2B5EF4-FFF2-40B4-BE49-F238E27FC236}">
                <a16:creationId xmlns:a16="http://schemas.microsoft.com/office/drawing/2014/main" id="{1BD5E7FF-3B06-CE47-BAE2-8A738E6E3752}"/>
              </a:ext>
            </a:extLst>
          </p:cNvPr>
          <p:cNvSpPr txBox="1"/>
          <p:nvPr/>
        </p:nvSpPr>
        <p:spPr>
          <a:xfrm>
            <a:off x="4378171" y="4218572"/>
            <a:ext cx="3435658" cy="369332"/>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n-AU" sz="1800" b="0" i="0" kern="1200" spc="225" dirty="0">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499638" y="2076410"/>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a:p>
        </p:txBody>
      </p:sp>
      <p:pic>
        <p:nvPicPr>
          <p:cNvPr id="2" name="Picture 1">
            <a:extLst>
              <a:ext uri="{FF2B5EF4-FFF2-40B4-BE49-F238E27FC236}">
                <a16:creationId xmlns:a16="http://schemas.microsoft.com/office/drawing/2014/main" id="{D7391A73-72E7-9D48-BB43-16F1429F02A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569096" y="3153669"/>
            <a:ext cx="3053808" cy="837935"/>
          </a:xfrm>
          <a:prstGeom prst="rect">
            <a:avLst/>
          </a:prstGeom>
        </p:spPr>
      </p:pic>
    </p:spTree>
    <p:extLst>
      <p:ext uri="{BB962C8B-B14F-4D97-AF65-F5344CB8AC3E}">
        <p14:creationId xmlns:p14="http://schemas.microsoft.com/office/powerpoint/2010/main" val="228834052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2222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1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rgbClr val="0C244C"/>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581473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2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chemeClr val="bg1"/>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AD61DED6-6F59-4313-9750-39CDEA464BCF}"/>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1110220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3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chemeClr val="bg1"/>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366034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3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4" name="Title 1">
            <a:extLst>
              <a:ext uri="{FF2B5EF4-FFF2-40B4-BE49-F238E27FC236}">
                <a16:creationId xmlns:a16="http://schemas.microsoft.com/office/drawing/2014/main" id="{DB7B3968-B42F-264E-9858-F96AD0256636}"/>
              </a:ext>
            </a:extLst>
          </p:cNvPr>
          <p:cNvSpPr>
            <a:spLocks noGrp="1"/>
          </p:cNvSpPr>
          <p:nvPr>
            <p:ph type="ctrTitle" hasCustomPrompt="1"/>
          </p:nvPr>
        </p:nvSpPr>
        <p:spPr>
          <a:xfrm>
            <a:off x="408871" y="3256100"/>
            <a:ext cx="9144000" cy="1440160"/>
          </a:xfrm>
          <a:prstGeom prst="rect">
            <a:avLst/>
          </a:prstGeom>
        </p:spPr>
        <p:txBody>
          <a:bodyPr anchor="b"/>
          <a:lstStyle>
            <a:lvl1pPr algn="l">
              <a:defRPr sz="4000" b="1" cap="all" baseline="0">
                <a:solidFill>
                  <a:schemeClr val="bg1"/>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207423150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image" Target="../media/image2.emf"/><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9" name="bg object 17">
            <a:extLst>
              <a:ext uri="{FF2B5EF4-FFF2-40B4-BE49-F238E27FC236}">
                <a16:creationId xmlns:a16="http://schemas.microsoft.com/office/drawing/2014/main" id="{6242D198-E2DD-0341-A688-39C5FF3F8A86}"/>
              </a:ext>
            </a:extLst>
          </p:cNvPr>
          <p:cNvSpPr/>
          <p:nvPr/>
        </p:nvSpPr>
        <p:spPr>
          <a:xfrm>
            <a:off x="0" y="6309322"/>
            <a:ext cx="12192000" cy="548679"/>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dirty="0"/>
          </a:p>
        </p:txBody>
      </p:sp>
      <p:pic>
        <p:nvPicPr>
          <p:cNvPr id="3" name="Picture 2">
            <a:extLst>
              <a:ext uri="{FF2B5EF4-FFF2-40B4-BE49-F238E27FC236}">
                <a16:creationId xmlns:a16="http://schemas.microsoft.com/office/drawing/2014/main" id="{883246BC-366E-CA46-8DD2-A93F93232E15}"/>
              </a:ext>
            </a:extLst>
          </p:cNvPr>
          <p:cNvPicPr>
            <a:picLocks noChangeAspect="1"/>
          </p:cNvPicPr>
          <p:nvPr/>
        </p:nvPicPr>
        <p:blipFill>
          <a:blip r:embed="rId60">
            <a:extLst>
              <a:ext uri="{28A0092B-C50C-407E-A947-70E740481C1C}">
                <a14:useLocalDpi xmlns:a14="http://schemas.microsoft.com/office/drawing/2010/main"/>
              </a:ext>
            </a:extLst>
          </a:blip>
          <a:stretch>
            <a:fillRect/>
          </a:stretch>
        </p:blipFill>
        <p:spPr>
          <a:xfrm>
            <a:off x="10848528" y="6414549"/>
            <a:ext cx="1138684" cy="338223"/>
          </a:xfrm>
          <a:prstGeom prst="rect">
            <a:avLst/>
          </a:prstGeom>
        </p:spPr>
      </p:pic>
      <p:sp>
        <p:nvSpPr>
          <p:cNvPr id="4" name="bg object 17">
            <a:extLst>
              <a:ext uri="{FF2B5EF4-FFF2-40B4-BE49-F238E27FC236}">
                <a16:creationId xmlns:a16="http://schemas.microsoft.com/office/drawing/2014/main" id="{5CEE8032-5385-D94F-965F-00187829DB18}"/>
              </a:ext>
            </a:extLst>
          </p:cNvPr>
          <p:cNvSpPr/>
          <p:nvPr userDrawn="1"/>
        </p:nvSpPr>
        <p:spPr>
          <a:xfrm>
            <a:off x="0" y="6237312"/>
            <a:ext cx="12192000" cy="620693"/>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dirty="0"/>
          </a:p>
        </p:txBody>
      </p:sp>
      <p:pic>
        <p:nvPicPr>
          <p:cNvPr id="5" name="Picture 4">
            <a:extLst>
              <a:ext uri="{FF2B5EF4-FFF2-40B4-BE49-F238E27FC236}">
                <a16:creationId xmlns:a16="http://schemas.microsoft.com/office/drawing/2014/main" id="{2D4C7B6A-48AC-2145-8341-AE54C36320F8}"/>
              </a:ext>
            </a:extLst>
          </p:cNvPr>
          <p:cNvPicPr>
            <a:picLocks noChangeAspect="1"/>
          </p:cNvPicPr>
          <p:nvPr userDrawn="1"/>
        </p:nvPicPr>
        <p:blipFill>
          <a:blip r:embed="rId61">
            <a:extLst>
              <a:ext uri="{28A0092B-C50C-407E-A947-70E740481C1C}">
                <a14:useLocalDpi xmlns:a14="http://schemas.microsoft.com/office/drawing/2010/main"/>
              </a:ext>
            </a:extLst>
          </a:blip>
          <a:stretch>
            <a:fillRect/>
          </a:stretch>
        </p:blipFill>
        <p:spPr>
          <a:xfrm>
            <a:off x="10776520" y="6378546"/>
            <a:ext cx="1210692" cy="359611"/>
          </a:xfrm>
          <a:prstGeom prst="rect">
            <a:avLst/>
          </a:prstGeom>
        </p:spPr>
      </p:pic>
    </p:spTree>
    <p:extLst>
      <p:ext uri="{BB962C8B-B14F-4D97-AF65-F5344CB8AC3E}">
        <p14:creationId xmlns:p14="http://schemas.microsoft.com/office/powerpoint/2010/main" val="746531459"/>
      </p:ext>
    </p:extLst>
  </p:cSld>
  <p:clrMap bg1="lt1" tx1="dk1" bg2="lt2" tx2="dk2" accent1="accent1" accent2="accent2" accent3="accent3" accent4="accent4" accent5="accent5" accent6="accent6" hlink="hlink" folHlink="folHlink"/>
  <p:sldLayoutIdLst>
    <p:sldLayoutId id="2147483758" r:id="rId1"/>
    <p:sldLayoutId id="2147483765" r:id="rId2"/>
    <p:sldLayoutId id="2147483759" r:id="rId3"/>
    <p:sldLayoutId id="2147483766" r:id="rId4"/>
    <p:sldLayoutId id="2147483760" r:id="rId5"/>
    <p:sldLayoutId id="2147483761" r:id="rId6"/>
    <p:sldLayoutId id="2147483762" r:id="rId7"/>
    <p:sldLayoutId id="2147483763" r:id="rId8"/>
    <p:sldLayoutId id="2147483764" r:id="rId9"/>
    <p:sldLayoutId id="2147483767" r:id="rId10"/>
    <p:sldLayoutId id="2147483768" r:id="rId11"/>
    <p:sldLayoutId id="2147483769" r:id="rId12"/>
    <p:sldLayoutId id="2147483770" r:id="rId13"/>
    <p:sldLayoutId id="2147483771" r:id="rId14"/>
    <p:sldLayoutId id="2147483772" r:id="rId15"/>
    <p:sldLayoutId id="2147483773" r:id="rId16"/>
    <p:sldLayoutId id="2147483774" r:id="rId17"/>
    <p:sldLayoutId id="2147483775" r:id="rId18"/>
    <p:sldLayoutId id="2147483776" r:id="rId19"/>
    <p:sldLayoutId id="2147483777" r:id="rId20"/>
    <p:sldLayoutId id="2147483778" r:id="rId21"/>
    <p:sldLayoutId id="2147483779" r:id="rId22"/>
    <p:sldLayoutId id="2147483780" r:id="rId23"/>
    <p:sldLayoutId id="2147483781" r:id="rId24"/>
    <p:sldLayoutId id="2147483782" r:id="rId25"/>
    <p:sldLayoutId id="2147483783" r:id="rId26"/>
    <p:sldLayoutId id="2147483784" r:id="rId27"/>
    <p:sldLayoutId id="2147483785" r:id="rId28"/>
    <p:sldLayoutId id="2147483786" r:id="rId29"/>
    <p:sldLayoutId id="2147483787" r:id="rId30"/>
    <p:sldLayoutId id="2147483788" r:id="rId31"/>
    <p:sldLayoutId id="2147483789" r:id="rId32"/>
    <p:sldLayoutId id="2147483790" r:id="rId33"/>
    <p:sldLayoutId id="2147483791" r:id="rId34"/>
    <p:sldLayoutId id="2147483792" r:id="rId35"/>
    <p:sldLayoutId id="2147483793" r:id="rId36"/>
    <p:sldLayoutId id="2147483794" r:id="rId37"/>
    <p:sldLayoutId id="2147483795" r:id="rId38"/>
    <p:sldLayoutId id="2147483796" r:id="rId39"/>
    <p:sldLayoutId id="2147483797" r:id="rId40"/>
    <p:sldLayoutId id="2147483798" r:id="rId41"/>
    <p:sldLayoutId id="2147483799" r:id="rId42"/>
    <p:sldLayoutId id="2147483800" r:id="rId43"/>
    <p:sldLayoutId id="2147483801" r:id="rId44"/>
    <p:sldLayoutId id="2147483802" r:id="rId45"/>
    <p:sldLayoutId id="2147483803" r:id="rId46"/>
    <p:sldLayoutId id="2147483804" r:id="rId47"/>
    <p:sldLayoutId id="2147483805" r:id="rId48"/>
    <p:sldLayoutId id="2147483806" r:id="rId49"/>
    <p:sldLayoutId id="2147483807" r:id="rId50"/>
    <p:sldLayoutId id="2147483808" r:id="rId51"/>
    <p:sldLayoutId id="2147483809" r:id="rId52"/>
    <p:sldLayoutId id="2147483810" r:id="rId53"/>
    <p:sldLayoutId id="2147483811" r:id="rId54"/>
    <p:sldLayoutId id="2147483812" r:id="rId55"/>
    <p:sldLayoutId id="2147483813" r:id="rId56"/>
    <p:sldLayoutId id="2147483814" r:id="rId57"/>
    <p:sldLayoutId id="2147483815" r:id="rId58"/>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2" Type="http://schemas.openxmlformats.org/officeDocument/2006/relationships/hyperlink" Target="https://www.caritas.org.au/about/copyright" TargetMode="External"/><Relationship Id="rId1" Type="http://schemas.openxmlformats.org/officeDocument/2006/relationships/slideLayout" Target="../slideLayouts/slideLayout5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930601-8BAA-48CB-A2D7-70D6211E37FC}"/>
              </a:ext>
            </a:extLst>
          </p:cNvPr>
          <p:cNvSpPr>
            <a:spLocks noGrp="1"/>
          </p:cNvSpPr>
          <p:nvPr>
            <p:ph type="ctrTitle"/>
          </p:nvPr>
        </p:nvSpPr>
        <p:spPr>
          <a:xfrm>
            <a:off x="1524000" y="1556792"/>
            <a:ext cx="9144000" cy="2387600"/>
          </a:xfrm>
        </p:spPr>
        <p:txBody>
          <a:bodyPr/>
          <a:lstStyle/>
          <a:p>
            <a:r>
              <a:rPr lang="en-AU" dirty="0"/>
              <a:t>Prayer for food in our world</a:t>
            </a:r>
          </a:p>
        </p:txBody>
      </p:sp>
    </p:spTree>
    <p:extLst>
      <p:ext uri="{BB962C8B-B14F-4D97-AF65-F5344CB8AC3E}">
        <p14:creationId xmlns:p14="http://schemas.microsoft.com/office/powerpoint/2010/main" val="3460280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3D322EF-3B98-402B-AF21-ED4C4365AF9D}"/>
              </a:ext>
            </a:extLst>
          </p:cNvPr>
          <p:cNvSpPr/>
          <p:nvPr/>
        </p:nvSpPr>
        <p:spPr>
          <a:xfrm>
            <a:off x="6816080" y="1700808"/>
            <a:ext cx="4752528" cy="3108543"/>
          </a:xfrm>
          <a:prstGeom prst="rect">
            <a:avLst/>
          </a:prstGeom>
        </p:spPr>
        <p:txBody>
          <a:bodyPr wrap="square" lIns="91440" tIns="45720" rIns="91440" bIns="45720" anchor="t">
            <a:spAutoFit/>
          </a:bodyPr>
          <a:lstStyle/>
          <a:p>
            <a:r>
              <a:rPr lang="en-AU" sz="2800" dirty="0">
                <a:latin typeface="Roboto"/>
                <a:ea typeface="Roboto"/>
              </a:rPr>
              <a:t>O God of all creation, </a:t>
            </a:r>
            <a:endParaRPr lang="en-AU" sz="2800" dirty="0">
              <a:latin typeface="Roboto" pitchFamily="2" charset="0"/>
              <a:ea typeface="Roboto" pitchFamily="2" charset="0"/>
            </a:endParaRPr>
          </a:p>
          <a:p>
            <a:endParaRPr lang="en-AU" sz="2800" dirty="0">
              <a:latin typeface="Roboto" pitchFamily="2" charset="0"/>
              <a:ea typeface="Roboto" pitchFamily="2" charset="0"/>
            </a:endParaRPr>
          </a:p>
          <a:p>
            <a:r>
              <a:rPr lang="en-AU" sz="2800" dirty="0">
                <a:latin typeface="Roboto"/>
                <a:ea typeface="Roboto"/>
              </a:rPr>
              <a:t>You entrusted to us the good things of this world so that we might care for the earth and be nourished by all the wonderful things it offers. </a:t>
            </a:r>
          </a:p>
        </p:txBody>
      </p:sp>
      <p:pic>
        <p:nvPicPr>
          <p:cNvPr id="1028" name="Picture 4">
            <a:extLst>
              <a:ext uri="{FF2B5EF4-FFF2-40B4-BE49-F238E27FC236}">
                <a16:creationId xmlns:a16="http://schemas.microsoft.com/office/drawing/2014/main" id="{1DA95BC2-4EB8-4BAF-A50A-37B0171ACDAF}"/>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63352" y="1412776"/>
            <a:ext cx="5611101" cy="3744416"/>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98A8E5FD-C978-4DF9-BC02-A736129DDD44}"/>
              </a:ext>
            </a:extLst>
          </p:cNvPr>
          <p:cNvSpPr/>
          <p:nvPr/>
        </p:nvSpPr>
        <p:spPr>
          <a:xfrm>
            <a:off x="191344" y="5137912"/>
            <a:ext cx="1800493" cy="230832"/>
          </a:xfrm>
          <a:prstGeom prst="rect">
            <a:avLst/>
          </a:prstGeom>
        </p:spPr>
        <p:txBody>
          <a:bodyPr wrap="none">
            <a:spAutoFit/>
          </a:bodyPr>
          <a:lstStyle/>
          <a:p>
            <a:r>
              <a:rPr lang="en-US" sz="900" dirty="0"/>
              <a:t>Photo credit: </a:t>
            </a:r>
            <a:r>
              <a:rPr lang="en-US" sz="900" dirty="0" err="1"/>
              <a:t>Pilirani</a:t>
            </a:r>
            <a:r>
              <a:rPr lang="en-US" sz="900" dirty="0"/>
              <a:t> </a:t>
            </a:r>
            <a:r>
              <a:rPr lang="en-US" sz="900" dirty="0" err="1"/>
              <a:t>Chimombo</a:t>
            </a:r>
            <a:endParaRPr lang="en-US" sz="900" dirty="0">
              <a:cs typeface="Calibri"/>
            </a:endParaRPr>
          </a:p>
        </p:txBody>
      </p:sp>
    </p:spTree>
    <p:extLst>
      <p:ext uri="{BB962C8B-B14F-4D97-AF65-F5344CB8AC3E}">
        <p14:creationId xmlns:p14="http://schemas.microsoft.com/office/powerpoint/2010/main" val="9701699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3D322EF-3B98-402B-AF21-ED4C4365AF9D}"/>
              </a:ext>
            </a:extLst>
          </p:cNvPr>
          <p:cNvSpPr/>
          <p:nvPr/>
        </p:nvSpPr>
        <p:spPr>
          <a:xfrm>
            <a:off x="6888088" y="1196752"/>
            <a:ext cx="4680520" cy="3970318"/>
          </a:xfrm>
          <a:prstGeom prst="rect">
            <a:avLst/>
          </a:prstGeom>
        </p:spPr>
        <p:txBody>
          <a:bodyPr wrap="square" lIns="91440" tIns="45720" rIns="91440" bIns="45720" anchor="t">
            <a:spAutoFit/>
          </a:bodyPr>
          <a:lstStyle/>
          <a:p>
            <a:r>
              <a:rPr lang="en-AU" sz="2800" dirty="0">
                <a:latin typeface="Roboto"/>
                <a:ea typeface="Roboto"/>
              </a:rPr>
              <a:t>You sent us your Son to share our very flesh and blood and to teach us your way of Love.</a:t>
            </a:r>
          </a:p>
          <a:p>
            <a:endParaRPr lang="en-AU" sz="2800" dirty="0">
              <a:latin typeface="Roboto" pitchFamily="2" charset="0"/>
              <a:ea typeface="Roboto" pitchFamily="2" charset="0"/>
            </a:endParaRPr>
          </a:p>
          <a:p>
            <a:r>
              <a:rPr lang="en-AU" sz="2800" dirty="0">
                <a:latin typeface="Roboto"/>
                <a:ea typeface="Roboto"/>
              </a:rPr>
              <a:t>Through his death and resurrection, we have been shown the path to life as one human family.</a:t>
            </a:r>
          </a:p>
        </p:txBody>
      </p:sp>
      <p:pic>
        <p:nvPicPr>
          <p:cNvPr id="3" name="Picture 2">
            <a:extLst>
              <a:ext uri="{FF2B5EF4-FFF2-40B4-BE49-F238E27FC236}">
                <a16:creationId xmlns:a16="http://schemas.microsoft.com/office/drawing/2014/main" id="{A3631E49-F991-49AD-9E1D-4D97382E899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91344" y="1350250"/>
            <a:ext cx="5724756" cy="3816819"/>
          </a:xfrm>
          <a:prstGeom prst="rect">
            <a:avLst/>
          </a:prstGeom>
        </p:spPr>
      </p:pic>
      <p:sp>
        <p:nvSpPr>
          <p:cNvPr id="5" name="TextBox 4">
            <a:extLst>
              <a:ext uri="{FF2B5EF4-FFF2-40B4-BE49-F238E27FC236}">
                <a16:creationId xmlns:a16="http://schemas.microsoft.com/office/drawing/2014/main" id="{5A158652-5FCC-4FAC-83D0-223663112216}"/>
              </a:ext>
            </a:extLst>
          </p:cNvPr>
          <p:cNvSpPr txBox="1"/>
          <p:nvPr/>
        </p:nvSpPr>
        <p:spPr>
          <a:xfrm>
            <a:off x="100575" y="5167649"/>
            <a:ext cx="3806280" cy="230832"/>
          </a:xfrm>
          <a:prstGeom prst="rect">
            <a:avLst/>
          </a:prstGeom>
          <a:noFill/>
        </p:spPr>
        <p:txBody>
          <a:bodyPr wrap="square" rtlCol="0">
            <a:spAutoFit/>
          </a:bodyPr>
          <a:lstStyle/>
          <a:p>
            <a:r>
              <a:rPr lang="en-AU" sz="900" dirty="0"/>
              <a:t>Photo credit: Richard Wainwright</a:t>
            </a:r>
          </a:p>
        </p:txBody>
      </p:sp>
    </p:spTree>
    <p:extLst>
      <p:ext uri="{BB962C8B-B14F-4D97-AF65-F5344CB8AC3E}">
        <p14:creationId xmlns:p14="http://schemas.microsoft.com/office/powerpoint/2010/main" val="3477293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B9D7429-18D7-4B1B-9EAC-53CB20322C14}"/>
              </a:ext>
            </a:extLst>
          </p:cNvPr>
          <p:cNvSpPr/>
          <p:nvPr/>
        </p:nvSpPr>
        <p:spPr>
          <a:xfrm>
            <a:off x="6888088" y="1412776"/>
            <a:ext cx="4464496" cy="3108543"/>
          </a:xfrm>
          <a:prstGeom prst="rect">
            <a:avLst/>
          </a:prstGeom>
        </p:spPr>
        <p:txBody>
          <a:bodyPr wrap="square" lIns="91440" tIns="45720" rIns="91440" bIns="45720" anchor="t">
            <a:spAutoFit/>
          </a:bodyPr>
          <a:lstStyle/>
          <a:p>
            <a:r>
              <a:rPr lang="en-AU" sz="2800" dirty="0">
                <a:latin typeface="Roboto"/>
                <a:ea typeface="Roboto"/>
              </a:rPr>
              <a:t>Jesus, you showed great concern for those who had no food – even transforming five loaves and two fish into a banquet that served five thousand and many more.</a:t>
            </a:r>
          </a:p>
        </p:txBody>
      </p:sp>
      <p:pic>
        <p:nvPicPr>
          <p:cNvPr id="4" name="Picture 3">
            <a:extLst>
              <a:ext uri="{FF2B5EF4-FFF2-40B4-BE49-F238E27FC236}">
                <a16:creationId xmlns:a16="http://schemas.microsoft.com/office/drawing/2014/main" id="{08442B76-9A76-4707-9D9A-E40843957A4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36888" y="1296513"/>
            <a:ext cx="5832648" cy="3888432"/>
          </a:xfrm>
          <a:prstGeom prst="rect">
            <a:avLst/>
          </a:prstGeom>
        </p:spPr>
      </p:pic>
      <p:sp>
        <p:nvSpPr>
          <p:cNvPr id="5" name="TextBox 4">
            <a:extLst>
              <a:ext uri="{FF2B5EF4-FFF2-40B4-BE49-F238E27FC236}">
                <a16:creationId xmlns:a16="http://schemas.microsoft.com/office/drawing/2014/main" id="{1C0C0EF9-E677-4D81-905D-C643BFA5957F}"/>
              </a:ext>
            </a:extLst>
          </p:cNvPr>
          <p:cNvSpPr txBox="1"/>
          <p:nvPr/>
        </p:nvSpPr>
        <p:spPr>
          <a:xfrm>
            <a:off x="84808" y="5177408"/>
            <a:ext cx="3639244" cy="230832"/>
          </a:xfrm>
          <a:prstGeom prst="rect">
            <a:avLst/>
          </a:prstGeom>
          <a:noFill/>
        </p:spPr>
        <p:txBody>
          <a:bodyPr wrap="square" rtlCol="0">
            <a:spAutoFit/>
          </a:bodyPr>
          <a:lstStyle/>
          <a:p>
            <a:r>
              <a:rPr lang="en-AU" sz="900" dirty="0"/>
              <a:t>Photo credit: August Lucky</a:t>
            </a:r>
          </a:p>
        </p:txBody>
      </p:sp>
    </p:spTree>
    <p:extLst>
      <p:ext uri="{BB962C8B-B14F-4D97-AF65-F5344CB8AC3E}">
        <p14:creationId xmlns:p14="http://schemas.microsoft.com/office/powerpoint/2010/main" val="850065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B9D7429-18D7-4B1B-9EAC-53CB20322C14}"/>
              </a:ext>
            </a:extLst>
          </p:cNvPr>
          <p:cNvSpPr/>
          <p:nvPr/>
        </p:nvSpPr>
        <p:spPr>
          <a:xfrm>
            <a:off x="6895084" y="1628800"/>
            <a:ext cx="4464496" cy="2677656"/>
          </a:xfrm>
          <a:prstGeom prst="rect">
            <a:avLst/>
          </a:prstGeom>
        </p:spPr>
        <p:txBody>
          <a:bodyPr wrap="square" lIns="91440" tIns="45720" rIns="91440" bIns="45720" anchor="t">
            <a:spAutoFit/>
          </a:bodyPr>
          <a:lstStyle/>
          <a:p>
            <a:pPr fontAlgn="base"/>
            <a:r>
              <a:rPr lang="en-AU" sz="2800" dirty="0">
                <a:solidFill>
                  <a:srgbClr val="000000"/>
                </a:solidFill>
                <a:latin typeface="Roboto"/>
                <a:ea typeface="Roboto"/>
              </a:rPr>
              <a:t>We come before you, O Lord, conscious of our faults and failures, but full of hope, to share food with all members of this global family.</a:t>
            </a:r>
            <a:r>
              <a:rPr lang="en-US" sz="2800" dirty="0">
                <a:solidFill>
                  <a:srgbClr val="000000"/>
                </a:solidFill>
                <a:latin typeface="Roboto"/>
                <a:ea typeface="Roboto"/>
              </a:rPr>
              <a:t>​</a:t>
            </a:r>
          </a:p>
        </p:txBody>
      </p:sp>
      <p:pic>
        <p:nvPicPr>
          <p:cNvPr id="4" name="Picture 3">
            <a:extLst>
              <a:ext uri="{FF2B5EF4-FFF2-40B4-BE49-F238E27FC236}">
                <a16:creationId xmlns:a16="http://schemas.microsoft.com/office/drawing/2014/main" id="{9E43FEC8-C2F4-4F5B-B986-439152A0ECC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4478" y="1268760"/>
            <a:ext cx="5714118" cy="3809412"/>
          </a:xfrm>
          <a:prstGeom prst="rect">
            <a:avLst/>
          </a:prstGeom>
        </p:spPr>
      </p:pic>
      <p:sp>
        <p:nvSpPr>
          <p:cNvPr id="5" name="TextBox 4">
            <a:extLst>
              <a:ext uri="{FF2B5EF4-FFF2-40B4-BE49-F238E27FC236}">
                <a16:creationId xmlns:a16="http://schemas.microsoft.com/office/drawing/2014/main" id="{27AD4C75-BAB4-47C7-AA52-99102AA8C783}"/>
              </a:ext>
            </a:extLst>
          </p:cNvPr>
          <p:cNvSpPr txBox="1"/>
          <p:nvPr/>
        </p:nvSpPr>
        <p:spPr>
          <a:xfrm>
            <a:off x="164478" y="5078172"/>
            <a:ext cx="3699274" cy="230832"/>
          </a:xfrm>
          <a:prstGeom prst="rect">
            <a:avLst/>
          </a:prstGeom>
          <a:noFill/>
        </p:spPr>
        <p:txBody>
          <a:bodyPr wrap="square" rtlCol="0">
            <a:spAutoFit/>
          </a:bodyPr>
          <a:lstStyle/>
          <a:p>
            <a:r>
              <a:rPr lang="en-AU" sz="900" dirty="0"/>
              <a:t>Photo credit: Patrick </a:t>
            </a:r>
            <a:r>
              <a:rPr lang="en-AU" sz="900" dirty="0" err="1"/>
              <a:t>Hansda</a:t>
            </a:r>
            <a:endParaRPr lang="en-AU" sz="900" dirty="0"/>
          </a:p>
        </p:txBody>
      </p:sp>
    </p:spTree>
    <p:extLst>
      <p:ext uri="{BB962C8B-B14F-4D97-AF65-F5344CB8AC3E}">
        <p14:creationId xmlns:p14="http://schemas.microsoft.com/office/powerpoint/2010/main" val="3603565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B9D7429-18D7-4B1B-9EAC-53CB20322C14}"/>
              </a:ext>
            </a:extLst>
          </p:cNvPr>
          <p:cNvSpPr/>
          <p:nvPr/>
        </p:nvSpPr>
        <p:spPr>
          <a:xfrm>
            <a:off x="6618046" y="1052736"/>
            <a:ext cx="4824536" cy="4832092"/>
          </a:xfrm>
          <a:prstGeom prst="rect">
            <a:avLst/>
          </a:prstGeom>
        </p:spPr>
        <p:txBody>
          <a:bodyPr wrap="square" lIns="91440" tIns="45720" rIns="91440" bIns="45720" anchor="t">
            <a:spAutoFit/>
          </a:bodyPr>
          <a:lstStyle/>
          <a:p>
            <a:pPr fontAlgn="base"/>
            <a:r>
              <a:rPr lang="en-AU" sz="2800" dirty="0">
                <a:solidFill>
                  <a:srgbClr val="000000"/>
                </a:solidFill>
                <a:latin typeface="Roboto" pitchFamily="2" charset="0"/>
                <a:ea typeface="Roboto" pitchFamily="2" charset="0"/>
              </a:rPr>
              <a:t>​</a:t>
            </a:r>
          </a:p>
          <a:p>
            <a:pPr fontAlgn="base"/>
            <a:r>
              <a:rPr lang="en-AU" sz="2800" dirty="0">
                <a:solidFill>
                  <a:srgbClr val="000000"/>
                </a:solidFill>
                <a:latin typeface="Roboto"/>
                <a:ea typeface="Roboto"/>
              </a:rPr>
              <a:t>Through your wisdom, inspire leaders of government and of business, as well as all the world’s citizens, to find just, and sustainable solutions to end hunger by assuring that all people enjoy the food to which all have an equal right. </a:t>
            </a:r>
            <a:r>
              <a:rPr lang="en-US" sz="2800" dirty="0">
                <a:solidFill>
                  <a:srgbClr val="000000"/>
                </a:solidFill>
                <a:latin typeface="Roboto"/>
                <a:ea typeface="Roboto"/>
              </a:rPr>
              <a:t>​</a:t>
            </a:r>
          </a:p>
        </p:txBody>
      </p:sp>
      <p:pic>
        <p:nvPicPr>
          <p:cNvPr id="4" name="Picture 3">
            <a:extLst>
              <a:ext uri="{FF2B5EF4-FFF2-40B4-BE49-F238E27FC236}">
                <a16:creationId xmlns:a16="http://schemas.microsoft.com/office/drawing/2014/main" id="{0FBEE266-C883-4E0F-A651-DC952D0E7C4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26097" y="1199470"/>
            <a:ext cx="5948632" cy="3965754"/>
          </a:xfrm>
          <a:prstGeom prst="rect">
            <a:avLst/>
          </a:prstGeom>
        </p:spPr>
      </p:pic>
      <p:sp>
        <p:nvSpPr>
          <p:cNvPr id="5" name="TextBox 4">
            <a:extLst>
              <a:ext uri="{FF2B5EF4-FFF2-40B4-BE49-F238E27FC236}">
                <a16:creationId xmlns:a16="http://schemas.microsoft.com/office/drawing/2014/main" id="{802945DE-427F-4328-8C76-62D2446B7F32}"/>
              </a:ext>
            </a:extLst>
          </p:cNvPr>
          <p:cNvSpPr txBox="1"/>
          <p:nvPr/>
        </p:nvSpPr>
        <p:spPr>
          <a:xfrm>
            <a:off x="127790" y="5167649"/>
            <a:ext cx="3806280" cy="230832"/>
          </a:xfrm>
          <a:prstGeom prst="rect">
            <a:avLst/>
          </a:prstGeom>
          <a:noFill/>
        </p:spPr>
        <p:txBody>
          <a:bodyPr wrap="square" rtlCol="0">
            <a:spAutoFit/>
          </a:bodyPr>
          <a:lstStyle/>
          <a:p>
            <a:r>
              <a:rPr lang="en-AU" sz="900" dirty="0"/>
              <a:t>Photo credit: Richard Wainwright</a:t>
            </a:r>
          </a:p>
        </p:txBody>
      </p:sp>
    </p:spTree>
    <p:extLst>
      <p:ext uri="{BB962C8B-B14F-4D97-AF65-F5344CB8AC3E}">
        <p14:creationId xmlns:p14="http://schemas.microsoft.com/office/powerpoint/2010/main" val="109488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B9D7429-18D7-4B1B-9EAC-53CB20322C14}"/>
              </a:ext>
            </a:extLst>
          </p:cNvPr>
          <p:cNvSpPr/>
          <p:nvPr/>
        </p:nvSpPr>
        <p:spPr>
          <a:xfrm>
            <a:off x="6955416" y="1556792"/>
            <a:ext cx="4464496" cy="3539430"/>
          </a:xfrm>
          <a:prstGeom prst="rect">
            <a:avLst/>
          </a:prstGeom>
        </p:spPr>
        <p:txBody>
          <a:bodyPr wrap="square" lIns="91440" tIns="45720" rIns="91440" bIns="45720" anchor="t">
            <a:spAutoFit/>
          </a:bodyPr>
          <a:lstStyle/>
          <a:p>
            <a:pPr fontAlgn="base"/>
            <a:r>
              <a:rPr lang="en-AU" sz="2800" dirty="0">
                <a:solidFill>
                  <a:srgbClr val="000000"/>
                </a:solidFill>
                <a:latin typeface="Roboto"/>
                <a:ea typeface="Roboto"/>
              </a:rPr>
              <a:t>Thus we pray, O Lord, that at the end of our days we can return home to you with our hearts enlarged by compassion for your entire human family.  </a:t>
            </a:r>
            <a:endParaRPr lang="en-AU" sz="2800" dirty="0">
              <a:solidFill>
                <a:srgbClr val="000000"/>
              </a:solidFill>
              <a:latin typeface="Roboto" pitchFamily="2" charset="0"/>
              <a:ea typeface="Roboto" pitchFamily="2" charset="0"/>
            </a:endParaRPr>
          </a:p>
          <a:p>
            <a:pPr fontAlgn="base"/>
            <a:endParaRPr lang="en-AU" sz="2800" dirty="0">
              <a:solidFill>
                <a:srgbClr val="000000"/>
              </a:solidFill>
              <a:latin typeface="Roboto" pitchFamily="2" charset="0"/>
              <a:ea typeface="Roboto" pitchFamily="2" charset="0"/>
            </a:endParaRPr>
          </a:p>
          <a:p>
            <a:pPr fontAlgn="base"/>
            <a:r>
              <a:rPr lang="en-AU" sz="2800" dirty="0">
                <a:solidFill>
                  <a:srgbClr val="000000"/>
                </a:solidFill>
                <a:latin typeface="Roboto" pitchFamily="2" charset="0"/>
                <a:ea typeface="Roboto" pitchFamily="2" charset="0"/>
              </a:rPr>
              <a:t>Amen.</a:t>
            </a:r>
            <a:r>
              <a:rPr lang="en-US" sz="2800" dirty="0">
                <a:solidFill>
                  <a:srgbClr val="000000"/>
                </a:solidFill>
                <a:latin typeface="Roboto" pitchFamily="2" charset="0"/>
                <a:ea typeface="Roboto" pitchFamily="2" charset="0"/>
              </a:rPr>
              <a:t>​</a:t>
            </a:r>
          </a:p>
        </p:txBody>
      </p:sp>
      <p:pic>
        <p:nvPicPr>
          <p:cNvPr id="4" name="Picture 3">
            <a:extLst>
              <a:ext uri="{FF2B5EF4-FFF2-40B4-BE49-F238E27FC236}">
                <a16:creationId xmlns:a16="http://schemas.microsoft.com/office/drawing/2014/main" id="{C064F1E1-0325-4914-9A9C-25B4E48A4E2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72717" y="1584767"/>
            <a:ext cx="5606481" cy="3737653"/>
          </a:xfrm>
          <a:prstGeom prst="rect">
            <a:avLst/>
          </a:prstGeom>
        </p:spPr>
      </p:pic>
      <p:sp>
        <p:nvSpPr>
          <p:cNvPr id="5" name="TextBox 4">
            <a:extLst>
              <a:ext uri="{FF2B5EF4-FFF2-40B4-BE49-F238E27FC236}">
                <a16:creationId xmlns:a16="http://schemas.microsoft.com/office/drawing/2014/main" id="{811BB7BC-5E03-41A5-AC2B-23683B764F1F}"/>
              </a:ext>
            </a:extLst>
          </p:cNvPr>
          <p:cNvSpPr txBox="1"/>
          <p:nvPr/>
        </p:nvSpPr>
        <p:spPr>
          <a:xfrm>
            <a:off x="191074" y="5322420"/>
            <a:ext cx="4599147" cy="230832"/>
          </a:xfrm>
          <a:prstGeom prst="rect">
            <a:avLst/>
          </a:prstGeom>
          <a:noFill/>
        </p:spPr>
        <p:txBody>
          <a:bodyPr wrap="square" rtlCol="0">
            <a:spAutoFit/>
          </a:bodyPr>
          <a:lstStyle/>
          <a:p>
            <a:r>
              <a:rPr lang="en-AU" sz="900" dirty="0"/>
              <a:t>Photo credit: Laz </a:t>
            </a:r>
            <a:r>
              <a:rPr lang="en-AU" sz="900" dirty="0" err="1"/>
              <a:t>Harfa</a:t>
            </a:r>
            <a:endParaRPr lang="en-AU" sz="900" dirty="0"/>
          </a:p>
        </p:txBody>
      </p:sp>
    </p:spTree>
    <p:extLst>
      <p:ext uri="{BB962C8B-B14F-4D97-AF65-F5344CB8AC3E}">
        <p14:creationId xmlns:p14="http://schemas.microsoft.com/office/powerpoint/2010/main" val="24846024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C3DDD7"/>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2533A97-96FA-DB42-B88B-2247555B7E98}"/>
              </a:ext>
            </a:extLst>
          </p:cNvPr>
          <p:cNvSpPr>
            <a:spLocks noGrp="1"/>
          </p:cNvSpPr>
          <p:nvPr>
            <p:ph type="body" sz="quarter" idx="11"/>
          </p:nvPr>
        </p:nvSpPr>
        <p:spPr/>
        <p:txBody>
          <a:bodyPr/>
          <a:lstStyle/>
          <a:p>
            <a:r>
              <a:rPr lang="en-US" dirty="0"/>
              <a:t>Thank You</a:t>
            </a:r>
          </a:p>
        </p:txBody>
      </p:sp>
      <p:sp>
        <p:nvSpPr>
          <p:cNvPr id="4" name="object 9">
            <a:extLst>
              <a:ext uri="{FF2B5EF4-FFF2-40B4-BE49-F238E27FC236}">
                <a16:creationId xmlns:a16="http://schemas.microsoft.com/office/drawing/2014/main" id="{727A42F3-B5BF-438D-822C-7F8A0ED7D32D}"/>
              </a:ext>
            </a:extLst>
          </p:cNvPr>
          <p:cNvSpPr txBox="1"/>
          <p:nvPr/>
        </p:nvSpPr>
        <p:spPr>
          <a:xfrm>
            <a:off x="263352" y="4941168"/>
            <a:ext cx="11535240" cy="1132271"/>
          </a:xfrm>
          <a:prstGeom prst="rect">
            <a:avLst/>
          </a:prstGeom>
        </p:spPr>
        <p:txBody>
          <a:bodyPr vert="horz" wrap="square" lIns="0" tIns="11976" rIns="0" bIns="0" rtlCol="0" anchor="t">
            <a:spAutoFit/>
          </a:bodyPr>
          <a:lstStyle/>
          <a:p>
            <a:pPr marL="11430" marR="218440">
              <a:lnSpc>
                <a:spcPct val="115700"/>
              </a:lnSpc>
              <a:spcBef>
                <a:spcPts val="94"/>
              </a:spcBef>
            </a:pPr>
            <a:r>
              <a:rPr sz="1200" b="1" spc="-5" dirty="0">
                <a:solidFill>
                  <a:srgbClr val="414042"/>
                </a:solidFill>
                <a:latin typeface="Roboto"/>
                <a:ea typeface="Roboto"/>
                <a:cs typeface="Arial"/>
              </a:rPr>
              <a:t>Note: </a:t>
            </a:r>
            <a:r>
              <a:rPr sz="1200" dirty="0">
                <a:solidFill>
                  <a:srgbClr val="414042"/>
                </a:solidFill>
                <a:latin typeface="Roboto"/>
                <a:ea typeface="Roboto"/>
                <a:cs typeface="Arial"/>
              </a:rPr>
              <a:t>Many </a:t>
            </a:r>
            <a:r>
              <a:rPr sz="1200" spc="-5" dirty="0">
                <a:solidFill>
                  <a:srgbClr val="414042"/>
                </a:solidFill>
                <a:latin typeface="Roboto"/>
                <a:ea typeface="Roboto"/>
                <a:cs typeface="Arial"/>
              </a:rPr>
              <a:t>of </a:t>
            </a:r>
            <a:r>
              <a:rPr sz="1200" dirty="0">
                <a:solidFill>
                  <a:srgbClr val="414042"/>
                </a:solidFill>
                <a:latin typeface="Roboto"/>
                <a:ea typeface="Roboto"/>
                <a:cs typeface="Arial"/>
              </a:rPr>
              <a:t>the PowerPoints </a:t>
            </a:r>
            <a:r>
              <a:rPr sz="1200" spc="-5" dirty="0">
                <a:solidFill>
                  <a:srgbClr val="414042"/>
                </a:solidFill>
                <a:latin typeface="Roboto"/>
                <a:ea typeface="Roboto"/>
                <a:cs typeface="Arial"/>
              </a:rPr>
              <a:t>are editable </a:t>
            </a:r>
            <a:r>
              <a:rPr sz="1200" dirty="0">
                <a:solidFill>
                  <a:srgbClr val="414042"/>
                </a:solidFill>
                <a:latin typeface="Roboto"/>
                <a:ea typeface="Roboto"/>
                <a:cs typeface="Arial"/>
              </a:rPr>
              <a:t>so you can </a:t>
            </a:r>
            <a:r>
              <a:rPr sz="1200" spc="-5" dirty="0">
                <a:solidFill>
                  <a:srgbClr val="414042"/>
                </a:solidFill>
                <a:latin typeface="Roboto"/>
                <a:ea typeface="Roboto"/>
                <a:cs typeface="Arial"/>
              </a:rPr>
              <a:t>adapt </a:t>
            </a:r>
            <a:r>
              <a:rPr sz="1200" dirty="0">
                <a:solidFill>
                  <a:srgbClr val="414042"/>
                </a:solidFill>
                <a:latin typeface="Roboto"/>
                <a:ea typeface="Roboto"/>
                <a:cs typeface="Arial"/>
              </a:rPr>
              <a:t>them to your </a:t>
            </a:r>
            <a:r>
              <a:rPr sz="1200" spc="-5" dirty="0">
                <a:solidFill>
                  <a:srgbClr val="414042"/>
                </a:solidFill>
                <a:latin typeface="Roboto"/>
                <a:ea typeface="Roboto"/>
                <a:cs typeface="Arial"/>
              </a:rPr>
              <a:t>needs. </a:t>
            </a:r>
            <a:r>
              <a:rPr sz="1200" dirty="0">
                <a:solidFill>
                  <a:srgbClr val="414042"/>
                </a:solidFill>
                <a:latin typeface="Roboto"/>
                <a:ea typeface="Roboto"/>
                <a:cs typeface="Arial"/>
              </a:rPr>
              <a:t>If you </a:t>
            </a:r>
            <a:r>
              <a:rPr sz="1200" spc="-5" dirty="0">
                <a:solidFill>
                  <a:srgbClr val="414042"/>
                </a:solidFill>
                <a:latin typeface="Roboto"/>
                <a:ea typeface="Roboto"/>
                <a:cs typeface="Arial"/>
              </a:rPr>
              <a:t>do edit </a:t>
            </a:r>
            <a:r>
              <a:rPr lang="en-US" sz="1200" dirty="0">
                <a:solidFill>
                  <a:srgbClr val="414042"/>
                </a:solidFill>
                <a:latin typeface="Roboto"/>
                <a:ea typeface="Roboto"/>
                <a:cs typeface="Arial"/>
              </a:rPr>
              <a:t>this</a:t>
            </a:r>
            <a:r>
              <a:rPr sz="1200" dirty="0">
                <a:solidFill>
                  <a:srgbClr val="414042"/>
                </a:solidFill>
                <a:latin typeface="Roboto"/>
                <a:ea typeface="Roboto"/>
                <a:cs typeface="Arial"/>
              </a:rPr>
              <a:t> </a:t>
            </a:r>
            <a:r>
              <a:rPr lang="en-US" sz="1200" dirty="0">
                <a:solidFill>
                  <a:srgbClr val="414042"/>
                </a:solidFill>
                <a:latin typeface="Roboto"/>
                <a:ea typeface="Roboto"/>
                <a:cs typeface="Arial"/>
              </a:rPr>
              <a:t>resource</a:t>
            </a:r>
            <a:r>
              <a:rPr sz="1200" dirty="0">
                <a:solidFill>
                  <a:srgbClr val="414042"/>
                </a:solidFill>
                <a:latin typeface="Roboto"/>
                <a:ea typeface="Roboto"/>
                <a:cs typeface="Arial"/>
              </a:rPr>
              <a:t> </a:t>
            </a:r>
            <a:r>
              <a:rPr sz="1200" spc="-5" dirty="0">
                <a:solidFill>
                  <a:srgbClr val="414042"/>
                </a:solidFill>
                <a:latin typeface="Roboto"/>
                <a:ea typeface="Roboto"/>
                <a:cs typeface="Arial"/>
              </a:rPr>
              <a:t>please ensure </a:t>
            </a:r>
            <a:r>
              <a:rPr sz="1200" dirty="0">
                <a:solidFill>
                  <a:srgbClr val="414042"/>
                </a:solidFill>
                <a:latin typeface="Roboto"/>
                <a:ea typeface="Roboto"/>
                <a:cs typeface="Arial"/>
              </a:rPr>
              <a:t>content </a:t>
            </a:r>
            <a:r>
              <a:rPr sz="1200" spc="-5" dirty="0">
                <a:solidFill>
                  <a:srgbClr val="414042"/>
                </a:solidFill>
                <a:latin typeface="Roboto"/>
                <a:ea typeface="Roboto"/>
                <a:cs typeface="Arial"/>
              </a:rPr>
              <a:t>and photos </a:t>
            </a:r>
            <a:r>
              <a:rPr sz="1200" dirty="0">
                <a:solidFill>
                  <a:srgbClr val="414042"/>
                </a:solidFill>
                <a:latin typeface="Roboto"/>
                <a:ea typeface="Roboto"/>
                <a:cs typeface="Arial"/>
              </a:rPr>
              <a:t>remain </a:t>
            </a:r>
            <a:r>
              <a:rPr sz="1200" spc="-5" dirty="0">
                <a:solidFill>
                  <a:srgbClr val="414042"/>
                </a:solidFill>
                <a:latin typeface="Roboto"/>
                <a:ea typeface="Roboto"/>
                <a:cs typeface="Arial"/>
              </a:rPr>
              <a:t>with </a:t>
            </a:r>
            <a:r>
              <a:rPr sz="1200" dirty="0">
                <a:solidFill>
                  <a:srgbClr val="414042"/>
                </a:solidFill>
                <a:latin typeface="Roboto"/>
                <a:ea typeface="Roboto"/>
                <a:cs typeface="Arial"/>
              </a:rPr>
              <a:t>the </a:t>
            </a:r>
            <a:r>
              <a:rPr sz="1200" spc="-5" dirty="0">
                <a:solidFill>
                  <a:srgbClr val="414042"/>
                </a:solidFill>
                <a:latin typeface="Roboto"/>
                <a:ea typeface="Roboto"/>
                <a:cs typeface="Arial"/>
              </a:rPr>
              <a:t>appropriate </a:t>
            </a:r>
            <a:r>
              <a:rPr sz="1200" dirty="0">
                <a:solidFill>
                  <a:srgbClr val="414042"/>
                </a:solidFill>
                <a:latin typeface="Roboto"/>
                <a:ea typeface="Roboto"/>
                <a:cs typeface="Arial"/>
              </a:rPr>
              <a:t>credit to </a:t>
            </a:r>
            <a:r>
              <a:rPr sz="1200" spc="-5" dirty="0">
                <a:solidFill>
                  <a:srgbClr val="414042"/>
                </a:solidFill>
                <a:latin typeface="Roboto"/>
                <a:ea typeface="Roboto"/>
                <a:cs typeface="Arial"/>
              </a:rPr>
              <a:t>Caritas </a:t>
            </a:r>
            <a:r>
              <a:rPr sz="1200" dirty="0">
                <a:solidFill>
                  <a:srgbClr val="414042"/>
                </a:solidFill>
                <a:latin typeface="Roboto"/>
                <a:ea typeface="Roboto"/>
                <a:cs typeface="Arial"/>
              </a:rPr>
              <a:t>Australia </a:t>
            </a:r>
            <a:r>
              <a:rPr sz="1200" spc="-5" dirty="0">
                <a:solidFill>
                  <a:srgbClr val="414042"/>
                </a:solidFill>
                <a:latin typeface="Roboto"/>
                <a:ea typeface="Roboto"/>
                <a:cs typeface="Arial"/>
              </a:rPr>
              <a:t>and </a:t>
            </a:r>
            <a:r>
              <a:rPr sz="1200" dirty="0">
                <a:solidFill>
                  <a:srgbClr val="414042"/>
                </a:solidFill>
                <a:latin typeface="Roboto"/>
                <a:ea typeface="Roboto"/>
                <a:cs typeface="Arial"/>
              </a:rPr>
              <a:t>the</a:t>
            </a:r>
            <a:r>
              <a:rPr sz="1200" spc="-94" dirty="0">
                <a:solidFill>
                  <a:srgbClr val="414042"/>
                </a:solidFill>
                <a:latin typeface="Roboto"/>
                <a:ea typeface="Roboto"/>
                <a:cs typeface="Arial"/>
              </a:rPr>
              <a:t> </a:t>
            </a:r>
            <a:r>
              <a:rPr sz="1200" spc="-5" dirty="0">
                <a:solidFill>
                  <a:srgbClr val="414042"/>
                </a:solidFill>
                <a:latin typeface="Roboto"/>
                <a:ea typeface="Roboto"/>
                <a:cs typeface="Arial"/>
              </a:rPr>
              <a:t>photographers.</a:t>
            </a:r>
            <a:endParaRPr lang="en-US" sz="1200" dirty="0">
              <a:latin typeface="Roboto"/>
              <a:ea typeface="Roboto"/>
              <a:cs typeface="Arial"/>
            </a:endParaRPr>
          </a:p>
          <a:p>
            <a:pPr marL="11430" marR="4445">
              <a:lnSpc>
                <a:spcPct val="115700"/>
              </a:lnSpc>
              <a:spcBef>
                <a:spcPts val="533"/>
              </a:spcBef>
            </a:pPr>
            <a:r>
              <a:rPr sz="1200" b="1" spc="-5" dirty="0">
                <a:solidFill>
                  <a:srgbClr val="414042"/>
                </a:solidFill>
                <a:latin typeface="Roboto" pitchFamily="2" charset="0"/>
                <a:ea typeface="Roboto" pitchFamily="2" charset="0"/>
                <a:cs typeface="Arial"/>
              </a:rPr>
              <a:t>Copyright </a:t>
            </a:r>
            <a:r>
              <a:rPr sz="1200" b="1" dirty="0">
                <a:solidFill>
                  <a:srgbClr val="414042"/>
                </a:solidFill>
                <a:latin typeface="Roboto" pitchFamily="2" charset="0"/>
                <a:ea typeface="Roboto" pitchFamily="2" charset="0"/>
                <a:cs typeface="Arial"/>
              </a:rPr>
              <a:t>Policy: </a:t>
            </a:r>
            <a:r>
              <a:rPr sz="1200" dirty="0">
                <a:solidFill>
                  <a:srgbClr val="414042"/>
                </a:solidFill>
                <a:latin typeface="Roboto" pitchFamily="2" charset="0"/>
                <a:ea typeface="Roboto" pitchFamily="2" charset="0"/>
                <a:cs typeface="Arial"/>
              </a:rPr>
              <a:t>Material </a:t>
            </a:r>
            <a:r>
              <a:rPr sz="1200" spc="-5" dirty="0">
                <a:solidFill>
                  <a:srgbClr val="414042"/>
                </a:solidFill>
                <a:latin typeface="Roboto" pitchFamily="2" charset="0"/>
                <a:ea typeface="Roboto" pitchFamily="2" charset="0"/>
                <a:cs typeface="Arial"/>
              </a:rPr>
              <a:t>within </a:t>
            </a:r>
            <a:r>
              <a:rPr sz="1200" dirty="0">
                <a:solidFill>
                  <a:srgbClr val="414042"/>
                </a:solidFill>
                <a:latin typeface="Roboto" pitchFamily="2" charset="0"/>
                <a:ea typeface="Roboto" pitchFamily="2" charset="0"/>
                <a:cs typeface="Arial"/>
              </a:rPr>
              <a:t>the resources </a:t>
            </a:r>
            <a:r>
              <a:rPr sz="1200" spc="-5" dirty="0">
                <a:solidFill>
                  <a:srgbClr val="414042"/>
                </a:solidFill>
                <a:latin typeface="Roboto" pitchFamily="2" charset="0"/>
                <a:ea typeface="Roboto" pitchFamily="2" charset="0"/>
                <a:cs typeface="Arial"/>
              </a:rPr>
              <a:t>listed </a:t>
            </a:r>
            <a:r>
              <a:rPr sz="1200" dirty="0">
                <a:solidFill>
                  <a:srgbClr val="414042"/>
                </a:solidFill>
                <a:latin typeface="Roboto" pitchFamily="2" charset="0"/>
                <a:ea typeface="Roboto" pitchFamily="2" charset="0"/>
                <a:cs typeface="Arial"/>
              </a:rPr>
              <a:t>comes from a variety </a:t>
            </a:r>
            <a:r>
              <a:rPr sz="1200" spc="-5" dirty="0">
                <a:solidFill>
                  <a:srgbClr val="414042"/>
                </a:solidFill>
                <a:latin typeface="Roboto" pitchFamily="2" charset="0"/>
                <a:ea typeface="Roboto" pitchFamily="2" charset="0"/>
                <a:cs typeface="Arial"/>
              </a:rPr>
              <a:t>of </a:t>
            </a:r>
            <a:r>
              <a:rPr sz="1200" dirty="0">
                <a:solidFill>
                  <a:srgbClr val="414042"/>
                </a:solidFill>
                <a:latin typeface="Roboto" pitchFamily="2" charset="0"/>
                <a:ea typeface="Roboto" pitchFamily="2" charset="0"/>
                <a:cs typeface="Arial"/>
              </a:rPr>
              <a:t>sources </a:t>
            </a:r>
            <a:r>
              <a:rPr sz="1200" spc="-5" dirty="0">
                <a:solidFill>
                  <a:srgbClr val="414042"/>
                </a:solidFill>
                <a:latin typeface="Roboto" pitchFamily="2" charset="0"/>
                <a:ea typeface="Roboto" pitchFamily="2" charset="0"/>
                <a:cs typeface="Arial"/>
              </a:rPr>
              <a:t>and authors, including Caritas staff </a:t>
            </a:r>
            <a:r>
              <a:rPr sz="1200" dirty="0">
                <a:solidFill>
                  <a:srgbClr val="414042"/>
                </a:solidFill>
                <a:latin typeface="Roboto" pitchFamily="2" charset="0"/>
                <a:ea typeface="Roboto" pitchFamily="2" charset="0"/>
                <a:cs typeface="Arial"/>
              </a:rPr>
              <a:t>volunteers, </a:t>
            </a:r>
            <a:r>
              <a:rPr sz="1200" spc="-5" dirty="0">
                <a:solidFill>
                  <a:srgbClr val="414042"/>
                </a:solidFill>
                <a:latin typeface="Roboto" pitchFamily="2" charset="0"/>
                <a:ea typeface="Roboto" pitchFamily="2" charset="0"/>
                <a:cs typeface="Arial"/>
              </a:rPr>
              <a:t>overseas partners and news </a:t>
            </a:r>
            <a:r>
              <a:rPr sz="1200" spc="-5" dirty="0" err="1">
                <a:solidFill>
                  <a:srgbClr val="414042"/>
                </a:solidFill>
                <a:latin typeface="Roboto" pitchFamily="2" charset="0"/>
                <a:ea typeface="Roboto" pitchFamily="2" charset="0"/>
                <a:cs typeface="Arial"/>
              </a:rPr>
              <a:t>organisations</a:t>
            </a:r>
            <a:r>
              <a:rPr sz="1200" spc="-5" dirty="0">
                <a:solidFill>
                  <a:srgbClr val="414042"/>
                </a:solidFill>
                <a:latin typeface="Roboto" pitchFamily="2" charset="0"/>
                <a:ea typeface="Roboto" pitchFamily="2" charset="0"/>
                <a:cs typeface="Arial"/>
              </a:rPr>
              <a:t>. </a:t>
            </a:r>
            <a:r>
              <a:rPr sz="1200" dirty="0">
                <a:solidFill>
                  <a:srgbClr val="414042"/>
                </a:solidFill>
                <a:latin typeface="Roboto" pitchFamily="2" charset="0"/>
                <a:ea typeface="Roboto" pitchFamily="2" charset="0"/>
                <a:cs typeface="Arial"/>
              </a:rPr>
              <a:t>These resources </a:t>
            </a:r>
            <a:r>
              <a:rPr sz="1200" spc="-5" dirty="0">
                <a:solidFill>
                  <a:srgbClr val="414042"/>
                </a:solidFill>
                <a:latin typeface="Roboto" pitchFamily="2" charset="0"/>
                <a:ea typeface="Roboto" pitchFamily="2" charset="0"/>
                <a:cs typeface="Arial"/>
              </a:rPr>
              <a:t>and </a:t>
            </a:r>
            <a:r>
              <a:rPr sz="1200" dirty="0">
                <a:solidFill>
                  <a:srgbClr val="414042"/>
                </a:solidFill>
                <a:latin typeface="Roboto" pitchFamily="2" charset="0"/>
                <a:ea typeface="Roboto" pitchFamily="2" charset="0"/>
                <a:cs typeface="Arial"/>
              </a:rPr>
              <a:t>the </a:t>
            </a:r>
            <a:r>
              <a:rPr sz="1200" spc="-5" dirty="0">
                <a:solidFill>
                  <a:srgbClr val="414042"/>
                </a:solidFill>
                <a:latin typeface="Roboto" pitchFamily="2" charset="0"/>
                <a:ea typeface="Roboto" pitchFamily="2" charset="0"/>
                <a:cs typeface="Arial"/>
              </a:rPr>
              <a:t>information, names, images, pictures, logos are provided </a:t>
            </a:r>
            <a:r>
              <a:rPr sz="1200" dirty="0">
                <a:solidFill>
                  <a:srgbClr val="414042"/>
                </a:solidFill>
                <a:latin typeface="Roboto" pitchFamily="2" charset="0"/>
                <a:ea typeface="Roboto" pitchFamily="2" charset="0"/>
                <a:cs typeface="Arial"/>
              </a:rPr>
              <a:t>“as </a:t>
            </a:r>
            <a:r>
              <a:rPr sz="1200" spc="-5" dirty="0">
                <a:solidFill>
                  <a:srgbClr val="414042"/>
                </a:solidFill>
                <a:latin typeface="Roboto" pitchFamily="2" charset="0"/>
                <a:ea typeface="Roboto" pitchFamily="2" charset="0"/>
                <a:cs typeface="Arial"/>
              </a:rPr>
              <a:t>is”, without </a:t>
            </a:r>
            <a:r>
              <a:rPr sz="1200" spc="-14" dirty="0">
                <a:solidFill>
                  <a:srgbClr val="414042"/>
                </a:solidFill>
                <a:latin typeface="Roboto" pitchFamily="2" charset="0"/>
                <a:ea typeface="Roboto" pitchFamily="2" charset="0"/>
                <a:cs typeface="Arial"/>
              </a:rPr>
              <a:t>warranty. </a:t>
            </a:r>
            <a:r>
              <a:rPr sz="1200" dirty="0">
                <a:solidFill>
                  <a:srgbClr val="414042"/>
                </a:solidFill>
                <a:latin typeface="Roboto" pitchFamily="2" charset="0"/>
                <a:ea typeface="Roboto" pitchFamily="2" charset="0"/>
                <a:cs typeface="Arial"/>
              </a:rPr>
              <a:t>Any mistakes </a:t>
            </a:r>
            <a:r>
              <a:rPr sz="1200" spc="-5" dirty="0">
                <a:solidFill>
                  <a:srgbClr val="414042"/>
                </a:solidFill>
                <a:latin typeface="Roboto" pitchFamily="2" charset="0"/>
                <a:ea typeface="Roboto" pitchFamily="2" charset="0"/>
                <a:cs typeface="Arial"/>
              </a:rPr>
              <a:t>brought </a:t>
            </a:r>
            <a:r>
              <a:rPr sz="1200" dirty="0">
                <a:solidFill>
                  <a:srgbClr val="414042"/>
                </a:solidFill>
                <a:latin typeface="Roboto" pitchFamily="2" charset="0"/>
                <a:ea typeface="Roboto" pitchFamily="2" charset="0"/>
                <a:cs typeface="Arial"/>
              </a:rPr>
              <a:t>to the </a:t>
            </a:r>
            <a:r>
              <a:rPr sz="1200" spc="-5" dirty="0">
                <a:solidFill>
                  <a:srgbClr val="414042"/>
                </a:solidFill>
                <a:latin typeface="Roboto" pitchFamily="2" charset="0"/>
                <a:ea typeface="Roboto" pitchFamily="2" charset="0"/>
                <a:cs typeface="Arial"/>
              </a:rPr>
              <a:t>attention of Caritas </a:t>
            </a:r>
            <a:r>
              <a:rPr sz="1200" dirty="0">
                <a:solidFill>
                  <a:srgbClr val="414042"/>
                </a:solidFill>
                <a:latin typeface="Roboto" pitchFamily="2" charset="0"/>
                <a:ea typeface="Roboto" pitchFamily="2" charset="0"/>
                <a:cs typeface="Arial"/>
              </a:rPr>
              <a:t>Australia</a:t>
            </a:r>
            <a:r>
              <a:rPr sz="1200" spc="-85" dirty="0">
                <a:solidFill>
                  <a:srgbClr val="414042"/>
                </a:solidFill>
                <a:latin typeface="Roboto" pitchFamily="2" charset="0"/>
                <a:ea typeface="Roboto" pitchFamily="2" charset="0"/>
                <a:cs typeface="Arial"/>
              </a:rPr>
              <a:t> </a:t>
            </a:r>
            <a:r>
              <a:rPr sz="1200" spc="-5" dirty="0">
                <a:solidFill>
                  <a:srgbClr val="414042"/>
                </a:solidFill>
                <a:latin typeface="Roboto" pitchFamily="2" charset="0"/>
                <a:ea typeface="Roboto" pitchFamily="2" charset="0"/>
                <a:cs typeface="Arial"/>
              </a:rPr>
              <a:t>will</a:t>
            </a:r>
            <a:r>
              <a:rPr lang="en-AU" sz="1200" dirty="0">
                <a:latin typeface="Roboto" pitchFamily="2" charset="0"/>
                <a:ea typeface="Roboto" pitchFamily="2" charset="0"/>
                <a:cs typeface="Arial"/>
              </a:rPr>
              <a:t> </a:t>
            </a:r>
            <a:r>
              <a:rPr sz="1200" spc="-5" dirty="0">
                <a:solidFill>
                  <a:srgbClr val="414042"/>
                </a:solidFill>
                <a:latin typeface="Roboto" pitchFamily="2" charset="0"/>
                <a:ea typeface="Roboto" pitchFamily="2" charset="0"/>
                <a:cs typeface="Arial"/>
              </a:rPr>
              <a:t>be </a:t>
            </a:r>
            <a:r>
              <a:rPr sz="1200" dirty="0">
                <a:solidFill>
                  <a:srgbClr val="414042"/>
                </a:solidFill>
                <a:latin typeface="Roboto" pitchFamily="2" charset="0"/>
                <a:ea typeface="Roboto" pitchFamily="2" charset="0"/>
                <a:cs typeface="Arial"/>
              </a:rPr>
              <a:t>corrected </a:t>
            </a:r>
            <a:r>
              <a:rPr sz="1200" spc="-5" dirty="0">
                <a:solidFill>
                  <a:srgbClr val="414042"/>
                </a:solidFill>
                <a:latin typeface="Roboto" pitchFamily="2" charset="0"/>
                <a:ea typeface="Roboto" pitchFamily="2" charset="0"/>
                <a:cs typeface="Arial"/>
              </a:rPr>
              <a:t>as </a:t>
            </a:r>
            <a:r>
              <a:rPr sz="1200" dirty="0">
                <a:solidFill>
                  <a:srgbClr val="414042"/>
                </a:solidFill>
                <a:latin typeface="Roboto" pitchFamily="2" charset="0"/>
                <a:ea typeface="Roboto" pitchFamily="2" charset="0"/>
                <a:cs typeface="Arial"/>
              </a:rPr>
              <a:t>soon </a:t>
            </a:r>
            <a:r>
              <a:rPr sz="1200" spc="-5" dirty="0">
                <a:solidFill>
                  <a:srgbClr val="414042"/>
                </a:solidFill>
                <a:latin typeface="Roboto" pitchFamily="2" charset="0"/>
                <a:ea typeface="Roboto" pitchFamily="2" charset="0"/>
                <a:cs typeface="Arial"/>
              </a:rPr>
              <a:t>as possible. </a:t>
            </a:r>
            <a:r>
              <a:rPr sz="1200" spc="-47" dirty="0">
                <a:solidFill>
                  <a:srgbClr val="414042"/>
                </a:solidFill>
                <a:latin typeface="Roboto" pitchFamily="2" charset="0"/>
                <a:ea typeface="Roboto" pitchFamily="2" charset="0"/>
                <a:cs typeface="Arial"/>
              </a:rPr>
              <a:t>To </a:t>
            </a:r>
            <a:r>
              <a:rPr sz="1200" dirty="0">
                <a:solidFill>
                  <a:srgbClr val="414042"/>
                </a:solidFill>
                <a:latin typeface="Roboto" pitchFamily="2" charset="0"/>
                <a:ea typeface="Roboto" pitchFamily="2" charset="0"/>
                <a:cs typeface="Arial"/>
              </a:rPr>
              <a:t>review the full </a:t>
            </a:r>
            <a:r>
              <a:rPr sz="1200" spc="-5" dirty="0">
                <a:solidFill>
                  <a:srgbClr val="414042"/>
                </a:solidFill>
                <a:latin typeface="Roboto" pitchFamily="2" charset="0"/>
                <a:ea typeface="Roboto" pitchFamily="2" charset="0"/>
                <a:cs typeface="Arial"/>
              </a:rPr>
              <a:t>Caritas Copyright </a:t>
            </a:r>
            <a:r>
              <a:rPr sz="1200" spc="-9" dirty="0">
                <a:solidFill>
                  <a:srgbClr val="414042"/>
                </a:solidFill>
                <a:latin typeface="Roboto" pitchFamily="2" charset="0"/>
                <a:ea typeface="Roboto" pitchFamily="2" charset="0"/>
                <a:cs typeface="Arial"/>
              </a:rPr>
              <a:t>Policy, </a:t>
            </a:r>
            <a:r>
              <a:rPr sz="1200" spc="-5" dirty="0">
                <a:solidFill>
                  <a:srgbClr val="414042"/>
                </a:solidFill>
                <a:latin typeface="Roboto" pitchFamily="2" charset="0"/>
                <a:ea typeface="Roboto" pitchFamily="2" charset="0"/>
                <a:cs typeface="Arial"/>
              </a:rPr>
              <a:t>please </a:t>
            </a:r>
            <a:r>
              <a:rPr sz="1200" dirty="0">
                <a:solidFill>
                  <a:srgbClr val="414042"/>
                </a:solidFill>
                <a:latin typeface="Roboto" pitchFamily="2" charset="0"/>
                <a:ea typeface="Roboto" pitchFamily="2" charset="0"/>
                <a:cs typeface="Arial"/>
              </a:rPr>
              <a:t>visit:</a:t>
            </a:r>
            <a:r>
              <a:rPr lang="en-AU" sz="1200" dirty="0">
                <a:solidFill>
                  <a:srgbClr val="414042"/>
                </a:solidFill>
                <a:latin typeface="Roboto" pitchFamily="2" charset="0"/>
                <a:ea typeface="Roboto" pitchFamily="2" charset="0"/>
                <a:cs typeface="Arial"/>
              </a:rPr>
              <a:t> </a:t>
            </a:r>
            <a:r>
              <a:rPr lang="en-AU" sz="1200" u="sng" dirty="0">
                <a:solidFill>
                  <a:srgbClr val="004751"/>
                </a:solidFill>
                <a:latin typeface="Roboto" pitchFamily="2" charset="0"/>
                <a:ea typeface="Roboto" pitchFamily="2" charset="0"/>
                <a:hlinkClick r:id="rId2">
                  <a:extLst>
                    <a:ext uri="{A12FA001-AC4F-418D-AE19-62706E023703}">
                      <ahyp:hlinkClr xmlns:ahyp="http://schemas.microsoft.com/office/drawing/2018/hyperlinkcolor" val="tx"/>
                    </a:ext>
                  </a:extLst>
                </a:hlinkClick>
              </a:rPr>
              <a:t>Caritas Australia</a:t>
            </a:r>
            <a:r>
              <a:rPr lang="en-AU" sz="1200" dirty="0">
                <a:solidFill>
                  <a:srgbClr val="004751"/>
                </a:solidFill>
                <a:latin typeface="Roboto" pitchFamily="2" charset="0"/>
                <a:ea typeface="Roboto" pitchFamily="2" charset="0"/>
              </a:rPr>
              <a:t>​</a:t>
            </a:r>
            <a:endParaRPr sz="1200" dirty="0">
              <a:solidFill>
                <a:srgbClr val="004751"/>
              </a:solidFill>
              <a:latin typeface="Roboto" pitchFamily="2" charset="0"/>
              <a:ea typeface="Roboto" pitchFamily="2" charset="0"/>
              <a:cs typeface="Arial"/>
            </a:endParaRPr>
          </a:p>
        </p:txBody>
      </p:sp>
      <p:sp>
        <p:nvSpPr>
          <p:cNvPr id="5" name="Round Diagonal Corner Rectangle 1">
            <a:extLst>
              <a:ext uri="{FF2B5EF4-FFF2-40B4-BE49-F238E27FC236}">
                <a16:creationId xmlns:a16="http://schemas.microsoft.com/office/drawing/2014/main" id="{63934744-0DA4-4D0C-BCD1-F9874F3EDF5F}"/>
              </a:ext>
            </a:extLst>
          </p:cNvPr>
          <p:cNvSpPr/>
          <p:nvPr/>
        </p:nvSpPr>
        <p:spPr>
          <a:xfrm rot="16200000">
            <a:off x="541461" y="880961"/>
            <a:ext cx="1998645" cy="2054163"/>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485532053"/>
      </p:ext>
    </p:extLst>
  </p:cSld>
  <p:clrMapOvr>
    <a:masterClrMapping/>
  </p:clrMapOvr>
</p:sld>
</file>

<file path=ppt/theme/theme1.xml><?xml version="1.0" encoding="utf-8"?>
<a:theme xmlns:a="http://schemas.openxmlformats.org/drawingml/2006/main" name="Education PPT Templa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cation PPT Template" id="{2F90A112-E7F6-BC42-8CD5-5C3B570A3003}" vid="{3B365C36-3C37-6946-9ED8-AF5DEA2842E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27905FF7CD72C4C9FBC9B8F292D0E72" ma:contentTypeVersion="12" ma:contentTypeDescription="Create a new document." ma:contentTypeScope="" ma:versionID="66b0364af490e9fd241d02891416bdf3">
  <xsd:schema xmlns:xsd="http://www.w3.org/2001/XMLSchema" xmlns:xs="http://www.w3.org/2001/XMLSchema" xmlns:p="http://schemas.microsoft.com/office/2006/metadata/properties" xmlns:ns2="57ab8201-97d7-4e7d-9689-eee67b030130" xmlns:ns3="e427249e-4eb8-46cf-a9e2-31bdaee9d15d" targetNamespace="http://schemas.microsoft.com/office/2006/metadata/properties" ma:root="true" ma:fieldsID="6ebbc9590ce788950d33b3afba167496" ns2:_="" ns3:_="">
    <xsd:import namespace="57ab8201-97d7-4e7d-9689-eee67b030130"/>
    <xsd:import namespace="e427249e-4eb8-46cf-a9e2-31bdaee9d15d"/>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EventHashCode" minOccurs="0"/>
                <xsd:element ref="ns3:MediaServiceGenerationTime" minOccurs="0"/>
                <xsd:element ref="ns3:MediaServiceOCR"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7ab8201-97d7-4e7d-9689-eee67b030130"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427249e-4eb8-46cf-a9e2-31bdaee9d15d"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9CE9FC7-F488-4CBC-BC57-3C13B4B4EA8E}">
  <ds:schemaRefs>
    <ds:schemaRef ds:uri="http://purl.org/dc/elements/1.1/"/>
    <ds:schemaRef ds:uri="http://www.w3.org/XML/1998/namespace"/>
    <ds:schemaRef ds:uri="http://purl.org/dc/terms/"/>
    <ds:schemaRef ds:uri="http://schemas.microsoft.com/office/2006/metadata/properties"/>
    <ds:schemaRef ds:uri="http://purl.org/dc/dcmitype/"/>
    <ds:schemaRef ds:uri="57ab8201-97d7-4e7d-9689-eee67b030130"/>
    <ds:schemaRef ds:uri="http://schemas.microsoft.com/office/2006/documentManagement/types"/>
    <ds:schemaRef ds:uri="e427249e-4eb8-46cf-a9e2-31bdaee9d15d"/>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7010F89C-9F27-40E2-B07B-DA746ED61B30}">
  <ds:schemaRefs>
    <ds:schemaRef ds:uri="http://schemas.microsoft.com/sharepoint/v3/contenttype/forms"/>
  </ds:schemaRefs>
</ds:datastoreItem>
</file>

<file path=customXml/itemProps3.xml><?xml version="1.0" encoding="utf-8"?>
<ds:datastoreItem xmlns:ds="http://schemas.openxmlformats.org/officeDocument/2006/customXml" ds:itemID="{D535E04C-34ED-41D1-BC1A-008BAFAF077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7ab8201-97d7-4e7d-9689-eee67b030130"/>
    <ds:schemaRef ds:uri="e427249e-4eb8-46cf-a9e2-31bdaee9d1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2778</TotalTime>
  <Words>391</Words>
  <Application>Microsoft Office PowerPoint</Application>
  <PresentationFormat>Widescreen</PresentationFormat>
  <Paragraphs>23</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Roboto</vt:lpstr>
      <vt:lpstr>Roboto light</vt:lpstr>
      <vt:lpstr>Education PPT Template</vt:lpstr>
      <vt:lpstr>Prayer for food in our world</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Marlin Communications</dc:creator>
  <cp:lastModifiedBy>Sarah Latif</cp:lastModifiedBy>
  <cp:revision>191</cp:revision>
  <dcterms:created xsi:type="dcterms:W3CDTF">2014-11-30T23:21:17Z</dcterms:created>
  <dcterms:modified xsi:type="dcterms:W3CDTF">2021-05-24T22:05:08Z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0x010100027905FF7CD72C4C9FBC9B8F292D0E72</vt:lpwstr>
  </property>
  <property fmtid="{D5CDD505-2E9C-101B-9397-08002B2CF9AE}" pid="3" name="_dlc_DocIdItemGuid">
    <vt:lpwstr>d7ee03d9-074b-4786-bb99-1c6adf13a550</vt:lpwstr>
  </property>
</Properties>
</file>