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4"/>
  </p:sldMasterIdLst>
  <p:notesMasterIdLst>
    <p:notesMasterId r:id="rId18"/>
  </p:notesMasterIdLst>
  <p:handoutMasterIdLst>
    <p:handoutMasterId r:id="rId19"/>
  </p:handoutMasterIdLst>
  <p:sldIdLst>
    <p:sldId id="539" r:id="rId5"/>
    <p:sldId id="536" r:id="rId6"/>
    <p:sldId id="533" r:id="rId7"/>
    <p:sldId id="531" r:id="rId8"/>
    <p:sldId id="538" r:id="rId9"/>
    <p:sldId id="515" r:id="rId10"/>
    <p:sldId id="508" r:id="rId11"/>
    <p:sldId id="509" r:id="rId12"/>
    <p:sldId id="512" r:id="rId13"/>
    <p:sldId id="513" r:id="rId14"/>
    <p:sldId id="519" r:id="rId15"/>
    <p:sldId id="540" r:id="rId16"/>
    <p:sldId id="51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5DBCB"/>
    <a:srgbClr val="762000"/>
    <a:srgbClr val="0C244C"/>
    <a:srgbClr val="D86075"/>
    <a:srgbClr val="DF918A"/>
    <a:srgbClr val="63B1A4"/>
    <a:srgbClr val="C3DDD7"/>
    <a:srgbClr val="CD594F"/>
    <a:srgbClr val="82B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80" y="138"/>
      </p:cViewPr>
      <p:guideLst>
        <p:guide orient="horz" pos="2795"/>
        <p:guide orient="horz" pos="4020"/>
        <p:guide pos="5352"/>
        <p:guide pos="70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kah Pryor" userId="8d859597-0c52-4ddc-b3e3-bd9b1ef69f34" providerId="ADAL" clId="{A2795884-AF16-42B5-BF21-4315D094FD57}"/>
    <pc:docChg chg="modSld">
      <pc:chgData name="Rebekah Pryor" userId="8d859597-0c52-4ddc-b3e3-bd9b1ef69f34" providerId="ADAL" clId="{A2795884-AF16-42B5-BF21-4315D094FD57}" dt="2022-07-25T01:30:11.705" v="235"/>
      <pc:docMkLst>
        <pc:docMk/>
      </pc:docMkLst>
      <pc:sldChg chg="modSp">
        <pc:chgData name="Rebekah Pryor" userId="8d859597-0c52-4ddc-b3e3-bd9b1ef69f34" providerId="ADAL" clId="{A2795884-AF16-42B5-BF21-4315D094FD57}" dt="2022-07-25T01:12:42.679" v="1" actId="20577"/>
        <pc:sldMkLst>
          <pc:docMk/>
          <pc:sldMk cId="3960907903" sldId="531"/>
        </pc:sldMkLst>
        <pc:spChg chg="mod">
          <ac:chgData name="Rebekah Pryor" userId="8d859597-0c52-4ddc-b3e3-bd9b1ef69f34" providerId="ADAL" clId="{A2795884-AF16-42B5-BF21-4315D094FD57}" dt="2022-07-25T01:12:42.679" v="1" actId="20577"/>
          <ac:spMkLst>
            <pc:docMk/>
            <pc:sldMk cId="3960907903" sldId="531"/>
            <ac:spMk id="4" creationId="{0BCDFBD6-8590-4AED-A17B-ED1260D734A5}"/>
          </ac:spMkLst>
        </pc:spChg>
      </pc:sldChg>
      <pc:sldChg chg="modSp">
        <pc:chgData name="Rebekah Pryor" userId="8d859597-0c52-4ddc-b3e3-bd9b1ef69f34" providerId="ADAL" clId="{A2795884-AF16-42B5-BF21-4315D094FD57}" dt="2022-07-25T01:30:11.705" v="235"/>
        <pc:sldMkLst>
          <pc:docMk/>
          <pc:sldMk cId="329934401" sldId="540"/>
        </pc:sldMkLst>
        <pc:spChg chg="mod">
          <ac:chgData name="Rebekah Pryor" userId="8d859597-0c52-4ddc-b3e3-bd9b1ef69f34" providerId="ADAL" clId="{A2795884-AF16-42B5-BF21-4315D094FD57}" dt="2022-07-25T01:30:11.705" v="235"/>
          <ac:spMkLst>
            <pc:docMk/>
            <pc:sldMk cId="329934401" sldId="540"/>
            <ac:spMk id="4" creationId="{0BCDFBD6-8590-4AED-A17B-ED1260D734A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01E1-AFEE-AA40-B9D6-E7C3110FECA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89D6-08F4-9246-8340-6E1C330F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7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6096000" cy="62373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22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7BDEB-33D2-4D11-9064-89B78B52A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71" y="726234"/>
            <a:ext cx="5080659" cy="441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1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2"/>
            <a:ext cx="4406577" cy="34635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16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4"/>
            <a:ext cx="4071888" cy="4944532"/>
          </a:xfrm>
          <a:prstGeom prst="round2DiagRect">
            <a:avLst/>
          </a:prstGeom>
          <a:solidFill>
            <a:srgbClr val="76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8" y="2118082"/>
            <a:ext cx="4406577" cy="34635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3275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762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4" y="2276873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77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39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CE77E450-353B-4865-B8C6-9B969320BD3D}"/>
              </a:ext>
            </a:extLst>
          </p:cNvPr>
          <p:cNvSpPr/>
          <p:nvPr userDrawn="1"/>
        </p:nvSpPr>
        <p:spPr>
          <a:xfrm>
            <a:off x="0" y="0"/>
            <a:ext cx="12190552" cy="6855696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60005"/>
                </a:moveTo>
                <a:lnTo>
                  <a:pt x="10692003" y="7560005"/>
                </a:lnTo>
                <a:lnTo>
                  <a:pt x="10692003" y="0"/>
                </a:lnTo>
                <a:lnTo>
                  <a:pt x="0" y="0"/>
                </a:lnTo>
                <a:lnTo>
                  <a:pt x="0" y="7560005"/>
                </a:lnTo>
                <a:close/>
              </a:path>
            </a:pathLst>
          </a:custGeom>
          <a:solidFill>
            <a:srgbClr val="418FDE"/>
          </a:solidFill>
        </p:spPr>
        <p:txBody>
          <a:bodyPr wrap="square" lIns="0" tIns="0" rIns="0" bIns="0" rtlCol="0"/>
          <a:lstStyle/>
          <a:p>
            <a:r>
              <a:rPr lang="en-US" sz="1632"/>
              <a:t> </a:t>
            </a:r>
            <a:endParaRPr sz="1632"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24A17A68-3337-4FE2-93BE-9F7C3909AFB5}"/>
              </a:ext>
            </a:extLst>
          </p:cNvPr>
          <p:cNvSpPr/>
          <p:nvPr userDrawn="1"/>
        </p:nvSpPr>
        <p:spPr>
          <a:xfrm flipV="1">
            <a:off x="4553900" y="3905779"/>
            <a:ext cx="3084200" cy="41458"/>
          </a:xfrm>
          <a:custGeom>
            <a:avLst/>
            <a:gdLst/>
            <a:ahLst/>
            <a:cxnLst/>
            <a:rect l="l" t="t" r="r" b="b"/>
            <a:pathLst>
              <a:path w="1287145">
                <a:moveTo>
                  <a:pt x="0" y="0"/>
                </a:moveTo>
                <a:lnTo>
                  <a:pt x="1287005" y="0"/>
                </a:lnTo>
              </a:path>
            </a:pathLst>
          </a:custGeom>
          <a:ln w="76200">
            <a:solidFill>
              <a:srgbClr val="144372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FE4DD1-1597-480C-A5EA-F00EDC1423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5946" y="552472"/>
            <a:ext cx="1238662" cy="121848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312CC6-040B-4799-A0C5-746AB65D25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65178" y="2012486"/>
            <a:ext cx="8644447" cy="1278317"/>
          </a:xfrm>
          <a:prstGeom prst="rect">
            <a:avLst/>
          </a:prstGeom>
        </p:spPr>
        <p:txBody>
          <a:bodyPr/>
          <a:lstStyle>
            <a:lvl1pPr algn="ctr">
              <a:defRPr sz="3627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 sz="4897">
                <a:latin typeface="Roboto Slab" pitchFamily="2" charset="0"/>
                <a:ea typeface="Roboto Slab" pitchFamily="2" charset="0"/>
              </a:defRPr>
            </a:lvl2pPr>
            <a:lvl3pPr>
              <a:defRPr sz="4897">
                <a:latin typeface="Roboto Slab" pitchFamily="2" charset="0"/>
                <a:ea typeface="Roboto Slab" pitchFamily="2" charset="0"/>
              </a:defRPr>
            </a:lvl3pPr>
            <a:lvl4pPr>
              <a:defRPr sz="4897">
                <a:latin typeface="Roboto Slab" pitchFamily="2" charset="0"/>
                <a:ea typeface="Roboto Slab" pitchFamily="2" charset="0"/>
              </a:defRPr>
            </a:lvl4pPr>
            <a:lvl5pPr>
              <a:defRPr sz="4897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TITLE OF YOUR </a:t>
            </a:r>
          </a:p>
          <a:p>
            <a:pPr lvl="0"/>
            <a:r>
              <a:rPr lang="en-US"/>
              <a:t>PRESENTATION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30F6994-9E7D-4E39-AB1E-C0C614579A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77406" y="4396376"/>
            <a:ext cx="6993748" cy="127831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This is the subtitle or the extra information</a:t>
            </a:r>
          </a:p>
          <a:p>
            <a:pPr lvl="0"/>
            <a:r>
              <a:rPr lang="en-US"/>
              <a:t>like name or contact</a:t>
            </a:r>
          </a:p>
        </p:txBody>
      </p:sp>
    </p:spTree>
    <p:extLst>
      <p:ext uri="{BB962C8B-B14F-4D97-AF65-F5344CB8AC3E}">
        <p14:creationId xmlns:p14="http://schemas.microsoft.com/office/powerpoint/2010/main" val="3702572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0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E0239-F937-4298-9C56-08A07988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4D1EC-27EA-4DE2-A416-97E21AEE8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A03B-918E-47B8-8EE3-193D1E9B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A639-C0A9-4003-92E5-98FCEA38F8A3}" type="datetimeFigureOut">
              <a:rPr lang="en-AU" smtClean="0"/>
              <a:t>25/07/2022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1AF5D-0B15-4AFA-B438-20E200F0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CDCBF-4660-4057-98BE-DA7DCEA8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D9BE-1158-41A8-8A5F-D61EB3368F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5937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80BD-9FC0-4715-A181-18B731241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71F479-4625-43A3-AACB-70932216E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EDB97-4F63-4F87-80DA-5F2FF157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6A639-C0A9-4003-92E5-98FCEA38F8A3}" type="datetimeFigureOut">
              <a:rPr lang="en-AU" smtClean="0"/>
              <a:t>25/07/2022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D3CB6-D04D-494E-8D00-0B44FFC3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4742-3268-4E3D-9ED5-2654B761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1D9BE-1158-41A8-8A5F-D61EB3368FB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366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623731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5550" y="328656"/>
            <a:ext cx="5580000" cy="5580000"/>
          </a:xfrm>
          <a:prstGeom prst="round2Diag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37A3479-1AC2-43F5-AF3F-CC55838DEE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451" y="620688"/>
            <a:ext cx="5580000" cy="496196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rgbClr val="000000"/>
                </a:solidFill>
              </a:defRPr>
            </a:lvl1pPr>
            <a:lvl2pPr marL="342900" indent="0">
              <a:buNone/>
              <a:defRPr sz="2000"/>
            </a:lvl2pPr>
            <a:lvl3pPr marL="685800" indent="0">
              <a:buNone/>
              <a:defRPr sz="2000"/>
            </a:lvl3pPr>
            <a:lvl4pPr marL="1028700" indent="0">
              <a:buNone/>
              <a:defRPr sz="2000"/>
            </a:lvl4pPr>
            <a:lvl5pPr marL="13716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39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1DBE4A-13EE-492A-980F-A1D3DF843561}"/>
              </a:ext>
            </a:extLst>
          </p:cNvPr>
          <p:cNvSpPr/>
          <p:nvPr userDrawn="1"/>
        </p:nvSpPr>
        <p:spPr>
          <a:xfrm>
            <a:off x="6095998" y="6237312"/>
            <a:ext cx="6096001" cy="62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6096000" cy="6237311"/>
          </a:xfrm>
          <a:prstGeom prst="rect">
            <a:avLst/>
          </a:prstGeom>
          <a:solidFill>
            <a:srgbClr val="762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7BDEB-33D2-4D11-9064-89B78B52A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69" y="1826933"/>
            <a:ext cx="5080659" cy="4410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2B87D9-734A-4E39-8544-B028ADA68FA5}"/>
              </a:ext>
            </a:extLst>
          </p:cNvPr>
          <p:cNvSpPr/>
          <p:nvPr userDrawn="1"/>
        </p:nvSpPr>
        <p:spPr>
          <a:xfrm>
            <a:off x="0" y="6353175"/>
            <a:ext cx="6095997" cy="5048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66DC89-D8DC-4D1A-94F4-A35CA7FEA6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14" y="592058"/>
            <a:ext cx="3340766" cy="5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2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567" y="368525"/>
            <a:ext cx="5281954" cy="15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7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2"/>
            <a:ext cx="12192000" cy="1397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480" y="35168"/>
            <a:ext cx="8434774" cy="13188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53" y="368507"/>
            <a:ext cx="3033367" cy="8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4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2"/>
            <a:ext cx="12192000" cy="1397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938" y="35168"/>
            <a:ext cx="8295316" cy="13188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53" y="368507"/>
            <a:ext cx="3033367" cy="87393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B8A97D-18F4-4F32-9C4C-038CE8CAB6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406399"/>
            <a:ext cx="6096000" cy="482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14A22-3FC2-4355-9E59-7C410377F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938" y="1582738"/>
            <a:ext cx="5551750" cy="4492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rgbClr val="000000"/>
                </a:solidFill>
              </a:defRPr>
            </a:lvl1pPr>
            <a:lvl2pPr marL="342900" indent="0">
              <a:buNone/>
              <a:defRPr sz="2000"/>
            </a:lvl2pPr>
            <a:lvl3pPr marL="685800" indent="0">
              <a:buNone/>
              <a:defRPr sz="2000"/>
            </a:lvl3pPr>
            <a:lvl4pPr marL="1028700" indent="0">
              <a:buNone/>
              <a:defRPr sz="2000"/>
            </a:lvl4pPr>
            <a:lvl5pPr marL="13716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47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53" y="368507"/>
            <a:ext cx="3033367" cy="87393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B8A97D-18F4-4F32-9C4C-038CE8CAB6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2267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514A22-3FC2-4355-9E59-7C410377F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0" y="368508"/>
            <a:ext cx="5691188" cy="57068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rgbClr val="000000"/>
                </a:solidFill>
              </a:defRPr>
            </a:lvl1pPr>
            <a:lvl2pPr marL="342900" indent="0">
              <a:buNone/>
              <a:defRPr sz="2000"/>
            </a:lvl2pPr>
            <a:lvl3pPr marL="685800" indent="0">
              <a:buNone/>
              <a:defRPr sz="2000"/>
            </a:lvl3pPr>
            <a:lvl4pPr marL="1028700" indent="0">
              <a:buNone/>
              <a:defRPr sz="2000"/>
            </a:lvl4pPr>
            <a:lvl5pPr marL="13716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824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2"/>
            <a:ext cx="12192000" cy="1397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480" y="35168"/>
            <a:ext cx="8434774" cy="13188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36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2845D-5A75-4524-8EF6-169077170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153" y="368507"/>
            <a:ext cx="3033367" cy="873939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A6762EF-67E2-4615-8F1B-FB4A90E28C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6025" y="1612488"/>
            <a:ext cx="3600000" cy="43367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cap="none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Tx/>
              <a:buNone/>
              <a:defRPr sz="2000" cap="all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D77F75-DBFE-4524-BE61-68A4E493A1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6000" y="1612488"/>
            <a:ext cx="3600000" cy="43367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cap="none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Tx/>
              <a:buNone/>
              <a:defRPr sz="2000" cap="all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5AF52-9272-4CEC-8832-D57344563A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5975" y="1612487"/>
            <a:ext cx="3600000" cy="43367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cap="none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Tx/>
              <a:buNone/>
              <a:defRPr sz="2000" cap="all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27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000" b="1" cap="all" baseline="0">
                <a:solidFill>
                  <a:srgbClr val="762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35944" cy="2973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FontTx/>
              <a:buNone/>
              <a:defRPr sz="2000" b="0" cap="none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Tx/>
              <a:buNone/>
              <a:defRPr sz="2000" cap="all">
                <a:solidFill>
                  <a:srgbClr val="000000"/>
                </a:solidFill>
                <a:latin typeface="Arial"/>
                <a:cs typeface="Arial"/>
              </a:defRPr>
            </a:lvl2pPr>
            <a:lvl3pPr marL="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3pPr>
            <a:lvl4pPr marL="324000" indent="-17145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4pPr>
            <a:lvl5pPr marL="445500" indent="-135000">
              <a:lnSpc>
                <a:spcPct val="100000"/>
              </a:lnSpc>
              <a:spcBef>
                <a:spcPts val="188"/>
              </a:spcBef>
              <a:spcAft>
                <a:spcPts val="600"/>
              </a:spcAft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0"/>
            <a:ext cx="4111200" cy="2973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63643" y="1"/>
            <a:ext cx="4018832" cy="2973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1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776520" y="6378546"/>
            <a:ext cx="1210692" cy="359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943DB7-63BB-4408-838F-907E808DC0E2}"/>
              </a:ext>
            </a:extLst>
          </p:cNvPr>
          <p:cNvSpPr txBox="1"/>
          <p:nvPr userDrawn="1"/>
        </p:nvSpPr>
        <p:spPr>
          <a:xfrm>
            <a:off x="251470" y="6373685"/>
            <a:ext cx="1039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150" baseline="0" dirty="0">
                <a:solidFill>
                  <a:schemeClr val="bg1"/>
                </a:solidFill>
              </a:rPr>
              <a:t>#</a:t>
            </a:r>
            <a:r>
              <a:rPr lang="en-US" b="1" spc="150" baseline="0" dirty="0" err="1">
                <a:solidFill>
                  <a:schemeClr val="bg1"/>
                </a:solidFill>
              </a:rPr>
              <a:t>makehungerhistory</a:t>
            </a:r>
            <a:endParaRPr lang="en-AU" b="1" spc="15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2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916" r:id="rId2"/>
    <p:sldLayoutId id="2147483911" r:id="rId3"/>
    <p:sldLayoutId id="2147483909" r:id="rId4"/>
    <p:sldLayoutId id="2147483910" r:id="rId5"/>
    <p:sldLayoutId id="2147483913" r:id="rId6"/>
    <p:sldLayoutId id="2147483915" r:id="rId7"/>
    <p:sldLayoutId id="2147483912" r:id="rId8"/>
    <p:sldLayoutId id="2147483852" r:id="rId9"/>
    <p:sldLayoutId id="2147483900" r:id="rId10"/>
    <p:sldLayoutId id="2147483914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>
            <a:extLst>
              <a:ext uri="{FF2B5EF4-FFF2-40B4-BE49-F238E27FC236}">
                <a16:creationId xmlns:a16="http://schemas.microsoft.com/office/drawing/2014/main" id="{EAD7C1F2-AED0-4FC6-8031-9F02CB7A43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1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B432EF16-3678-E599-0ED1-5C4D775287C8}"/>
              </a:ext>
            </a:extLst>
          </p:cNvPr>
          <p:cNvSpPr/>
          <p:nvPr/>
        </p:nvSpPr>
        <p:spPr>
          <a:xfrm>
            <a:off x="9837822" y="4992429"/>
            <a:ext cx="2352840" cy="1281369"/>
          </a:xfrm>
          <a:prstGeom prst="round2DiagRect">
            <a:avLst/>
          </a:prstGeom>
          <a:solidFill>
            <a:srgbClr val="E5D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37BDF1-1838-ADF0-9C96-3AA6BF660BE6}"/>
              </a:ext>
            </a:extLst>
          </p:cNvPr>
          <p:cNvSpPr txBox="1">
            <a:spLocks/>
          </p:cNvSpPr>
          <p:nvPr/>
        </p:nvSpPr>
        <p:spPr>
          <a:xfrm>
            <a:off x="9850522" y="5194300"/>
            <a:ext cx="2352840" cy="883742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AU" sz="3200" b="1" dirty="0">
                <a:solidFill>
                  <a:srgbClr val="000000"/>
                </a:solidFill>
                <a:latin typeface="Arial"/>
                <a:cs typeface="Arial"/>
              </a:rPr>
              <a:t>PRAYER</a:t>
            </a:r>
            <a:endParaRPr lang="en-US" sz="33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061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ommunity of people sit in the shade, watching as representatives talk with officials in Ethiopia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May we love and care for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the earth and each other as you do, with hearts and minds intent on ending poverty, promoting justice and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upholding the dignity of all.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AU" dirty="0">
                <a:ea typeface="+mn-lt"/>
                <a:cs typeface="+mn-lt"/>
              </a:rPr>
              <a:t> </a:t>
            </a:r>
            <a:endParaRPr lang="en-US" dirty="0">
              <a:ea typeface="+mn-lt"/>
              <a:cs typeface="+mn-lt"/>
            </a:endParaRP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365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n Ethiopian man sits with his hands held together in front of him. 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Help us to work together and 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make hunger history.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b="1" dirty="0">
                <a:ea typeface="+mn-lt"/>
                <a:cs typeface="+mn-lt"/>
              </a:rPr>
              <a:t>Amen.</a:t>
            </a:r>
            <a:endParaRPr lang="en-US" b="1" dirty="0">
              <a:ea typeface="+mn-lt"/>
              <a:cs typeface="+mn-lt"/>
            </a:endParaRP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237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450" y="319596"/>
            <a:ext cx="11705037" cy="5263057"/>
          </a:xfrm>
        </p:spPr>
        <p:txBody>
          <a:bodyPr lIns="91440" tIns="45720" rIns="91440" bIns="45720" anchor="t"/>
          <a:lstStyle/>
          <a:p>
            <a:pPr>
              <a:lnSpc>
                <a:spcPts val="5000"/>
              </a:lnSpc>
              <a:spcAft>
                <a:spcPts val="0"/>
              </a:spcAft>
            </a:pPr>
            <a:r>
              <a:rPr lang="en-AU" b="1" dirty="0">
                <a:ea typeface="+mn-lt"/>
                <a:cs typeface="+mn-lt"/>
              </a:rPr>
              <a:t>Photo Captions and Credits</a:t>
            </a:r>
          </a:p>
          <a:p>
            <a:pPr>
              <a:lnSpc>
                <a:spcPct val="150000"/>
              </a:lnSpc>
            </a:pPr>
            <a:endParaRPr lang="en-AU" sz="1400" b="1" dirty="0">
              <a:ea typeface="+mn-lt"/>
              <a:cs typeface="+mn-lt"/>
            </a:endParaRP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mother and her children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field of maize in the Horn of Africa. Photo: Zacharias </a:t>
            </a:r>
            <a:r>
              <a:rPr lang="en-AU" sz="1400" dirty="0" err="1"/>
              <a:t>Abubeker</a:t>
            </a:r>
            <a:r>
              <a:rPr lang="en-AU" sz="1400" dirty="0"/>
              <a:t> 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Caritas Australia’s local partners help communities access supplies in the Horn of Africa. Photo: 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woman prepares a pot of traditional tea in her home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Children smile together inside a tent at an Internally Displaced Persons (IDP) Camp in Ethiopia. Photo: Caritas Australia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 err="1"/>
              <a:t>Ayoyo</a:t>
            </a:r>
            <a:r>
              <a:rPr lang="en-AU" sz="1400" dirty="0"/>
              <a:t>, a community leader, works at the cash distribution centre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International supplies of split peas, vegetable oil and water bring relief to people at an IDP Camp in Ethiopia. Photo: Caritas Australia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woman cooking injera at an IDP Camp in Ethiopia. Photo: Caritas Australia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water pump and taps funded by Caritas Germany,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Community in discussion with Caritas Australia staff and local partners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r>
              <a:rPr lang="en-AU" sz="1400" dirty="0"/>
              <a:t>A member of the community in southwestern Ethiopia. Photo: Zacharias </a:t>
            </a:r>
            <a:r>
              <a:rPr lang="en-AU" sz="1400" dirty="0" err="1"/>
              <a:t>Abubeker</a:t>
            </a:r>
            <a:r>
              <a:rPr lang="en-AU" sz="1400" dirty="0"/>
              <a:t>/Caritas Australia </a:t>
            </a:r>
          </a:p>
          <a:p>
            <a:pPr marL="357188" indent="-357188">
              <a:lnSpc>
                <a:spcPct val="150000"/>
              </a:lnSpc>
              <a:buFont typeface="+mj-lt"/>
              <a:buAutoNum type="arabicPeriod"/>
            </a:pPr>
            <a:endParaRPr lang="en-AU" sz="1400" dirty="0"/>
          </a:p>
          <a:p>
            <a:pPr>
              <a:lnSpc>
                <a:spcPct val="150000"/>
              </a:lnSpc>
            </a:pPr>
            <a:r>
              <a:rPr lang="en-AU" sz="1400" dirty="0"/>
              <a:t>Prayer by Dr Rebekah Pryor/Caritas Australia.</a:t>
            </a:r>
          </a:p>
          <a:p>
            <a:pPr>
              <a:lnSpc>
                <a:spcPct val="150000"/>
              </a:lnSpc>
            </a:pPr>
            <a:r>
              <a:rPr lang="en-AU" sz="1400" dirty="0"/>
              <a:t>Resource first published on 25 July 2022. </a:t>
            </a:r>
          </a:p>
          <a:p>
            <a:pPr>
              <a:lnSpc>
                <a:spcPct val="150000"/>
              </a:lnSpc>
            </a:pPr>
            <a:r>
              <a:rPr lang="en-AU" sz="1200" dirty="0"/>
              <a:t> </a:t>
            </a:r>
          </a:p>
          <a:p>
            <a:endParaRPr lang="en-AU" sz="1200" dirty="0"/>
          </a:p>
          <a:p>
            <a:endParaRPr lang="en-AU" dirty="0">
              <a:cs typeface="Arial"/>
            </a:endParaRP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34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33A97-96FA-DB42-B88B-2247555B7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18370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small tree in the middle of a field of maize in the Horn of Africa. ">
            <a:extLst>
              <a:ext uri="{FF2B5EF4-FFF2-40B4-BE49-F238E27FC236}">
                <a16:creationId xmlns:a16="http://schemas.microsoft.com/office/drawing/2014/main" id="{30432C26-2CED-4E2A-A106-211A7B4358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God, Giver of Life: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You made the earth and everything in it to flourish and live to the full.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dirty="0">
              <a:cs typeface="Arial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3733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AF582B-E2BE-41BC-87E3-19DD8D4B41DA}"/>
              </a:ext>
            </a:extLst>
          </p:cNvPr>
          <p:cNvSpPr/>
          <p:nvPr/>
        </p:nvSpPr>
        <p:spPr>
          <a:xfrm>
            <a:off x="0" y="0"/>
            <a:ext cx="12192000" cy="62267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Placeholder 5" descr="Two officials sit at a table outdoors. People queue for assistance in front of them. ">
            <a:extLst>
              <a:ext uri="{FF2B5EF4-FFF2-40B4-BE49-F238E27FC236}">
                <a16:creationId xmlns:a16="http://schemas.microsoft.com/office/drawing/2014/main" id="{79FCD87B-08E0-4816-9272-7147E69E4F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05"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But today,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in the Horn of Africa,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waterholes run dry,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desert locusts swarm,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crops wither and people 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look for food. </a:t>
            </a:r>
            <a:endParaRPr lang="en-US" dirty="0">
              <a:cs typeface="Arial"/>
            </a:endParaRPr>
          </a:p>
          <a:p>
            <a:pPr>
              <a:lnSpc>
                <a:spcPct val="120000"/>
              </a:lnSpc>
            </a:pP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75327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AF582B-E2BE-41BC-87E3-19DD8D4B41DA}"/>
              </a:ext>
            </a:extLst>
          </p:cNvPr>
          <p:cNvSpPr/>
          <p:nvPr/>
        </p:nvSpPr>
        <p:spPr>
          <a:xfrm>
            <a:off x="0" y="0"/>
            <a:ext cx="12192000" cy="62267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</a:pPr>
            <a:r>
              <a:rPr lang="en-AU" sz="3200" dirty="0">
                <a:ea typeface="+mn-lt"/>
                <a:cs typeface="+mn-lt"/>
              </a:rPr>
              <a:t>After years of drought, </a:t>
            </a:r>
          </a:p>
          <a:p>
            <a:pPr>
              <a:lnSpc>
                <a:spcPts val="4500"/>
              </a:lnSpc>
            </a:pPr>
            <a:r>
              <a:rPr lang="en-AU" sz="3200" dirty="0">
                <a:ea typeface="+mn-lt"/>
                <a:cs typeface="+mn-lt"/>
              </a:rPr>
              <a:t>conflict and COVID-19, farmers struggle to save their livelihoods, families leave home in search of water and </a:t>
            </a:r>
            <a:r>
              <a:rPr lang="en-AU" sz="3200">
                <a:ea typeface="+mn-lt"/>
                <a:cs typeface="+mn-lt"/>
              </a:rPr>
              <a:t>over 18 </a:t>
            </a:r>
            <a:r>
              <a:rPr lang="en-AU" sz="3200" dirty="0">
                <a:ea typeface="+mn-lt"/>
                <a:cs typeface="+mn-lt"/>
              </a:rPr>
              <a:t>million people face extreme hunger.</a:t>
            </a:r>
          </a:p>
          <a:p>
            <a:pPr>
              <a:lnSpc>
                <a:spcPct val="120000"/>
              </a:lnSpc>
            </a:pPr>
            <a:endParaRPr lang="en-AU" sz="3000" dirty="0"/>
          </a:p>
        </p:txBody>
      </p:sp>
      <p:pic>
        <p:nvPicPr>
          <p:cNvPr id="14" name="Picture Placeholder 13" descr="An Ethiopian woman sits in her hut preparing a pot of tea over a small fire.&#10; ">
            <a:extLst>
              <a:ext uri="{FF2B5EF4-FFF2-40B4-BE49-F238E27FC236}">
                <a16:creationId xmlns:a16="http://schemas.microsoft.com/office/drawing/2014/main" id="{69A99FB5-BBA4-403F-937A-A5BCE5C906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94"/>
          <a:stretch/>
        </p:blipFill>
        <p:spPr>
          <a:xfrm>
            <a:off x="6305550" y="328656"/>
            <a:ext cx="5580000" cy="5580000"/>
          </a:xfrm>
        </p:spPr>
      </p:pic>
    </p:spTree>
    <p:extLst>
      <p:ext uri="{BB962C8B-B14F-4D97-AF65-F5344CB8AC3E}">
        <p14:creationId xmlns:p14="http://schemas.microsoft.com/office/powerpoint/2010/main" val="396090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AF582B-E2BE-41BC-87E3-19DD8D4B41DA}"/>
              </a:ext>
            </a:extLst>
          </p:cNvPr>
          <p:cNvSpPr/>
          <p:nvPr/>
        </p:nvSpPr>
        <p:spPr>
          <a:xfrm>
            <a:off x="0" y="0"/>
            <a:ext cx="12192000" cy="62267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</a:pPr>
            <a:r>
              <a:rPr lang="en-AU" sz="3200" dirty="0">
                <a:ea typeface="+mn-lt"/>
                <a:cs typeface="+mn-lt"/>
              </a:rPr>
              <a:t>Help us bring the world </a:t>
            </a:r>
          </a:p>
          <a:p>
            <a:pPr>
              <a:lnSpc>
                <a:spcPts val="4500"/>
              </a:lnSpc>
            </a:pPr>
            <a:r>
              <a:rPr lang="en-AU" sz="3200" dirty="0">
                <a:ea typeface="+mn-lt"/>
                <a:cs typeface="+mn-lt"/>
              </a:rPr>
              <a:t>back to lif</a:t>
            </a:r>
            <a:r>
              <a:rPr lang="en-AU" dirty="0">
                <a:ea typeface="+mn-lt"/>
                <a:cs typeface="+mn-lt"/>
              </a:rPr>
              <a:t>e.</a:t>
            </a:r>
          </a:p>
          <a:p>
            <a:pPr>
              <a:lnSpc>
                <a:spcPts val="4500"/>
              </a:lnSpc>
            </a:pPr>
            <a:r>
              <a:rPr lang="en-AU" sz="3200" b="1" dirty="0">
                <a:ea typeface="+mn-lt"/>
                <a:cs typeface="+mn-lt"/>
              </a:rPr>
              <a:t>Amen.</a:t>
            </a:r>
          </a:p>
          <a:p>
            <a:pPr>
              <a:lnSpc>
                <a:spcPct val="120000"/>
              </a:lnSpc>
            </a:pPr>
            <a:endParaRPr lang="en-AU" sz="3000" dirty="0"/>
          </a:p>
        </p:txBody>
      </p:sp>
      <p:pic>
        <p:nvPicPr>
          <p:cNvPr id="7" name="Picture Placeholder 6" descr="Two girls stand together, smiling, inside an internally displaced persons camp tent in Ethiopia.">
            <a:extLst>
              <a:ext uri="{FF2B5EF4-FFF2-40B4-BE49-F238E27FC236}">
                <a16:creationId xmlns:a16="http://schemas.microsoft.com/office/drawing/2014/main" id="{2F411C2F-FFFE-4013-8922-2F358449B6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8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05550" y="328613"/>
            <a:ext cx="5580063" cy="5580062"/>
          </a:xfrm>
        </p:spPr>
      </p:pic>
    </p:spTree>
    <p:extLst>
      <p:ext uri="{BB962C8B-B14F-4D97-AF65-F5344CB8AC3E}">
        <p14:creationId xmlns:p14="http://schemas.microsoft.com/office/powerpoint/2010/main" val="243338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oman wearing colourful beads and cloth stands in front of her community in Ethiopia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Christ, Heart of Compassion: 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You walk alongside all in need, including the people of Ethiopia, Kenya, South Sudan, Eritrea and Somalia.</a:t>
            </a: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33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man stands on large bags of split peas while a crowd gathers close by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May Caritas Australia and its local partners in Africa understand the needs of the people and, with our support, respond in ways that help communities survive, rebuild and recover.</a:t>
            </a: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38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oman sits by a small fire, cooking a large, round piece of injera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Move us to walk with them too, sharing what we have so that everyone has enough. </a:t>
            </a: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b="1" dirty="0">
                <a:ea typeface="+mn-lt"/>
                <a:cs typeface="+mn-lt"/>
              </a:rPr>
              <a:t>Amen. </a:t>
            </a: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752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water pump with two taps, a bucket and several other water containers.">
            <a:extLst>
              <a:ext uri="{FF2B5EF4-FFF2-40B4-BE49-F238E27FC236}">
                <a16:creationId xmlns:a16="http://schemas.microsoft.com/office/drawing/2014/main" id="{2A57DEAF-352D-4AA9-9EF3-1D5F5CFA2A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550" y="328656"/>
            <a:ext cx="5580000" cy="558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DFBD6-8590-4AED-A17B-ED1260D734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Spirit, Well of Hope: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ts val="4500"/>
              </a:lnSpc>
              <a:spcAft>
                <a:spcPts val="0"/>
              </a:spcAft>
            </a:pPr>
            <a:r>
              <a:rPr lang="en-AU" dirty="0">
                <a:ea typeface="+mn-lt"/>
                <a:cs typeface="+mn-lt"/>
              </a:rPr>
              <a:t>You make all things possible. </a:t>
            </a:r>
            <a:endParaRPr lang="en-US" dirty="0">
              <a:ea typeface="+mn-lt"/>
              <a:cs typeface="+mn-lt"/>
            </a:endParaRPr>
          </a:p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66245"/>
      </p:ext>
    </p:extLst>
  </p:cSld>
  <p:clrMapOvr>
    <a:masterClrMapping/>
  </p:clrMapOvr>
</p:sld>
</file>

<file path=ppt/theme/theme1.xml><?xml version="1.0" encoding="utf-8"?>
<a:theme xmlns:a="http://schemas.openxmlformats.org/drawingml/2006/main" name="1_Education PPT Template">
  <a:themeElements>
    <a:clrScheme name="Education Updated">
      <a:dk1>
        <a:srgbClr val="05243F"/>
      </a:dk1>
      <a:lt1>
        <a:sysClr val="window" lastClr="FFFFFF"/>
      </a:lt1>
      <a:dk2>
        <a:srgbClr val="05243F"/>
      </a:dk2>
      <a:lt2>
        <a:srgbClr val="FFFFFF"/>
      </a:lt2>
      <a:accent1>
        <a:srgbClr val="63B1A4"/>
      </a:accent1>
      <a:accent2>
        <a:srgbClr val="C3DDD7"/>
      </a:accent2>
      <a:accent3>
        <a:srgbClr val="D86075"/>
      </a:accent3>
      <a:accent4>
        <a:srgbClr val="DF918A"/>
      </a:accent4>
      <a:accent5>
        <a:srgbClr val="762000"/>
      </a:accent5>
      <a:accent6>
        <a:srgbClr val="E5DBCB"/>
      </a:accent6>
      <a:hlink>
        <a:srgbClr val="3296EE"/>
      </a:hlink>
      <a:folHlink>
        <a:srgbClr val="80B7A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337d96-0e85-4589-872c-2e195909a23e">
      <Terms xmlns="http://schemas.microsoft.com/office/infopath/2007/PartnerControls"/>
    </lcf76f155ced4ddcb4097134ff3c332f>
    <TaxCatchAll xmlns="de95e100-9dbe-48b4-b085-f305a627acc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4C5E096CC3840B0C03DCDE7A79817" ma:contentTypeVersion="16" ma:contentTypeDescription="Create a new document." ma:contentTypeScope="" ma:versionID="7c016a535c23729c4021fc1dac84330a">
  <xsd:schema xmlns:xsd="http://www.w3.org/2001/XMLSchema" xmlns:xs="http://www.w3.org/2001/XMLSchema" xmlns:p="http://schemas.microsoft.com/office/2006/metadata/properties" xmlns:ns2="83337d96-0e85-4589-872c-2e195909a23e" xmlns:ns3="de95e100-9dbe-48b4-b085-f305a627acc8" targetNamespace="http://schemas.microsoft.com/office/2006/metadata/properties" ma:root="true" ma:fieldsID="16b856908a2a30cfdf71755b8b644239" ns2:_="" ns3:_="">
    <xsd:import namespace="83337d96-0e85-4589-872c-2e195909a23e"/>
    <xsd:import namespace="de95e100-9dbe-48b4-b085-f305a627ac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37d96-0e85-4589-872c-2e195909a2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5e100-9dbe-48b4-b085-f305a627acc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831ed22-7271-4e5a-808d-02becfd22093}" ma:internalName="TaxCatchAll" ma:showField="CatchAllData" ma:web="de95e100-9dbe-48b4-b085-f305a627ac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CE9FC7-F488-4CBC-BC57-3C13B4B4EA8E}">
  <ds:schemaRefs>
    <ds:schemaRef ds:uri="http://schemas.openxmlformats.org/package/2006/metadata/core-properties"/>
    <ds:schemaRef ds:uri="de95e100-9dbe-48b4-b085-f305a627acc8"/>
    <ds:schemaRef ds:uri="http://schemas.microsoft.com/office/2006/metadata/properties"/>
    <ds:schemaRef ds:uri="http://purl.org/dc/terms/"/>
    <ds:schemaRef ds:uri="http://purl.org/dc/elements/1.1/"/>
    <ds:schemaRef ds:uri="83337d96-0e85-4589-872c-2e195909a23e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9C74CD-BBD8-4BE0-B7DA-47455E6885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337d96-0e85-4589-872c-2e195909a23e"/>
    <ds:schemaRef ds:uri="de95e100-9dbe-48b4-b085-f305a627ac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476</Words>
  <Application>Microsoft Office PowerPoint</Application>
  <PresentationFormat>Widescreen</PresentationFormat>
  <Paragraphs>49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Roboto</vt:lpstr>
      <vt:lpstr>Roboto light</vt:lpstr>
      <vt:lpstr>Roboto Slab</vt:lpstr>
      <vt:lpstr>1_Education PPT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Marlin Communications</dc:creator>
  <cp:lastModifiedBy>Rebekah Pryor</cp:lastModifiedBy>
  <cp:revision>210</cp:revision>
  <dcterms:created xsi:type="dcterms:W3CDTF">2014-11-30T23:21:17Z</dcterms:created>
  <dcterms:modified xsi:type="dcterms:W3CDTF">2022-07-25T01:31:36Z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0x01010047D4C5E096CC3840B0C03DCDE7A79817</vt:lpwstr>
  </property>
  <property fmtid="{D5CDD505-2E9C-101B-9397-08002B2CF9AE}" pid="3" name="_dlc_DocIdItemGuid">
    <vt:lpwstr>d7ee03d9-074b-4786-bb99-1c6adf13a550</vt:lpwstr>
  </property>
  <property fmtid="{D5CDD505-2E9C-101B-9397-08002B2CF9AE}" pid="4" name="_ExtendedDescription">
    <vt:lpwstr/>
  </property>
  <property fmtid="{D5CDD505-2E9C-101B-9397-08002B2CF9AE}" pid="5" name="MediaServiceImageTags">
    <vt:lpwstr/>
  </property>
</Properties>
</file>