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22"/>
  </p:notesMasterIdLst>
  <p:handoutMasterIdLst>
    <p:handoutMasterId r:id="rId23"/>
  </p:handoutMasterIdLst>
  <p:sldIdLst>
    <p:sldId id="273" r:id="rId6"/>
    <p:sldId id="281" r:id="rId7"/>
    <p:sldId id="303" r:id="rId8"/>
    <p:sldId id="304" r:id="rId9"/>
    <p:sldId id="305" r:id="rId10"/>
    <p:sldId id="290" r:id="rId11"/>
    <p:sldId id="292" r:id="rId12"/>
    <p:sldId id="293" r:id="rId13"/>
    <p:sldId id="308" r:id="rId14"/>
    <p:sldId id="309" r:id="rId15"/>
    <p:sldId id="307" r:id="rId16"/>
    <p:sldId id="312" r:id="rId17"/>
    <p:sldId id="310" r:id="rId18"/>
    <p:sldId id="311" r:id="rId19"/>
    <p:sldId id="313" r:id="rId20"/>
    <p:sldId id="272"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95">
          <p15:clr>
            <a:srgbClr val="A4A3A4"/>
          </p15:clr>
        </p15:guide>
        <p15:guide id="2" orient="horz" pos="4020">
          <p15:clr>
            <a:srgbClr val="A4A3A4"/>
          </p15:clr>
        </p15:guide>
        <p15:guide id="3" pos="4014">
          <p15:clr>
            <a:srgbClr val="A4A3A4"/>
          </p15:clr>
        </p15:guide>
        <p15:guide id="4" pos="528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06A8A"/>
    <a:srgbClr val="FFFFFF"/>
    <a:srgbClr val="B92E1B"/>
    <a:srgbClr val="F7E800"/>
    <a:srgbClr val="E3CA00"/>
    <a:srgbClr val="C8E1DF"/>
    <a:srgbClr val="EABE7E"/>
    <a:srgbClr val="86AEB3"/>
    <a:srgbClr val="E3A423"/>
    <a:srgbClr val="E78E2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62" autoAdjust="0"/>
    <p:restoredTop sz="70946" autoAdjust="0"/>
  </p:normalViewPr>
  <p:slideViewPr>
    <p:cSldViewPr snapToObjects="1" showGuides="1">
      <p:cViewPr varScale="1">
        <p:scale>
          <a:sx n="80" d="100"/>
          <a:sy n="80" d="100"/>
        </p:scale>
        <p:origin x="2820" y="78"/>
      </p:cViewPr>
      <p:guideLst>
        <p:guide orient="horz" pos="2795"/>
        <p:guide orient="horz" pos="4020"/>
        <p:guide pos="4014"/>
        <p:guide pos="5284"/>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showGuides="1">
      <p:cViewPr varScale="1">
        <p:scale>
          <a:sx n="85" d="100"/>
          <a:sy n="85" d="100"/>
        </p:scale>
        <p:origin x="-383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t>10/5/2018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t>‹#›</a:t>
            </a:fld>
            <a:endParaRPr lang="en-US"/>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A601E1-AFEE-AA40-B9D6-E7C3110FECAB}" type="datetimeFigureOut">
              <a:rPr lang="en-US" smtClean="0"/>
              <a:t>10/5/2018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0689D6-08F4-9246-8340-6E1C330F9F5D}" type="slidenum">
              <a:rPr lang="en-US" smtClean="0"/>
              <a:t>‹#›</a:t>
            </a:fld>
            <a:endParaRPr lang="en-US"/>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altLang="en-US" sz="1200" b="1" dirty="0">
                <a:solidFill>
                  <a:schemeClr val="bg1"/>
                </a:solidFill>
              </a:rPr>
              <a:t>Photo Credits Left to right:</a:t>
            </a:r>
          </a:p>
          <a:p>
            <a:r>
              <a:rPr lang="en-AU" sz="1200" b="0" i="0" u="none" strike="noStrike" kern="1200" dirty="0">
                <a:solidFill>
                  <a:schemeClr val="tx1"/>
                </a:solidFill>
                <a:effectLst/>
                <a:latin typeface="+mn-lt"/>
                <a:ea typeface="+mn-ea"/>
                <a:cs typeface="+mn-cs"/>
              </a:rPr>
              <a:t>Hardier breeds of goats can help communities better withstand dry spells, and goat milk is an important source of nutrition. East Africa Crisis Appeal funds have been used to supply communities with more drought-tolerant goats.</a:t>
            </a:r>
          </a:p>
          <a:p>
            <a:r>
              <a:rPr lang="en-AU" sz="1200" b="1" i="0" u="none" strike="noStrike" kern="1200" dirty="0">
                <a:solidFill>
                  <a:schemeClr val="tx1"/>
                </a:solidFill>
                <a:effectLst/>
                <a:latin typeface="+mn-lt"/>
                <a:ea typeface="+mn-ea"/>
                <a:cs typeface="+mn-cs"/>
              </a:rPr>
              <a:t>Credit: </a:t>
            </a:r>
            <a:r>
              <a:rPr lang="en-AU" sz="1200" b="0" i="0" u="none" strike="noStrike" kern="1200" dirty="0">
                <a:solidFill>
                  <a:schemeClr val="tx1"/>
                </a:solidFill>
                <a:effectLst/>
                <a:latin typeface="+mn-lt"/>
                <a:ea typeface="+mn-ea"/>
                <a:cs typeface="+mn-cs"/>
              </a:rPr>
              <a:t>David Snyder/CRS</a:t>
            </a:r>
          </a:p>
          <a:p>
            <a:r>
              <a:rPr lang="en-AU" sz="1200" b="0" i="0" u="none" strike="noStrike" kern="1200" dirty="0">
                <a:solidFill>
                  <a:schemeClr val="tx1"/>
                </a:solidFill>
                <a:effectLst/>
                <a:latin typeface="+mn-lt"/>
                <a:ea typeface="+mn-ea"/>
                <a:cs typeface="+mn-cs"/>
              </a:rPr>
              <a:t>The April 2015 Earthquake caused widespread destruction in Nepal. More than 600,000 homes were completely destroyed, in addition to schools, healthcare, community and government buildings. Since then, Caritas has been supporting communities as they clear away the destruction and begin to rebuild. </a:t>
            </a:r>
          </a:p>
          <a:p>
            <a:r>
              <a:rPr lang="en-AU" sz="1200" b="1" i="0" u="none" strike="noStrike" kern="1200" dirty="0">
                <a:solidFill>
                  <a:schemeClr val="tx1"/>
                </a:solidFill>
                <a:effectLst/>
                <a:latin typeface="+mn-lt"/>
                <a:ea typeface="+mn-ea"/>
                <a:cs typeface="+mn-cs"/>
              </a:rPr>
              <a:t>Credit: </a:t>
            </a:r>
            <a:r>
              <a:rPr lang="en-AU" sz="1200" b="0" i="0" u="none" strike="noStrike" kern="1200" dirty="0">
                <a:solidFill>
                  <a:schemeClr val="tx1"/>
                </a:solidFill>
                <a:effectLst/>
                <a:latin typeface="+mn-lt"/>
                <a:ea typeface="+mn-ea"/>
                <a:cs typeface="+mn-cs"/>
              </a:rPr>
              <a:t>CRS/ Jennifer Hardy</a:t>
            </a:r>
          </a:p>
          <a:p>
            <a:r>
              <a:rPr lang="en-AU" sz="1200" b="0" i="0" u="none" strike="noStrike" kern="1200" dirty="0">
                <a:solidFill>
                  <a:schemeClr val="tx1"/>
                </a:solidFill>
                <a:effectLst/>
                <a:latin typeface="+mn-lt"/>
                <a:ea typeface="+mn-ea"/>
                <a:cs typeface="+mn-cs"/>
              </a:rPr>
              <a:t>Communities in Fiji were devastated by Tropical Cyclone Winston in February. The category 5 storm is believed to be one of the strongest ever to hit the Southern Hemisphere, with an estimated 350,000 people impacted. The Fiji Government declared a nation-wide state of emergency immediately after the 20 February storm. Cyclone Winston also affected the Tongan islands of </a:t>
            </a:r>
            <a:r>
              <a:rPr lang="en-AU" sz="1200" b="0" i="0" u="none" strike="noStrike" kern="1200" dirty="0" err="1">
                <a:solidFill>
                  <a:schemeClr val="tx1"/>
                </a:solidFill>
                <a:effectLst/>
                <a:latin typeface="+mn-lt"/>
                <a:ea typeface="+mn-ea"/>
                <a:cs typeface="+mn-cs"/>
              </a:rPr>
              <a:t>Vava’u</a:t>
            </a:r>
            <a:r>
              <a:rPr lang="en-AU" sz="1200" b="0" i="0" u="none" strike="noStrike" kern="1200" dirty="0">
                <a:solidFill>
                  <a:schemeClr val="tx1"/>
                </a:solidFill>
                <a:effectLst/>
                <a:latin typeface="+mn-lt"/>
                <a:ea typeface="+mn-ea"/>
                <a:cs typeface="+mn-cs"/>
              </a:rPr>
              <a:t> and </a:t>
            </a:r>
            <a:r>
              <a:rPr lang="en-AU" sz="1200" b="0" i="0" u="none" strike="noStrike" kern="1200" dirty="0" err="1">
                <a:solidFill>
                  <a:schemeClr val="tx1"/>
                </a:solidFill>
                <a:effectLst/>
                <a:latin typeface="+mn-lt"/>
                <a:ea typeface="+mn-ea"/>
                <a:cs typeface="+mn-cs"/>
              </a:rPr>
              <a:t>Ha’apai</a:t>
            </a:r>
            <a:r>
              <a:rPr lang="en-AU" sz="1200" b="0" i="0" u="none" strike="noStrike" kern="1200" dirty="0">
                <a:solidFill>
                  <a:schemeClr val="tx1"/>
                </a:solidFill>
                <a:effectLst/>
                <a:latin typeface="+mn-lt"/>
                <a:ea typeface="+mn-ea"/>
                <a:cs typeface="+mn-cs"/>
              </a:rPr>
              <a:t>.</a:t>
            </a:r>
          </a:p>
          <a:p>
            <a:r>
              <a:rPr lang="en-AU" sz="1200" b="1" i="0" u="none" strike="noStrike" kern="1200" dirty="0">
                <a:solidFill>
                  <a:schemeClr val="tx1"/>
                </a:solidFill>
                <a:effectLst/>
                <a:latin typeface="+mn-lt"/>
                <a:ea typeface="+mn-ea"/>
                <a:cs typeface="+mn-cs"/>
              </a:rPr>
              <a:t>Credit: </a:t>
            </a:r>
            <a:r>
              <a:rPr lang="en-AU" sz="1200" b="0" i="0" u="none" strike="noStrike" kern="1200" dirty="0">
                <a:solidFill>
                  <a:schemeClr val="tx1"/>
                </a:solidFill>
                <a:effectLst/>
                <a:latin typeface="+mn-lt"/>
                <a:ea typeface="+mn-ea"/>
                <a:cs typeface="+mn-cs"/>
              </a:rPr>
              <a:t>Caritas Aotearoa New Zealand</a:t>
            </a:r>
          </a:p>
          <a:p>
            <a:endParaRPr lang="en-AU" sz="1200" b="0" i="0" u="none" strike="noStrike" kern="1200" dirty="0">
              <a:solidFill>
                <a:schemeClr val="tx1"/>
              </a:solidFill>
              <a:effectLst/>
              <a:latin typeface="+mn-lt"/>
              <a:ea typeface="+mn-ea"/>
              <a:cs typeface="+mn-cs"/>
            </a:endParaRPr>
          </a:p>
          <a:p>
            <a:endParaRPr lang="en-AU" sz="1200" b="0" i="0" u="none" strike="noStrike"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AU" altLang="en-US" sz="1200" dirty="0"/>
          </a:p>
          <a:p>
            <a:endParaRPr lang="en-US" dirty="0"/>
          </a:p>
        </p:txBody>
      </p:sp>
      <p:sp>
        <p:nvSpPr>
          <p:cNvPr id="4" name="Slide Number Placeholder 3"/>
          <p:cNvSpPr>
            <a:spLocks noGrp="1"/>
          </p:cNvSpPr>
          <p:nvPr>
            <p:ph type="sldNum" sz="quarter" idx="10"/>
          </p:nvPr>
        </p:nvSpPr>
        <p:spPr/>
        <p:txBody>
          <a:bodyPr/>
          <a:lstStyle/>
          <a:p>
            <a:fld id="{490689D6-08F4-9246-8340-6E1C330F9F5D}" type="slidenum">
              <a:rPr lang="en-US" smtClean="0"/>
              <a:t>1</a:t>
            </a:fld>
            <a:endParaRPr lang="en-US"/>
          </a:p>
        </p:txBody>
      </p:sp>
    </p:spTree>
    <p:extLst>
      <p:ext uri="{BB962C8B-B14F-4D97-AF65-F5344CB8AC3E}">
        <p14:creationId xmlns:p14="http://schemas.microsoft.com/office/powerpoint/2010/main" val="4093811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Our Father, who art in Heaven, hallowed be Thy name; Thy kingdom come, Thy will be done on earth, as it is in heaven. Give us this day our daily bread; and forgive us our trespasses as we forgive those who trespass against us. And lead us not into temptation but deliver us from evil. Amen.</a:t>
            </a:r>
            <a:endParaRPr lang="en-AU" altLang="en-US" dirty="0"/>
          </a:p>
          <a:p>
            <a:endParaRPr lang="en-AU" dirty="0"/>
          </a:p>
          <a:p>
            <a:r>
              <a:rPr lang="en-AU" dirty="0"/>
              <a:t>Children in Nepal praying at school following the Nepal earthquake. </a:t>
            </a:r>
          </a:p>
          <a:p>
            <a:r>
              <a:rPr lang="en-AU" b="1" dirty="0"/>
              <a:t>Credit: </a:t>
            </a:r>
            <a:r>
              <a:rPr lang="en-AU" dirty="0"/>
              <a:t>Ben White, CAFOD</a:t>
            </a:r>
          </a:p>
          <a:p>
            <a:endParaRPr lang="en-US" dirty="0"/>
          </a:p>
        </p:txBody>
      </p:sp>
      <p:sp>
        <p:nvSpPr>
          <p:cNvPr id="4" name="Slide Number Placeholder 3"/>
          <p:cNvSpPr>
            <a:spLocks noGrp="1"/>
          </p:cNvSpPr>
          <p:nvPr>
            <p:ph type="sldNum" sz="quarter" idx="5"/>
          </p:nvPr>
        </p:nvSpPr>
        <p:spPr/>
        <p:txBody>
          <a:bodyPr/>
          <a:lstStyle/>
          <a:p>
            <a:fld id="{490689D6-08F4-9246-8340-6E1C330F9F5D}" type="slidenum">
              <a:rPr lang="en-US" smtClean="0"/>
              <a:t>10</a:t>
            </a:fld>
            <a:endParaRPr lang="en-US"/>
          </a:p>
        </p:txBody>
      </p:sp>
    </p:spTree>
    <p:extLst>
      <p:ext uri="{BB962C8B-B14F-4D97-AF65-F5344CB8AC3E}">
        <p14:creationId xmlns:p14="http://schemas.microsoft.com/office/powerpoint/2010/main" val="1465494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AU" dirty="0"/>
              <a:t>Our Father, who art in Heaven, hallowed be Thy name; Thy kingdom come, Thy will be done on earth, as it is in heaven. Give us this day our daily bread; and forgive us our trespasses as we forgive those who trespass against us. And lead us not into temptation but deliver us from evil. Amen.</a:t>
            </a:r>
          </a:p>
          <a:p>
            <a:pPr eaLnBrk="1" hangingPunct="1">
              <a:spcBef>
                <a:spcPct val="0"/>
              </a:spcBef>
            </a:pPr>
            <a:endParaRPr lang="en-AU" altLang="en-US" dirty="0"/>
          </a:p>
          <a:p>
            <a:r>
              <a:rPr lang="en-AU" sz="1200" b="0" i="0" u="none" strike="noStrike" kern="1200" dirty="0">
                <a:solidFill>
                  <a:schemeClr val="tx1"/>
                </a:solidFill>
                <a:effectLst/>
                <a:latin typeface="+mn-lt"/>
                <a:ea typeface="+mn-ea"/>
                <a:cs typeface="+mn-cs"/>
              </a:rPr>
              <a:t>The long-term development that the Caritas Network has been implementing in Nepal has a focus on shelter, cash-for-work, restoring safe water supplies, hygiene and sanitation facilities and safety with investment in building communities' resilience for future disasters. The relief effort has also seen incredible generosity from all over the world, including home soil, with Caritas Australia’s supporters incredibly donating $4.3 million to the appeal.</a:t>
            </a:r>
          </a:p>
          <a:p>
            <a:r>
              <a:rPr lang="en-AU" sz="1200" b="1" i="0" u="none" strike="noStrike" kern="1200" dirty="0">
                <a:solidFill>
                  <a:schemeClr val="tx1"/>
                </a:solidFill>
                <a:effectLst/>
                <a:latin typeface="+mn-lt"/>
                <a:ea typeface="+mn-ea"/>
                <a:cs typeface="+mn-cs"/>
              </a:rPr>
              <a:t>Credit: </a:t>
            </a:r>
            <a:r>
              <a:rPr lang="en-AU" sz="1200" b="0" i="0" u="none" strike="noStrike" kern="1200" dirty="0">
                <a:solidFill>
                  <a:schemeClr val="tx1"/>
                </a:solidFill>
                <a:effectLst/>
                <a:latin typeface="+mn-lt"/>
                <a:ea typeface="+mn-ea"/>
                <a:cs typeface="+mn-cs"/>
              </a:rPr>
              <a:t>Matthieu Alexandre/Caritas Internationalis</a:t>
            </a:r>
          </a:p>
          <a:p>
            <a:pPr eaLnBrk="1" hangingPunct="1">
              <a:spcBef>
                <a:spcPct val="0"/>
              </a:spcBef>
            </a:pPr>
            <a:endParaRPr lang="en-AU" altLang="en-US" dirty="0"/>
          </a:p>
          <a:p>
            <a:pPr eaLnBrk="1" hangingPunct="1">
              <a:spcBef>
                <a:spcPct val="0"/>
              </a:spcBef>
            </a:pPr>
            <a:endParaRPr lang="en-AU" altLang="en-US" dirty="0"/>
          </a:p>
          <a:p>
            <a:pPr eaLnBrk="1" hangingPunct="1">
              <a:spcBef>
                <a:spcPct val="0"/>
              </a:spcBef>
            </a:pPr>
            <a:endParaRPr lang="en-AU" altLang="en-US" dirty="0"/>
          </a:p>
        </p:txBody>
      </p:sp>
      <p:sp>
        <p:nvSpPr>
          <p:cNvPr id="35844"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957846B-965C-42AC-9A2C-1AF71D7F4DDA}" type="slidenum">
              <a:rPr lang="en-AU" altLang="en-US">
                <a:latin typeface="Calibri" panose="020F0502020204030204" pitchFamily="34" charset="0"/>
              </a:rPr>
              <a:pPr eaLnBrk="1" hangingPunct="1"/>
              <a:t>11</a:t>
            </a:fld>
            <a:endParaRPr lang="en-AU" altLang="en-US">
              <a:latin typeface="Calibri" panose="020F0502020204030204" pitchFamily="34" charset="0"/>
            </a:endParaRPr>
          </a:p>
        </p:txBody>
      </p:sp>
    </p:spTree>
    <p:extLst>
      <p:ext uri="{BB962C8B-B14F-4D97-AF65-F5344CB8AC3E}">
        <p14:creationId xmlns:p14="http://schemas.microsoft.com/office/powerpoint/2010/main" val="38940099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Our Father, who art in Heaven, hallowed be Thy name; Thy kingdom come, Thy will be done on earth, as it is in heaven. Give us this day our daily bread; and forgive us our trespasses as we forgive those who trespass against us. And lead us not into temptation but deliver us from evil. Amen.</a:t>
            </a:r>
            <a:endParaRPr lang="en-AU" altLang="en-US" dirty="0"/>
          </a:p>
          <a:p>
            <a:endParaRPr lang="en-AU" dirty="0"/>
          </a:p>
          <a:p>
            <a:r>
              <a:rPr lang="en-AU" dirty="0"/>
              <a:t>Child in Gokwe, Zimbabwe</a:t>
            </a:r>
          </a:p>
          <a:p>
            <a:r>
              <a:rPr lang="en-AU" b="1" dirty="0"/>
              <a:t>Credit: </a:t>
            </a:r>
            <a:r>
              <a:rPr lang="en-AU" dirty="0"/>
              <a:t>Isabel </a:t>
            </a:r>
            <a:r>
              <a:rPr lang="en-AU" dirty="0" err="1"/>
              <a:t>Corthier</a:t>
            </a:r>
            <a:r>
              <a:rPr lang="en-AU" dirty="0"/>
              <a:t> Caritas Internationalis</a:t>
            </a:r>
          </a:p>
          <a:p>
            <a:endParaRPr lang="en-US" dirty="0"/>
          </a:p>
        </p:txBody>
      </p:sp>
      <p:sp>
        <p:nvSpPr>
          <p:cNvPr id="4" name="Slide Number Placeholder 3"/>
          <p:cNvSpPr>
            <a:spLocks noGrp="1"/>
          </p:cNvSpPr>
          <p:nvPr>
            <p:ph type="sldNum" sz="quarter" idx="5"/>
          </p:nvPr>
        </p:nvSpPr>
        <p:spPr/>
        <p:txBody>
          <a:bodyPr/>
          <a:lstStyle/>
          <a:p>
            <a:fld id="{490689D6-08F4-9246-8340-6E1C330F9F5D}" type="slidenum">
              <a:rPr lang="en-US" smtClean="0"/>
              <a:t>12</a:t>
            </a:fld>
            <a:endParaRPr lang="en-US"/>
          </a:p>
        </p:txBody>
      </p:sp>
    </p:spTree>
    <p:extLst>
      <p:ext uri="{BB962C8B-B14F-4D97-AF65-F5344CB8AC3E}">
        <p14:creationId xmlns:p14="http://schemas.microsoft.com/office/powerpoint/2010/main" val="2594734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Our Father, who art in Heaven, hallowed be Thy name; Thy kingdom come, Thy will be done on earth, as it is in heaven. Give us this day our daily bread; and forgive us our trespasses as we forgive those who trespass against us. And lead us not into temptation but deliver us from evil. Amen.</a:t>
            </a:r>
            <a:endParaRPr lang="en-AU" altLang="en-US" dirty="0"/>
          </a:p>
          <a:p>
            <a:endParaRPr lang="en-AU" dirty="0"/>
          </a:p>
          <a:p>
            <a:r>
              <a:rPr lang="en-AU" dirty="0"/>
              <a:t>Child in Nepal. </a:t>
            </a:r>
          </a:p>
          <a:p>
            <a:r>
              <a:rPr lang="en-AU" b="1" dirty="0"/>
              <a:t>Credit: </a:t>
            </a:r>
            <a:r>
              <a:rPr lang="en-AU" dirty="0"/>
              <a:t>Stephen Kadlec, Caritas Australia</a:t>
            </a:r>
          </a:p>
          <a:p>
            <a:endParaRPr lang="en-US" dirty="0"/>
          </a:p>
        </p:txBody>
      </p:sp>
      <p:sp>
        <p:nvSpPr>
          <p:cNvPr id="4" name="Slide Number Placeholder 3"/>
          <p:cNvSpPr>
            <a:spLocks noGrp="1"/>
          </p:cNvSpPr>
          <p:nvPr>
            <p:ph type="sldNum" sz="quarter" idx="5"/>
          </p:nvPr>
        </p:nvSpPr>
        <p:spPr/>
        <p:txBody>
          <a:bodyPr/>
          <a:lstStyle/>
          <a:p>
            <a:fld id="{490689D6-08F4-9246-8340-6E1C330F9F5D}" type="slidenum">
              <a:rPr lang="en-US" smtClean="0"/>
              <a:t>13</a:t>
            </a:fld>
            <a:endParaRPr lang="en-US"/>
          </a:p>
        </p:txBody>
      </p:sp>
    </p:spTree>
    <p:extLst>
      <p:ext uri="{BB962C8B-B14F-4D97-AF65-F5344CB8AC3E}">
        <p14:creationId xmlns:p14="http://schemas.microsoft.com/office/powerpoint/2010/main" val="2607894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Our Father, who art in Heaven, hallowed be Thy name; Thy kingdom come, Thy will be done on earth, as it is in heaven. Give us this day our daily bread; and forgive us our trespasses as we forgive those who trespass against us. And lead us not into temptation, but deliver us from evil. Amen.</a:t>
            </a:r>
            <a:endParaRPr lang="en-AU" altLang="en-US" dirty="0"/>
          </a:p>
          <a:p>
            <a:endParaRPr lang="en-AU" dirty="0"/>
          </a:p>
          <a:p>
            <a:r>
              <a:rPr lang="en-AU" sz="1200" b="0" i="0" u="none" strike="noStrike" kern="1200" dirty="0">
                <a:solidFill>
                  <a:schemeClr val="tx1"/>
                </a:solidFill>
                <a:effectLst/>
                <a:latin typeface="+mn-lt"/>
                <a:ea typeface="+mn-ea"/>
                <a:cs typeface="+mn-cs"/>
              </a:rPr>
              <a:t>Rohingya refugee carries bamboo poles through </a:t>
            </a:r>
            <a:r>
              <a:rPr lang="en-AU" sz="1200" b="0" i="0" u="none" strike="noStrike" kern="1200" dirty="0" err="1">
                <a:solidFill>
                  <a:schemeClr val="tx1"/>
                </a:solidFill>
                <a:effectLst/>
                <a:latin typeface="+mn-lt"/>
                <a:ea typeface="+mn-ea"/>
                <a:cs typeface="+mn-cs"/>
              </a:rPr>
              <a:t>Kutupalong</a:t>
            </a:r>
            <a:r>
              <a:rPr lang="en-AU" sz="1200" b="0" i="0" u="none" strike="noStrike" kern="1200" dirty="0">
                <a:solidFill>
                  <a:schemeClr val="tx1"/>
                </a:solidFill>
                <a:effectLst/>
                <a:latin typeface="+mn-lt"/>
                <a:ea typeface="+mn-ea"/>
                <a:cs typeface="+mn-cs"/>
              </a:rPr>
              <a:t> camp</a:t>
            </a:r>
          </a:p>
          <a:p>
            <a:r>
              <a:rPr lang="en-AU" sz="1200" b="1" i="0" u="none" strike="noStrike" kern="1200" dirty="0">
                <a:solidFill>
                  <a:schemeClr val="tx1"/>
                </a:solidFill>
                <a:effectLst/>
                <a:latin typeface="+mn-lt"/>
                <a:ea typeface="+mn-ea"/>
                <a:cs typeface="+mn-cs"/>
              </a:rPr>
              <a:t>Credit: </a:t>
            </a:r>
            <a:r>
              <a:rPr lang="en-AU" sz="1200" b="0" i="0" u="none" strike="noStrike" kern="1200" dirty="0">
                <a:solidFill>
                  <a:schemeClr val="tx1"/>
                </a:solidFill>
                <a:effectLst/>
                <a:latin typeface="+mn-lt"/>
                <a:ea typeface="+mn-ea"/>
                <a:cs typeface="+mn-cs"/>
              </a:rPr>
              <a:t>Tommy </a:t>
            </a:r>
            <a:r>
              <a:rPr lang="en-AU" sz="1200" b="0" i="0" u="none" strike="noStrike" kern="1200" dirty="0" err="1">
                <a:solidFill>
                  <a:schemeClr val="tx1"/>
                </a:solidFill>
                <a:effectLst/>
                <a:latin typeface="+mn-lt"/>
                <a:ea typeface="+mn-ea"/>
                <a:cs typeface="+mn-cs"/>
              </a:rPr>
              <a:t>Trenchard</a:t>
            </a:r>
            <a:r>
              <a:rPr lang="en-AU" sz="1200" b="0" i="0" u="none" strike="noStrike" kern="1200" dirty="0">
                <a:solidFill>
                  <a:schemeClr val="tx1"/>
                </a:solidFill>
                <a:effectLst/>
                <a:latin typeface="+mn-lt"/>
                <a:ea typeface="+mn-ea"/>
                <a:cs typeface="+mn-cs"/>
              </a:rPr>
              <a:t>, Caritas Internationalis</a:t>
            </a:r>
          </a:p>
          <a:p>
            <a:endParaRPr lang="en-AU" dirty="0"/>
          </a:p>
          <a:p>
            <a:endParaRPr lang="en-US" dirty="0"/>
          </a:p>
        </p:txBody>
      </p:sp>
      <p:sp>
        <p:nvSpPr>
          <p:cNvPr id="4" name="Slide Number Placeholder 3"/>
          <p:cNvSpPr>
            <a:spLocks noGrp="1"/>
          </p:cNvSpPr>
          <p:nvPr>
            <p:ph type="sldNum" sz="quarter" idx="5"/>
          </p:nvPr>
        </p:nvSpPr>
        <p:spPr/>
        <p:txBody>
          <a:bodyPr/>
          <a:lstStyle/>
          <a:p>
            <a:fld id="{490689D6-08F4-9246-8340-6E1C330F9F5D}" type="slidenum">
              <a:rPr lang="en-US" smtClean="0"/>
              <a:t>14</a:t>
            </a:fld>
            <a:endParaRPr lang="en-US"/>
          </a:p>
        </p:txBody>
      </p:sp>
    </p:spTree>
    <p:extLst>
      <p:ext uri="{BB962C8B-B14F-4D97-AF65-F5344CB8AC3E}">
        <p14:creationId xmlns:p14="http://schemas.microsoft.com/office/powerpoint/2010/main" val="38791202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0689D6-08F4-9246-8340-6E1C330F9F5D}" type="slidenum">
              <a:rPr lang="en-US" smtClean="0"/>
              <a:t>15</a:t>
            </a:fld>
            <a:endParaRPr lang="en-US"/>
          </a:p>
        </p:txBody>
      </p:sp>
    </p:spTree>
    <p:extLst>
      <p:ext uri="{BB962C8B-B14F-4D97-AF65-F5344CB8AC3E}">
        <p14:creationId xmlns:p14="http://schemas.microsoft.com/office/powerpoint/2010/main" val="22076779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0689D6-08F4-9246-8340-6E1C330F9F5D}" type="slidenum">
              <a:rPr lang="en-US" smtClean="0"/>
              <a:t>16</a:t>
            </a:fld>
            <a:endParaRPr lang="en-US"/>
          </a:p>
        </p:txBody>
      </p:sp>
    </p:spTree>
    <p:extLst>
      <p:ext uri="{BB962C8B-B14F-4D97-AF65-F5344CB8AC3E}">
        <p14:creationId xmlns:p14="http://schemas.microsoft.com/office/powerpoint/2010/main" val="3923961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AU" sz="1200" i="1" kern="1200" dirty="0">
                <a:solidFill>
                  <a:schemeClr val="tx1"/>
                </a:solidFill>
                <a:effectLst/>
                <a:latin typeface="+mn-lt"/>
                <a:ea typeface="+mn-ea"/>
                <a:cs typeface="+mn-cs"/>
              </a:rPr>
              <a:t>Just Pass It On, </a:t>
            </a:r>
            <a:r>
              <a:rPr lang="en-AU" sz="1200" kern="1200" dirty="0">
                <a:solidFill>
                  <a:schemeClr val="tx1"/>
                </a:solidFill>
                <a:effectLst/>
                <a:latin typeface="+mn-lt"/>
                <a:ea typeface="+mn-ea"/>
                <a:cs typeface="+mn-cs"/>
              </a:rPr>
              <a:t>from Hymn for my Soul (2007).</a:t>
            </a:r>
          </a:p>
          <a:p>
            <a:r>
              <a:rPr lang="en-AU" sz="1200" kern="1200" dirty="0">
                <a:solidFill>
                  <a:schemeClr val="tx1"/>
                </a:solidFill>
                <a:effectLst/>
                <a:latin typeface="+mn-lt"/>
                <a:ea typeface="+mn-ea"/>
                <a:cs typeface="+mn-cs"/>
              </a:rPr>
              <a:t>This song, written by Daniel Moore and sung by Joe Cocker is about solidarity with those in distress. The chorus is in Swahili, an African language. ‘</a:t>
            </a:r>
            <a:r>
              <a:rPr lang="en-AU" sz="1200" kern="1200" dirty="0" err="1">
                <a:solidFill>
                  <a:schemeClr val="tx1"/>
                </a:solidFill>
                <a:effectLst/>
                <a:latin typeface="+mn-lt"/>
                <a:ea typeface="+mn-ea"/>
                <a:cs typeface="+mn-cs"/>
              </a:rPr>
              <a:t>Toombo</a:t>
            </a:r>
            <a:r>
              <a:rPr lang="en-AU" sz="1200" kern="1200" dirty="0">
                <a:solidFill>
                  <a:schemeClr val="tx1"/>
                </a:solidFill>
                <a:effectLst/>
                <a:latin typeface="+mn-lt"/>
                <a:ea typeface="+mn-ea"/>
                <a:cs typeface="+mn-cs"/>
              </a:rPr>
              <a:t> </a:t>
            </a:r>
            <a:r>
              <a:rPr lang="en-AU" sz="1200" kern="1200" dirty="0" err="1">
                <a:solidFill>
                  <a:schemeClr val="tx1"/>
                </a:solidFill>
                <a:effectLst/>
                <a:latin typeface="+mn-lt"/>
                <a:ea typeface="+mn-ea"/>
                <a:cs typeface="+mn-cs"/>
              </a:rPr>
              <a:t>iso</a:t>
            </a:r>
            <a:r>
              <a:rPr lang="en-AU" sz="1200" kern="1200" dirty="0">
                <a:solidFill>
                  <a:schemeClr val="tx1"/>
                </a:solidFill>
                <a:effectLst/>
                <a:latin typeface="+mn-lt"/>
                <a:ea typeface="+mn-ea"/>
                <a:cs typeface="+mn-cs"/>
              </a:rPr>
              <a:t>’ or ‘</a:t>
            </a:r>
            <a:r>
              <a:rPr lang="en-AU" sz="1200" kern="1200" dirty="0" err="1">
                <a:solidFill>
                  <a:schemeClr val="tx1"/>
                </a:solidFill>
                <a:effectLst/>
                <a:latin typeface="+mn-lt"/>
                <a:ea typeface="+mn-ea"/>
                <a:cs typeface="+mn-cs"/>
              </a:rPr>
              <a:t>tumbuiza</a:t>
            </a:r>
            <a:r>
              <a:rPr lang="en-AU" sz="1200" kern="1200" dirty="0">
                <a:solidFill>
                  <a:schemeClr val="tx1"/>
                </a:solidFill>
                <a:effectLst/>
                <a:latin typeface="+mn-lt"/>
                <a:ea typeface="+mn-ea"/>
                <a:cs typeface="+mn-cs"/>
              </a:rPr>
              <a:t>’ has several meanings including: to soothe or calm. The song is about supporting other people and how they do not ‘owe us’ for that support but that they should ‘pass it on’ and support others. </a:t>
            </a:r>
          </a:p>
          <a:p>
            <a:pPr eaLnBrk="1" hangingPunct="1">
              <a:spcBef>
                <a:spcPct val="0"/>
              </a:spcBef>
            </a:pPr>
            <a:endParaRPr lang="en-AU" altLang="en-US" dirty="0"/>
          </a:p>
        </p:txBody>
      </p:sp>
      <p:sp>
        <p:nvSpPr>
          <p:cNvPr id="25604"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9EF968C-7F52-4956-AD99-8D5CCCD9DEEB}" type="slidenum">
              <a:rPr lang="en-AU" altLang="en-US">
                <a:latin typeface="Calibri" panose="020F0502020204030204" pitchFamily="34" charset="0"/>
              </a:rPr>
              <a:pPr eaLnBrk="1" hangingPunct="1"/>
              <a:t>2</a:t>
            </a:fld>
            <a:endParaRPr lang="en-AU" altLang="en-US">
              <a:latin typeface="Calibri" panose="020F0502020204030204" pitchFamily="34" charset="0"/>
            </a:endParaRPr>
          </a:p>
        </p:txBody>
      </p:sp>
    </p:spTree>
    <p:extLst>
      <p:ext uri="{BB962C8B-B14F-4D97-AF65-F5344CB8AC3E}">
        <p14:creationId xmlns:p14="http://schemas.microsoft.com/office/powerpoint/2010/main" val="2938469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i="1" kern="1200" dirty="0">
                <a:solidFill>
                  <a:schemeClr val="tx1"/>
                </a:solidFill>
                <a:effectLst/>
                <a:latin typeface="+mn-lt"/>
                <a:ea typeface="+mn-ea"/>
                <a:cs typeface="+mn-cs"/>
              </a:rPr>
              <a:t>Just Pass It On, </a:t>
            </a:r>
            <a:r>
              <a:rPr lang="en-AU" sz="1200" kern="1200" dirty="0">
                <a:solidFill>
                  <a:schemeClr val="tx1"/>
                </a:solidFill>
                <a:effectLst/>
                <a:latin typeface="+mn-lt"/>
                <a:ea typeface="+mn-ea"/>
                <a:cs typeface="+mn-cs"/>
              </a:rPr>
              <a:t>from Hymn for my Soul (2007).</a:t>
            </a:r>
          </a:p>
          <a:p>
            <a:r>
              <a:rPr lang="en-AU" sz="1200" kern="1200" dirty="0">
                <a:solidFill>
                  <a:schemeClr val="tx1"/>
                </a:solidFill>
                <a:effectLst/>
                <a:latin typeface="+mn-lt"/>
                <a:ea typeface="+mn-ea"/>
                <a:cs typeface="+mn-cs"/>
              </a:rPr>
              <a:t>This song, written by Daniel Moore and sung by Joe Cocker is about solidarity with those in distress. The chorus is in Swahili, an African language. ‘</a:t>
            </a:r>
            <a:r>
              <a:rPr lang="en-AU" sz="1200" kern="1200" dirty="0" err="1">
                <a:solidFill>
                  <a:schemeClr val="tx1"/>
                </a:solidFill>
                <a:effectLst/>
                <a:latin typeface="+mn-lt"/>
                <a:ea typeface="+mn-ea"/>
                <a:cs typeface="+mn-cs"/>
              </a:rPr>
              <a:t>Toombo</a:t>
            </a:r>
            <a:r>
              <a:rPr lang="en-AU" sz="1200" kern="1200" dirty="0">
                <a:solidFill>
                  <a:schemeClr val="tx1"/>
                </a:solidFill>
                <a:effectLst/>
                <a:latin typeface="+mn-lt"/>
                <a:ea typeface="+mn-ea"/>
                <a:cs typeface="+mn-cs"/>
              </a:rPr>
              <a:t> </a:t>
            </a:r>
            <a:r>
              <a:rPr lang="en-AU" sz="1200" kern="1200" dirty="0" err="1">
                <a:solidFill>
                  <a:schemeClr val="tx1"/>
                </a:solidFill>
                <a:effectLst/>
                <a:latin typeface="+mn-lt"/>
                <a:ea typeface="+mn-ea"/>
                <a:cs typeface="+mn-cs"/>
              </a:rPr>
              <a:t>iso</a:t>
            </a:r>
            <a:r>
              <a:rPr lang="en-AU" sz="1200" kern="1200" dirty="0">
                <a:solidFill>
                  <a:schemeClr val="tx1"/>
                </a:solidFill>
                <a:effectLst/>
                <a:latin typeface="+mn-lt"/>
                <a:ea typeface="+mn-ea"/>
                <a:cs typeface="+mn-cs"/>
              </a:rPr>
              <a:t>’ or ‘</a:t>
            </a:r>
            <a:r>
              <a:rPr lang="en-AU" sz="1200" kern="1200" dirty="0" err="1">
                <a:solidFill>
                  <a:schemeClr val="tx1"/>
                </a:solidFill>
                <a:effectLst/>
                <a:latin typeface="+mn-lt"/>
                <a:ea typeface="+mn-ea"/>
                <a:cs typeface="+mn-cs"/>
              </a:rPr>
              <a:t>tumbuiza</a:t>
            </a:r>
            <a:r>
              <a:rPr lang="en-AU" sz="1200" kern="1200" dirty="0">
                <a:solidFill>
                  <a:schemeClr val="tx1"/>
                </a:solidFill>
                <a:effectLst/>
                <a:latin typeface="+mn-lt"/>
                <a:ea typeface="+mn-ea"/>
                <a:cs typeface="+mn-cs"/>
              </a:rPr>
              <a:t>’ has several meanings including: to soothe or calm. The song is about supporting other people and how they do not ‘owe us’ for that support but that they should ‘pass it on’ and support others. </a:t>
            </a:r>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3</a:t>
            </a:fld>
            <a:endParaRPr lang="en-US"/>
          </a:p>
        </p:txBody>
      </p:sp>
    </p:spTree>
    <p:extLst>
      <p:ext uri="{BB962C8B-B14F-4D97-AF65-F5344CB8AC3E}">
        <p14:creationId xmlns:p14="http://schemas.microsoft.com/office/powerpoint/2010/main" val="1796393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i="1" kern="1200" dirty="0">
                <a:solidFill>
                  <a:schemeClr val="tx1"/>
                </a:solidFill>
                <a:effectLst/>
                <a:latin typeface="+mn-lt"/>
                <a:ea typeface="+mn-ea"/>
                <a:cs typeface="+mn-cs"/>
              </a:rPr>
              <a:t>Just Pass It On, </a:t>
            </a:r>
            <a:r>
              <a:rPr lang="en-AU" sz="1200" kern="1200" dirty="0">
                <a:solidFill>
                  <a:schemeClr val="tx1"/>
                </a:solidFill>
                <a:effectLst/>
                <a:latin typeface="+mn-lt"/>
                <a:ea typeface="+mn-ea"/>
                <a:cs typeface="+mn-cs"/>
              </a:rPr>
              <a:t>from Hymn for my Soul (2007).</a:t>
            </a:r>
          </a:p>
          <a:p>
            <a:r>
              <a:rPr lang="en-AU" sz="1200" kern="1200" dirty="0">
                <a:solidFill>
                  <a:schemeClr val="tx1"/>
                </a:solidFill>
                <a:effectLst/>
                <a:latin typeface="+mn-lt"/>
                <a:ea typeface="+mn-ea"/>
                <a:cs typeface="+mn-cs"/>
              </a:rPr>
              <a:t>This song, written by Daniel Moore and sung by Joe Cocker is about solidarity with those in distress. The chorus is in Swahili, an African language. ‘</a:t>
            </a:r>
            <a:r>
              <a:rPr lang="en-AU" sz="1200" kern="1200" dirty="0" err="1">
                <a:solidFill>
                  <a:schemeClr val="tx1"/>
                </a:solidFill>
                <a:effectLst/>
                <a:latin typeface="+mn-lt"/>
                <a:ea typeface="+mn-ea"/>
                <a:cs typeface="+mn-cs"/>
              </a:rPr>
              <a:t>Toombo</a:t>
            </a:r>
            <a:r>
              <a:rPr lang="en-AU" sz="1200" kern="1200" dirty="0">
                <a:solidFill>
                  <a:schemeClr val="tx1"/>
                </a:solidFill>
                <a:effectLst/>
                <a:latin typeface="+mn-lt"/>
                <a:ea typeface="+mn-ea"/>
                <a:cs typeface="+mn-cs"/>
              </a:rPr>
              <a:t> </a:t>
            </a:r>
            <a:r>
              <a:rPr lang="en-AU" sz="1200" kern="1200" dirty="0" err="1">
                <a:solidFill>
                  <a:schemeClr val="tx1"/>
                </a:solidFill>
                <a:effectLst/>
                <a:latin typeface="+mn-lt"/>
                <a:ea typeface="+mn-ea"/>
                <a:cs typeface="+mn-cs"/>
              </a:rPr>
              <a:t>iso</a:t>
            </a:r>
            <a:r>
              <a:rPr lang="en-AU" sz="1200" kern="1200" dirty="0">
                <a:solidFill>
                  <a:schemeClr val="tx1"/>
                </a:solidFill>
                <a:effectLst/>
                <a:latin typeface="+mn-lt"/>
                <a:ea typeface="+mn-ea"/>
                <a:cs typeface="+mn-cs"/>
              </a:rPr>
              <a:t>’ or ‘</a:t>
            </a:r>
            <a:r>
              <a:rPr lang="en-AU" sz="1200" kern="1200" dirty="0" err="1">
                <a:solidFill>
                  <a:schemeClr val="tx1"/>
                </a:solidFill>
                <a:effectLst/>
                <a:latin typeface="+mn-lt"/>
                <a:ea typeface="+mn-ea"/>
                <a:cs typeface="+mn-cs"/>
              </a:rPr>
              <a:t>tumbuiza</a:t>
            </a:r>
            <a:r>
              <a:rPr lang="en-AU" sz="1200" kern="1200" dirty="0">
                <a:solidFill>
                  <a:schemeClr val="tx1"/>
                </a:solidFill>
                <a:effectLst/>
                <a:latin typeface="+mn-lt"/>
                <a:ea typeface="+mn-ea"/>
                <a:cs typeface="+mn-cs"/>
              </a:rPr>
              <a:t>’ has several meanings including: to soothe or calm. The song is about supporting other people and how they do not ‘owe us’ for that support but that they should ‘pass it on’ and support others. </a:t>
            </a:r>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4</a:t>
            </a:fld>
            <a:endParaRPr lang="en-US"/>
          </a:p>
        </p:txBody>
      </p:sp>
    </p:spTree>
    <p:extLst>
      <p:ext uri="{BB962C8B-B14F-4D97-AF65-F5344CB8AC3E}">
        <p14:creationId xmlns:p14="http://schemas.microsoft.com/office/powerpoint/2010/main" val="3068011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i="1" kern="1200" dirty="0">
                <a:solidFill>
                  <a:schemeClr val="tx1"/>
                </a:solidFill>
                <a:effectLst/>
                <a:latin typeface="+mn-lt"/>
                <a:ea typeface="+mn-ea"/>
                <a:cs typeface="+mn-cs"/>
              </a:rPr>
              <a:t>Just Pass It On, </a:t>
            </a:r>
            <a:r>
              <a:rPr lang="en-AU" sz="1200" kern="1200" dirty="0">
                <a:solidFill>
                  <a:schemeClr val="tx1"/>
                </a:solidFill>
                <a:effectLst/>
                <a:latin typeface="+mn-lt"/>
                <a:ea typeface="+mn-ea"/>
                <a:cs typeface="+mn-cs"/>
              </a:rPr>
              <a:t>from Hymn for my Soul (2007).</a:t>
            </a:r>
          </a:p>
          <a:p>
            <a:r>
              <a:rPr lang="en-AU" sz="1200" kern="1200" dirty="0">
                <a:solidFill>
                  <a:schemeClr val="tx1"/>
                </a:solidFill>
                <a:effectLst/>
                <a:latin typeface="+mn-lt"/>
                <a:ea typeface="+mn-ea"/>
                <a:cs typeface="+mn-cs"/>
              </a:rPr>
              <a:t>This song, written by Daniel Moore and sung by Joe Cocker is about solidarity with those in distress. The chorus is in Swahili, an African language. ‘</a:t>
            </a:r>
            <a:r>
              <a:rPr lang="en-AU" sz="1200" kern="1200" dirty="0" err="1">
                <a:solidFill>
                  <a:schemeClr val="tx1"/>
                </a:solidFill>
                <a:effectLst/>
                <a:latin typeface="+mn-lt"/>
                <a:ea typeface="+mn-ea"/>
                <a:cs typeface="+mn-cs"/>
              </a:rPr>
              <a:t>Toombo</a:t>
            </a:r>
            <a:r>
              <a:rPr lang="en-AU" sz="1200" kern="1200" dirty="0">
                <a:solidFill>
                  <a:schemeClr val="tx1"/>
                </a:solidFill>
                <a:effectLst/>
                <a:latin typeface="+mn-lt"/>
                <a:ea typeface="+mn-ea"/>
                <a:cs typeface="+mn-cs"/>
              </a:rPr>
              <a:t> </a:t>
            </a:r>
            <a:r>
              <a:rPr lang="en-AU" sz="1200" kern="1200" dirty="0" err="1">
                <a:solidFill>
                  <a:schemeClr val="tx1"/>
                </a:solidFill>
                <a:effectLst/>
                <a:latin typeface="+mn-lt"/>
                <a:ea typeface="+mn-ea"/>
                <a:cs typeface="+mn-cs"/>
              </a:rPr>
              <a:t>iso</a:t>
            </a:r>
            <a:r>
              <a:rPr lang="en-AU" sz="1200" kern="1200" dirty="0">
                <a:solidFill>
                  <a:schemeClr val="tx1"/>
                </a:solidFill>
                <a:effectLst/>
                <a:latin typeface="+mn-lt"/>
                <a:ea typeface="+mn-ea"/>
                <a:cs typeface="+mn-cs"/>
              </a:rPr>
              <a:t>’ or ‘</a:t>
            </a:r>
            <a:r>
              <a:rPr lang="en-AU" sz="1200" kern="1200" dirty="0" err="1">
                <a:solidFill>
                  <a:schemeClr val="tx1"/>
                </a:solidFill>
                <a:effectLst/>
                <a:latin typeface="+mn-lt"/>
                <a:ea typeface="+mn-ea"/>
                <a:cs typeface="+mn-cs"/>
              </a:rPr>
              <a:t>tumbuiza</a:t>
            </a:r>
            <a:r>
              <a:rPr lang="en-AU" sz="1200" kern="1200" dirty="0">
                <a:solidFill>
                  <a:schemeClr val="tx1"/>
                </a:solidFill>
                <a:effectLst/>
                <a:latin typeface="+mn-lt"/>
                <a:ea typeface="+mn-ea"/>
                <a:cs typeface="+mn-cs"/>
              </a:rPr>
              <a:t>’ has several meanings including: to soothe or calm. The song is about supporting other people and how they do not ‘owe us’ for that support but that they should ‘pass it on’ and support others. </a:t>
            </a:r>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5</a:t>
            </a:fld>
            <a:endParaRPr lang="en-US"/>
          </a:p>
        </p:txBody>
      </p:sp>
    </p:spTree>
    <p:extLst>
      <p:ext uri="{BB962C8B-B14F-4D97-AF65-F5344CB8AC3E}">
        <p14:creationId xmlns:p14="http://schemas.microsoft.com/office/powerpoint/2010/main" val="1496510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AU" altLang="en-US" dirty="0"/>
              <a:t>Fr </a:t>
            </a:r>
            <a:r>
              <a:rPr lang="en-AU" altLang="en-US" dirty="0" err="1"/>
              <a:t>Papila</a:t>
            </a:r>
            <a:r>
              <a:rPr lang="en-AU" altLang="en-US" dirty="0"/>
              <a:t> Tonga in the damaged</a:t>
            </a:r>
            <a:r>
              <a:rPr lang="en-AU" altLang="en-US" baseline="0" dirty="0"/>
              <a:t> church of St John the Apostle, </a:t>
            </a:r>
            <a:r>
              <a:rPr lang="en-AU" altLang="en-US" baseline="0" dirty="0" err="1"/>
              <a:t>Natovi</a:t>
            </a:r>
            <a:r>
              <a:rPr lang="en-AU" altLang="en-US" baseline="0" dirty="0"/>
              <a:t>, Fiji after Cyclone Winston. </a:t>
            </a:r>
          </a:p>
          <a:p>
            <a:pPr eaLnBrk="1" hangingPunct="1">
              <a:spcBef>
                <a:spcPct val="0"/>
              </a:spcBef>
            </a:pPr>
            <a:r>
              <a:rPr lang="en-AU" altLang="en-US" b="1" baseline="0" dirty="0"/>
              <a:t>Credit: </a:t>
            </a:r>
            <a:r>
              <a:rPr lang="en-AU" altLang="en-US" baseline="0" dirty="0"/>
              <a:t>Caritas Australia. </a:t>
            </a:r>
            <a:endParaRPr lang="en-AU" altLang="en-US" dirty="0"/>
          </a:p>
          <a:p>
            <a:pPr eaLnBrk="1" hangingPunct="1">
              <a:spcBef>
                <a:spcPct val="0"/>
              </a:spcBef>
            </a:pPr>
            <a:endParaRPr lang="en-AU" altLang="en-US" dirty="0"/>
          </a:p>
        </p:txBody>
      </p:sp>
      <p:sp>
        <p:nvSpPr>
          <p:cNvPr id="34820"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5C1555E-8C8D-4F2C-8F42-8F8C0B80F38E}" type="slidenum">
              <a:rPr lang="en-AU" altLang="en-US">
                <a:latin typeface="Calibri" panose="020F0502020204030204" pitchFamily="34" charset="0"/>
              </a:rPr>
              <a:pPr eaLnBrk="1" hangingPunct="1"/>
              <a:t>6</a:t>
            </a:fld>
            <a:endParaRPr lang="en-AU" altLang="en-US">
              <a:latin typeface="Calibri" panose="020F0502020204030204" pitchFamily="34" charset="0"/>
            </a:endParaRPr>
          </a:p>
        </p:txBody>
      </p:sp>
    </p:spTree>
    <p:extLst>
      <p:ext uri="{BB962C8B-B14F-4D97-AF65-F5344CB8AC3E}">
        <p14:creationId xmlns:p14="http://schemas.microsoft.com/office/powerpoint/2010/main" val="1524242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AU" dirty="0"/>
              <a:t>Our Father, who art in Heaven, hallowed be Thy name; Thy kingdom come, Thy will be done on earth, as it is in heaven. Give us this day our daily bread; and forgive us our trespasses as we forgive those who trespass against us. And lead us not into temptation but deliver us from evil. Amen.</a:t>
            </a:r>
          </a:p>
          <a:p>
            <a:pPr eaLnBrk="1" hangingPunct="1">
              <a:spcBef>
                <a:spcPct val="0"/>
              </a:spcBef>
            </a:pPr>
            <a:endParaRPr lang="en-AU" altLang="en-US" dirty="0"/>
          </a:p>
          <a:p>
            <a:pPr marL="0" marR="0" lvl="0" indent="0" algn="l" defTabSz="457200" rtl="0" eaLnBrk="1" fontAlgn="auto" latinLnBrk="0" hangingPunct="1">
              <a:lnSpc>
                <a:spcPct val="100000"/>
              </a:lnSpc>
              <a:spcBef>
                <a:spcPct val="0"/>
              </a:spcBef>
              <a:spcAft>
                <a:spcPts val="0"/>
              </a:spcAft>
              <a:buClrTx/>
              <a:buSzTx/>
              <a:buFontTx/>
              <a:buNone/>
              <a:tabLst/>
              <a:defRPr/>
            </a:pPr>
            <a:r>
              <a:rPr lang="en-AU" altLang="en-US" dirty="0"/>
              <a:t>Children in </a:t>
            </a:r>
            <a:r>
              <a:rPr lang="en-AU" sz="1200" b="0" kern="1200" dirty="0" err="1">
                <a:solidFill>
                  <a:schemeClr val="tx1"/>
                </a:solidFill>
                <a:effectLst/>
                <a:latin typeface="+mn-lt"/>
                <a:ea typeface="+mn-ea"/>
                <a:cs typeface="+mn-cs"/>
              </a:rPr>
              <a:t>Naqali</a:t>
            </a:r>
            <a:r>
              <a:rPr lang="en-AU" sz="1200" b="0" kern="1200" dirty="0">
                <a:solidFill>
                  <a:schemeClr val="tx1"/>
                </a:solidFill>
                <a:effectLst/>
                <a:latin typeface="+mn-lt"/>
                <a:ea typeface="+mn-ea"/>
                <a:cs typeface="+mn-cs"/>
              </a:rPr>
              <a:t>, Fiji, following Cyclone Winston. </a:t>
            </a:r>
            <a:r>
              <a:rPr lang="en-AU" sz="1200" b="1" kern="1200" dirty="0">
                <a:solidFill>
                  <a:schemeClr val="tx1"/>
                </a:solidFill>
                <a:effectLst/>
                <a:latin typeface="+mn-lt"/>
                <a:ea typeface="+mn-ea"/>
                <a:cs typeface="+mn-cs"/>
              </a:rPr>
              <a:t>Credit:</a:t>
            </a:r>
            <a:r>
              <a:rPr lang="en-AU" sz="1200" b="0" kern="1200" dirty="0">
                <a:solidFill>
                  <a:schemeClr val="tx1"/>
                </a:solidFill>
                <a:effectLst/>
                <a:latin typeface="+mn-lt"/>
                <a:ea typeface="+mn-ea"/>
                <a:cs typeface="+mn-cs"/>
              </a:rPr>
              <a:t> Caritas</a:t>
            </a:r>
            <a:endParaRPr lang="en-AU" b="0" dirty="0"/>
          </a:p>
          <a:p>
            <a:pPr eaLnBrk="1" hangingPunct="1">
              <a:spcBef>
                <a:spcPct val="0"/>
              </a:spcBef>
            </a:pPr>
            <a:endParaRPr lang="en-AU" altLang="en-US" dirty="0"/>
          </a:p>
        </p:txBody>
      </p:sp>
      <p:sp>
        <p:nvSpPr>
          <p:cNvPr id="35844"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957846B-965C-42AC-9A2C-1AF71D7F4DDA}" type="slidenum">
              <a:rPr lang="en-AU" altLang="en-US">
                <a:latin typeface="Calibri" panose="020F0502020204030204" pitchFamily="34" charset="0"/>
              </a:rPr>
              <a:pPr eaLnBrk="1" hangingPunct="1"/>
              <a:t>7</a:t>
            </a:fld>
            <a:endParaRPr lang="en-AU" altLang="en-US">
              <a:latin typeface="Calibri" panose="020F0502020204030204" pitchFamily="34" charset="0"/>
            </a:endParaRPr>
          </a:p>
        </p:txBody>
      </p:sp>
    </p:spTree>
    <p:extLst>
      <p:ext uri="{BB962C8B-B14F-4D97-AF65-F5344CB8AC3E}">
        <p14:creationId xmlns:p14="http://schemas.microsoft.com/office/powerpoint/2010/main" val="1600537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Our Father, who art in Heaven, hallowed be Thy name; Thy kingdom come, Thy will be done on earth, as it is in heaven. Give us this day our daily bread; and forgive us our trespasses as we forgive those who trespass against us. And lead us not into temptation but deliver us from evil. Amen.</a:t>
            </a:r>
            <a:endParaRPr lang="en-AU" sz="1200" b="0" i="0" u="none" strike="noStrike" kern="1200" dirty="0">
              <a:solidFill>
                <a:schemeClr val="tx1"/>
              </a:solidFill>
              <a:effectLst/>
              <a:latin typeface="+mn-lt"/>
              <a:ea typeface="+mn-ea"/>
              <a:cs typeface="+mn-cs"/>
            </a:endParaRPr>
          </a:p>
          <a:p>
            <a:endParaRPr lang="en-AU" sz="1200" b="0" i="0" u="none" strike="noStrike" kern="1200" dirty="0">
              <a:solidFill>
                <a:schemeClr val="tx1"/>
              </a:solidFill>
              <a:effectLst/>
              <a:latin typeface="+mn-lt"/>
              <a:ea typeface="+mn-ea"/>
              <a:cs typeface="+mn-cs"/>
            </a:endParaRPr>
          </a:p>
          <a:p>
            <a:r>
              <a:rPr lang="en-AU" sz="1200" b="0" i="0" u="none" strike="noStrike" kern="1200" dirty="0">
                <a:solidFill>
                  <a:schemeClr val="tx1"/>
                </a:solidFill>
                <a:effectLst/>
                <a:latin typeface="+mn-lt"/>
                <a:ea typeface="+mn-ea"/>
                <a:cs typeface="+mn-cs"/>
              </a:rPr>
              <a:t>Throughout the emergency response, the dedication and support of the Catholic Church and its supporting Caritas Oceania agencies have been recognised as vital in assisting those impacted by Cyclone Winston.</a:t>
            </a:r>
          </a:p>
          <a:p>
            <a:r>
              <a:rPr lang="en-AU" sz="1200" b="1" i="0" u="none" strike="noStrike" kern="1200" dirty="0">
                <a:solidFill>
                  <a:schemeClr val="tx1"/>
                </a:solidFill>
                <a:effectLst/>
                <a:latin typeface="+mn-lt"/>
                <a:ea typeface="+mn-ea"/>
                <a:cs typeface="+mn-cs"/>
              </a:rPr>
              <a:t>Credit: </a:t>
            </a:r>
            <a:r>
              <a:rPr lang="en-AU" sz="1200" b="0" i="0" u="none" strike="noStrike" kern="1200" dirty="0">
                <a:solidFill>
                  <a:schemeClr val="tx1"/>
                </a:solidFill>
                <a:effectLst/>
                <a:latin typeface="+mn-lt"/>
                <a:ea typeface="+mn-ea"/>
                <a:cs typeface="+mn-cs"/>
              </a:rPr>
              <a:t>Caritas Aotearoa New Zealand</a:t>
            </a:r>
          </a:p>
          <a:p>
            <a:pPr eaLnBrk="1" hangingPunct="1">
              <a:spcBef>
                <a:spcPct val="0"/>
              </a:spcBef>
            </a:pPr>
            <a:endParaRPr lang="en-AU" altLang="en-US" dirty="0"/>
          </a:p>
        </p:txBody>
      </p:sp>
      <p:sp>
        <p:nvSpPr>
          <p:cNvPr id="36868"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19C3E11-DC6B-4FBC-B564-14E7E78EBBE9}" type="slidenum">
              <a:rPr lang="en-AU" altLang="en-US">
                <a:latin typeface="Calibri" panose="020F0502020204030204" pitchFamily="34" charset="0"/>
              </a:rPr>
              <a:pPr eaLnBrk="1" hangingPunct="1"/>
              <a:t>8</a:t>
            </a:fld>
            <a:endParaRPr lang="en-AU" altLang="en-US">
              <a:latin typeface="Calibri" panose="020F0502020204030204" pitchFamily="34" charset="0"/>
            </a:endParaRPr>
          </a:p>
        </p:txBody>
      </p:sp>
    </p:spTree>
    <p:extLst>
      <p:ext uri="{BB962C8B-B14F-4D97-AF65-F5344CB8AC3E}">
        <p14:creationId xmlns:p14="http://schemas.microsoft.com/office/powerpoint/2010/main" val="5963879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Our Father, who art in Heaven, hallowed be Thy name; Thy kingdom come, Thy will be done on earth, as it is in heaven. Give us this day our daily bread; and forgive us our trespasses as we forgive those who trespass against us. And lead us not into temptation but deliver us from evil. Amen.</a:t>
            </a:r>
            <a:endParaRPr lang="en-AU" sz="1200" b="0" i="0" u="none" strike="noStrike" kern="1200" dirty="0">
              <a:solidFill>
                <a:schemeClr val="tx1"/>
              </a:solidFill>
              <a:effectLst/>
              <a:latin typeface="+mn-lt"/>
              <a:ea typeface="+mn-ea"/>
              <a:cs typeface="+mn-cs"/>
            </a:endParaRPr>
          </a:p>
          <a:p>
            <a:endParaRPr lang="en-AU" sz="1200" b="0" i="0" u="none" strike="noStrike" kern="1200" dirty="0">
              <a:solidFill>
                <a:schemeClr val="tx1"/>
              </a:solidFill>
              <a:effectLst/>
              <a:latin typeface="+mn-lt"/>
              <a:ea typeface="+mn-ea"/>
              <a:cs typeface="+mn-cs"/>
            </a:endParaRPr>
          </a:p>
          <a:p>
            <a:r>
              <a:rPr lang="en-AU" sz="1200" b="0" i="0" u="none" strike="noStrike" kern="1200" dirty="0">
                <a:solidFill>
                  <a:schemeClr val="tx1"/>
                </a:solidFill>
                <a:effectLst/>
                <a:latin typeface="+mn-lt"/>
                <a:ea typeface="+mn-ea"/>
                <a:cs typeface="+mn-cs"/>
              </a:rPr>
              <a:t>Caritas is helping with the distribution of sorghum so that people here get at least one meal a day until the next harvest. Sorghum is a main food source for people in Chad during the food crisis. </a:t>
            </a:r>
          </a:p>
          <a:p>
            <a:r>
              <a:rPr lang="en-AU" sz="1200" b="1" i="0" u="none" strike="noStrike" kern="1200" dirty="0">
                <a:solidFill>
                  <a:schemeClr val="tx1"/>
                </a:solidFill>
                <a:effectLst/>
                <a:latin typeface="+mn-lt"/>
                <a:ea typeface="+mn-ea"/>
                <a:cs typeface="+mn-cs"/>
              </a:rPr>
              <a:t>Credit: </a:t>
            </a:r>
            <a:r>
              <a:rPr lang="en-AU" sz="1200" b="0" i="0" u="none" strike="noStrike" kern="1200" dirty="0">
                <a:solidFill>
                  <a:schemeClr val="tx1"/>
                </a:solidFill>
                <a:effectLst/>
                <a:latin typeface="+mn-lt"/>
                <a:ea typeface="+mn-ea"/>
                <a:cs typeface="+mn-cs"/>
              </a:rPr>
              <a:t>Caritas Switzerland</a:t>
            </a:r>
          </a:p>
          <a:p>
            <a:endParaRPr lang="en-US" dirty="0"/>
          </a:p>
        </p:txBody>
      </p:sp>
      <p:sp>
        <p:nvSpPr>
          <p:cNvPr id="4" name="Slide Number Placeholder 3"/>
          <p:cNvSpPr>
            <a:spLocks noGrp="1"/>
          </p:cNvSpPr>
          <p:nvPr>
            <p:ph type="sldNum" sz="quarter" idx="5"/>
          </p:nvPr>
        </p:nvSpPr>
        <p:spPr/>
        <p:txBody>
          <a:bodyPr/>
          <a:lstStyle/>
          <a:p>
            <a:fld id="{490689D6-08F4-9246-8340-6E1C330F9F5D}" type="slidenum">
              <a:rPr lang="en-US" smtClean="0"/>
              <a:t>9</a:t>
            </a:fld>
            <a:endParaRPr lang="en-US"/>
          </a:p>
        </p:txBody>
      </p:sp>
    </p:spTree>
    <p:extLst>
      <p:ext uri="{BB962C8B-B14F-4D97-AF65-F5344CB8AC3E}">
        <p14:creationId xmlns:p14="http://schemas.microsoft.com/office/powerpoint/2010/main" val="3033242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7478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 columns no images">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006A8A"/>
                </a:solidFill>
                <a:latin typeface="Arial"/>
                <a:cs typeface="Arial"/>
              </a:defRPr>
            </a:lvl1pPr>
          </a:lstStyle>
          <a:p>
            <a:r>
              <a:rPr lang="en-AU" dirty="0"/>
              <a:t>Click to edit Master title style</a:t>
            </a:r>
            <a:endParaRPr lang="en-US" dirty="0"/>
          </a:p>
        </p:txBody>
      </p:sp>
      <p:sp>
        <p:nvSpPr>
          <p:cNvPr id="11" name="Text Placeholder 9"/>
          <p:cNvSpPr>
            <a:spLocks noGrp="1"/>
          </p:cNvSpPr>
          <p:nvPr>
            <p:ph type="body" sz="quarter" idx="10"/>
          </p:nvPr>
        </p:nvSpPr>
        <p:spPr>
          <a:xfrm>
            <a:off x="539552" y="2060848"/>
            <a:ext cx="7956748" cy="1468437"/>
          </a:xfrm>
          <a:prstGeom prst="rect">
            <a:avLst/>
          </a:prstGeom>
        </p:spPr>
        <p:txBody>
          <a:bodyPr numCol="2" spcCol="180000"/>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23267523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 column 1 lrg im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006A8A"/>
                </a:solidFill>
                <a:latin typeface="Arial"/>
                <a:cs typeface="Arial"/>
              </a:defRPr>
            </a:lvl1pPr>
          </a:lstStyle>
          <a:p>
            <a:r>
              <a:rPr lang="en-AU" dirty="0"/>
              <a:t>Click to edit Master title style</a:t>
            </a:r>
            <a:endParaRPr lang="en-US" dirty="0"/>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7" name="Text Placeholder 15"/>
          <p:cNvSpPr>
            <a:spLocks noGrp="1"/>
          </p:cNvSpPr>
          <p:nvPr>
            <p:ph type="body" sz="quarter" idx="11"/>
          </p:nvPr>
        </p:nvSpPr>
        <p:spPr>
          <a:xfrm>
            <a:off x="4787899" y="5301208"/>
            <a:ext cx="3708399" cy="346841"/>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3" name="Picture Placeholder 2"/>
          <p:cNvSpPr>
            <a:spLocks noGrp="1"/>
          </p:cNvSpPr>
          <p:nvPr>
            <p:ph type="pic" sz="quarter" idx="12"/>
          </p:nvPr>
        </p:nvSpPr>
        <p:spPr>
          <a:xfrm>
            <a:off x="4787900" y="1762125"/>
            <a:ext cx="3708400" cy="3395663"/>
          </a:xfrm>
          <a:prstGeom prst="rect">
            <a:avLst/>
          </a:prstGeom>
        </p:spPr>
        <p:txBody>
          <a:bodyPr vert="horz"/>
          <a:lstStyle>
            <a:lvl1pPr>
              <a:defRPr sz="1050">
                <a:latin typeface="Arial"/>
                <a:cs typeface="Arial"/>
              </a:defRPr>
            </a:lvl1pPr>
          </a:lstStyle>
          <a:p>
            <a:endParaRPr lang="en-US" dirty="0"/>
          </a:p>
        </p:txBody>
      </p:sp>
    </p:spTree>
    <p:extLst>
      <p:ext uri="{BB962C8B-B14F-4D97-AF65-F5344CB8AC3E}">
        <p14:creationId xmlns:p14="http://schemas.microsoft.com/office/powerpoint/2010/main" val="29805578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ple image p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7" name="Text Placeholder 15"/>
          <p:cNvSpPr>
            <a:spLocks noGrp="1"/>
          </p:cNvSpPr>
          <p:nvPr>
            <p:ph type="body" sz="quarter" idx="11"/>
          </p:nvPr>
        </p:nvSpPr>
        <p:spPr>
          <a:xfrm>
            <a:off x="4588169" y="5301208"/>
            <a:ext cx="3728247"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13" name="Text Placeholder 15"/>
          <p:cNvSpPr>
            <a:spLocks noGrp="1"/>
          </p:cNvSpPr>
          <p:nvPr>
            <p:ph type="body" sz="quarter" idx="12"/>
          </p:nvPr>
        </p:nvSpPr>
        <p:spPr>
          <a:xfrm>
            <a:off x="647700" y="5301208"/>
            <a:ext cx="3636268"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3" name="Picture Placeholder 2"/>
          <p:cNvSpPr>
            <a:spLocks noGrp="1"/>
          </p:cNvSpPr>
          <p:nvPr>
            <p:ph type="pic" sz="quarter" idx="13"/>
          </p:nvPr>
        </p:nvSpPr>
        <p:spPr>
          <a:xfrm>
            <a:off x="647700" y="476250"/>
            <a:ext cx="3708400" cy="2260600"/>
          </a:xfrm>
          <a:prstGeom prst="rect">
            <a:avLst/>
          </a:prstGeom>
        </p:spPr>
        <p:txBody>
          <a:bodyPr vert="horz"/>
          <a:lstStyle>
            <a:lvl1pPr>
              <a:defRPr sz="1050">
                <a:latin typeface="Arial"/>
                <a:cs typeface="Arial"/>
              </a:defRPr>
            </a:lvl1pPr>
          </a:lstStyle>
          <a:p>
            <a:endParaRPr lang="en-US"/>
          </a:p>
        </p:txBody>
      </p:sp>
      <p:sp>
        <p:nvSpPr>
          <p:cNvPr id="16" name="Picture Placeholder 2"/>
          <p:cNvSpPr>
            <a:spLocks noGrp="1"/>
          </p:cNvSpPr>
          <p:nvPr>
            <p:ph type="pic" sz="quarter" idx="14"/>
          </p:nvPr>
        </p:nvSpPr>
        <p:spPr>
          <a:xfrm>
            <a:off x="4572000" y="476249"/>
            <a:ext cx="3908131" cy="4680943"/>
          </a:xfrm>
          <a:prstGeom prst="rect">
            <a:avLst/>
          </a:prstGeom>
        </p:spPr>
        <p:txBody>
          <a:bodyPr vert="horz"/>
          <a:lstStyle>
            <a:lvl1pPr>
              <a:defRPr sz="1050">
                <a:latin typeface="Arial"/>
                <a:cs typeface="Arial"/>
              </a:defRPr>
            </a:lvl1pPr>
          </a:lstStyle>
          <a:p>
            <a:endParaRPr lang="en-US"/>
          </a:p>
        </p:txBody>
      </p:sp>
      <p:sp>
        <p:nvSpPr>
          <p:cNvPr id="17" name="Picture Placeholder 2"/>
          <p:cNvSpPr>
            <a:spLocks noGrp="1"/>
          </p:cNvSpPr>
          <p:nvPr>
            <p:ph type="pic" sz="quarter" idx="15"/>
          </p:nvPr>
        </p:nvSpPr>
        <p:spPr>
          <a:xfrm>
            <a:off x="647700" y="2898905"/>
            <a:ext cx="3708400" cy="2260600"/>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3726826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 column voice box">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006A8A"/>
                </a:solidFill>
                <a:latin typeface="Arial"/>
                <a:cs typeface="Arial"/>
              </a:defRPr>
            </a:lvl1pPr>
          </a:lstStyle>
          <a:p>
            <a:r>
              <a:rPr lang="en-AU" dirty="0"/>
              <a:t>Click to edit Master title style</a:t>
            </a:r>
            <a:endParaRPr lang="en-US" dirty="0"/>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7" name="Text Placeholder 15"/>
          <p:cNvSpPr>
            <a:spLocks noGrp="1"/>
          </p:cNvSpPr>
          <p:nvPr>
            <p:ph type="body" sz="quarter" idx="11"/>
          </p:nvPr>
        </p:nvSpPr>
        <p:spPr>
          <a:xfrm>
            <a:off x="4932040" y="1988840"/>
            <a:ext cx="3312368" cy="3384376"/>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Tree>
    <p:extLst>
      <p:ext uri="{BB962C8B-B14F-4D97-AF65-F5344CB8AC3E}">
        <p14:creationId xmlns:p14="http://schemas.microsoft.com/office/powerpoint/2010/main" val="42130648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 column voice box and im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006A8A"/>
                </a:solidFill>
                <a:latin typeface="Arial"/>
                <a:cs typeface="Arial"/>
              </a:defRPr>
            </a:lvl1pPr>
          </a:lstStyle>
          <a:p>
            <a:r>
              <a:rPr lang="en-AU" dirty="0"/>
              <a:t>Click to edit Master title style</a:t>
            </a:r>
            <a:endParaRPr lang="en-US" dirty="0"/>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2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7" name="Text Placeholder 15"/>
          <p:cNvSpPr>
            <a:spLocks noGrp="1"/>
          </p:cNvSpPr>
          <p:nvPr>
            <p:ph type="body" sz="quarter" idx="11"/>
          </p:nvPr>
        </p:nvSpPr>
        <p:spPr>
          <a:xfrm>
            <a:off x="4588169" y="5301208"/>
            <a:ext cx="3908130"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12" name="Text Placeholder 15"/>
          <p:cNvSpPr>
            <a:spLocks noGrp="1"/>
          </p:cNvSpPr>
          <p:nvPr>
            <p:ph type="body" sz="quarter" idx="12"/>
          </p:nvPr>
        </p:nvSpPr>
        <p:spPr>
          <a:xfrm>
            <a:off x="5292080" y="1628800"/>
            <a:ext cx="3312368" cy="1043281"/>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3" name="Picture Placeholder 2"/>
          <p:cNvSpPr>
            <a:spLocks noGrp="1"/>
          </p:cNvSpPr>
          <p:nvPr>
            <p:ph type="pic" sz="quarter" idx="13"/>
          </p:nvPr>
        </p:nvSpPr>
        <p:spPr>
          <a:xfrm>
            <a:off x="4572000" y="2420888"/>
            <a:ext cx="3908131" cy="2736900"/>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40487254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deo,table, graph slide">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006A8A"/>
                </a:solidFill>
                <a:latin typeface="Arial"/>
                <a:cs typeface="Arial"/>
              </a:defRPr>
            </a:lvl1pPr>
          </a:lstStyle>
          <a:p>
            <a:r>
              <a:rPr lang="en-AU" dirty="0"/>
              <a:t>Click to edit Master title style</a:t>
            </a:r>
            <a:endParaRPr lang="en-US" dirty="0"/>
          </a:p>
        </p:txBody>
      </p:sp>
      <p:sp>
        <p:nvSpPr>
          <p:cNvPr id="7" name="Text Placeholder 9"/>
          <p:cNvSpPr>
            <a:spLocks noGrp="1"/>
          </p:cNvSpPr>
          <p:nvPr>
            <p:ph type="body" sz="quarter" idx="10"/>
          </p:nvPr>
        </p:nvSpPr>
        <p:spPr>
          <a:xfrm>
            <a:off x="539552" y="1938455"/>
            <a:ext cx="7956748" cy="4397258"/>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30949852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oice box divider">
    <p:spTree>
      <p:nvGrpSpPr>
        <p:cNvPr id="1" name=""/>
        <p:cNvGrpSpPr/>
        <p:nvPr/>
      </p:nvGrpSpPr>
      <p:grpSpPr>
        <a:xfrm>
          <a:off x="0" y="0"/>
          <a:ext cx="0" cy="0"/>
          <a:chOff x="0" y="0"/>
          <a:chExt cx="0" cy="0"/>
        </a:xfrm>
      </p:grpSpPr>
      <p:sp>
        <p:nvSpPr>
          <p:cNvPr id="15" name="Freeform 1"/>
          <p:cNvSpPr>
            <a:spLocks noChangeArrowheads="1"/>
          </p:cNvSpPr>
          <p:nvPr userDrawn="1"/>
        </p:nvSpPr>
        <p:spPr bwMode="auto">
          <a:xfrm>
            <a:off x="2555776" y="1329760"/>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dirty="0"/>
          </a:p>
        </p:txBody>
      </p:sp>
      <p:pic>
        <p:nvPicPr>
          <p:cNvPr id="3" name="Picture 2" descr="CaritasAU_MasterLogo-tagline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2204"/>
            <a:ext cx="2643027" cy="473509"/>
          </a:xfrm>
          <a:prstGeom prst="rect">
            <a:avLst/>
          </a:prstGeom>
        </p:spPr>
      </p:pic>
      <p:sp>
        <p:nvSpPr>
          <p:cNvPr id="8" name="Text Placeholder 15"/>
          <p:cNvSpPr>
            <a:spLocks noGrp="1"/>
          </p:cNvSpPr>
          <p:nvPr>
            <p:ph type="body" sz="quarter" idx="11"/>
          </p:nvPr>
        </p:nvSpPr>
        <p:spPr>
          <a:xfrm>
            <a:off x="2843808" y="1551288"/>
            <a:ext cx="3456384" cy="3384376"/>
          </a:xfrm>
          <a:prstGeom prst="rect">
            <a:avLst/>
          </a:prstGeom>
        </p:spPr>
        <p:txBody>
          <a:bodyPr>
            <a:noAutofit/>
          </a:bodyPr>
          <a:lstStyle>
            <a:lvl1pPr marL="0" indent="0">
              <a:buFontTx/>
              <a:buNone/>
              <a:defRPr sz="2000" b="0" i="0" baseline="0">
                <a:solidFill>
                  <a:srgbClr val="C1333C"/>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Tree>
    <p:extLst>
      <p:ext uri="{BB962C8B-B14F-4D97-AF65-F5344CB8AC3E}">
        <p14:creationId xmlns:p14="http://schemas.microsoft.com/office/powerpoint/2010/main" val="38916660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with highlight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a:prstGeom prst="rect">
            <a:avLst/>
          </a:prstGeom>
          <a:solidFill>
            <a:schemeClr val="bg1">
              <a:lumMod val="85000"/>
            </a:schemeClr>
          </a:solidFill>
        </p:spPr>
        <p:txBody>
          <a:bodyPr/>
          <a:lstStyle>
            <a:lvl1pPr marL="0" indent="0">
              <a:buNone/>
              <a:defRPr sz="1050">
                <a:latin typeface="Arial"/>
                <a:cs typeface="Arial"/>
              </a:defRPr>
            </a:lvl1pPr>
          </a:lstStyle>
          <a:p>
            <a:endParaRPr lang="en-US" dirty="0"/>
          </a:p>
        </p:txBody>
      </p:sp>
      <p:sp>
        <p:nvSpPr>
          <p:cNvPr id="8"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rgbClr val="006A8A"/>
                </a:solidFill>
                <a:latin typeface="Arial"/>
                <a:cs typeface="Arial"/>
              </a:defRPr>
            </a:lvl1pPr>
          </a:lstStyle>
          <a:p>
            <a:r>
              <a:rPr lang="en-AU" dirty="0"/>
              <a:t>Click to edit Master title style</a:t>
            </a:r>
            <a:endParaRPr lang="en-US" dirty="0"/>
          </a:p>
        </p:txBody>
      </p:sp>
      <p:sp>
        <p:nvSpPr>
          <p:cNvPr id="11" name="Text Placeholder 15"/>
          <p:cNvSpPr>
            <a:spLocks noGrp="1"/>
          </p:cNvSpPr>
          <p:nvPr>
            <p:ph type="body" sz="quarter" idx="11"/>
          </p:nvPr>
        </p:nvSpPr>
        <p:spPr>
          <a:xfrm>
            <a:off x="5076056" y="6558555"/>
            <a:ext cx="3908130" cy="470845"/>
          </a:xfrm>
          <a:prstGeom prst="rect">
            <a:avLst/>
          </a:prstGeom>
        </p:spPr>
        <p:txBody>
          <a:bodyPr>
            <a:noAutofit/>
          </a:bodyPr>
          <a:lstStyle>
            <a:lvl1pPr marL="0" indent="0" algn="r">
              <a:buFontTx/>
              <a:buNone/>
              <a:defRPr sz="1000">
                <a:solidFill>
                  <a:schemeClr val="tx1"/>
                </a:solidFill>
                <a:latin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Tree>
    <p:extLst>
      <p:ext uri="{BB962C8B-B14F-4D97-AF65-F5344CB8AC3E}">
        <p14:creationId xmlns:p14="http://schemas.microsoft.com/office/powerpoint/2010/main" val="40255166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image with voice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a:prstGeom prst="rect">
            <a:avLst/>
          </a:prstGeom>
          <a:solidFill>
            <a:schemeClr val="bg1">
              <a:lumMod val="85000"/>
            </a:schemeClr>
          </a:solidFill>
        </p:spPr>
        <p:txBody>
          <a:bodyPr/>
          <a:lstStyle>
            <a:lvl1pPr marL="0" indent="0">
              <a:buNone/>
              <a:defRPr sz="1050">
                <a:latin typeface="Arial"/>
                <a:cs typeface="Arial"/>
              </a:defRPr>
            </a:lvl1pPr>
          </a:lstStyle>
          <a:p>
            <a:endParaRPr lang="en-US" dirty="0"/>
          </a:p>
        </p:txBody>
      </p:sp>
      <p:sp>
        <p:nvSpPr>
          <p:cNvPr id="11" name="Text Placeholder 15"/>
          <p:cNvSpPr>
            <a:spLocks noGrp="1"/>
          </p:cNvSpPr>
          <p:nvPr>
            <p:ph type="body" sz="quarter" idx="11"/>
          </p:nvPr>
        </p:nvSpPr>
        <p:spPr>
          <a:xfrm>
            <a:off x="5076056" y="6558555"/>
            <a:ext cx="3908130" cy="470845"/>
          </a:xfrm>
          <a:prstGeom prst="rect">
            <a:avLst/>
          </a:prstGeom>
        </p:spPr>
        <p:txBody>
          <a:bodyPr>
            <a:noAutofit/>
          </a:bodyPr>
          <a:lstStyle>
            <a:lvl1pPr marL="0" indent="0" algn="r">
              <a:buFontTx/>
              <a:buNone/>
              <a:defRPr sz="1000">
                <a:solidFill>
                  <a:schemeClr val="tx1"/>
                </a:solidFill>
                <a:latin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12" name="Text Placeholder 15"/>
          <p:cNvSpPr>
            <a:spLocks noGrp="1"/>
          </p:cNvSpPr>
          <p:nvPr>
            <p:ph type="body" sz="quarter" idx="12"/>
          </p:nvPr>
        </p:nvSpPr>
        <p:spPr>
          <a:xfrm>
            <a:off x="791715" y="3800047"/>
            <a:ext cx="2592288" cy="2520280"/>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Tree>
    <p:extLst>
      <p:ext uri="{BB962C8B-B14F-4D97-AF65-F5344CB8AC3E}">
        <p14:creationId xmlns:p14="http://schemas.microsoft.com/office/powerpoint/2010/main" val="29358619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agline voice box divider">
    <p:spTree>
      <p:nvGrpSpPr>
        <p:cNvPr id="1" name=""/>
        <p:cNvGrpSpPr/>
        <p:nvPr/>
      </p:nvGrpSpPr>
      <p:grpSpPr>
        <a:xfrm>
          <a:off x="0" y="0"/>
          <a:ext cx="0" cy="0"/>
          <a:chOff x="0" y="0"/>
          <a:chExt cx="0" cy="0"/>
        </a:xfrm>
      </p:grpSpPr>
      <p:pic>
        <p:nvPicPr>
          <p:cNvPr id="7" name="Picture 6" descr="CaritasAU_MasterLogo-descriptor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52120" y="5858211"/>
            <a:ext cx="2880320" cy="477501"/>
          </a:xfrm>
          <a:prstGeom prst="rect">
            <a:avLst/>
          </a:prstGeom>
        </p:spPr>
      </p:pic>
      <p:pic>
        <p:nvPicPr>
          <p:cNvPr id="8" name="Picture 7" descr="Taglin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0844" y="1475748"/>
            <a:ext cx="4681416" cy="2828356"/>
          </a:xfrm>
          <a:prstGeom prst="rect">
            <a:avLst/>
          </a:prstGeom>
        </p:spPr>
      </p:pic>
    </p:spTree>
    <p:extLst>
      <p:ext uri="{BB962C8B-B14F-4D97-AF65-F5344CB8AC3E}">
        <p14:creationId xmlns:p14="http://schemas.microsoft.com/office/powerpoint/2010/main" val="1105501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STRUCTIONS">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08920"/>
            <a:ext cx="8229600" cy="1143000"/>
          </a:xfrm>
          <a:prstGeom prst="rect">
            <a:avLst/>
          </a:prstGeom>
        </p:spPr>
        <p:txBody>
          <a:bodyPr vert="horz"/>
          <a:lstStyle>
            <a:lvl1pPr algn="ctr">
              <a:defRPr/>
            </a:lvl1pPr>
          </a:lstStyle>
          <a:p>
            <a:r>
              <a:rPr lang="en-AU" dirty="0"/>
              <a:t>Caritas Australia </a:t>
            </a:r>
            <a:br>
              <a:rPr lang="en-AU" dirty="0"/>
            </a:br>
            <a:r>
              <a:rPr lang="en-AU" dirty="0"/>
              <a:t>PowerPoint Instructions</a:t>
            </a:r>
            <a:endParaRPr lang="en-US" dirty="0"/>
          </a:p>
        </p:txBody>
      </p:sp>
      <p:sp>
        <p:nvSpPr>
          <p:cNvPr id="3" name="TextBox 2"/>
          <p:cNvSpPr txBox="1"/>
          <p:nvPr userDrawn="1"/>
        </p:nvSpPr>
        <p:spPr>
          <a:xfrm>
            <a:off x="9756576" y="5369148"/>
            <a:ext cx="6696743" cy="2308324"/>
          </a:xfrm>
          <a:prstGeom prst="rect">
            <a:avLst/>
          </a:prstGeom>
          <a:noFill/>
        </p:spPr>
        <p:txBody>
          <a:bodyPr wrap="square" rtlCol="0">
            <a:spAutoFit/>
          </a:bodyPr>
          <a:lstStyle/>
          <a:p>
            <a:pPr marL="0" indent="0">
              <a:buFontTx/>
              <a:buNone/>
            </a:pPr>
            <a:r>
              <a:rPr lang="en-US" sz="1600" b="1" baseline="0" dirty="0"/>
              <a:t>Changing font </a:t>
            </a:r>
            <a:r>
              <a:rPr lang="en-US" sz="1600" b="1" baseline="0" dirty="0" err="1"/>
              <a:t>colours</a:t>
            </a:r>
            <a:endParaRPr lang="en-US" sz="1600" b="1" baseline="0" dirty="0"/>
          </a:p>
          <a:p>
            <a:pPr marL="0" indent="0">
              <a:buFontTx/>
              <a:buNone/>
            </a:pPr>
            <a:r>
              <a:rPr lang="en-US" sz="1600" b="0" baseline="0" dirty="0"/>
              <a:t>When you wish to change the font </a:t>
            </a:r>
            <a:r>
              <a:rPr lang="en-US" sz="1600" b="0" baseline="0" dirty="0" err="1"/>
              <a:t>colour</a:t>
            </a:r>
            <a:r>
              <a:rPr lang="en-US" sz="1600" b="0" baseline="0" dirty="0"/>
              <a:t> with the presentation please follow the following instructions.</a:t>
            </a:r>
          </a:p>
          <a:p>
            <a:pPr marL="285750" indent="-285750">
              <a:buFont typeface="Arial"/>
              <a:buChar char="•"/>
            </a:pPr>
            <a:r>
              <a:rPr lang="en-US" sz="1600" b="0" baseline="0" dirty="0"/>
              <a:t>Highlight the words you wish to change</a:t>
            </a:r>
          </a:p>
          <a:p>
            <a:pPr marL="285750" indent="-285750">
              <a:buFont typeface="Arial"/>
              <a:buChar char="•"/>
            </a:pPr>
            <a:r>
              <a:rPr lang="en-US" sz="1600" b="0" baseline="0" dirty="0"/>
              <a:t>Right click on the selection</a:t>
            </a:r>
          </a:p>
          <a:p>
            <a:pPr marL="285750" indent="-285750">
              <a:buFont typeface="Arial"/>
              <a:buChar char="•"/>
            </a:pPr>
            <a:r>
              <a:rPr lang="en-US" sz="1600" b="0" baseline="0" dirty="0"/>
              <a:t>Selection ‘font’</a:t>
            </a:r>
          </a:p>
          <a:p>
            <a:pPr marL="285750" indent="-285750">
              <a:buFont typeface="Arial"/>
              <a:buChar char="•"/>
            </a:pPr>
            <a:r>
              <a:rPr lang="en-US" sz="1600" b="0" baseline="0" dirty="0"/>
              <a:t>Within this menu you can change the font </a:t>
            </a:r>
            <a:r>
              <a:rPr lang="en-US" sz="1600" b="0" baseline="0" dirty="0" err="1"/>
              <a:t>colour</a:t>
            </a:r>
            <a:r>
              <a:rPr lang="en-US" sz="1600" b="0" baseline="0" dirty="0"/>
              <a:t> by selecting the ‘more </a:t>
            </a:r>
            <a:r>
              <a:rPr lang="en-US" sz="1600" b="0" baseline="0" dirty="0" err="1"/>
              <a:t>colours’</a:t>
            </a:r>
            <a:r>
              <a:rPr lang="en-US" sz="1600" b="0" baseline="0" dirty="0"/>
              <a:t> button at the bottom.</a:t>
            </a:r>
          </a:p>
          <a:p>
            <a:pPr marL="285750" indent="-285750">
              <a:buFont typeface="Arial"/>
              <a:buChar char="•"/>
            </a:pPr>
            <a:r>
              <a:rPr lang="en-US" sz="1600" b="0" baseline="0" dirty="0"/>
              <a:t>Only select </a:t>
            </a:r>
            <a:r>
              <a:rPr lang="en-US" sz="1600" b="0" baseline="0" dirty="0" err="1"/>
              <a:t>colours</a:t>
            </a:r>
            <a:r>
              <a:rPr lang="en-US" sz="1600" b="0" baseline="0" dirty="0"/>
              <a:t> from Caritas Australia </a:t>
            </a:r>
            <a:r>
              <a:rPr lang="en-US" sz="1600" b="0" baseline="0" dirty="0" err="1"/>
              <a:t>colour</a:t>
            </a:r>
            <a:r>
              <a:rPr lang="en-US" sz="1600" b="0" baseline="0" dirty="0"/>
              <a:t> palette.</a:t>
            </a:r>
          </a:p>
        </p:txBody>
      </p:sp>
      <p:pic>
        <p:nvPicPr>
          <p:cNvPr id="5" name="Picture 4" descr="increase indent butto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27690" y="391052"/>
            <a:ext cx="406402" cy="304800"/>
          </a:xfrm>
          <a:prstGeom prst="rect">
            <a:avLst/>
          </a:prstGeom>
        </p:spPr>
      </p:pic>
      <p:pic>
        <p:nvPicPr>
          <p:cNvPr id="6" name="Picture 5" descr="increase indent button.png"/>
          <p:cNvPicPr>
            <a:picLocks noChangeAspect="1"/>
          </p:cNvPicPr>
          <p:nvPr userDrawn="1"/>
        </p:nvPicPr>
        <p:blipFill rotWithShape="1">
          <a:blip r:embed="rId2">
            <a:extLst>
              <a:ext uri="{28A0092B-C50C-407E-A947-70E740481C1C}">
                <a14:useLocalDpi xmlns:a14="http://schemas.microsoft.com/office/drawing/2010/main" val="0"/>
              </a:ext>
            </a:extLst>
          </a:blip>
          <a:srcRect r="-98"/>
          <a:stretch/>
        </p:blipFill>
        <p:spPr>
          <a:xfrm rot="10800000">
            <a:off x="-7931745" y="391052"/>
            <a:ext cx="406798" cy="304800"/>
          </a:xfrm>
          <a:prstGeom prst="rect">
            <a:avLst/>
          </a:prstGeom>
        </p:spPr>
      </p:pic>
      <p:sp>
        <p:nvSpPr>
          <p:cNvPr id="7" name="TextBox 6"/>
          <p:cNvSpPr txBox="1"/>
          <p:nvPr userDrawn="1"/>
        </p:nvSpPr>
        <p:spPr>
          <a:xfrm>
            <a:off x="-6877272" y="-656297"/>
            <a:ext cx="6480720" cy="2800766"/>
          </a:xfrm>
          <a:prstGeom prst="rect">
            <a:avLst/>
          </a:prstGeom>
          <a:noFill/>
        </p:spPr>
        <p:txBody>
          <a:bodyPr wrap="square" rtlCol="0">
            <a:spAutoFit/>
          </a:bodyPr>
          <a:lstStyle/>
          <a:p>
            <a:pPr marL="0" indent="0">
              <a:buFontTx/>
              <a:buNone/>
            </a:pPr>
            <a:r>
              <a:rPr lang="en-US" sz="1600" b="1" baseline="0" dirty="0"/>
              <a:t>How to change the font format</a:t>
            </a:r>
          </a:p>
          <a:p>
            <a:pPr marL="0" indent="0">
              <a:buFontTx/>
              <a:buNone/>
            </a:pPr>
            <a:r>
              <a:rPr lang="en-US" sz="1600" b="0" baseline="0" dirty="0"/>
              <a:t>Minimum body copy font size: 18pt</a:t>
            </a:r>
          </a:p>
          <a:p>
            <a:pPr marL="0" indent="0">
              <a:buFontTx/>
              <a:buNone/>
            </a:pPr>
            <a:r>
              <a:rPr lang="en-US" sz="1600" b="0" baseline="0" dirty="0"/>
              <a:t>Styles have been setup within the </a:t>
            </a:r>
            <a:r>
              <a:rPr lang="en-US" sz="1600" b="0" baseline="0" dirty="0" err="1"/>
              <a:t>powerpoint</a:t>
            </a:r>
            <a:r>
              <a:rPr lang="en-US" sz="1600" b="0" baseline="0" dirty="0"/>
              <a:t> to allow you to use Subheadings, body copy, bullet points. </a:t>
            </a:r>
          </a:p>
          <a:p>
            <a:pPr marL="0" indent="0">
              <a:buFontTx/>
              <a:buNone/>
            </a:pPr>
            <a:r>
              <a:rPr lang="en-US" sz="1600" b="0" baseline="0" dirty="0"/>
              <a:t>To change the font style use the paragraph indent buttons (Not the tab key) to switch between styles.</a:t>
            </a:r>
          </a:p>
          <a:p>
            <a:pPr marL="0" indent="0">
              <a:buFontTx/>
              <a:buNone/>
            </a:pPr>
            <a:r>
              <a:rPr lang="en-US" sz="1600" b="1" baseline="0" dirty="0"/>
              <a:t>Indent 1: </a:t>
            </a:r>
            <a:r>
              <a:rPr lang="en-US" sz="1600" b="0" baseline="0" dirty="0"/>
              <a:t>body copy</a:t>
            </a:r>
          </a:p>
          <a:p>
            <a:pPr marL="0" marR="0" indent="0" algn="l" defTabSz="457200" rtl="0" eaLnBrk="1" fontAlgn="auto" latinLnBrk="0" hangingPunct="1">
              <a:lnSpc>
                <a:spcPct val="100000"/>
              </a:lnSpc>
              <a:spcBef>
                <a:spcPts val="0"/>
              </a:spcBef>
              <a:spcAft>
                <a:spcPts val="0"/>
              </a:spcAft>
              <a:buClrTx/>
              <a:buSzTx/>
              <a:buFontTx/>
              <a:buNone/>
              <a:tabLst/>
              <a:defRPr/>
            </a:pPr>
            <a:r>
              <a:rPr lang="en-US" sz="1600" b="1" baseline="0" dirty="0"/>
              <a:t>Indent 2: </a:t>
            </a:r>
            <a:r>
              <a:rPr lang="en-US" sz="1600" b="0" baseline="0" dirty="0"/>
              <a:t>Subheadings</a:t>
            </a:r>
          </a:p>
          <a:p>
            <a:pPr marL="0" indent="0">
              <a:buFontTx/>
              <a:buNone/>
            </a:pPr>
            <a:r>
              <a:rPr lang="en-US" sz="1600" b="1" baseline="0" dirty="0"/>
              <a:t>Indent 3: </a:t>
            </a:r>
            <a:r>
              <a:rPr lang="en-US" sz="1600" b="0" baseline="0" dirty="0"/>
              <a:t>bullet points first level</a:t>
            </a:r>
          </a:p>
          <a:p>
            <a:pPr marL="0" marR="0" indent="0" algn="l" defTabSz="457200" rtl="0" eaLnBrk="1" fontAlgn="auto" latinLnBrk="0" hangingPunct="1">
              <a:lnSpc>
                <a:spcPct val="100000"/>
              </a:lnSpc>
              <a:spcBef>
                <a:spcPts val="0"/>
              </a:spcBef>
              <a:spcAft>
                <a:spcPts val="0"/>
              </a:spcAft>
              <a:buClrTx/>
              <a:buSzTx/>
              <a:buFontTx/>
              <a:buNone/>
              <a:tabLst/>
              <a:defRPr/>
            </a:pPr>
            <a:r>
              <a:rPr lang="en-US" sz="1600" b="1" baseline="0" dirty="0"/>
              <a:t>Indent 4: </a:t>
            </a:r>
            <a:r>
              <a:rPr lang="en-US" sz="1600" b="0" baseline="0" dirty="0"/>
              <a:t>bullet points second level</a:t>
            </a:r>
          </a:p>
          <a:p>
            <a:pPr marL="0" marR="0" indent="0" algn="l" defTabSz="457200" rtl="0" eaLnBrk="1" fontAlgn="auto" latinLnBrk="0" hangingPunct="1">
              <a:lnSpc>
                <a:spcPct val="100000"/>
              </a:lnSpc>
              <a:spcBef>
                <a:spcPts val="0"/>
              </a:spcBef>
              <a:spcAft>
                <a:spcPts val="0"/>
              </a:spcAft>
              <a:buClrTx/>
              <a:buSzTx/>
              <a:buFontTx/>
              <a:buNone/>
              <a:tabLst/>
              <a:defRPr/>
            </a:pPr>
            <a:r>
              <a:rPr lang="en-US" sz="1600" b="1" baseline="0" dirty="0"/>
              <a:t>Indent 5: </a:t>
            </a:r>
            <a:r>
              <a:rPr lang="en-US" sz="1600" b="0" baseline="0" dirty="0"/>
              <a:t>bullet points third level</a:t>
            </a:r>
          </a:p>
        </p:txBody>
      </p:sp>
      <p:sp>
        <p:nvSpPr>
          <p:cNvPr id="8" name="TextBox 7"/>
          <p:cNvSpPr txBox="1"/>
          <p:nvPr userDrawn="1"/>
        </p:nvSpPr>
        <p:spPr>
          <a:xfrm>
            <a:off x="-6923633" y="2418072"/>
            <a:ext cx="6480720" cy="1569660"/>
          </a:xfrm>
          <a:prstGeom prst="rect">
            <a:avLst/>
          </a:prstGeom>
          <a:noFill/>
        </p:spPr>
        <p:txBody>
          <a:bodyPr wrap="square" rtlCol="0">
            <a:spAutoFit/>
          </a:bodyPr>
          <a:lstStyle/>
          <a:p>
            <a:pPr marL="0" indent="0">
              <a:buFontTx/>
              <a:buNone/>
            </a:pPr>
            <a:r>
              <a:rPr lang="en-US" sz="1600" b="1" baseline="0" dirty="0"/>
              <a:t>Presentation </a:t>
            </a:r>
            <a:r>
              <a:rPr lang="en-US" sz="1600" b="1" baseline="0" dirty="0" err="1"/>
              <a:t>colours</a:t>
            </a:r>
            <a:endParaRPr lang="en-US" sz="1600" b="1" baseline="0" dirty="0"/>
          </a:p>
          <a:p>
            <a:pPr marL="0" indent="0">
              <a:buFontTx/>
              <a:buNone/>
            </a:pPr>
            <a:r>
              <a:rPr lang="en-US" sz="1600" b="0" baseline="0" dirty="0" err="1"/>
              <a:t>Colours</a:t>
            </a:r>
            <a:r>
              <a:rPr lang="en-US" sz="1600" b="0" baseline="0" dirty="0"/>
              <a:t> within the presentation can change but should be selected from the Caritas Australia brand book </a:t>
            </a:r>
            <a:r>
              <a:rPr lang="en-US" sz="1600" b="1" baseline="0" dirty="0"/>
              <a:t>dark </a:t>
            </a:r>
            <a:r>
              <a:rPr lang="en-US" sz="1600" b="1" baseline="0" dirty="0" err="1"/>
              <a:t>colours</a:t>
            </a:r>
            <a:r>
              <a:rPr lang="en-US" sz="1600" b="1" baseline="0" dirty="0"/>
              <a:t>.</a:t>
            </a:r>
          </a:p>
          <a:p>
            <a:pPr marL="0" indent="0">
              <a:buFontTx/>
              <a:buNone/>
            </a:pPr>
            <a:endParaRPr lang="en-US" sz="1600" b="1" baseline="0" dirty="0"/>
          </a:p>
          <a:p>
            <a:pPr marL="0" indent="0">
              <a:buFontTx/>
              <a:buNone/>
            </a:pPr>
            <a:r>
              <a:rPr lang="en-US" sz="1600" b="1" baseline="0" dirty="0"/>
              <a:t>NOTE: </a:t>
            </a:r>
            <a:r>
              <a:rPr lang="en-US" sz="1600" b="0" baseline="0" dirty="0"/>
              <a:t>If you choose to change the </a:t>
            </a:r>
            <a:r>
              <a:rPr lang="en-US" sz="1600" b="0" baseline="0" dirty="0" err="1"/>
              <a:t>colours</a:t>
            </a:r>
            <a:r>
              <a:rPr lang="en-US" sz="1600" b="0" baseline="0" dirty="0"/>
              <a:t> within the presentation please ensure that every slide is consistent.</a:t>
            </a:r>
          </a:p>
        </p:txBody>
      </p:sp>
      <p:sp>
        <p:nvSpPr>
          <p:cNvPr id="9" name="TextBox 8"/>
          <p:cNvSpPr txBox="1"/>
          <p:nvPr userDrawn="1"/>
        </p:nvSpPr>
        <p:spPr>
          <a:xfrm>
            <a:off x="-6923633" y="4312255"/>
            <a:ext cx="4150817" cy="2545745"/>
          </a:xfrm>
          <a:prstGeom prst="rect">
            <a:avLst/>
          </a:prstGeom>
          <a:noFill/>
        </p:spPr>
        <p:txBody>
          <a:bodyPr wrap="square" rtlCol="0">
            <a:spAutoFit/>
          </a:bodyPr>
          <a:lstStyle/>
          <a:p>
            <a:pPr marL="0" indent="0">
              <a:buFontTx/>
              <a:buNone/>
            </a:pPr>
            <a:r>
              <a:rPr lang="en-US" sz="1600" b="1" baseline="0" dirty="0"/>
              <a:t>Changing background </a:t>
            </a:r>
            <a:r>
              <a:rPr lang="en-US" sz="1600" b="1" baseline="0" dirty="0" err="1"/>
              <a:t>colours</a:t>
            </a:r>
            <a:endParaRPr lang="en-US" sz="1600" b="1" baseline="0" dirty="0"/>
          </a:p>
          <a:p>
            <a:pPr marL="0" indent="0">
              <a:buFontTx/>
              <a:buNone/>
            </a:pPr>
            <a:r>
              <a:rPr lang="en-US" sz="1600" b="0" baseline="0" dirty="0"/>
              <a:t>When you wish to change the background colour of title or voice box slides please change using the Master page (View &gt; Master &gt; Slide Master). Right click on each background of the slide and selection ‘Format Background’. A background colour can be selected from this pop up menu. </a:t>
            </a:r>
            <a:r>
              <a:rPr lang="en-US" sz="1600" b="1" kern="1200" dirty="0">
                <a:solidFill>
                  <a:schemeClr val="tx1"/>
                </a:solidFill>
                <a:effectLst/>
                <a:latin typeface="+mn-lt"/>
                <a:ea typeface="+mn-ea"/>
                <a:cs typeface="+mn-cs"/>
              </a:rPr>
              <a:t>(More </a:t>
            </a:r>
            <a:r>
              <a:rPr lang="en-US" sz="1600" b="1" kern="1200" dirty="0" err="1">
                <a:solidFill>
                  <a:schemeClr val="tx1"/>
                </a:solidFill>
                <a:effectLst/>
                <a:latin typeface="+mn-lt"/>
                <a:ea typeface="+mn-ea"/>
                <a:cs typeface="+mn-cs"/>
              </a:rPr>
              <a:t>colours</a:t>
            </a:r>
            <a:r>
              <a:rPr lang="en-US" sz="1600" b="1" kern="1200" dirty="0">
                <a:solidFill>
                  <a:schemeClr val="tx1"/>
                </a:solidFill>
                <a:effectLst/>
                <a:latin typeface="+mn-lt"/>
                <a:ea typeface="+mn-ea"/>
                <a:cs typeface="+mn-cs"/>
              </a:rPr>
              <a:t> &gt; Custom&gt; </a:t>
            </a:r>
            <a:r>
              <a:rPr lang="en-US" sz="1600" b="1" kern="1200" dirty="0" err="1">
                <a:solidFill>
                  <a:schemeClr val="tx1"/>
                </a:solidFill>
                <a:effectLst/>
                <a:latin typeface="+mn-lt"/>
                <a:ea typeface="+mn-ea"/>
                <a:cs typeface="+mn-cs"/>
              </a:rPr>
              <a:t>Colour</a:t>
            </a:r>
            <a:r>
              <a:rPr lang="en-US" sz="1600" b="1" kern="1200" dirty="0">
                <a:solidFill>
                  <a:schemeClr val="tx1"/>
                </a:solidFill>
                <a:effectLst/>
                <a:latin typeface="+mn-lt"/>
                <a:ea typeface="+mn-ea"/>
                <a:cs typeface="+mn-cs"/>
              </a:rPr>
              <a:t> mode RGB &gt; Input numbers)</a:t>
            </a:r>
            <a:endParaRPr lang="en-US" sz="1600" b="0" baseline="0" dirty="0"/>
          </a:p>
        </p:txBody>
      </p:sp>
      <p:sp>
        <p:nvSpPr>
          <p:cNvPr id="11" name="TextBox 10"/>
          <p:cNvSpPr txBox="1"/>
          <p:nvPr userDrawn="1"/>
        </p:nvSpPr>
        <p:spPr>
          <a:xfrm>
            <a:off x="-6912544" y="7048559"/>
            <a:ext cx="6469631" cy="3293209"/>
          </a:xfrm>
          <a:prstGeom prst="rect">
            <a:avLst/>
          </a:prstGeom>
          <a:noFill/>
        </p:spPr>
        <p:txBody>
          <a:bodyPr wrap="square" rtlCol="0">
            <a:spAutoFit/>
          </a:bodyPr>
          <a:lstStyle/>
          <a:p>
            <a:pPr marL="0" indent="0">
              <a:buFontTx/>
              <a:buNone/>
            </a:pPr>
            <a:r>
              <a:rPr lang="en-US" sz="1600" b="1" baseline="0" dirty="0"/>
              <a:t>Placing images and cropping</a:t>
            </a:r>
          </a:p>
          <a:p>
            <a:pPr marL="0" indent="0">
              <a:buFontTx/>
              <a:buNone/>
            </a:pPr>
            <a:r>
              <a:rPr lang="en-US" sz="1600" b="0" baseline="0" dirty="0"/>
              <a:t>When placing images they may at first be placed into the image box small or inappropriately cropped, for example a persons head cropped off. </a:t>
            </a:r>
          </a:p>
          <a:p>
            <a:pPr marL="0" indent="0">
              <a:buFontTx/>
              <a:buNone/>
            </a:pPr>
            <a:r>
              <a:rPr lang="en-US" sz="1600" b="0" baseline="0" dirty="0"/>
              <a:t>To fix this please follow these steps:</a:t>
            </a:r>
          </a:p>
          <a:p>
            <a:pPr marL="285750" indent="-285750">
              <a:buFont typeface="Arial"/>
              <a:buChar char="•"/>
            </a:pPr>
            <a:r>
              <a:rPr lang="en-US" sz="1600" b="0" baseline="0" dirty="0"/>
              <a:t>Format picture click on the crop button</a:t>
            </a:r>
          </a:p>
          <a:p>
            <a:pPr marL="285750" indent="-285750">
              <a:buFont typeface="Arial"/>
              <a:buChar char="•"/>
            </a:pPr>
            <a:r>
              <a:rPr lang="en-US" sz="1600" b="0" baseline="0" dirty="0"/>
              <a:t>Select ‘crop to fill’. This will allow you to resize the image without moving the picture box</a:t>
            </a:r>
          </a:p>
          <a:p>
            <a:pPr marL="285750" indent="-285750">
              <a:buFont typeface="Arial"/>
              <a:buChar char="•"/>
            </a:pPr>
            <a:r>
              <a:rPr lang="en-US" sz="1600" b="0" baseline="0" dirty="0"/>
              <a:t>When resizing an image always hold the ‘shift’ key and drag the image larger from the corners. This will scale the image proportionately.</a:t>
            </a:r>
          </a:p>
          <a:p>
            <a:pPr marL="285750" indent="-285750">
              <a:buFont typeface="Arial"/>
              <a:buChar char="•"/>
            </a:pPr>
            <a:r>
              <a:rPr lang="en-US" sz="1600" b="0" baseline="0" dirty="0"/>
              <a:t>You can move the resized image within the picture box to find the best crop.</a:t>
            </a:r>
          </a:p>
        </p:txBody>
      </p:sp>
      <p:sp>
        <p:nvSpPr>
          <p:cNvPr id="12" name="TextBox 11"/>
          <p:cNvSpPr txBox="1"/>
          <p:nvPr userDrawn="1"/>
        </p:nvSpPr>
        <p:spPr>
          <a:xfrm>
            <a:off x="9756576" y="1328408"/>
            <a:ext cx="6696743" cy="3539430"/>
          </a:xfrm>
          <a:prstGeom prst="rect">
            <a:avLst/>
          </a:prstGeom>
          <a:noFill/>
        </p:spPr>
        <p:txBody>
          <a:bodyPr wrap="square" rtlCol="0">
            <a:spAutoFit/>
          </a:bodyPr>
          <a:lstStyle/>
          <a:p>
            <a:pPr marL="0" indent="0">
              <a:buFontTx/>
              <a:buNone/>
            </a:pPr>
            <a:r>
              <a:rPr lang="en-US" sz="1600" b="1" baseline="0" dirty="0"/>
              <a:t>Saving Felt tip font as an image</a:t>
            </a:r>
          </a:p>
          <a:p>
            <a:pPr marL="0" indent="0">
              <a:buFontTx/>
              <a:buNone/>
            </a:pPr>
            <a:r>
              <a:rPr lang="en-US" sz="1600" b="0" baseline="0" dirty="0"/>
              <a:t>As felt tip isn’t a system font it will not display correctly on computers that do not have the font installed. Please complete the following steps to save the final copy as an image:</a:t>
            </a:r>
          </a:p>
          <a:p>
            <a:pPr marL="0" indent="0">
              <a:buFontTx/>
              <a:buNone/>
            </a:pPr>
            <a:endParaRPr lang="en-US" sz="1600" b="0" baseline="0" dirty="0"/>
          </a:p>
          <a:p>
            <a:pPr marL="342900" indent="-342900">
              <a:buFont typeface="+mj-lt"/>
              <a:buAutoNum type="arabicPeriod"/>
            </a:pPr>
            <a:r>
              <a:rPr lang="en-US" sz="1600" b="0" baseline="0" dirty="0"/>
              <a:t>Write quote or copy into the voice box</a:t>
            </a:r>
          </a:p>
          <a:p>
            <a:pPr marL="800100" lvl="1" indent="-342900">
              <a:buFont typeface="Arial"/>
              <a:buChar char="•"/>
            </a:pPr>
            <a:r>
              <a:rPr lang="en-US" sz="1600" b="0" baseline="0" dirty="0"/>
              <a:t>When copy is final complete the next steps</a:t>
            </a:r>
          </a:p>
          <a:p>
            <a:pPr marL="342900" indent="-342900">
              <a:buFont typeface="+mj-lt"/>
              <a:buAutoNum type="arabicPeriod"/>
            </a:pPr>
            <a:r>
              <a:rPr lang="en-US" sz="1600" b="0" baseline="0" dirty="0"/>
              <a:t>Right click on the text box</a:t>
            </a:r>
          </a:p>
          <a:p>
            <a:pPr marL="342900" indent="-342900">
              <a:buFont typeface="+mj-lt"/>
              <a:buAutoNum type="arabicPeriod"/>
            </a:pPr>
            <a:r>
              <a:rPr lang="en-US" sz="1600" b="0" baseline="0" dirty="0"/>
              <a:t>Select</a:t>
            </a:r>
            <a:r>
              <a:rPr lang="en-US" sz="1600" b="1" baseline="0" dirty="0"/>
              <a:t> Save as Picture…</a:t>
            </a:r>
          </a:p>
          <a:p>
            <a:pPr marL="342900" indent="-342900">
              <a:buFont typeface="+mj-lt"/>
              <a:buAutoNum type="arabicPeriod"/>
            </a:pPr>
            <a:r>
              <a:rPr lang="en-US" sz="1600" b="0" baseline="0" dirty="0"/>
              <a:t>Save image to your desktop as a PNG file and name appropriately</a:t>
            </a:r>
          </a:p>
          <a:p>
            <a:pPr marL="342900" indent="-342900">
              <a:buFont typeface="+mj-lt"/>
              <a:buAutoNum type="arabicPeriod"/>
            </a:pPr>
            <a:r>
              <a:rPr lang="en-US" sz="1600" b="0" baseline="0" dirty="0"/>
              <a:t>Insert saved image into presentation and position it over where the typed copy is</a:t>
            </a:r>
          </a:p>
          <a:p>
            <a:pPr marL="342900" indent="-342900">
              <a:buFont typeface="+mj-lt"/>
              <a:buAutoNum type="arabicPeriod"/>
            </a:pPr>
            <a:r>
              <a:rPr lang="en-US" sz="1600" b="0" baseline="0" dirty="0"/>
              <a:t>Drag original copy off the presentation to save for future edits.</a:t>
            </a:r>
          </a:p>
          <a:p>
            <a:pPr marL="342900" indent="-342900">
              <a:buFont typeface="+mj-lt"/>
              <a:buAutoNum type="arabicPeriod"/>
            </a:pPr>
            <a:r>
              <a:rPr lang="en-US" sz="1600" b="0" baseline="0" dirty="0"/>
              <a:t>Resize the </a:t>
            </a:r>
            <a:r>
              <a:rPr lang="en-US" sz="1600" b="0" baseline="0" dirty="0" err="1"/>
              <a:t>coloured</a:t>
            </a:r>
            <a:r>
              <a:rPr lang="en-US" sz="1600" b="0" baseline="0" dirty="0"/>
              <a:t> voice box to appropriately fit the content.</a:t>
            </a:r>
          </a:p>
        </p:txBody>
      </p:sp>
      <p:sp>
        <p:nvSpPr>
          <p:cNvPr id="13" name="TextBox 12"/>
          <p:cNvSpPr txBox="1"/>
          <p:nvPr userDrawn="1"/>
        </p:nvSpPr>
        <p:spPr>
          <a:xfrm>
            <a:off x="9756576" y="-632741"/>
            <a:ext cx="6696744" cy="1815882"/>
          </a:xfrm>
          <a:prstGeom prst="rect">
            <a:avLst/>
          </a:prstGeom>
          <a:noFill/>
        </p:spPr>
        <p:txBody>
          <a:bodyPr wrap="square" rtlCol="0">
            <a:spAutoFit/>
          </a:bodyPr>
          <a:lstStyle/>
          <a:p>
            <a:pPr marL="0" indent="0">
              <a:buFontTx/>
              <a:buNone/>
            </a:pPr>
            <a:r>
              <a:rPr lang="en-US" sz="1600" b="1" baseline="0" dirty="0"/>
              <a:t>Felt Tip Roman </a:t>
            </a:r>
            <a:r>
              <a:rPr lang="en-US" sz="1600" b="0" baseline="0" dirty="0"/>
              <a:t>will need to be purchased for the story font for this presentation to be used correctly.</a:t>
            </a:r>
          </a:p>
          <a:p>
            <a:pPr marL="285750" indent="-285750">
              <a:buFont typeface="Arial"/>
              <a:buChar char="•"/>
            </a:pPr>
            <a:r>
              <a:rPr lang="en-US" sz="1600" b="0" baseline="0" dirty="0"/>
              <a:t>Please contact Caritas Australia Communications team for details of where to purchase.</a:t>
            </a:r>
          </a:p>
          <a:p>
            <a:pPr marL="285750" indent="-285750">
              <a:buFont typeface="Arial"/>
              <a:buChar char="•"/>
            </a:pPr>
            <a:r>
              <a:rPr lang="en-US" sz="1600" b="0" baseline="0" dirty="0"/>
              <a:t>Can be purchased from </a:t>
            </a:r>
            <a:r>
              <a:rPr lang="en-US" sz="1600" b="1" baseline="0" dirty="0" err="1"/>
              <a:t>myfonts.com</a:t>
            </a:r>
            <a:r>
              <a:rPr lang="en-US" sz="1600" b="0" baseline="0" dirty="0"/>
              <a:t> </a:t>
            </a:r>
          </a:p>
          <a:p>
            <a:pPr marL="742950" lvl="1" indent="-285750">
              <a:buFont typeface="Arial"/>
              <a:buChar char="•"/>
            </a:pPr>
            <a:r>
              <a:rPr lang="en-US" sz="1600" b="0" baseline="0" dirty="0"/>
              <a:t>Search: Felt tip Roman</a:t>
            </a:r>
          </a:p>
          <a:p>
            <a:pPr marL="0" indent="0">
              <a:buFontTx/>
              <a:buNone/>
            </a:pPr>
            <a:endParaRPr lang="en-US" sz="1600" b="0" baseline="0" dirty="0"/>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20976" y="4312255"/>
            <a:ext cx="2324424" cy="2543530"/>
          </a:xfrm>
          <a:prstGeom prst="rect">
            <a:avLst/>
          </a:prstGeom>
        </p:spPr>
      </p:pic>
    </p:spTree>
    <p:extLst>
      <p:ext uri="{BB962C8B-B14F-4D97-AF65-F5344CB8AC3E}">
        <p14:creationId xmlns:p14="http://schemas.microsoft.com/office/powerpoint/2010/main" val="35836275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ank you tagline">
    <p:spTree>
      <p:nvGrpSpPr>
        <p:cNvPr id="1" name=""/>
        <p:cNvGrpSpPr/>
        <p:nvPr/>
      </p:nvGrpSpPr>
      <p:grpSpPr>
        <a:xfrm>
          <a:off x="0" y="0"/>
          <a:ext cx="0" cy="0"/>
          <a:chOff x="0" y="0"/>
          <a:chExt cx="0" cy="0"/>
        </a:xfrm>
      </p:grpSpPr>
      <p:pic>
        <p:nvPicPr>
          <p:cNvPr id="3" name="Picture 2" descr="CaritasAU_MasterLogo-tagline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2204"/>
            <a:ext cx="2643027" cy="473509"/>
          </a:xfrm>
          <a:prstGeom prst="rect">
            <a:avLst/>
          </a:prstGeom>
        </p:spPr>
      </p:pic>
      <p:sp>
        <p:nvSpPr>
          <p:cNvPr id="4" name="Date Placeholder 3"/>
          <p:cNvSpPr>
            <a:spLocks noGrp="1"/>
          </p:cNvSpPr>
          <p:nvPr>
            <p:ph type="dt" sz="half" idx="10"/>
          </p:nvPr>
        </p:nvSpPr>
        <p:spPr>
          <a:xfrm>
            <a:off x="457200" y="6356350"/>
            <a:ext cx="2133600" cy="365125"/>
          </a:xfrm>
          <a:prstGeom prst="rect">
            <a:avLst/>
          </a:prstGeom>
        </p:spPr>
        <p:txBody>
          <a:bodyPr/>
          <a:lstStyle>
            <a:lvl1pPr>
              <a:defRPr sz="1000">
                <a:solidFill>
                  <a:schemeClr val="bg1"/>
                </a:solidFill>
                <a:latin typeface="Arial"/>
                <a:cs typeface="Arial"/>
              </a:defRPr>
            </a:lvl1pPr>
          </a:lstStyle>
          <a:p>
            <a:r>
              <a:rPr lang="en-US" dirty="0"/>
              <a:t>Last updated: </a:t>
            </a:r>
            <a:fld id="{EE8934FF-BD4A-0141-A604-8E0ACB03DCC7}" type="datetimeFigureOut">
              <a:rPr lang="en-US" smtClean="0"/>
              <a:pPr/>
              <a:t>10/5/2018</a:t>
            </a:fld>
            <a:endParaRPr lang="en-US" dirty="0"/>
          </a:p>
        </p:txBody>
      </p:sp>
      <p:pic>
        <p:nvPicPr>
          <p:cNvPr id="5" name="Picture 4" descr="Thank you.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67987" y="1484784"/>
            <a:ext cx="4608269" cy="1450751"/>
          </a:xfrm>
          <a:prstGeom prst="rect">
            <a:avLst/>
          </a:prstGeom>
        </p:spPr>
      </p:pic>
      <p:grpSp>
        <p:nvGrpSpPr>
          <p:cNvPr id="7" name="Group 6"/>
          <p:cNvGrpSpPr/>
          <p:nvPr userDrawn="1"/>
        </p:nvGrpSpPr>
        <p:grpSpPr>
          <a:xfrm>
            <a:off x="430472" y="3298638"/>
            <a:ext cx="10118192" cy="1510427"/>
            <a:chOff x="430472" y="3298638"/>
            <a:chExt cx="10118192" cy="1510427"/>
          </a:xfrm>
        </p:grpSpPr>
        <p:sp>
          <p:nvSpPr>
            <p:cNvPr id="8" name="Rectangle 7"/>
            <p:cNvSpPr/>
            <p:nvPr userDrawn="1"/>
          </p:nvSpPr>
          <p:spPr>
            <a:xfrm>
              <a:off x="539552" y="3298638"/>
              <a:ext cx="10009112" cy="646331"/>
            </a:xfrm>
            <a:prstGeom prst="rect">
              <a:avLst/>
            </a:prstGeom>
          </p:spPr>
          <p:txBody>
            <a:bodyPr wrap="square">
              <a:spAutoFit/>
            </a:bodyPr>
            <a:lstStyle/>
            <a:p>
              <a:r>
                <a:rPr lang="en-AU" sz="1800" i="0" kern="1200" dirty="0">
                  <a:solidFill>
                    <a:schemeClr val="bg1"/>
                  </a:solidFill>
                  <a:latin typeface="Felt Tip Roman" panose="03080502040305020204" pitchFamily="66" charset="0"/>
                  <a:ea typeface="+mn-ea"/>
                  <a:cs typeface="Arial"/>
                </a:rPr>
                <a:t>      CaritasAU               @caritasaust           </a:t>
              </a:r>
              <a:r>
                <a:rPr lang="en-AU" sz="1800" i="0" kern="1200" baseline="0" dirty="0">
                  <a:solidFill>
                    <a:schemeClr val="bg1"/>
                  </a:solidFill>
                  <a:latin typeface="Felt Tip Roman" panose="03080502040305020204" pitchFamily="66" charset="0"/>
                  <a:ea typeface="+mn-ea"/>
                  <a:cs typeface="Arial"/>
                </a:rPr>
                <a:t>    </a:t>
              </a:r>
              <a:r>
                <a:rPr lang="en-AU" sz="1800" i="0" kern="1200" dirty="0">
                  <a:solidFill>
                    <a:schemeClr val="bg1"/>
                  </a:solidFill>
                  <a:latin typeface="Felt Tip Roman" panose="03080502040305020204" pitchFamily="66" charset="0"/>
                  <a:ea typeface="+mn-ea"/>
                  <a:cs typeface="Arial"/>
                </a:rPr>
                <a:t>@caritasaust </a:t>
              </a:r>
              <a:r>
                <a:rPr lang="en-AU" sz="1800" i="0" kern="1200" baseline="0" dirty="0">
                  <a:solidFill>
                    <a:schemeClr val="bg1"/>
                  </a:solidFill>
                  <a:latin typeface="Felt Tip Roman" panose="03080502040305020204" pitchFamily="66" charset="0"/>
                  <a:ea typeface="+mn-ea"/>
                  <a:cs typeface="Arial"/>
                </a:rPr>
                <a:t>              </a:t>
              </a:r>
              <a:r>
                <a:rPr lang="en-AU" sz="1800" i="0" kern="1200" dirty="0">
                  <a:solidFill>
                    <a:schemeClr val="bg1"/>
                  </a:solidFill>
                  <a:latin typeface="Felt Tip Roman" panose="03080502040305020204" pitchFamily="66" charset="0"/>
                  <a:ea typeface="+mn-ea"/>
                  <a:cs typeface="Arial"/>
                </a:rPr>
                <a:t>caritasaustralia</a:t>
              </a:r>
            </a:p>
            <a:p>
              <a:endParaRPr lang="en-AU" sz="1800" i="0" kern="1200" dirty="0">
                <a:solidFill>
                  <a:schemeClr val="bg1"/>
                </a:solidFill>
                <a:latin typeface="Arial"/>
                <a:ea typeface="+mn-ea"/>
                <a:cs typeface="Arial"/>
              </a:endParaRPr>
            </a:p>
          </p:txBody>
        </p:sp>
        <p:sp>
          <p:nvSpPr>
            <p:cNvPr id="9" name="TextBox 8"/>
            <p:cNvSpPr txBox="1"/>
            <p:nvPr userDrawn="1"/>
          </p:nvSpPr>
          <p:spPr>
            <a:xfrm>
              <a:off x="2306651" y="3978068"/>
              <a:ext cx="5865749"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2400" b="1" i="0" u="none" kern="1200" spc="600" baseline="0" dirty="0">
                  <a:solidFill>
                    <a:schemeClr val="bg1"/>
                  </a:solidFill>
                  <a:latin typeface="Roboto light" pitchFamily="2" charset="0"/>
                  <a:ea typeface="Roboto light" pitchFamily="2" charset="0"/>
                  <a:cs typeface="Arial"/>
                </a:rPr>
                <a:t>www.caritas.org.au</a:t>
              </a:r>
            </a:p>
            <a:p>
              <a:endParaRPr lang="en-AU" sz="2400" spc="600" baseline="0" dirty="0">
                <a:solidFill>
                  <a:schemeClr val="bg1"/>
                </a:solidFill>
                <a:latin typeface="Roboto light" pitchFamily="2" charset="0"/>
                <a:ea typeface="Roboto light" pitchFamily="2" charset="0"/>
              </a:endParaRPr>
            </a:p>
          </p:txBody>
        </p:sp>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0472" y="3327862"/>
              <a:ext cx="397112" cy="389170"/>
            </a:xfrm>
            <a:prstGeom prst="rect">
              <a:avLst/>
            </a:prstGeom>
          </p:spPr>
        </p:pic>
        <p:pic>
          <p:nvPicPr>
            <p:cNvPr id="11" name="Picture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36693" y="3323891"/>
              <a:ext cx="397112" cy="393141"/>
            </a:xfrm>
            <a:prstGeom prst="rect">
              <a:avLst/>
            </a:prstGeom>
          </p:spPr>
        </p:pic>
        <p:pic>
          <p:nvPicPr>
            <p:cNvPr id="12" name="Picture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302580" y="3322250"/>
              <a:ext cx="397112" cy="381228"/>
            </a:xfrm>
            <a:prstGeom prst="rect">
              <a:avLst/>
            </a:prstGeom>
          </p:spPr>
        </p:pic>
        <p:pic>
          <p:nvPicPr>
            <p:cNvPr id="13" name="Picture 1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585988" y="3331833"/>
              <a:ext cx="397112" cy="385199"/>
            </a:xfrm>
            <a:prstGeom prst="rect">
              <a:avLst/>
            </a:prstGeom>
          </p:spPr>
        </p:pic>
      </p:grpSp>
    </p:spTree>
    <p:extLst>
      <p:ext uri="{BB962C8B-B14F-4D97-AF65-F5344CB8AC3E}">
        <p14:creationId xmlns:p14="http://schemas.microsoft.com/office/powerpoint/2010/main" val="42799002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grpSp>
        <p:nvGrpSpPr>
          <p:cNvPr id="10" name="Group 9"/>
          <p:cNvGrpSpPr/>
          <p:nvPr userDrawn="1"/>
        </p:nvGrpSpPr>
        <p:grpSpPr>
          <a:xfrm>
            <a:off x="432814" y="1628800"/>
            <a:ext cx="10115850" cy="4752528"/>
            <a:chOff x="432814" y="1628800"/>
            <a:chExt cx="10115850" cy="4752528"/>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75769" y="3284984"/>
              <a:ext cx="476250" cy="466725"/>
            </a:xfrm>
            <a:prstGeom prst="rect">
              <a:avLst/>
            </a:prstGeom>
          </p:spPr>
        </p:pic>
        <p:grpSp>
          <p:nvGrpSpPr>
            <p:cNvPr id="12" name="Group 11"/>
            <p:cNvGrpSpPr/>
            <p:nvPr userDrawn="1"/>
          </p:nvGrpSpPr>
          <p:grpSpPr>
            <a:xfrm>
              <a:off x="432814" y="1628800"/>
              <a:ext cx="10115850" cy="4752528"/>
              <a:chOff x="432814" y="1628800"/>
              <a:chExt cx="10115850" cy="4752528"/>
            </a:xfrm>
          </p:grpSpPr>
          <p:sp>
            <p:nvSpPr>
              <p:cNvPr id="14" name="Rectangle 13"/>
              <p:cNvSpPr/>
              <p:nvPr userDrawn="1"/>
            </p:nvSpPr>
            <p:spPr>
              <a:xfrm>
                <a:off x="539552" y="3298638"/>
                <a:ext cx="10009112" cy="646331"/>
              </a:xfrm>
              <a:prstGeom prst="rect">
                <a:avLst/>
              </a:prstGeom>
            </p:spPr>
            <p:txBody>
              <a:bodyPr wrap="square">
                <a:spAutoFit/>
              </a:bodyPr>
              <a:lstStyle/>
              <a:p>
                <a:r>
                  <a:rPr lang="en-AU" sz="1800" i="0" kern="1200" dirty="0">
                    <a:solidFill>
                      <a:schemeClr val="bg1"/>
                    </a:solidFill>
                    <a:latin typeface="Felt Tip Roman" panose="03080502040305020204" pitchFamily="66" charset="0"/>
                    <a:ea typeface="+mn-ea"/>
                    <a:cs typeface="Arial"/>
                  </a:rPr>
                  <a:t>      </a:t>
                </a:r>
                <a:r>
                  <a:rPr lang="en-AU" sz="1800" i="0" kern="1200" dirty="0">
                    <a:solidFill>
                      <a:schemeClr val="tx2"/>
                    </a:solidFill>
                    <a:latin typeface="Felt Tip Roman" panose="03080502040305020204" pitchFamily="66" charset="0"/>
                    <a:ea typeface="+mn-ea"/>
                    <a:cs typeface="Arial"/>
                  </a:rPr>
                  <a:t>CaritasAU               @caritasaust           </a:t>
                </a:r>
                <a:r>
                  <a:rPr lang="en-AU" sz="1800" i="0" kern="1200" baseline="0" dirty="0">
                    <a:solidFill>
                      <a:schemeClr val="tx2"/>
                    </a:solidFill>
                    <a:latin typeface="Felt Tip Roman" panose="03080502040305020204" pitchFamily="66" charset="0"/>
                    <a:ea typeface="+mn-ea"/>
                    <a:cs typeface="Arial"/>
                  </a:rPr>
                  <a:t>    </a:t>
                </a:r>
                <a:r>
                  <a:rPr lang="en-AU" sz="1800" i="0" kern="1200" dirty="0">
                    <a:solidFill>
                      <a:schemeClr val="tx2"/>
                    </a:solidFill>
                    <a:latin typeface="Felt Tip Roman" panose="03080502040305020204" pitchFamily="66" charset="0"/>
                    <a:ea typeface="+mn-ea"/>
                    <a:cs typeface="Arial"/>
                  </a:rPr>
                  <a:t>@caritasaust </a:t>
                </a:r>
                <a:r>
                  <a:rPr lang="en-AU" sz="1800" i="0" kern="1200" baseline="0" dirty="0">
                    <a:solidFill>
                      <a:schemeClr val="tx2"/>
                    </a:solidFill>
                    <a:latin typeface="Felt Tip Roman" panose="03080502040305020204" pitchFamily="66" charset="0"/>
                    <a:ea typeface="+mn-ea"/>
                    <a:cs typeface="Arial"/>
                  </a:rPr>
                  <a:t>              </a:t>
                </a:r>
                <a:r>
                  <a:rPr lang="en-AU" sz="1800" i="0" kern="1200" dirty="0">
                    <a:solidFill>
                      <a:schemeClr val="tx2"/>
                    </a:solidFill>
                    <a:latin typeface="Felt Tip Roman" panose="03080502040305020204" pitchFamily="66" charset="0"/>
                    <a:ea typeface="+mn-ea"/>
                    <a:cs typeface="Arial"/>
                  </a:rPr>
                  <a:t>caritasaustralia</a:t>
                </a:r>
              </a:p>
              <a:p>
                <a:endParaRPr lang="en-AU" sz="1800" i="0" kern="1200" dirty="0">
                  <a:solidFill>
                    <a:schemeClr val="tx2"/>
                  </a:solidFill>
                  <a:latin typeface="Arial"/>
                  <a:ea typeface="+mn-ea"/>
                  <a:cs typeface="Arial"/>
                </a:endParaRPr>
              </a:p>
            </p:txBody>
          </p:sp>
          <p:sp>
            <p:nvSpPr>
              <p:cNvPr id="15" name="TextBox 14"/>
              <p:cNvSpPr txBox="1"/>
              <p:nvPr userDrawn="1"/>
            </p:nvSpPr>
            <p:spPr>
              <a:xfrm>
                <a:off x="2411760" y="4071257"/>
                <a:ext cx="5865749"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2400" b="0" kern="1200" spc="600" dirty="0">
                    <a:solidFill>
                      <a:schemeClr val="tx2"/>
                    </a:solidFill>
                    <a:latin typeface="Roboto light" pitchFamily="2" charset="0"/>
                    <a:ea typeface="Roboto light" pitchFamily="2" charset="0"/>
                    <a:cs typeface="+mn-cs"/>
                  </a:rPr>
                  <a:t>www.caritas.org.au</a:t>
                </a:r>
              </a:p>
              <a:p>
                <a:endParaRPr lang="en-AU" sz="2400" kern="1200" spc="600" dirty="0">
                  <a:solidFill>
                    <a:schemeClr val="tx2"/>
                  </a:solidFill>
                  <a:latin typeface="Roboto light" pitchFamily="2" charset="0"/>
                  <a:ea typeface="Roboto light" pitchFamily="2" charset="0"/>
                  <a:cs typeface="+mn-cs"/>
                </a:endParaRPr>
              </a:p>
            </p:txBody>
          </p:sp>
          <p:sp>
            <p:nvSpPr>
              <p:cNvPr id="16" name="TextBox 15"/>
              <p:cNvSpPr txBox="1"/>
              <p:nvPr userDrawn="1"/>
            </p:nvSpPr>
            <p:spPr>
              <a:xfrm>
                <a:off x="2214530" y="1628800"/>
                <a:ext cx="4589718" cy="1323439"/>
              </a:xfrm>
              <a:prstGeom prst="rect">
                <a:avLst/>
              </a:prstGeom>
              <a:noFill/>
            </p:spPr>
            <p:txBody>
              <a:bodyPr wrap="none" rtlCol="0">
                <a:spAutoFit/>
              </a:bodyPr>
              <a:lstStyle/>
              <a:p>
                <a:r>
                  <a:rPr lang="en-AU" sz="8000" dirty="0">
                    <a:solidFill>
                      <a:schemeClr val="tx2"/>
                    </a:solidFill>
                    <a:latin typeface="Felt Tip Roman" panose="03080502040305020204" pitchFamily="66" charset="0"/>
                  </a:rPr>
                  <a:t>Thank</a:t>
                </a:r>
                <a:r>
                  <a:rPr lang="en-AU" sz="8000" baseline="0" dirty="0">
                    <a:solidFill>
                      <a:schemeClr val="tx2"/>
                    </a:solidFill>
                    <a:latin typeface="Felt Tip Roman" panose="03080502040305020204" pitchFamily="66" charset="0"/>
                  </a:rPr>
                  <a:t> you</a:t>
                </a:r>
                <a:endParaRPr lang="en-AU" sz="8000" dirty="0">
                  <a:solidFill>
                    <a:schemeClr val="tx2"/>
                  </a:solidFill>
                  <a:latin typeface="Felt Tip Roman" panose="03080502040305020204" pitchFamily="66" charset="0"/>
                </a:endParaRPr>
              </a:p>
            </p:txBody>
          </p:sp>
          <p:pic>
            <p:nvPicPr>
              <p:cNvPr id="17" name="Picture 16" descr="CaritasAU_MasterLogo-tagline_H_POS_CMYK.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6136" y="5910483"/>
                <a:ext cx="2628157" cy="470845"/>
              </a:xfrm>
              <a:prstGeom prst="rect">
                <a:avLst/>
              </a:prstGeom>
            </p:spPr>
          </p:pic>
          <p:pic>
            <p:nvPicPr>
              <p:cNvPr id="18" name="Picture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2814" y="3250307"/>
                <a:ext cx="476250" cy="466725"/>
              </a:xfrm>
              <a:prstGeom prst="rect">
                <a:avLst/>
              </a:prstGeom>
            </p:spPr>
          </p:pic>
          <p:pic>
            <p:nvPicPr>
              <p:cNvPr id="19" name="Picture 1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63011" y="3284984"/>
                <a:ext cx="476250" cy="466725"/>
              </a:xfrm>
              <a:prstGeom prst="rect">
                <a:avLst/>
              </a:prstGeom>
            </p:spPr>
          </p:pic>
        </p:grpSp>
        <p:pic>
          <p:nvPicPr>
            <p:cNvPr id="13" name="Picture 1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546419" y="3284984"/>
              <a:ext cx="476250" cy="466725"/>
            </a:xfrm>
            <a:prstGeom prst="rect">
              <a:avLst/>
            </a:prstGeom>
          </p:spPr>
        </p:pic>
      </p:grpSp>
    </p:spTree>
    <p:extLst>
      <p:ext uri="{BB962C8B-B14F-4D97-AF65-F5344CB8AC3E}">
        <p14:creationId xmlns:p14="http://schemas.microsoft.com/office/powerpoint/2010/main" val="16926299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ank you descriptor">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a:prstGeom prst="rect">
            <a:avLst/>
          </a:prstGeom>
        </p:spPr>
        <p:txBody>
          <a:bodyPr/>
          <a:lstStyle>
            <a:lvl1pPr>
              <a:defRPr sz="1000">
                <a:solidFill>
                  <a:schemeClr val="bg1"/>
                </a:solidFill>
                <a:latin typeface="Arial"/>
                <a:cs typeface="Arial"/>
              </a:defRPr>
            </a:lvl1pPr>
          </a:lstStyle>
          <a:p>
            <a:r>
              <a:rPr lang="en-US" dirty="0"/>
              <a:t>Last updated: </a:t>
            </a:r>
            <a:fld id="{EE8934FF-BD4A-0141-A604-8E0ACB03DCC7}" type="datetimeFigureOut">
              <a:rPr lang="en-US" smtClean="0"/>
              <a:pPr/>
              <a:t>10/5/2018</a:t>
            </a:fld>
            <a:endParaRPr lang="en-US" dirty="0"/>
          </a:p>
        </p:txBody>
      </p:sp>
      <p:pic>
        <p:nvPicPr>
          <p:cNvPr id="5" name="Picture 4" descr="CaritasAU_MasterLogo-descriptor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52120" y="5858211"/>
            <a:ext cx="2880320" cy="477501"/>
          </a:xfrm>
          <a:prstGeom prst="rect">
            <a:avLst/>
          </a:prstGeom>
        </p:spPr>
      </p:pic>
      <p:pic>
        <p:nvPicPr>
          <p:cNvPr id="7" name="Picture 6" descr="Thank you.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67987" y="1484784"/>
            <a:ext cx="4608269" cy="1450751"/>
          </a:xfrm>
          <a:prstGeom prst="rect">
            <a:avLst/>
          </a:prstGeom>
        </p:spPr>
      </p:pic>
      <p:grpSp>
        <p:nvGrpSpPr>
          <p:cNvPr id="8" name="Group 7"/>
          <p:cNvGrpSpPr/>
          <p:nvPr userDrawn="1"/>
        </p:nvGrpSpPr>
        <p:grpSpPr>
          <a:xfrm>
            <a:off x="430472" y="3298638"/>
            <a:ext cx="10118192" cy="1510427"/>
            <a:chOff x="430472" y="3298638"/>
            <a:chExt cx="10118192" cy="1510427"/>
          </a:xfrm>
        </p:grpSpPr>
        <p:sp>
          <p:nvSpPr>
            <p:cNvPr id="9" name="Rectangle 8"/>
            <p:cNvSpPr/>
            <p:nvPr userDrawn="1"/>
          </p:nvSpPr>
          <p:spPr>
            <a:xfrm>
              <a:off x="539552" y="3298638"/>
              <a:ext cx="10009112" cy="646331"/>
            </a:xfrm>
            <a:prstGeom prst="rect">
              <a:avLst/>
            </a:prstGeom>
          </p:spPr>
          <p:txBody>
            <a:bodyPr wrap="square">
              <a:spAutoFit/>
            </a:bodyPr>
            <a:lstStyle/>
            <a:p>
              <a:r>
                <a:rPr lang="en-AU" sz="1800" i="0" kern="1200" dirty="0">
                  <a:solidFill>
                    <a:schemeClr val="bg1"/>
                  </a:solidFill>
                  <a:latin typeface="Felt Tip Roman" panose="03080502040305020204" pitchFamily="66" charset="0"/>
                  <a:ea typeface="+mn-ea"/>
                  <a:cs typeface="Arial"/>
                </a:rPr>
                <a:t>      CaritasAU               @caritasaust           </a:t>
              </a:r>
              <a:r>
                <a:rPr lang="en-AU" sz="1800" i="0" kern="1200" baseline="0" dirty="0">
                  <a:solidFill>
                    <a:schemeClr val="bg1"/>
                  </a:solidFill>
                  <a:latin typeface="Felt Tip Roman" panose="03080502040305020204" pitchFamily="66" charset="0"/>
                  <a:ea typeface="+mn-ea"/>
                  <a:cs typeface="Arial"/>
                </a:rPr>
                <a:t>    </a:t>
              </a:r>
              <a:r>
                <a:rPr lang="en-AU" sz="1800" i="0" kern="1200" dirty="0">
                  <a:solidFill>
                    <a:schemeClr val="bg1"/>
                  </a:solidFill>
                  <a:latin typeface="Felt Tip Roman" panose="03080502040305020204" pitchFamily="66" charset="0"/>
                  <a:ea typeface="+mn-ea"/>
                  <a:cs typeface="Arial"/>
                </a:rPr>
                <a:t>@caritasaust </a:t>
              </a:r>
              <a:r>
                <a:rPr lang="en-AU" sz="1800" i="0" kern="1200" baseline="0" dirty="0">
                  <a:solidFill>
                    <a:schemeClr val="bg1"/>
                  </a:solidFill>
                  <a:latin typeface="Felt Tip Roman" panose="03080502040305020204" pitchFamily="66" charset="0"/>
                  <a:ea typeface="+mn-ea"/>
                  <a:cs typeface="Arial"/>
                </a:rPr>
                <a:t>              </a:t>
              </a:r>
              <a:r>
                <a:rPr lang="en-AU" sz="1800" i="0" kern="1200" dirty="0">
                  <a:solidFill>
                    <a:schemeClr val="bg1"/>
                  </a:solidFill>
                  <a:latin typeface="Felt Tip Roman" panose="03080502040305020204" pitchFamily="66" charset="0"/>
                  <a:ea typeface="+mn-ea"/>
                  <a:cs typeface="Arial"/>
                </a:rPr>
                <a:t>caritasaustralia</a:t>
              </a:r>
            </a:p>
            <a:p>
              <a:endParaRPr lang="en-AU" sz="1800" i="0" kern="1200" dirty="0">
                <a:solidFill>
                  <a:schemeClr val="bg1"/>
                </a:solidFill>
                <a:latin typeface="Arial"/>
                <a:ea typeface="+mn-ea"/>
                <a:cs typeface="Arial"/>
              </a:endParaRPr>
            </a:p>
          </p:txBody>
        </p:sp>
        <p:sp>
          <p:nvSpPr>
            <p:cNvPr id="10" name="TextBox 9"/>
            <p:cNvSpPr txBox="1"/>
            <p:nvPr userDrawn="1"/>
          </p:nvSpPr>
          <p:spPr>
            <a:xfrm>
              <a:off x="2306651" y="3978068"/>
              <a:ext cx="5865749"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2400" b="1" i="0" u="none" kern="1200" spc="600" baseline="0" dirty="0">
                  <a:solidFill>
                    <a:schemeClr val="bg1"/>
                  </a:solidFill>
                  <a:latin typeface="Roboto light" pitchFamily="2" charset="0"/>
                  <a:ea typeface="Roboto light" pitchFamily="2" charset="0"/>
                  <a:cs typeface="Arial"/>
                </a:rPr>
                <a:t>www.caritas.org.au</a:t>
              </a:r>
            </a:p>
            <a:p>
              <a:endParaRPr lang="en-AU" sz="2400" spc="600" baseline="0" dirty="0">
                <a:solidFill>
                  <a:schemeClr val="bg1"/>
                </a:solidFill>
                <a:latin typeface="Roboto light" pitchFamily="2" charset="0"/>
                <a:ea typeface="Roboto light" pitchFamily="2" charset="0"/>
              </a:endParaRPr>
            </a:p>
          </p:txBody>
        </p:sp>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0472" y="3327862"/>
              <a:ext cx="397112" cy="389170"/>
            </a:xfrm>
            <a:prstGeom prst="rect">
              <a:avLst/>
            </a:prstGeom>
          </p:spPr>
        </p:pic>
        <p:pic>
          <p:nvPicPr>
            <p:cNvPr id="12" name="Picture 1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36693" y="3323891"/>
              <a:ext cx="397112" cy="393141"/>
            </a:xfrm>
            <a:prstGeom prst="rect">
              <a:avLst/>
            </a:prstGeom>
          </p:spPr>
        </p:pic>
        <p:pic>
          <p:nvPicPr>
            <p:cNvPr id="13" name="Picture 1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302580" y="3322250"/>
              <a:ext cx="397112" cy="381228"/>
            </a:xfrm>
            <a:prstGeom prst="rect">
              <a:avLst/>
            </a:prstGeom>
          </p:spPr>
        </p:pic>
        <p:pic>
          <p:nvPicPr>
            <p:cNvPr id="14" name="Picture 1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585988" y="3331833"/>
              <a:ext cx="397112" cy="385199"/>
            </a:xfrm>
            <a:prstGeom prst="rect">
              <a:avLst/>
            </a:prstGeom>
          </p:spPr>
        </p:pic>
      </p:grpSp>
    </p:spTree>
    <p:extLst>
      <p:ext uri="{BB962C8B-B14F-4D97-AF65-F5344CB8AC3E}">
        <p14:creationId xmlns:p14="http://schemas.microsoft.com/office/powerpoint/2010/main" val="11219888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aritas Colour Palette">
    <p:bg>
      <p:bgPr>
        <a:solidFill>
          <a:schemeClr val="bg1"/>
        </a:solidFill>
        <a:effectLst/>
      </p:bgPr>
    </p:bg>
    <p:spTree>
      <p:nvGrpSpPr>
        <p:cNvPr id="1" name=""/>
        <p:cNvGrpSpPr/>
        <p:nvPr/>
      </p:nvGrpSpPr>
      <p:grpSpPr>
        <a:xfrm>
          <a:off x="0" y="0"/>
          <a:ext cx="0" cy="0"/>
          <a:chOff x="0" y="0"/>
          <a:chExt cx="0" cy="0"/>
        </a:xfrm>
      </p:grpSpPr>
      <p:sp>
        <p:nvSpPr>
          <p:cNvPr id="3" name="Freeform 1"/>
          <p:cNvSpPr>
            <a:spLocks noChangeArrowheads="1"/>
          </p:cNvSpPr>
          <p:nvPr userDrawn="1"/>
        </p:nvSpPr>
        <p:spPr bwMode="auto">
          <a:xfrm>
            <a:off x="108962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3CA00"/>
          </a:solidFill>
          <a:ln>
            <a:noFill/>
          </a:ln>
          <a:effectLst/>
        </p:spPr>
        <p:txBody>
          <a:bodyPr wrap="none" anchor="ctr"/>
          <a:lstStyle/>
          <a:p>
            <a:endParaRPr lang="en-US"/>
          </a:p>
        </p:txBody>
      </p:sp>
      <p:sp>
        <p:nvSpPr>
          <p:cNvPr id="4" name="Freeform 1"/>
          <p:cNvSpPr>
            <a:spLocks noChangeArrowheads="1"/>
          </p:cNvSpPr>
          <p:nvPr userDrawn="1"/>
        </p:nvSpPr>
        <p:spPr bwMode="auto">
          <a:xfrm>
            <a:off x="199734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9894C"/>
          </a:solidFill>
          <a:ln>
            <a:noFill/>
          </a:ln>
          <a:effectLst/>
        </p:spPr>
        <p:txBody>
          <a:bodyPr wrap="none" anchor="ctr"/>
          <a:lstStyle/>
          <a:p>
            <a:endParaRPr lang="en-US"/>
          </a:p>
        </p:txBody>
      </p:sp>
      <p:sp>
        <p:nvSpPr>
          <p:cNvPr id="5" name="Freeform 1"/>
          <p:cNvSpPr>
            <a:spLocks noChangeArrowheads="1"/>
          </p:cNvSpPr>
          <p:nvPr userDrawn="1"/>
        </p:nvSpPr>
        <p:spPr bwMode="auto">
          <a:xfrm>
            <a:off x="290506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6" name="Freeform 1"/>
          <p:cNvSpPr>
            <a:spLocks noChangeArrowheads="1"/>
          </p:cNvSpPr>
          <p:nvPr userDrawn="1"/>
        </p:nvSpPr>
        <p:spPr bwMode="auto">
          <a:xfrm>
            <a:off x="381278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58825"/>
          </a:solidFill>
          <a:ln>
            <a:noFill/>
          </a:ln>
          <a:effectLst/>
        </p:spPr>
        <p:txBody>
          <a:bodyPr wrap="none" anchor="ctr"/>
          <a:lstStyle/>
          <a:p>
            <a:endParaRPr lang="en-US"/>
          </a:p>
        </p:txBody>
      </p:sp>
      <p:sp>
        <p:nvSpPr>
          <p:cNvPr id="7" name="Freeform 1"/>
          <p:cNvSpPr>
            <a:spLocks noChangeArrowheads="1"/>
          </p:cNvSpPr>
          <p:nvPr userDrawn="1"/>
        </p:nvSpPr>
        <p:spPr bwMode="auto">
          <a:xfrm>
            <a:off x="472050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A3401C"/>
          </a:solidFill>
          <a:ln>
            <a:noFill/>
          </a:ln>
          <a:effectLst/>
        </p:spPr>
        <p:txBody>
          <a:bodyPr wrap="none" anchor="ctr"/>
          <a:lstStyle/>
          <a:p>
            <a:endParaRPr lang="en-US"/>
          </a:p>
        </p:txBody>
      </p:sp>
      <p:sp>
        <p:nvSpPr>
          <p:cNvPr id="8" name="Freeform 1"/>
          <p:cNvSpPr>
            <a:spLocks noChangeArrowheads="1"/>
          </p:cNvSpPr>
          <p:nvPr userDrawn="1"/>
        </p:nvSpPr>
        <p:spPr bwMode="auto">
          <a:xfrm>
            <a:off x="562822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006A8A"/>
          </a:solidFill>
          <a:ln>
            <a:noFill/>
          </a:ln>
          <a:effectLst/>
        </p:spPr>
        <p:txBody>
          <a:bodyPr wrap="none" anchor="ctr"/>
          <a:lstStyle/>
          <a:p>
            <a:endParaRPr lang="en-US"/>
          </a:p>
        </p:txBody>
      </p:sp>
      <p:sp>
        <p:nvSpPr>
          <p:cNvPr id="9" name="Freeform 1"/>
          <p:cNvSpPr>
            <a:spLocks noChangeArrowheads="1"/>
          </p:cNvSpPr>
          <p:nvPr userDrawn="1"/>
        </p:nvSpPr>
        <p:spPr bwMode="auto">
          <a:xfrm>
            <a:off x="653594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006C71"/>
          </a:solidFill>
          <a:ln>
            <a:noFill/>
          </a:ln>
          <a:effectLst/>
        </p:spPr>
        <p:txBody>
          <a:bodyPr wrap="none" anchor="ctr"/>
          <a:lstStyle/>
          <a:p>
            <a:endParaRPr lang="en-US"/>
          </a:p>
        </p:txBody>
      </p:sp>
      <p:sp>
        <p:nvSpPr>
          <p:cNvPr id="10" name="Freeform 1"/>
          <p:cNvSpPr>
            <a:spLocks noChangeArrowheads="1"/>
          </p:cNvSpPr>
          <p:nvPr userDrawn="1"/>
        </p:nvSpPr>
        <p:spPr bwMode="auto">
          <a:xfrm>
            <a:off x="744366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6005B"/>
          </a:solidFill>
          <a:ln>
            <a:noFill/>
          </a:ln>
          <a:effectLst/>
        </p:spPr>
        <p:txBody>
          <a:bodyPr wrap="none" anchor="ctr"/>
          <a:lstStyle/>
          <a:p>
            <a:endParaRPr lang="en-US"/>
          </a:p>
        </p:txBody>
      </p:sp>
      <p:sp>
        <p:nvSpPr>
          <p:cNvPr id="11" name="Freeform 1"/>
          <p:cNvSpPr>
            <a:spLocks noChangeArrowheads="1"/>
          </p:cNvSpPr>
          <p:nvPr userDrawn="1"/>
        </p:nvSpPr>
        <p:spPr bwMode="auto">
          <a:xfrm>
            <a:off x="8318511"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6E3A6E"/>
          </a:solidFill>
          <a:ln>
            <a:noFill/>
          </a:ln>
          <a:effectLst/>
        </p:spPr>
        <p:txBody>
          <a:bodyPr wrap="none" anchor="ctr"/>
          <a:lstStyle/>
          <a:p>
            <a:endParaRPr lang="en-US"/>
          </a:p>
        </p:txBody>
      </p:sp>
      <p:sp>
        <p:nvSpPr>
          <p:cNvPr id="12" name="Freeform 1"/>
          <p:cNvSpPr>
            <a:spLocks noChangeArrowheads="1"/>
          </p:cNvSpPr>
          <p:nvPr userDrawn="1"/>
        </p:nvSpPr>
        <p:spPr bwMode="auto">
          <a:xfrm>
            <a:off x="18190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82908"/>
          </a:solidFill>
          <a:ln>
            <a:noFill/>
          </a:ln>
          <a:effectLst/>
        </p:spPr>
        <p:txBody>
          <a:bodyPr wrap="none" anchor="ctr"/>
          <a:lstStyle/>
          <a:p>
            <a:endParaRPr lang="en-US"/>
          </a:p>
        </p:txBody>
      </p:sp>
      <p:sp>
        <p:nvSpPr>
          <p:cNvPr id="15" name="Freeform 1"/>
          <p:cNvSpPr>
            <a:spLocks noChangeArrowheads="1"/>
          </p:cNvSpPr>
          <p:nvPr userDrawn="1"/>
        </p:nvSpPr>
        <p:spPr bwMode="auto">
          <a:xfrm>
            <a:off x="108962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F7E800"/>
          </a:solidFill>
          <a:ln>
            <a:noFill/>
          </a:ln>
          <a:effectLst/>
        </p:spPr>
        <p:txBody>
          <a:bodyPr wrap="none" anchor="ctr"/>
          <a:lstStyle/>
          <a:p>
            <a:endParaRPr lang="en-US"/>
          </a:p>
        </p:txBody>
      </p:sp>
      <p:sp>
        <p:nvSpPr>
          <p:cNvPr id="16" name="Freeform 1"/>
          <p:cNvSpPr>
            <a:spLocks noChangeArrowheads="1"/>
          </p:cNvSpPr>
          <p:nvPr userDrawn="1"/>
        </p:nvSpPr>
        <p:spPr bwMode="auto">
          <a:xfrm>
            <a:off x="199734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3A423"/>
          </a:solidFill>
          <a:ln>
            <a:noFill/>
          </a:ln>
          <a:effectLst/>
        </p:spPr>
        <p:txBody>
          <a:bodyPr wrap="none" anchor="ctr"/>
          <a:lstStyle/>
          <a:p>
            <a:endParaRPr lang="en-US"/>
          </a:p>
        </p:txBody>
      </p:sp>
      <p:sp>
        <p:nvSpPr>
          <p:cNvPr id="17" name="Freeform 1"/>
          <p:cNvSpPr>
            <a:spLocks noChangeArrowheads="1"/>
          </p:cNvSpPr>
          <p:nvPr userDrawn="1"/>
        </p:nvSpPr>
        <p:spPr bwMode="auto">
          <a:xfrm>
            <a:off x="290506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A1C035"/>
          </a:solidFill>
          <a:ln>
            <a:noFill/>
          </a:ln>
          <a:effectLst/>
        </p:spPr>
        <p:txBody>
          <a:bodyPr wrap="none" anchor="ctr"/>
          <a:lstStyle/>
          <a:p>
            <a:endParaRPr lang="en-US"/>
          </a:p>
        </p:txBody>
      </p:sp>
      <p:sp>
        <p:nvSpPr>
          <p:cNvPr id="18" name="Freeform 1"/>
          <p:cNvSpPr>
            <a:spLocks noChangeArrowheads="1"/>
          </p:cNvSpPr>
          <p:nvPr userDrawn="1"/>
        </p:nvSpPr>
        <p:spPr bwMode="auto">
          <a:xfrm>
            <a:off x="381278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5AF0B"/>
          </a:solidFill>
          <a:ln>
            <a:noFill/>
          </a:ln>
          <a:effectLst/>
        </p:spPr>
        <p:txBody>
          <a:bodyPr wrap="none" anchor="ctr"/>
          <a:lstStyle/>
          <a:p>
            <a:endParaRPr lang="en-US"/>
          </a:p>
        </p:txBody>
      </p:sp>
      <p:sp>
        <p:nvSpPr>
          <p:cNvPr id="19" name="Freeform 1"/>
          <p:cNvSpPr>
            <a:spLocks noChangeArrowheads="1"/>
          </p:cNvSpPr>
          <p:nvPr userDrawn="1"/>
        </p:nvSpPr>
        <p:spPr bwMode="auto">
          <a:xfrm>
            <a:off x="472050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A977B"/>
          </a:solidFill>
          <a:ln>
            <a:noFill/>
          </a:ln>
          <a:effectLst/>
        </p:spPr>
        <p:txBody>
          <a:bodyPr wrap="none" anchor="ctr"/>
          <a:lstStyle/>
          <a:p>
            <a:endParaRPr lang="en-US"/>
          </a:p>
        </p:txBody>
      </p:sp>
      <p:sp>
        <p:nvSpPr>
          <p:cNvPr id="20" name="Freeform 1"/>
          <p:cNvSpPr>
            <a:spLocks noChangeArrowheads="1"/>
          </p:cNvSpPr>
          <p:nvPr userDrawn="1"/>
        </p:nvSpPr>
        <p:spPr bwMode="auto">
          <a:xfrm>
            <a:off x="562822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3C4F0"/>
          </a:solidFill>
          <a:ln>
            <a:noFill/>
          </a:ln>
          <a:effectLst/>
        </p:spPr>
        <p:txBody>
          <a:bodyPr wrap="none" anchor="ctr"/>
          <a:lstStyle/>
          <a:p>
            <a:endParaRPr lang="en-US"/>
          </a:p>
        </p:txBody>
      </p:sp>
      <p:sp>
        <p:nvSpPr>
          <p:cNvPr id="21" name="Freeform 1"/>
          <p:cNvSpPr>
            <a:spLocks noChangeArrowheads="1"/>
          </p:cNvSpPr>
          <p:nvPr userDrawn="1"/>
        </p:nvSpPr>
        <p:spPr bwMode="auto">
          <a:xfrm>
            <a:off x="653594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6AEB3"/>
          </a:solidFill>
          <a:ln>
            <a:noFill/>
          </a:ln>
          <a:effectLst/>
        </p:spPr>
        <p:txBody>
          <a:bodyPr wrap="none" anchor="ctr"/>
          <a:lstStyle/>
          <a:p>
            <a:endParaRPr lang="en-US"/>
          </a:p>
        </p:txBody>
      </p:sp>
      <p:sp>
        <p:nvSpPr>
          <p:cNvPr id="22" name="Freeform 1"/>
          <p:cNvSpPr>
            <a:spLocks noChangeArrowheads="1"/>
          </p:cNvSpPr>
          <p:nvPr userDrawn="1"/>
        </p:nvSpPr>
        <p:spPr bwMode="auto">
          <a:xfrm>
            <a:off x="744366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4006E"/>
          </a:solidFill>
          <a:ln>
            <a:noFill/>
          </a:ln>
          <a:effectLst/>
        </p:spPr>
        <p:txBody>
          <a:bodyPr wrap="none" anchor="ctr"/>
          <a:lstStyle/>
          <a:p>
            <a:endParaRPr lang="en-US"/>
          </a:p>
        </p:txBody>
      </p:sp>
      <p:sp>
        <p:nvSpPr>
          <p:cNvPr id="23" name="Freeform 1"/>
          <p:cNvSpPr>
            <a:spLocks noChangeArrowheads="1"/>
          </p:cNvSpPr>
          <p:nvPr userDrawn="1"/>
        </p:nvSpPr>
        <p:spPr bwMode="auto">
          <a:xfrm>
            <a:off x="8318511"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95297"/>
          </a:solidFill>
          <a:ln>
            <a:noFill/>
          </a:ln>
          <a:effectLst/>
        </p:spPr>
        <p:txBody>
          <a:bodyPr wrap="none" anchor="ctr"/>
          <a:lstStyle/>
          <a:p>
            <a:endParaRPr lang="en-US"/>
          </a:p>
        </p:txBody>
      </p:sp>
      <p:sp>
        <p:nvSpPr>
          <p:cNvPr id="24" name="Freeform 1"/>
          <p:cNvSpPr>
            <a:spLocks noChangeArrowheads="1"/>
          </p:cNvSpPr>
          <p:nvPr userDrawn="1"/>
        </p:nvSpPr>
        <p:spPr bwMode="auto">
          <a:xfrm>
            <a:off x="18190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0673D"/>
          </a:solidFill>
          <a:ln>
            <a:noFill/>
          </a:ln>
          <a:effectLst/>
        </p:spPr>
        <p:txBody>
          <a:bodyPr wrap="none" anchor="ctr"/>
          <a:lstStyle/>
          <a:p>
            <a:endParaRPr lang="en-US"/>
          </a:p>
        </p:txBody>
      </p:sp>
      <p:sp>
        <p:nvSpPr>
          <p:cNvPr id="26" name="Freeform 1"/>
          <p:cNvSpPr>
            <a:spLocks noChangeArrowheads="1"/>
          </p:cNvSpPr>
          <p:nvPr userDrawn="1"/>
        </p:nvSpPr>
        <p:spPr bwMode="auto">
          <a:xfrm>
            <a:off x="108962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FCEB8A"/>
          </a:solidFill>
          <a:ln>
            <a:noFill/>
          </a:ln>
          <a:effectLst/>
        </p:spPr>
        <p:txBody>
          <a:bodyPr wrap="none" anchor="ctr"/>
          <a:lstStyle/>
          <a:p>
            <a:endParaRPr lang="en-US"/>
          </a:p>
        </p:txBody>
      </p:sp>
      <p:sp>
        <p:nvSpPr>
          <p:cNvPr id="27" name="Freeform 1"/>
          <p:cNvSpPr>
            <a:spLocks noChangeArrowheads="1"/>
          </p:cNvSpPr>
          <p:nvPr userDrawn="1"/>
        </p:nvSpPr>
        <p:spPr bwMode="auto">
          <a:xfrm>
            <a:off x="199734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ABE7E"/>
          </a:solidFill>
          <a:ln>
            <a:noFill/>
          </a:ln>
          <a:effectLst/>
        </p:spPr>
        <p:txBody>
          <a:bodyPr wrap="none" anchor="ctr"/>
          <a:lstStyle/>
          <a:p>
            <a:endParaRPr lang="en-US"/>
          </a:p>
        </p:txBody>
      </p:sp>
      <p:sp>
        <p:nvSpPr>
          <p:cNvPr id="28" name="Freeform 1"/>
          <p:cNvSpPr>
            <a:spLocks noChangeArrowheads="1"/>
          </p:cNvSpPr>
          <p:nvPr userDrawn="1"/>
        </p:nvSpPr>
        <p:spPr bwMode="auto">
          <a:xfrm>
            <a:off x="290506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3DF9D"/>
          </a:solidFill>
          <a:ln>
            <a:noFill/>
          </a:ln>
          <a:effectLst/>
        </p:spPr>
        <p:txBody>
          <a:bodyPr wrap="none" anchor="ctr"/>
          <a:lstStyle/>
          <a:p>
            <a:endParaRPr lang="en-US"/>
          </a:p>
        </p:txBody>
      </p:sp>
      <p:sp>
        <p:nvSpPr>
          <p:cNvPr id="29" name="Freeform 1"/>
          <p:cNvSpPr>
            <a:spLocks noChangeArrowheads="1"/>
          </p:cNvSpPr>
          <p:nvPr userDrawn="1"/>
        </p:nvSpPr>
        <p:spPr bwMode="auto">
          <a:xfrm>
            <a:off x="381278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DE17C"/>
          </a:solidFill>
          <a:ln>
            <a:noFill/>
          </a:ln>
          <a:effectLst/>
        </p:spPr>
        <p:txBody>
          <a:bodyPr wrap="none" anchor="ctr"/>
          <a:lstStyle/>
          <a:p>
            <a:endParaRPr lang="en-US"/>
          </a:p>
        </p:txBody>
      </p:sp>
      <p:sp>
        <p:nvSpPr>
          <p:cNvPr id="30" name="Freeform 1"/>
          <p:cNvSpPr>
            <a:spLocks noChangeArrowheads="1"/>
          </p:cNvSpPr>
          <p:nvPr userDrawn="1"/>
        </p:nvSpPr>
        <p:spPr bwMode="auto">
          <a:xfrm>
            <a:off x="472050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CC17B"/>
          </a:solidFill>
          <a:ln>
            <a:noFill/>
          </a:ln>
          <a:effectLst/>
        </p:spPr>
        <p:txBody>
          <a:bodyPr wrap="none" anchor="ctr"/>
          <a:lstStyle/>
          <a:p>
            <a:endParaRPr lang="en-US"/>
          </a:p>
        </p:txBody>
      </p:sp>
      <p:sp>
        <p:nvSpPr>
          <p:cNvPr id="31" name="Freeform 1"/>
          <p:cNvSpPr>
            <a:spLocks noChangeArrowheads="1"/>
          </p:cNvSpPr>
          <p:nvPr userDrawn="1"/>
        </p:nvSpPr>
        <p:spPr bwMode="auto">
          <a:xfrm>
            <a:off x="562822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ADDF8"/>
          </a:solidFill>
          <a:ln>
            <a:noFill/>
          </a:ln>
          <a:effectLst/>
        </p:spPr>
        <p:txBody>
          <a:bodyPr wrap="none" anchor="ctr"/>
          <a:lstStyle/>
          <a:p>
            <a:endParaRPr lang="en-US"/>
          </a:p>
        </p:txBody>
      </p:sp>
      <p:sp>
        <p:nvSpPr>
          <p:cNvPr id="32" name="Freeform 1"/>
          <p:cNvSpPr>
            <a:spLocks noChangeArrowheads="1"/>
          </p:cNvSpPr>
          <p:nvPr userDrawn="1"/>
        </p:nvSpPr>
        <p:spPr bwMode="auto">
          <a:xfrm>
            <a:off x="653594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8E1DF"/>
          </a:solidFill>
          <a:ln>
            <a:noFill/>
          </a:ln>
          <a:effectLst/>
        </p:spPr>
        <p:txBody>
          <a:bodyPr wrap="none" anchor="ctr"/>
          <a:lstStyle/>
          <a:p>
            <a:endParaRPr lang="en-US"/>
          </a:p>
        </p:txBody>
      </p:sp>
      <p:sp>
        <p:nvSpPr>
          <p:cNvPr id="33" name="Freeform 1"/>
          <p:cNvSpPr>
            <a:spLocks noChangeArrowheads="1"/>
          </p:cNvSpPr>
          <p:nvPr userDrawn="1"/>
        </p:nvSpPr>
        <p:spPr bwMode="auto">
          <a:xfrm>
            <a:off x="744366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E9CB7"/>
          </a:solidFill>
          <a:ln>
            <a:noFill/>
          </a:ln>
          <a:effectLst/>
        </p:spPr>
        <p:txBody>
          <a:bodyPr wrap="none" anchor="ctr"/>
          <a:lstStyle/>
          <a:p>
            <a:endParaRPr lang="en-US"/>
          </a:p>
        </p:txBody>
      </p:sp>
      <p:sp>
        <p:nvSpPr>
          <p:cNvPr id="34" name="Freeform 1"/>
          <p:cNvSpPr>
            <a:spLocks noChangeArrowheads="1"/>
          </p:cNvSpPr>
          <p:nvPr userDrawn="1"/>
        </p:nvSpPr>
        <p:spPr bwMode="auto">
          <a:xfrm>
            <a:off x="8318511"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ECAE2"/>
          </a:solidFill>
          <a:ln>
            <a:noFill/>
          </a:ln>
          <a:effectLst/>
        </p:spPr>
        <p:txBody>
          <a:bodyPr wrap="none" anchor="ctr"/>
          <a:lstStyle/>
          <a:p>
            <a:endParaRPr lang="en-US"/>
          </a:p>
        </p:txBody>
      </p:sp>
      <p:sp>
        <p:nvSpPr>
          <p:cNvPr id="35" name="Freeform 1"/>
          <p:cNvSpPr>
            <a:spLocks noChangeArrowheads="1"/>
          </p:cNvSpPr>
          <p:nvPr userDrawn="1"/>
        </p:nvSpPr>
        <p:spPr bwMode="auto">
          <a:xfrm>
            <a:off x="18190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8BAB9"/>
          </a:solidFill>
          <a:ln>
            <a:noFill/>
          </a:ln>
          <a:effectLst/>
        </p:spPr>
        <p:txBody>
          <a:bodyPr wrap="none" anchor="ctr"/>
          <a:lstStyle/>
          <a:p>
            <a:endParaRPr lang="en-US"/>
          </a:p>
        </p:txBody>
      </p:sp>
      <p:sp>
        <p:nvSpPr>
          <p:cNvPr id="36" name="Rectangle 35"/>
          <p:cNvSpPr/>
          <p:nvPr userDrawn="1"/>
        </p:nvSpPr>
        <p:spPr>
          <a:xfrm>
            <a:off x="187040" y="1700808"/>
            <a:ext cx="663751"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185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46 </a:t>
            </a:r>
            <a:br>
              <a:rPr lang="en-US" sz="1400" b="0" i="0" u="none" strike="noStrike" kern="1200" baseline="0" dirty="0">
                <a:solidFill>
                  <a:schemeClr val="tx1"/>
                </a:solidFill>
                <a:latin typeface="+mn-lt"/>
                <a:ea typeface="+mn-ea"/>
                <a:cs typeface="+mn-cs"/>
              </a:rPr>
            </a:br>
            <a:r>
              <a:rPr lang="en-US" sz="1400" b="0" i="0" u="none" strike="noStrike" kern="1200" baseline="0">
                <a:solidFill>
                  <a:schemeClr val="tx1"/>
                </a:solidFill>
                <a:latin typeface="+mn-lt"/>
                <a:ea typeface="+mn-ea"/>
                <a:cs typeface="+mn-cs"/>
              </a:rPr>
              <a:t>B 27</a:t>
            </a:r>
            <a:endParaRPr lang="en-US" sz="1400" dirty="0"/>
          </a:p>
        </p:txBody>
      </p:sp>
      <p:sp>
        <p:nvSpPr>
          <p:cNvPr id="38" name="Rectangle 37"/>
          <p:cNvSpPr/>
          <p:nvPr userDrawn="1"/>
        </p:nvSpPr>
        <p:spPr>
          <a:xfrm>
            <a:off x="108962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227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202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0</a:t>
            </a:r>
            <a:endParaRPr lang="en-US" sz="1400" dirty="0"/>
          </a:p>
        </p:txBody>
      </p:sp>
      <p:sp>
        <p:nvSpPr>
          <p:cNvPr id="39" name="Rectangle 38"/>
          <p:cNvSpPr/>
          <p:nvPr userDrawn="1"/>
        </p:nvSpPr>
        <p:spPr>
          <a:xfrm>
            <a:off x="199734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217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137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76</a:t>
            </a:r>
            <a:endParaRPr lang="en-US" sz="1400" dirty="0"/>
          </a:p>
        </p:txBody>
      </p:sp>
      <p:sp>
        <p:nvSpPr>
          <p:cNvPr id="40" name="Rectangle 39"/>
          <p:cNvSpPr/>
          <p:nvPr userDrawn="1"/>
        </p:nvSpPr>
        <p:spPr>
          <a:xfrm>
            <a:off x="290506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60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107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43</a:t>
            </a:r>
            <a:endParaRPr lang="en-US" sz="1400" dirty="0"/>
          </a:p>
        </p:txBody>
      </p:sp>
      <p:sp>
        <p:nvSpPr>
          <p:cNvPr id="41" name="Rectangle 40"/>
          <p:cNvSpPr/>
          <p:nvPr userDrawn="1"/>
        </p:nvSpPr>
        <p:spPr>
          <a:xfrm>
            <a:off x="381278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133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136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37</a:t>
            </a:r>
            <a:endParaRPr lang="en-US" sz="1400" dirty="0"/>
          </a:p>
        </p:txBody>
      </p:sp>
      <p:sp>
        <p:nvSpPr>
          <p:cNvPr id="42" name="Rectangle 41"/>
          <p:cNvSpPr/>
          <p:nvPr userDrawn="1"/>
        </p:nvSpPr>
        <p:spPr>
          <a:xfrm>
            <a:off x="4720506"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163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64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28</a:t>
            </a:r>
            <a:endParaRPr lang="en-US" sz="1400" dirty="0"/>
          </a:p>
        </p:txBody>
      </p:sp>
      <p:sp>
        <p:nvSpPr>
          <p:cNvPr id="43" name="Rectangle 42"/>
          <p:cNvSpPr/>
          <p:nvPr userDrawn="1"/>
        </p:nvSpPr>
        <p:spPr>
          <a:xfrm>
            <a:off x="562822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0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106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138</a:t>
            </a:r>
            <a:endParaRPr lang="en-US" sz="1400" dirty="0"/>
          </a:p>
        </p:txBody>
      </p:sp>
      <p:sp>
        <p:nvSpPr>
          <p:cNvPr id="44" name="Rectangle 43"/>
          <p:cNvSpPr/>
          <p:nvPr userDrawn="1"/>
        </p:nvSpPr>
        <p:spPr>
          <a:xfrm>
            <a:off x="653594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0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108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113</a:t>
            </a:r>
            <a:endParaRPr lang="en-US" sz="1400" dirty="0"/>
          </a:p>
        </p:txBody>
      </p:sp>
      <p:sp>
        <p:nvSpPr>
          <p:cNvPr id="45" name="Rectangle 44"/>
          <p:cNvSpPr/>
          <p:nvPr userDrawn="1"/>
        </p:nvSpPr>
        <p:spPr>
          <a:xfrm>
            <a:off x="7443666"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134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0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91</a:t>
            </a:r>
            <a:endParaRPr lang="en-US" sz="1400" dirty="0"/>
          </a:p>
        </p:txBody>
      </p:sp>
      <p:sp>
        <p:nvSpPr>
          <p:cNvPr id="46" name="Rectangle 45"/>
          <p:cNvSpPr/>
          <p:nvPr userDrawn="1"/>
        </p:nvSpPr>
        <p:spPr>
          <a:xfrm>
            <a:off x="8318511"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110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58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110</a:t>
            </a:r>
            <a:endParaRPr lang="en-US" sz="1400" dirty="0"/>
          </a:p>
        </p:txBody>
      </p:sp>
      <p:sp>
        <p:nvSpPr>
          <p:cNvPr id="47" name="Rectangle 46"/>
          <p:cNvSpPr/>
          <p:nvPr userDrawn="1"/>
        </p:nvSpPr>
        <p:spPr>
          <a:xfrm>
            <a:off x="187040"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208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103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61</a:t>
            </a:r>
            <a:endParaRPr lang="en-US" sz="1400" dirty="0"/>
          </a:p>
        </p:txBody>
      </p:sp>
      <p:sp>
        <p:nvSpPr>
          <p:cNvPr id="48" name="Rectangle 47"/>
          <p:cNvSpPr/>
          <p:nvPr userDrawn="1"/>
        </p:nvSpPr>
        <p:spPr>
          <a:xfrm>
            <a:off x="108962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247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232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0</a:t>
            </a:r>
            <a:endParaRPr lang="en-US" sz="1400" dirty="0"/>
          </a:p>
        </p:txBody>
      </p:sp>
      <p:sp>
        <p:nvSpPr>
          <p:cNvPr id="49" name="Rectangle 48"/>
          <p:cNvSpPr/>
          <p:nvPr userDrawn="1"/>
        </p:nvSpPr>
        <p:spPr>
          <a:xfrm>
            <a:off x="1997346" y="3429000"/>
            <a:ext cx="673745"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227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164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19</a:t>
            </a:r>
            <a:endParaRPr lang="en-US" sz="1400" dirty="0"/>
          </a:p>
        </p:txBody>
      </p:sp>
      <p:sp>
        <p:nvSpPr>
          <p:cNvPr id="50" name="Rectangle 49"/>
          <p:cNvSpPr/>
          <p:nvPr userDrawn="1"/>
        </p:nvSpPr>
        <p:spPr>
          <a:xfrm>
            <a:off x="290506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161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192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53</a:t>
            </a:r>
            <a:endParaRPr lang="en-US" sz="1400" dirty="0"/>
          </a:p>
        </p:txBody>
      </p:sp>
      <p:sp>
        <p:nvSpPr>
          <p:cNvPr id="51" name="Rectangle 50"/>
          <p:cNvSpPr/>
          <p:nvPr userDrawn="1"/>
        </p:nvSpPr>
        <p:spPr>
          <a:xfrm>
            <a:off x="381278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181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175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11</a:t>
            </a:r>
            <a:endParaRPr lang="en-US" sz="1400" dirty="0"/>
          </a:p>
        </p:txBody>
      </p:sp>
      <p:sp>
        <p:nvSpPr>
          <p:cNvPr id="52" name="Rectangle 51"/>
          <p:cNvSpPr/>
          <p:nvPr userDrawn="1"/>
        </p:nvSpPr>
        <p:spPr>
          <a:xfrm>
            <a:off x="472050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202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151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123</a:t>
            </a:r>
            <a:endParaRPr lang="en-US" sz="1400" dirty="0"/>
          </a:p>
        </p:txBody>
      </p:sp>
      <p:sp>
        <p:nvSpPr>
          <p:cNvPr id="53" name="Rectangle 52"/>
          <p:cNvSpPr/>
          <p:nvPr userDrawn="1"/>
        </p:nvSpPr>
        <p:spPr>
          <a:xfrm>
            <a:off x="562822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131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196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240</a:t>
            </a:r>
            <a:endParaRPr lang="en-US" sz="1400" dirty="0"/>
          </a:p>
        </p:txBody>
      </p:sp>
      <p:sp>
        <p:nvSpPr>
          <p:cNvPr id="54" name="Rectangle 53"/>
          <p:cNvSpPr/>
          <p:nvPr userDrawn="1"/>
        </p:nvSpPr>
        <p:spPr>
          <a:xfrm>
            <a:off x="653594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134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174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179</a:t>
            </a:r>
            <a:endParaRPr lang="en-US" sz="1400" dirty="0"/>
          </a:p>
        </p:txBody>
      </p:sp>
      <p:sp>
        <p:nvSpPr>
          <p:cNvPr id="55" name="Rectangle 54"/>
          <p:cNvSpPr/>
          <p:nvPr userDrawn="1"/>
        </p:nvSpPr>
        <p:spPr>
          <a:xfrm>
            <a:off x="7443666" y="3429000"/>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196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0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110</a:t>
            </a:r>
            <a:endParaRPr lang="en-US" sz="1400" dirty="0"/>
          </a:p>
        </p:txBody>
      </p:sp>
      <p:sp>
        <p:nvSpPr>
          <p:cNvPr id="56" name="Rectangle 55"/>
          <p:cNvSpPr/>
          <p:nvPr userDrawn="1"/>
        </p:nvSpPr>
        <p:spPr>
          <a:xfrm>
            <a:off x="8318511" y="3429000"/>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137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82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151</a:t>
            </a:r>
            <a:endParaRPr lang="en-US" sz="1400" dirty="0"/>
          </a:p>
        </p:txBody>
      </p:sp>
      <p:sp>
        <p:nvSpPr>
          <p:cNvPr id="57" name="Rectangle 56"/>
          <p:cNvSpPr/>
          <p:nvPr userDrawn="1"/>
        </p:nvSpPr>
        <p:spPr>
          <a:xfrm>
            <a:off x="187040"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232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186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185</a:t>
            </a:r>
            <a:endParaRPr lang="en-US" sz="1400" dirty="0"/>
          </a:p>
        </p:txBody>
      </p:sp>
      <p:sp>
        <p:nvSpPr>
          <p:cNvPr id="58" name="Rectangle 57"/>
          <p:cNvSpPr/>
          <p:nvPr userDrawn="1"/>
        </p:nvSpPr>
        <p:spPr>
          <a:xfrm>
            <a:off x="108962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252</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G 235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138</a:t>
            </a:r>
            <a:endParaRPr lang="en-US" sz="1400" dirty="0"/>
          </a:p>
        </p:txBody>
      </p:sp>
      <p:sp>
        <p:nvSpPr>
          <p:cNvPr id="59" name="Rectangle 58"/>
          <p:cNvSpPr/>
          <p:nvPr userDrawn="1"/>
        </p:nvSpPr>
        <p:spPr>
          <a:xfrm>
            <a:off x="199734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239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201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123</a:t>
            </a:r>
            <a:endParaRPr lang="en-US" sz="1400" dirty="0"/>
          </a:p>
        </p:txBody>
      </p:sp>
      <p:sp>
        <p:nvSpPr>
          <p:cNvPr id="60" name="Rectangle 59"/>
          <p:cNvSpPr/>
          <p:nvPr userDrawn="1"/>
        </p:nvSpPr>
        <p:spPr>
          <a:xfrm>
            <a:off x="290506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211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223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157</a:t>
            </a:r>
            <a:endParaRPr lang="en-US" sz="1400" dirty="0"/>
          </a:p>
        </p:txBody>
      </p:sp>
      <p:sp>
        <p:nvSpPr>
          <p:cNvPr id="61" name="Rectangle 60"/>
          <p:cNvSpPr/>
          <p:nvPr userDrawn="1"/>
        </p:nvSpPr>
        <p:spPr>
          <a:xfrm>
            <a:off x="381278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221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225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124</a:t>
            </a:r>
            <a:endParaRPr lang="en-US" sz="1400" dirty="0"/>
          </a:p>
        </p:txBody>
      </p:sp>
      <p:sp>
        <p:nvSpPr>
          <p:cNvPr id="62" name="Rectangle 61"/>
          <p:cNvSpPr/>
          <p:nvPr userDrawn="1"/>
        </p:nvSpPr>
        <p:spPr>
          <a:xfrm>
            <a:off x="472050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220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193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123</a:t>
            </a:r>
            <a:endParaRPr lang="en-US" sz="1400" dirty="0"/>
          </a:p>
        </p:txBody>
      </p:sp>
      <p:sp>
        <p:nvSpPr>
          <p:cNvPr id="63" name="Rectangle 62"/>
          <p:cNvSpPr/>
          <p:nvPr userDrawn="1"/>
        </p:nvSpPr>
        <p:spPr>
          <a:xfrm>
            <a:off x="562822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186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221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248</a:t>
            </a:r>
            <a:endParaRPr lang="en-US" sz="1400" dirty="0"/>
          </a:p>
        </p:txBody>
      </p:sp>
      <p:sp>
        <p:nvSpPr>
          <p:cNvPr id="64" name="Rectangle 63"/>
          <p:cNvSpPr/>
          <p:nvPr userDrawn="1"/>
        </p:nvSpPr>
        <p:spPr>
          <a:xfrm>
            <a:off x="653594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200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225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223</a:t>
            </a:r>
            <a:endParaRPr lang="en-US" sz="1400" dirty="0"/>
          </a:p>
        </p:txBody>
      </p:sp>
      <p:sp>
        <p:nvSpPr>
          <p:cNvPr id="65" name="Rectangle 64"/>
          <p:cNvSpPr/>
          <p:nvPr userDrawn="1"/>
        </p:nvSpPr>
        <p:spPr>
          <a:xfrm>
            <a:off x="744366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222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156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183</a:t>
            </a:r>
            <a:endParaRPr lang="en-US" sz="1400" dirty="0"/>
          </a:p>
        </p:txBody>
      </p:sp>
      <p:sp>
        <p:nvSpPr>
          <p:cNvPr id="66" name="Rectangle 65"/>
          <p:cNvSpPr/>
          <p:nvPr userDrawn="1"/>
        </p:nvSpPr>
        <p:spPr>
          <a:xfrm>
            <a:off x="8318511"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222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202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226</a:t>
            </a:r>
            <a:endParaRPr lang="en-US" sz="1400" dirty="0"/>
          </a:p>
        </p:txBody>
      </p:sp>
      <p:sp>
        <p:nvSpPr>
          <p:cNvPr id="67" name="Rectangle 66"/>
          <p:cNvSpPr/>
          <p:nvPr userDrawn="1"/>
        </p:nvSpPr>
        <p:spPr>
          <a:xfrm>
            <a:off x="35496" y="658222"/>
            <a:ext cx="902811"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Strawberry</a:t>
            </a:r>
            <a:endParaRPr lang="en-US" sz="1200" b="1" dirty="0"/>
          </a:p>
        </p:txBody>
      </p:sp>
      <p:sp>
        <p:nvSpPr>
          <p:cNvPr id="68" name="Rectangle 67"/>
          <p:cNvSpPr/>
          <p:nvPr userDrawn="1"/>
        </p:nvSpPr>
        <p:spPr>
          <a:xfrm>
            <a:off x="1089626" y="658222"/>
            <a:ext cx="617702"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Lemon</a:t>
            </a:r>
            <a:endParaRPr lang="en-US" sz="1200" b="1" dirty="0"/>
          </a:p>
        </p:txBody>
      </p:sp>
      <p:sp>
        <p:nvSpPr>
          <p:cNvPr id="69" name="Rectangle 68"/>
          <p:cNvSpPr/>
          <p:nvPr userDrawn="1"/>
        </p:nvSpPr>
        <p:spPr>
          <a:xfrm>
            <a:off x="1890858" y="658222"/>
            <a:ext cx="811340"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Mandarin</a:t>
            </a:r>
            <a:endParaRPr lang="en-US" sz="1200" b="1" dirty="0"/>
          </a:p>
        </p:txBody>
      </p:sp>
      <p:sp>
        <p:nvSpPr>
          <p:cNvPr id="70" name="Rectangle 69"/>
          <p:cNvSpPr/>
          <p:nvPr userDrawn="1"/>
        </p:nvSpPr>
        <p:spPr>
          <a:xfrm>
            <a:off x="3010754" y="655013"/>
            <a:ext cx="490188"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Lime</a:t>
            </a:r>
            <a:endParaRPr lang="en-US" sz="1200" b="1" dirty="0"/>
          </a:p>
        </p:txBody>
      </p:sp>
      <p:sp>
        <p:nvSpPr>
          <p:cNvPr id="71" name="Rectangle 70"/>
          <p:cNvSpPr/>
          <p:nvPr userDrawn="1"/>
        </p:nvSpPr>
        <p:spPr>
          <a:xfrm>
            <a:off x="3861807" y="655013"/>
            <a:ext cx="514609"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Olive</a:t>
            </a:r>
            <a:endParaRPr lang="en-US" sz="1200" b="1" dirty="0"/>
          </a:p>
        </p:txBody>
      </p:sp>
      <p:sp>
        <p:nvSpPr>
          <p:cNvPr id="72" name="Rectangle 71"/>
          <p:cNvSpPr/>
          <p:nvPr userDrawn="1"/>
        </p:nvSpPr>
        <p:spPr>
          <a:xfrm>
            <a:off x="4644008" y="655013"/>
            <a:ext cx="835535"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Cinnamon</a:t>
            </a:r>
            <a:endParaRPr lang="en-US" sz="1200" b="1" dirty="0"/>
          </a:p>
        </p:txBody>
      </p:sp>
      <p:sp>
        <p:nvSpPr>
          <p:cNvPr id="73" name="Rectangle 72"/>
          <p:cNvSpPr/>
          <p:nvPr userDrawn="1"/>
        </p:nvSpPr>
        <p:spPr>
          <a:xfrm>
            <a:off x="5580112" y="655013"/>
            <a:ext cx="813043"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Blueberry</a:t>
            </a:r>
            <a:endParaRPr lang="en-US" sz="1200" b="1" dirty="0"/>
          </a:p>
        </p:txBody>
      </p:sp>
      <p:sp>
        <p:nvSpPr>
          <p:cNvPr id="74" name="Rectangle 73"/>
          <p:cNvSpPr/>
          <p:nvPr userDrawn="1"/>
        </p:nvSpPr>
        <p:spPr>
          <a:xfrm>
            <a:off x="6535684" y="655013"/>
            <a:ext cx="618980"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Thyme</a:t>
            </a:r>
            <a:endParaRPr lang="en-US" sz="1200" b="1" dirty="0"/>
          </a:p>
        </p:txBody>
      </p:sp>
      <p:sp>
        <p:nvSpPr>
          <p:cNvPr id="75" name="Rectangle 74"/>
          <p:cNvSpPr/>
          <p:nvPr userDrawn="1"/>
        </p:nvSpPr>
        <p:spPr>
          <a:xfrm>
            <a:off x="7505405" y="655013"/>
            <a:ext cx="530915"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Berry</a:t>
            </a:r>
            <a:endParaRPr lang="en-US" sz="1200" b="1" dirty="0"/>
          </a:p>
        </p:txBody>
      </p:sp>
      <p:sp>
        <p:nvSpPr>
          <p:cNvPr id="76" name="Rectangle 75"/>
          <p:cNvSpPr/>
          <p:nvPr userDrawn="1"/>
        </p:nvSpPr>
        <p:spPr>
          <a:xfrm>
            <a:off x="8367499" y="655013"/>
            <a:ext cx="512129"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Plum</a:t>
            </a:r>
          </a:p>
        </p:txBody>
      </p:sp>
      <p:sp>
        <p:nvSpPr>
          <p:cNvPr id="77" name="Rectangle 76"/>
          <p:cNvSpPr/>
          <p:nvPr userDrawn="1"/>
        </p:nvSpPr>
        <p:spPr>
          <a:xfrm>
            <a:off x="187040" y="76562"/>
            <a:ext cx="8779840" cy="400110"/>
          </a:xfrm>
          <a:prstGeom prst="rect">
            <a:avLst/>
          </a:prstGeom>
        </p:spPr>
        <p:txBody>
          <a:bodyPr wrap="squar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i="0" u="none" strike="noStrike" kern="1200" baseline="0" dirty="0">
                <a:solidFill>
                  <a:schemeClr val="tx1"/>
                </a:solidFill>
                <a:latin typeface="+mn-lt"/>
                <a:ea typeface="+mn-ea"/>
                <a:cs typeface="+mn-cs"/>
              </a:rPr>
              <a:t>Caritas Australia Colour Palette</a:t>
            </a:r>
            <a:endParaRPr lang="en-US" sz="2000" b="1" dirty="0"/>
          </a:p>
        </p:txBody>
      </p:sp>
    </p:spTree>
    <p:extLst>
      <p:ext uri="{BB962C8B-B14F-4D97-AF65-F5344CB8AC3E}">
        <p14:creationId xmlns:p14="http://schemas.microsoft.com/office/powerpoint/2010/main" val="9284560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age - tagline">
    <p:bg>
      <p:bgPr>
        <a:solidFill>
          <a:srgbClr val="86AEB3"/>
        </a:solid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dirty="0"/>
              <a:t>Click to edit Master title style</a:t>
            </a:r>
            <a:endParaRPr lang="en-US" dirty="0"/>
          </a:p>
        </p:txBody>
      </p:sp>
      <p:sp>
        <p:nvSpPr>
          <p:cNvPr id="5" name="Picture Placeholder 4"/>
          <p:cNvSpPr>
            <a:spLocks noGrp="1"/>
          </p:cNvSpPr>
          <p:nvPr>
            <p:ph type="pic" sz="quarter" idx="10"/>
          </p:nvPr>
        </p:nvSpPr>
        <p:spPr>
          <a:xfrm>
            <a:off x="1187450" y="2433240"/>
            <a:ext cx="2189163" cy="2147888"/>
          </a:xfrm>
          <a:prstGeom prst="rect">
            <a:avLst/>
          </a:prstGeom>
        </p:spPr>
        <p:txBody>
          <a:bodyPr vert="horz"/>
          <a:lstStyle>
            <a:lvl1pPr>
              <a:defRPr sz="1050">
                <a:latin typeface="Arial"/>
                <a:cs typeface="Arial"/>
              </a:defRPr>
            </a:lvl1pPr>
          </a:lstStyle>
          <a:p>
            <a:endParaRPr lang="en-US" dirty="0"/>
          </a:p>
        </p:txBody>
      </p:sp>
      <p:sp>
        <p:nvSpPr>
          <p:cNvPr id="12" name="Picture Placeholder 4"/>
          <p:cNvSpPr>
            <a:spLocks noGrp="1"/>
          </p:cNvSpPr>
          <p:nvPr>
            <p:ph type="pic" sz="quarter" idx="11"/>
          </p:nvPr>
        </p:nvSpPr>
        <p:spPr>
          <a:xfrm>
            <a:off x="3462957" y="2433240"/>
            <a:ext cx="2189163" cy="2147888"/>
          </a:xfrm>
          <a:prstGeom prst="rect">
            <a:avLst/>
          </a:prstGeom>
        </p:spPr>
        <p:txBody>
          <a:bodyPr vert="horz"/>
          <a:lstStyle>
            <a:lvl1pPr>
              <a:defRPr sz="1050">
                <a:latin typeface="Arial"/>
                <a:cs typeface="Arial"/>
              </a:defRPr>
            </a:lvl1pPr>
          </a:lstStyle>
          <a:p>
            <a:endParaRPr lang="en-US" dirty="0"/>
          </a:p>
        </p:txBody>
      </p:sp>
      <p:sp>
        <p:nvSpPr>
          <p:cNvPr id="13" name="Picture Placeholder 4"/>
          <p:cNvSpPr>
            <a:spLocks noGrp="1"/>
          </p:cNvSpPr>
          <p:nvPr>
            <p:ph type="pic" sz="quarter" idx="12"/>
          </p:nvPr>
        </p:nvSpPr>
        <p:spPr>
          <a:xfrm>
            <a:off x="5780118" y="2433240"/>
            <a:ext cx="2189163" cy="2147888"/>
          </a:xfrm>
          <a:prstGeom prst="rect">
            <a:avLst/>
          </a:prstGeom>
        </p:spPr>
        <p:txBody>
          <a:bodyPr vert="horz"/>
          <a:lstStyle>
            <a:lvl1pPr>
              <a:defRPr sz="1050">
                <a:latin typeface="Arial"/>
                <a:cs typeface="Arial"/>
              </a:defRPr>
            </a:lvl1pPr>
          </a:lstStyle>
          <a:p>
            <a:endParaRPr lang="en-US" dirty="0"/>
          </a:p>
        </p:txBody>
      </p:sp>
    </p:spTree>
    <p:extLst>
      <p:ext uri="{BB962C8B-B14F-4D97-AF65-F5344CB8AC3E}">
        <p14:creationId xmlns:p14="http://schemas.microsoft.com/office/powerpoint/2010/main" val="29261394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age - descriptor">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dirty="0"/>
              <a:t>Click to edit Master title style</a:t>
            </a:r>
            <a:endParaRPr lang="en-US" dirty="0"/>
          </a:p>
        </p:txBody>
      </p:sp>
      <p:pic>
        <p:nvPicPr>
          <p:cNvPr id="2" name="Picture 1" descr="CaritasAU_MasterLogo-descriptor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52120" y="5858211"/>
            <a:ext cx="2880320" cy="477501"/>
          </a:xfrm>
          <a:prstGeom prst="rect">
            <a:avLst/>
          </a:prstGeom>
        </p:spPr>
      </p:pic>
      <p:sp>
        <p:nvSpPr>
          <p:cNvPr id="15" name="Picture Placeholder 4"/>
          <p:cNvSpPr>
            <a:spLocks noGrp="1"/>
          </p:cNvSpPr>
          <p:nvPr>
            <p:ph type="pic" sz="quarter" idx="10"/>
          </p:nvPr>
        </p:nvSpPr>
        <p:spPr>
          <a:xfrm>
            <a:off x="1187450" y="2433240"/>
            <a:ext cx="2189163" cy="2147888"/>
          </a:xfrm>
          <a:prstGeom prst="rect">
            <a:avLst/>
          </a:prstGeom>
        </p:spPr>
        <p:txBody>
          <a:bodyPr vert="horz"/>
          <a:lstStyle>
            <a:lvl1pPr>
              <a:defRPr sz="1050">
                <a:latin typeface="Arial"/>
                <a:cs typeface="Arial"/>
              </a:defRPr>
            </a:lvl1pPr>
          </a:lstStyle>
          <a:p>
            <a:endParaRPr lang="en-US" dirty="0"/>
          </a:p>
        </p:txBody>
      </p:sp>
      <p:sp>
        <p:nvSpPr>
          <p:cNvPr id="16" name="Picture Placeholder 4"/>
          <p:cNvSpPr>
            <a:spLocks noGrp="1"/>
          </p:cNvSpPr>
          <p:nvPr>
            <p:ph type="pic" sz="quarter" idx="11"/>
          </p:nvPr>
        </p:nvSpPr>
        <p:spPr>
          <a:xfrm>
            <a:off x="3462957" y="2433240"/>
            <a:ext cx="2189163" cy="2147888"/>
          </a:xfrm>
          <a:prstGeom prst="rect">
            <a:avLst/>
          </a:prstGeom>
        </p:spPr>
        <p:txBody>
          <a:bodyPr vert="horz"/>
          <a:lstStyle>
            <a:lvl1pPr>
              <a:defRPr sz="1050">
                <a:latin typeface="Arial"/>
                <a:cs typeface="Arial"/>
              </a:defRPr>
            </a:lvl1pPr>
          </a:lstStyle>
          <a:p>
            <a:endParaRPr lang="en-US"/>
          </a:p>
        </p:txBody>
      </p:sp>
      <p:sp>
        <p:nvSpPr>
          <p:cNvPr id="17" name="Picture Placeholder 4"/>
          <p:cNvSpPr>
            <a:spLocks noGrp="1"/>
          </p:cNvSpPr>
          <p:nvPr>
            <p:ph type="pic" sz="quarter" idx="12"/>
          </p:nvPr>
        </p:nvSpPr>
        <p:spPr>
          <a:xfrm>
            <a:off x="5780118" y="2433240"/>
            <a:ext cx="2189163" cy="2147888"/>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758977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s pag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dirty="0"/>
              <a:t>Click to edit Master title style</a:t>
            </a:r>
            <a:endParaRPr lang="en-US" dirty="0"/>
          </a:p>
        </p:txBody>
      </p:sp>
      <p:pic>
        <p:nvPicPr>
          <p:cNvPr id="3" name="Picture 2" descr="CaritasAU_MasterLogo-tagline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2204"/>
            <a:ext cx="2643027" cy="473509"/>
          </a:xfrm>
          <a:prstGeom prst="rect">
            <a:avLst/>
          </a:prstGeom>
        </p:spPr>
      </p:pic>
      <p:sp>
        <p:nvSpPr>
          <p:cNvPr id="10" name="Text Placeholder 9"/>
          <p:cNvSpPr>
            <a:spLocks noGrp="1"/>
          </p:cNvSpPr>
          <p:nvPr>
            <p:ph type="body" sz="quarter" idx="10"/>
          </p:nvPr>
        </p:nvSpPr>
        <p:spPr>
          <a:xfrm>
            <a:off x="539552" y="2060848"/>
            <a:ext cx="7956748" cy="1468437"/>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250"/>
              </a:spcBef>
              <a:buFontTx/>
              <a:buNone/>
              <a:defRPr sz="2400" cap="all">
                <a:solidFill>
                  <a:schemeClr val="bg1"/>
                </a:solidFill>
                <a:latin typeface="Arial"/>
                <a:cs typeface="Arial"/>
              </a:defRPr>
            </a:lvl2pPr>
            <a:lvl3pPr marL="0" indent="-180000">
              <a:spcBef>
                <a:spcPts val="250"/>
              </a:spcBef>
              <a:buFont typeface="Arial"/>
              <a:buChar char="•"/>
              <a:defRPr sz="1800">
                <a:solidFill>
                  <a:schemeClr val="bg1"/>
                </a:solidFill>
                <a:latin typeface="Arial"/>
                <a:cs typeface="Arial"/>
              </a:defRPr>
            </a:lvl3pPr>
            <a:lvl4pPr marL="432000" indent="-228600">
              <a:spcBef>
                <a:spcPts val="250"/>
              </a:spcBef>
              <a:buFont typeface="Arial"/>
              <a:buChar char="•"/>
              <a:defRPr sz="1800">
                <a:solidFill>
                  <a:schemeClr val="bg1"/>
                </a:solidFill>
                <a:latin typeface="Arial"/>
                <a:cs typeface="Arial"/>
              </a:defRPr>
            </a:lvl4pPr>
            <a:lvl5pPr marL="594000" indent="-180000">
              <a:spcBef>
                <a:spcPts val="250"/>
              </a:spcBef>
              <a:buFont typeface="Arial"/>
              <a:buChar char="•"/>
              <a:defRPr sz="1800">
                <a:solidFill>
                  <a:schemeClr val="bg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6" name="Text Placeholder 15"/>
          <p:cNvSpPr>
            <a:spLocks noGrp="1"/>
          </p:cNvSpPr>
          <p:nvPr>
            <p:ph type="body" sz="quarter" idx="11"/>
          </p:nvPr>
        </p:nvSpPr>
        <p:spPr>
          <a:xfrm>
            <a:off x="539552" y="5516563"/>
            <a:ext cx="4464496" cy="819150"/>
          </a:xfrm>
          <a:prstGeom prst="rect">
            <a:avLst/>
          </a:prstGeom>
        </p:spPr>
        <p:txBody>
          <a:bodyPr>
            <a:noAutofit/>
          </a:bodyPr>
          <a:lstStyle>
            <a:lvl1pPr marL="0" indent="0">
              <a:buFontTx/>
              <a:buNone/>
              <a:defRPr sz="1050">
                <a:solidFill>
                  <a:schemeClr val="bg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Tree>
    <p:extLst>
      <p:ext uri="{BB962C8B-B14F-4D97-AF65-F5344CB8AC3E}">
        <p14:creationId xmlns:p14="http://schemas.microsoft.com/office/powerpoint/2010/main" val="3052417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 column 4 images top">
    <p:bg>
      <p:bgPr>
        <a:solidFill>
          <a:schemeClr val="bg1"/>
        </a:solid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2539166"/>
            <a:ext cx="7956748" cy="1321882"/>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a:t>Click to edit Master title style</a:t>
            </a:r>
            <a:endParaRPr lang="en-US" dirty="0"/>
          </a:p>
        </p:txBody>
      </p:sp>
      <p:sp>
        <p:nvSpPr>
          <p:cNvPr id="10" name="Text Placeholder 9"/>
          <p:cNvSpPr>
            <a:spLocks noGrp="1"/>
          </p:cNvSpPr>
          <p:nvPr>
            <p:ph type="body" sz="quarter" idx="10"/>
          </p:nvPr>
        </p:nvSpPr>
        <p:spPr>
          <a:xfrm>
            <a:off x="539552" y="3871598"/>
            <a:ext cx="7956748" cy="1213586"/>
          </a:xfrm>
          <a:prstGeom prst="rect">
            <a:avLst/>
          </a:prstGeom>
        </p:spPr>
        <p:txBody>
          <a:bodyPr/>
          <a:lstStyle>
            <a:lvl1pPr marL="0" indent="0">
              <a:buFontTx/>
              <a:buNone/>
              <a:defRPr sz="1800" b="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6"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pic>
        <p:nvPicPr>
          <p:cNvPr id="2" name="Picture 1"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14" name="Picture Placeholder 4"/>
          <p:cNvSpPr>
            <a:spLocks noGrp="1"/>
          </p:cNvSpPr>
          <p:nvPr>
            <p:ph type="pic" sz="quarter" idx="12"/>
          </p:nvPr>
        </p:nvSpPr>
        <p:spPr>
          <a:xfrm>
            <a:off x="611561" y="642241"/>
            <a:ext cx="1875284" cy="1850655"/>
          </a:xfrm>
          <a:prstGeom prst="rect">
            <a:avLst/>
          </a:prstGeom>
        </p:spPr>
        <p:txBody>
          <a:bodyPr vert="horz"/>
          <a:lstStyle>
            <a:lvl1pPr>
              <a:defRPr sz="1050">
                <a:latin typeface="Arial"/>
                <a:cs typeface="Arial"/>
              </a:defRPr>
            </a:lvl1pPr>
          </a:lstStyle>
          <a:p>
            <a:endParaRPr lang="en-US" dirty="0"/>
          </a:p>
        </p:txBody>
      </p:sp>
      <p:sp>
        <p:nvSpPr>
          <p:cNvPr id="20" name="Picture Placeholder 4"/>
          <p:cNvSpPr>
            <a:spLocks noGrp="1"/>
          </p:cNvSpPr>
          <p:nvPr>
            <p:ph type="pic" sz="quarter" idx="13"/>
          </p:nvPr>
        </p:nvSpPr>
        <p:spPr>
          <a:xfrm>
            <a:off x="2615291" y="642241"/>
            <a:ext cx="1875284" cy="1850655"/>
          </a:xfrm>
          <a:prstGeom prst="rect">
            <a:avLst/>
          </a:prstGeom>
        </p:spPr>
        <p:txBody>
          <a:bodyPr vert="horz"/>
          <a:lstStyle>
            <a:lvl1pPr>
              <a:defRPr sz="1050">
                <a:latin typeface="Arial"/>
                <a:cs typeface="Arial"/>
              </a:defRPr>
            </a:lvl1pPr>
          </a:lstStyle>
          <a:p>
            <a:endParaRPr lang="en-US" dirty="0"/>
          </a:p>
        </p:txBody>
      </p:sp>
      <p:sp>
        <p:nvSpPr>
          <p:cNvPr id="21" name="Picture Placeholder 4"/>
          <p:cNvSpPr>
            <a:spLocks noGrp="1"/>
          </p:cNvSpPr>
          <p:nvPr>
            <p:ph type="pic" sz="quarter" idx="14"/>
          </p:nvPr>
        </p:nvSpPr>
        <p:spPr>
          <a:xfrm>
            <a:off x="6622752" y="642241"/>
            <a:ext cx="1875284" cy="1850655"/>
          </a:xfrm>
          <a:prstGeom prst="rect">
            <a:avLst/>
          </a:prstGeom>
        </p:spPr>
        <p:txBody>
          <a:bodyPr vert="horz"/>
          <a:lstStyle>
            <a:lvl1pPr>
              <a:defRPr sz="1050">
                <a:latin typeface="Arial"/>
                <a:cs typeface="Arial"/>
              </a:defRPr>
            </a:lvl1pPr>
          </a:lstStyle>
          <a:p>
            <a:endParaRPr lang="en-US"/>
          </a:p>
        </p:txBody>
      </p:sp>
      <p:sp>
        <p:nvSpPr>
          <p:cNvPr id="22" name="Picture Placeholder 4"/>
          <p:cNvSpPr>
            <a:spLocks noGrp="1"/>
          </p:cNvSpPr>
          <p:nvPr>
            <p:ph type="pic" sz="quarter" idx="15"/>
          </p:nvPr>
        </p:nvSpPr>
        <p:spPr>
          <a:xfrm>
            <a:off x="4619021" y="642241"/>
            <a:ext cx="1875284" cy="1850655"/>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155226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s 4 images top">
    <p:bg>
      <p:bgPr>
        <a:solidFill>
          <a:schemeClr val="bg1"/>
        </a:solid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2539166"/>
            <a:ext cx="7956748" cy="1321882"/>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a:t>Click to edit Master title style</a:t>
            </a:r>
            <a:endParaRPr lang="en-US" dirty="0"/>
          </a:p>
        </p:txBody>
      </p:sp>
      <p:sp>
        <p:nvSpPr>
          <p:cNvPr id="10" name="Text Placeholder 9"/>
          <p:cNvSpPr>
            <a:spLocks noGrp="1"/>
          </p:cNvSpPr>
          <p:nvPr>
            <p:ph type="body" sz="quarter" idx="10"/>
          </p:nvPr>
        </p:nvSpPr>
        <p:spPr>
          <a:xfrm>
            <a:off x="539552" y="3871598"/>
            <a:ext cx="7956748" cy="1213586"/>
          </a:xfrm>
          <a:prstGeom prst="rect">
            <a:avLst/>
          </a:prstGeom>
        </p:spPr>
        <p:txBody>
          <a:bodyPr numCol="2" spcCol="360000"/>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6"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pic>
        <p:nvPicPr>
          <p:cNvPr id="2" name="Picture 1"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14" name="Picture Placeholder 4"/>
          <p:cNvSpPr>
            <a:spLocks noGrp="1"/>
          </p:cNvSpPr>
          <p:nvPr>
            <p:ph type="pic" sz="quarter" idx="12"/>
          </p:nvPr>
        </p:nvSpPr>
        <p:spPr>
          <a:xfrm>
            <a:off x="611561" y="642241"/>
            <a:ext cx="1875284" cy="1850655"/>
          </a:xfrm>
          <a:prstGeom prst="rect">
            <a:avLst/>
          </a:prstGeom>
        </p:spPr>
        <p:txBody>
          <a:bodyPr vert="horz"/>
          <a:lstStyle>
            <a:lvl1pPr>
              <a:defRPr sz="1050">
                <a:latin typeface="Arial"/>
                <a:cs typeface="Arial"/>
              </a:defRPr>
            </a:lvl1pPr>
          </a:lstStyle>
          <a:p>
            <a:endParaRPr lang="en-US" dirty="0"/>
          </a:p>
        </p:txBody>
      </p:sp>
      <p:sp>
        <p:nvSpPr>
          <p:cNvPr id="18" name="Picture Placeholder 4"/>
          <p:cNvSpPr>
            <a:spLocks noGrp="1"/>
          </p:cNvSpPr>
          <p:nvPr>
            <p:ph type="pic" sz="quarter" idx="13"/>
          </p:nvPr>
        </p:nvSpPr>
        <p:spPr>
          <a:xfrm>
            <a:off x="2615291" y="642241"/>
            <a:ext cx="1875284" cy="1850655"/>
          </a:xfrm>
          <a:prstGeom prst="rect">
            <a:avLst/>
          </a:prstGeom>
        </p:spPr>
        <p:txBody>
          <a:bodyPr vert="horz"/>
          <a:lstStyle>
            <a:lvl1pPr>
              <a:defRPr sz="1050">
                <a:latin typeface="Arial"/>
                <a:cs typeface="Arial"/>
              </a:defRPr>
            </a:lvl1pPr>
          </a:lstStyle>
          <a:p>
            <a:endParaRPr lang="en-US" dirty="0"/>
          </a:p>
        </p:txBody>
      </p:sp>
      <p:sp>
        <p:nvSpPr>
          <p:cNvPr id="19" name="Picture Placeholder 4"/>
          <p:cNvSpPr>
            <a:spLocks noGrp="1"/>
          </p:cNvSpPr>
          <p:nvPr>
            <p:ph type="pic" sz="quarter" idx="14"/>
          </p:nvPr>
        </p:nvSpPr>
        <p:spPr>
          <a:xfrm>
            <a:off x="6622752" y="642241"/>
            <a:ext cx="1875284" cy="1850655"/>
          </a:xfrm>
          <a:prstGeom prst="rect">
            <a:avLst/>
          </a:prstGeom>
        </p:spPr>
        <p:txBody>
          <a:bodyPr vert="horz"/>
          <a:lstStyle>
            <a:lvl1pPr>
              <a:defRPr sz="1050">
                <a:latin typeface="Arial"/>
                <a:cs typeface="Arial"/>
              </a:defRPr>
            </a:lvl1pPr>
          </a:lstStyle>
          <a:p>
            <a:endParaRPr lang="en-US"/>
          </a:p>
        </p:txBody>
      </p:sp>
      <p:sp>
        <p:nvSpPr>
          <p:cNvPr id="20" name="Picture Placeholder 4"/>
          <p:cNvSpPr>
            <a:spLocks noGrp="1"/>
          </p:cNvSpPr>
          <p:nvPr>
            <p:ph type="pic" sz="quarter" idx="15"/>
          </p:nvPr>
        </p:nvSpPr>
        <p:spPr>
          <a:xfrm>
            <a:off x="4619021" y="642241"/>
            <a:ext cx="1875284" cy="1850655"/>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29018332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 column no images">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006A8A"/>
                </a:solidFill>
                <a:latin typeface="Arial"/>
                <a:cs typeface="Arial"/>
              </a:defRPr>
            </a:lvl1pPr>
          </a:lstStyle>
          <a:p>
            <a:r>
              <a:rPr lang="en-AU" dirty="0"/>
              <a:t>Click to edit Master title style</a:t>
            </a:r>
            <a:endParaRPr lang="en-US" dirty="0"/>
          </a:p>
        </p:txBody>
      </p:sp>
      <p:sp>
        <p:nvSpPr>
          <p:cNvPr id="11" name="Text Placeholder 9"/>
          <p:cNvSpPr>
            <a:spLocks noGrp="1"/>
          </p:cNvSpPr>
          <p:nvPr>
            <p:ph type="body" sz="quarter" idx="10"/>
          </p:nvPr>
        </p:nvSpPr>
        <p:spPr>
          <a:xfrm>
            <a:off x="539552" y="2060848"/>
            <a:ext cx="7956748" cy="1468437"/>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3590559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at your donations can do">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a:t>Click to edit Master title style</a:t>
            </a:r>
            <a:endParaRPr lang="en-US" dirty="0"/>
          </a:p>
        </p:txBody>
      </p:sp>
      <p:sp>
        <p:nvSpPr>
          <p:cNvPr id="11" name="Text Placeholder 9"/>
          <p:cNvSpPr>
            <a:spLocks noGrp="1"/>
          </p:cNvSpPr>
          <p:nvPr>
            <p:ph type="body" sz="quarter" idx="10"/>
          </p:nvPr>
        </p:nvSpPr>
        <p:spPr>
          <a:xfrm>
            <a:off x="647700" y="2050447"/>
            <a:ext cx="4212332" cy="361080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2" name="Picture Placeholder 4"/>
          <p:cNvSpPr>
            <a:spLocks noGrp="1"/>
          </p:cNvSpPr>
          <p:nvPr>
            <p:ph type="pic" sz="quarter" idx="12"/>
          </p:nvPr>
        </p:nvSpPr>
        <p:spPr>
          <a:xfrm>
            <a:off x="6909251" y="2078818"/>
            <a:ext cx="1587050" cy="1566206"/>
          </a:xfrm>
          <a:prstGeom prst="rect">
            <a:avLst/>
          </a:prstGeom>
        </p:spPr>
        <p:txBody>
          <a:bodyPr vert="horz"/>
          <a:lstStyle>
            <a:lvl1pPr>
              <a:defRPr sz="1050">
                <a:latin typeface="Arial"/>
                <a:cs typeface="Arial"/>
              </a:defRPr>
            </a:lvl1pPr>
          </a:lstStyle>
          <a:p>
            <a:endParaRPr lang="en-US" dirty="0"/>
          </a:p>
        </p:txBody>
      </p:sp>
      <p:sp>
        <p:nvSpPr>
          <p:cNvPr id="20" name="Picture Placeholder 4"/>
          <p:cNvSpPr>
            <a:spLocks noGrp="1"/>
          </p:cNvSpPr>
          <p:nvPr>
            <p:ph type="pic" sz="quarter" idx="13"/>
          </p:nvPr>
        </p:nvSpPr>
        <p:spPr>
          <a:xfrm>
            <a:off x="6909251" y="3861048"/>
            <a:ext cx="1587050" cy="1566206"/>
          </a:xfrm>
          <a:prstGeom prst="rect">
            <a:avLst/>
          </a:prstGeom>
        </p:spPr>
        <p:txBody>
          <a:bodyPr vert="horz"/>
          <a:lstStyle>
            <a:lvl1pPr>
              <a:defRPr sz="1050">
                <a:latin typeface="Arial"/>
                <a:cs typeface="Arial"/>
              </a:defRPr>
            </a:lvl1pPr>
          </a:lstStyle>
          <a:p>
            <a:endParaRPr lang="en-US" dirty="0"/>
          </a:p>
        </p:txBody>
      </p:sp>
      <p:sp>
        <p:nvSpPr>
          <p:cNvPr id="21" name="Picture Placeholder 4"/>
          <p:cNvSpPr>
            <a:spLocks noGrp="1"/>
          </p:cNvSpPr>
          <p:nvPr>
            <p:ph type="pic" sz="quarter" idx="14"/>
          </p:nvPr>
        </p:nvSpPr>
        <p:spPr>
          <a:xfrm>
            <a:off x="5074618" y="2078818"/>
            <a:ext cx="1587050" cy="1566206"/>
          </a:xfrm>
          <a:prstGeom prst="rect">
            <a:avLst/>
          </a:prstGeom>
        </p:spPr>
        <p:txBody>
          <a:bodyPr vert="horz"/>
          <a:lstStyle>
            <a:lvl1pPr>
              <a:defRPr sz="1050">
                <a:latin typeface="Arial"/>
                <a:cs typeface="Arial"/>
              </a:defRPr>
            </a:lvl1pPr>
          </a:lstStyle>
          <a:p>
            <a:endParaRPr lang="en-US" dirty="0"/>
          </a:p>
        </p:txBody>
      </p:sp>
      <p:sp>
        <p:nvSpPr>
          <p:cNvPr id="22" name="Picture Placeholder 4"/>
          <p:cNvSpPr>
            <a:spLocks noGrp="1"/>
          </p:cNvSpPr>
          <p:nvPr>
            <p:ph type="pic" sz="quarter" idx="15"/>
          </p:nvPr>
        </p:nvSpPr>
        <p:spPr>
          <a:xfrm>
            <a:off x="5074618" y="3861048"/>
            <a:ext cx="1587050" cy="1566206"/>
          </a:xfrm>
          <a:prstGeom prst="rect">
            <a:avLst/>
          </a:prstGeom>
        </p:spPr>
        <p:txBody>
          <a:bodyPr vert="horz"/>
          <a:lstStyle>
            <a:lvl1pPr>
              <a:defRPr sz="1050">
                <a:latin typeface="Arial"/>
                <a:cs typeface="Arial"/>
              </a:defRPr>
            </a:lvl1pPr>
          </a:lstStyle>
          <a:p>
            <a:endParaRPr lang="en-US" dirty="0"/>
          </a:p>
        </p:txBody>
      </p:sp>
    </p:spTree>
    <p:extLst>
      <p:ext uri="{BB962C8B-B14F-4D97-AF65-F5344CB8AC3E}">
        <p14:creationId xmlns:p14="http://schemas.microsoft.com/office/powerpoint/2010/main" val="2813187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6A8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9878718"/>
      </p:ext>
    </p:extLst>
  </p:cSld>
  <p:clrMap bg1="lt1" tx1="dk1" bg2="lt2" tx2="dk2" accent1="accent1" accent2="accent2" accent3="accent3" accent4="accent4" accent5="accent5" accent6="accent6" hlink="hlink" folHlink="folHlink"/>
  <p:sldLayoutIdLst>
    <p:sldLayoutId id="2147483649" r:id="rId1"/>
    <p:sldLayoutId id="2147483675" r:id="rId2"/>
    <p:sldLayoutId id="2147483655" r:id="rId3"/>
    <p:sldLayoutId id="2147483656" r:id="rId4"/>
    <p:sldLayoutId id="2147483657" r:id="rId5"/>
    <p:sldLayoutId id="2147483658" r:id="rId6"/>
    <p:sldLayoutId id="2147483659" r:id="rId7"/>
    <p:sldLayoutId id="2147483660" r:id="rId8"/>
    <p:sldLayoutId id="2147483673" r:id="rId9"/>
    <p:sldLayoutId id="2147483661" r:id="rId10"/>
    <p:sldLayoutId id="2147483662" r:id="rId11"/>
    <p:sldLayoutId id="2147483663" r:id="rId12"/>
    <p:sldLayoutId id="2147483664" r:id="rId13"/>
    <p:sldLayoutId id="2147483665" r:id="rId14"/>
    <p:sldLayoutId id="2147483666" r:id="rId15"/>
    <p:sldLayoutId id="2147483667" r:id="rId16"/>
    <p:sldLayoutId id="2147483668" r:id="rId17"/>
    <p:sldLayoutId id="2147483672" r:id="rId18"/>
    <p:sldLayoutId id="2147483669" r:id="rId19"/>
    <p:sldLayoutId id="2147483670" r:id="rId20"/>
    <p:sldLayoutId id="2147483676" r:id="rId21"/>
    <p:sldLayoutId id="2147483671" r:id="rId22"/>
    <p:sldLayoutId id="2147483674" r:id="rId2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18.jpg"/><Relationship Id="rId4" Type="http://schemas.openxmlformats.org/officeDocument/2006/relationships/image" Target="../media/image17.jp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openxmlformats.org/officeDocument/2006/relationships/image" Target="../media/image30.emf"/></Relationships>
</file>

<file path=ppt/slides/_rels/slide1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1.xml"/><Relationship Id="rId1" Type="http://schemas.openxmlformats.org/officeDocument/2006/relationships/slideLayout" Target="../slideLayouts/slideLayout17.xml"/><Relationship Id="rId4" Type="http://schemas.openxmlformats.org/officeDocument/2006/relationships/image" Target="../media/image32.emf"/></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34.emf"/></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36.emf"/></Relationships>
</file>

<file path=ppt/slides/_rels/slide1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4.xml"/><Relationship Id="rId1" Type="http://schemas.openxmlformats.org/officeDocument/2006/relationships/slideLayout" Target="../slideLayouts/slideLayout17.xml"/><Relationship Id="rId4" Type="http://schemas.openxmlformats.org/officeDocument/2006/relationships/image" Target="../media/image38.emf"/></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image" Target="../media/image24.emf"/></Relationships>
</file>

<file path=ppt/slides/_rels/slide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26.emf"/></Relationships>
</file>

<file path=ppt/slides/_rels/slide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image" Target="../media/image2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Liturgy of hope in times of disaster</a:t>
            </a:r>
          </a:p>
        </p:txBody>
      </p:sp>
      <p:pic>
        <p:nvPicPr>
          <p:cNvPr id="7" name="Picture Placeholder 6">
            <a:extLst>
              <a:ext uri="{FF2B5EF4-FFF2-40B4-BE49-F238E27FC236}">
                <a16:creationId xmlns:a16="http://schemas.microsoft.com/office/drawing/2014/main" xmlns="" id="{2BCEBFE2-D8BB-9740-889C-C29BC800A13A}"/>
              </a:ext>
            </a:extLst>
          </p:cNvPr>
          <p:cNvPicPr>
            <a:picLocks noGrp="1" noChangeAspect="1"/>
          </p:cNvPicPr>
          <p:nvPr>
            <p:ph type="pic" sz="quarter" idx="10"/>
          </p:nvPr>
        </p:nvPicPr>
        <p:blipFill rotWithShape="1">
          <a:blip r:embed="rId3"/>
          <a:srcRect l="13371" t="-976" r="18850" b="976"/>
          <a:stretch/>
        </p:blipFill>
        <p:spPr>
          <a:xfrm>
            <a:off x="1187450" y="2433240"/>
            <a:ext cx="2189163" cy="2147888"/>
          </a:xfrm>
        </p:spPr>
      </p:pic>
      <p:pic>
        <p:nvPicPr>
          <p:cNvPr id="9" name="Picture Placeholder 8">
            <a:extLst>
              <a:ext uri="{FF2B5EF4-FFF2-40B4-BE49-F238E27FC236}">
                <a16:creationId xmlns:a16="http://schemas.microsoft.com/office/drawing/2014/main" xmlns="" id="{B12B8232-C701-3849-A540-7DC784E98190}"/>
              </a:ext>
            </a:extLst>
          </p:cNvPr>
          <p:cNvPicPr>
            <a:picLocks noGrp="1" noChangeAspect="1"/>
          </p:cNvPicPr>
          <p:nvPr>
            <p:ph type="pic" sz="quarter" idx="11"/>
          </p:nvPr>
        </p:nvPicPr>
        <p:blipFill rotWithShape="1">
          <a:blip r:embed="rId4"/>
          <a:srcRect l="10282" r="21738"/>
          <a:stretch/>
        </p:blipFill>
        <p:spPr>
          <a:xfrm>
            <a:off x="3462957" y="2433240"/>
            <a:ext cx="2189163" cy="2147888"/>
          </a:xfrm>
        </p:spPr>
      </p:pic>
      <p:pic>
        <p:nvPicPr>
          <p:cNvPr id="11" name="Picture Placeholder 10">
            <a:extLst>
              <a:ext uri="{FF2B5EF4-FFF2-40B4-BE49-F238E27FC236}">
                <a16:creationId xmlns:a16="http://schemas.microsoft.com/office/drawing/2014/main" xmlns="" id="{A5570A37-D3E6-3A4E-82EB-DE0C46D29BE1}"/>
              </a:ext>
            </a:extLst>
          </p:cNvPr>
          <p:cNvPicPr>
            <a:picLocks noGrp="1" noChangeAspect="1"/>
          </p:cNvPicPr>
          <p:nvPr>
            <p:ph type="pic" sz="quarter" idx="12"/>
          </p:nvPr>
        </p:nvPicPr>
        <p:blipFill rotWithShape="1">
          <a:blip r:embed="rId5"/>
          <a:srcRect l="16010" r="16010"/>
          <a:stretch/>
        </p:blipFill>
        <p:spPr/>
      </p:pic>
      <p:sp>
        <p:nvSpPr>
          <p:cNvPr id="6" name="Rectangle 5">
            <a:extLst>
              <a:ext uri="{FF2B5EF4-FFF2-40B4-BE49-F238E27FC236}">
                <a16:creationId xmlns:a16="http://schemas.microsoft.com/office/drawing/2014/main" xmlns="" id="{5004C318-F9DC-D64F-A0E2-F04B2A8BFA2B}"/>
              </a:ext>
            </a:extLst>
          </p:cNvPr>
          <p:cNvSpPr/>
          <p:nvPr/>
        </p:nvSpPr>
        <p:spPr>
          <a:xfrm>
            <a:off x="552128" y="1810350"/>
            <a:ext cx="7200800" cy="369332"/>
          </a:xfrm>
          <a:prstGeom prst="rect">
            <a:avLst/>
          </a:prstGeom>
        </p:spPr>
        <p:txBody>
          <a:bodyPr wrap="square">
            <a:spAutoFit/>
          </a:bodyPr>
          <a:lstStyle/>
          <a:p>
            <a:r>
              <a:rPr lang="en-AU" altLang="en-US" dirty="0">
                <a:solidFill>
                  <a:schemeClr val="bg1"/>
                </a:solidFill>
              </a:rPr>
              <a:t>This is designed to be used with ‘Hope in Times of Disaster’ liturgy.</a:t>
            </a:r>
            <a:endParaRPr lang="en-AU" altLang="en-US" dirty="0"/>
          </a:p>
        </p:txBody>
      </p:sp>
    </p:spTree>
    <p:extLst>
      <p:ext uri="{BB962C8B-B14F-4D97-AF65-F5344CB8AC3E}">
        <p14:creationId xmlns:p14="http://schemas.microsoft.com/office/powerpoint/2010/main" val="10002275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221FFA84-DD96-B84E-AC37-2904F815CAAC}"/>
              </a:ext>
            </a:extLst>
          </p:cNvPr>
          <p:cNvPicPr>
            <a:picLocks noGrp="1" noChangeAspect="1"/>
          </p:cNvPicPr>
          <p:nvPr>
            <p:ph type="pic" sz="quarter" idx="10"/>
          </p:nvPr>
        </p:nvPicPr>
        <p:blipFill>
          <a:blip r:embed="rId3"/>
          <a:srcRect l="701" r="701"/>
          <a:stretch>
            <a:fillRect/>
          </a:stretch>
        </p:blipFill>
        <p:spPr/>
      </p:pic>
      <p:sp>
        <p:nvSpPr>
          <p:cNvPr id="4" name="Text Placeholder 3">
            <a:extLst>
              <a:ext uri="{FF2B5EF4-FFF2-40B4-BE49-F238E27FC236}">
                <a16:creationId xmlns:a16="http://schemas.microsoft.com/office/drawing/2014/main" xmlns="" id="{9681C986-8609-FA4C-BC18-12C1B949335A}"/>
              </a:ext>
            </a:extLst>
          </p:cNvPr>
          <p:cNvSpPr>
            <a:spLocks noGrp="1"/>
          </p:cNvSpPr>
          <p:nvPr>
            <p:ph type="body" sz="quarter" idx="11"/>
          </p:nvPr>
        </p:nvSpPr>
        <p:spPr>
          <a:xfrm>
            <a:off x="2915816" y="6558555"/>
            <a:ext cx="6068370" cy="470845"/>
          </a:xfrm>
        </p:spPr>
        <p:txBody>
          <a:bodyPr/>
          <a:lstStyle/>
          <a:p>
            <a:r>
              <a:rPr lang="en-AU" dirty="0">
                <a:solidFill>
                  <a:schemeClr val="bg1"/>
                </a:solidFill>
              </a:rPr>
              <a:t>Children in Nepal praying at school following the Nepal earthquake. </a:t>
            </a:r>
            <a:r>
              <a:rPr lang="en-AU" b="1" dirty="0">
                <a:solidFill>
                  <a:schemeClr val="bg1"/>
                </a:solidFill>
              </a:rPr>
              <a:t>Credit: </a:t>
            </a:r>
            <a:r>
              <a:rPr lang="en-AU" dirty="0">
                <a:solidFill>
                  <a:schemeClr val="bg1"/>
                </a:solidFill>
              </a:rPr>
              <a:t>Ben White, CAFOD</a:t>
            </a:r>
          </a:p>
          <a:p>
            <a:endParaRPr lang="en-US" dirty="0"/>
          </a:p>
        </p:txBody>
      </p:sp>
      <p:sp>
        <p:nvSpPr>
          <p:cNvPr id="8" name="Freeform 1">
            <a:extLst>
              <a:ext uri="{FF2B5EF4-FFF2-40B4-BE49-F238E27FC236}">
                <a16:creationId xmlns:a16="http://schemas.microsoft.com/office/drawing/2014/main" xmlns="" id="{84D25C87-79F1-D741-A71C-A28AD720B62C}"/>
              </a:ext>
            </a:extLst>
          </p:cNvPr>
          <p:cNvSpPr>
            <a:spLocks noChangeArrowheads="1"/>
          </p:cNvSpPr>
          <p:nvPr/>
        </p:nvSpPr>
        <p:spPr bwMode="auto">
          <a:xfrm>
            <a:off x="236157" y="188639"/>
            <a:ext cx="6136043" cy="94536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alpha val="57000"/>
            </a:schemeClr>
          </a:solidFill>
          <a:ln>
            <a:noFill/>
          </a:ln>
          <a:effectLst/>
        </p:spPr>
        <p:txBody>
          <a:bodyPr wrap="none" anchor="ctr"/>
          <a:lstStyle/>
          <a:p>
            <a:endParaRPr lang="en-US"/>
          </a:p>
        </p:txBody>
      </p:sp>
      <p:pic>
        <p:nvPicPr>
          <p:cNvPr id="2" name="Picture 1">
            <a:extLst>
              <a:ext uri="{FF2B5EF4-FFF2-40B4-BE49-F238E27FC236}">
                <a16:creationId xmlns:a16="http://schemas.microsoft.com/office/drawing/2014/main" xmlns="" id="{C8FE1FC5-92EA-4B47-88D8-DA252E7CF570}"/>
              </a:ext>
            </a:extLst>
          </p:cNvPr>
          <p:cNvPicPr>
            <a:picLocks noChangeAspect="1"/>
          </p:cNvPicPr>
          <p:nvPr/>
        </p:nvPicPr>
        <p:blipFill>
          <a:blip r:embed="rId4"/>
          <a:stretch>
            <a:fillRect/>
          </a:stretch>
        </p:blipFill>
        <p:spPr>
          <a:xfrm>
            <a:off x="276200" y="280179"/>
            <a:ext cx="6096000" cy="850900"/>
          </a:xfrm>
          <a:prstGeom prst="rect">
            <a:avLst/>
          </a:prstGeom>
        </p:spPr>
      </p:pic>
    </p:spTree>
    <p:extLst>
      <p:ext uri="{BB962C8B-B14F-4D97-AF65-F5344CB8AC3E}">
        <p14:creationId xmlns:p14="http://schemas.microsoft.com/office/powerpoint/2010/main" val="24514531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xmlns="" id="{1E476483-F304-A14C-B4C9-D05F0F63B0D6}"/>
              </a:ext>
            </a:extLst>
          </p:cNvPr>
          <p:cNvPicPr>
            <a:picLocks noGrp="1" noChangeAspect="1"/>
          </p:cNvPicPr>
          <p:nvPr>
            <p:ph type="pic" sz="quarter" idx="10"/>
          </p:nvPr>
        </p:nvPicPr>
        <p:blipFill>
          <a:blip r:embed="rId3"/>
          <a:srcRect l="5599" r="5599"/>
          <a:stretch>
            <a:fillRect/>
          </a:stretch>
        </p:blipFill>
        <p:spPr>
          <a:xfrm>
            <a:off x="0" y="0"/>
            <a:ext cx="9144000" cy="6858000"/>
          </a:xfrm>
        </p:spPr>
      </p:pic>
      <p:sp>
        <p:nvSpPr>
          <p:cNvPr id="8" name="Freeform 1">
            <a:extLst>
              <a:ext uri="{FF2B5EF4-FFF2-40B4-BE49-F238E27FC236}">
                <a16:creationId xmlns:a16="http://schemas.microsoft.com/office/drawing/2014/main" xmlns="" id="{BB3293E7-E4CC-F843-A42A-3D2C87F79BD5}"/>
              </a:ext>
            </a:extLst>
          </p:cNvPr>
          <p:cNvSpPr>
            <a:spLocks noChangeArrowheads="1"/>
          </p:cNvSpPr>
          <p:nvPr/>
        </p:nvSpPr>
        <p:spPr bwMode="auto">
          <a:xfrm>
            <a:off x="1115616" y="5522027"/>
            <a:ext cx="6840760" cy="94536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alpha val="57000"/>
            </a:schemeClr>
          </a:solidFill>
          <a:ln>
            <a:noFill/>
          </a:ln>
          <a:effectLst/>
        </p:spPr>
        <p:txBody>
          <a:bodyPr wrap="none" anchor="ctr"/>
          <a:lstStyle/>
          <a:p>
            <a:pPr lvl="0">
              <a:spcBef>
                <a:spcPct val="0"/>
              </a:spcBef>
              <a:defRPr/>
            </a:pPr>
            <a:endParaRPr lang="en-US" sz="4000" dirty="0"/>
          </a:p>
        </p:txBody>
      </p:sp>
      <p:sp>
        <p:nvSpPr>
          <p:cNvPr id="7" name="Text Placeholder 6">
            <a:extLst>
              <a:ext uri="{FF2B5EF4-FFF2-40B4-BE49-F238E27FC236}">
                <a16:creationId xmlns:a16="http://schemas.microsoft.com/office/drawing/2014/main" xmlns="" id="{1E8A28CA-E6F1-AC41-83D1-BB2F47EA2468}"/>
              </a:ext>
            </a:extLst>
          </p:cNvPr>
          <p:cNvSpPr>
            <a:spLocks noGrp="1"/>
          </p:cNvSpPr>
          <p:nvPr>
            <p:ph type="body" sz="quarter" idx="11"/>
          </p:nvPr>
        </p:nvSpPr>
        <p:spPr>
          <a:xfrm>
            <a:off x="1275430" y="6622577"/>
            <a:ext cx="7868570" cy="470845"/>
          </a:xfrm>
        </p:spPr>
        <p:txBody>
          <a:bodyPr/>
          <a:lstStyle/>
          <a:p>
            <a:r>
              <a:rPr lang="en-AU" dirty="0">
                <a:solidFill>
                  <a:schemeClr val="bg1"/>
                </a:solidFill>
              </a:rPr>
              <a:t>The relief effort  has seen incredible generosity from all over the world in Nepal</a:t>
            </a:r>
            <a:r>
              <a:rPr lang="en-AU" b="1" dirty="0">
                <a:solidFill>
                  <a:schemeClr val="bg1"/>
                </a:solidFill>
              </a:rPr>
              <a:t>. Credit: </a:t>
            </a:r>
            <a:r>
              <a:rPr lang="en-AU" dirty="0">
                <a:solidFill>
                  <a:schemeClr val="bg1"/>
                </a:solidFill>
              </a:rPr>
              <a:t>Matthieu Alexandre/Caritas Internationalis</a:t>
            </a:r>
          </a:p>
          <a:p>
            <a:endParaRPr lang="en-US" dirty="0"/>
          </a:p>
        </p:txBody>
      </p:sp>
      <p:pic>
        <p:nvPicPr>
          <p:cNvPr id="3" name="Picture 2">
            <a:extLst>
              <a:ext uri="{FF2B5EF4-FFF2-40B4-BE49-F238E27FC236}">
                <a16:creationId xmlns:a16="http://schemas.microsoft.com/office/drawing/2014/main" xmlns="" id="{0053F449-7F38-2744-99F2-2736FC9FFDD2}"/>
              </a:ext>
            </a:extLst>
          </p:cNvPr>
          <p:cNvPicPr>
            <a:picLocks noChangeAspect="1"/>
          </p:cNvPicPr>
          <p:nvPr/>
        </p:nvPicPr>
        <p:blipFill>
          <a:blip r:embed="rId4"/>
          <a:stretch>
            <a:fillRect/>
          </a:stretch>
        </p:blipFill>
        <p:spPr>
          <a:xfrm>
            <a:off x="1115616" y="5465483"/>
            <a:ext cx="6997700" cy="1079500"/>
          </a:xfrm>
          <a:prstGeom prst="rect">
            <a:avLst/>
          </a:prstGeom>
        </p:spPr>
      </p:pic>
    </p:spTree>
    <p:extLst>
      <p:ext uri="{BB962C8B-B14F-4D97-AF65-F5344CB8AC3E}">
        <p14:creationId xmlns:p14="http://schemas.microsoft.com/office/powerpoint/2010/main" val="1327841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69F6DE7B-A698-0A44-91CB-038852EC3FB5}"/>
              </a:ext>
            </a:extLst>
          </p:cNvPr>
          <p:cNvPicPr>
            <a:picLocks noGrp="1" noChangeAspect="1"/>
          </p:cNvPicPr>
          <p:nvPr>
            <p:ph type="pic" sz="quarter" idx="10"/>
          </p:nvPr>
        </p:nvPicPr>
        <p:blipFill>
          <a:blip r:embed="rId3"/>
          <a:srcRect/>
          <a:stretch>
            <a:fillRect/>
          </a:stretch>
        </p:blipFill>
        <p:spPr/>
      </p:pic>
      <p:sp>
        <p:nvSpPr>
          <p:cNvPr id="4" name="Text Placeholder 3">
            <a:extLst>
              <a:ext uri="{FF2B5EF4-FFF2-40B4-BE49-F238E27FC236}">
                <a16:creationId xmlns:a16="http://schemas.microsoft.com/office/drawing/2014/main" xmlns="" id="{88C16AA3-C38C-4743-B134-8E51EE09048D}"/>
              </a:ext>
            </a:extLst>
          </p:cNvPr>
          <p:cNvSpPr>
            <a:spLocks noGrp="1"/>
          </p:cNvSpPr>
          <p:nvPr>
            <p:ph type="body" sz="quarter" idx="11"/>
          </p:nvPr>
        </p:nvSpPr>
        <p:spPr>
          <a:xfrm>
            <a:off x="3923928" y="6558555"/>
            <a:ext cx="5060258" cy="470845"/>
          </a:xfrm>
        </p:spPr>
        <p:txBody>
          <a:bodyPr/>
          <a:lstStyle/>
          <a:p>
            <a:r>
              <a:rPr lang="en-AU" dirty="0"/>
              <a:t>Child in Gokwe, </a:t>
            </a:r>
            <a:r>
              <a:rPr lang="en-AU" dirty="0" err="1"/>
              <a:t>Zimbabwe</a:t>
            </a:r>
            <a:r>
              <a:rPr lang="en-AU" b="1" dirty="0" err="1"/>
              <a:t>Credit</a:t>
            </a:r>
            <a:r>
              <a:rPr lang="en-AU" b="1" dirty="0"/>
              <a:t>: </a:t>
            </a:r>
            <a:r>
              <a:rPr lang="en-AU" dirty="0"/>
              <a:t>Isabel </a:t>
            </a:r>
            <a:r>
              <a:rPr lang="en-AU" dirty="0" err="1"/>
              <a:t>Corthier</a:t>
            </a:r>
            <a:r>
              <a:rPr lang="en-AU" dirty="0"/>
              <a:t> Caritas Internationalis</a:t>
            </a:r>
          </a:p>
          <a:p>
            <a:endParaRPr lang="en-US" dirty="0"/>
          </a:p>
        </p:txBody>
      </p:sp>
      <p:sp>
        <p:nvSpPr>
          <p:cNvPr id="8" name="Freeform 1">
            <a:extLst>
              <a:ext uri="{FF2B5EF4-FFF2-40B4-BE49-F238E27FC236}">
                <a16:creationId xmlns:a16="http://schemas.microsoft.com/office/drawing/2014/main" xmlns="" id="{49E08844-44E4-4D4E-AC08-44C6FC05E75E}"/>
              </a:ext>
            </a:extLst>
          </p:cNvPr>
          <p:cNvSpPr>
            <a:spLocks noChangeArrowheads="1"/>
          </p:cNvSpPr>
          <p:nvPr/>
        </p:nvSpPr>
        <p:spPr bwMode="auto">
          <a:xfrm>
            <a:off x="899592" y="360017"/>
            <a:ext cx="8008251" cy="94536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alpha val="57000"/>
            </a:schemeClr>
          </a:solidFill>
          <a:ln>
            <a:noFill/>
          </a:ln>
          <a:effectLst/>
        </p:spPr>
        <p:txBody>
          <a:bodyPr wrap="none" anchor="ctr"/>
          <a:lstStyle/>
          <a:p>
            <a:endParaRPr lang="en-US"/>
          </a:p>
        </p:txBody>
      </p:sp>
      <p:pic>
        <p:nvPicPr>
          <p:cNvPr id="2" name="Picture 1">
            <a:extLst>
              <a:ext uri="{FF2B5EF4-FFF2-40B4-BE49-F238E27FC236}">
                <a16:creationId xmlns:a16="http://schemas.microsoft.com/office/drawing/2014/main" xmlns="" id="{A5FE6E27-C870-D041-B480-2A84DBB7F589}"/>
              </a:ext>
            </a:extLst>
          </p:cNvPr>
          <p:cNvPicPr>
            <a:picLocks noChangeAspect="1"/>
          </p:cNvPicPr>
          <p:nvPr/>
        </p:nvPicPr>
        <p:blipFill>
          <a:blip r:embed="rId4"/>
          <a:stretch>
            <a:fillRect/>
          </a:stretch>
        </p:blipFill>
        <p:spPr>
          <a:xfrm>
            <a:off x="1049267" y="407248"/>
            <a:ext cx="7708900" cy="850900"/>
          </a:xfrm>
          <a:prstGeom prst="rect">
            <a:avLst/>
          </a:prstGeom>
        </p:spPr>
      </p:pic>
    </p:spTree>
    <p:extLst>
      <p:ext uri="{BB962C8B-B14F-4D97-AF65-F5344CB8AC3E}">
        <p14:creationId xmlns:p14="http://schemas.microsoft.com/office/powerpoint/2010/main" val="13120541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D3C33A92-EE9B-2741-8DC9-37A0B66D7725}"/>
              </a:ext>
            </a:extLst>
          </p:cNvPr>
          <p:cNvPicPr>
            <a:picLocks noGrp="1" noChangeAspect="1"/>
          </p:cNvPicPr>
          <p:nvPr>
            <p:ph type="pic" sz="quarter" idx="10"/>
          </p:nvPr>
        </p:nvPicPr>
        <p:blipFill>
          <a:blip r:embed="rId3"/>
          <a:srcRect t="368" b="368"/>
          <a:stretch>
            <a:fillRect/>
          </a:stretch>
        </p:blipFill>
        <p:spPr/>
      </p:pic>
      <p:sp>
        <p:nvSpPr>
          <p:cNvPr id="4" name="Text Placeholder 3">
            <a:extLst>
              <a:ext uri="{FF2B5EF4-FFF2-40B4-BE49-F238E27FC236}">
                <a16:creationId xmlns:a16="http://schemas.microsoft.com/office/drawing/2014/main" xmlns="" id="{FDC776BE-7A1D-8345-9C81-CE4EA12DF961}"/>
              </a:ext>
            </a:extLst>
          </p:cNvPr>
          <p:cNvSpPr>
            <a:spLocks noGrp="1"/>
          </p:cNvSpPr>
          <p:nvPr>
            <p:ph type="body" sz="quarter" idx="11"/>
          </p:nvPr>
        </p:nvSpPr>
        <p:spPr/>
        <p:txBody>
          <a:bodyPr/>
          <a:lstStyle/>
          <a:p>
            <a:r>
              <a:rPr lang="en-AU" dirty="0">
                <a:solidFill>
                  <a:schemeClr val="bg1"/>
                </a:solidFill>
              </a:rPr>
              <a:t>Child in Nepal. </a:t>
            </a:r>
            <a:r>
              <a:rPr lang="en-AU" b="1" dirty="0">
                <a:solidFill>
                  <a:schemeClr val="bg1"/>
                </a:solidFill>
              </a:rPr>
              <a:t>Credit: </a:t>
            </a:r>
            <a:r>
              <a:rPr lang="en-AU" dirty="0">
                <a:solidFill>
                  <a:schemeClr val="bg1"/>
                </a:solidFill>
              </a:rPr>
              <a:t>Stephen Kadlec, Caritas Australia</a:t>
            </a:r>
          </a:p>
          <a:p>
            <a:endParaRPr lang="en-US" dirty="0"/>
          </a:p>
        </p:txBody>
      </p:sp>
      <p:sp>
        <p:nvSpPr>
          <p:cNvPr id="8" name="Freeform 1">
            <a:extLst>
              <a:ext uri="{FF2B5EF4-FFF2-40B4-BE49-F238E27FC236}">
                <a16:creationId xmlns:a16="http://schemas.microsoft.com/office/drawing/2014/main" xmlns="" id="{4EE30CC3-58AF-7947-B997-D2E948660482}"/>
              </a:ext>
            </a:extLst>
          </p:cNvPr>
          <p:cNvSpPr>
            <a:spLocks noChangeArrowheads="1"/>
          </p:cNvSpPr>
          <p:nvPr/>
        </p:nvSpPr>
        <p:spPr bwMode="auto">
          <a:xfrm>
            <a:off x="467544" y="223481"/>
            <a:ext cx="5554252" cy="94536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alpha val="57000"/>
            </a:schemeClr>
          </a:solidFill>
          <a:ln>
            <a:noFill/>
          </a:ln>
          <a:effectLst/>
        </p:spPr>
        <p:txBody>
          <a:bodyPr wrap="none" anchor="ctr"/>
          <a:lstStyle/>
          <a:p>
            <a:endParaRPr lang="en-US"/>
          </a:p>
        </p:txBody>
      </p:sp>
      <p:pic>
        <p:nvPicPr>
          <p:cNvPr id="2" name="Picture 1">
            <a:extLst>
              <a:ext uri="{FF2B5EF4-FFF2-40B4-BE49-F238E27FC236}">
                <a16:creationId xmlns:a16="http://schemas.microsoft.com/office/drawing/2014/main" xmlns="" id="{1144EC52-D22B-E44D-8608-84781C8BDA3A}"/>
              </a:ext>
            </a:extLst>
          </p:cNvPr>
          <p:cNvPicPr>
            <a:picLocks noChangeAspect="1"/>
          </p:cNvPicPr>
          <p:nvPr/>
        </p:nvPicPr>
        <p:blipFill>
          <a:blip r:embed="rId4"/>
          <a:stretch>
            <a:fillRect/>
          </a:stretch>
        </p:blipFill>
        <p:spPr>
          <a:xfrm>
            <a:off x="622120" y="315162"/>
            <a:ext cx="5245100" cy="762000"/>
          </a:xfrm>
          <a:prstGeom prst="rect">
            <a:avLst/>
          </a:prstGeom>
        </p:spPr>
      </p:pic>
    </p:spTree>
    <p:extLst>
      <p:ext uri="{BB962C8B-B14F-4D97-AF65-F5344CB8AC3E}">
        <p14:creationId xmlns:p14="http://schemas.microsoft.com/office/powerpoint/2010/main" val="35231553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1">
            <a:extLst>
              <a:ext uri="{FF2B5EF4-FFF2-40B4-BE49-F238E27FC236}">
                <a16:creationId xmlns:a16="http://schemas.microsoft.com/office/drawing/2014/main" xmlns="" id="{F549B8CD-3F34-E84B-9AE9-DBFE0F8266BA}"/>
              </a:ext>
            </a:extLst>
          </p:cNvPr>
          <p:cNvSpPr>
            <a:spLocks noChangeArrowheads="1"/>
          </p:cNvSpPr>
          <p:nvPr/>
        </p:nvSpPr>
        <p:spPr bwMode="auto">
          <a:xfrm>
            <a:off x="395536" y="5525657"/>
            <a:ext cx="3312368" cy="94536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alpha val="57000"/>
            </a:schemeClr>
          </a:solidFill>
          <a:ln>
            <a:noFill/>
          </a:ln>
          <a:effectLst/>
        </p:spPr>
        <p:txBody>
          <a:bodyPr wrap="none" anchor="ctr"/>
          <a:lstStyle/>
          <a:p>
            <a:endParaRPr lang="en-US"/>
          </a:p>
        </p:txBody>
      </p:sp>
      <p:sp>
        <p:nvSpPr>
          <p:cNvPr id="7" name="Rectangle 6">
            <a:extLst>
              <a:ext uri="{FF2B5EF4-FFF2-40B4-BE49-F238E27FC236}">
                <a16:creationId xmlns:a16="http://schemas.microsoft.com/office/drawing/2014/main" xmlns="" id="{727F3239-F332-CB41-87DC-5981277E43DF}"/>
              </a:ext>
            </a:extLst>
          </p:cNvPr>
          <p:cNvSpPr/>
          <p:nvPr/>
        </p:nvSpPr>
        <p:spPr>
          <a:xfrm>
            <a:off x="1148267" y="5536673"/>
            <a:ext cx="1806905" cy="923330"/>
          </a:xfrm>
          <a:prstGeom prst="rect">
            <a:avLst/>
          </a:prstGeom>
        </p:spPr>
        <p:txBody>
          <a:bodyPr wrap="none">
            <a:spAutoFit/>
          </a:bodyPr>
          <a:lstStyle/>
          <a:p>
            <a:r>
              <a:rPr lang="en-AU" altLang="en-US" sz="5400" dirty="0">
                <a:latin typeface="Felt Tip Roman" panose="03080502040305020204" pitchFamily="66" charset="0"/>
                <a:cs typeface="Arial" panose="020B0604020202020204" pitchFamily="34" charset="0"/>
              </a:rPr>
              <a:t>Amen.</a:t>
            </a:r>
            <a:endParaRPr lang="en-US" sz="5400" dirty="0"/>
          </a:p>
        </p:txBody>
      </p:sp>
      <p:pic>
        <p:nvPicPr>
          <p:cNvPr id="12" name="Picture Placeholder 11">
            <a:extLst>
              <a:ext uri="{FF2B5EF4-FFF2-40B4-BE49-F238E27FC236}">
                <a16:creationId xmlns:a16="http://schemas.microsoft.com/office/drawing/2014/main" xmlns="" id="{CE1CF509-CF5B-C44A-8CB0-3C1092F97BE8}"/>
              </a:ext>
            </a:extLst>
          </p:cNvPr>
          <p:cNvPicPr>
            <a:picLocks noGrp="1" noChangeAspect="1"/>
          </p:cNvPicPr>
          <p:nvPr>
            <p:ph type="pic" sz="quarter" idx="10"/>
          </p:nvPr>
        </p:nvPicPr>
        <p:blipFill>
          <a:blip r:embed="rId3"/>
          <a:srcRect l="5530" r="5530"/>
          <a:stretch>
            <a:fillRect/>
          </a:stretch>
        </p:blipFill>
        <p:spPr>
          <a:xfrm>
            <a:off x="0" y="0"/>
            <a:ext cx="9144000" cy="6858000"/>
          </a:xfrm>
        </p:spPr>
      </p:pic>
      <p:sp>
        <p:nvSpPr>
          <p:cNvPr id="13" name="Freeform 1">
            <a:extLst>
              <a:ext uri="{FF2B5EF4-FFF2-40B4-BE49-F238E27FC236}">
                <a16:creationId xmlns:a16="http://schemas.microsoft.com/office/drawing/2014/main" xmlns="" id="{BDA8568B-F28D-3946-9978-C96568F36912}"/>
              </a:ext>
            </a:extLst>
          </p:cNvPr>
          <p:cNvSpPr>
            <a:spLocks noChangeArrowheads="1"/>
          </p:cNvSpPr>
          <p:nvPr/>
        </p:nvSpPr>
        <p:spPr bwMode="auto">
          <a:xfrm>
            <a:off x="1292207" y="497909"/>
            <a:ext cx="4101709" cy="1313881"/>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alpha val="72000"/>
            </a:schemeClr>
          </a:solidFill>
          <a:ln>
            <a:noFill/>
          </a:ln>
          <a:effectLst/>
        </p:spPr>
        <p:txBody>
          <a:bodyPr wrap="none" anchor="ctr"/>
          <a:lstStyle/>
          <a:p>
            <a:endParaRPr lang="en-US" sz="6600" dirty="0">
              <a:latin typeface="Felt Tip" panose="02000506090000090003" pitchFamily="2" charset="0"/>
            </a:endParaRPr>
          </a:p>
        </p:txBody>
      </p:sp>
      <p:sp>
        <p:nvSpPr>
          <p:cNvPr id="4" name="Text Placeholder 3">
            <a:extLst>
              <a:ext uri="{FF2B5EF4-FFF2-40B4-BE49-F238E27FC236}">
                <a16:creationId xmlns:a16="http://schemas.microsoft.com/office/drawing/2014/main" xmlns="" id="{3C6DC5BE-4EE7-CA42-AC62-D1F541EDA358}"/>
              </a:ext>
            </a:extLst>
          </p:cNvPr>
          <p:cNvSpPr>
            <a:spLocks noGrp="1"/>
          </p:cNvSpPr>
          <p:nvPr>
            <p:ph type="body" sz="quarter" idx="11"/>
          </p:nvPr>
        </p:nvSpPr>
        <p:spPr>
          <a:xfrm>
            <a:off x="2051720" y="6558555"/>
            <a:ext cx="6932466" cy="470845"/>
          </a:xfrm>
        </p:spPr>
        <p:txBody>
          <a:bodyPr/>
          <a:lstStyle/>
          <a:p>
            <a:r>
              <a:rPr lang="en-AU" dirty="0"/>
              <a:t>Rohingya refugee carries bamboo poles through </a:t>
            </a:r>
            <a:r>
              <a:rPr lang="en-AU" dirty="0" err="1"/>
              <a:t>Kutupalong</a:t>
            </a:r>
            <a:r>
              <a:rPr lang="en-AU" dirty="0"/>
              <a:t> camp. </a:t>
            </a:r>
            <a:r>
              <a:rPr lang="en-AU" b="1" dirty="0"/>
              <a:t>Credit: </a:t>
            </a:r>
            <a:r>
              <a:rPr lang="en-AU" dirty="0"/>
              <a:t>Tommy </a:t>
            </a:r>
            <a:r>
              <a:rPr lang="en-AU" dirty="0" err="1"/>
              <a:t>Trenchard</a:t>
            </a:r>
            <a:r>
              <a:rPr lang="en-AU" dirty="0"/>
              <a:t>, Caritas Internationalis</a:t>
            </a:r>
          </a:p>
          <a:p>
            <a:endParaRPr lang="en-AU" dirty="0"/>
          </a:p>
          <a:p>
            <a:endParaRPr lang="en-US" dirty="0"/>
          </a:p>
        </p:txBody>
      </p:sp>
      <p:pic>
        <p:nvPicPr>
          <p:cNvPr id="2" name="Picture 1">
            <a:extLst>
              <a:ext uri="{FF2B5EF4-FFF2-40B4-BE49-F238E27FC236}">
                <a16:creationId xmlns:a16="http://schemas.microsoft.com/office/drawing/2014/main" xmlns="" id="{DFF11852-3D1A-FE47-B003-0DCA2E22AB1F}"/>
              </a:ext>
            </a:extLst>
          </p:cNvPr>
          <p:cNvPicPr>
            <a:picLocks noChangeAspect="1"/>
          </p:cNvPicPr>
          <p:nvPr/>
        </p:nvPicPr>
        <p:blipFill>
          <a:blip r:embed="rId4"/>
          <a:stretch>
            <a:fillRect/>
          </a:stretch>
        </p:blipFill>
        <p:spPr>
          <a:xfrm>
            <a:off x="1458136" y="628131"/>
            <a:ext cx="3949700" cy="1181100"/>
          </a:xfrm>
          <a:prstGeom prst="rect">
            <a:avLst/>
          </a:prstGeom>
        </p:spPr>
      </p:pic>
    </p:spTree>
    <p:extLst>
      <p:ext uri="{BB962C8B-B14F-4D97-AF65-F5344CB8AC3E}">
        <p14:creationId xmlns:p14="http://schemas.microsoft.com/office/powerpoint/2010/main" val="29567722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8C659-535F-6942-9CCD-9EC34D1630B7}"/>
              </a:ext>
            </a:extLst>
          </p:cNvPr>
          <p:cNvSpPr>
            <a:spLocks noGrp="1"/>
          </p:cNvSpPr>
          <p:nvPr>
            <p:ph type="title"/>
          </p:nvPr>
        </p:nvSpPr>
        <p:spPr/>
        <p:txBody>
          <a:bodyPr/>
          <a:lstStyle/>
          <a:p>
            <a:r>
              <a:rPr lang="en-US" sz="4000" dirty="0"/>
              <a:t>Rebuilding for a brighter future</a:t>
            </a:r>
          </a:p>
        </p:txBody>
      </p:sp>
      <p:sp>
        <p:nvSpPr>
          <p:cNvPr id="3" name="Text Placeholder 2">
            <a:extLst>
              <a:ext uri="{FF2B5EF4-FFF2-40B4-BE49-F238E27FC236}">
                <a16:creationId xmlns:a16="http://schemas.microsoft.com/office/drawing/2014/main" xmlns="" id="{B7CE7921-3FA0-7748-9A1A-B8D73DFBF659}"/>
              </a:ext>
            </a:extLst>
          </p:cNvPr>
          <p:cNvSpPr>
            <a:spLocks noGrp="1"/>
          </p:cNvSpPr>
          <p:nvPr>
            <p:ph type="body" sz="quarter" idx="10"/>
          </p:nvPr>
        </p:nvSpPr>
        <p:spPr/>
        <p:txBody>
          <a:bodyPr/>
          <a:lstStyle/>
          <a:p>
            <a:r>
              <a:rPr lang="en-US" sz="2000" dirty="0"/>
              <a:t>Before, during and after the headlines, Caritas is there.</a:t>
            </a:r>
          </a:p>
        </p:txBody>
      </p:sp>
      <p:sp>
        <p:nvSpPr>
          <p:cNvPr id="5" name="Text Placeholder 4">
            <a:extLst>
              <a:ext uri="{FF2B5EF4-FFF2-40B4-BE49-F238E27FC236}">
                <a16:creationId xmlns:a16="http://schemas.microsoft.com/office/drawing/2014/main" xmlns="" id="{11534939-677E-4041-8D7A-4BF80EF164BB}"/>
              </a:ext>
            </a:extLst>
          </p:cNvPr>
          <p:cNvSpPr>
            <a:spLocks noGrp="1"/>
          </p:cNvSpPr>
          <p:nvPr>
            <p:ph type="body" sz="quarter" idx="11"/>
          </p:nvPr>
        </p:nvSpPr>
        <p:spPr>
          <a:xfrm>
            <a:off x="4776233" y="5189700"/>
            <a:ext cx="3708399" cy="346841"/>
          </a:xfrm>
        </p:spPr>
        <p:txBody>
          <a:bodyPr/>
          <a:lstStyle/>
          <a:p>
            <a:r>
              <a:rPr lang="en-AU" dirty="0"/>
              <a:t>Iman, Mohammed and Samir, Syrian refugees.</a:t>
            </a:r>
          </a:p>
          <a:p>
            <a:r>
              <a:rPr lang="en-AU" b="1" dirty="0"/>
              <a:t>Credit: </a:t>
            </a:r>
            <a:r>
              <a:rPr lang="en-AU" dirty="0"/>
              <a:t>Natalia </a:t>
            </a:r>
            <a:r>
              <a:rPr lang="en-AU" dirty="0" err="1"/>
              <a:t>Tsoukala</a:t>
            </a:r>
            <a:r>
              <a:rPr lang="en-AU" dirty="0"/>
              <a:t>, Caritas Internationalis</a:t>
            </a:r>
          </a:p>
          <a:p>
            <a:endParaRPr lang="en-US" dirty="0"/>
          </a:p>
        </p:txBody>
      </p:sp>
      <p:pic>
        <p:nvPicPr>
          <p:cNvPr id="12" name="Picture Placeholder 11">
            <a:extLst>
              <a:ext uri="{FF2B5EF4-FFF2-40B4-BE49-F238E27FC236}">
                <a16:creationId xmlns:a16="http://schemas.microsoft.com/office/drawing/2014/main" xmlns="" id="{3969B04A-30A8-2946-A234-89BB6232488E}"/>
              </a:ext>
            </a:extLst>
          </p:cNvPr>
          <p:cNvPicPr>
            <a:picLocks noGrp="1" noChangeAspect="1"/>
          </p:cNvPicPr>
          <p:nvPr>
            <p:ph type="pic" sz="quarter" idx="12"/>
          </p:nvPr>
        </p:nvPicPr>
        <p:blipFill rotWithShape="1">
          <a:blip r:embed="rId3"/>
          <a:srcRect l="4127" t="-16" r="14255" b="16"/>
          <a:stretch/>
        </p:blipFill>
        <p:spPr>
          <a:xfrm>
            <a:off x="4787900" y="1762125"/>
            <a:ext cx="3708400" cy="3395663"/>
          </a:xfrm>
        </p:spPr>
      </p:pic>
    </p:spTree>
    <p:extLst>
      <p:ext uri="{BB962C8B-B14F-4D97-AF65-F5344CB8AC3E}">
        <p14:creationId xmlns:p14="http://schemas.microsoft.com/office/powerpoint/2010/main" val="22761630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339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AU" altLang="en-US" sz="4000" dirty="0">
                <a:solidFill>
                  <a:schemeClr val="bg1"/>
                </a:solidFill>
                <a:latin typeface="Arial" panose="020B0604020202020204" pitchFamily="34" charset="0"/>
                <a:cs typeface="Arial" panose="020B0604020202020204" pitchFamily="34" charset="0"/>
              </a:rPr>
              <a:t>Part 1</a:t>
            </a:r>
            <a:br>
              <a:rPr lang="en-AU" altLang="en-US" sz="4000" dirty="0">
                <a:solidFill>
                  <a:schemeClr val="bg1"/>
                </a:solidFill>
                <a:latin typeface="Arial" panose="020B0604020202020204" pitchFamily="34" charset="0"/>
                <a:cs typeface="Arial" panose="020B0604020202020204" pitchFamily="34" charset="0"/>
              </a:rPr>
            </a:br>
            <a:r>
              <a:rPr lang="en-AU" altLang="en-US" sz="4000" dirty="0">
                <a:solidFill>
                  <a:schemeClr val="bg1"/>
                </a:solidFill>
                <a:latin typeface="Arial" panose="020B0604020202020204" pitchFamily="34" charset="0"/>
                <a:cs typeface="Arial" panose="020B0604020202020204" pitchFamily="34" charset="0"/>
              </a:rPr>
              <a:t/>
            </a:r>
            <a:br>
              <a:rPr lang="en-AU" altLang="en-US" sz="4000" dirty="0">
                <a:solidFill>
                  <a:schemeClr val="bg1"/>
                </a:solidFill>
                <a:latin typeface="Arial" panose="020B0604020202020204" pitchFamily="34" charset="0"/>
                <a:cs typeface="Arial" panose="020B0604020202020204" pitchFamily="34" charset="0"/>
              </a:rPr>
            </a:br>
            <a:r>
              <a:rPr lang="en-AU" altLang="en-US" sz="4000" b="1" i="1" dirty="0">
                <a:solidFill>
                  <a:schemeClr val="bg1"/>
                </a:solidFill>
                <a:latin typeface="Arial" panose="020B0604020202020204" pitchFamily="34" charset="0"/>
                <a:cs typeface="Arial" panose="020B0604020202020204" pitchFamily="34" charset="0"/>
              </a:rPr>
              <a:t>You don’t owe me</a:t>
            </a:r>
            <a:r>
              <a:rPr lang="en-AU" altLang="en-US" sz="4000" dirty="0">
                <a:solidFill>
                  <a:schemeClr val="bg1"/>
                </a:solidFill>
                <a:latin typeface="Arial" panose="020B0604020202020204" pitchFamily="34" charset="0"/>
                <a:cs typeface="Arial" panose="020B0604020202020204" pitchFamily="34" charset="0"/>
              </a:rPr>
              <a:t/>
            </a:r>
            <a:br>
              <a:rPr lang="en-AU" altLang="en-US" sz="4000" dirty="0">
                <a:solidFill>
                  <a:schemeClr val="bg1"/>
                </a:solidFill>
                <a:latin typeface="Arial" panose="020B0604020202020204" pitchFamily="34" charset="0"/>
                <a:cs typeface="Arial" panose="020B0604020202020204" pitchFamily="34" charset="0"/>
              </a:rPr>
            </a:br>
            <a:r>
              <a:rPr lang="en-AU" altLang="en-US" sz="4000" dirty="0">
                <a:solidFill>
                  <a:schemeClr val="bg1"/>
                </a:solidFill>
                <a:latin typeface="Arial" panose="020B0604020202020204" pitchFamily="34" charset="0"/>
                <a:cs typeface="Arial" panose="020B0604020202020204" pitchFamily="34" charset="0"/>
              </a:rPr>
              <a:t/>
            </a:r>
            <a:br>
              <a:rPr lang="en-AU" altLang="en-US" sz="4000" dirty="0">
                <a:solidFill>
                  <a:schemeClr val="bg1"/>
                </a:solidFill>
                <a:latin typeface="Arial" panose="020B0604020202020204" pitchFamily="34" charset="0"/>
                <a:cs typeface="Arial" panose="020B0604020202020204" pitchFamily="34" charset="0"/>
              </a:rPr>
            </a:br>
            <a:r>
              <a:rPr lang="en-AU" altLang="en-US" sz="4000" dirty="0">
                <a:solidFill>
                  <a:schemeClr val="bg1"/>
                </a:solidFill>
                <a:latin typeface="Arial" panose="020B0604020202020204" pitchFamily="34" charset="0"/>
                <a:cs typeface="Arial" panose="020B0604020202020204" pitchFamily="34" charset="0"/>
              </a:rPr>
              <a:t> A reflection</a:t>
            </a:r>
          </a:p>
        </p:txBody>
      </p:sp>
    </p:spTree>
    <p:extLst>
      <p:ext uri="{BB962C8B-B14F-4D97-AF65-F5344CB8AC3E}">
        <p14:creationId xmlns:p14="http://schemas.microsoft.com/office/powerpoint/2010/main" val="750531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9552" y="413792"/>
            <a:ext cx="7956748" cy="854968"/>
          </a:xfrm>
        </p:spPr>
        <p:txBody>
          <a:bodyPr/>
          <a:lstStyle/>
          <a:p>
            <a:r>
              <a:rPr lang="en-AU" dirty="0"/>
              <a:t>Just pass it on</a:t>
            </a:r>
          </a:p>
        </p:txBody>
      </p:sp>
      <p:sp>
        <p:nvSpPr>
          <p:cNvPr id="4" name="Text Placeholder 3"/>
          <p:cNvSpPr>
            <a:spLocks noGrp="1"/>
          </p:cNvSpPr>
          <p:nvPr>
            <p:ph type="body" sz="quarter" idx="10"/>
          </p:nvPr>
        </p:nvSpPr>
        <p:spPr>
          <a:xfrm>
            <a:off x="539552" y="1640665"/>
            <a:ext cx="4176464" cy="3886241"/>
          </a:xfrm>
        </p:spPr>
        <p:txBody>
          <a:bodyPr numCol="1"/>
          <a:lstStyle/>
          <a:p>
            <a:pPr>
              <a:defRPr/>
            </a:pPr>
            <a:r>
              <a:rPr lang="en-AU" sz="2000" dirty="0">
                <a:latin typeface="Arial" panose="020B0604020202020204" pitchFamily="34" charset="0"/>
                <a:cs typeface="Arial" panose="020B0604020202020204" pitchFamily="34" charset="0"/>
              </a:rPr>
              <a:t>You don't owe me, ha! I'll be hoping, ha!  </a:t>
            </a:r>
          </a:p>
          <a:p>
            <a:pPr>
              <a:defRPr/>
            </a:pPr>
            <a:r>
              <a:rPr lang="en-AU" sz="2000" dirty="0" err="1">
                <a:latin typeface="Arial" panose="020B0604020202020204" pitchFamily="34" charset="0"/>
                <a:cs typeface="Arial" panose="020B0604020202020204" pitchFamily="34" charset="0"/>
              </a:rPr>
              <a:t>Toombo</a:t>
            </a:r>
            <a:r>
              <a:rPr lang="en-AU" sz="2000" dirty="0">
                <a:latin typeface="Arial" panose="020B0604020202020204" pitchFamily="34" charset="0"/>
                <a:cs typeface="Arial" panose="020B0604020202020204" pitchFamily="34" charset="0"/>
              </a:rPr>
              <a:t> </a:t>
            </a:r>
            <a:r>
              <a:rPr lang="en-AU" sz="2000" dirty="0" err="1">
                <a:latin typeface="Arial" panose="020B0604020202020204" pitchFamily="34" charset="0"/>
                <a:cs typeface="Arial" panose="020B0604020202020204" pitchFamily="34" charset="0"/>
              </a:rPr>
              <a:t>iso</a:t>
            </a:r>
            <a:r>
              <a:rPr lang="en-AU" sz="2000" dirty="0">
                <a:latin typeface="Arial" panose="020B0604020202020204" pitchFamily="34" charset="0"/>
                <a:cs typeface="Arial" panose="020B0604020202020204" pitchFamily="34" charset="0"/>
              </a:rPr>
              <a:t>, ha! </a:t>
            </a:r>
            <a:r>
              <a:rPr lang="en-AU" sz="2000" dirty="0" err="1">
                <a:latin typeface="Arial" panose="020B0604020202020204" pitchFamily="34" charset="0"/>
                <a:cs typeface="Arial" panose="020B0604020202020204" pitchFamily="34" charset="0"/>
              </a:rPr>
              <a:t>toombo</a:t>
            </a:r>
            <a:r>
              <a:rPr lang="en-AU" sz="2000" dirty="0">
                <a:latin typeface="Arial" panose="020B0604020202020204" pitchFamily="34" charset="0"/>
                <a:cs typeface="Arial" panose="020B0604020202020204" pitchFamily="34" charset="0"/>
              </a:rPr>
              <a:t> </a:t>
            </a:r>
            <a:r>
              <a:rPr lang="en-AU" sz="2000" dirty="0" err="1">
                <a:latin typeface="Arial" panose="020B0604020202020204" pitchFamily="34" charset="0"/>
                <a:cs typeface="Arial" panose="020B0604020202020204" pitchFamily="34" charset="0"/>
              </a:rPr>
              <a:t>iso</a:t>
            </a:r>
            <a:r>
              <a:rPr lang="en-AU" sz="2000" dirty="0">
                <a:latin typeface="Arial" panose="020B0604020202020204" pitchFamily="34" charset="0"/>
                <a:cs typeface="Arial" panose="020B0604020202020204" pitchFamily="34" charset="0"/>
              </a:rPr>
              <a:t>, ha!  </a:t>
            </a:r>
          </a:p>
          <a:p>
            <a:pPr>
              <a:defRPr/>
            </a:pPr>
            <a:r>
              <a:rPr lang="en-AU" sz="2000" dirty="0" err="1">
                <a:latin typeface="Arial" panose="020B0604020202020204" pitchFamily="34" charset="0"/>
                <a:cs typeface="Arial" panose="020B0604020202020204" pitchFamily="34" charset="0"/>
              </a:rPr>
              <a:t>toombo</a:t>
            </a:r>
            <a:r>
              <a:rPr lang="en-AU" sz="2000" dirty="0">
                <a:latin typeface="Arial" panose="020B0604020202020204" pitchFamily="34" charset="0"/>
                <a:cs typeface="Arial" panose="020B0604020202020204" pitchFamily="34" charset="0"/>
              </a:rPr>
              <a:t> </a:t>
            </a:r>
            <a:r>
              <a:rPr lang="en-AU" sz="2000" dirty="0" err="1">
                <a:latin typeface="Arial" panose="020B0604020202020204" pitchFamily="34" charset="0"/>
                <a:cs typeface="Arial" panose="020B0604020202020204" pitchFamily="34" charset="0"/>
              </a:rPr>
              <a:t>iso</a:t>
            </a:r>
            <a:r>
              <a:rPr lang="en-AU" sz="2000" dirty="0">
                <a:latin typeface="Arial" panose="020B0604020202020204" pitchFamily="34" charset="0"/>
                <a:cs typeface="Arial" panose="020B0604020202020204" pitchFamily="34" charset="0"/>
              </a:rPr>
              <a:t>, ha! I'll be praying,</a:t>
            </a:r>
          </a:p>
          <a:p>
            <a:pPr>
              <a:defRPr/>
            </a:pPr>
            <a:r>
              <a:rPr lang="en-AU" sz="2000" dirty="0">
                <a:latin typeface="Arial" panose="020B0604020202020204" pitchFamily="34" charset="0"/>
                <a:cs typeface="Arial" panose="020B0604020202020204" pitchFamily="34" charset="0"/>
              </a:rPr>
              <a:t>You don't owe me, </a:t>
            </a:r>
          </a:p>
          <a:p>
            <a:pPr>
              <a:defRPr/>
            </a:pPr>
            <a:r>
              <a:rPr lang="en-AU" sz="2000" dirty="0">
                <a:latin typeface="Arial" panose="020B0604020202020204" pitchFamily="34" charset="0"/>
                <a:cs typeface="Arial" panose="020B0604020202020204" pitchFamily="34" charset="0"/>
              </a:rPr>
              <a:t>you don't owe me a solitary thing. </a:t>
            </a:r>
          </a:p>
          <a:p>
            <a:pPr>
              <a:defRPr/>
            </a:pPr>
            <a:r>
              <a:rPr lang="en-AU" sz="2000" dirty="0">
                <a:latin typeface="Arial" panose="020B0604020202020204" pitchFamily="34" charset="0"/>
                <a:cs typeface="Arial" panose="020B0604020202020204" pitchFamily="34" charset="0"/>
              </a:rPr>
              <a:t>If I lend a hand it's </a:t>
            </a:r>
            <a:r>
              <a:rPr lang="en-AU" sz="2000" dirty="0" err="1">
                <a:latin typeface="Arial" panose="020B0604020202020204" pitchFamily="34" charset="0"/>
                <a:cs typeface="Arial" panose="020B0604020202020204" pitchFamily="34" charset="0"/>
              </a:rPr>
              <a:t>'cause</a:t>
            </a:r>
            <a:r>
              <a:rPr lang="en-AU" sz="2000" dirty="0">
                <a:latin typeface="Arial" panose="020B0604020202020204" pitchFamily="34" charset="0"/>
                <a:cs typeface="Arial" panose="020B0604020202020204" pitchFamily="34" charset="0"/>
              </a:rPr>
              <a:t> I choose to. </a:t>
            </a:r>
          </a:p>
          <a:p>
            <a:pPr>
              <a:defRPr/>
            </a:pPr>
            <a:r>
              <a:rPr lang="en-AU" sz="2000" dirty="0">
                <a:latin typeface="Arial" panose="020B0604020202020204" pitchFamily="34" charset="0"/>
                <a:cs typeface="Arial" panose="020B0604020202020204" pitchFamily="34" charset="0"/>
              </a:rPr>
              <a:t>You don't owe me. </a:t>
            </a:r>
          </a:p>
          <a:p>
            <a:r>
              <a:rPr lang="en-AU" altLang="en-US" sz="2000" dirty="0">
                <a:cs typeface="Arial" panose="020B0604020202020204" pitchFamily="34" charset="0"/>
              </a:rPr>
              <a:t>(Just pass it on) </a:t>
            </a:r>
          </a:p>
          <a:p>
            <a:r>
              <a:rPr lang="en-AU" altLang="en-US" sz="2000" dirty="0">
                <a:cs typeface="Arial" panose="020B0604020202020204" pitchFamily="34" charset="0"/>
              </a:rPr>
              <a:t>Pass it on, pass it on. (Pass it on)  </a:t>
            </a:r>
          </a:p>
          <a:p>
            <a:r>
              <a:rPr lang="en-AU" altLang="en-US" sz="2000" dirty="0">
                <a:cs typeface="Arial" panose="020B0604020202020204" pitchFamily="34" charset="0"/>
              </a:rPr>
              <a:t>Help make the world go round. </a:t>
            </a:r>
          </a:p>
          <a:p>
            <a:r>
              <a:rPr lang="en-AU" altLang="en-US" sz="2000" dirty="0">
                <a:cs typeface="Arial" panose="020B0604020202020204" pitchFamily="34" charset="0"/>
              </a:rPr>
              <a:t>(Pass it on)  </a:t>
            </a:r>
          </a:p>
          <a:p>
            <a:endParaRPr lang="en-AU" dirty="0"/>
          </a:p>
        </p:txBody>
      </p:sp>
      <p:sp>
        <p:nvSpPr>
          <p:cNvPr id="6" name="Text Placeholder 5"/>
          <p:cNvSpPr>
            <a:spLocks noGrp="1"/>
          </p:cNvSpPr>
          <p:nvPr>
            <p:ph type="body" sz="quarter" idx="11"/>
          </p:nvPr>
        </p:nvSpPr>
        <p:spPr>
          <a:xfrm>
            <a:off x="4787901" y="5059837"/>
            <a:ext cx="3708399" cy="346841"/>
          </a:xfrm>
        </p:spPr>
        <p:txBody>
          <a:bodyPr/>
          <a:lstStyle/>
          <a:p>
            <a:r>
              <a:rPr lang="en-AU" sz="900" dirty="0"/>
              <a:t>Two earthquakes struck Lombok Island, Indonesia on 28 July and 5 August  </a:t>
            </a:r>
            <a:r>
              <a:rPr lang="en-AU" sz="900" b="1" dirty="0"/>
              <a:t>Credit: </a:t>
            </a:r>
            <a:r>
              <a:rPr lang="en-AU" sz="900" dirty="0"/>
              <a:t>Maria Josephine </a:t>
            </a:r>
            <a:r>
              <a:rPr lang="en-AU" sz="900" dirty="0" err="1"/>
              <a:t>Wijiastuti</a:t>
            </a:r>
            <a:r>
              <a:rPr lang="en-AU" sz="900" dirty="0"/>
              <a:t>, CRS. </a:t>
            </a:r>
          </a:p>
        </p:txBody>
      </p:sp>
      <p:pic>
        <p:nvPicPr>
          <p:cNvPr id="8" name="Picture Placeholder 7"/>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7691" t="327" r="18593" b="-327"/>
          <a:stretch/>
        </p:blipFill>
        <p:spPr>
          <a:xfrm>
            <a:off x="4814888" y="1639888"/>
            <a:ext cx="3708400" cy="3395662"/>
          </a:xfrm>
        </p:spPr>
      </p:pic>
    </p:spTree>
    <p:extLst>
      <p:ext uri="{BB962C8B-B14F-4D97-AF65-F5344CB8AC3E}">
        <p14:creationId xmlns:p14="http://schemas.microsoft.com/office/powerpoint/2010/main" val="1445408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a:t>Just pass it on</a:t>
            </a:r>
          </a:p>
        </p:txBody>
      </p:sp>
      <p:sp>
        <p:nvSpPr>
          <p:cNvPr id="4" name="Text Placeholder 3"/>
          <p:cNvSpPr>
            <a:spLocks noGrp="1"/>
          </p:cNvSpPr>
          <p:nvPr>
            <p:ph type="body" sz="quarter" idx="10"/>
          </p:nvPr>
        </p:nvSpPr>
        <p:spPr>
          <a:xfrm>
            <a:off x="539552" y="1640665"/>
            <a:ext cx="4176464" cy="3886241"/>
          </a:xfrm>
        </p:spPr>
        <p:txBody>
          <a:bodyPr numCol="1"/>
          <a:lstStyle/>
          <a:p>
            <a:r>
              <a:rPr lang="en-AU" altLang="en-US" sz="2000" dirty="0">
                <a:cs typeface="Arial" panose="020B0604020202020204" pitchFamily="34" charset="0"/>
              </a:rPr>
              <a:t>Pass it on to whoever you need, </a:t>
            </a:r>
          </a:p>
          <a:p>
            <a:r>
              <a:rPr lang="en-AU" altLang="en-US" sz="2000" dirty="0">
                <a:cs typeface="Arial" panose="020B0604020202020204" pitchFamily="34" charset="0"/>
              </a:rPr>
              <a:t>they won't owe you.  </a:t>
            </a:r>
          </a:p>
          <a:p>
            <a:r>
              <a:rPr lang="en-AU" altLang="en-US" sz="2000" dirty="0" err="1">
                <a:cs typeface="Arial" panose="020B0604020202020204" pitchFamily="34" charset="0"/>
              </a:rPr>
              <a:t>Toombo</a:t>
            </a:r>
            <a:r>
              <a:rPr lang="en-AU" altLang="en-US" sz="2000" dirty="0">
                <a:cs typeface="Arial" panose="020B0604020202020204" pitchFamily="34" charset="0"/>
              </a:rPr>
              <a:t> </a:t>
            </a:r>
            <a:r>
              <a:rPr lang="en-AU" altLang="en-US" sz="2000" dirty="0" err="1">
                <a:cs typeface="Arial" panose="020B0604020202020204" pitchFamily="34" charset="0"/>
              </a:rPr>
              <a:t>iso</a:t>
            </a:r>
            <a:r>
              <a:rPr lang="en-AU" altLang="en-US" sz="2000" dirty="0">
                <a:cs typeface="Arial" panose="020B0604020202020204" pitchFamily="34" charset="0"/>
              </a:rPr>
              <a:t>, ha! </a:t>
            </a:r>
            <a:r>
              <a:rPr lang="en-AU" altLang="en-US" sz="2000" dirty="0" err="1">
                <a:cs typeface="Arial" panose="020B0604020202020204" pitchFamily="34" charset="0"/>
              </a:rPr>
              <a:t>toombo</a:t>
            </a:r>
            <a:r>
              <a:rPr lang="en-AU" altLang="en-US" sz="2000" dirty="0">
                <a:cs typeface="Arial" panose="020B0604020202020204" pitchFamily="34" charset="0"/>
              </a:rPr>
              <a:t> </a:t>
            </a:r>
            <a:r>
              <a:rPr lang="en-AU" altLang="en-US" sz="2000" dirty="0" err="1">
                <a:cs typeface="Arial" panose="020B0604020202020204" pitchFamily="34" charset="0"/>
              </a:rPr>
              <a:t>iso</a:t>
            </a:r>
            <a:r>
              <a:rPr lang="en-AU" altLang="en-US" sz="2000" dirty="0">
                <a:cs typeface="Arial" panose="020B0604020202020204" pitchFamily="34" charset="0"/>
              </a:rPr>
              <a:t>, ha!</a:t>
            </a:r>
          </a:p>
          <a:p>
            <a:pPr>
              <a:defRPr/>
            </a:pPr>
            <a:endParaRPr lang="en-AU" sz="2000" dirty="0">
              <a:latin typeface="Arial" panose="020B0604020202020204" pitchFamily="34" charset="0"/>
              <a:cs typeface="Arial" panose="020B0604020202020204" pitchFamily="34" charset="0"/>
            </a:endParaRPr>
          </a:p>
          <a:p>
            <a:r>
              <a:rPr lang="en-AU" altLang="en-US" sz="2000" dirty="0">
                <a:cs typeface="Arial" panose="020B0604020202020204" pitchFamily="34" charset="0"/>
              </a:rPr>
              <a:t>I'll be hoping, I'll be hoping for the big one out of the blue, </a:t>
            </a:r>
          </a:p>
          <a:p>
            <a:r>
              <a:rPr lang="en-AU" altLang="en-US" sz="2000" dirty="0">
                <a:cs typeface="Arial" panose="020B0604020202020204" pitchFamily="34" charset="0"/>
              </a:rPr>
              <a:t>when it comes </a:t>
            </a:r>
          </a:p>
          <a:p>
            <a:r>
              <a:rPr lang="en-AU" altLang="en-US" sz="2000" dirty="0">
                <a:cs typeface="Arial" panose="020B0604020202020204" pitchFamily="34" charset="0"/>
              </a:rPr>
              <a:t>I want it to come to you. </a:t>
            </a:r>
          </a:p>
          <a:p>
            <a:r>
              <a:rPr lang="en-AU" altLang="en-US" sz="2000" dirty="0">
                <a:cs typeface="Arial" panose="020B0604020202020204" pitchFamily="34" charset="0"/>
              </a:rPr>
              <a:t>I'll be hoping. </a:t>
            </a:r>
          </a:p>
          <a:p>
            <a:r>
              <a:rPr lang="en-AU" altLang="en-US" sz="2000" dirty="0">
                <a:cs typeface="Arial" panose="020B0604020202020204" pitchFamily="34" charset="0"/>
              </a:rPr>
              <a:t>I'll be hoping, ha! </a:t>
            </a:r>
          </a:p>
          <a:p>
            <a:r>
              <a:rPr lang="en-AU" altLang="en-US" sz="2000" dirty="0">
                <a:cs typeface="Arial" panose="020B0604020202020204" pitchFamily="34" charset="0"/>
              </a:rPr>
              <a:t>I'll be praying, ha! </a:t>
            </a:r>
          </a:p>
          <a:p>
            <a:r>
              <a:rPr lang="en-AU" altLang="en-US" sz="2000" dirty="0" err="1">
                <a:cs typeface="Arial" panose="020B0604020202020204" pitchFamily="34" charset="0"/>
              </a:rPr>
              <a:t>Toombo</a:t>
            </a:r>
            <a:r>
              <a:rPr lang="en-AU" altLang="en-US" sz="2000" dirty="0">
                <a:cs typeface="Arial" panose="020B0604020202020204" pitchFamily="34" charset="0"/>
              </a:rPr>
              <a:t> </a:t>
            </a:r>
            <a:r>
              <a:rPr lang="en-AU" altLang="en-US" sz="2000" dirty="0" err="1">
                <a:cs typeface="Arial" panose="020B0604020202020204" pitchFamily="34" charset="0"/>
              </a:rPr>
              <a:t>iso</a:t>
            </a:r>
            <a:r>
              <a:rPr lang="en-AU" altLang="en-US" sz="2000" dirty="0">
                <a:cs typeface="Arial" panose="020B0604020202020204" pitchFamily="34" charset="0"/>
              </a:rPr>
              <a:t>, ha! </a:t>
            </a:r>
            <a:r>
              <a:rPr lang="en-AU" altLang="en-US" sz="2000" dirty="0" err="1">
                <a:cs typeface="Arial" panose="020B0604020202020204" pitchFamily="34" charset="0"/>
              </a:rPr>
              <a:t>toombo</a:t>
            </a:r>
            <a:r>
              <a:rPr lang="en-AU" altLang="en-US" sz="2000" dirty="0">
                <a:cs typeface="Arial" panose="020B0604020202020204" pitchFamily="34" charset="0"/>
              </a:rPr>
              <a:t> </a:t>
            </a:r>
            <a:r>
              <a:rPr lang="en-AU" altLang="en-US" sz="2000" dirty="0" err="1">
                <a:cs typeface="Arial" panose="020B0604020202020204" pitchFamily="34" charset="0"/>
              </a:rPr>
              <a:t>iso</a:t>
            </a:r>
            <a:r>
              <a:rPr lang="en-AU" altLang="en-US" sz="2000" dirty="0">
                <a:cs typeface="Arial" panose="020B0604020202020204" pitchFamily="34" charset="0"/>
              </a:rPr>
              <a:t>...</a:t>
            </a:r>
          </a:p>
          <a:p>
            <a:endParaRPr lang="en-AU" altLang="en-US" sz="2000" dirty="0">
              <a:cs typeface="Arial" panose="020B0604020202020204" pitchFamily="34" charset="0"/>
            </a:endParaRPr>
          </a:p>
          <a:p>
            <a:endParaRPr lang="en-AU" dirty="0"/>
          </a:p>
        </p:txBody>
      </p:sp>
      <p:sp>
        <p:nvSpPr>
          <p:cNvPr id="6" name="Text Placeholder 5"/>
          <p:cNvSpPr>
            <a:spLocks noGrp="1"/>
          </p:cNvSpPr>
          <p:nvPr>
            <p:ph type="body" sz="quarter" idx="11"/>
          </p:nvPr>
        </p:nvSpPr>
        <p:spPr>
          <a:xfrm>
            <a:off x="4716016" y="5066950"/>
            <a:ext cx="3807271" cy="346841"/>
          </a:xfrm>
        </p:spPr>
        <p:txBody>
          <a:bodyPr/>
          <a:lstStyle/>
          <a:p>
            <a:r>
              <a:rPr lang="en-AU" sz="900" dirty="0"/>
              <a:t>The local Caritas team packs the initial relief goods for distribution to families in the evacuation </a:t>
            </a:r>
            <a:r>
              <a:rPr lang="en-AU" sz="900" dirty="0" err="1"/>
              <a:t>centers</a:t>
            </a:r>
            <a:r>
              <a:rPr lang="en-AU" sz="900" dirty="0"/>
              <a:t> in Ilagan, Isabela during Typhoon </a:t>
            </a:r>
            <a:r>
              <a:rPr lang="en-AU" sz="900" dirty="0" err="1"/>
              <a:t>Mangkhut</a:t>
            </a:r>
            <a:r>
              <a:rPr lang="en-AU" sz="900" dirty="0"/>
              <a:t>.. </a:t>
            </a:r>
            <a:r>
              <a:rPr lang="en-AU" sz="900" b="1" dirty="0"/>
              <a:t>Credit: </a:t>
            </a:r>
            <a:r>
              <a:rPr lang="en-AU" sz="900" dirty="0"/>
              <a:t>Jing Henderson, NASSA/Caritas Philippines. </a:t>
            </a:r>
          </a:p>
        </p:txBody>
      </p:sp>
      <p:pic>
        <p:nvPicPr>
          <p:cNvPr id="2" name="Picture Placeholder 1"/>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4783" t="327" r="22183" b="-327"/>
          <a:stretch/>
        </p:blipFill>
        <p:spPr>
          <a:xfrm>
            <a:off x="4814888" y="1639888"/>
            <a:ext cx="3708400" cy="3395662"/>
          </a:xfrm>
        </p:spPr>
      </p:pic>
    </p:spTree>
    <p:extLst>
      <p:ext uri="{BB962C8B-B14F-4D97-AF65-F5344CB8AC3E}">
        <p14:creationId xmlns:p14="http://schemas.microsoft.com/office/powerpoint/2010/main" val="3754412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Just pass it on</a:t>
            </a:r>
          </a:p>
        </p:txBody>
      </p:sp>
      <p:sp>
        <p:nvSpPr>
          <p:cNvPr id="3" name="Text Placeholder 2"/>
          <p:cNvSpPr>
            <a:spLocks noGrp="1"/>
          </p:cNvSpPr>
          <p:nvPr>
            <p:ph type="body" sz="quarter" idx="10"/>
          </p:nvPr>
        </p:nvSpPr>
        <p:spPr>
          <a:xfrm>
            <a:off x="547718" y="1761808"/>
            <a:ext cx="4032448" cy="3886241"/>
          </a:xfrm>
        </p:spPr>
        <p:txBody>
          <a:bodyPr/>
          <a:lstStyle/>
          <a:p>
            <a:r>
              <a:rPr lang="en-AU" altLang="en-US" sz="2000" dirty="0">
                <a:cs typeface="Arial" panose="020B0604020202020204" pitchFamily="34" charset="0"/>
              </a:rPr>
              <a:t>I'll be praying, </a:t>
            </a:r>
          </a:p>
          <a:p>
            <a:r>
              <a:rPr lang="en-AU" altLang="en-US" sz="2000" dirty="0">
                <a:cs typeface="Arial" panose="020B0604020202020204" pitchFamily="34" charset="0"/>
              </a:rPr>
              <a:t>I'll be praying that the best will come your way.  </a:t>
            </a:r>
          </a:p>
          <a:p>
            <a:r>
              <a:rPr lang="en-AU" altLang="en-US" sz="2000" dirty="0">
                <a:cs typeface="Arial" panose="020B0604020202020204" pitchFamily="34" charset="0"/>
              </a:rPr>
              <a:t>And when it comes that's going to make my day.  </a:t>
            </a:r>
          </a:p>
          <a:p>
            <a:r>
              <a:rPr lang="en-AU" altLang="en-US" sz="2000" dirty="0">
                <a:cs typeface="Arial" panose="020B0604020202020204" pitchFamily="34" charset="0"/>
              </a:rPr>
              <a:t>I'll be praying.</a:t>
            </a:r>
          </a:p>
          <a:p>
            <a:r>
              <a:rPr lang="en-AU" altLang="en-US" sz="2000" dirty="0">
                <a:ea typeface="Calibri" panose="020F0502020204030204" pitchFamily="34" charset="0"/>
                <a:cs typeface="Arial" panose="020B0604020202020204" pitchFamily="34" charset="0"/>
              </a:rPr>
              <a:t>You don't owe me, ha!</a:t>
            </a:r>
          </a:p>
          <a:p>
            <a:r>
              <a:rPr lang="en-AU" altLang="en-US" sz="2000" dirty="0">
                <a:ea typeface="Calibri" panose="020F0502020204030204" pitchFamily="34" charset="0"/>
                <a:cs typeface="Arial" panose="020B0604020202020204" pitchFamily="34" charset="0"/>
              </a:rPr>
              <a:t> I'll be hoping, ha! </a:t>
            </a:r>
          </a:p>
          <a:p>
            <a:r>
              <a:rPr lang="en-AU" altLang="en-US" sz="2000" dirty="0">
                <a:ea typeface="Calibri" panose="020F0502020204030204" pitchFamily="34" charset="0"/>
                <a:cs typeface="Arial" panose="020B0604020202020204" pitchFamily="34" charset="0"/>
              </a:rPr>
              <a:t> I'll be praying, ha! </a:t>
            </a:r>
          </a:p>
          <a:p>
            <a:r>
              <a:rPr lang="en-AU" altLang="en-US" sz="2000" dirty="0">
                <a:ea typeface="Calibri" panose="020F0502020204030204" pitchFamily="34" charset="0"/>
                <a:cs typeface="Arial" panose="020B0604020202020204" pitchFamily="34" charset="0"/>
              </a:rPr>
              <a:t> </a:t>
            </a:r>
            <a:r>
              <a:rPr lang="en-AU" altLang="en-US" sz="2000" dirty="0" err="1">
                <a:ea typeface="Calibri" panose="020F0502020204030204" pitchFamily="34" charset="0"/>
                <a:cs typeface="Arial" panose="020B0604020202020204" pitchFamily="34" charset="0"/>
              </a:rPr>
              <a:t>Toombo</a:t>
            </a:r>
            <a:r>
              <a:rPr lang="en-AU" altLang="en-US" sz="2000" dirty="0">
                <a:ea typeface="Calibri" panose="020F0502020204030204" pitchFamily="34" charset="0"/>
                <a:cs typeface="Arial" panose="020B0604020202020204" pitchFamily="34" charset="0"/>
              </a:rPr>
              <a:t> </a:t>
            </a:r>
            <a:r>
              <a:rPr lang="en-AU" altLang="en-US" sz="2000" dirty="0" err="1">
                <a:ea typeface="Calibri" panose="020F0502020204030204" pitchFamily="34" charset="0"/>
                <a:cs typeface="Arial" panose="020B0604020202020204" pitchFamily="34" charset="0"/>
              </a:rPr>
              <a:t>iso</a:t>
            </a:r>
            <a:r>
              <a:rPr lang="en-AU" altLang="en-US" sz="2000" dirty="0">
                <a:ea typeface="Calibri" panose="020F0502020204030204" pitchFamily="34" charset="0"/>
                <a:cs typeface="Arial" panose="020B0604020202020204" pitchFamily="34" charset="0"/>
              </a:rPr>
              <a:t>, ha! </a:t>
            </a:r>
          </a:p>
          <a:p>
            <a:r>
              <a:rPr lang="en-AU" altLang="en-US" sz="2000" dirty="0">
                <a:ea typeface="Calibri" panose="020F0502020204030204" pitchFamily="34" charset="0"/>
                <a:cs typeface="Arial" panose="020B0604020202020204" pitchFamily="34" charset="0"/>
              </a:rPr>
              <a:t> </a:t>
            </a:r>
            <a:r>
              <a:rPr lang="en-AU" altLang="en-US" sz="2000" dirty="0" err="1">
                <a:ea typeface="Calibri" panose="020F0502020204030204" pitchFamily="34" charset="0"/>
                <a:cs typeface="Arial" panose="020B0604020202020204" pitchFamily="34" charset="0"/>
              </a:rPr>
              <a:t>Toombo</a:t>
            </a:r>
            <a:r>
              <a:rPr lang="en-AU" altLang="en-US" sz="2000" dirty="0">
                <a:ea typeface="Calibri" panose="020F0502020204030204" pitchFamily="34" charset="0"/>
                <a:cs typeface="Arial" panose="020B0604020202020204" pitchFamily="34" charset="0"/>
              </a:rPr>
              <a:t> </a:t>
            </a:r>
            <a:r>
              <a:rPr lang="en-AU" altLang="en-US" sz="2000" dirty="0" err="1">
                <a:ea typeface="Calibri" panose="020F0502020204030204" pitchFamily="34" charset="0"/>
                <a:cs typeface="Arial" panose="020B0604020202020204" pitchFamily="34" charset="0"/>
              </a:rPr>
              <a:t>iso</a:t>
            </a:r>
            <a:r>
              <a:rPr lang="en-AU" altLang="en-US" sz="2000" dirty="0">
                <a:ea typeface="Calibri" panose="020F0502020204030204" pitchFamily="34" charset="0"/>
                <a:cs typeface="Arial" panose="020B0604020202020204" pitchFamily="34" charset="0"/>
              </a:rPr>
              <a:t>, ha! </a:t>
            </a:r>
          </a:p>
          <a:p>
            <a:r>
              <a:rPr lang="en-AU" altLang="en-US" sz="2000" dirty="0">
                <a:ea typeface="Calibri" panose="020F0502020204030204" pitchFamily="34" charset="0"/>
                <a:cs typeface="Arial" panose="020B0604020202020204" pitchFamily="34" charset="0"/>
              </a:rPr>
              <a:t> </a:t>
            </a:r>
            <a:r>
              <a:rPr lang="en-AU" altLang="en-US" sz="2000" dirty="0" err="1">
                <a:ea typeface="Calibri" panose="020F0502020204030204" pitchFamily="34" charset="0"/>
                <a:cs typeface="Arial" panose="020B0604020202020204" pitchFamily="34" charset="0"/>
              </a:rPr>
              <a:t>Toombo</a:t>
            </a:r>
            <a:r>
              <a:rPr lang="en-AU" altLang="en-US" sz="2000" dirty="0">
                <a:ea typeface="Calibri" panose="020F0502020204030204" pitchFamily="34" charset="0"/>
                <a:cs typeface="Arial" panose="020B0604020202020204" pitchFamily="34" charset="0"/>
              </a:rPr>
              <a:t> </a:t>
            </a:r>
            <a:r>
              <a:rPr lang="en-AU" altLang="en-US" sz="2000" dirty="0" err="1">
                <a:ea typeface="Calibri" panose="020F0502020204030204" pitchFamily="34" charset="0"/>
                <a:cs typeface="Arial" panose="020B0604020202020204" pitchFamily="34" charset="0"/>
              </a:rPr>
              <a:t>iso</a:t>
            </a:r>
            <a:r>
              <a:rPr lang="en-AU" altLang="en-US" sz="2000" dirty="0">
                <a:ea typeface="Calibri" panose="020F0502020204030204" pitchFamily="34" charset="0"/>
                <a:cs typeface="Arial" panose="020B0604020202020204" pitchFamily="34" charset="0"/>
              </a:rPr>
              <a:t>, ha! </a:t>
            </a:r>
          </a:p>
          <a:p>
            <a:endParaRPr lang="en-AU" dirty="0"/>
          </a:p>
        </p:txBody>
      </p:sp>
      <p:sp>
        <p:nvSpPr>
          <p:cNvPr id="4" name="Text Placeholder 3"/>
          <p:cNvSpPr>
            <a:spLocks noGrp="1"/>
          </p:cNvSpPr>
          <p:nvPr>
            <p:ph type="body" sz="quarter" idx="11"/>
          </p:nvPr>
        </p:nvSpPr>
        <p:spPr>
          <a:xfrm>
            <a:off x="4787900" y="5189700"/>
            <a:ext cx="3708399" cy="346841"/>
          </a:xfrm>
        </p:spPr>
        <p:txBody>
          <a:bodyPr/>
          <a:lstStyle/>
          <a:p>
            <a:r>
              <a:rPr lang="en-AU" dirty="0"/>
              <a:t>South Sudanese refugees collect water.</a:t>
            </a:r>
          </a:p>
          <a:p>
            <a:r>
              <a:rPr lang="en-AU" b="1" dirty="0"/>
              <a:t>Credit: </a:t>
            </a:r>
            <a:r>
              <a:rPr lang="en-AU" dirty="0"/>
              <a:t>Tommy </a:t>
            </a:r>
            <a:r>
              <a:rPr lang="en-AU" dirty="0" err="1"/>
              <a:t>Trenchard</a:t>
            </a:r>
            <a:r>
              <a:rPr lang="en-AU" dirty="0"/>
              <a:t>, Caritas Internationalis.  </a:t>
            </a:r>
          </a:p>
        </p:txBody>
      </p:sp>
      <p:pic>
        <p:nvPicPr>
          <p:cNvPr id="7" name="Picture Placeholder 6"/>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7955" t="-315" r="10075" b="315"/>
          <a:stretch/>
        </p:blipFill>
        <p:spPr/>
      </p:pic>
    </p:spTree>
    <p:extLst>
      <p:ext uri="{BB962C8B-B14F-4D97-AF65-F5344CB8AC3E}">
        <p14:creationId xmlns:p14="http://schemas.microsoft.com/office/powerpoint/2010/main" val="21556862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
          <p:cNvSpPr>
            <a:spLocks noChangeArrowheads="1"/>
          </p:cNvSpPr>
          <p:nvPr/>
        </p:nvSpPr>
        <p:spPr bwMode="auto">
          <a:xfrm>
            <a:off x="251520" y="2492896"/>
            <a:ext cx="4418547" cy="311409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alpha val="57000"/>
            </a:schemeClr>
          </a:solidFill>
          <a:ln>
            <a:noFill/>
          </a:ln>
          <a:effectLst/>
        </p:spPr>
        <p:txBody>
          <a:bodyPr wrap="none" anchor="ctr"/>
          <a:lstStyle/>
          <a:p>
            <a:endParaRPr lang="en-US"/>
          </a:p>
        </p:txBody>
      </p:sp>
      <p:sp>
        <p:nvSpPr>
          <p:cNvPr id="2" name="Title 1"/>
          <p:cNvSpPr>
            <a:spLocks noGrp="1"/>
          </p:cNvSpPr>
          <p:nvPr>
            <p:ph type="title"/>
          </p:nvPr>
        </p:nvSpPr>
        <p:spPr>
          <a:xfrm>
            <a:off x="565611" y="2636912"/>
            <a:ext cx="4104456" cy="1143000"/>
          </a:xfrm>
        </p:spPr>
        <p:txBody>
          <a:bodyPr/>
          <a:lstStyle/>
          <a:p>
            <a:r>
              <a:rPr lang="en-AU" altLang="en-US" dirty="0">
                <a:solidFill>
                  <a:schemeClr val="tx1"/>
                </a:solidFill>
                <a:ea typeface="Calibri" panose="020F0502020204030204" pitchFamily="34" charset="0"/>
                <a:cs typeface="Arial" panose="020B0604020202020204" pitchFamily="34" charset="0"/>
              </a:rPr>
              <a:t>Part 2: </a:t>
            </a:r>
            <a:br>
              <a:rPr lang="en-AU" altLang="en-US" dirty="0">
                <a:solidFill>
                  <a:schemeClr val="tx1"/>
                </a:solidFill>
                <a:ea typeface="Calibri" panose="020F0502020204030204" pitchFamily="34" charset="0"/>
                <a:cs typeface="Arial" panose="020B0604020202020204" pitchFamily="34" charset="0"/>
              </a:rPr>
            </a:br>
            <a:r>
              <a:rPr lang="en-AU" altLang="en-US" dirty="0">
                <a:solidFill>
                  <a:schemeClr val="tx1"/>
                </a:solidFill>
                <a:ea typeface="Calibri" panose="020F0502020204030204" pitchFamily="34" charset="0"/>
                <a:cs typeface="Arial" panose="020B0604020202020204" pitchFamily="34" charset="0"/>
              </a:rPr>
              <a:t>“Our Father” reflection</a:t>
            </a:r>
            <a:r>
              <a:rPr lang="en-AU" altLang="en-US" dirty="0">
                <a:solidFill>
                  <a:schemeClr val="bg1"/>
                </a:solidFill>
                <a:ea typeface="Calibri" panose="020F0502020204030204" pitchFamily="34" charset="0"/>
                <a:cs typeface="Arial" panose="020B0604020202020204" pitchFamily="34" charset="0"/>
              </a:rPr>
              <a:t/>
            </a:r>
            <a:br>
              <a:rPr lang="en-AU" altLang="en-US" dirty="0">
                <a:solidFill>
                  <a:schemeClr val="bg1"/>
                </a:solidFill>
                <a:ea typeface="Calibri" panose="020F0502020204030204" pitchFamily="34" charset="0"/>
                <a:cs typeface="Arial" panose="020B0604020202020204" pitchFamily="34" charset="0"/>
              </a:rPr>
            </a:br>
            <a:endParaRPr lang="en-AU" dirty="0"/>
          </a:p>
        </p:txBody>
      </p:sp>
      <p:sp>
        <p:nvSpPr>
          <p:cNvPr id="6" name="Text Placeholder 3">
            <a:extLst>
              <a:ext uri="{FF2B5EF4-FFF2-40B4-BE49-F238E27FC236}">
                <a16:creationId xmlns:a16="http://schemas.microsoft.com/office/drawing/2014/main" xmlns="" id="{28DB5A98-9E90-9E4C-82D3-FE0535375E7A}"/>
              </a:ext>
            </a:extLst>
          </p:cNvPr>
          <p:cNvSpPr txBox="1">
            <a:spLocks/>
          </p:cNvSpPr>
          <p:nvPr/>
        </p:nvSpPr>
        <p:spPr>
          <a:xfrm>
            <a:off x="3203848" y="6205082"/>
            <a:ext cx="5780338" cy="470845"/>
          </a:xfrm>
          <a:prstGeom prst="rect">
            <a:avLst/>
          </a:prstGeom>
        </p:spPr>
        <p:txBody>
          <a:bodyPr>
            <a:noAutofit/>
          </a:bodyPr>
          <a:lstStyle>
            <a:lvl1pPr marL="0" indent="0" algn="r" defTabSz="457200" rtl="0" eaLnBrk="1" latinLnBrk="0" hangingPunct="1">
              <a:spcBef>
                <a:spcPct val="20000"/>
              </a:spcBef>
              <a:buFontTx/>
              <a:buNone/>
              <a:defRPr sz="1000" kern="1200">
                <a:solidFill>
                  <a:schemeClr val="tx1"/>
                </a:solidFill>
                <a:latin typeface="Arial"/>
                <a:ea typeface="+mn-ea"/>
                <a:cs typeface="+mn-cs"/>
              </a:defRPr>
            </a:lvl1pPr>
            <a:lvl2pPr marL="457200" indent="0" algn="l" defTabSz="457200" rtl="0" eaLnBrk="1" latinLnBrk="0" hangingPunct="1">
              <a:spcBef>
                <a:spcPct val="20000"/>
              </a:spcBef>
              <a:buFontTx/>
              <a:buNone/>
              <a:defRPr sz="1400" kern="1200">
                <a:solidFill>
                  <a:schemeClr val="tx1"/>
                </a:solidFill>
                <a:latin typeface=""/>
                <a:ea typeface="+mn-ea"/>
                <a:cs typeface="+mn-cs"/>
              </a:defRPr>
            </a:lvl2pPr>
            <a:lvl3pPr marL="914400" indent="0" algn="l" defTabSz="457200" rtl="0" eaLnBrk="1" latinLnBrk="0" hangingPunct="1">
              <a:spcBef>
                <a:spcPct val="20000"/>
              </a:spcBef>
              <a:buFontTx/>
              <a:buNone/>
              <a:defRPr sz="1400" kern="1200">
                <a:solidFill>
                  <a:schemeClr val="tx1"/>
                </a:solidFill>
                <a:latin typeface=""/>
                <a:ea typeface="+mn-ea"/>
                <a:cs typeface="+mn-cs"/>
              </a:defRPr>
            </a:lvl3pPr>
            <a:lvl4pPr marL="1371600" indent="0" algn="l" defTabSz="457200" rtl="0" eaLnBrk="1" latinLnBrk="0" hangingPunct="1">
              <a:spcBef>
                <a:spcPct val="20000"/>
              </a:spcBef>
              <a:buFontTx/>
              <a:buNone/>
              <a:defRPr sz="1400" kern="1200">
                <a:solidFill>
                  <a:schemeClr val="tx1"/>
                </a:solidFill>
                <a:latin typeface=""/>
                <a:ea typeface="+mn-ea"/>
                <a:cs typeface="+mn-cs"/>
              </a:defRPr>
            </a:lvl4pPr>
            <a:lvl5pPr marL="1828800" indent="0" algn="l" defTabSz="457200" rtl="0" eaLnBrk="1" latinLnBrk="0" hangingPunct="1">
              <a:spcBef>
                <a:spcPct val="20000"/>
              </a:spcBef>
              <a:buFontTx/>
              <a:buNone/>
              <a:defRPr sz="1400" kern="1200">
                <a:solidFill>
                  <a:schemeClr val="tx1"/>
                </a:solidFill>
                <a:latin typeface=""/>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ct val="0"/>
              </a:spcBef>
            </a:pPr>
            <a:r>
              <a:rPr lang="en-AU" altLang="en-US">
                <a:solidFill>
                  <a:schemeClr val="bg1"/>
                </a:solidFill>
              </a:rPr>
              <a:t>Fr Papila Tonga in the damaged church of St John the Apostle, Natovi, Fiji after Cyclone Winston. </a:t>
            </a:r>
          </a:p>
          <a:p>
            <a:pPr>
              <a:spcBef>
                <a:spcPct val="0"/>
              </a:spcBef>
            </a:pPr>
            <a:r>
              <a:rPr lang="en-AU" altLang="en-US">
                <a:solidFill>
                  <a:schemeClr val="bg1"/>
                </a:solidFill>
              </a:rPr>
              <a:t>Photo credit: Caritas Australia. </a:t>
            </a:r>
          </a:p>
          <a:p>
            <a:endParaRPr lang="en-AU" dirty="0"/>
          </a:p>
        </p:txBody>
      </p:sp>
      <p:pic>
        <p:nvPicPr>
          <p:cNvPr id="10" name="Picture Placeholder 9">
            <a:extLst>
              <a:ext uri="{FF2B5EF4-FFF2-40B4-BE49-F238E27FC236}">
                <a16:creationId xmlns:a16="http://schemas.microsoft.com/office/drawing/2014/main" xmlns="" id="{6E470BD9-B9A0-C847-9D87-A29D670307A8}"/>
              </a:ext>
            </a:extLst>
          </p:cNvPr>
          <p:cNvPicPr>
            <a:picLocks noGrp="1" noChangeAspect="1"/>
          </p:cNvPicPr>
          <p:nvPr>
            <p:ph type="pic" sz="quarter" idx="10"/>
          </p:nvPr>
        </p:nvPicPr>
        <p:blipFill>
          <a:blip r:embed="rId3"/>
          <a:srcRect l="101" r="101"/>
          <a:stretch>
            <a:fillRect/>
          </a:stretch>
        </p:blipFill>
        <p:spPr>
          <a:xfrm>
            <a:off x="0" y="0"/>
            <a:ext cx="9144000" cy="6858000"/>
          </a:xfrm>
        </p:spPr>
      </p:pic>
      <p:sp>
        <p:nvSpPr>
          <p:cNvPr id="12" name="Text Placeholder 3">
            <a:extLst>
              <a:ext uri="{FF2B5EF4-FFF2-40B4-BE49-F238E27FC236}">
                <a16:creationId xmlns:a16="http://schemas.microsoft.com/office/drawing/2014/main" xmlns="" id="{921B035B-7C75-2E48-9B4A-50F3E188DF7C}"/>
              </a:ext>
            </a:extLst>
          </p:cNvPr>
          <p:cNvSpPr>
            <a:spLocks noGrp="1"/>
          </p:cNvSpPr>
          <p:nvPr>
            <p:ph type="body" sz="quarter" idx="11"/>
          </p:nvPr>
        </p:nvSpPr>
        <p:spPr>
          <a:xfrm>
            <a:off x="3203848" y="6412563"/>
            <a:ext cx="5780338" cy="470845"/>
          </a:xfrm>
        </p:spPr>
        <p:txBody>
          <a:bodyPr/>
          <a:lstStyle/>
          <a:p>
            <a:pPr>
              <a:spcBef>
                <a:spcPct val="0"/>
              </a:spcBef>
            </a:pPr>
            <a:r>
              <a:rPr lang="en-AU" altLang="en-US" dirty="0">
                <a:solidFill>
                  <a:schemeClr val="bg1"/>
                </a:solidFill>
              </a:rPr>
              <a:t>Fr </a:t>
            </a:r>
            <a:r>
              <a:rPr lang="en-AU" altLang="en-US" dirty="0" err="1">
                <a:solidFill>
                  <a:schemeClr val="bg1"/>
                </a:solidFill>
              </a:rPr>
              <a:t>Papila</a:t>
            </a:r>
            <a:r>
              <a:rPr lang="en-AU" altLang="en-US" dirty="0">
                <a:solidFill>
                  <a:schemeClr val="bg1"/>
                </a:solidFill>
              </a:rPr>
              <a:t> Tonga in the damaged church of St John the Apostle, </a:t>
            </a:r>
            <a:r>
              <a:rPr lang="en-AU" altLang="en-US" dirty="0" err="1">
                <a:solidFill>
                  <a:schemeClr val="bg1"/>
                </a:solidFill>
              </a:rPr>
              <a:t>Natovi</a:t>
            </a:r>
            <a:r>
              <a:rPr lang="en-AU" altLang="en-US" dirty="0">
                <a:solidFill>
                  <a:schemeClr val="bg1"/>
                </a:solidFill>
              </a:rPr>
              <a:t>, Fiji after Cyclone Winston. </a:t>
            </a:r>
          </a:p>
          <a:p>
            <a:pPr>
              <a:spcBef>
                <a:spcPct val="0"/>
              </a:spcBef>
            </a:pPr>
            <a:r>
              <a:rPr lang="en-AU" altLang="en-US" dirty="0">
                <a:solidFill>
                  <a:schemeClr val="bg1"/>
                </a:solidFill>
              </a:rPr>
              <a:t>Photo credit: Caritas Australia. </a:t>
            </a:r>
          </a:p>
          <a:p>
            <a:endParaRPr lang="en-AU" dirty="0"/>
          </a:p>
        </p:txBody>
      </p:sp>
      <p:sp>
        <p:nvSpPr>
          <p:cNvPr id="13" name="Freeform 1">
            <a:extLst>
              <a:ext uri="{FF2B5EF4-FFF2-40B4-BE49-F238E27FC236}">
                <a16:creationId xmlns:a16="http://schemas.microsoft.com/office/drawing/2014/main" xmlns="" id="{C07CC127-C07C-6643-B365-868F2DA4935B}"/>
              </a:ext>
            </a:extLst>
          </p:cNvPr>
          <p:cNvSpPr>
            <a:spLocks noChangeArrowheads="1"/>
          </p:cNvSpPr>
          <p:nvPr/>
        </p:nvSpPr>
        <p:spPr bwMode="auto">
          <a:xfrm>
            <a:off x="251520" y="3203256"/>
            <a:ext cx="3384376" cy="2819753"/>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alpha val="57000"/>
            </a:schemeClr>
          </a:solidFill>
          <a:ln>
            <a:noFill/>
          </a:ln>
          <a:effectLst/>
        </p:spPr>
        <p:txBody>
          <a:bodyPr wrap="none" anchor="ctr"/>
          <a:lstStyle/>
          <a:p>
            <a:endParaRPr lang="en-US" sz="4000" dirty="0"/>
          </a:p>
        </p:txBody>
      </p:sp>
      <p:sp>
        <p:nvSpPr>
          <p:cNvPr id="11" name="TextBox 10">
            <a:extLst>
              <a:ext uri="{FF2B5EF4-FFF2-40B4-BE49-F238E27FC236}">
                <a16:creationId xmlns:a16="http://schemas.microsoft.com/office/drawing/2014/main" xmlns="" id="{5C455886-E758-E445-A95F-4ADA9C09C640}"/>
              </a:ext>
            </a:extLst>
          </p:cNvPr>
          <p:cNvSpPr txBox="1"/>
          <p:nvPr/>
        </p:nvSpPr>
        <p:spPr>
          <a:xfrm>
            <a:off x="405797" y="3284984"/>
            <a:ext cx="3230099" cy="2308324"/>
          </a:xfrm>
          <a:prstGeom prst="rect">
            <a:avLst/>
          </a:prstGeom>
          <a:noFill/>
        </p:spPr>
        <p:txBody>
          <a:bodyPr wrap="square" rtlCol="0">
            <a:spAutoFit/>
          </a:bodyPr>
          <a:lstStyle/>
          <a:p>
            <a:r>
              <a:rPr lang="en-US" sz="3600" dirty="0"/>
              <a:t>PART 2 </a:t>
            </a:r>
          </a:p>
          <a:p>
            <a:r>
              <a:rPr lang="en-US" sz="3600" dirty="0"/>
              <a:t>‘OUR FATHER’ REFLECTION</a:t>
            </a:r>
          </a:p>
        </p:txBody>
      </p:sp>
    </p:spTree>
    <p:extLst>
      <p:ext uri="{BB962C8B-B14F-4D97-AF65-F5344CB8AC3E}">
        <p14:creationId xmlns:p14="http://schemas.microsoft.com/office/powerpoint/2010/main" val="41159552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xmlns="" id="{8F213AB6-E36F-DF4F-B222-9AB418B62D34}"/>
              </a:ext>
            </a:extLst>
          </p:cNvPr>
          <p:cNvPicPr>
            <a:picLocks noGrp="1" noChangeAspect="1"/>
          </p:cNvPicPr>
          <p:nvPr>
            <p:ph type="pic" sz="quarter" idx="10"/>
          </p:nvPr>
        </p:nvPicPr>
        <p:blipFill>
          <a:blip r:embed="rId3"/>
          <a:srcRect l="13802" r="13802"/>
          <a:stretch>
            <a:fillRect/>
          </a:stretch>
        </p:blipFill>
        <p:spPr>
          <a:xfrm>
            <a:off x="0" y="0"/>
            <a:ext cx="9144000" cy="6858000"/>
          </a:xfrm>
        </p:spPr>
      </p:pic>
      <p:sp>
        <p:nvSpPr>
          <p:cNvPr id="14" name="Freeform 1">
            <a:extLst>
              <a:ext uri="{FF2B5EF4-FFF2-40B4-BE49-F238E27FC236}">
                <a16:creationId xmlns:a16="http://schemas.microsoft.com/office/drawing/2014/main" xmlns="" id="{C9C6CA59-CDC9-D74A-B9CA-AAA422C08EF9}"/>
              </a:ext>
            </a:extLst>
          </p:cNvPr>
          <p:cNvSpPr>
            <a:spLocks noChangeArrowheads="1"/>
          </p:cNvSpPr>
          <p:nvPr/>
        </p:nvSpPr>
        <p:spPr bwMode="auto">
          <a:xfrm>
            <a:off x="395536" y="213237"/>
            <a:ext cx="7272808" cy="1584177"/>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alpha val="57000"/>
            </a:schemeClr>
          </a:solidFill>
          <a:ln>
            <a:noFill/>
          </a:ln>
          <a:effectLst/>
        </p:spPr>
        <p:txBody>
          <a:bodyPr wrap="none" anchor="ctr"/>
          <a:lstStyle/>
          <a:p>
            <a:endParaRPr lang="en-US"/>
          </a:p>
        </p:txBody>
      </p:sp>
      <p:sp>
        <p:nvSpPr>
          <p:cNvPr id="4" name="Text Placeholder 3"/>
          <p:cNvSpPr>
            <a:spLocks noGrp="1"/>
          </p:cNvSpPr>
          <p:nvPr>
            <p:ph type="body" sz="quarter" idx="11"/>
          </p:nvPr>
        </p:nvSpPr>
        <p:spPr>
          <a:xfrm>
            <a:off x="5076056" y="6558555"/>
            <a:ext cx="3908130" cy="470845"/>
          </a:xfrm>
        </p:spPr>
        <p:txBody>
          <a:bodyPr/>
          <a:lstStyle/>
          <a:p>
            <a:r>
              <a:rPr lang="en-AU" altLang="en-US" dirty="0">
                <a:solidFill>
                  <a:schemeClr val="bg1"/>
                </a:solidFill>
              </a:rPr>
              <a:t>Children in </a:t>
            </a:r>
            <a:r>
              <a:rPr lang="en-AU" dirty="0" err="1">
                <a:solidFill>
                  <a:schemeClr val="bg1"/>
                </a:solidFill>
              </a:rPr>
              <a:t>Naqali</a:t>
            </a:r>
            <a:r>
              <a:rPr lang="en-AU" dirty="0">
                <a:solidFill>
                  <a:schemeClr val="bg1"/>
                </a:solidFill>
              </a:rPr>
              <a:t>, Fiji, following Cyclone Winston. </a:t>
            </a:r>
            <a:r>
              <a:rPr lang="en-AU" b="1" dirty="0">
                <a:solidFill>
                  <a:schemeClr val="bg1"/>
                </a:solidFill>
              </a:rPr>
              <a:t>Credit:</a:t>
            </a:r>
            <a:r>
              <a:rPr lang="en-AU" dirty="0">
                <a:solidFill>
                  <a:schemeClr val="bg1"/>
                </a:solidFill>
              </a:rPr>
              <a:t> Caritas</a:t>
            </a:r>
          </a:p>
          <a:p>
            <a:endParaRPr lang="en-AU" dirty="0"/>
          </a:p>
        </p:txBody>
      </p:sp>
      <p:pic>
        <p:nvPicPr>
          <p:cNvPr id="2" name="Picture 1">
            <a:extLst>
              <a:ext uri="{FF2B5EF4-FFF2-40B4-BE49-F238E27FC236}">
                <a16:creationId xmlns:a16="http://schemas.microsoft.com/office/drawing/2014/main" xmlns="" id="{4C97B7AE-E645-1A4B-82EE-8C8FFB365DDF}"/>
              </a:ext>
            </a:extLst>
          </p:cNvPr>
          <p:cNvPicPr>
            <a:picLocks noChangeAspect="1"/>
          </p:cNvPicPr>
          <p:nvPr/>
        </p:nvPicPr>
        <p:blipFill>
          <a:blip r:embed="rId4"/>
          <a:stretch>
            <a:fillRect/>
          </a:stretch>
        </p:blipFill>
        <p:spPr>
          <a:xfrm>
            <a:off x="528747" y="243488"/>
            <a:ext cx="8470900" cy="1689100"/>
          </a:xfrm>
          <a:prstGeom prst="rect">
            <a:avLst/>
          </a:prstGeom>
        </p:spPr>
      </p:pic>
    </p:spTree>
    <p:extLst>
      <p:ext uri="{BB962C8B-B14F-4D97-AF65-F5344CB8AC3E}">
        <p14:creationId xmlns:p14="http://schemas.microsoft.com/office/powerpoint/2010/main" val="21015312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xmlns="" id="{185BF04F-A4AC-2240-9971-9783922483D9}"/>
              </a:ext>
            </a:extLst>
          </p:cNvPr>
          <p:cNvPicPr>
            <a:picLocks noGrp="1" noChangeAspect="1"/>
          </p:cNvPicPr>
          <p:nvPr>
            <p:ph type="pic" sz="quarter" idx="10"/>
          </p:nvPr>
        </p:nvPicPr>
        <p:blipFill>
          <a:blip r:embed="rId3"/>
          <a:srcRect l="5599" r="5599"/>
          <a:stretch>
            <a:fillRect/>
          </a:stretch>
        </p:blipFill>
        <p:spPr/>
      </p:pic>
      <p:sp>
        <p:nvSpPr>
          <p:cNvPr id="3" name="Text Placeholder 2"/>
          <p:cNvSpPr>
            <a:spLocks noGrp="1"/>
          </p:cNvSpPr>
          <p:nvPr>
            <p:ph type="body" sz="quarter" idx="11"/>
          </p:nvPr>
        </p:nvSpPr>
        <p:spPr>
          <a:xfrm>
            <a:off x="0" y="6558555"/>
            <a:ext cx="8984186" cy="470845"/>
          </a:xfrm>
        </p:spPr>
        <p:txBody>
          <a:bodyPr/>
          <a:lstStyle/>
          <a:p>
            <a:r>
              <a:rPr lang="en-AU" sz="900" dirty="0"/>
              <a:t>Caritas Oceania agencies have been recognised as vital in assisting those impacted by Cyclone Winston in </a:t>
            </a:r>
            <a:r>
              <a:rPr lang="en-AU" sz="900" dirty="0" err="1"/>
              <a:t>fiji</a:t>
            </a:r>
            <a:r>
              <a:rPr lang="en-AU" sz="900" dirty="0"/>
              <a:t>. </a:t>
            </a:r>
            <a:r>
              <a:rPr lang="en-AU" sz="900" b="1" dirty="0"/>
              <a:t>Credit: </a:t>
            </a:r>
            <a:r>
              <a:rPr lang="en-AU" sz="900" dirty="0"/>
              <a:t>Caritas Aotearoa New Zealand</a:t>
            </a:r>
          </a:p>
          <a:p>
            <a:endParaRPr lang="en-AU" dirty="0"/>
          </a:p>
        </p:txBody>
      </p:sp>
      <p:sp>
        <p:nvSpPr>
          <p:cNvPr id="18" name="Freeform 1"/>
          <p:cNvSpPr>
            <a:spLocks noChangeArrowheads="1"/>
          </p:cNvSpPr>
          <p:nvPr/>
        </p:nvSpPr>
        <p:spPr bwMode="auto">
          <a:xfrm>
            <a:off x="3995936" y="4450105"/>
            <a:ext cx="4847329" cy="8821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alpha val="57000"/>
            </a:schemeClr>
          </a:solidFill>
          <a:ln>
            <a:noFill/>
          </a:ln>
          <a:effectLst/>
        </p:spPr>
        <p:txBody>
          <a:bodyPr wrap="none" anchor="ctr"/>
          <a:lstStyle/>
          <a:p>
            <a:endParaRPr lang="en-US"/>
          </a:p>
        </p:txBody>
      </p:sp>
      <p:pic>
        <p:nvPicPr>
          <p:cNvPr id="2" name="Picture 1">
            <a:extLst>
              <a:ext uri="{FF2B5EF4-FFF2-40B4-BE49-F238E27FC236}">
                <a16:creationId xmlns:a16="http://schemas.microsoft.com/office/drawing/2014/main" xmlns="" id="{34A4F07E-931F-F540-85DA-3FCB9BCC5E25}"/>
              </a:ext>
            </a:extLst>
          </p:cNvPr>
          <p:cNvPicPr>
            <a:picLocks noChangeAspect="1"/>
          </p:cNvPicPr>
          <p:nvPr/>
        </p:nvPicPr>
        <p:blipFill>
          <a:blip r:embed="rId4"/>
          <a:stretch>
            <a:fillRect/>
          </a:stretch>
        </p:blipFill>
        <p:spPr>
          <a:xfrm>
            <a:off x="4101850" y="4351414"/>
            <a:ext cx="4635500" cy="1079500"/>
          </a:xfrm>
          <a:prstGeom prst="rect">
            <a:avLst/>
          </a:prstGeom>
        </p:spPr>
      </p:pic>
    </p:spTree>
    <p:extLst>
      <p:ext uri="{BB962C8B-B14F-4D97-AF65-F5344CB8AC3E}">
        <p14:creationId xmlns:p14="http://schemas.microsoft.com/office/powerpoint/2010/main" val="3083890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ABD80BD6-A9E2-D845-B32A-68D1ED0588F6}"/>
              </a:ext>
            </a:extLst>
          </p:cNvPr>
          <p:cNvPicPr>
            <a:picLocks noGrp="1" noChangeAspect="1"/>
          </p:cNvPicPr>
          <p:nvPr>
            <p:ph type="pic" sz="quarter" idx="10"/>
          </p:nvPr>
        </p:nvPicPr>
        <p:blipFill>
          <a:blip r:embed="rId3"/>
          <a:srcRect l="167" r="167"/>
          <a:stretch>
            <a:fillRect/>
          </a:stretch>
        </p:blipFill>
        <p:spPr/>
      </p:pic>
      <p:sp>
        <p:nvSpPr>
          <p:cNvPr id="4" name="Text Placeholder 3">
            <a:extLst>
              <a:ext uri="{FF2B5EF4-FFF2-40B4-BE49-F238E27FC236}">
                <a16:creationId xmlns:a16="http://schemas.microsoft.com/office/drawing/2014/main" xmlns="" id="{1804F86E-3331-CA41-BE5D-D0A00A301C17}"/>
              </a:ext>
            </a:extLst>
          </p:cNvPr>
          <p:cNvSpPr>
            <a:spLocks noGrp="1"/>
          </p:cNvSpPr>
          <p:nvPr>
            <p:ph type="body" sz="quarter" idx="11"/>
          </p:nvPr>
        </p:nvSpPr>
        <p:spPr>
          <a:xfrm>
            <a:off x="2699792" y="6492211"/>
            <a:ext cx="6284394" cy="470845"/>
          </a:xfrm>
        </p:spPr>
        <p:txBody>
          <a:bodyPr/>
          <a:lstStyle/>
          <a:p>
            <a:r>
              <a:rPr lang="en-AU" b="1" dirty="0"/>
              <a:t> </a:t>
            </a:r>
            <a:r>
              <a:rPr lang="en-AU" dirty="0"/>
              <a:t>Sorghum is a main food source for people in Chad during the food crisis. </a:t>
            </a:r>
            <a:r>
              <a:rPr lang="en-AU" b="1" dirty="0"/>
              <a:t>Credit: </a:t>
            </a:r>
            <a:r>
              <a:rPr lang="en-AU" dirty="0"/>
              <a:t>Caritas Switzerland</a:t>
            </a:r>
          </a:p>
          <a:p>
            <a:endParaRPr lang="en-US" dirty="0"/>
          </a:p>
        </p:txBody>
      </p:sp>
      <p:sp>
        <p:nvSpPr>
          <p:cNvPr id="7" name="Freeform 1">
            <a:extLst>
              <a:ext uri="{FF2B5EF4-FFF2-40B4-BE49-F238E27FC236}">
                <a16:creationId xmlns:a16="http://schemas.microsoft.com/office/drawing/2014/main" xmlns="" id="{754B86FD-A106-DA43-8C10-968CE8ACDA73}"/>
              </a:ext>
            </a:extLst>
          </p:cNvPr>
          <p:cNvSpPr>
            <a:spLocks noChangeArrowheads="1"/>
          </p:cNvSpPr>
          <p:nvPr/>
        </p:nvSpPr>
        <p:spPr bwMode="auto">
          <a:xfrm>
            <a:off x="395536" y="5517231"/>
            <a:ext cx="8492380" cy="844637"/>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alpha val="57000"/>
            </a:schemeClr>
          </a:solidFill>
          <a:ln>
            <a:noFill/>
          </a:ln>
          <a:effectLst/>
        </p:spPr>
        <p:txBody>
          <a:bodyPr wrap="none" anchor="ctr"/>
          <a:lstStyle/>
          <a:p>
            <a:endParaRPr lang="en-AU" altLang="en-US" sz="3600" i="1" dirty="0">
              <a:latin typeface="Felt Tip Roman" panose="03080502040305020204" pitchFamily="66" charset="0"/>
              <a:cs typeface="Arial" panose="020B0604020202020204" pitchFamily="34" charset="0"/>
            </a:endParaRPr>
          </a:p>
        </p:txBody>
      </p:sp>
      <p:pic>
        <p:nvPicPr>
          <p:cNvPr id="3" name="Picture 2">
            <a:extLst>
              <a:ext uri="{FF2B5EF4-FFF2-40B4-BE49-F238E27FC236}">
                <a16:creationId xmlns:a16="http://schemas.microsoft.com/office/drawing/2014/main" xmlns="" id="{133F3CE1-64FF-5647-87A1-16897BD74E62}"/>
              </a:ext>
            </a:extLst>
          </p:cNvPr>
          <p:cNvPicPr>
            <a:picLocks noChangeAspect="1"/>
          </p:cNvPicPr>
          <p:nvPr/>
        </p:nvPicPr>
        <p:blipFill>
          <a:blip r:embed="rId4"/>
          <a:stretch>
            <a:fillRect/>
          </a:stretch>
        </p:blipFill>
        <p:spPr>
          <a:xfrm>
            <a:off x="742213" y="5565418"/>
            <a:ext cx="8166100" cy="850900"/>
          </a:xfrm>
          <a:prstGeom prst="rect">
            <a:avLst/>
          </a:prstGeom>
        </p:spPr>
      </p:pic>
    </p:spTree>
    <p:extLst>
      <p:ext uri="{BB962C8B-B14F-4D97-AF65-F5344CB8AC3E}">
        <p14:creationId xmlns:p14="http://schemas.microsoft.com/office/powerpoint/2010/main" val="751181107"/>
      </p:ext>
    </p:extLst>
  </p:cSld>
  <p:clrMapOvr>
    <a:masterClrMapping/>
  </p:clrMapOvr>
</p:sld>
</file>

<file path=ppt/theme/theme1.xml><?xml version="1.0" encoding="utf-8"?>
<a:theme xmlns:a="http://schemas.openxmlformats.org/drawingml/2006/main" name="Office Theme">
  <a:themeElements>
    <a:clrScheme name="Caritas Colour Palette">
      <a:dk1>
        <a:srgbClr val="000000"/>
      </a:dk1>
      <a:lt1>
        <a:srgbClr val="FFFFFF"/>
      </a:lt1>
      <a:dk2>
        <a:srgbClr val="A7170A"/>
      </a:dk2>
      <a:lt2>
        <a:srgbClr val="FFFFFF"/>
      </a:lt2>
      <a:accent1>
        <a:srgbClr val="61A7E7"/>
      </a:accent1>
      <a:accent2>
        <a:srgbClr val="EBC012"/>
      </a:accent2>
      <a:accent3>
        <a:srgbClr val="91B728"/>
      </a:accent3>
      <a:accent4>
        <a:srgbClr val="753B85"/>
      </a:accent4>
      <a:accent5>
        <a:srgbClr val="710049"/>
      </a:accent5>
      <a:accent6>
        <a:srgbClr val="C4512F"/>
      </a:accent6>
      <a:hlink>
        <a:srgbClr val="0A5677"/>
      </a:hlink>
      <a:folHlink>
        <a:srgbClr val="749FA4"/>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a:noFill/>
        </a:ln>
        <a:effectLst/>
      </a:spPr>
      <a:bodyPr wrap="none" anchor="ctr"/>
      <a:lstStyle>
        <a:defPPr>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0 xmlns="041f561b-787a-4331-b8c2-4f8b42e141f3">A liturgy which can be used during any emergency to pray for those affected. To be used in conjunction with the 'EMERGENCIES_Disaster Liturgy and classroom prep_Word Doc.</Description0>
    <Document_x0020_Status xmlns="041f561b-787a-4331-b8c2-4f8b42e141f3">Approved for use outside CA</Document_x0020_Status>
    <Used_x0020_for xmlns="041f561b-787a-4331-b8c2-4f8b42e141f3"/>
    <Resource_x0020_Type xmlns="041f561b-787a-4331-b8c2-4f8b42e141f3">Prayer/Reflection</Resource_x0020_Type>
    <Audience xmlns="041f561b-787a-4331-b8c2-4f8b42e141f3">
      <Value>Lower Primary</Value>
      <Value>Middle Primary</Value>
      <Value>Upper Primary</Value>
      <Value>Lower Secondary</Value>
      <Value>Middle Secondary</Value>
      <Value>Senior Secondary</Value>
    </Audience>
    <Calendar_x0020_Year xmlns="041f561b-787a-4331-b8c2-4f8b42e141f3">2018</Calendar_x0020_Year>
    <Topic xmlns="041f561b-787a-4331-b8c2-4f8b42e141f3">
      <Value>Emergencies</Value>
    </Topic>
    <_dlc_DocId xmlns="e628dbc2-5780-4aa6-b59e-b4a165ad8118">3XVCYASFVK3Q-205-1191</_dlc_DocId>
    <_dlc_DocIdUrl xmlns="e628dbc2-5780-4aa6-b59e-b4a165ad8118">
      <Url>http://aimstest.caritas.org.au/sites/community/education/resources/_layouts/DocIdRedir.aspx?ID=3XVCYASFVK3Q-205-1191</Url>
      <Description>3XVCYASFVK3Q-205-1191</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BB767A26C87A8429349E100999E60C0" ma:contentTypeVersion="7" ma:contentTypeDescription="Create a new document." ma:contentTypeScope="" ma:versionID="40723d38cd10320af5fa5f67bb8bd578">
  <xsd:schema xmlns:xsd="http://www.w3.org/2001/XMLSchema" xmlns:xs="http://www.w3.org/2001/XMLSchema" xmlns:p="http://schemas.microsoft.com/office/2006/metadata/properties" xmlns:ns2="e628dbc2-5780-4aa6-b59e-b4a165ad8118" xmlns:ns3="041f561b-787a-4331-b8c2-4f8b42e141f3" targetNamespace="http://schemas.microsoft.com/office/2006/metadata/properties" ma:root="true" ma:fieldsID="04e68461d7bccf0d00d2c3bec6b3d964" ns2:_="" ns3:_="">
    <xsd:import namespace="e628dbc2-5780-4aa6-b59e-b4a165ad8118"/>
    <xsd:import namespace="041f561b-787a-4331-b8c2-4f8b42e141f3"/>
    <xsd:element name="properties">
      <xsd:complexType>
        <xsd:sequence>
          <xsd:element name="documentManagement">
            <xsd:complexType>
              <xsd:all>
                <xsd:element ref="ns2:_dlc_DocId" minOccurs="0"/>
                <xsd:element ref="ns2:_dlc_DocIdUrl" minOccurs="0"/>
                <xsd:element ref="ns2:_dlc_DocIdPersistId" minOccurs="0"/>
                <xsd:element ref="ns3:Audience" minOccurs="0"/>
                <xsd:element ref="ns3:Topic" minOccurs="0"/>
                <xsd:element ref="ns3:Resource_x0020_Type"/>
                <xsd:element ref="ns3:Document_x0020_Status"/>
                <xsd:element ref="ns3:Used_x0020_for" minOccurs="0"/>
                <xsd:element ref="ns3:Calendar_x0020_Year" minOccurs="0"/>
                <xsd:element ref="ns3:Description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28dbc2-5780-4aa6-b59e-b4a165ad8118"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041f561b-787a-4331-b8c2-4f8b42e141f3" elementFormDefault="qualified">
    <xsd:import namespace="http://schemas.microsoft.com/office/2006/documentManagement/types"/>
    <xsd:import namespace="http://schemas.microsoft.com/office/infopath/2007/PartnerControls"/>
    <xsd:element name="Audience" ma:index="11" nillable="true" ma:displayName="Audience" ma:default="Lower Primary" ma:description="" ma:internalName="Audience" ma:requiredMultiChoice="true">
      <xsd:complexType>
        <xsd:complexContent>
          <xsd:extension base="dms:MultiChoice">
            <xsd:sequence>
              <xsd:element name="Value" maxOccurs="unbounded" minOccurs="0" nillable="true">
                <xsd:simpleType>
                  <xsd:restriction base="dms:Choice">
                    <xsd:enumeration value="Lower Primary"/>
                    <xsd:enumeration value="Middle Primary"/>
                    <xsd:enumeration value="Upper Primary"/>
                    <xsd:enumeration value="Lower Secondary"/>
                    <xsd:enumeration value="Middle Secondary"/>
                    <xsd:enumeration value="Senior Secondary"/>
                    <xsd:enumeration value="Teacher"/>
                    <xsd:enumeration value="Tertiary"/>
                    <xsd:enumeration value="Parish"/>
                    <xsd:enumeration value="Other"/>
                  </xsd:restriction>
                </xsd:simpleType>
              </xsd:element>
            </xsd:sequence>
          </xsd:extension>
        </xsd:complexContent>
      </xsd:complexType>
    </xsd:element>
    <xsd:element name="Topic" ma:index="12" nillable="true" ma:displayName="Topic" ma:default="Caritas Introduction" ma:description="" ma:internalName="Topic" ma:requiredMultiChoice="true">
      <xsd:complexType>
        <xsd:complexContent>
          <xsd:extension base="dms:MultiChoice">
            <xsd:sequence>
              <xsd:element name="Value" maxOccurs="unbounded" minOccurs="0" nillable="true">
                <xsd:simpleType>
                  <xsd:restriction base="dms:Choice">
                    <xsd:enumeration value="Be More/Romero"/>
                    <xsd:enumeration value="Caritas Introduction"/>
                    <xsd:enumeration value="Catholic Social Teaching"/>
                    <xsd:enumeration value="Charity to Justice"/>
                    <xsd:enumeration value="Disability"/>
                    <xsd:enumeration value="Disaster Risk Reduction"/>
                    <xsd:enumeration value="Education"/>
                    <xsd:enumeration value="Environment/Climate"/>
                    <xsd:enumeration value="Emergencies"/>
                    <xsd:enumeration value="Fair Trade"/>
                    <xsd:enumeration value="Food Security &amp; Agriculture"/>
                    <xsd:enumeration value="Health and HIV/AIDS"/>
                    <xsd:enumeration value="Human Rights"/>
                    <xsd:enumeration value="Indigenous Peoples"/>
                    <xsd:enumeration value="Leadership"/>
                    <xsd:enumeration value="MDGs"/>
                    <xsd:enumeration value="Peace"/>
                    <xsd:enumeration value="Poverty, Aid and Development"/>
                    <xsd:enumeration value="Project Compassion"/>
                    <xsd:enumeration value="Refugees"/>
                    <xsd:enumeration value="Water &amp; Sanitation"/>
                    <xsd:enumeration value="SDGs"/>
                    <xsd:enumeration value="Women"/>
                    <xsd:enumeration value="Other"/>
                  </xsd:restriction>
                </xsd:simpleType>
              </xsd:element>
            </xsd:sequence>
          </xsd:extension>
        </xsd:complexContent>
      </xsd:complexType>
    </xsd:element>
    <xsd:element name="Resource_x0020_Type" ma:index="13" ma:displayName="Resource Type" ma:default="Learning Experience" ma:description="" ma:format="Dropdown" ma:internalName="Resource_x0020_Type">
      <xsd:simpleType>
        <xsd:restriction base="dms:Choice">
          <xsd:enumeration value="Design elements"/>
          <xsd:enumeration value="Lesson"/>
          <xsd:enumeration value="Learning Experience"/>
          <xsd:enumeration value="Planning docs"/>
          <xsd:enumeration value="Prayer/Reflection"/>
          <xsd:enumeration value="Promotional material"/>
          <xsd:enumeration value="PowerPoint"/>
          <xsd:enumeration value="Multi-media"/>
          <xsd:enumeration value="Quiz"/>
          <xsd:enumeration value="Poster"/>
          <xsd:enumeration value="Game"/>
          <xsd:enumeration value="Fact Sheet/Infographic"/>
          <xsd:enumeration value="Case Study"/>
          <xsd:enumeration value="Fundraising"/>
          <xsd:enumeration value="Worksheet"/>
          <xsd:enumeration value="Other"/>
        </xsd:restriction>
      </xsd:simpleType>
    </xsd:element>
    <xsd:element name="Document_x0020_Status" ma:index="14" ma:displayName="Document Status" ma:default="Draft" ma:description="" ma:format="Dropdown" ma:internalName="Document_x0020_Status">
      <xsd:simpleType>
        <xsd:restriction base="dms:Choice">
          <xsd:enumeration value="Draft"/>
          <xsd:enumeration value="Working Doc"/>
          <xsd:enumeration value="Pending Approval"/>
          <xsd:enumeration value="Approved for team only"/>
          <xsd:enumeration value="Approved for use within CA"/>
          <xsd:enumeration value="Approved for use outside CA"/>
          <xsd:enumeration value="Embargoed"/>
          <xsd:enumeration value="Expired"/>
          <xsd:enumeration value="Other"/>
        </xsd:restriction>
      </xsd:simpleType>
    </xsd:element>
    <xsd:element name="Used_x0020_for" ma:index="15" nillable="true" ma:displayName="Used for" ma:default="Advent" ma:description="" ma:internalName="Used_x0020_for">
      <xsd:complexType>
        <xsd:complexContent>
          <xsd:extension base="dms:MultiChoice">
            <xsd:sequence>
              <xsd:element name="Value" maxOccurs="unbounded" minOccurs="0" nillable="true">
                <xsd:simpleType>
                  <xsd:restriction base="dms:Choice">
                    <xsd:enumeration value="Just Leadership Day"/>
                    <xsd:enumeration value="Immersion"/>
                    <xsd:enumeration value="Teacher PD"/>
                    <xsd:enumeration value="Tertiary"/>
                    <xsd:enumeration value="Food for All"/>
                    <xsd:enumeration value="AACES"/>
                    <xsd:enumeration value="Advent"/>
                    <xsd:enumeration value="CST"/>
                    <xsd:enumeration value="Just visiting?"/>
                  </xsd:restriction>
                </xsd:simpleType>
              </xsd:element>
            </xsd:sequence>
          </xsd:extension>
        </xsd:complexContent>
      </xsd:complexType>
    </xsd:element>
    <xsd:element name="Calendar_x0020_Year" ma:index="16" nillable="true" ma:displayName="Calendar Year" ma:default="2013" ma:format="Dropdown" ma:internalName="Calendar_x0020_Year">
      <xsd:simpleType>
        <xsd:restriction base="dms:Choice">
          <xsd:enumeration value="2010"/>
          <xsd:enumeration value="2011"/>
          <xsd:enumeration value="2012"/>
          <xsd:enumeration value="2013"/>
          <xsd:enumeration value="2014"/>
          <xsd:enumeration value="2015"/>
          <xsd:enumeration value="2016"/>
          <xsd:enumeration value="2017"/>
          <xsd:enumeration value="2018"/>
        </xsd:restriction>
      </xsd:simpleType>
    </xsd:element>
    <xsd:element name="Description0" ma:index="17" nillable="true" ma:displayName="Description" ma:description="A short description about the resource." ma:internalName="Description0">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9CE9FC7-F488-4CBC-BC57-3C13B4B4EA8E}">
  <ds:schemaRefs>
    <ds:schemaRef ds:uri="e628dbc2-5780-4aa6-b59e-b4a165ad8118"/>
    <ds:schemaRef ds:uri="http://purl.org/dc/dcmitype/"/>
    <ds:schemaRef ds:uri="http://schemas.microsoft.com/office/2006/documentManagement/types"/>
    <ds:schemaRef ds:uri="http://purl.org/dc/elements/1.1/"/>
    <ds:schemaRef ds:uri="http://schemas.microsoft.com/office/infopath/2007/PartnerControls"/>
    <ds:schemaRef ds:uri="http://www.w3.org/XML/1998/namespace"/>
    <ds:schemaRef ds:uri="http://schemas.openxmlformats.org/package/2006/metadata/core-properties"/>
    <ds:schemaRef ds:uri="041f561b-787a-4331-b8c2-4f8b42e141f3"/>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CCE5A987-7DBF-4F28-9E37-327F8670BF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628dbc2-5780-4aa6-b59e-b4a165ad8118"/>
    <ds:schemaRef ds:uri="041f561b-787a-4331-b8c2-4f8b42e141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73CED7E-8C0A-4FE1-A920-145DC7EC888A}">
  <ds:schemaRefs>
    <ds:schemaRef ds:uri="http://schemas.microsoft.com/sharepoint/events"/>
  </ds:schemaRefs>
</ds:datastoreItem>
</file>

<file path=customXml/itemProps4.xml><?xml version="1.0" encoding="utf-8"?>
<ds:datastoreItem xmlns:ds="http://schemas.openxmlformats.org/officeDocument/2006/customXml" ds:itemID="{7010F89C-9F27-40E2-B07B-DA746ED61B3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Foundry.thmx</Template>
  <TotalTime>1610</TotalTime>
  <Words>1631</Words>
  <Application>Microsoft Office PowerPoint</Application>
  <PresentationFormat>On-screen Show (4:3)</PresentationFormat>
  <Paragraphs>129</Paragraphs>
  <Slides>16</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Felt Tip</vt:lpstr>
      <vt:lpstr>Felt Tip Roman</vt:lpstr>
      <vt:lpstr>Roboto light</vt:lpstr>
      <vt:lpstr>Office Theme</vt:lpstr>
      <vt:lpstr>Liturgy of hope in times of disaster</vt:lpstr>
      <vt:lpstr>Part 1  You don’t owe me   A reflection</vt:lpstr>
      <vt:lpstr>Just pass it on</vt:lpstr>
      <vt:lpstr>Just pass it on</vt:lpstr>
      <vt:lpstr>Just pass it on</vt:lpstr>
      <vt:lpstr>Part 2:  “Our Father” reflection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Rebuilding for a brighter future</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Marlin Communications</dc:creator>
  <cp:lastModifiedBy>Ruwanthi Perera</cp:lastModifiedBy>
  <cp:revision>109</cp:revision>
  <dcterms:created xsi:type="dcterms:W3CDTF">2014-11-30T23:21:17Z</dcterms:created>
  <dcterms:modified xsi:type="dcterms:W3CDTF">2018-10-05T02:05:19Z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0x0101003BB767A26C87A8429349E100999E60C0</vt:lpwstr>
  </property>
  <property fmtid="{D5CDD505-2E9C-101B-9397-08002B2CF9AE}" pid="3" name="_dlc_DocIdItemGuid">
    <vt:lpwstr>951d4d93-8f25-4823-acdf-1bd9a28f7fe7</vt:lpwstr>
  </property>
</Properties>
</file>