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4"/>
  </p:sldMasterIdLst>
  <p:notesMasterIdLst>
    <p:notesMasterId r:id="rId27"/>
  </p:notesMasterIdLst>
  <p:handoutMasterIdLst>
    <p:handoutMasterId r:id="rId28"/>
  </p:handoutMasterIdLst>
  <p:sldIdLst>
    <p:sldId id="273" r:id="rId5"/>
    <p:sldId id="423" r:id="rId6"/>
    <p:sldId id="274" r:id="rId7"/>
    <p:sldId id="261" r:id="rId8"/>
    <p:sldId id="289" r:id="rId9"/>
    <p:sldId id="275" r:id="rId10"/>
    <p:sldId id="276" r:id="rId11"/>
    <p:sldId id="277" r:id="rId12"/>
    <p:sldId id="278" r:id="rId13"/>
    <p:sldId id="279" r:id="rId14"/>
    <p:sldId id="280" r:id="rId15"/>
    <p:sldId id="429" r:id="rId16"/>
    <p:sldId id="282" r:id="rId17"/>
    <p:sldId id="300" r:id="rId18"/>
    <p:sldId id="302" r:id="rId19"/>
    <p:sldId id="303" r:id="rId20"/>
    <p:sldId id="304" r:id="rId21"/>
    <p:sldId id="305" r:id="rId22"/>
    <p:sldId id="306" r:id="rId23"/>
    <p:sldId id="307" r:id="rId24"/>
    <p:sldId id="399" r:id="rId25"/>
    <p:sldId id="27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5" userDrawn="1">
          <p15:clr>
            <a:srgbClr val="A4A3A4"/>
          </p15:clr>
        </p15:guide>
        <p15:guide id="2" orient="horz" pos="4020" userDrawn="1">
          <p15:clr>
            <a:srgbClr val="A4A3A4"/>
          </p15:clr>
        </p15:guide>
        <p15:guide id="3" pos="5352" userDrawn="1">
          <p15:clr>
            <a:srgbClr val="A4A3A4"/>
          </p15:clr>
        </p15:guide>
        <p15:guide id="4" pos="704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Dobrohotoff" initials="ND" lastIdx="26" clrIdx="0">
    <p:extLst>
      <p:ext uri="{19B8F6BF-5375-455C-9EA6-DF929625EA0E}">
        <p15:presenceInfo xmlns:p15="http://schemas.microsoft.com/office/powerpoint/2012/main" userId="S::nicoled@caritas.org.au::2dc4cf58-dc7e-422a-950b-38460c74cb76" providerId="AD"/>
      </p:ext>
    </p:extLst>
  </p:cmAuthor>
  <p:cmAuthor id="2" name="Catherine McAleer" initials="CM" lastIdx="7" clrIdx="1">
    <p:extLst>
      <p:ext uri="{19B8F6BF-5375-455C-9EA6-DF929625EA0E}">
        <p15:presenceInfo xmlns:p15="http://schemas.microsoft.com/office/powerpoint/2012/main" userId="S::catherine.mcaleer@caritas.org.au::e6f08e50-4bd0-44ad-8f1f-a0efc8a8d450" providerId="AD"/>
      </p:ext>
    </p:extLst>
  </p:cmAuthor>
  <p:cmAuthor id="3" name="Catherine McAleer" initials="CM [2]" lastIdx="4" clrIdx="2">
    <p:extLst>
      <p:ext uri="{19B8F6BF-5375-455C-9EA6-DF929625EA0E}">
        <p15:presenceInfo xmlns:p15="http://schemas.microsoft.com/office/powerpoint/2012/main" userId="S-1-5-21-568877940-3399399001-4121681156-7305" providerId="AD"/>
      </p:ext>
    </p:extLst>
  </p:cmAuthor>
  <p:cmAuthor id="4" name="Bernard Holland" initials="BH" lastIdx="1" clrIdx="3">
    <p:extLst>
      <p:ext uri="{19B8F6BF-5375-455C-9EA6-DF929625EA0E}">
        <p15:presenceInfo xmlns:p15="http://schemas.microsoft.com/office/powerpoint/2012/main" userId="S::bernard.holland@caritas.org.au::d277d97c-3cf4-4b8e-a142-f9494cfc73b3" providerId="AD"/>
      </p:ext>
    </p:extLst>
  </p:cmAuthor>
  <p:cmAuthor id="5" name="Nicole Dobrohotoff" initials="ND [2]" lastIdx="1" clrIdx="4">
    <p:extLst>
      <p:ext uri="{19B8F6BF-5375-455C-9EA6-DF929625EA0E}">
        <p15:presenceInfo xmlns:p15="http://schemas.microsoft.com/office/powerpoint/2012/main" userId="S-1-5-21-568877940-3399399001-4121681156-21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6075"/>
    <a:srgbClr val="E5DBCB"/>
    <a:srgbClr val="0C244C"/>
    <a:srgbClr val="762000"/>
    <a:srgbClr val="DF918A"/>
    <a:srgbClr val="C3DDD7"/>
    <a:srgbClr val="63B1A4"/>
    <a:srgbClr val="CD594F"/>
    <a:srgbClr val="82B5B8"/>
    <a:srgbClr val="FBC85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74377" autoAdjust="0"/>
  </p:normalViewPr>
  <p:slideViewPr>
    <p:cSldViewPr snapToObjects="1" showGuides="1">
      <p:cViewPr varScale="1">
        <p:scale>
          <a:sx n="90" d="100"/>
          <a:sy n="90" d="100"/>
        </p:scale>
        <p:origin x="1032" y="58"/>
      </p:cViewPr>
      <p:guideLst>
        <p:guide orient="horz" pos="2795"/>
        <p:guide orient="horz" pos="4020"/>
        <p:guide pos="5352"/>
        <p:guide pos="7045"/>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showGuides="1">
      <p:cViewPr varScale="1">
        <p:scale>
          <a:sx n="81" d="100"/>
          <a:sy n="81" d="100"/>
        </p:scale>
        <p:origin x="259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Dobrohotoff" userId="2dc4cf58-dc7e-422a-950b-38460c74cb76" providerId="ADAL" clId="{D6322E05-E959-4941-BD71-A1A0B384D80F}"/>
    <pc:docChg chg="modSld">
      <pc:chgData name="Nicole Dobrohotoff" userId="2dc4cf58-dc7e-422a-950b-38460c74cb76" providerId="ADAL" clId="{D6322E05-E959-4941-BD71-A1A0B384D80F}" dt="2021-09-28T06:01:22.143" v="8" actId="6549"/>
      <pc:docMkLst>
        <pc:docMk/>
      </pc:docMkLst>
      <pc:sldChg chg="modSp">
        <pc:chgData name="Nicole Dobrohotoff" userId="2dc4cf58-dc7e-422a-950b-38460c74cb76" providerId="ADAL" clId="{D6322E05-E959-4941-BD71-A1A0B384D80F}" dt="2021-09-28T05:59:45.403" v="7" actId="20577"/>
        <pc:sldMkLst>
          <pc:docMk/>
          <pc:sldMk cId="3003299216" sldId="278"/>
        </pc:sldMkLst>
        <pc:spChg chg="mod">
          <ac:chgData name="Nicole Dobrohotoff" userId="2dc4cf58-dc7e-422a-950b-38460c74cb76" providerId="ADAL" clId="{D6322E05-E959-4941-BD71-A1A0B384D80F}" dt="2021-09-28T05:59:45.403" v="7" actId="20577"/>
          <ac:spMkLst>
            <pc:docMk/>
            <pc:sldMk cId="3003299216" sldId="278"/>
            <ac:spMk id="4" creationId="{8212B982-223F-4051-A13F-B9A7BABEB572}"/>
          </ac:spMkLst>
        </pc:spChg>
      </pc:sldChg>
      <pc:sldChg chg="modSp">
        <pc:chgData name="Nicole Dobrohotoff" userId="2dc4cf58-dc7e-422a-950b-38460c74cb76" providerId="ADAL" clId="{D6322E05-E959-4941-BD71-A1A0B384D80F}" dt="2021-09-28T06:01:22.143" v="8" actId="6549"/>
        <pc:sldMkLst>
          <pc:docMk/>
          <pc:sldMk cId="1543579094" sldId="399"/>
        </pc:sldMkLst>
        <pc:spChg chg="mod">
          <ac:chgData name="Nicole Dobrohotoff" userId="2dc4cf58-dc7e-422a-950b-38460c74cb76" providerId="ADAL" clId="{D6322E05-E959-4941-BD71-A1A0B384D80F}" dt="2021-09-28T06:01:22.143" v="8" actId="6549"/>
          <ac:spMkLst>
            <pc:docMk/>
            <pc:sldMk cId="1543579094" sldId="399"/>
            <ac:spMk id="4" creationId="{EE840B57-C529-5D4C-8A98-6468FECB75D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7C48E9-2B28-5D4E-82F4-795B3652695B}" type="datetimeFigureOut">
              <a:rPr lang="en-US" smtClean="0">
                <a:latin typeface="Arial" panose="020B0604020202020204" pitchFamily="34" charset="0"/>
              </a:rPr>
              <a:t>9/28/2021</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B809C2-3DA2-7445-A632-60F53831D2BC}"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2802549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A3A601E1-AFEE-AA40-B9D6-E7C3110FECAB}" type="datetimeFigureOut">
              <a:rPr lang="en-US" smtClean="0"/>
              <a:pPr/>
              <a:t>9/28/2021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490689D6-08F4-9246-8340-6E1C330F9F5D}" type="slidenum">
              <a:rPr lang="en-US" smtClean="0"/>
              <a:pPr/>
              <a:t>‹#›</a:t>
            </a:fld>
            <a:endParaRPr lang="en-US" dirty="0"/>
          </a:p>
        </p:txBody>
      </p:sp>
    </p:spTree>
    <p:extLst>
      <p:ext uri="{BB962C8B-B14F-4D97-AF65-F5344CB8AC3E}">
        <p14:creationId xmlns:p14="http://schemas.microsoft.com/office/powerpoint/2010/main" val="2191327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panose="020B0604020202020204" pitchFamily="34" charset="0"/>
        <a:ea typeface="+mn-ea"/>
        <a:cs typeface="+mn-cs"/>
      </a:defRPr>
    </a:lvl1pPr>
    <a:lvl2pPr marL="457200" algn="l" defTabSz="457200" rtl="0" eaLnBrk="1" latinLnBrk="0" hangingPunct="1">
      <a:defRPr sz="1200" kern="1200">
        <a:solidFill>
          <a:schemeClr val="tx1"/>
        </a:solidFill>
        <a:latin typeface="Arial" panose="020B0604020202020204" pitchFamily="34" charset="0"/>
        <a:ea typeface="+mn-ea"/>
        <a:cs typeface="+mn-cs"/>
      </a:defRPr>
    </a:lvl2pPr>
    <a:lvl3pPr marL="914400" algn="l" defTabSz="457200" rtl="0" eaLnBrk="1" latinLnBrk="0" hangingPunct="1">
      <a:defRPr sz="1200" kern="1200">
        <a:solidFill>
          <a:schemeClr val="tx1"/>
        </a:solidFill>
        <a:latin typeface="Arial" panose="020B0604020202020204" pitchFamily="34" charset="0"/>
        <a:ea typeface="+mn-ea"/>
        <a:cs typeface="+mn-cs"/>
      </a:defRPr>
    </a:lvl3pPr>
    <a:lvl4pPr marL="1371600" algn="l" defTabSz="457200" rtl="0" eaLnBrk="1" latinLnBrk="0" hangingPunct="1">
      <a:defRPr sz="1200" kern="1200">
        <a:solidFill>
          <a:schemeClr val="tx1"/>
        </a:solidFill>
        <a:latin typeface="Arial" panose="020B0604020202020204" pitchFamily="34" charset="0"/>
        <a:ea typeface="+mn-ea"/>
        <a:cs typeface="+mn-cs"/>
      </a:defRPr>
    </a:lvl4pPr>
    <a:lvl5pPr marL="1828800" algn="l" defTabSz="457200" rtl="0" eaLnBrk="1" latinLnBrk="0" hangingPunct="1">
      <a:defRPr sz="1200" kern="1200">
        <a:solidFill>
          <a:schemeClr val="tx1"/>
        </a:solidFill>
        <a:latin typeface="Arial" panose="020B0604020202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worldbank.org/en/topic/poverty/overview"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11F737D-84AB-4399-9DE3-748B081B038D}" type="slidenum">
              <a:rPr lang="en-AU" smtClean="0"/>
              <a:t>1</a:t>
            </a:fld>
            <a:endParaRPr lang="en-AU"/>
          </a:p>
        </p:txBody>
      </p:sp>
    </p:spTree>
    <p:extLst>
      <p:ext uri="{BB962C8B-B14F-4D97-AF65-F5344CB8AC3E}">
        <p14:creationId xmlns:p14="http://schemas.microsoft.com/office/powerpoint/2010/main" val="904396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i="0" kern="1200" dirty="0" err="1">
                <a:solidFill>
                  <a:schemeClr val="tx1"/>
                </a:solidFill>
                <a:effectLst/>
                <a:ea typeface="+mn-ea"/>
                <a:cs typeface="+mn-cs"/>
              </a:rPr>
              <a:t>Marvelous</a:t>
            </a:r>
            <a:r>
              <a:rPr lang="en-AU" sz="1200" b="0" i="0" kern="1200" dirty="0">
                <a:solidFill>
                  <a:schemeClr val="tx1"/>
                </a:solidFill>
                <a:effectLst/>
                <a:ea typeface="+mn-ea"/>
                <a:cs typeface="+mn-cs"/>
              </a:rPr>
              <a:t>, Primary School Headmaster is seen teaching students in Zimbabwe.</a:t>
            </a:r>
            <a:r>
              <a:rPr lang="en-AU" sz="1200" dirty="0">
                <a:latin typeface="Arial" panose="020B0604020202020204" pitchFamily="34" charset="0"/>
                <a:ea typeface="Roboto" pitchFamily="2" charset="0"/>
              </a:rPr>
              <a:t> </a:t>
            </a:r>
            <a:r>
              <a:rPr lang="en-AU" sz="1200" b="1" dirty="0">
                <a:latin typeface="Arial" panose="020B0604020202020204" pitchFamily="34" charset="0"/>
                <a:ea typeface="Roboto" pitchFamily="2" charset="0"/>
              </a:rPr>
              <a:t>Photo c</a:t>
            </a:r>
            <a:r>
              <a:rPr lang="en-AU" b="1" dirty="0"/>
              <a:t>redit:</a:t>
            </a:r>
            <a:r>
              <a:rPr lang="en-AU" dirty="0"/>
              <a:t> Richard Wainwright, Caritas Australia</a:t>
            </a:r>
            <a:endParaRPr lang="en-AU" dirty="0">
              <a:cs typeface="Arial" panose="020B0604020202020204" pitchFamily="34" charset="0"/>
            </a:endParaRPr>
          </a:p>
          <a:p>
            <a:endParaRPr lang="en-US" dirty="0"/>
          </a:p>
          <a:p>
            <a:r>
              <a:rPr lang="en-US" dirty="0"/>
              <a:t>S</a:t>
            </a:r>
            <a:r>
              <a:rPr lang="en-AU" dirty="0" err="1"/>
              <a:t>ource</a:t>
            </a:r>
            <a:r>
              <a:rPr lang="en-AU" dirty="0"/>
              <a:t>: http://uis.unesco.org/en/topic/out-school-children-and-youth</a:t>
            </a:r>
          </a:p>
        </p:txBody>
      </p:sp>
      <p:sp>
        <p:nvSpPr>
          <p:cNvPr id="4" name="Slide Number Placeholder 3"/>
          <p:cNvSpPr>
            <a:spLocks noGrp="1"/>
          </p:cNvSpPr>
          <p:nvPr>
            <p:ph type="sldNum" sz="quarter" idx="5"/>
          </p:nvPr>
        </p:nvSpPr>
        <p:spPr/>
        <p:txBody>
          <a:bodyPr/>
          <a:lstStyle/>
          <a:p>
            <a:fld id="{490689D6-08F4-9246-8340-6E1C330F9F5D}" type="slidenum">
              <a:rPr lang="en-US" smtClean="0"/>
              <a:t>11</a:t>
            </a:fld>
            <a:endParaRPr lang="en-US"/>
          </a:p>
        </p:txBody>
      </p:sp>
    </p:spTree>
    <p:extLst>
      <p:ext uri="{BB962C8B-B14F-4D97-AF65-F5344CB8AC3E}">
        <p14:creationId xmlns:p14="http://schemas.microsoft.com/office/powerpoint/2010/main" val="1854515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12</a:t>
            </a:fld>
            <a:endParaRPr lang="en-US"/>
          </a:p>
        </p:txBody>
      </p:sp>
    </p:spTree>
    <p:extLst>
      <p:ext uri="{BB962C8B-B14F-4D97-AF65-F5344CB8AC3E}">
        <p14:creationId xmlns:p14="http://schemas.microsoft.com/office/powerpoint/2010/main" val="506919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13</a:t>
            </a:fld>
            <a:endParaRPr lang="en-US"/>
          </a:p>
        </p:txBody>
      </p:sp>
    </p:spTree>
    <p:extLst>
      <p:ext uri="{BB962C8B-B14F-4D97-AF65-F5344CB8AC3E}">
        <p14:creationId xmlns:p14="http://schemas.microsoft.com/office/powerpoint/2010/main" val="2424145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Source: </a:t>
            </a:r>
          </a:p>
          <a:p>
            <a:r>
              <a:rPr lang="en-AU" dirty="0"/>
              <a:t>CAFOD https://cafod.org.uk/content/download/887/6906/version/4/file/Factsheet%20Poverty%202018.pdf </a:t>
            </a:r>
          </a:p>
        </p:txBody>
      </p:sp>
      <p:sp>
        <p:nvSpPr>
          <p:cNvPr id="4" name="Slide Number Placeholder 3"/>
          <p:cNvSpPr>
            <a:spLocks noGrp="1"/>
          </p:cNvSpPr>
          <p:nvPr>
            <p:ph type="sldNum" sz="quarter" idx="5"/>
          </p:nvPr>
        </p:nvSpPr>
        <p:spPr/>
        <p:txBody>
          <a:bodyPr/>
          <a:lstStyle/>
          <a:p>
            <a:fld id="{490689D6-08F4-9246-8340-6E1C330F9F5D}" type="slidenum">
              <a:rPr lang="en-US" smtClean="0"/>
              <a:t>14</a:t>
            </a:fld>
            <a:endParaRPr lang="en-US"/>
          </a:p>
        </p:txBody>
      </p:sp>
    </p:spTree>
    <p:extLst>
      <p:ext uri="{BB962C8B-B14F-4D97-AF65-F5344CB8AC3E}">
        <p14:creationId xmlns:p14="http://schemas.microsoft.com/office/powerpoint/2010/main" val="209977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b="1" dirty="0"/>
              <a:t>Source:</a:t>
            </a:r>
            <a:r>
              <a:rPr lang="en-AU" dirty="0"/>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CAFOD https://cafod.org.uk/content/download/887/6906/version/4/file/Factsheet%20Poverty%202018.pdf </a:t>
            </a:r>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15</a:t>
            </a:fld>
            <a:endParaRPr lang="en-US"/>
          </a:p>
        </p:txBody>
      </p:sp>
    </p:spTree>
    <p:extLst>
      <p:ext uri="{BB962C8B-B14F-4D97-AF65-F5344CB8AC3E}">
        <p14:creationId xmlns:p14="http://schemas.microsoft.com/office/powerpoint/2010/main" val="3841616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b="1" dirty="0"/>
              <a:t>Source:</a:t>
            </a:r>
            <a:r>
              <a:rPr lang="en-AU" dirty="0"/>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CAFOD https://cafod.org.uk/content/download/887/6906/version/4/file/Factsheet%20Poverty%202018.pdf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Global Citizen https://www.globalcitizen.org/en/content/10-barriers-to-education-around-the-world-2/</a:t>
            </a: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https://www.globalcitizen.org/en/content/poverty-education-satistics-facts/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UNESCO https://www.unaa.org.au/2017/06/28/unesco-study-reveals-correlation-between-poverty-and-education/#:~:text=According%20to%20the%20study%2C%20if,million%20people%20out%20of%20poverty.&amp;text=Universal%20access%20to%20primary%20and,therefore%2C%20decrease%20the%20poverty%20rate. </a:t>
            </a:r>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16</a:t>
            </a:fld>
            <a:endParaRPr lang="en-US"/>
          </a:p>
        </p:txBody>
      </p:sp>
    </p:spTree>
    <p:extLst>
      <p:ext uri="{BB962C8B-B14F-4D97-AF65-F5344CB8AC3E}">
        <p14:creationId xmlns:p14="http://schemas.microsoft.com/office/powerpoint/2010/main" val="2532602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b="1" dirty="0"/>
              <a:t>Source: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CAFOD https://cafod.org.uk/content/download/887/6906/version/4/file/Factsheet%20Poverty%202018.pdf </a:t>
            </a:r>
          </a:p>
          <a:p>
            <a:endParaRPr lang="en-AU" dirty="0"/>
          </a:p>
          <a:p>
            <a:r>
              <a:rPr lang="en-AU" dirty="0"/>
              <a:t>UN Women https://www.unwomen.org/en/about-us/about-un-women</a:t>
            </a:r>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17</a:t>
            </a:fld>
            <a:endParaRPr lang="en-US"/>
          </a:p>
        </p:txBody>
      </p:sp>
    </p:spTree>
    <p:extLst>
      <p:ext uri="{BB962C8B-B14F-4D97-AF65-F5344CB8AC3E}">
        <p14:creationId xmlns:p14="http://schemas.microsoft.com/office/powerpoint/2010/main" val="3202153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Source: </a:t>
            </a:r>
          </a:p>
          <a:p>
            <a:r>
              <a:rPr lang="en-AU" b="0" dirty="0"/>
              <a:t>World Bank </a:t>
            </a:r>
            <a:r>
              <a:rPr lang="en-AU" dirty="0"/>
              <a:t>https://www.worldbank.org/en/topic/health/brief/poverty-health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solidFill>
                  <a:srgbClr val="762000"/>
                </a:solidFill>
                <a:hlinkClick r:id="rId3"/>
              </a:rPr>
              <a:t>https://www.worldbank.org/en/topic/poverty/overview</a:t>
            </a:r>
            <a:r>
              <a:rPr lang="en-AU" dirty="0">
                <a:solidFill>
                  <a:srgbClr val="762000"/>
                </a:solidFill>
              </a:rPr>
              <a:t> </a:t>
            </a:r>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18</a:t>
            </a:fld>
            <a:endParaRPr lang="en-US"/>
          </a:p>
        </p:txBody>
      </p:sp>
    </p:spTree>
    <p:extLst>
      <p:ext uri="{BB962C8B-B14F-4D97-AF65-F5344CB8AC3E}">
        <p14:creationId xmlns:p14="http://schemas.microsoft.com/office/powerpoint/2010/main" val="1649109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Source: </a:t>
            </a:r>
          </a:p>
          <a:p>
            <a:r>
              <a:rPr lang="en-AU" dirty="0"/>
              <a:t>World Bank https://www.worldbank.org/en/topic/poverty/overview</a:t>
            </a:r>
          </a:p>
          <a:p>
            <a:r>
              <a:rPr lang="en-AU" dirty="0"/>
              <a:t>https://www.worldbank.org/en/topic/climatechange/overview</a:t>
            </a:r>
          </a:p>
        </p:txBody>
      </p:sp>
      <p:sp>
        <p:nvSpPr>
          <p:cNvPr id="4" name="Slide Number Placeholder 3"/>
          <p:cNvSpPr>
            <a:spLocks noGrp="1"/>
          </p:cNvSpPr>
          <p:nvPr>
            <p:ph type="sldNum" sz="quarter" idx="5"/>
          </p:nvPr>
        </p:nvSpPr>
        <p:spPr/>
        <p:txBody>
          <a:bodyPr/>
          <a:lstStyle/>
          <a:p>
            <a:fld id="{490689D6-08F4-9246-8340-6E1C330F9F5D}" type="slidenum">
              <a:rPr lang="en-US" smtClean="0"/>
              <a:t>19</a:t>
            </a:fld>
            <a:endParaRPr lang="en-US"/>
          </a:p>
        </p:txBody>
      </p:sp>
    </p:spTree>
    <p:extLst>
      <p:ext uri="{BB962C8B-B14F-4D97-AF65-F5344CB8AC3E}">
        <p14:creationId xmlns:p14="http://schemas.microsoft.com/office/powerpoint/2010/main" val="1273713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b="1" dirty="0"/>
              <a:t>Source: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CAFOD https://cafod.org.uk/content/download/887/6906/version/4/file/Factsheet%20Poverty%202018.pdf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ea typeface="+mn-ea"/>
                <a:cs typeface="+mn-cs"/>
              </a:rPr>
              <a:t>FAO http://www.fao.org/3/y4671e/y4671e06.htm#fnB31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p>
          <a:p>
            <a:pPr rtl="0" fontAlgn="base"/>
            <a:endParaRPr lang="en-AU" sz="1200" b="0" i="1"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0689D6-08F4-9246-8340-6E1C330F9F5D}" type="slidenum">
              <a:rPr lang="en-US" smtClean="0"/>
              <a:t>20</a:t>
            </a:fld>
            <a:endParaRPr lang="en-US"/>
          </a:p>
        </p:txBody>
      </p:sp>
    </p:spTree>
    <p:extLst>
      <p:ext uri="{BB962C8B-B14F-4D97-AF65-F5344CB8AC3E}">
        <p14:creationId xmlns:p14="http://schemas.microsoft.com/office/powerpoint/2010/main" val="1837361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Photo credits (left to right)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dirty="0">
                <a:solidFill>
                  <a:schemeClr val="tx1"/>
                </a:solidFill>
                <a:effectLst/>
                <a:ea typeface="+mn-ea"/>
                <a:cs typeface="+mn-cs"/>
              </a:rPr>
              <a:t>Salma spends quality time with her newborn baby boy and her daughter in Bangladesh. They tell stories and play games. </a:t>
            </a:r>
            <a:r>
              <a:rPr lang="en-AU" sz="1200" b="1" i="0" u="none" strike="noStrike" kern="1200" dirty="0">
                <a:solidFill>
                  <a:schemeClr val="tx1"/>
                </a:solidFill>
                <a:effectLst/>
                <a:ea typeface="+mn-ea"/>
                <a:cs typeface="+mn-cs"/>
              </a:rPr>
              <a:t>Photo credit: </a:t>
            </a:r>
            <a:r>
              <a:rPr lang="en-AU" sz="1200" b="0" i="0" u="none" strike="noStrike" kern="1200" dirty="0">
                <a:solidFill>
                  <a:schemeClr val="tx1"/>
                </a:solidFill>
                <a:effectLst/>
                <a:ea typeface="+mn-ea"/>
                <a:cs typeface="+mn-cs"/>
              </a:rPr>
              <a:t>Ashish Peter Gomes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err="1">
                <a:solidFill>
                  <a:schemeClr val="tx1"/>
                </a:solidFill>
                <a:effectLst/>
                <a:ea typeface="+mn-ea"/>
                <a:cs typeface="+mn-cs"/>
              </a:rPr>
              <a:t>Afiron</a:t>
            </a:r>
            <a:r>
              <a:rPr lang="en-AU" sz="1200" b="0" i="0" kern="1200" dirty="0">
                <a:solidFill>
                  <a:schemeClr val="tx1"/>
                </a:solidFill>
                <a:effectLst/>
                <a:ea typeface="+mn-ea"/>
                <a:cs typeface="+mn-cs"/>
              </a:rPr>
              <a:t> is 100 years old and live near Bangladesh’s border with India. Her late husband, Kalu, was a day labourer, she has no children and now that he has gone, she lives on her own on a rubber plantation on government forest land. </a:t>
            </a:r>
            <a:r>
              <a:rPr lang="en-AU" sz="1200" b="1" i="0" kern="1200" dirty="0">
                <a:solidFill>
                  <a:schemeClr val="tx1"/>
                </a:solidFill>
                <a:effectLst/>
                <a:ea typeface="+mn-ea"/>
                <a:cs typeface="+mn-cs"/>
              </a:rPr>
              <a:t>Photo c</a:t>
            </a:r>
            <a:r>
              <a:rPr lang="en-AU" b="1" dirty="0"/>
              <a:t>redit: </a:t>
            </a:r>
            <a:r>
              <a:rPr lang="en-AU" dirty="0"/>
              <a:t>Caritas Australia </a:t>
            </a:r>
            <a:endParaRPr lang="en-AU" dirty="0">
              <a:cs typeface="Arial" panose="020B0604020202020204" pitchFamily="34" charset="0"/>
            </a:endParaRPr>
          </a:p>
          <a:p>
            <a:r>
              <a:rPr lang="en-AU" sz="1200" b="0" i="0" kern="1200" dirty="0" err="1">
                <a:solidFill>
                  <a:schemeClr val="tx1"/>
                </a:solidFill>
                <a:effectLst/>
                <a:ea typeface="+mn-ea"/>
                <a:cs typeface="+mn-cs"/>
              </a:rPr>
              <a:t>Marvelous</a:t>
            </a:r>
            <a:r>
              <a:rPr lang="en-AU" sz="1200" b="0" i="0" kern="1200" dirty="0">
                <a:solidFill>
                  <a:schemeClr val="tx1"/>
                </a:solidFill>
                <a:effectLst/>
                <a:ea typeface="+mn-ea"/>
                <a:cs typeface="+mn-cs"/>
              </a:rPr>
              <a:t>, Primary School Headmaster, teaching students in Zimbabwe.</a:t>
            </a:r>
            <a:r>
              <a:rPr lang="en-AU" sz="1200" dirty="0">
                <a:latin typeface="Arial" panose="020B0604020202020204" pitchFamily="34" charset="0"/>
                <a:ea typeface="Roboto" pitchFamily="2" charset="0"/>
              </a:rPr>
              <a:t> </a:t>
            </a:r>
            <a:r>
              <a:rPr lang="en-AU" sz="1200" b="1" dirty="0">
                <a:latin typeface="Arial" panose="020B0604020202020204" pitchFamily="34" charset="0"/>
                <a:ea typeface="Roboto" pitchFamily="2" charset="0"/>
              </a:rPr>
              <a:t>Photo c</a:t>
            </a:r>
            <a:r>
              <a:rPr lang="en-AU" b="1" dirty="0"/>
              <a:t>redit:</a:t>
            </a:r>
            <a:r>
              <a:rPr lang="en-AU" dirty="0"/>
              <a:t> Richard Wainwright, Caritas Australia</a:t>
            </a:r>
            <a:endParaRPr lang="en-AU" dirty="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E11F737D-84AB-4399-9DE3-748B081B038D}" type="slidenum">
              <a:rPr lang="en-AU" smtClean="0"/>
              <a:t>3</a:t>
            </a:fld>
            <a:endParaRPr lang="en-AU"/>
          </a:p>
        </p:txBody>
      </p:sp>
    </p:spTree>
    <p:extLst>
      <p:ext uri="{BB962C8B-B14F-4D97-AF65-F5344CB8AC3E}">
        <p14:creationId xmlns:p14="http://schemas.microsoft.com/office/powerpoint/2010/main" val="801321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11F737D-84AB-4399-9DE3-748B081B038D}" type="slidenum">
              <a:rPr lang="en-AU" smtClean="0"/>
              <a:t>21</a:t>
            </a:fld>
            <a:endParaRPr lang="en-AU"/>
          </a:p>
        </p:txBody>
      </p:sp>
    </p:spTree>
    <p:extLst>
      <p:ext uri="{BB962C8B-B14F-4D97-AF65-F5344CB8AC3E}">
        <p14:creationId xmlns:p14="http://schemas.microsoft.com/office/powerpoint/2010/main" val="3204061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Source:</a:t>
            </a:r>
          </a:p>
          <a:p>
            <a:r>
              <a:rPr lang="en-AU" dirty="0"/>
              <a:t>Adapted from </a:t>
            </a:r>
            <a:r>
              <a:rPr lang="en-AU" sz="1200" b="1" i="0" u="none" strike="noStrike" kern="1200" dirty="0">
                <a:solidFill>
                  <a:schemeClr val="tx1"/>
                </a:solidFill>
                <a:effectLst/>
                <a:ea typeface="+mn-ea"/>
                <a:cs typeface="+mn-cs"/>
              </a:rPr>
              <a:t>Can Anyone Hear Us?: Voices of the Poor (World Bank Publication) Paperback – March 1, 2000</a:t>
            </a:r>
          </a:p>
          <a:p>
            <a:r>
              <a:rPr lang="en-AU" sz="1200" b="0" i="0" kern="1200" dirty="0">
                <a:solidFill>
                  <a:schemeClr val="tx1"/>
                </a:solidFill>
                <a:effectLst/>
                <a:ea typeface="+mn-ea"/>
                <a:cs typeface="+mn-cs"/>
              </a:rPr>
              <a:t>By Deepa Narayan, Raj Patel, Kai </a:t>
            </a:r>
            <a:r>
              <a:rPr lang="en-AU" sz="1200" b="0" i="0" kern="1200" dirty="0" err="1">
                <a:solidFill>
                  <a:schemeClr val="tx1"/>
                </a:solidFill>
                <a:effectLst/>
                <a:ea typeface="+mn-ea"/>
                <a:cs typeface="+mn-cs"/>
              </a:rPr>
              <a:t>Schafft</a:t>
            </a:r>
            <a:r>
              <a:rPr lang="en-AU" sz="1200" b="0" i="0" kern="1200" dirty="0">
                <a:solidFill>
                  <a:schemeClr val="tx1"/>
                </a:solidFill>
                <a:effectLst/>
                <a:ea typeface="+mn-ea"/>
                <a:cs typeface="+mn-cs"/>
              </a:rPr>
              <a:t>, Anne Rademacher and Sara Koch-Schulte</a:t>
            </a:r>
          </a:p>
          <a:p>
            <a:r>
              <a:rPr lang="en-AU" sz="1200" b="0" i="0" kern="1200" dirty="0">
                <a:solidFill>
                  <a:schemeClr val="tx1"/>
                </a:solidFill>
                <a:effectLst/>
                <a:ea typeface="+mn-ea"/>
                <a:cs typeface="+mn-cs"/>
              </a:rPr>
              <a:t>    </a:t>
            </a:r>
            <a:endParaRPr lang="en-AU" dirty="0"/>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4</a:t>
            </a:fld>
            <a:endParaRPr lang="en-US"/>
          </a:p>
        </p:txBody>
      </p:sp>
    </p:spTree>
    <p:extLst>
      <p:ext uri="{BB962C8B-B14F-4D97-AF65-F5344CB8AC3E}">
        <p14:creationId xmlns:p14="http://schemas.microsoft.com/office/powerpoint/2010/main" val="2057829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5</a:t>
            </a:fld>
            <a:endParaRPr lang="en-US"/>
          </a:p>
        </p:txBody>
      </p:sp>
    </p:spTree>
    <p:extLst>
      <p:ext uri="{BB962C8B-B14F-4D97-AF65-F5344CB8AC3E}">
        <p14:creationId xmlns:p14="http://schemas.microsoft.com/office/powerpoint/2010/main" val="4083468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kern="1200" dirty="0">
                <a:effectLst/>
              </a:rPr>
              <a:t>Malawi. </a:t>
            </a:r>
            <a:r>
              <a:rPr lang="en-GB" b="0" i="0" kern="1200" dirty="0" err="1">
                <a:effectLst/>
              </a:rPr>
              <a:t>Tawonga</a:t>
            </a:r>
            <a:r>
              <a:rPr lang="en-GB" b="0" i="0" kern="1200" dirty="0">
                <a:effectLst/>
              </a:rPr>
              <a:t> </a:t>
            </a:r>
            <a:r>
              <a:rPr lang="en-GB" dirty="0"/>
              <a:t>helps prepare </a:t>
            </a:r>
            <a:r>
              <a:rPr lang="en-GB" b="0" i="0" kern="1200" dirty="0">
                <a:effectLst/>
              </a:rPr>
              <a:t>a </a:t>
            </a:r>
            <a:r>
              <a:rPr lang="en-GB" dirty="0"/>
              <a:t>family meal. For most of her life</a:t>
            </a:r>
            <a:r>
              <a:rPr lang="en-GB" b="0" i="0" kern="1200" dirty="0">
                <a:effectLst/>
              </a:rPr>
              <a:t>, </a:t>
            </a:r>
            <a:r>
              <a:rPr lang="en-GB" dirty="0"/>
              <a:t>her parents have struggled to put meals on the table</a:t>
            </a:r>
            <a:r>
              <a:rPr lang="en-GB" b="0" i="0" kern="1200" dirty="0">
                <a:effectLst/>
              </a:rPr>
              <a:t>. </a:t>
            </a:r>
            <a:r>
              <a:rPr lang="en-GB" dirty="0" err="1"/>
              <a:t>Tawonga</a:t>
            </a:r>
            <a:r>
              <a:rPr lang="en-GB" dirty="0"/>
              <a:t> often had to miss school because she was too sick from hunger</a:t>
            </a:r>
            <a:r>
              <a:rPr lang="en-GB" b="0" i="0" kern="1200" dirty="0">
                <a:effectLst/>
              </a:rPr>
              <a:t>. Her family now grows enough food to provide three meals a day, ending the struggle of malnutrition.</a:t>
            </a:r>
            <a:r>
              <a:rPr lang="en-GB" dirty="0"/>
              <a:t> </a:t>
            </a:r>
            <a:endParaRPr lang="en-US" dirty="0">
              <a:ea typeface="+mn-ea"/>
              <a:cs typeface="+mn-cs"/>
            </a:endParaRPr>
          </a:p>
          <a:p>
            <a:r>
              <a:rPr lang="en-AU" sz="1200" b="1" i="0" kern="1200" dirty="0">
                <a:solidFill>
                  <a:schemeClr val="tx1"/>
                </a:solidFill>
                <a:effectLst/>
                <a:ea typeface="+mn-ea"/>
                <a:cs typeface="+mn-cs"/>
              </a:rPr>
              <a:t>Photo credit: </a:t>
            </a:r>
            <a:r>
              <a:rPr lang="en-AU" sz="1200" b="0" i="0" kern="1200" dirty="0" err="1">
                <a:solidFill>
                  <a:schemeClr val="tx1"/>
                </a:solidFill>
                <a:effectLst/>
                <a:ea typeface="+mn-ea"/>
                <a:cs typeface="+mn-cs"/>
              </a:rPr>
              <a:t>Pilirani</a:t>
            </a:r>
            <a:r>
              <a:rPr lang="en-AU" sz="1200" b="0" i="0" kern="1200" dirty="0">
                <a:solidFill>
                  <a:schemeClr val="tx1"/>
                </a:solidFill>
                <a:effectLst/>
                <a:ea typeface="+mn-ea"/>
                <a:cs typeface="+mn-cs"/>
              </a:rPr>
              <a:t> </a:t>
            </a:r>
            <a:r>
              <a:rPr lang="en-AU" sz="1200" b="0" i="0" kern="1200" dirty="0" err="1">
                <a:solidFill>
                  <a:schemeClr val="tx1"/>
                </a:solidFill>
                <a:effectLst/>
                <a:ea typeface="+mn-ea"/>
                <a:cs typeface="+mn-cs"/>
              </a:rPr>
              <a:t>Chimombo</a:t>
            </a:r>
            <a:endParaRPr lang="en-AU" sz="1200" b="0" i="0" kern="1200" dirty="0">
              <a:solidFill>
                <a:schemeClr val="tx1"/>
              </a:solidFill>
              <a:effectLst/>
              <a:ea typeface="+mn-ea"/>
              <a:cs typeface="+mn-cs"/>
            </a:endParaRPr>
          </a:p>
          <a:p>
            <a:endParaRPr lang="en-US" sz="1200" b="0" i="0" kern="1200" dirty="0">
              <a:solidFill>
                <a:schemeClr val="tx1"/>
              </a:solidFill>
              <a:effectLst/>
              <a:ea typeface="+mn-ea"/>
              <a:cs typeface="+mn-cs"/>
            </a:endParaRPr>
          </a:p>
          <a:p>
            <a:r>
              <a:rPr lang="en-US" sz="1200" b="0" i="0" kern="1200" dirty="0">
                <a:solidFill>
                  <a:schemeClr val="tx1"/>
                </a:solidFill>
                <a:effectLst/>
                <a:ea typeface="+mn-ea"/>
                <a:cs typeface="+mn-cs"/>
              </a:rPr>
              <a:t>S</a:t>
            </a:r>
            <a:r>
              <a:rPr lang="en-AU" sz="1200" b="0" i="0" kern="1200" dirty="0" err="1">
                <a:solidFill>
                  <a:schemeClr val="tx1"/>
                </a:solidFill>
                <a:effectLst/>
                <a:ea typeface="+mn-ea"/>
                <a:cs typeface="+mn-cs"/>
              </a:rPr>
              <a:t>ource</a:t>
            </a:r>
            <a:r>
              <a:rPr lang="en-AU" sz="1200" b="0" i="0" kern="1200" dirty="0">
                <a:solidFill>
                  <a:schemeClr val="tx1"/>
                </a:solidFill>
                <a:effectLst/>
                <a:ea typeface="+mn-ea"/>
                <a:cs typeface="+mn-cs"/>
              </a:rPr>
              <a:t>: http://www.fao.org/3/I9553EN/i9553en.pdf </a:t>
            </a:r>
            <a:endParaRPr lang="en-AU" sz="1200" b="1" i="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0689D6-08F4-9246-8340-6E1C330F9F5D}" type="slidenum">
              <a:rPr lang="en-US" smtClean="0"/>
              <a:t>6</a:t>
            </a:fld>
            <a:endParaRPr lang="en-US"/>
          </a:p>
        </p:txBody>
      </p:sp>
    </p:spTree>
    <p:extLst>
      <p:ext uri="{BB962C8B-B14F-4D97-AF65-F5344CB8AC3E}">
        <p14:creationId xmlns:p14="http://schemas.microsoft.com/office/powerpoint/2010/main" val="1582251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err="1">
                <a:solidFill>
                  <a:schemeClr val="tx1"/>
                </a:solidFill>
                <a:effectLst/>
                <a:ea typeface="+mn-ea"/>
                <a:cs typeface="+mn-cs"/>
              </a:rPr>
              <a:t>Sakun</a:t>
            </a:r>
            <a:r>
              <a:rPr lang="en-AU" sz="1200" b="0" i="0" kern="1200" dirty="0">
                <a:solidFill>
                  <a:schemeClr val="tx1"/>
                </a:solidFill>
                <a:effectLst/>
                <a:ea typeface="+mn-ea"/>
                <a:cs typeface="+mn-cs"/>
              </a:rPr>
              <a:t> lives with her sister in a village in a rural area of Chhattisgarh, India’s poorest state. A member of the Gond tribal community, she developed polio as a child and relies on crutches to move around.</a:t>
            </a:r>
          </a:p>
          <a:p>
            <a:r>
              <a:rPr lang="en-AU" sz="1200" b="0" i="0" kern="1200" dirty="0">
                <a:solidFill>
                  <a:schemeClr val="tx1"/>
                </a:solidFill>
                <a:effectLst/>
                <a:ea typeface="+mn-ea"/>
                <a:cs typeface="+mn-cs"/>
              </a:rPr>
              <a:t> </a:t>
            </a:r>
          </a:p>
          <a:p>
            <a:r>
              <a:rPr lang="en-AU" sz="1200" b="0" i="0" kern="1200" dirty="0">
                <a:solidFill>
                  <a:schemeClr val="tx1"/>
                </a:solidFill>
                <a:effectLst/>
                <a:ea typeface="+mn-ea"/>
                <a:cs typeface="+mn-cs"/>
              </a:rPr>
              <a:t>Before the coronavirus pandemic reached India, your support through Project Compassion 2020, helped </a:t>
            </a:r>
            <a:r>
              <a:rPr lang="en-AU" sz="1200" b="0" i="0" kern="1200" dirty="0" err="1">
                <a:solidFill>
                  <a:schemeClr val="tx1"/>
                </a:solidFill>
                <a:effectLst/>
                <a:ea typeface="+mn-ea"/>
                <a:cs typeface="+mn-cs"/>
              </a:rPr>
              <a:t>Sakun</a:t>
            </a:r>
            <a:r>
              <a:rPr lang="en-AU" sz="1200" b="0" i="0" kern="1200" dirty="0">
                <a:solidFill>
                  <a:schemeClr val="tx1"/>
                </a:solidFill>
                <a:effectLst/>
                <a:ea typeface="+mn-ea"/>
                <a:cs typeface="+mn-cs"/>
              </a:rPr>
              <a:t> to access disability support, train in business development and set up her own kiosk, selling food near the local school. She even saved enough money to construct a more permanent stall.</a:t>
            </a:r>
          </a:p>
          <a:p>
            <a:r>
              <a:rPr lang="en-AU" sz="1200" b="1" i="0" kern="1200" dirty="0">
                <a:solidFill>
                  <a:schemeClr val="tx1"/>
                </a:solidFill>
                <a:effectLst/>
                <a:ea typeface="+mn-ea"/>
                <a:cs typeface="+mn-cs"/>
              </a:rPr>
              <a:t>Photo credit: </a:t>
            </a:r>
            <a:r>
              <a:rPr lang="en-AU" sz="1200" b="0" i="0" kern="1200" dirty="0">
                <a:solidFill>
                  <a:schemeClr val="tx1"/>
                </a:solidFill>
                <a:effectLst/>
                <a:ea typeface="+mn-ea"/>
                <a:cs typeface="+mn-cs"/>
              </a:rPr>
              <a:t>Caritas India</a:t>
            </a:r>
            <a:endParaRPr lang="en-AU" sz="1200" b="1" i="0" kern="1200" dirty="0">
              <a:solidFill>
                <a:schemeClr val="tx1"/>
              </a:solidFill>
              <a:effectLst/>
              <a:ea typeface="+mn-ea"/>
              <a:cs typeface="+mn-cs"/>
            </a:endParaRPr>
          </a:p>
          <a:p>
            <a:r>
              <a:rPr lang="en-AU" sz="1200" b="0" i="0" kern="1200" dirty="0">
                <a:solidFill>
                  <a:schemeClr val="tx1"/>
                </a:solidFill>
                <a:effectLst/>
                <a:ea typeface="+mn-ea"/>
                <a:cs typeface="+mn-cs"/>
              </a:rPr>
              <a:t> </a:t>
            </a:r>
          </a:p>
          <a:p>
            <a:r>
              <a:rPr lang="en-AU" sz="1200" b="0" i="0" kern="1200" dirty="0">
                <a:solidFill>
                  <a:schemeClr val="tx1"/>
                </a:solidFill>
                <a:effectLst/>
                <a:ea typeface="+mn-ea"/>
                <a:cs typeface="+mn-cs"/>
              </a:rPr>
              <a:t>Now, the school – and </a:t>
            </a:r>
            <a:r>
              <a:rPr lang="en-AU" sz="1200" b="0" i="0" kern="1200" dirty="0" err="1">
                <a:solidFill>
                  <a:schemeClr val="tx1"/>
                </a:solidFill>
                <a:effectLst/>
                <a:ea typeface="+mn-ea"/>
                <a:cs typeface="+mn-cs"/>
              </a:rPr>
              <a:t>Sakun’s</a:t>
            </a:r>
            <a:r>
              <a:rPr lang="en-AU" sz="1200" b="0" i="0" kern="1200" dirty="0">
                <a:solidFill>
                  <a:schemeClr val="tx1"/>
                </a:solidFill>
                <a:effectLst/>
                <a:ea typeface="+mn-ea"/>
                <a:cs typeface="+mn-cs"/>
              </a:rPr>
              <a:t> shop - is closed due to COVID-19.</a:t>
            </a:r>
            <a:endParaRPr lang="en-US" dirty="0"/>
          </a:p>
          <a:p>
            <a:r>
              <a:rPr lang="en-US" dirty="0"/>
              <a:t>S</a:t>
            </a:r>
            <a:r>
              <a:rPr lang="en-AU" dirty="0" err="1"/>
              <a:t>ource</a:t>
            </a:r>
            <a:r>
              <a:rPr lang="en-AU" dirty="0"/>
              <a:t>: https://www.un.org/sustainabledevelopment/poverty/ </a:t>
            </a:r>
          </a:p>
        </p:txBody>
      </p:sp>
      <p:sp>
        <p:nvSpPr>
          <p:cNvPr id="4" name="Slide Number Placeholder 3"/>
          <p:cNvSpPr>
            <a:spLocks noGrp="1"/>
          </p:cNvSpPr>
          <p:nvPr>
            <p:ph type="sldNum" sz="quarter" idx="5"/>
          </p:nvPr>
        </p:nvSpPr>
        <p:spPr/>
        <p:txBody>
          <a:bodyPr/>
          <a:lstStyle/>
          <a:p>
            <a:fld id="{490689D6-08F4-9246-8340-6E1C330F9F5D}" type="slidenum">
              <a:rPr lang="en-US" smtClean="0"/>
              <a:t>7</a:t>
            </a:fld>
            <a:endParaRPr lang="en-US"/>
          </a:p>
        </p:txBody>
      </p:sp>
    </p:spTree>
    <p:extLst>
      <p:ext uri="{BB962C8B-B14F-4D97-AF65-F5344CB8AC3E}">
        <p14:creationId xmlns:p14="http://schemas.microsoft.com/office/powerpoint/2010/main" val="1573858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ea typeface="+mn-ea"/>
                <a:cs typeface="+mn-cs"/>
              </a:rPr>
              <a:t>Zimbabwe Integrated Community Development Program and Putting Children First Program</a:t>
            </a:r>
          </a:p>
          <a:p>
            <a:r>
              <a:rPr lang="en-AU" sz="1200" b="1" i="0" kern="1200" dirty="0">
                <a:solidFill>
                  <a:schemeClr val="tx1"/>
                </a:solidFill>
                <a:effectLst/>
                <a:ea typeface="+mn-ea"/>
                <a:cs typeface="+mn-cs"/>
              </a:rPr>
              <a:t>Photo credit: </a:t>
            </a:r>
            <a:r>
              <a:rPr lang="en-AU" sz="1200" b="0" i="0" kern="1200" dirty="0">
                <a:solidFill>
                  <a:schemeClr val="tx1"/>
                </a:solidFill>
                <a:effectLst/>
                <a:ea typeface="+mn-ea"/>
                <a:cs typeface="+mn-cs"/>
              </a:rPr>
              <a:t>Ivy Khoury</a:t>
            </a:r>
          </a:p>
          <a:p>
            <a:endParaRPr lang="en-US" sz="1200" b="0" i="0" kern="1200" dirty="0">
              <a:solidFill>
                <a:schemeClr val="tx1"/>
              </a:solidFill>
              <a:effectLst/>
              <a:ea typeface="+mn-ea"/>
              <a:cs typeface="+mn-cs"/>
            </a:endParaRPr>
          </a:p>
          <a:p>
            <a:r>
              <a:rPr lang="en-US" sz="1200" b="1" i="0" kern="1200" dirty="0">
                <a:solidFill>
                  <a:schemeClr val="tx1"/>
                </a:solidFill>
                <a:effectLst/>
                <a:latin typeface="Arial" panose="020B0604020202020204" pitchFamily="34" charset="0"/>
                <a:ea typeface="+mn-ea"/>
                <a:cs typeface="+mn-cs"/>
              </a:rPr>
              <a:t>*Safely managed drinking water and sanitation services: </a:t>
            </a:r>
            <a:r>
              <a:rPr lang="en-US" sz="1200" b="0" i="0" kern="1200" dirty="0">
                <a:solidFill>
                  <a:schemeClr val="tx1"/>
                </a:solidFill>
                <a:effectLst/>
                <a:latin typeface="Arial" panose="020B0604020202020204" pitchFamily="34" charset="0"/>
                <a:ea typeface="+mn-ea"/>
                <a:cs typeface="+mn-cs"/>
              </a:rPr>
              <a:t>Drinking water from sources located on premises, free from contamination and available when needed, and using hygienic toilets from which wastes are treated and disposed of safely. </a:t>
            </a:r>
          </a:p>
          <a:p>
            <a:endParaRPr lang="en-US" sz="1200" b="0" i="0" kern="1200" dirty="0">
              <a:solidFill>
                <a:schemeClr val="tx1"/>
              </a:solidFill>
              <a:effectLst/>
              <a:latin typeface="Arial" panose="020B0604020202020204" pitchFamily="34" charset="0"/>
              <a:ea typeface="+mn-ea"/>
              <a:cs typeface="+mn-cs"/>
            </a:endParaRPr>
          </a:p>
          <a:p>
            <a:r>
              <a:rPr lang="en-US" sz="1200" b="0" i="0" kern="1200" dirty="0">
                <a:solidFill>
                  <a:schemeClr val="tx1"/>
                </a:solidFill>
                <a:effectLst/>
                <a:latin typeface="Arial" panose="020B0604020202020204" pitchFamily="34" charset="0"/>
                <a:ea typeface="+mn-ea"/>
                <a:cs typeface="+mn-cs"/>
              </a:rPr>
              <a:t>Source: https://www.who.int/news/item/18-06-2019-1-in-3-people-globally-do-not-have-access-to-safe-drinking-water-unicef-who </a:t>
            </a:r>
            <a:endParaRPr lang="en-AU" b="1" dirty="0"/>
          </a:p>
        </p:txBody>
      </p:sp>
      <p:sp>
        <p:nvSpPr>
          <p:cNvPr id="4" name="Slide Number Placeholder 3"/>
          <p:cNvSpPr>
            <a:spLocks noGrp="1"/>
          </p:cNvSpPr>
          <p:nvPr>
            <p:ph type="sldNum" sz="quarter" idx="5"/>
          </p:nvPr>
        </p:nvSpPr>
        <p:spPr/>
        <p:txBody>
          <a:bodyPr/>
          <a:lstStyle/>
          <a:p>
            <a:fld id="{490689D6-08F4-9246-8340-6E1C330F9F5D}" type="slidenum">
              <a:rPr lang="en-US" smtClean="0"/>
              <a:t>8</a:t>
            </a:fld>
            <a:endParaRPr lang="en-US"/>
          </a:p>
        </p:txBody>
      </p:sp>
    </p:spTree>
    <p:extLst>
      <p:ext uri="{BB962C8B-B14F-4D97-AF65-F5344CB8AC3E}">
        <p14:creationId xmlns:p14="http://schemas.microsoft.com/office/powerpoint/2010/main" val="2953281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i="0" u="none" strike="noStrike" kern="1200" dirty="0">
                <a:solidFill>
                  <a:schemeClr val="tx1"/>
                </a:solidFill>
                <a:effectLst/>
                <a:ea typeface="+mn-ea"/>
                <a:cs typeface="+mn-cs"/>
              </a:rPr>
              <a:t>Salma spends quality time with her newborn baby boy and her daughter in Bangladesh. They tell stories and play games. </a:t>
            </a:r>
            <a:r>
              <a:rPr lang="en-AU" sz="1200" b="1" i="0" u="none" strike="noStrike" kern="1200" dirty="0">
                <a:solidFill>
                  <a:schemeClr val="tx1"/>
                </a:solidFill>
                <a:effectLst/>
                <a:ea typeface="+mn-ea"/>
                <a:cs typeface="+mn-cs"/>
              </a:rPr>
              <a:t>Photo credit: </a:t>
            </a:r>
            <a:r>
              <a:rPr lang="en-AU" sz="1200" b="0" i="0" u="none" strike="noStrike" kern="1200" dirty="0">
                <a:solidFill>
                  <a:schemeClr val="tx1"/>
                </a:solidFill>
                <a:effectLst/>
                <a:ea typeface="+mn-ea"/>
                <a:cs typeface="+mn-cs"/>
              </a:rPr>
              <a:t>Ashish Peter Gomes </a:t>
            </a:r>
          </a:p>
          <a:p>
            <a:endParaRPr lang="en-US" dirty="0"/>
          </a:p>
          <a:p>
            <a:r>
              <a:rPr lang="en-US" dirty="0"/>
              <a:t>S</a:t>
            </a:r>
            <a:r>
              <a:rPr lang="en-AU" dirty="0" err="1"/>
              <a:t>ource</a:t>
            </a:r>
            <a:r>
              <a:rPr lang="en-AU" dirty="0"/>
              <a:t>: https://www.undp.org/press-releases/half-worlds-poor-are-children</a:t>
            </a:r>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9</a:t>
            </a:fld>
            <a:endParaRPr lang="en-US"/>
          </a:p>
        </p:txBody>
      </p:sp>
    </p:spTree>
    <p:extLst>
      <p:ext uri="{BB962C8B-B14F-4D97-AF65-F5344CB8AC3E}">
        <p14:creationId xmlns:p14="http://schemas.microsoft.com/office/powerpoint/2010/main" val="761399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0" dirty="0">
                <a:solidFill>
                  <a:sysClr val="windowText" lastClr="000000"/>
                </a:solidFill>
                <a:latin typeface="Arial" panose="020B0604020202020204" pitchFamily="34" charset="0"/>
                <a:ea typeface="Roboto" pitchFamily="2" charset="0"/>
              </a:rPr>
              <a:t>Halima shows her daughter how to wash her hands correctly outside their shelter in a Rohingya refugee camp in Bangladesh. </a:t>
            </a:r>
            <a:r>
              <a:rPr lang="en-AU" sz="1200" b="1" dirty="0">
                <a:solidFill>
                  <a:prstClr val="black"/>
                </a:solidFill>
                <a:latin typeface="Arial" panose="020B0604020202020204" pitchFamily="34" charset="0"/>
                <a:ea typeface="Roboto" pitchFamily="2" charset="0"/>
              </a:rPr>
              <a:t>Photo credit: </a:t>
            </a:r>
            <a:r>
              <a:rPr lang="en-AU" sz="1200" dirty="0">
                <a:solidFill>
                  <a:prstClr val="black"/>
                </a:solidFill>
                <a:latin typeface="Arial" panose="020B0604020202020204" pitchFamily="34" charset="0"/>
                <a:ea typeface="Roboto" pitchFamily="2" charset="0"/>
              </a:rPr>
              <a:t>Caritas Bangladesh </a:t>
            </a:r>
          </a:p>
          <a:p>
            <a:pPr lvl="0"/>
            <a:endParaRPr lang="en-US" sz="1200" dirty="0">
              <a:solidFill>
                <a:prstClr val="black"/>
              </a:solidFill>
              <a:latin typeface="Arial" panose="020B0604020202020204" pitchFamily="34" charset="0"/>
              <a:ea typeface="Roboto"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 panose="020B0604020202020204" pitchFamily="34" charset="0"/>
                <a:ea typeface="Roboto" pitchFamily="2" charset="0"/>
              </a:rPr>
              <a:t>S</a:t>
            </a:r>
            <a:r>
              <a:rPr lang="en-AU" sz="1200" dirty="0" err="1">
                <a:solidFill>
                  <a:prstClr val="black"/>
                </a:solidFill>
                <a:latin typeface="Arial" panose="020B0604020202020204" pitchFamily="34" charset="0"/>
                <a:ea typeface="Roboto" pitchFamily="2" charset="0"/>
              </a:rPr>
              <a:t>ource</a:t>
            </a:r>
            <a:r>
              <a:rPr lang="en-AU" sz="1200" dirty="0">
                <a:solidFill>
                  <a:prstClr val="black"/>
                </a:solidFill>
                <a:latin typeface="Arial" panose="020B0604020202020204" pitchFamily="34" charset="0"/>
                <a:ea typeface="Roboto" pitchFamily="2" charset="0"/>
              </a:rPr>
              <a:t>: </a:t>
            </a:r>
            <a:r>
              <a:rPr lang="en-US" sz="1200" b="0" i="0" kern="1200" dirty="0">
                <a:solidFill>
                  <a:schemeClr val="tx1"/>
                </a:solidFill>
                <a:effectLst/>
                <a:latin typeface="Arial" panose="020B0604020202020204" pitchFamily="34" charset="0"/>
                <a:ea typeface="+mn-ea"/>
                <a:cs typeface="+mn-cs"/>
              </a:rPr>
              <a:t>https://www.un.org/sustainabledevelopment/water-and-sanitation/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dirty="0">
              <a:solidFill>
                <a:prstClr val="black"/>
              </a:solidFill>
              <a:latin typeface="Arial" panose="020B0604020202020204" pitchFamily="34" charset="0"/>
              <a:ea typeface="Roboto" pitchFamily="2" charset="0"/>
            </a:endParaRPr>
          </a:p>
        </p:txBody>
      </p:sp>
      <p:sp>
        <p:nvSpPr>
          <p:cNvPr id="4" name="Slide Number Placeholder 3"/>
          <p:cNvSpPr>
            <a:spLocks noGrp="1"/>
          </p:cNvSpPr>
          <p:nvPr>
            <p:ph type="sldNum" sz="quarter" idx="5"/>
          </p:nvPr>
        </p:nvSpPr>
        <p:spPr/>
        <p:txBody>
          <a:bodyPr/>
          <a:lstStyle/>
          <a:p>
            <a:fld id="{490689D6-08F4-9246-8340-6E1C330F9F5D}" type="slidenum">
              <a:rPr lang="en-US" smtClean="0"/>
              <a:t>10</a:t>
            </a:fld>
            <a:endParaRPr lang="en-US"/>
          </a:p>
        </p:txBody>
      </p:sp>
    </p:spTree>
    <p:extLst>
      <p:ext uri="{BB962C8B-B14F-4D97-AF65-F5344CB8AC3E}">
        <p14:creationId xmlns:p14="http://schemas.microsoft.com/office/powerpoint/2010/main" val="824121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_Title Slide">
    <p:bg>
      <p:bgPr>
        <a:solidFill>
          <a:srgbClr val="DF918A"/>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524000" y="1122363"/>
            <a:ext cx="9144000" cy="2387600"/>
          </a:xfrm>
          <a:prstGeom prst="rect">
            <a:avLst/>
          </a:prstGeom>
        </p:spPr>
        <p:txBody>
          <a:bodyPr anchor="b"/>
          <a:lstStyle>
            <a:lvl1pPr algn="ctr">
              <a:defRPr sz="4500" b="1" cap="all" baseline="0">
                <a:solidFill>
                  <a:srgbClr val="0C244C"/>
                </a:solidFill>
              </a:defRPr>
            </a:lvl1pPr>
          </a:lstStyle>
          <a:p>
            <a:r>
              <a:rPr lang="en-US" dirty="0"/>
              <a:t>Click to edit </a:t>
            </a:r>
            <a:br>
              <a:rPr lang="en-US" dirty="0"/>
            </a:br>
            <a:r>
              <a:rPr lang="en-US" dirty="0"/>
              <a:t>Master title style</a:t>
            </a:r>
          </a:p>
        </p:txBody>
      </p:sp>
      <p:sp>
        <p:nvSpPr>
          <p:cNvPr id="5" name="TextBox 4">
            <a:extLst>
              <a:ext uri="{FF2B5EF4-FFF2-40B4-BE49-F238E27FC236}">
                <a16:creationId xmlns:a16="http://schemas.microsoft.com/office/drawing/2014/main" id="{A967270C-4AD2-3848-B52F-626C968E72C5}"/>
              </a:ext>
            </a:extLst>
          </p:cNvPr>
          <p:cNvSpPr txBox="1"/>
          <p:nvPr userDrawn="1"/>
        </p:nvSpPr>
        <p:spPr>
          <a:xfrm>
            <a:off x="13552369" y="6179419"/>
            <a:ext cx="24878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3811076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8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2070A-43F5-524F-8B4B-F879177CF3FC}"/>
              </a:ext>
            </a:extLst>
          </p:cNvPr>
          <p:cNvSpPr/>
          <p:nvPr/>
        </p:nvSpPr>
        <p:spPr>
          <a:xfrm>
            <a:off x="0" y="2974999"/>
            <a:ext cx="12192000" cy="326231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7" name="Group 6">
            <a:extLst>
              <a:ext uri="{FF2B5EF4-FFF2-40B4-BE49-F238E27FC236}">
                <a16:creationId xmlns:a16="http://schemas.microsoft.com/office/drawing/2014/main" id="{9C230445-4E83-DA40-8B38-F9B8B119014C}"/>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9" name="Freeform: Shape 6">
              <a:extLst>
                <a:ext uri="{FF2B5EF4-FFF2-40B4-BE49-F238E27FC236}">
                  <a16:creationId xmlns:a16="http://schemas.microsoft.com/office/drawing/2014/main" id="{AD7F5AD0-263A-F948-94CF-36844078F80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10" name="Group 9">
              <a:extLst>
                <a:ext uri="{FF2B5EF4-FFF2-40B4-BE49-F238E27FC236}">
                  <a16:creationId xmlns:a16="http://schemas.microsoft.com/office/drawing/2014/main" id="{A0C96EDF-E8E0-A647-B7B7-BCC69BA24108}"/>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BF9E1123-EAC0-0E4F-8573-3846DF9DCFC9}"/>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12" name="Freeform: Shape 8">
                <a:extLst>
                  <a:ext uri="{FF2B5EF4-FFF2-40B4-BE49-F238E27FC236}">
                    <a16:creationId xmlns:a16="http://schemas.microsoft.com/office/drawing/2014/main" id="{03565007-B6D2-384B-8497-CC1F8BB98F4B}"/>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13" name="Freeform: Shape 9">
                <a:extLst>
                  <a:ext uri="{FF2B5EF4-FFF2-40B4-BE49-F238E27FC236}">
                    <a16:creationId xmlns:a16="http://schemas.microsoft.com/office/drawing/2014/main" id="{9F0D25B2-F528-AB4B-BDF6-0F581246996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14" name="Freeform: Shape 10">
                <a:extLst>
                  <a:ext uri="{FF2B5EF4-FFF2-40B4-BE49-F238E27FC236}">
                    <a16:creationId xmlns:a16="http://schemas.microsoft.com/office/drawing/2014/main" id="{60CFEEE9-3D0B-C644-94BB-8D812E6B800C}"/>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5" name="Picture Placeholder 4">
            <a:extLst>
              <a:ext uri="{FF2B5EF4-FFF2-40B4-BE49-F238E27FC236}">
                <a16:creationId xmlns:a16="http://schemas.microsoft.com/office/drawing/2014/main" id="{7D191CCF-438D-F24C-A190-38082FD0F0AE}"/>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Title 1">
            <a:extLst>
              <a:ext uri="{FF2B5EF4-FFF2-40B4-BE49-F238E27FC236}">
                <a16:creationId xmlns:a16="http://schemas.microsoft.com/office/drawing/2014/main" id="{91EAD4AF-BB97-A34D-BC26-D259E43EFCDF}"/>
              </a:ext>
            </a:extLst>
          </p:cNvPr>
          <p:cNvSpPr>
            <a:spLocks noGrp="1"/>
          </p:cNvSpPr>
          <p:nvPr>
            <p:ph type="ctrTitle" hasCustomPrompt="1"/>
          </p:nvPr>
        </p:nvSpPr>
        <p:spPr>
          <a:xfrm>
            <a:off x="408871" y="3256101"/>
            <a:ext cx="9144000" cy="1264424"/>
          </a:xfrm>
          <a:prstGeom prst="rect">
            <a:avLst/>
          </a:prstGeom>
        </p:spPr>
        <p:txBody>
          <a:bodyPr anchor="b"/>
          <a:lstStyle>
            <a:lvl1pPr algn="l">
              <a:defRPr sz="4000" b="1" cap="all" baseline="0">
                <a:solidFill>
                  <a:srgbClr val="0C244C"/>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679445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9_Title Slide">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D2D03C4-E117-484F-81D3-479BECBE7857}"/>
              </a:ext>
            </a:extLst>
          </p:cNvPr>
          <p:cNvSpPr/>
          <p:nvPr/>
        </p:nvSpPr>
        <p:spPr>
          <a:xfrm>
            <a:off x="0" y="2974999"/>
            <a:ext cx="12192000" cy="3262313"/>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27" name="Group 26">
            <a:extLst>
              <a:ext uri="{FF2B5EF4-FFF2-40B4-BE49-F238E27FC236}">
                <a16:creationId xmlns:a16="http://schemas.microsoft.com/office/drawing/2014/main" id="{21D1CEC8-FE6C-C547-8A44-EA0E876652E9}"/>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28" name="Freeform: Shape 6">
              <a:extLst>
                <a:ext uri="{FF2B5EF4-FFF2-40B4-BE49-F238E27FC236}">
                  <a16:creationId xmlns:a16="http://schemas.microsoft.com/office/drawing/2014/main" id="{7B32C52B-801B-C247-90DF-E05E9D49F22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9" name="Group 28">
              <a:extLst>
                <a:ext uri="{FF2B5EF4-FFF2-40B4-BE49-F238E27FC236}">
                  <a16:creationId xmlns:a16="http://schemas.microsoft.com/office/drawing/2014/main" id="{F95AB615-4C18-914D-8AC1-6B779BB35333}"/>
                </a:ext>
              </a:extLst>
            </p:cNvPr>
            <p:cNvGrpSpPr/>
            <p:nvPr/>
          </p:nvGrpSpPr>
          <p:grpSpPr>
            <a:xfrm>
              <a:off x="958955" y="2060848"/>
              <a:ext cx="196444" cy="196444"/>
              <a:chOff x="519961" y="1999640"/>
              <a:chExt cx="196444" cy="196444"/>
            </a:xfrm>
            <a:grpFill/>
          </p:grpSpPr>
          <p:sp>
            <p:nvSpPr>
              <p:cNvPr id="30" name="Freeform: Shape 7">
                <a:extLst>
                  <a:ext uri="{FF2B5EF4-FFF2-40B4-BE49-F238E27FC236}">
                    <a16:creationId xmlns:a16="http://schemas.microsoft.com/office/drawing/2014/main" id="{7A8CDFC4-1C1E-4848-B87C-A6BB053FF887}"/>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1" name="Freeform: Shape 8">
                <a:extLst>
                  <a:ext uri="{FF2B5EF4-FFF2-40B4-BE49-F238E27FC236}">
                    <a16:creationId xmlns:a16="http://schemas.microsoft.com/office/drawing/2014/main" id="{43A62944-0409-8E44-9C40-AB5870860DE5}"/>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2" name="Freeform: Shape 9">
                <a:extLst>
                  <a:ext uri="{FF2B5EF4-FFF2-40B4-BE49-F238E27FC236}">
                    <a16:creationId xmlns:a16="http://schemas.microsoft.com/office/drawing/2014/main" id="{96733F5D-E834-6745-A36D-EC5FE82ECD38}"/>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3" name="Freeform: Shape 10">
                <a:extLst>
                  <a:ext uri="{FF2B5EF4-FFF2-40B4-BE49-F238E27FC236}">
                    <a16:creationId xmlns:a16="http://schemas.microsoft.com/office/drawing/2014/main" id="{C94B10BE-C81B-E24A-8B6A-1545902DFB5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256100"/>
            <a:ext cx="9144000" cy="1264424"/>
          </a:xfrm>
          <a:prstGeom prst="rect">
            <a:avLst/>
          </a:prstGeom>
        </p:spPr>
        <p:txBody>
          <a:bodyPr anchor="b"/>
          <a:lstStyle>
            <a:lvl1pPr algn="l">
              <a:defRPr sz="4000" b="1" cap="all" baseline="0">
                <a:solidFill>
                  <a:srgbClr val="0C244C"/>
                </a:solidFill>
              </a:defRPr>
            </a:lvl1pPr>
          </a:lstStyle>
          <a:p>
            <a:r>
              <a:rPr lang="en-US" dirty="0"/>
              <a:t>Click to edit </a:t>
            </a:r>
            <a:br>
              <a:rPr lang="en-US" dirty="0"/>
            </a:br>
            <a:r>
              <a:rPr lang="en-US" dirty="0"/>
              <a:t>Master title style</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2559159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2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2974999"/>
            <a:ext cx="12192000" cy="326231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08871" y="3256100"/>
            <a:ext cx="9144000" cy="1264424"/>
          </a:xfrm>
          <a:prstGeom prst="rect">
            <a:avLst/>
          </a:prstGeom>
        </p:spPr>
        <p:txBody>
          <a:bodyPr anchor="b"/>
          <a:lstStyle>
            <a:lvl1pPr algn="l">
              <a:defRPr sz="4000" b="1" cap="all" baseline="0">
                <a:solidFill>
                  <a:schemeClr val="bg1"/>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2094552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6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2974999"/>
            <a:ext cx="12192000" cy="326231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08871" y="3256100"/>
            <a:ext cx="9144000" cy="1264424"/>
          </a:xfrm>
          <a:prstGeom prst="rect">
            <a:avLst/>
          </a:prstGeom>
        </p:spPr>
        <p:txBody>
          <a:bodyPr anchor="b"/>
          <a:lstStyle>
            <a:lvl1pPr algn="l">
              <a:defRPr sz="4000" b="1" cap="all" baseline="0">
                <a:solidFill>
                  <a:schemeClr val="bg1"/>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116494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7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b"/>
          <a:lstStyle>
            <a:lvl1pPr algn="l">
              <a:defRPr sz="4000" b="1" cap="all" baseline="0">
                <a:solidFill>
                  <a:srgbClr val="D86075"/>
                </a:solidFill>
              </a:defRPr>
            </a:lvl1pPr>
          </a:lstStyle>
          <a:p>
            <a:r>
              <a:rPr lang="en-GB"/>
              <a:t>Click to edit Master 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79376" y="4149080"/>
            <a:ext cx="11164827" cy="1872208"/>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2" name="Picture Placeholder 4">
            <a:extLst>
              <a:ext uri="{FF2B5EF4-FFF2-40B4-BE49-F238E27FC236}">
                <a16:creationId xmlns:a16="http://schemas.microsoft.com/office/drawing/2014/main" id="{2F8B7EAD-DB83-9B43-8F7F-43B8771C678C}"/>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3" name="Picture Placeholder 4">
            <a:extLst>
              <a:ext uri="{FF2B5EF4-FFF2-40B4-BE49-F238E27FC236}">
                <a16:creationId xmlns:a16="http://schemas.microsoft.com/office/drawing/2014/main" id="{80CED61C-E1D2-5C45-8F19-613A4CE40FB5}"/>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4" name="Picture Placeholder 4">
            <a:extLst>
              <a:ext uri="{FF2B5EF4-FFF2-40B4-BE49-F238E27FC236}">
                <a16:creationId xmlns:a16="http://schemas.microsoft.com/office/drawing/2014/main" id="{D0A22248-2DDF-B94D-9D1F-1C4B9A21122F}"/>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1066208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9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b"/>
          <a:lstStyle>
            <a:lvl1pPr algn="l">
              <a:defRPr sz="4000" b="1" cap="all" baseline="0">
                <a:solidFill>
                  <a:srgbClr val="C3DDD7"/>
                </a:solidFill>
              </a:defRPr>
            </a:lvl1pPr>
          </a:lstStyle>
          <a:p>
            <a:r>
              <a:rPr lang="en-GB"/>
              <a:t>Click to edit Master 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79376" y="4149080"/>
            <a:ext cx="11164827" cy="1872208"/>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165890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0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b"/>
          <a:lstStyle>
            <a:lvl1pPr algn="l">
              <a:defRPr sz="4000" b="1" cap="all" baseline="0">
                <a:solidFill>
                  <a:srgbClr val="0C244C"/>
                </a:solidFill>
              </a:defRPr>
            </a:lvl1pPr>
          </a:lstStyle>
          <a:p>
            <a:r>
              <a:rPr lang="en-GB"/>
              <a:t>Click to edit Master 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79376" y="4149080"/>
            <a:ext cx="11164827" cy="1872208"/>
          </a:xfrm>
          <a:prstGeom prst="rect">
            <a:avLst/>
          </a:prstGeom>
        </p:spPr>
        <p:txBody>
          <a:bodyPr/>
          <a:lstStyle>
            <a:lvl1pPr marL="0" indent="0">
              <a:buFontTx/>
              <a:buNone/>
              <a:defRPr sz="1800" b="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2" name="Picture Placeholder 4">
            <a:extLst>
              <a:ext uri="{FF2B5EF4-FFF2-40B4-BE49-F238E27FC236}">
                <a16:creationId xmlns:a16="http://schemas.microsoft.com/office/drawing/2014/main" id="{2F8B7EAD-DB83-9B43-8F7F-43B8771C678C}"/>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3" name="Picture Placeholder 4">
            <a:extLst>
              <a:ext uri="{FF2B5EF4-FFF2-40B4-BE49-F238E27FC236}">
                <a16:creationId xmlns:a16="http://schemas.microsoft.com/office/drawing/2014/main" id="{80CED61C-E1D2-5C45-8F19-613A4CE40FB5}"/>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4" name="Picture Placeholder 4">
            <a:extLst>
              <a:ext uri="{FF2B5EF4-FFF2-40B4-BE49-F238E27FC236}">
                <a16:creationId xmlns:a16="http://schemas.microsoft.com/office/drawing/2014/main" id="{D0A22248-2DDF-B94D-9D1F-1C4B9A21122F}"/>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3430024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1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b"/>
          <a:lstStyle>
            <a:lvl1pPr algn="l">
              <a:defRPr sz="4000" b="1" cap="all" baseline="0">
                <a:solidFill>
                  <a:srgbClr val="0C244C"/>
                </a:solidFill>
              </a:defRPr>
            </a:lvl1pPr>
          </a:lstStyle>
          <a:p>
            <a:r>
              <a:rPr lang="en-GB"/>
              <a:t>Click to edit Master 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79376" y="4149080"/>
            <a:ext cx="11164827" cy="1872208"/>
          </a:xfrm>
          <a:prstGeom prst="rect">
            <a:avLst/>
          </a:prstGeom>
        </p:spPr>
        <p:txBody>
          <a:bodyPr/>
          <a:lstStyle>
            <a:lvl1pPr marL="0" indent="0">
              <a:buFontTx/>
              <a:buNone/>
              <a:defRPr sz="1800" b="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3253262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C3DDD7"/>
        </a:solidFill>
        <a:effectLst/>
      </p:bgPr>
    </p:bg>
    <p:spTree>
      <p:nvGrpSpPr>
        <p:cNvPr id="1" name=""/>
        <p:cNvGrpSpPr/>
        <p:nvPr/>
      </p:nvGrpSpPr>
      <p:grpSpPr>
        <a:xfrm>
          <a:off x="0" y="0"/>
          <a:ext cx="0" cy="0"/>
          <a:chOff x="0" y="0"/>
          <a:chExt cx="0" cy="0"/>
        </a:xfrm>
      </p:grpSpPr>
      <p:sp>
        <p:nvSpPr>
          <p:cNvPr id="11" name="Round Diagonal Corner Rectangle 8">
            <a:extLst>
              <a:ext uri="{FF2B5EF4-FFF2-40B4-BE49-F238E27FC236}">
                <a16:creationId xmlns:a16="http://schemas.microsoft.com/office/drawing/2014/main" id="{12EFCC48-8CC8-4B59-B2A1-D9D5939A217A}"/>
              </a:ext>
            </a:extLst>
          </p:cNvPr>
          <p:cNvSpPr/>
          <p:nvPr userDrawn="1"/>
        </p:nvSpPr>
        <p:spPr>
          <a:xfrm rot="16200000">
            <a:off x="3739020" y="-1990883"/>
            <a:ext cx="4680520"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dirty="0"/>
          </a:p>
        </p:txBody>
      </p:sp>
      <p:sp>
        <p:nvSpPr>
          <p:cNvPr id="9" name="TextBox 8">
            <a:extLst>
              <a:ext uri="{FF2B5EF4-FFF2-40B4-BE49-F238E27FC236}">
                <a16:creationId xmlns:a16="http://schemas.microsoft.com/office/drawing/2014/main" id="{5FC8CC55-2CE4-BA42-B7E3-B85B1556D911}"/>
              </a:ext>
            </a:extLst>
          </p:cNvPr>
          <p:cNvSpPr txBox="1"/>
          <p:nvPr userDrawn="1"/>
        </p:nvSpPr>
        <p:spPr>
          <a:xfrm>
            <a:off x="13552369" y="6179419"/>
            <a:ext cx="248786" cy="369332"/>
          </a:xfrm>
          <a:prstGeom prst="rect">
            <a:avLst/>
          </a:prstGeom>
          <a:noFill/>
        </p:spPr>
        <p:txBody>
          <a:bodyPr wrap="none" rtlCol="0">
            <a:spAutoFit/>
          </a:bodyPr>
          <a:lstStyle/>
          <a:p>
            <a:r>
              <a:rPr lang="en-US" sz="1800" dirty="0"/>
              <a:t> </a:t>
            </a:r>
          </a:p>
        </p:txBody>
      </p:sp>
      <p:sp>
        <p:nvSpPr>
          <p:cNvPr id="12" name="Text Placeholder 9">
            <a:extLst>
              <a:ext uri="{FF2B5EF4-FFF2-40B4-BE49-F238E27FC236}">
                <a16:creationId xmlns:a16="http://schemas.microsoft.com/office/drawing/2014/main" id="{E1DA04A6-A94E-4982-9D86-43F28DC6EEC1}"/>
              </a:ext>
            </a:extLst>
          </p:cNvPr>
          <p:cNvSpPr>
            <a:spLocks noGrp="1"/>
          </p:cNvSpPr>
          <p:nvPr>
            <p:ph type="body" sz="quarter" idx="10"/>
          </p:nvPr>
        </p:nvSpPr>
        <p:spPr>
          <a:xfrm>
            <a:off x="1006759" y="1628800"/>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Rectangle 1">
            <a:extLst>
              <a:ext uri="{FF2B5EF4-FFF2-40B4-BE49-F238E27FC236}">
                <a16:creationId xmlns:a16="http://schemas.microsoft.com/office/drawing/2014/main" id="{1CAEB195-62B8-4053-845B-CEB82CD79541}"/>
              </a:ext>
            </a:extLst>
          </p:cNvPr>
          <p:cNvSpPr/>
          <p:nvPr userDrawn="1"/>
        </p:nvSpPr>
        <p:spPr>
          <a:xfrm>
            <a:off x="3215680" y="4797152"/>
            <a:ext cx="5184576"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0161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DF918A"/>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
        <p:nvSpPr>
          <p:cNvPr id="18" name="Round Diagonal Corner Rectangle 17">
            <a:extLst>
              <a:ext uri="{FF2B5EF4-FFF2-40B4-BE49-F238E27FC236}">
                <a16:creationId xmlns:a16="http://schemas.microsoft.com/office/drawing/2014/main" id="{4E7F82F3-B891-184C-80DC-B7E4400DB9F6}"/>
              </a:ext>
            </a:extLst>
          </p:cNvPr>
          <p:cNvSpPr/>
          <p:nvPr/>
        </p:nvSpPr>
        <p:spPr>
          <a:xfrm rot="16200000">
            <a:off x="3739019" y="-1990884"/>
            <a:ext cx="4680521"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9">
            <a:extLst>
              <a:ext uri="{FF2B5EF4-FFF2-40B4-BE49-F238E27FC236}">
                <a16:creationId xmlns:a16="http://schemas.microsoft.com/office/drawing/2014/main" id="{565BA8AC-4514-BB41-98A5-9BAB38A2A395}"/>
              </a:ext>
            </a:extLst>
          </p:cNvPr>
          <p:cNvSpPr>
            <a:spLocks noGrp="1"/>
          </p:cNvSpPr>
          <p:nvPr>
            <p:ph type="body" sz="quarter" idx="10"/>
          </p:nvPr>
        </p:nvSpPr>
        <p:spPr>
          <a:xfrm>
            <a:off x="1006759" y="1628800"/>
            <a:ext cx="10145037" cy="4248472"/>
          </a:xfrm>
          <a:prstGeom prst="rect">
            <a:avLst/>
          </a:prstGeom>
        </p:spPr>
        <p:txBody>
          <a:bodyPr/>
          <a:lstStyle>
            <a:lvl1pPr marL="0" indent="0">
              <a:buFontTx/>
              <a:buNone/>
              <a:defRPr sz="135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350">
                <a:solidFill>
                  <a:srgbClr val="0C244C"/>
                </a:solidFill>
                <a:latin typeface="Arial"/>
                <a:cs typeface="Arial"/>
              </a:defRPr>
            </a:lvl3pPr>
            <a:lvl4pPr marL="324000" indent="-171450">
              <a:spcBef>
                <a:spcPts val="188"/>
              </a:spcBef>
              <a:buFont typeface="Arial"/>
              <a:buChar char="•"/>
              <a:defRPr sz="1350">
                <a:solidFill>
                  <a:srgbClr val="0C244C"/>
                </a:solidFill>
                <a:latin typeface="Arial"/>
                <a:cs typeface="Arial"/>
              </a:defRPr>
            </a:lvl4pPr>
            <a:lvl5pPr marL="445500" indent="-135000">
              <a:spcBef>
                <a:spcPts val="188"/>
              </a:spcBef>
              <a:buFont typeface="Arial"/>
              <a:buChar char="•"/>
              <a:defRPr sz="135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TextBox 8">
            <a:extLst>
              <a:ext uri="{FF2B5EF4-FFF2-40B4-BE49-F238E27FC236}">
                <a16:creationId xmlns:a16="http://schemas.microsoft.com/office/drawing/2014/main" id="{B275A1F4-7805-2342-8F12-CB347FD74952}"/>
              </a:ext>
            </a:extLst>
          </p:cNvPr>
          <p:cNvSpPr txBox="1"/>
          <p:nvPr userDrawn="1"/>
        </p:nvSpPr>
        <p:spPr>
          <a:xfrm>
            <a:off x="13552369" y="6179419"/>
            <a:ext cx="248786" cy="369332"/>
          </a:xfrm>
          <a:prstGeom prst="rect">
            <a:avLst/>
          </a:prstGeom>
          <a:noFill/>
        </p:spPr>
        <p:txBody>
          <a:bodyPr wrap="none" rtlCol="0">
            <a:spAutoFit/>
          </a:bodyPr>
          <a:lstStyle/>
          <a:p>
            <a:r>
              <a:rPr lang="en-US" sz="1800" dirty="0"/>
              <a:t> </a:t>
            </a:r>
          </a:p>
        </p:txBody>
      </p:sp>
      <p:sp>
        <p:nvSpPr>
          <p:cNvPr id="10" name="Round Diagonal Corner Rectangle 8">
            <a:extLst>
              <a:ext uri="{FF2B5EF4-FFF2-40B4-BE49-F238E27FC236}">
                <a16:creationId xmlns:a16="http://schemas.microsoft.com/office/drawing/2014/main" id="{0DF7B0C4-B96C-924C-9342-7F328E798948}"/>
              </a:ext>
            </a:extLst>
          </p:cNvPr>
          <p:cNvSpPr/>
          <p:nvPr userDrawn="1"/>
        </p:nvSpPr>
        <p:spPr>
          <a:xfrm rot="16200000">
            <a:off x="3724209" y="-1990883"/>
            <a:ext cx="4680520"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 Placeholder 9">
            <a:extLst>
              <a:ext uri="{FF2B5EF4-FFF2-40B4-BE49-F238E27FC236}">
                <a16:creationId xmlns:a16="http://schemas.microsoft.com/office/drawing/2014/main" id="{A1ECAD9F-FB32-4C4E-87A3-45D3E3162180}"/>
              </a:ext>
            </a:extLst>
          </p:cNvPr>
          <p:cNvSpPr>
            <a:spLocks noGrp="1"/>
          </p:cNvSpPr>
          <p:nvPr>
            <p:ph type="body" sz="quarter" idx="11"/>
          </p:nvPr>
        </p:nvSpPr>
        <p:spPr>
          <a:xfrm>
            <a:off x="991948" y="1628800"/>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573867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C3DDD7"/>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524000" y="1122363"/>
            <a:ext cx="9144000" cy="2387600"/>
          </a:xfrm>
          <a:prstGeom prst="rect">
            <a:avLst/>
          </a:prstGeom>
        </p:spPr>
        <p:txBody>
          <a:bodyPr anchor="b"/>
          <a:lstStyle>
            <a:lvl1pPr algn="ctr">
              <a:defRPr sz="4500" b="1" cap="all" baseline="0">
                <a:solidFill>
                  <a:srgbClr val="0C244C"/>
                </a:solidFill>
              </a:defRPr>
            </a:lvl1pPr>
          </a:lstStyle>
          <a:p>
            <a:r>
              <a:rPr lang="en-US" dirty="0"/>
              <a:t>Click to edit </a:t>
            </a:r>
            <a:br>
              <a:rPr lang="en-US" dirty="0"/>
            </a:br>
            <a:r>
              <a:rPr lang="en-US" dirty="0"/>
              <a:t>Master title style</a:t>
            </a:r>
          </a:p>
        </p:txBody>
      </p:sp>
      <p:sp>
        <p:nvSpPr>
          <p:cNvPr id="5" name="TextBox 4">
            <a:extLst>
              <a:ext uri="{FF2B5EF4-FFF2-40B4-BE49-F238E27FC236}">
                <a16:creationId xmlns:a16="http://schemas.microsoft.com/office/drawing/2014/main" id="{FF111EA5-29C5-E949-967E-D5A0CBE152AF}"/>
              </a:ext>
            </a:extLst>
          </p:cNvPr>
          <p:cNvSpPr txBox="1"/>
          <p:nvPr userDrawn="1"/>
        </p:nvSpPr>
        <p:spPr>
          <a:xfrm>
            <a:off x="13552369" y="6179419"/>
            <a:ext cx="24878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4142145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rgbClr val="63B1A4"/>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Round Diagonal Corner Rectangle 8">
            <a:extLst>
              <a:ext uri="{FF2B5EF4-FFF2-40B4-BE49-F238E27FC236}">
                <a16:creationId xmlns:a16="http://schemas.microsoft.com/office/drawing/2014/main" id="{B95DA3EC-004A-4445-AD27-45ABC57A49A9}"/>
              </a:ext>
            </a:extLst>
          </p:cNvPr>
          <p:cNvSpPr/>
          <p:nvPr/>
        </p:nvSpPr>
        <p:spPr>
          <a:xfrm rot="16200000">
            <a:off x="3739019" y="-1990884"/>
            <a:ext cx="4680521"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9">
            <a:extLst>
              <a:ext uri="{FF2B5EF4-FFF2-40B4-BE49-F238E27FC236}">
                <a16:creationId xmlns:a16="http://schemas.microsoft.com/office/drawing/2014/main" id="{12BC0069-C49C-4E18-A1FE-778E150FFE53}"/>
              </a:ext>
            </a:extLst>
          </p:cNvPr>
          <p:cNvSpPr>
            <a:spLocks noGrp="1"/>
          </p:cNvSpPr>
          <p:nvPr>
            <p:ph type="body" sz="quarter" idx="10"/>
          </p:nvPr>
        </p:nvSpPr>
        <p:spPr>
          <a:xfrm>
            <a:off x="1006759" y="1628800"/>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089626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5_Title Slide">
    <p:bg>
      <p:bgPr>
        <a:solidFill>
          <a:srgbClr val="D86075"/>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Round Diagonal Corner Rectangle 8">
            <a:extLst>
              <a:ext uri="{FF2B5EF4-FFF2-40B4-BE49-F238E27FC236}">
                <a16:creationId xmlns:a16="http://schemas.microsoft.com/office/drawing/2014/main" id="{E94B0F26-9B7E-504C-8292-D79BA3B092BB}"/>
              </a:ext>
            </a:extLst>
          </p:cNvPr>
          <p:cNvSpPr/>
          <p:nvPr/>
        </p:nvSpPr>
        <p:spPr>
          <a:xfrm rot="16200000">
            <a:off x="3739019" y="-1990884"/>
            <a:ext cx="4680521"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a:extLst>
              <a:ext uri="{FF2B5EF4-FFF2-40B4-BE49-F238E27FC236}">
                <a16:creationId xmlns:a16="http://schemas.microsoft.com/office/drawing/2014/main" id="{CD587743-3AD6-7E45-A11C-FE5AA9797640}"/>
              </a:ext>
            </a:extLst>
          </p:cNvPr>
          <p:cNvSpPr>
            <a:spLocks noGrp="1"/>
          </p:cNvSpPr>
          <p:nvPr>
            <p:ph type="body" sz="quarter" idx="10"/>
          </p:nvPr>
        </p:nvSpPr>
        <p:spPr>
          <a:xfrm>
            <a:off x="1006759" y="1628800"/>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908590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9" name="Title Placeholder 1">
            <a:extLst>
              <a:ext uri="{FF2B5EF4-FFF2-40B4-BE49-F238E27FC236}">
                <a16:creationId xmlns:a16="http://schemas.microsoft.com/office/drawing/2014/main" id="{675FA2BE-CB3B-CA47-B4D3-B1DEB10CC746}"/>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D86075"/>
                </a:solidFill>
                <a:latin typeface="Arial"/>
                <a:cs typeface="Arial"/>
              </a:defRPr>
            </a:lvl1pPr>
          </a:lstStyle>
          <a:p>
            <a:r>
              <a:rPr lang="en-GB"/>
              <a:t>Click to edit Master title style</a:t>
            </a:r>
            <a:endParaRPr lang="en-US" dirty="0"/>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cxnSp>
        <p:nvCxnSpPr>
          <p:cNvPr id="3" name="Straight Connector 2">
            <a:extLst>
              <a:ext uri="{FF2B5EF4-FFF2-40B4-BE49-F238E27FC236}">
                <a16:creationId xmlns:a16="http://schemas.microsoft.com/office/drawing/2014/main" id="{83D3F451-B7BF-1947-8ABE-F07FC6772EF3}"/>
              </a:ext>
            </a:extLst>
          </p:cNvPr>
          <p:cNvCxnSpPr/>
          <p:nvPr/>
        </p:nvCxnSpPr>
        <p:spPr>
          <a:xfrm>
            <a:off x="335360" y="1916832"/>
            <a:ext cx="5328592" cy="0"/>
          </a:xfrm>
          <a:prstGeom prst="line">
            <a:avLst/>
          </a:prstGeom>
          <a:ln w="50800">
            <a:solidFill>
              <a:srgbClr val="63B1A4"/>
            </a:solidFill>
          </a:ln>
        </p:spPr>
        <p:style>
          <a:lnRef idx="1">
            <a:schemeClr val="accent1"/>
          </a:lnRef>
          <a:fillRef idx="0">
            <a:schemeClr val="accent1"/>
          </a:fillRef>
          <a:effectRef idx="0">
            <a:schemeClr val="accent1"/>
          </a:effectRef>
          <a:fontRef idx="minor">
            <a:schemeClr val="tx1"/>
          </a:fontRef>
        </p:style>
      </p:cxnSp>
      <p:sp>
        <p:nvSpPr>
          <p:cNvPr id="23" name="Picture Placeholder 2">
            <a:extLst>
              <a:ext uri="{FF2B5EF4-FFF2-40B4-BE49-F238E27FC236}">
                <a16:creationId xmlns:a16="http://schemas.microsoft.com/office/drawing/2014/main" id="{37FD9524-6EA9-5240-A6C2-5DBC06F63B0E}"/>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4" name="Picture Placeholder 2">
            <a:extLst>
              <a:ext uri="{FF2B5EF4-FFF2-40B4-BE49-F238E27FC236}">
                <a16:creationId xmlns:a16="http://schemas.microsoft.com/office/drawing/2014/main" id="{8C819CE2-73D4-2940-BAA8-05CB0AB6A9F2}"/>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Picture Placeholder 2">
            <a:extLst>
              <a:ext uri="{FF2B5EF4-FFF2-40B4-BE49-F238E27FC236}">
                <a16:creationId xmlns:a16="http://schemas.microsoft.com/office/drawing/2014/main" id="{5A1F8534-9648-394B-80DA-D4B07A9CDF5C}"/>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192075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335360" y="1916832"/>
            <a:ext cx="5328592" cy="0"/>
          </a:xfrm>
          <a:prstGeom prst="line">
            <a:avLst/>
          </a:prstGeom>
          <a:ln w="50800">
            <a:solidFill>
              <a:srgbClr val="D86075"/>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2D3ED194-6F2C-4445-AECD-B6F9893128DA}"/>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4" name="Picture Placeholder 2">
            <a:extLst>
              <a:ext uri="{FF2B5EF4-FFF2-40B4-BE49-F238E27FC236}">
                <a16:creationId xmlns:a16="http://schemas.microsoft.com/office/drawing/2014/main" id="{80A3EA6F-48F9-F34A-BD42-0BF07B8832A3}"/>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5" name="Picture Placeholder 2">
            <a:extLst>
              <a:ext uri="{FF2B5EF4-FFF2-40B4-BE49-F238E27FC236}">
                <a16:creationId xmlns:a16="http://schemas.microsoft.com/office/drawing/2014/main" id="{F6BA20C9-A7E8-DE4D-AFF9-A3E46DF6D01F}"/>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6" name="Picture Placeholder 2">
            <a:extLst>
              <a:ext uri="{FF2B5EF4-FFF2-40B4-BE49-F238E27FC236}">
                <a16:creationId xmlns:a16="http://schemas.microsoft.com/office/drawing/2014/main" id="{D1FBB4C9-5310-124D-BF32-CE5F9DA0BA0A}"/>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Title Placeholder 1">
            <a:extLst>
              <a:ext uri="{FF2B5EF4-FFF2-40B4-BE49-F238E27FC236}">
                <a16:creationId xmlns:a16="http://schemas.microsoft.com/office/drawing/2014/main" id="{2342B15A-0AE0-E646-BE62-B7541DC6B2C0}"/>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22157574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7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7" name="Text Placeholder 9">
            <a:extLst>
              <a:ext uri="{FF2B5EF4-FFF2-40B4-BE49-F238E27FC236}">
                <a16:creationId xmlns:a16="http://schemas.microsoft.com/office/drawing/2014/main" id="{77A281CC-2BC0-AF44-B282-6895AAFF4697}"/>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8" name="Straight Connector 17">
            <a:extLst>
              <a:ext uri="{FF2B5EF4-FFF2-40B4-BE49-F238E27FC236}">
                <a16:creationId xmlns:a16="http://schemas.microsoft.com/office/drawing/2014/main" id="{C8AE1625-AC35-5444-9D91-EDAF49446C5D}"/>
              </a:ext>
            </a:extLst>
          </p:cNvPr>
          <p:cNvCxnSpPr/>
          <p:nvPr/>
        </p:nvCxnSpPr>
        <p:spPr>
          <a:xfrm>
            <a:off x="335360" y="1916832"/>
            <a:ext cx="532859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19" name="Text Placeholder 15">
            <a:extLst>
              <a:ext uri="{FF2B5EF4-FFF2-40B4-BE49-F238E27FC236}">
                <a16:creationId xmlns:a16="http://schemas.microsoft.com/office/drawing/2014/main" id="{C9727188-CADF-AB4C-9249-B8FF11DB17E0}"/>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0" name="Picture Placeholder 2">
            <a:extLst>
              <a:ext uri="{FF2B5EF4-FFF2-40B4-BE49-F238E27FC236}">
                <a16:creationId xmlns:a16="http://schemas.microsoft.com/office/drawing/2014/main" id="{9ED5AAC2-A68E-DF4F-BA18-AC7D29486787}"/>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1" name="Picture Placeholder 2">
            <a:extLst>
              <a:ext uri="{FF2B5EF4-FFF2-40B4-BE49-F238E27FC236}">
                <a16:creationId xmlns:a16="http://schemas.microsoft.com/office/drawing/2014/main" id="{0938F181-0B81-2347-8BCE-C5AB8CE3A3E9}"/>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2" name="Picture Placeholder 2">
            <a:extLst>
              <a:ext uri="{FF2B5EF4-FFF2-40B4-BE49-F238E27FC236}">
                <a16:creationId xmlns:a16="http://schemas.microsoft.com/office/drawing/2014/main" id="{E3202EFA-E4D7-604A-9FDD-137B74F3D529}"/>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3" name="Title Placeholder 1">
            <a:extLst>
              <a:ext uri="{FF2B5EF4-FFF2-40B4-BE49-F238E27FC236}">
                <a16:creationId xmlns:a16="http://schemas.microsoft.com/office/drawing/2014/main" id="{08E09726-2E48-E342-8EC9-CD24A9058136}"/>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41672177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8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68008" cy="6237312"/>
          </a:xfrm>
          <a:prstGeom prst="round1Rect">
            <a:avLst>
              <a:gd name="adj" fmla="val 23287"/>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35360" y="1916832"/>
            <a:ext cx="5328592" cy="0"/>
          </a:xfrm>
          <a:prstGeom prst="line">
            <a:avLst/>
          </a:prstGeom>
          <a:ln w="50800">
            <a:solidFill>
              <a:srgbClr val="DF918A"/>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04739F08-D58A-B343-A247-B26E09648F8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1B1E8647-9616-6E4A-B6D7-C12A72792A3C}"/>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9" name="Picture Placeholder 2">
            <a:extLst>
              <a:ext uri="{FF2B5EF4-FFF2-40B4-BE49-F238E27FC236}">
                <a16:creationId xmlns:a16="http://schemas.microsoft.com/office/drawing/2014/main" id="{DA735A87-4EDD-3840-994F-98EA81E273B7}"/>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0" name="Picture Placeholder 2">
            <a:extLst>
              <a:ext uri="{FF2B5EF4-FFF2-40B4-BE49-F238E27FC236}">
                <a16:creationId xmlns:a16="http://schemas.microsoft.com/office/drawing/2014/main" id="{B3858B14-CD67-B946-B0F0-B2889D7C3C48}"/>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1" name="Title Placeholder 1">
            <a:extLst>
              <a:ext uri="{FF2B5EF4-FFF2-40B4-BE49-F238E27FC236}">
                <a16:creationId xmlns:a16="http://schemas.microsoft.com/office/drawing/2014/main" id="{485D9E6F-D907-6D42-ABFF-18D955373AD6}"/>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23856858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0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81BC7A7A-1FB2-9745-8A86-AF39BA138C62}"/>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dirty="0"/>
          </a:p>
        </p:txBody>
      </p:sp>
      <p:cxnSp>
        <p:nvCxnSpPr>
          <p:cNvPr id="3" name="Straight Connector 2">
            <a:extLst>
              <a:ext uri="{FF2B5EF4-FFF2-40B4-BE49-F238E27FC236}">
                <a16:creationId xmlns:a16="http://schemas.microsoft.com/office/drawing/2014/main" id="{83D3F451-B7BF-1947-8ABE-F07FC6772EF3}"/>
              </a:ext>
            </a:extLst>
          </p:cNvPr>
          <p:cNvCxnSpPr/>
          <p:nvPr/>
        </p:nvCxnSpPr>
        <p:spPr>
          <a:xfrm>
            <a:off x="335360" y="1916832"/>
            <a:ext cx="5328592" cy="0"/>
          </a:xfrm>
          <a:prstGeom prst="line">
            <a:avLst/>
          </a:prstGeom>
          <a:ln w="50800">
            <a:solidFill>
              <a:srgbClr val="63B1A4"/>
            </a:solidFill>
          </a:ln>
        </p:spPr>
        <p:style>
          <a:lnRef idx="1">
            <a:schemeClr val="accent1"/>
          </a:lnRef>
          <a:fillRef idx="0">
            <a:schemeClr val="accent1"/>
          </a:fillRef>
          <a:effectRef idx="0">
            <a:schemeClr val="accent1"/>
          </a:effectRef>
          <a:fontRef idx="minor">
            <a:schemeClr val="tx1"/>
          </a:fontRef>
        </p:style>
      </p:cxnSp>
      <p:sp>
        <p:nvSpPr>
          <p:cNvPr id="12" name="Title Placeholder 1">
            <a:extLst>
              <a:ext uri="{FF2B5EF4-FFF2-40B4-BE49-F238E27FC236}">
                <a16:creationId xmlns:a16="http://schemas.microsoft.com/office/drawing/2014/main" id="{5C78746F-8078-0245-9577-F176122399ED}"/>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D86075"/>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491561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1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3" name="Picture Placeholder 2">
            <a:extLst>
              <a:ext uri="{FF2B5EF4-FFF2-40B4-BE49-F238E27FC236}">
                <a16:creationId xmlns:a16="http://schemas.microsoft.com/office/drawing/2014/main" id="{56B88284-AAD5-AE46-B5F7-D1554CD898AE}"/>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Text Placeholder 15">
            <a:extLst>
              <a:ext uri="{FF2B5EF4-FFF2-40B4-BE49-F238E27FC236}">
                <a16:creationId xmlns:a16="http://schemas.microsoft.com/office/drawing/2014/main" id="{6D0D5AB6-41CD-CD43-BE0E-710510C46260}"/>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335360" y="1916832"/>
            <a:ext cx="5328592" cy="0"/>
          </a:xfrm>
          <a:prstGeom prst="line">
            <a:avLst/>
          </a:prstGeom>
          <a:ln w="50800">
            <a:solidFill>
              <a:srgbClr val="D86075"/>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A964E8A9-F70A-4146-974B-8F61BF964486}"/>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691224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2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4" name="Picture Placeholder 2">
            <a:extLst>
              <a:ext uri="{FF2B5EF4-FFF2-40B4-BE49-F238E27FC236}">
                <a16:creationId xmlns:a16="http://schemas.microsoft.com/office/drawing/2014/main" id="{F5403EF0-98D8-6B4B-B1CE-3A22FD24B378}"/>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Text Placeholder 15">
            <a:extLst>
              <a:ext uri="{FF2B5EF4-FFF2-40B4-BE49-F238E27FC236}">
                <a16:creationId xmlns:a16="http://schemas.microsoft.com/office/drawing/2014/main" id="{F2D6F13C-AB98-FA45-9ED4-003FACDBBA51}"/>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77A281CC-2BC0-AF44-B282-6895AAFF4697}"/>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8" name="Straight Connector 17">
            <a:extLst>
              <a:ext uri="{FF2B5EF4-FFF2-40B4-BE49-F238E27FC236}">
                <a16:creationId xmlns:a16="http://schemas.microsoft.com/office/drawing/2014/main" id="{C8AE1625-AC35-5444-9D91-EDAF49446C5D}"/>
              </a:ext>
            </a:extLst>
          </p:cNvPr>
          <p:cNvCxnSpPr/>
          <p:nvPr/>
        </p:nvCxnSpPr>
        <p:spPr>
          <a:xfrm>
            <a:off x="335360" y="1916832"/>
            <a:ext cx="532859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6782F49C-297E-5140-9598-28E9540BF86F}"/>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267557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68008" cy="6237312"/>
          </a:xfrm>
          <a:prstGeom prst="round1Rect">
            <a:avLst>
              <a:gd name="adj" fmla="val 23287"/>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2" name="Picture Placeholder 2">
            <a:extLst>
              <a:ext uri="{FF2B5EF4-FFF2-40B4-BE49-F238E27FC236}">
                <a16:creationId xmlns:a16="http://schemas.microsoft.com/office/drawing/2014/main" id="{A8717F52-5218-A04E-85FE-4019BA2AFCE6}"/>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3" name="Text Placeholder 15">
            <a:extLst>
              <a:ext uri="{FF2B5EF4-FFF2-40B4-BE49-F238E27FC236}">
                <a16:creationId xmlns:a16="http://schemas.microsoft.com/office/drawing/2014/main" id="{0839EF53-B0FD-AF42-8479-0D8D25CADAFE}"/>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35360" y="1916832"/>
            <a:ext cx="532859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537687FA-8903-8C4E-9FAE-8BA825B5FF39}"/>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247862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6_Title Slide">
    <p:bg>
      <p:bgPr>
        <a:solidFill>
          <a:srgbClr val="DF918A"/>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5" name="Title Placeholder 1">
            <a:extLst>
              <a:ext uri="{FF2B5EF4-FFF2-40B4-BE49-F238E27FC236}">
                <a16:creationId xmlns:a16="http://schemas.microsoft.com/office/drawing/2014/main" id="{3A23D3B5-17DF-E94A-8FB3-6084B9757396}"/>
              </a:ext>
            </a:extLst>
          </p:cNvPr>
          <p:cNvSpPr>
            <a:spLocks noGrp="1"/>
          </p:cNvSpPr>
          <p:nvPr>
            <p:ph type="title"/>
          </p:nvPr>
        </p:nvSpPr>
        <p:spPr>
          <a:xfrm>
            <a:off x="551384" y="413792"/>
            <a:ext cx="11055789" cy="710952"/>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6" name="Text Placeholder 9">
            <a:extLst>
              <a:ext uri="{FF2B5EF4-FFF2-40B4-BE49-F238E27FC236}">
                <a16:creationId xmlns:a16="http://schemas.microsoft.com/office/drawing/2014/main" id="{7A4B785D-CEDA-A042-93FF-FDDC90576B9A}"/>
              </a:ext>
            </a:extLst>
          </p:cNvPr>
          <p:cNvSpPr>
            <a:spLocks noGrp="1"/>
          </p:cNvSpPr>
          <p:nvPr>
            <p:ph type="body" sz="quarter" idx="10"/>
          </p:nvPr>
        </p:nvSpPr>
        <p:spPr>
          <a:xfrm>
            <a:off x="551384" y="1233891"/>
            <a:ext cx="11055789" cy="4104456"/>
          </a:xfrm>
          <a:prstGeom prst="rect">
            <a:avLst/>
          </a:prstGeom>
        </p:spPr>
        <p:txBody>
          <a:bodyPr/>
          <a:lstStyle>
            <a:lvl1pPr marL="0" indent="0">
              <a:buFontTx/>
              <a:buNone/>
              <a:defRPr sz="1800" cap="none" baseline="0">
                <a:solidFill>
                  <a:schemeClr val="bg1">
                    <a:lumMod val="95000"/>
                  </a:schemeClr>
                </a:solidFill>
                <a:latin typeface="Arial"/>
                <a:cs typeface="Arial"/>
              </a:defRPr>
            </a:lvl1pPr>
            <a:lvl2pPr marL="0" indent="0">
              <a:spcBef>
                <a:spcPts val="188"/>
              </a:spcBef>
              <a:buFontTx/>
              <a:buNone/>
              <a:defRPr sz="1800" cap="all">
                <a:solidFill>
                  <a:schemeClr val="bg1">
                    <a:lumMod val="95000"/>
                  </a:schemeClr>
                </a:solidFill>
                <a:latin typeface="Arial"/>
                <a:cs typeface="Arial"/>
              </a:defRPr>
            </a:lvl2pPr>
            <a:lvl3pPr marL="0" indent="-135000">
              <a:spcBef>
                <a:spcPts val="188"/>
              </a:spcBef>
              <a:buFont typeface="Arial"/>
              <a:buChar char="•"/>
              <a:defRPr sz="1800">
                <a:solidFill>
                  <a:schemeClr val="bg1">
                    <a:lumMod val="95000"/>
                  </a:schemeClr>
                </a:solidFill>
                <a:latin typeface="Arial"/>
                <a:cs typeface="Arial"/>
              </a:defRPr>
            </a:lvl3pPr>
            <a:lvl4pPr marL="324000" indent="-171450">
              <a:spcBef>
                <a:spcPts val="188"/>
              </a:spcBef>
              <a:buFont typeface="Arial"/>
              <a:buChar char="•"/>
              <a:defRPr sz="1800">
                <a:solidFill>
                  <a:schemeClr val="bg1">
                    <a:lumMod val="95000"/>
                  </a:schemeClr>
                </a:solidFill>
                <a:latin typeface="Arial"/>
                <a:cs typeface="Arial"/>
              </a:defRPr>
            </a:lvl4pPr>
            <a:lvl5pPr marL="445500" indent="-135000">
              <a:spcBef>
                <a:spcPts val="188"/>
              </a:spcBef>
              <a:buFont typeface="Arial"/>
              <a:buChar char="•"/>
              <a:defRPr sz="1800">
                <a:solidFill>
                  <a:schemeClr val="bg1">
                    <a:lumMod val="95000"/>
                  </a:schemeClr>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ext Placeholder 15">
            <a:extLst>
              <a:ext uri="{FF2B5EF4-FFF2-40B4-BE49-F238E27FC236}">
                <a16:creationId xmlns:a16="http://schemas.microsoft.com/office/drawing/2014/main" id="{2309A17F-886E-9245-A52B-75E9730B0135}"/>
              </a:ext>
            </a:extLst>
          </p:cNvPr>
          <p:cNvSpPr>
            <a:spLocks noGrp="1"/>
          </p:cNvSpPr>
          <p:nvPr>
            <p:ph type="body" sz="quarter" idx="11" hasCustomPrompt="1"/>
          </p:nvPr>
        </p:nvSpPr>
        <p:spPr>
          <a:xfrm>
            <a:off x="551384" y="5338347"/>
            <a:ext cx="6087237" cy="819150"/>
          </a:xfrm>
          <a:prstGeom prst="rect">
            <a:avLst/>
          </a:prstGeom>
        </p:spPr>
        <p:txBody>
          <a:bodyPr anchor="b">
            <a:noAutofit/>
          </a:bodyPr>
          <a:lstStyle>
            <a:lvl1pPr marL="0" indent="0">
              <a:buFontTx/>
              <a:buNone/>
              <a:defRPr sz="950">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AU" dirty="0"/>
              <a:t>Click to edit Master text styles</a:t>
            </a:r>
          </a:p>
        </p:txBody>
      </p:sp>
      <p:sp>
        <p:nvSpPr>
          <p:cNvPr id="9" name="TextBox 8">
            <a:extLst>
              <a:ext uri="{FF2B5EF4-FFF2-40B4-BE49-F238E27FC236}">
                <a16:creationId xmlns:a16="http://schemas.microsoft.com/office/drawing/2014/main" id="{EF355D99-04FC-9E43-8704-13C14E52B367}"/>
              </a:ext>
            </a:extLst>
          </p:cNvPr>
          <p:cNvSpPr txBox="1"/>
          <p:nvPr userDrawn="1"/>
        </p:nvSpPr>
        <p:spPr>
          <a:xfrm>
            <a:off x="13552369" y="6179419"/>
            <a:ext cx="24878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3174168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5" name="Round Diagonal Corner Rectangle 14">
            <a:extLst>
              <a:ext uri="{FF2B5EF4-FFF2-40B4-BE49-F238E27FC236}">
                <a16:creationId xmlns:a16="http://schemas.microsoft.com/office/drawing/2014/main" id="{333B05BF-2416-1E42-A4F6-EFE4B6A4B89D}"/>
              </a:ext>
            </a:extLst>
          </p:cNvPr>
          <p:cNvSpPr/>
          <p:nvPr/>
        </p:nvSpPr>
        <p:spPr>
          <a:xfrm flipH="1">
            <a:off x="-5" y="0"/>
            <a:ext cx="11555822"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93B890FB-C822-6244-AE9A-D27B6D3B13ED}"/>
              </a:ext>
            </a:extLst>
          </p:cNvPr>
          <p:cNvSpPr>
            <a:spLocks noGrp="1"/>
          </p:cNvSpPr>
          <p:nvPr>
            <p:ph type="title"/>
          </p:nvPr>
        </p:nvSpPr>
        <p:spPr>
          <a:xfrm>
            <a:off x="614842" y="382352"/>
            <a:ext cx="9217024" cy="504056"/>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dirty="0"/>
          </a:p>
        </p:txBody>
      </p:sp>
      <p:sp>
        <p:nvSpPr>
          <p:cNvPr id="9" name="Picture Placeholder 4">
            <a:extLst>
              <a:ext uri="{FF2B5EF4-FFF2-40B4-BE49-F238E27FC236}">
                <a16:creationId xmlns:a16="http://schemas.microsoft.com/office/drawing/2014/main" id="{A16FE2FA-60A7-824D-989C-1DE14DD4ACC3}"/>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9" name="Picture Placeholder 4">
            <a:extLst>
              <a:ext uri="{FF2B5EF4-FFF2-40B4-BE49-F238E27FC236}">
                <a16:creationId xmlns:a16="http://schemas.microsoft.com/office/drawing/2014/main" id="{E25E6694-41CC-5246-8950-1FCBC5A42DA5}"/>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1" name="Picture Placeholder 4">
            <a:extLst>
              <a:ext uri="{FF2B5EF4-FFF2-40B4-BE49-F238E27FC236}">
                <a16:creationId xmlns:a16="http://schemas.microsoft.com/office/drawing/2014/main" id="{66F85165-9A8B-4B48-92D5-DD4A6F5AFF4B}"/>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2" name="Text Placeholder 15">
            <a:extLst>
              <a:ext uri="{FF2B5EF4-FFF2-40B4-BE49-F238E27FC236}">
                <a16:creationId xmlns:a16="http://schemas.microsoft.com/office/drawing/2014/main" id="{F0ABBF8E-2FA1-4143-A3D1-85D857940BF7}"/>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24" name="Text Placeholder 15">
            <a:extLst>
              <a:ext uri="{FF2B5EF4-FFF2-40B4-BE49-F238E27FC236}">
                <a16:creationId xmlns:a16="http://schemas.microsoft.com/office/drawing/2014/main" id="{90FE50E2-7287-AF48-8B7F-254A7F65FA15}"/>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25" name="Text Placeholder 15">
            <a:extLst>
              <a:ext uri="{FF2B5EF4-FFF2-40B4-BE49-F238E27FC236}">
                <a16:creationId xmlns:a16="http://schemas.microsoft.com/office/drawing/2014/main" id="{E059A0B8-5DBB-0547-9898-6107ECB32B61}"/>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Tree>
    <p:extLst>
      <p:ext uri="{BB962C8B-B14F-4D97-AF65-F5344CB8AC3E}">
        <p14:creationId xmlns:p14="http://schemas.microsoft.com/office/powerpoint/2010/main" val="16134087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8" name="Round Diagonal Corner Rectangle 7">
            <a:extLst>
              <a:ext uri="{FF2B5EF4-FFF2-40B4-BE49-F238E27FC236}">
                <a16:creationId xmlns:a16="http://schemas.microsoft.com/office/drawing/2014/main" id="{79C8EF2F-0282-5D4F-BA19-6BB7F61FA937}"/>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EE432D93-A7A2-E74B-93B8-7A5C8AE54FED}"/>
              </a:ext>
            </a:extLst>
          </p:cNvPr>
          <p:cNvSpPr>
            <a:spLocks noGrp="1"/>
          </p:cNvSpPr>
          <p:nvPr>
            <p:ph type="title"/>
          </p:nvPr>
        </p:nvSpPr>
        <p:spPr>
          <a:xfrm>
            <a:off x="614842" y="382352"/>
            <a:ext cx="9217024" cy="504056"/>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
        <p:nvSpPr>
          <p:cNvPr id="19" name="Picture Placeholder 4">
            <a:extLst>
              <a:ext uri="{FF2B5EF4-FFF2-40B4-BE49-F238E27FC236}">
                <a16:creationId xmlns:a16="http://schemas.microsoft.com/office/drawing/2014/main" id="{D8D8473A-26AF-C249-A308-51D1233C19AA}"/>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1" name="Picture Placeholder 4">
            <a:extLst>
              <a:ext uri="{FF2B5EF4-FFF2-40B4-BE49-F238E27FC236}">
                <a16:creationId xmlns:a16="http://schemas.microsoft.com/office/drawing/2014/main" id="{8C347D0D-9ADF-F04D-A7A9-763015C2FBE9}"/>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2" name="Picture Placeholder 4">
            <a:extLst>
              <a:ext uri="{FF2B5EF4-FFF2-40B4-BE49-F238E27FC236}">
                <a16:creationId xmlns:a16="http://schemas.microsoft.com/office/drawing/2014/main" id="{338317EF-8420-7944-BC72-E01F1749B189}"/>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3" name="Text Placeholder 15">
            <a:extLst>
              <a:ext uri="{FF2B5EF4-FFF2-40B4-BE49-F238E27FC236}">
                <a16:creationId xmlns:a16="http://schemas.microsoft.com/office/drawing/2014/main" id="{75B2FE88-A057-1C45-BF75-BA661C6AE81C}"/>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24" name="Text Placeholder 15">
            <a:extLst>
              <a:ext uri="{FF2B5EF4-FFF2-40B4-BE49-F238E27FC236}">
                <a16:creationId xmlns:a16="http://schemas.microsoft.com/office/drawing/2014/main" id="{3A588400-871F-F44A-B832-D2DAB6AF61AD}"/>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25" name="Text Placeholder 15">
            <a:extLst>
              <a:ext uri="{FF2B5EF4-FFF2-40B4-BE49-F238E27FC236}">
                <a16:creationId xmlns:a16="http://schemas.microsoft.com/office/drawing/2014/main" id="{F1C8C285-4546-2C4E-8423-946982299F56}"/>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Tree>
    <p:extLst>
      <p:ext uri="{BB962C8B-B14F-4D97-AF65-F5344CB8AC3E}">
        <p14:creationId xmlns:p14="http://schemas.microsoft.com/office/powerpoint/2010/main" val="17655526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5" name="Round Diagonal Corner Rectangle 14">
            <a:extLst>
              <a:ext uri="{FF2B5EF4-FFF2-40B4-BE49-F238E27FC236}">
                <a16:creationId xmlns:a16="http://schemas.microsoft.com/office/drawing/2014/main" id="{333B05BF-2416-1E42-A4F6-EFE4B6A4B89D}"/>
              </a:ext>
            </a:extLst>
          </p:cNvPr>
          <p:cNvSpPr/>
          <p:nvPr/>
        </p:nvSpPr>
        <p:spPr>
          <a:xfrm flipH="1">
            <a:off x="-5" y="0"/>
            <a:ext cx="11568612"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93B890FB-C822-6244-AE9A-D27B6D3B13ED}"/>
              </a:ext>
            </a:extLst>
          </p:cNvPr>
          <p:cNvSpPr>
            <a:spLocks noGrp="1"/>
          </p:cNvSpPr>
          <p:nvPr>
            <p:ph type="title"/>
          </p:nvPr>
        </p:nvSpPr>
        <p:spPr>
          <a:xfrm>
            <a:off x="614842" y="382352"/>
            <a:ext cx="9217024" cy="504056"/>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8" name="Picture Placeholder 4">
            <a:extLst>
              <a:ext uri="{FF2B5EF4-FFF2-40B4-BE49-F238E27FC236}">
                <a16:creationId xmlns:a16="http://schemas.microsoft.com/office/drawing/2014/main" id="{EA1537EA-C36C-4C48-9C17-DE22BD9EC20C}"/>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0" name="Picture Placeholder 4">
            <a:extLst>
              <a:ext uri="{FF2B5EF4-FFF2-40B4-BE49-F238E27FC236}">
                <a16:creationId xmlns:a16="http://schemas.microsoft.com/office/drawing/2014/main" id="{3A687291-0CBA-8646-91E4-32C02AB4A5AC}"/>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1" name="Picture Placeholder 4">
            <a:extLst>
              <a:ext uri="{FF2B5EF4-FFF2-40B4-BE49-F238E27FC236}">
                <a16:creationId xmlns:a16="http://schemas.microsoft.com/office/drawing/2014/main" id="{F5167438-FB8A-1D4B-BB24-9F2B40AFF33E}"/>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2" name="Text Placeholder 15">
            <a:extLst>
              <a:ext uri="{FF2B5EF4-FFF2-40B4-BE49-F238E27FC236}">
                <a16:creationId xmlns:a16="http://schemas.microsoft.com/office/drawing/2014/main" id="{3564D09F-C382-5F46-A844-6305CD1B99AC}"/>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3" name="Text Placeholder 15">
            <a:extLst>
              <a:ext uri="{FF2B5EF4-FFF2-40B4-BE49-F238E27FC236}">
                <a16:creationId xmlns:a16="http://schemas.microsoft.com/office/drawing/2014/main" id="{1E4B44F8-F3D8-7E40-8BC0-84AEE1138FF7}"/>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4" name="Text Placeholder 15">
            <a:extLst>
              <a:ext uri="{FF2B5EF4-FFF2-40B4-BE49-F238E27FC236}">
                <a16:creationId xmlns:a16="http://schemas.microsoft.com/office/drawing/2014/main" id="{B8E350C7-D56C-BB4A-923E-E08A439FDFB8}"/>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Tree>
    <p:extLst>
      <p:ext uri="{BB962C8B-B14F-4D97-AF65-F5344CB8AC3E}">
        <p14:creationId xmlns:p14="http://schemas.microsoft.com/office/powerpoint/2010/main" val="701731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8" name="Round Diagonal Corner Rectangle 7">
            <a:extLst>
              <a:ext uri="{FF2B5EF4-FFF2-40B4-BE49-F238E27FC236}">
                <a16:creationId xmlns:a16="http://schemas.microsoft.com/office/drawing/2014/main" id="{79C8EF2F-0282-5D4F-BA19-6BB7F61FA937}"/>
              </a:ext>
            </a:extLst>
          </p:cNvPr>
          <p:cNvSpPr/>
          <p:nvPr/>
        </p:nvSpPr>
        <p:spPr>
          <a:xfrm flipH="1">
            <a:off x="-3" y="0"/>
            <a:ext cx="11568611"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EE432D93-A7A2-E74B-93B8-7A5C8AE54FED}"/>
              </a:ext>
            </a:extLst>
          </p:cNvPr>
          <p:cNvSpPr>
            <a:spLocks noGrp="1"/>
          </p:cNvSpPr>
          <p:nvPr>
            <p:ph type="title"/>
          </p:nvPr>
        </p:nvSpPr>
        <p:spPr>
          <a:xfrm>
            <a:off x="614842" y="382352"/>
            <a:ext cx="9217024" cy="504056"/>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Picture Placeholder 4">
            <a:extLst>
              <a:ext uri="{FF2B5EF4-FFF2-40B4-BE49-F238E27FC236}">
                <a16:creationId xmlns:a16="http://schemas.microsoft.com/office/drawing/2014/main" id="{FDC2E9A5-4FC2-DB40-89CB-67A9A1EC11B7}"/>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0" name="Picture Placeholder 4">
            <a:extLst>
              <a:ext uri="{FF2B5EF4-FFF2-40B4-BE49-F238E27FC236}">
                <a16:creationId xmlns:a16="http://schemas.microsoft.com/office/drawing/2014/main" id="{9D71FB35-CDC5-B64B-9E71-A1098C4880A4}"/>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1" name="Picture Placeholder 4">
            <a:extLst>
              <a:ext uri="{FF2B5EF4-FFF2-40B4-BE49-F238E27FC236}">
                <a16:creationId xmlns:a16="http://schemas.microsoft.com/office/drawing/2014/main" id="{DEFC1B93-E9EB-F044-9954-5927089FF3B1}"/>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Text Placeholder 15">
            <a:extLst>
              <a:ext uri="{FF2B5EF4-FFF2-40B4-BE49-F238E27FC236}">
                <a16:creationId xmlns:a16="http://schemas.microsoft.com/office/drawing/2014/main" id="{06754A93-30EC-D149-8F70-4D6C61C51083}"/>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6" name="Text Placeholder 15">
            <a:extLst>
              <a:ext uri="{FF2B5EF4-FFF2-40B4-BE49-F238E27FC236}">
                <a16:creationId xmlns:a16="http://schemas.microsoft.com/office/drawing/2014/main" id="{5A29D6DF-68BB-6C4D-AAA4-B639652E83EA}"/>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8" name="Text Placeholder 15">
            <a:extLst>
              <a:ext uri="{FF2B5EF4-FFF2-40B4-BE49-F238E27FC236}">
                <a16:creationId xmlns:a16="http://schemas.microsoft.com/office/drawing/2014/main" id="{15A68DEF-DF3E-0F48-A2EE-0609932A4F43}"/>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Tree>
    <p:extLst>
      <p:ext uri="{BB962C8B-B14F-4D97-AF65-F5344CB8AC3E}">
        <p14:creationId xmlns:p14="http://schemas.microsoft.com/office/powerpoint/2010/main" val="3376501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1" name="Round Diagonal Corner Rectangle 10">
            <a:extLst>
              <a:ext uri="{FF2B5EF4-FFF2-40B4-BE49-F238E27FC236}">
                <a16:creationId xmlns:a16="http://schemas.microsoft.com/office/drawing/2014/main" id="{CE9EF793-A985-5846-B627-BD8E79F8B33B}"/>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4" name="Title Placeholder 1">
            <a:extLst>
              <a:ext uri="{FF2B5EF4-FFF2-40B4-BE49-F238E27FC236}">
                <a16:creationId xmlns:a16="http://schemas.microsoft.com/office/drawing/2014/main" id="{55D59D9D-FC3D-CB46-9DA4-5F755258DEAC}"/>
              </a:ext>
            </a:extLst>
          </p:cNvPr>
          <p:cNvSpPr txBox="1">
            <a:spLocks/>
          </p:cNvSpPr>
          <p:nvPr/>
        </p:nvSpPr>
        <p:spPr>
          <a:xfrm>
            <a:off x="614842" y="382352"/>
            <a:ext cx="9217024" cy="50405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dirty="0">
                <a:solidFill>
                  <a:srgbClr val="D86075"/>
                </a:solidFill>
              </a:rPr>
              <a:t>Click to edit Master title style</a:t>
            </a:r>
            <a:endParaRPr lang="en-US" dirty="0">
              <a:solidFill>
                <a:srgbClr val="D86075"/>
              </a:solidFill>
            </a:endParaRPr>
          </a:p>
        </p:txBody>
      </p:sp>
      <p:sp>
        <p:nvSpPr>
          <p:cNvPr id="10" name="TextBox 9">
            <a:extLst>
              <a:ext uri="{FF2B5EF4-FFF2-40B4-BE49-F238E27FC236}">
                <a16:creationId xmlns:a16="http://schemas.microsoft.com/office/drawing/2014/main" id="{97E84819-4C54-574F-8060-6984CD25582B}"/>
              </a:ext>
            </a:extLst>
          </p:cNvPr>
          <p:cNvSpPr txBox="1"/>
          <p:nvPr userDrawn="1"/>
        </p:nvSpPr>
        <p:spPr>
          <a:xfrm>
            <a:off x="13026189" y="6439301"/>
            <a:ext cx="31290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17580051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1" name="Round Diagonal Corner Rectangle 10">
            <a:extLst>
              <a:ext uri="{FF2B5EF4-FFF2-40B4-BE49-F238E27FC236}">
                <a16:creationId xmlns:a16="http://schemas.microsoft.com/office/drawing/2014/main" id="{CE9EF793-A985-5846-B627-BD8E79F8B33B}"/>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F918A"/>
              </a:solidFill>
            </a:endParaRP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Title Placeholder 1">
            <a:extLst>
              <a:ext uri="{FF2B5EF4-FFF2-40B4-BE49-F238E27FC236}">
                <a16:creationId xmlns:a16="http://schemas.microsoft.com/office/drawing/2014/main" id="{EF26B9D4-44A7-DE48-9C31-0BB04BA68670}"/>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1057447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8" name="Picture Placeholder 4">
            <a:extLst>
              <a:ext uri="{FF2B5EF4-FFF2-40B4-BE49-F238E27FC236}">
                <a16:creationId xmlns:a16="http://schemas.microsoft.com/office/drawing/2014/main" id="{C5C294E5-F755-7B4A-A655-04312EF0AFBA}"/>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9" name="Picture Placeholder 4">
            <a:extLst>
              <a:ext uri="{FF2B5EF4-FFF2-40B4-BE49-F238E27FC236}">
                <a16:creationId xmlns:a16="http://schemas.microsoft.com/office/drawing/2014/main" id="{F0C47967-C079-E24F-8636-1682CBF5FC61}"/>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0" name="Picture Placeholder 4">
            <a:extLst>
              <a:ext uri="{FF2B5EF4-FFF2-40B4-BE49-F238E27FC236}">
                <a16:creationId xmlns:a16="http://schemas.microsoft.com/office/drawing/2014/main" id="{AA6708DB-A7AC-0942-95D4-D85B3A32B16B}"/>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D60E9371-115B-6F42-8766-64226F594A1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0" name="Text Placeholder 9">
            <a:extLst>
              <a:ext uri="{FF2B5EF4-FFF2-40B4-BE49-F238E27FC236}">
                <a16:creationId xmlns:a16="http://schemas.microsoft.com/office/drawing/2014/main" id="{B58FE328-85D5-A74E-A340-A55D92D9F557}"/>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Round Diagonal Corner Rectangle 12">
            <a:extLst>
              <a:ext uri="{FF2B5EF4-FFF2-40B4-BE49-F238E27FC236}">
                <a16:creationId xmlns:a16="http://schemas.microsoft.com/office/drawing/2014/main" id="{BD57A1AD-B25C-354A-852D-EBF26EB7CCF0}"/>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D9D27A9D-692C-A04A-BCE7-AB2E8A757650}"/>
              </a:ext>
            </a:extLst>
          </p:cNvPr>
          <p:cNvSpPr txBox="1">
            <a:spLocks/>
          </p:cNvSpPr>
          <p:nvPr/>
        </p:nvSpPr>
        <p:spPr>
          <a:xfrm>
            <a:off x="614842" y="382352"/>
            <a:ext cx="9217024" cy="50405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dirty="0">
                <a:solidFill>
                  <a:srgbClr val="0C244C"/>
                </a:solidFill>
              </a:rPr>
              <a:t>Click to edit Master title style</a:t>
            </a:r>
            <a:endParaRPr lang="en-US" dirty="0">
              <a:solidFill>
                <a:srgbClr val="0C244C"/>
              </a:solidFill>
            </a:endParaRPr>
          </a:p>
        </p:txBody>
      </p:sp>
    </p:spTree>
    <p:extLst>
      <p:ext uri="{BB962C8B-B14F-4D97-AF65-F5344CB8AC3E}">
        <p14:creationId xmlns:p14="http://schemas.microsoft.com/office/powerpoint/2010/main" val="9954141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8" name="Picture Placeholder 4">
            <a:extLst>
              <a:ext uri="{FF2B5EF4-FFF2-40B4-BE49-F238E27FC236}">
                <a16:creationId xmlns:a16="http://schemas.microsoft.com/office/drawing/2014/main" id="{C5C294E5-F755-7B4A-A655-04312EF0AFBA}"/>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9" name="Picture Placeholder 4">
            <a:extLst>
              <a:ext uri="{FF2B5EF4-FFF2-40B4-BE49-F238E27FC236}">
                <a16:creationId xmlns:a16="http://schemas.microsoft.com/office/drawing/2014/main" id="{F0C47967-C079-E24F-8636-1682CBF5FC61}"/>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0" name="Picture Placeholder 4">
            <a:extLst>
              <a:ext uri="{FF2B5EF4-FFF2-40B4-BE49-F238E27FC236}">
                <a16:creationId xmlns:a16="http://schemas.microsoft.com/office/drawing/2014/main" id="{AA6708DB-A7AC-0942-95D4-D85B3A32B16B}"/>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D60E9371-115B-6F42-8766-64226F594A1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0" name="Text Placeholder 9">
            <a:extLst>
              <a:ext uri="{FF2B5EF4-FFF2-40B4-BE49-F238E27FC236}">
                <a16:creationId xmlns:a16="http://schemas.microsoft.com/office/drawing/2014/main" id="{B58FE328-85D5-A74E-A340-A55D92D9F557}"/>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Round Diagonal Corner Rectangle 12">
            <a:extLst>
              <a:ext uri="{FF2B5EF4-FFF2-40B4-BE49-F238E27FC236}">
                <a16:creationId xmlns:a16="http://schemas.microsoft.com/office/drawing/2014/main" id="{BD57A1AD-B25C-354A-852D-EBF26EB7CCF0}"/>
              </a:ext>
            </a:extLst>
          </p:cNvPr>
          <p:cNvSpPr/>
          <p:nvPr/>
        </p:nvSpPr>
        <p:spPr>
          <a:xfrm flipH="1">
            <a:off x="-3" y="0"/>
            <a:ext cx="11644206"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D9D27A9D-692C-A04A-BCE7-AB2E8A757650}"/>
              </a:ext>
            </a:extLst>
          </p:cNvPr>
          <p:cNvSpPr txBox="1">
            <a:spLocks/>
          </p:cNvSpPr>
          <p:nvPr/>
        </p:nvSpPr>
        <p:spPr>
          <a:xfrm>
            <a:off x="614842" y="382352"/>
            <a:ext cx="9217024" cy="50405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dirty="0">
                <a:solidFill>
                  <a:srgbClr val="0C244C"/>
                </a:solidFill>
              </a:rPr>
              <a:t>Click to edit Master title style</a:t>
            </a:r>
            <a:endParaRPr lang="en-US" dirty="0">
              <a:solidFill>
                <a:srgbClr val="0C244C"/>
              </a:solidFill>
            </a:endParaRPr>
          </a:p>
        </p:txBody>
      </p:sp>
    </p:spTree>
    <p:extLst>
      <p:ext uri="{BB962C8B-B14F-4D97-AF65-F5344CB8AC3E}">
        <p14:creationId xmlns:p14="http://schemas.microsoft.com/office/powerpoint/2010/main" val="26951213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63B1A4"/>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ound Diagonal Corner Rectangle 9">
            <a:extLst>
              <a:ext uri="{FF2B5EF4-FFF2-40B4-BE49-F238E27FC236}">
                <a16:creationId xmlns:a16="http://schemas.microsoft.com/office/drawing/2014/main" id="{654921C3-E5E3-B14F-856D-25AE936CF341}"/>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7" name="Title Placeholder 1">
            <a:extLst>
              <a:ext uri="{FF2B5EF4-FFF2-40B4-BE49-F238E27FC236}">
                <a16:creationId xmlns:a16="http://schemas.microsoft.com/office/drawing/2014/main" id="{6CB0C7A4-192E-364E-A69A-D07332308920}"/>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25767193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9" name="Round Diagonal Corner Rectangle 8">
            <a:extLst>
              <a:ext uri="{FF2B5EF4-FFF2-40B4-BE49-F238E27FC236}">
                <a16:creationId xmlns:a16="http://schemas.microsoft.com/office/drawing/2014/main" id="{42FEA488-D4E2-0343-A83D-08BB48D2752D}"/>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0" name="Title Placeholder 1">
            <a:extLst>
              <a:ext uri="{FF2B5EF4-FFF2-40B4-BE49-F238E27FC236}">
                <a16:creationId xmlns:a16="http://schemas.microsoft.com/office/drawing/2014/main" id="{504D441F-8D27-9645-844D-1967EBCD637A}"/>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dirty="0"/>
          </a:p>
        </p:txBody>
      </p:sp>
      <p:sp>
        <p:nvSpPr>
          <p:cNvPr id="11" name="Text Placeholder 9">
            <a:extLst>
              <a:ext uri="{FF2B5EF4-FFF2-40B4-BE49-F238E27FC236}">
                <a16:creationId xmlns:a16="http://schemas.microsoft.com/office/drawing/2014/main" id="{F1713762-D6C6-CB4B-8881-EB8E8FA871AE}"/>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65830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Slide">
    <p:bg>
      <p:bgPr>
        <a:solidFill>
          <a:srgbClr val="C3DDD7"/>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5" name="Title Placeholder 1">
            <a:extLst>
              <a:ext uri="{FF2B5EF4-FFF2-40B4-BE49-F238E27FC236}">
                <a16:creationId xmlns:a16="http://schemas.microsoft.com/office/drawing/2014/main" id="{3A23D3B5-17DF-E94A-8FB3-6084B9757396}"/>
              </a:ext>
            </a:extLst>
          </p:cNvPr>
          <p:cNvSpPr>
            <a:spLocks noGrp="1"/>
          </p:cNvSpPr>
          <p:nvPr>
            <p:ph type="title"/>
          </p:nvPr>
        </p:nvSpPr>
        <p:spPr>
          <a:xfrm>
            <a:off x="551384" y="413792"/>
            <a:ext cx="11055789" cy="710952"/>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dirty="0"/>
              <a:t>Click to edit Master title style</a:t>
            </a:r>
            <a:endParaRPr lang="en-US" dirty="0"/>
          </a:p>
        </p:txBody>
      </p:sp>
      <p:sp>
        <p:nvSpPr>
          <p:cNvPr id="6" name="Text Placeholder 9">
            <a:extLst>
              <a:ext uri="{FF2B5EF4-FFF2-40B4-BE49-F238E27FC236}">
                <a16:creationId xmlns:a16="http://schemas.microsoft.com/office/drawing/2014/main" id="{7A4B785D-CEDA-A042-93FF-FDDC90576B9A}"/>
              </a:ext>
            </a:extLst>
          </p:cNvPr>
          <p:cNvSpPr>
            <a:spLocks noGrp="1"/>
          </p:cNvSpPr>
          <p:nvPr>
            <p:ph type="body" sz="quarter" idx="10"/>
          </p:nvPr>
        </p:nvSpPr>
        <p:spPr>
          <a:xfrm>
            <a:off x="551384" y="1233891"/>
            <a:ext cx="11055789" cy="4104456"/>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ext Placeholder 15">
            <a:extLst>
              <a:ext uri="{FF2B5EF4-FFF2-40B4-BE49-F238E27FC236}">
                <a16:creationId xmlns:a16="http://schemas.microsoft.com/office/drawing/2014/main" id="{2309A17F-886E-9245-A52B-75E9730B0135}"/>
              </a:ext>
            </a:extLst>
          </p:cNvPr>
          <p:cNvSpPr>
            <a:spLocks noGrp="1"/>
          </p:cNvSpPr>
          <p:nvPr>
            <p:ph type="body" sz="quarter" idx="11" hasCustomPrompt="1"/>
          </p:nvPr>
        </p:nvSpPr>
        <p:spPr>
          <a:xfrm>
            <a:off x="551384" y="5338347"/>
            <a:ext cx="6087237" cy="819150"/>
          </a:xfrm>
          <a:prstGeom prst="rect">
            <a:avLst/>
          </a:prstGeom>
        </p:spPr>
        <p:txBody>
          <a:bodyPr anchor="b">
            <a:noAutofit/>
          </a:bodyPr>
          <a:lstStyle>
            <a:lvl1pPr marL="0" indent="0">
              <a:buFontTx/>
              <a:buNone/>
              <a:defRPr sz="95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AU" dirty="0"/>
              <a:t>Click to edit Master text styles</a:t>
            </a:r>
          </a:p>
        </p:txBody>
      </p:sp>
      <p:sp>
        <p:nvSpPr>
          <p:cNvPr id="9" name="TextBox 8">
            <a:extLst>
              <a:ext uri="{FF2B5EF4-FFF2-40B4-BE49-F238E27FC236}">
                <a16:creationId xmlns:a16="http://schemas.microsoft.com/office/drawing/2014/main" id="{D85E4D10-669F-B44A-829C-549EADDE5760}"/>
              </a:ext>
            </a:extLst>
          </p:cNvPr>
          <p:cNvSpPr txBox="1"/>
          <p:nvPr userDrawn="1"/>
        </p:nvSpPr>
        <p:spPr>
          <a:xfrm>
            <a:off x="13552369" y="6179419"/>
            <a:ext cx="24878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33355870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7" name="Round Diagonal Corner Rectangle 6">
            <a:extLst>
              <a:ext uri="{FF2B5EF4-FFF2-40B4-BE49-F238E27FC236}">
                <a16:creationId xmlns:a16="http://schemas.microsoft.com/office/drawing/2014/main" id="{63CED192-F6AA-F84B-A24E-F2B1462C0185}"/>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2126A5E3-F8BB-9847-A268-2C44D477175C}"/>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Text Placeholder 9">
            <a:extLst>
              <a:ext uri="{FF2B5EF4-FFF2-40B4-BE49-F238E27FC236}">
                <a16:creationId xmlns:a16="http://schemas.microsoft.com/office/drawing/2014/main" id="{5B616937-BF51-4049-AF81-62EC6F0226C2}"/>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6522317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7" name="Round Diagonal Corner Rectangle 6">
            <a:extLst>
              <a:ext uri="{FF2B5EF4-FFF2-40B4-BE49-F238E27FC236}">
                <a16:creationId xmlns:a16="http://schemas.microsoft.com/office/drawing/2014/main" id="{1F6343B1-1103-C843-8D41-C961B8DAE725}"/>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691065F9-7C50-854A-BCD1-F52A2880C08A}"/>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Text Placeholder 9">
            <a:extLst>
              <a:ext uri="{FF2B5EF4-FFF2-40B4-BE49-F238E27FC236}">
                <a16:creationId xmlns:a16="http://schemas.microsoft.com/office/drawing/2014/main" id="{C75A8353-0B25-3047-B90E-7EEA7F64C7C0}"/>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875176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7" name="Round Diagonal Corner Rectangle 6">
            <a:extLst>
              <a:ext uri="{FF2B5EF4-FFF2-40B4-BE49-F238E27FC236}">
                <a16:creationId xmlns:a16="http://schemas.microsoft.com/office/drawing/2014/main" id="{7B889128-811C-DE4A-B7A2-B59A0C053A56}"/>
              </a:ext>
            </a:extLst>
          </p:cNvPr>
          <p:cNvSpPr/>
          <p:nvPr/>
        </p:nvSpPr>
        <p:spPr>
          <a:xfrm flipH="1">
            <a:off x="-3" y="0"/>
            <a:ext cx="11644206"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FEB1C999-967E-FC4C-BAD0-5FB4A50DC688}"/>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Text Placeholder 9">
            <a:extLst>
              <a:ext uri="{FF2B5EF4-FFF2-40B4-BE49-F238E27FC236}">
                <a16:creationId xmlns:a16="http://schemas.microsoft.com/office/drawing/2014/main" id="{B9889083-EE2F-7A4E-A509-D04642586167}"/>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D86075"/>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8358273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2" name="Text Placeholder 9">
            <a:extLst>
              <a:ext uri="{FF2B5EF4-FFF2-40B4-BE49-F238E27FC236}">
                <a16:creationId xmlns:a16="http://schemas.microsoft.com/office/drawing/2014/main" id="{FFA89BCE-54A3-854E-88E7-181BE4849E62}"/>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D86075"/>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Round Diagonal Corner Rectangle 6">
            <a:extLst>
              <a:ext uri="{FF2B5EF4-FFF2-40B4-BE49-F238E27FC236}">
                <a16:creationId xmlns:a16="http://schemas.microsoft.com/office/drawing/2014/main" id="{3E5B237A-3897-4141-8CED-2DF20194B1F0}"/>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46FA4F00-FDDD-2B49-A08C-C59D2E7F33CE}"/>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23796287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2" name="Round Diagonal Corner Rectangle 11">
            <a:extLst>
              <a:ext uri="{FF2B5EF4-FFF2-40B4-BE49-F238E27FC236}">
                <a16:creationId xmlns:a16="http://schemas.microsoft.com/office/drawing/2014/main" id="{E437444D-0522-174F-9F39-EEF75DB0AE10}"/>
              </a:ext>
            </a:extLst>
          </p:cNvPr>
          <p:cNvSpPr/>
          <p:nvPr/>
        </p:nvSpPr>
        <p:spPr>
          <a:xfrm flipH="1">
            <a:off x="-4" y="0"/>
            <a:ext cx="11705553"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6B81FE25-2EA9-9B4F-8EAB-463C409A4019}"/>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24165079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2" name="Round Diagonal Corner Rectangle 11">
            <a:extLst>
              <a:ext uri="{FF2B5EF4-FFF2-40B4-BE49-F238E27FC236}">
                <a16:creationId xmlns:a16="http://schemas.microsoft.com/office/drawing/2014/main" id="{E437444D-0522-174F-9F39-EEF75DB0AE10}"/>
              </a:ext>
            </a:extLst>
          </p:cNvPr>
          <p:cNvSpPr/>
          <p:nvPr/>
        </p:nvSpPr>
        <p:spPr>
          <a:xfrm flipH="1">
            <a:off x="-3" y="0"/>
            <a:ext cx="11705550"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6B81FE25-2EA9-9B4F-8EAB-463C409A4019}"/>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5239615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0" name="Round Diagonal Corner Rectangle 9">
            <a:extLst>
              <a:ext uri="{FF2B5EF4-FFF2-40B4-BE49-F238E27FC236}">
                <a16:creationId xmlns:a16="http://schemas.microsoft.com/office/drawing/2014/main" id="{73552B9F-8377-FB4F-8941-AB38DB9617E2}"/>
              </a:ext>
            </a:extLst>
          </p:cNvPr>
          <p:cNvSpPr/>
          <p:nvPr/>
        </p:nvSpPr>
        <p:spPr>
          <a:xfrm flipH="1">
            <a:off x="-4" y="0"/>
            <a:ext cx="11705553"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1" name="Title Placeholder 1">
            <a:extLst>
              <a:ext uri="{FF2B5EF4-FFF2-40B4-BE49-F238E27FC236}">
                <a16:creationId xmlns:a16="http://schemas.microsoft.com/office/drawing/2014/main" id="{626599E6-9DC6-BA42-B07B-A51823709D52}"/>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1991866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2" name="Round Diagonal Corner Rectangle 11">
            <a:extLst>
              <a:ext uri="{FF2B5EF4-FFF2-40B4-BE49-F238E27FC236}">
                <a16:creationId xmlns:a16="http://schemas.microsoft.com/office/drawing/2014/main" id="{4CC5ADD0-5755-9341-A794-D9405AB1CE9B}"/>
              </a:ext>
            </a:extLst>
          </p:cNvPr>
          <p:cNvSpPr/>
          <p:nvPr/>
        </p:nvSpPr>
        <p:spPr>
          <a:xfrm flipH="1">
            <a:off x="-3" y="0"/>
            <a:ext cx="11705550"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CB631168-B793-ED49-B934-593139FB844D}"/>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14070183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0" name="Round Diagonal Corner Rectangle 9">
            <a:extLst>
              <a:ext uri="{FF2B5EF4-FFF2-40B4-BE49-F238E27FC236}">
                <a16:creationId xmlns:a16="http://schemas.microsoft.com/office/drawing/2014/main" id="{B9FD1A2C-38BE-AB4F-9B8B-6ADE3F259D13}"/>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1" name="Title Placeholder 1">
            <a:extLst>
              <a:ext uri="{FF2B5EF4-FFF2-40B4-BE49-F238E27FC236}">
                <a16:creationId xmlns:a16="http://schemas.microsoft.com/office/drawing/2014/main" id="{62DE040E-4416-784E-A304-6C481AB8777A}"/>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4851871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1" name="Round Diagonal Corner Rectangle 10">
            <a:extLst>
              <a:ext uri="{FF2B5EF4-FFF2-40B4-BE49-F238E27FC236}">
                <a16:creationId xmlns:a16="http://schemas.microsoft.com/office/drawing/2014/main" id="{480DCE31-F5CF-BC4A-8E8F-4B05BA75E105}"/>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F86E80CC-2B14-A447-AFCE-A6948979D90F}"/>
              </a:ext>
            </a:extLst>
          </p:cNvPr>
          <p:cNvSpPr>
            <a:spLocks noGrp="1"/>
          </p:cNvSpPr>
          <p:nvPr>
            <p:ph type="title"/>
          </p:nvPr>
        </p:nvSpPr>
        <p:spPr>
          <a:xfrm>
            <a:off x="547798" y="343729"/>
            <a:ext cx="10732778" cy="581303"/>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dirty="0"/>
          </a:p>
        </p:txBody>
      </p:sp>
      <p:sp>
        <p:nvSpPr>
          <p:cNvPr id="17" name="Text Placeholder 9">
            <a:extLst>
              <a:ext uri="{FF2B5EF4-FFF2-40B4-BE49-F238E27FC236}">
                <a16:creationId xmlns:a16="http://schemas.microsoft.com/office/drawing/2014/main" id="{7D8A5BF1-4DF0-534F-AE1A-B79F7E73B007}"/>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Text Placeholder 9">
            <a:extLst>
              <a:ext uri="{FF2B5EF4-FFF2-40B4-BE49-F238E27FC236}">
                <a16:creationId xmlns:a16="http://schemas.microsoft.com/office/drawing/2014/main" id="{81B1F219-30EE-3F4D-8878-9EA05576B0EA}"/>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9" name="Text Placeholder 9">
            <a:extLst>
              <a:ext uri="{FF2B5EF4-FFF2-40B4-BE49-F238E27FC236}">
                <a16:creationId xmlns:a16="http://schemas.microsoft.com/office/drawing/2014/main" id="{7549DBA1-A019-4C41-A27D-A218AEB9F1C0}"/>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071420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0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b"/>
          <a:lstStyle>
            <a:lvl1pPr algn="l">
              <a:defRPr sz="4000" b="1" cap="all" baseline="0">
                <a:solidFill>
                  <a:srgbClr val="0C244C"/>
                </a:solidFill>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34520842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1" name="Round Diagonal Corner Rectangle 10">
            <a:extLst>
              <a:ext uri="{FF2B5EF4-FFF2-40B4-BE49-F238E27FC236}">
                <a16:creationId xmlns:a16="http://schemas.microsoft.com/office/drawing/2014/main" id="{480DCE31-F5CF-BC4A-8E8F-4B05BA75E105}"/>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F86E80CC-2B14-A447-AFCE-A6948979D90F}"/>
              </a:ext>
            </a:extLst>
          </p:cNvPr>
          <p:cNvSpPr>
            <a:spLocks noGrp="1"/>
          </p:cNvSpPr>
          <p:nvPr>
            <p:ph type="title"/>
          </p:nvPr>
        </p:nvSpPr>
        <p:spPr>
          <a:xfrm>
            <a:off x="547798" y="343729"/>
            <a:ext cx="10732778" cy="581303"/>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17" name="Text Placeholder 9">
            <a:extLst>
              <a:ext uri="{FF2B5EF4-FFF2-40B4-BE49-F238E27FC236}">
                <a16:creationId xmlns:a16="http://schemas.microsoft.com/office/drawing/2014/main" id="{7D8A5BF1-4DF0-534F-AE1A-B79F7E73B007}"/>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Text Placeholder 9">
            <a:extLst>
              <a:ext uri="{FF2B5EF4-FFF2-40B4-BE49-F238E27FC236}">
                <a16:creationId xmlns:a16="http://schemas.microsoft.com/office/drawing/2014/main" id="{81B1F219-30EE-3F4D-8878-9EA05576B0EA}"/>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9" name="Text Placeholder 9">
            <a:extLst>
              <a:ext uri="{FF2B5EF4-FFF2-40B4-BE49-F238E27FC236}">
                <a16:creationId xmlns:a16="http://schemas.microsoft.com/office/drawing/2014/main" id="{7549DBA1-A019-4C41-A27D-A218AEB9F1C0}"/>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3165380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3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8" name="Round Diagonal Corner Rectangle 7">
            <a:extLst>
              <a:ext uri="{FF2B5EF4-FFF2-40B4-BE49-F238E27FC236}">
                <a16:creationId xmlns:a16="http://schemas.microsoft.com/office/drawing/2014/main" id="{3B006B63-8E25-D245-AC46-2D9232FE60EF}"/>
              </a:ext>
            </a:extLst>
          </p:cNvPr>
          <p:cNvSpPr/>
          <p:nvPr/>
        </p:nvSpPr>
        <p:spPr>
          <a:xfrm flipH="1">
            <a:off x="-3" y="0"/>
            <a:ext cx="11644206"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E9AE0E48-35E1-674B-9BA8-70FDCA86D08C}"/>
              </a:ext>
            </a:extLst>
          </p:cNvPr>
          <p:cNvSpPr>
            <a:spLocks noGrp="1"/>
          </p:cNvSpPr>
          <p:nvPr>
            <p:ph type="title"/>
          </p:nvPr>
        </p:nvSpPr>
        <p:spPr>
          <a:xfrm>
            <a:off x="547798" y="343729"/>
            <a:ext cx="10732778" cy="581303"/>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
        <p:nvSpPr>
          <p:cNvPr id="14" name="Text Placeholder 9">
            <a:extLst>
              <a:ext uri="{FF2B5EF4-FFF2-40B4-BE49-F238E27FC236}">
                <a16:creationId xmlns:a16="http://schemas.microsoft.com/office/drawing/2014/main" id="{2368D3C0-A3CA-1842-B423-E84646E29129}"/>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Text Placeholder 9">
            <a:extLst>
              <a:ext uri="{FF2B5EF4-FFF2-40B4-BE49-F238E27FC236}">
                <a16:creationId xmlns:a16="http://schemas.microsoft.com/office/drawing/2014/main" id="{B290A2BC-7D5D-A24B-B48D-1F07B9826428}"/>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6" name="Text Placeholder 9">
            <a:extLst>
              <a:ext uri="{FF2B5EF4-FFF2-40B4-BE49-F238E27FC236}">
                <a16:creationId xmlns:a16="http://schemas.microsoft.com/office/drawing/2014/main" id="{F3A597FB-2E42-6541-9B9F-09CAB4F3DCF5}"/>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9274349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1" name="Round Diagonal Corner Rectangle 10">
            <a:extLst>
              <a:ext uri="{FF2B5EF4-FFF2-40B4-BE49-F238E27FC236}">
                <a16:creationId xmlns:a16="http://schemas.microsoft.com/office/drawing/2014/main" id="{43E95613-5D02-6249-A2F5-39FC0AB374A1}"/>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73BE0186-5360-4A4D-A5FC-FA2A4223BAAC}"/>
              </a:ext>
            </a:extLst>
          </p:cNvPr>
          <p:cNvSpPr>
            <a:spLocks noGrp="1"/>
          </p:cNvSpPr>
          <p:nvPr>
            <p:ph type="title"/>
          </p:nvPr>
        </p:nvSpPr>
        <p:spPr>
          <a:xfrm>
            <a:off x="547798" y="343729"/>
            <a:ext cx="10732778" cy="581303"/>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14" name="Text Placeholder 9">
            <a:extLst>
              <a:ext uri="{FF2B5EF4-FFF2-40B4-BE49-F238E27FC236}">
                <a16:creationId xmlns:a16="http://schemas.microsoft.com/office/drawing/2014/main" id="{01F0488D-6337-1346-A438-40D522A73C9A}"/>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Text Placeholder 9">
            <a:extLst>
              <a:ext uri="{FF2B5EF4-FFF2-40B4-BE49-F238E27FC236}">
                <a16:creationId xmlns:a16="http://schemas.microsoft.com/office/drawing/2014/main" id="{38DAE29A-84F6-3247-9A58-75681789A950}"/>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6" name="Text Placeholder 9">
            <a:extLst>
              <a:ext uri="{FF2B5EF4-FFF2-40B4-BE49-F238E27FC236}">
                <a16:creationId xmlns:a16="http://schemas.microsoft.com/office/drawing/2014/main" id="{E8254261-48E4-C44B-BA6E-AC8D104F3572}"/>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8282736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0"/>
            <a:ext cx="12192000" cy="6290658"/>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dirty="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7" name="Title Placeholder 1">
            <a:extLst>
              <a:ext uri="{FF2B5EF4-FFF2-40B4-BE49-F238E27FC236}">
                <a16:creationId xmlns:a16="http://schemas.microsoft.com/office/drawing/2014/main" id="{87BCE467-8FF7-7945-878B-23B94E0DB33B}"/>
              </a:ext>
            </a:extLst>
          </p:cNvPr>
          <p:cNvSpPr>
            <a:spLocks noGrp="1"/>
          </p:cNvSpPr>
          <p:nvPr>
            <p:ph type="title"/>
          </p:nvPr>
        </p:nvSpPr>
        <p:spPr>
          <a:xfrm>
            <a:off x="719403" y="413792"/>
            <a:ext cx="7872875"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GB"/>
              <a:t>Click to edit Master title style</a:t>
            </a:r>
            <a:endParaRPr lang="en-US" dirty="0"/>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5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6" name="TextBox 5">
            <a:extLst>
              <a:ext uri="{FF2B5EF4-FFF2-40B4-BE49-F238E27FC236}">
                <a16:creationId xmlns:a16="http://schemas.microsoft.com/office/drawing/2014/main" id="{3139E716-9E10-714C-83A4-72BF32D9A06F}"/>
              </a:ext>
            </a:extLst>
          </p:cNvPr>
          <p:cNvSpPr txBox="1"/>
          <p:nvPr userDrawn="1"/>
        </p:nvSpPr>
        <p:spPr>
          <a:xfrm>
            <a:off x="13026189" y="6439301"/>
            <a:ext cx="31290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579905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27384"/>
            <a:ext cx="12192000" cy="6336704"/>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dirty="0"/>
          </a:p>
        </p:txBody>
      </p:sp>
      <p:sp>
        <p:nvSpPr>
          <p:cNvPr id="9" name="Round Diagonal Corner Rectangle 1">
            <a:extLst>
              <a:ext uri="{FF2B5EF4-FFF2-40B4-BE49-F238E27FC236}">
                <a16:creationId xmlns:a16="http://schemas.microsoft.com/office/drawing/2014/main" id="{3F88AE3B-7175-C041-AAAD-12637C94CFDB}"/>
              </a:ext>
            </a:extLst>
          </p:cNvPr>
          <p:cNvSpPr/>
          <p:nvPr userDrawn="1"/>
        </p:nvSpPr>
        <p:spPr>
          <a:xfrm rot="16200000">
            <a:off x="1251736" y="1336494"/>
            <a:ext cx="4071888" cy="4944532"/>
          </a:xfrm>
          <a:prstGeom prst="round2Diag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5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5" name="Text Placeholder 15">
            <a:extLst>
              <a:ext uri="{FF2B5EF4-FFF2-40B4-BE49-F238E27FC236}">
                <a16:creationId xmlns:a16="http://schemas.microsoft.com/office/drawing/2014/main" id="{9776E5D1-13C8-8B4E-B13F-4E7540FB8AF6}"/>
              </a:ext>
            </a:extLst>
          </p:cNvPr>
          <p:cNvSpPr>
            <a:spLocks noGrp="1"/>
          </p:cNvSpPr>
          <p:nvPr>
            <p:ph type="body" sz="quarter" idx="12"/>
          </p:nvPr>
        </p:nvSpPr>
        <p:spPr>
          <a:xfrm>
            <a:off x="1127448" y="2118083"/>
            <a:ext cx="4128459" cy="2952328"/>
          </a:xfrm>
          <a:prstGeom prst="rect">
            <a:avLst/>
          </a:prstGeom>
        </p:spPr>
        <p:txBody>
          <a:bodyPr>
            <a:noAutofit/>
          </a:bodyPr>
          <a:lstStyle>
            <a:lvl1pPr marL="0" indent="0" algn="l">
              <a:buFontTx/>
              <a:buNone/>
              <a:defRPr sz="1800" b="0">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7" name="TextBox 6">
            <a:extLst>
              <a:ext uri="{FF2B5EF4-FFF2-40B4-BE49-F238E27FC236}">
                <a16:creationId xmlns:a16="http://schemas.microsoft.com/office/drawing/2014/main" id="{745EB2F5-E211-E341-AB58-42AECA97C666}"/>
              </a:ext>
            </a:extLst>
          </p:cNvPr>
          <p:cNvSpPr txBox="1"/>
          <p:nvPr userDrawn="1"/>
        </p:nvSpPr>
        <p:spPr>
          <a:xfrm>
            <a:off x="13026189" y="6439301"/>
            <a:ext cx="31290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42218406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1"/>
            <a:ext cx="12192000" cy="6326709"/>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dirty="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5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9" name="Round Diagonal Corner Rectangle 1">
            <a:extLst>
              <a:ext uri="{FF2B5EF4-FFF2-40B4-BE49-F238E27FC236}">
                <a16:creationId xmlns:a16="http://schemas.microsoft.com/office/drawing/2014/main" id="{84FC0CDD-8383-D347-AA8B-B45D50C06531}"/>
              </a:ext>
            </a:extLst>
          </p:cNvPr>
          <p:cNvSpPr/>
          <p:nvPr userDrawn="1"/>
        </p:nvSpPr>
        <p:spPr>
          <a:xfrm rot="16200000">
            <a:off x="1251736" y="1336494"/>
            <a:ext cx="4071888" cy="4944532"/>
          </a:xfrm>
          <a:prstGeom prst="round2Diag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 Placeholder 15">
            <a:extLst>
              <a:ext uri="{FF2B5EF4-FFF2-40B4-BE49-F238E27FC236}">
                <a16:creationId xmlns:a16="http://schemas.microsoft.com/office/drawing/2014/main" id="{9776E5D1-13C8-8B4E-B13F-4E7540FB8AF6}"/>
              </a:ext>
            </a:extLst>
          </p:cNvPr>
          <p:cNvSpPr>
            <a:spLocks noGrp="1"/>
          </p:cNvSpPr>
          <p:nvPr>
            <p:ph type="body" sz="quarter" idx="12"/>
          </p:nvPr>
        </p:nvSpPr>
        <p:spPr>
          <a:xfrm>
            <a:off x="911425" y="2348880"/>
            <a:ext cx="4128459" cy="3024336"/>
          </a:xfrm>
          <a:prstGeom prst="rect">
            <a:avLst/>
          </a:prstGeom>
        </p:spPr>
        <p:txBody>
          <a:bodyPr>
            <a:noAutofit/>
          </a:bodyPr>
          <a:lstStyle>
            <a:lvl1pPr marL="0" indent="0" algn="l">
              <a:buFontTx/>
              <a:buNone/>
              <a:defRPr sz="1800" b="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7" name="TextBox 6">
            <a:extLst>
              <a:ext uri="{FF2B5EF4-FFF2-40B4-BE49-F238E27FC236}">
                <a16:creationId xmlns:a16="http://schemas.microsoft.com/office/drawing/2014/main" id="{79630329-6122-484E-ADA4-5A38BAD4F037}"/>
              </a:ext>
            </a:extLst>
          </p:cNvPr>
          <p:cNvSpPr txBox="1"/>
          <p:nvPr userDrawn="1"/>
        </p:nvSpPr>
        <p:spPr>
          <a:xfrm>
            <a:off x="13026189" y="6439301"/>
            <a:ext cx="31290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27506293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Custom Layout">
    <p:bg>
      <p:bgPr>
        <a:solidFill>
          <a:srgbClr val="DF918A"/>
        </a:solidFill>
        <a:effectLst/>
      </p:bgPr>
    </p:bg>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82829C6B-48A1-6943-A27C-97B2814D54AA}"/>
              </a:ext>
            </a:extLst>
          </p:cNvPr>
          <p:cNvSpPr>
            <a:spLocks noGrp="1"/>
          </p:cNvSpPr>
          <p:nvPr>
            <p:ph type="body" sz="quarter" idx="11"/>
          </p:nvPr>
        </p:nvSpPr>
        <p:spPr>
          <a:xfrm>
            <a:off x="3623735" y="2004538"/>
            <a:ext cx="4944532" cy="2648599"/>
          </a:xfrm>
          <a:prstGeom prst="rect">
            <a:avLst/>
          </a:prstGeom>
        </p:spPr>
        <p:txBody>
          <a:bodyPr>
            <a:noAutofit/>
          </a:bodyPr>
          <a:lstStyle>
            <a:lvl1pPr marL="0" indent="0" algn="l">
              <a:buFontTx/>
              <a:buNone/>
              <a:defRPr sz="1800" b="1">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Tree>
    <p:extLst>
      <p:ext uri="{BB962C8B-B14F-4D97-AF65-F5344CB8AC3E}">
        <p14:creationId xmlns:p14="http://schemas.microsoft.com/office/powerpoint/2010/main" val="20537618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5_Custom Layout">
    <p:bg>
      <p:bgPr>
        <a:solidFill>
          <a:srgbClr val="DF918A"/>
        </a:solidFill>
        <a:effectLst/>
      </p:bgPr>
    </p:bg>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82829C6B-48A1-6943-A27C-97B2814D54AA}"/>
              </a:ext>
            </a:extLst>
          </p:cNvPr>
          <p:cNvSpPr>
            <a:spLocks noGrp="1"/>
          </p:cNvSpPr>
          <p:nvPr>
            <p:ph type="body" sz="quarter" idx="11" hasCustomPrompt="1"/>
          </p:nvPr>
        </p:nvSpPr>
        <p:spPr>
          <a:xfrm>
            <a:off x="3623734" y="2276873"/>
            <a:ext cx="4944532" cy="698745"/>
          </a:xfrm>
          <a:prstGeom prst="rect">
            <a:avLst/>
          </a:prstGeom>
        </p:spPr>
        <p:txBody>
          <a:bodyPr>
            <a:noAutofit/>
          </a:bodyPr>
          <a:lstStyle>
            <a:lvl1pPr marL="0" indent="0" algn="ctr">
              <a:buFontTx/>
              <a:buNone/>
              <a:defRPr sz="4000" b="1">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AU" dirty="0"/>
              <a:t>Thank You</a:t>
            </a:r>
          </a:p>
        </p:txBody>
      </p:sp>
      <p:sp>
        <p:nvSpPr>
          <p:cNvPr id="12" name="TextBox 11">
            <a:extLst>
              <a:ext uri="{FF2B5EF4-FFF2-40B4-BE49-F238E27FC236}">
                <a16:creationId xmlns:a16="http://schemas.microsoft.com/office/drawing/2014/main" id="{1BD5E7FF-3B06-CE47-BAE2-8A738E6E3752}"/>
              </a:ext>
            </a:extLst>
          </p:cNvPr>
          <p:cNvSpPr txBox="1"/>
          <p:nvPr/>
        </p:nvSpPr>
        <p:spPr>
          <a:xfrm>
            <a:off x="4378171" y="4218572"/>
            <a:ext cx="3435658" cy="369332"/>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AU" sz="1800" b="0" i="0" kern="1200" spc="225" dirty="0">
                <a:solidFill>
                  <a:schemeClr val="bg1"/>
                </a:solidFill>
                <a:latin typeface="Arial" panose="020B0604020202020204" pitchFamily="34" charset="0"/>
                <a:ea typeface="Roboto light" pitchFamily="2" charset="0"/>
                <a:cs typeface="Arial" panose="020B0604020202020204" pitchFamily="34" charset="0"/>
              </a:rPr>
              <a:t>www.caritas.org.au</a:t>
            </a:r>
          </a:p>
        </p:txBody>
      </p:sp>
      <p:sp>
        <p:nvSpPr>
          <p:cNvPr id="10" name="Freeform: Shape 3">
            <a:extLst>
              <a:ext uri="{FF2B5EF4-FFF2-40B4-BE49-F238E27FC236}">
                <a16:creationId xmlns:a16="http://schemas.microsoft.com/office/drawing/2014/main" id="{F426E386-A88B-9643-8DBF-4D88CDF2CEDC}"/>
              </a:ext>
            </a:extLst>
          </p:cNvPr>
          <p:cNvSpPr/>
          <p:nvPr/>
        </p:nvSpPr>
        <p:spPr>
          <a:xfrm>
            <a:off x="4499638" y="2076410"/>
            <a:ext cx="276225" cy="276225"/>
          </a:xfrm>
          <a:custGeom>
            <a:avLst/>
            <a:gdLst>
              <a:gd name="connsiteX0" fmla="*/ 114872 w 276225"/>
              <a:gd name="connsiteY0" fmla="*/ 21336 h 276225"/>
              <a:gd name="connsiteX1" fmla="*/ 114872 w 276225"/>
              <a:gd name="connsiteY1" fmla="*/ 100679 h 276225"/>
              <a:gd name="connsiteX2" fmla="*/ 100679 w 276225"/>
              <a:gd name="connsiteY2" fmla="*/ 114872 h 276225"/>
              <a:gd name="connsiteX3" fmla="*/ 21336 w 276225"/>
              <a:gd name="connsiteY3" fmla="*/ 114872 h 276225"/>
              <a:gd name="connsiteX4" fmla="*/ 7144 w 276225"/>
              <a:gd name="connsiteY4" fmla="*/ 129064 h 276225"/>
              <a:gd name="connsiteX5" fmla="*/ 7144 w 276225"/>
              <a:gd name="connsiteY5" fmla="*/ 155258 h 276225"/>
              <a:gd name="connsiteX6" fmla="*/ 21336 w 276225"/>
              <a:gd name="connsiteY6" fmla="*/ 169450 h 276225"/>
              <a:gd name="connsiteX7" fmla="*/ 100679 w 276225"/>
              <a:gd name="connsiteY7" fmla="*/ 169450 h 276225"/>
              <a:gd name="connsiteX8" fmla="*/ 114872 w 276225"/>
              <a:gd name="connsiteY8" fmla="*/ 183642 h 276225"/>
              <a:gd name="connsiteX9" fmla="*/ 114872 w 276225"/>
              <a:gd name="connsiteY9" fmla="*/ 262985 h 276225"/>
              <a:gd name="connsiteX10" fmla="*/ 129064 w 276225"/>
              <a:gd name="connsiteY10" fmla="*/ 277178 h 276225"/>
              <a:gd name="connsiteX11" fmla="*/ 155258 w 276225"/>
              <a:gd name="connsiteY11" fmla="*/ 277178 h 276225"/>
              <a:gd name="connsiteX12" fmla="*/ 169450 w 276225"/>
              <a:gd name="connsiteY12" fmla="*/ 262985 h 276225"/>
              <a:gd name="connsiteX13" fmla="*/ 169450 w 276225"/>
              <a:gd name="connsiteY13" fmla="*/ 183642 h 276225"/>
              <a:gd name="connsiteX14" fmla="*/ 183642 w 276225"/>
              <a:gd name="connsiteY14" fmla="*/ 169450 h 276225"/>
              <a:gd name="connsiteX15" fmla="*/ 262985 w 276225"/>
              <a:gd name="connsiteY15" fmla="*/ 169450 h 276225"/>
              <a:gd name="connsiteX16" fmla="*/ 277178 w 276225"/>
              <a:gd name="connsiteY16" fmla="*/ 155258 h 276225"/>
              <a:gd name="connsiteX17" fmla="*/ 277178 w 276225"/>
              <a:gd name="connsiteY17" fmla="*/ 129064 h 276225"/>
              <a:gd name="connsiteX18" fmla="*/ 262985 w 276225"/>
              <a:gd name="connsiteY18" fmla="*/ 114872 h 276225"/>
              <a:gd name="connsiteX19" fmla="*/ 183642 w 276225"/>
              <a:gd name="connsiteY19" fmla="*/ 114872 h 276225"/>
              <a:gd name="connsiteX20" fmla="*/ 169450 w 276225"/>
              <a:gd name="connsiteY20" fmla="*/ 100679 h 276225"/>
              <a:gd name="connsiteX21" fmla="*/ 169450 w 276225"/>
              <a:gd name="connsiteY21" fmla="*/ 21336 h 276225"/>
              <a:gd name="connsiteX22" fmla="*/ 155258 w 276225"/>
              <a:gd name="connsiteY22" fmla="*/ 7144 h 276225"/>
              <a:gd name="connsiteX23" fmla="*/ 129064 w 276225"/>
              <a:gd name="connsiteY23" fmla="*/ 7144 h 276225"/>
              <a:gd name="connsiteX24" fmla="*/ 114872 w 276225"/>
              <a:gd name="connsiteY24" fmla="*/ 213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225" h="276225">
                <a:moveTo>
                  <a:pt x="114872" y="21336"/>
                </a:moveTo>
                <a:lnTo>
                  <a:pt x="114872" y="100679"/>
                </a:lnTo>
                <a:cubicBezTo>
                  <a:pt x="114872" y="108490"/>
                  <a:pt x="108490" y="114872"/>
                  <a:pt x="100679" y="114872"/>
                </a:cubicBezTo>
                <a:lnTo>
                  <a:pt x="21336" y="114872"/>
                </a:lnTo>
                <a:cubicBezTo>
                  <a:pt x="13526" y="114872"/>
                  <a:pt x="7144" y="121253"/>
                  <a:pt x="7144" y="129064"/>
                </a:cubicBezTo>
                <a:lnTo>
                  <a:pt x="7144" y="155258"/>
                </a:lnTo>
                <a:cubicBezTo>
                  <a:pt x="7144" y="163068"/>
                  <a:pt x="13526" y="169450"/>
                  <a:pt x="21336" y="169450"/>
                </a:cubicBezTo>
                <a:lnTo>
                  <a:pt x="100679" y="169450"/>
                </a:lnTo>
                <a:cubicBezTo>
                  <a:pt x="108490" y="169450"/>
                  <a:pt x="114872" y="175831"/>
                  <a:pt x="114872" y="183642"/>
                </a:cubicBezTo>
                <a:lnTo>
                  <a:pt x="114872" y="262985"/>
                </a:lnTo>
                <a:cubicBezTo>
                  <a:pt x="114872" y="270796"/>
                  <a:pt x="121253" y="277178"/>
                  <a:pt x="129064" y="277178"/>
                </a:cubicBezTo>
                <a:lnTo>
                  <a:pt x="155258" y="277178"/>
                </a:lnTo>
                <a:cubicBezTo>
                  <a:pt x="163068" y="277178"/>
                  <a:pt x="169450" y="270796"/>
                  <a:pt x="169450" y="262985"/>
                </a:cubicBezTo>
                <a:lnTo>
                  <a:pt x="169450" y="183642"/>
                </a:lnTo>
                <a:cubicBezTo>
                  <a:pt x="169450" y="175831"/>
                  <a:pt x="175831" y="169450"/>
                  <a:pt x="183642" y="169450"/>
                </a:cubicBezTo>
                <a:lnTo>
                  <a:pt x="262985" y="169450"/>
                </a:lnTo>
                <a:cubicBezTo>
                  <a:pt x="270796" y="169450"/>
                  <a:pt x="277178" y="163068"/>
                  <a:pt x="277178" y="155258"/>
                </a:cubicBezTo>
                <a:lnTo>
                  <a:pt x="277178" y="129064"/>
                </a:lnTo>
                <a:cubicBezTo>
                  <a:pt x="277178" y="121253"/>
                  <a:pt x="270796" y="114872"/>
                  <a:pt x="262985" y="114872"/>
                </a:cubicBezTo>
                <a:lnTo>
                  <a:pt x="183642" y="114872"/>
                </a:lnTo>
                <a:cubicBezTo>
                  <a:pt x="175831" y="114872"/>
                  <a:pt x="169450" y="108490"/>
                  <a:pt x="169450" y="100679"/>
                </a:cubicBezTo>
                <a:lnTo>
                  <a:pt x="169450" y="21336"/>
                </a:lnTo>
                <a:cubicBezTo>
                  <a:pt x="169450" y="13526"/>
                  <a:pt x="163068" y="7144"/>
                  <a:pt x="155258" y="7144"/>
                </a:cubicBezTo>
                <a:lnTo>
                  <a:pt x="129064" y="7144"/>
                </a:lnTo>
                <a:cubicBezTo>
                  <a:pt x="121253" y="7144"/>
                  <a:pt x="114872" y="13526"/>
                  <a:pt x="114872" y="21336"/>
                </a:cubicBezTo>
                <a:close/>
              </a:path>
            </a:pathLst>
          </a:custGeom>
          <a:solidFill>
            <a:schemeClr val="bg1"/>
          </a:solidFill>
          <a:ln w="9525" cap="flat">
            <a:noFill/>
            <a:prstDash val="solid"/>
            <a:miter/>
          </a:ln>
        </p:spPr>
        <p:txBody>
          <a:bodyPr rtlCol="0" anchor="ctr"/>
          <a:lstStyle/>
          <a:p>
            <a:endParaRPr lang="en-AU"/>
          </a:p>
        </p:txBody>
      </p:sp>
      <p:pic>
        <p:nvPicPr>
          <p:cNvPr id="2" name="Picture 1">
            <a:extLst>
              <a:ext uri="{FF2B5EF4-FFF2-40B4-BE49-F238E27FC236}">
                <a16:creationId xmlns:a16="http://schemas.microsoft.com/office/drawing/2014/main" id="{D7391A73-72E7-9D48-BB43-16F1429F02A7}"/>
              </a:ext>
            </a:extLst>
          </p:cNvPr>
          <p:cNvPicPr>
            <a:picLocks noChangeAspect="1"/>
          </p:cNvPicPr>
          <p:nvPr/>
        </p:nvPicPr>
        <p:blipFill>
          <a:blip r:embed="rId2"/>
          <a:stretch>
            <a:fillRect/>
          </a:stretch>
        </p:blipFill>
        <p:spPr>
          <a:xfrm>
            <a:off x="4569096" y="3153669"/>
            <a:ext cx="3053808" cy="837935"/>
          </a:xfrm>
          <a:prstGeom prst="rect">
            <a:avLst/>
          </a:prstGeom>
        </p:spPr>
      </p:pic>
    </p:spTree>
    <p:extLst>
      <p:ext uri="{BB962C8B-B14F-4D97-AF65-F5344CB8AC3E}">
        <p14:creationId xmlns:p14="http://schemas.microsoft.com/office/powerpoint/2010/main" val="22883405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22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1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b"/>
          <a:lstStyle>
            <a:lvl1pPr algn="l">
              <a:defRPr sz="4000" b="1" cap="all" baseline="0">
                <a:solidFill>
                  <a:srgbClr val="0C244C"/>
                </a:solidFill>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581473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b"/>
          <a:lstStyle>
            <a:lvl1pPr algn="l">
              <a:defRPr sz="4000" b="1" cap="all" baseline="0">
                <a:solidFill>
                  <a:schemeClr val="bg1"/>
                </a:solidFill>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13" name="Picture Placeholder 4">
            <a:extLst>
              <a:ext uri="{FF2B5EF4-FFF2-40B4-BE49-F238E27FC236}">
                <a16:creationId xmlns:a16="http://schemas.microsoft.com/office/drawing/2014/main" id="{AD61DED6-6F59-4313-9750-39CDEA464BCF}"/>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1110220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b"/>
          <a:lstStyle>
            <a:lvl1pPr algn="l">
              <a:defRPr sz="4000" b="1" cap="all" baseline="0">
                <a:solidFill>
                  <a:schemeClr val="bg1"/>
                </a:solidFill>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13" name="Picture Placeholder 4">
            <a:extLst>
              <a:ext uri="{FF2B5EF4-FFF2-40B4-BE49-F238E27FC236}">
                <a16:creationId xmlns:a16="http://schemas.microsoft.com/office/drawing/2014/main" id="{42EEBFC7-1BF6-4349-B248-522AAC0AE8C3}"/>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366034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3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2070A-43F5-524F-8B4B-F879177CF3FC}"/>
              </a:ext>
            </a:extLst>
          </p:cNvPr>
          <p:cNvSpPr/>
          <p:nvPr/>
        </p:nvSpPr>
        <p:spPr>
          <a:xfrm>
            <a:off x="0" y="2974999"/>
            <a:ext cx="12192000" cy="326231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7" name="Group 6">
            <a:extLst>
              <a:ext uri="{FF2B5EF4-FFF2-40B4-BE49-F238E27FC236}">
                <a16:creationId xmlns:a16="http://schemas.microsoft.com/office/drawing/2014/main" id="{9C230445-4E83-DA40-8B38-F9B8B119014C}"/>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9" name="Freeform: Shape 6">
              <a:extLst>
                <a:ext uri="{FF2B5EF4-FFF2-40B4-BE49-F238E27FC236}">
                  <a16:creationId xmlns:a16="http://schemas.microsoft.com/office/drawing/2014/main" id="{AD7F5AD0-263A-F948-94CF-36844078F80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10" name="Group 9">
              <a:extLst>
                <a:ext uri="{FF2B5EF4-FFF2-40B4-BE49-F238E27FC236}">
                  <a16:creationId xmlns:a16="http://schemas.microsoft.com/office/drawing/2014/main" id="{A0C96EDF-E8E0-A647-B7B7-BCC69BA24108}"/>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BF9E1123-EAC0-0E4F-8573-3846DF9DCFC9}"/>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12" name="Freeform: Shape 8">
                <a:extLst>
                  <a:ext uri="{FF2B5EF4-FFF2-40B4-BE49-F238E27FC236}">
                    <a16:creationId xmlns:a16="http://schemas.microsoft.com/office/drawing/2014/main" id="{03565007-B6D2-384B-8497-CC1F8BB98F4B}"/>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13" name="Freeform: Shape 9">
                <a:extLst>
                  <a:ext uri="{FF2B5EF4-FFF2-40B4-BE49-F238E27FC236}">
                    <a16:creationId xmlns:a16="http://schemas.microsoft.com/office/drawing/2014/main" id="{9F0D25B2-F528-AB4B-BDF6-0F581246996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14" name="Freeform: Shape 10">
                <a:extLst>
                  <a:ext uri="{FF2B5EF4-FFF2-40B4-BE49-F238E27FC236}">
                    <a16:creationId xmlns:a16="http://schemas.microsoft.com/office/drawing/2014/main" id="{60CFEEE9-3D0B-C644-94BB-8D812E6B800C}"/>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5" name="Picture Placeholder 4">
            <a:extLst>
              <a:ext uri="{FF2B5EF4-FFF2-40B4-BE49-F238E27FC236}">
                <a16:creationId xmlns:a16="http://schemas.microsoft.com/office/drawing/2014/main" id="{7D191CCF-438D-F24C-A190-38082FD0F0AE}"/>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24" name="Title 1">
            <a:extLst>
              <a:ext uri="{FF2B5EF4-FFF2-40B4-BE49-F238E27FC236}">
                <a16:creationId xmlns:a16="http://schemas.microsoft.com/office/drawing/2014/main" id="{DB7B3968-B42F-264E-9858-F96AD0256636}"/>
              </a:ext>
            </a:extLst>
          </p:cNvPr>
          <p:cNvSpPr>
            <a:spLocks noGrp="1"/>
          </p:cNvSpPr>
          <p:nvPr>
            <p:ph type="ctrTitle" hasCustomPrompt="1"/>
          </p:nvPr>
        </p:nvSpPr>
        <p:spPr>
          <a:xfrm>
            <a:off x="408871" y="3256100"/>
            <a:ext cx="9144000" cy="1440160"/>
          </a:xfrm>
          <a:prstGeom prst="rect">
            <a:avLst/>
          </a:prstGeom>
        </p:spPr>
        <p:txBody>
          <a:bodyPr anchor="b"/>
          <a:lstStyle>
            <a:lvl1pPr algn="l">
              <a:defRPr sz="4000" b="1" cap="all" baseline="0">
                <a:solidFill>
                  <a:schemeClr val="bg1"/>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20742315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image" Target="../media/image2.emf"/><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 name="bg object 17">
            <a:extLst>
              <a:ext uri="{FF2B5EF4-FFF2-40B4-BE49-F238E27FC236}">
                <a16:creationId xmlns:a16="http://schemas.microsoft.com/office/drawing/2014/main" id="{6242D198-E2DD-0341-A688-39C5FF3F8A86}"/>
              </a:ext>
            </a:extLst>
          </p:cNvPr>
          <p:cNvSpPr/>
          <p:nvPr/>
        </p:nvSpPr>
        <p:spPr>
          <a:xfrm>
            <a:off x="0" y="6309322"/>
            <a:ext cx="12192000" cy="548679"/>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800" dirty="0"/>
          </a:p>
        </p:txBody>
      </p:sp>
      <p:pic>
        <p:nvPicPr>
          <p:cNvPr id="3" name="Picture 2">
            <a:extLst>
              <a:ext uri="{FF2B5EF4-FFF2-40B4-BE49-F238E27FC236}">
                <a16:creationId xmlns:a16="http://schemas.microsoft.com/office/drawing/2014/main" id="{883246BC-366E-CA46-8DD2-A93F93232E15}"/>
              </a:ext>
            </a:extLst>
          </p:cNvPr>
          <p:cNvPicPr>
            <a:picLocks noChangeAspect="1"/>
          </p:cNvPicPr>
          <p:nvPr/>
        </p:nvPicPr>
        <p:blipFill>
          <a:blip r:embed="rId60"/>
          <a:stretch>
            <a:fillRect/>
          </a:stretch>
        </p:blipFill>
        <p:spPr>
          <a:xfrm>
            <a:off x="10848528" y="6414549"/>
            <a:ext cx="1138684" cy="338223"/>
          </a:xfrm>
          <a:prstGeom prst="rect">
            <a:avLst/>
          </a:prstGeom>
        </p:spPr>
      </p:pic>
      <p:sp>
        <p:nvSpPr>
          <p:cNvPr id="4" name="bg object 17">
            <a:extLst>
              <a:ext uri="{FF2B5EF4-FFF2-40B4-BE49-F238E27FC236}">
                <a16:creationId xmlns:a16="http://schemas.microsoft.com/office/drawing/2014/main" id="{5CEE8032-5385-D94F-965F-00187829DB18}"/>
              </a:ext>
            </a:extLst>
          </p:cNvPr>
          <p:cNvSpPr/>
          <p:nvPr userDrawn="1"/>
        </p:nvSpPr>
        <p:spPr>
          <a:xfrm>
            <a:off x="0" y="6237312"/>
            <a:ext cx="12192000" cy="620693"/>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800" dirty="0"/>
          </a:p>
        </p:txBody>
      </p:sp>
      <p:pic>
        <p:nvPicPr>
          <p:cNvPr id="5" name="Picture 4">
            <a:extLst>
              <a:ext uri="{FF2B5EF4-FFF2-40B4-BE49-F238E27FC236}">
                <a16:creationId xmlns:a16="http://schemas.microsoft.com/office/drawing/2014/main" id="{2D4C7B6A-48AC-2145-8341-AE54C36320F8}"/>
              </a:ext>
            </a:extLst>
          </p:cNvPr>
          <p:cNvPicPr>
            <a:picLocks noChangeAspect="1"/>
          </p:cNvPicPr>
          <p:nvPr userDrawn="1"/>
        </p:nvPicPr>
        <p:blipFill>
          <a:blip r:embed="rId61"/>
          <a:stretch>
            <a:fillRect/>
          </a:stretch>
        </p:blipFill>
        <p:spPr>
          <a:xfrm>
            <a:off x="10776520" y="6378546"/>
            <a:ext cx="1210692" cy="359611"/>
          </a:xfrm>
          <a:prstGeom prst="rect">
            <a:avLst/>
          </a:prstGeom>
        </p:spPr>
      </p:pic>
    </p:spTree>
    <p:extLst>
      <p:ext uri="{BB962C8B-B14F-4D97-AF65-F5344CB8AC3E}">
        <p14:creationId xmlns:p14="http://schemas.microsoft.com/office/powerpoint/2010/main" val="746531459"/>
      </p:ext>
    </p:extLst>
  </p:cSld>
  <p:clrMap bg1="lt1" tx1="dk1" bg2="lt2" tx2="dk2" accent1="accent1" accent2="accent2" accent3="accent3" accent4="accent4" accent5="accent5" accent6="accent6" hlink="hlink" folHlink="folHlink"/>
  <p:sldLayoutIdLst>
    <p:sldLayoutId id="2147483758" r:id="rId1"/>
    <p:sldLayoutId id="2147483765" r:id="rId2"/>
    <p:sldLayoutId id="2147483759" r:id="rId3"/>
    <p:sldLayoutId id="2147483766" r:id="rId4"/>
    <p:sldLayoutId id="2147483760" r:id="rId5"/>
    <p:sldLayoutId id="2147483761" r:id="rId6"/>
    <p:sldLayoutId id="2147483762" r:id="rId7"/>
    <p:sldLayoutId id="2147483763" r:id="rId8"/>
    <p:sldLayoutId id="2147483764"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 id="2147483780" r:id="rId23"/>
    <p:sldLayoutId id="2147483781" r:id="rId24"/>
    <p:sldLayoutId id="2147483782" r:id="rId25"/>
    <p:sldLayoutId id="2147483783" r:id="rId26"/>
    <p:sldLayoutId id="2147483784" r:id="rId27"/>
    <p:sldLayoutId id="2147483785" r:id="rId28"/>
    <p:sldLayoutId id="2147483786" r:id="rId29"/>
    <p:sldLayoutId id="2147483787" r:id="rId30"/>
    <p:sldLayoutId id="2147483788" r:id="rId31"/>
    <p:sldLayoutId id="2147483789" r:id="rId32"/>
    <p:sldLayoutId id="2147483790" r:id="rId33"/>
    <p:sldLayoutId id="2147483791" r:id="rId34"/>
    <p:sldLayoutId id="2147483792" r:id="rId35"/>
    <p:sldLayoutId id="2147483793" r:id="rId36"/>
    <p:sldLayoutId id="2147483794" r:id="rId37"/>
    <p:sldLayoutId id="2147483795" r:id="rId38"/>
    <p:sldLayoutId id="2147483796" r:id="rId39"/>
    <p:sldLayoutId id="2147483797" r:id="rId40"/>
    <p:sldLayoutId id="2147483798" r:id="rId41"/>
    <p:sldLayoutId id="2147483799" r:id="rId42"/>
    <p:sldLayoutId id="2147483800" r:id="rId43"/>
    <p:sldLayoutId id="2147483801" r:id="rId44"/>
    <p:sldLayoutId id="2147483802" r:id="rId45"/>
    <p:sldLayoutId id="2147483803" r:id="rId46"/>
    <p:sldLayoutId id="2147483804" r:id="rId47"/>
    <p:sldLayoutId id="2147483805" r:id="rId48"/>
    <p:sldLayoutId id="2147483806" r:id="rId49"/>
    <p:sldLayoutId id="2147483807" r:id="rId50"/>
    <p:sldLayoutId id="2147483808" r:id="rId51"/>
    <p:sldLayoutId id="2147483809" r:id="rId52"/>
    <p:sldLayoutId id="2147483810" r:id="rId53"/>
    <p:sldLayoutId id="2147483811" r:id="rId54"/>
    <p:sldLayoutId id="2147483812" r:id="rId55"/>
    <p:sldLayoutId id="2147483813" r:id="rId56"/>
    <p:sldLayoutId id="2147483814" r:id="rId57"/>
    <p:sldLayoutId id="2147483815" r:id="rId5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aritas.org.au/about/copyright"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8.xml"/><Relationship Id="rId18" Type="http://schemas.openxmlformats.org/officeDocument/2006/relationships/image" Target="../media/image26.svg"/><Relationship Id="rId3" Type="http://schemas.openxmlformats.org/officeDocument/2006/relationships/image" Target="../media/image8.jpeg"/><Relationship Id="rId7" Type="http://schemas.openxmlformats.org/officeDocument/2006/relationships/slide" Target="slide10.xml"/><Relationship Id="rId12" Type="http://schemas.openxmlformats.org/officeDocument/2006/relationships/image" Target="../media/image16.svg"/><Relationship Id="rId17" Type="http://schemas.openxmlformats.org/officeDocument/2006/relationships/image" Target="../media/image12.svg"/><Relationship Id="rId2" Type="http://schemas.openxmlformats.org/officeDocument/2006/relationships/notesSlide" Target="../notesSlides/notesSlide11.xml"/><Relationship Id="rId16" Type="http://schemas.openxmlformats.org/officeDocument/2006/relationships/image" Target="../media/image11.png"/><Relationship Id="rId1" Type="http://schemas.openxmlformats.org/officeDocument/2006/relationships/slideLayout" Target="../slideLayouts/slideLayout58.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slide" Target="slide9.xml"/><Relationship Id="rId10" Type="http://schemas.openxmlformats.org/officeDocument/2006/relationships/slide" Target="slide11.xml"/><Relationship Id="rId4" Type="http://schemas.openxmlformats.org/officeDocument/2006/relationships/slide" Target="slide6.xml"/><Relationship Id="rId9" Type="http://schemas.openxmlformats.org/officeDocument/2006/relationships/image" Target="../media/image14.svg"/><Relationship Id="rId1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slide" Target="slide16.xml"/><Relationship Id="rId18" Type="http://schemas.openxmlformats.org/officeDocument/2006/relationships/image" Target="../media/image37.svg"/><Relationship Id="rId3" Type="http://schemas.openxmlformats.org/officeDocument/2006/relationships/image" Target="../media/image27.jpeg"/><Relationship Id="rId21" Type="http://schemas.openxmlformats.org/officeDocument/2006/relationships/image" Target="../media/image39.svg"/><Relationship Id="rId7" Type="http://schemas.openxmlformats.org/officeDocument/2006/relationships/slide" Target="slide18.xml"/><Relationship Id="rId12" Type="http://schemas.openxmlformats.org/officeDocument/2006/relationships/image" Target="../media/image33.svg"/><Relationship Id="rId17" Type="http://schemas.openxmlformats.org/officeDocument/2006/relationships/image" Target="../media/image36.png"/><Relationship Id="rId2" Type="http://schemas.openxmlformats.org/officeDocument/2006/relationships/notesSlide" Target="../notesSlides/notesSlide12.xml"/><Relationship Id="rId16" Type="http://schemas.openxmlformats.org/officeDocument/2006/relationships/slide" Target="slide17.xml"/><Relationship Id="rId20" Type="http://schemas.openxmlformats.org/officeDocument/2006/relationships/image" Target="../media/image38.png"/><Relationship Id="rId1" Type="http://schemas.openxmlformats.org/officeDocument/2006/relationships/slideLayout" Target="../slideLayouts/slideLayout58.xml"/><Relationship Id="rId6" Type="http://schemas.openxmlformats.org/officeDocument/2006/relationships/image" Target="../media/image29.svg"/><Relationship Id="rId11" Type="http://schemas.openxmlformats.org/officeDocument/2006/relationships/image" Target="../media/image32.png"/><Relationship Id="rId24" Type="http://schemas.openxmlformats.org/officeDocument/2006/relationships/slide" Target="slide21.xml"/><Relationship Id="rId5" Type="http://schemas.openxmlformats.org/officeDocument/2006/relationships/image" Target="../media/image28.png"/><Relationship Id="rId15" Type="http://schemas.openxmlformats.org/officeDocument/2006/relationships/image" Target="../media/image35.svg"/><Relationship Id="rId23" Type="http://schemas.openxmlformats.org/officeDocument/2006/relationships/image" Target="../media/image40.png"/><Relationship Id="rId10" Type="http://schemas.openxmlformats.org/officeDocument/2006/relationships/slide" Target="slide19.xml"/><Relationship Id="rId19" Type="http://schemas.openxmlformats.org/officeDocument/2006/relationships/slide" Target="slide15.xml"/><Relationship Id="rId4" Type="http://schemas.openxmlformats.org/officeDocument/2006/relationships/slide" Target="slide14.xml"/><Relationship Id="rId9" Type="http://schemas.openxmlformats.org/officeDocument/2006/relationships/image" Target="../media/image31.svg"/><Relationship Id="rId14" Type="http://schemas.openxmlformats.org/officeDocument/2006/relationships/image" Target="../media/image34.png"/><Relationship Id="rId22" Type="http://schemas.openxmlformats.org/officeDocument/2006/relationships/slide" Target="slide20.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slide" Target="slide13.xml"/><Relationship Id="rId2" Type="http://schemas.openxmlformats.org/officeDocument/2006/relationships/notesSlide" Target="../notesSlides/notesSlide13.xml"/><Relationship Id="rId1" Type="http://schemas.openxmlformats.org/officeDocument/2006/relationships/slideLayout" Target="../slideLayouts/slideLayout48.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9.sv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slide" Target="slide13.xml"/><Relationship Id="rId2" Type="http://schemas.openxmlformats.org/officeDocument/2006/relationships/notesSlide" Target="../notesSlides/notesSlide14.xml"/><Relationship Id="rId1" Type="http://schemas.openxmlformats.org/officeDocument/2006/relationships/slideLayout" Target="../slideLayouts/slideLayout48.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19.sv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slide" Target="slide13.xml"/><Relationship Id="rId2" Type="http://schemas.openxmlformats.org/officeDocument/2006/relationships/notesSlide" Target="../notesSlides/notesSlide15.xml"/><Relationship Id="rId1" Type="http://schemas.openxmlformats.org/officeDocument/2006/relationships/slideLayout" Target="../slideLayouts/slideLayout48.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35.sv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slide" Target="slide13.xml"/><Relationship Id="rId2" Type="http://schemas.openxmlformats.org/officeDocument/2006/relationships/notesSlide" Target="../notesSlides/notesSlide16.xml"/><Relationship Id="rId1" Type="http://schemas.openxmlformats.org/officeDocument/2006/relationships/slideLayout" Target="../slideLayouts/slideLayout48.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37.sv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slide" Target="slide13.xml"/><Relationship Id="rId2" Type="http://schemas.openxmlformats.org/officeDocument/2006/relationships/notesSlide" Target="../notesSlides/notesSlide17.xml"/><Relationship Id="rId1" Type="http://schemas.openxmlformats.org/officeDocument/2006/relationships/slideLayout" Target="../slideLayouts/slideLayout48.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31.sv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slide" Target="slide13.xml"/><Relationship Id="rId2" Type="http://schemas.openxmlformats.org/officeDocument/2006/relationships/notesSlide" Target="../notesSlides/notesSlide18.xml"/><Relationship Id="rId1" Type="http://schemas.openxmlformats.org/officeDocument/2006/relationships/slideLayout" Target="../slideLayouts/slideLayout48.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33.sv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8.xml"/><Relationship Id="rId5" Type="http://schemas.openxmlformats.org/officeDocument/2006/relationships/slide" Target="slide13.xml"/><Relationship Id="rId4" Type="http://schemas.openxmlformats.org/officeDocument/2006/relationships/image" Target="../media/image19.svg"/></Relationships>
</file>

<file path=ppt/slides/_rels/slide21.xml.rels><?xml version="1.0" encoding="UTF-8" standalone="yes"?>
<Relationships xmlns="http://schemas.openxmlformats.org/package/2006/relationships"><Relationship Id="rId8" Type="http://schemas.openxmlformats.org/officeDocument/2006/relationships/hyperlink" Target="http://www.caritas.org.au/sign-up/education/" TargetMode="External"/><Relationship Id="rId3" Type="http://schemas.openxmlformats.org/officeDocument/2006/relationships/hyperlink" Target="https://www.caritas.org.au/resources/school-resources/poverty-primary/" TargetMode="External"/><Relationship Id="rId7" Type="http://schemas.openxmlformats.org/officeDocument/2006/relationships/hyperlink" Target="mailto:education@caritas.org.au" TargetMode="External"/><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hyperlink" Target="https://www.caritas.org.au/resources/school-resources/" TargetMode="External"/><Relationship Id="rId5" Type="http://schemas.openxmlformats.org/officeDocument/2006/relationships/hyperlink" Target="https://www.caritas.org.au/resources/school-resources/prayer-service-poverty-primary/" TargetMode="External"/><Relationship Id="rId10" Type="http://schemas.openxmlformats.org/officeDocument/2006/relationships/image" Target="../media/image41.png"/><Relationship Id="rId4" Type="http://schemas.openxmlformats.org/officeDocument/2006/relationships/hyperlink" Target="https://www.caritas.org.au/resources/school-resources/poverty-in-our-world-primary-lessons/" TargetMode="External"/><Relationship Id="rId9"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14.svg"/><Relationship Id="rId18" Type="http://schemas.openxmlformats.org/officeDocument/2006/relationships/image" Target="../media/image17.png"/><Relationship Id="rId3" Type="http://schemas.openxmlformats.org/officeDocument/2006/relationships/image" Target="../media/image8.jpeg"/><Relationship Id="rId21" Type="http://schemas.openxmlformats.org/officeDocument/2006/relationships/image" Target="../media/image19.svg"/><Relationship Id="rId7" Type="http://schemas.openxmlformats.org/officeDocument/2006/relationships/slide" Target="slide14.xml"/><Relationship Id="rId12" Type="http://schemas.openxmlformats.org/officeDocument/2006/relationships/image" Target="../media/image13.png"/><Relationship Id="rId17" Type="http://schemas.openxmlformats.org/officeDocument/2006/relationships/slide" Target="slide8.xml"/><Relationship Id="rId2" Type="http://schemas.openxmlformats.org/officeDocument/2006/relationships/notesSlide" Target="../notesSlides/notesSlide4.xml"/><Relationship Id="rId16" Type="http://schemas.openxmlformats.org/officeDocument/2006/relationships/image" Target="../media/image16.svg"/><Relationship Id="rId20" Type="http://schemas.openxmlformats.org/officeDocument/2006/relationships/image" Target="../media/image18.png"/><Relationship Id="rId1" Type="http://schemas.openxmlformats.org/officeDocument/2006/relationships/slideLayout" Target="../slideLayouts/slideLayout58.xml"/><Relationship Id="rId6" Type="http://schemas.openxmlformats.org/officeDocument/2006/relationships/image" Target="../media/image10.svg"/><Relationship Id="rId11" Type="http://schemas.openxmlformats.org/officeDocument/2006/relationships/slide" Target="slide10.xml"/><Relationship Id="rId5" Type="http://schemas.openxmlformats.org/officeDocument/2006/relationships/image" Target="../media/image9.png"/><Relationship Id="rId15" Type="http://schemas.openxmlformats.org/officeDocument/2006/relationships/image" Target="../media/image15.png"/><Relationship Id="rId10" Type="http://schemas.openxmlformats.org/officeDocument/2006/relationships/image" Target="../media/image12.svg"/><Relationship Id="rId19" Type="http://schemas.openxmlformats.org/officeDocument/2006/relationships/slide" Target="slide13.xml"/><Relationship Id="rId4" Type="http://schemas.openxmlformats.org/officeDocument/2006/relationships/slide" Target="slide6.xml"/><Relationship Id="rId9" Type="http://schemas.openxmlformats.org/officeDocument/2006/relationships/image" Target="../media/image11.png"/><Relationship Id="rId14" Type="http://schemas.openxmlformats.org/officeDocument/2006/relationships/slide" Target="slide11.xml"/><Relationship Id="rId22" Type="http://schemas.openxmlformats.org/officeDocument/2006/relationships/slide" Target="slide7.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44D5378-3633-6C46-B8B0-B67E7E1B8D37}"/>
              </a:ext>
            </a:extLst>
          </p:cNvPr>
          <p:cNvSpPr>
            <a:spLocks noGrp="1"/>
          </p:cNvSpPr>
          <p:nvPr>
            <p:ph type="title"/>
          </p:nvPr>
        </p:nvSpPr>
        <p:spPr>
          <a:xfrm>
            <a:off x="924849" y="396400"/>
            <a:ext cx="10693325" cy="468243"/>
          </a:xfrm>
        </p:spPr>
        <p:txBody>
          <a:bodyPr/>
          <a:lstStyle/>
          <a:p>
            <a:r>
              <a:rPr lang="en-US" dirty="0">
                <a:solidFill>
                  <a:srgbClr val="0C244C"/>
                </a:solidFill>
              </a:rPr>
              <a:t>How to use this resource</a:t>
            </a:r>
          </a:p>
        </p:txBody>
      </p:sp>
      <p:sp>
        <p:nvSpPr>
          <p:cNvPr id="2" name="Text Placeholder 1">
            <a:extLst>
              <a:ext uri="{FF2B5EF4-FFF2-40B4-BE49-F238E27FC236}">
                <a16:creationId xmlns:a16="http://schemas.microsoft.com/office/drawing/2014/main" id="{C1B38D87-85FB-834F-9EB4-6C17892AAF41}"/>
              </a:ext>
            </a:extLst>
          </p:cNvPr>
          <p:cNvSpPr>
            <a:spLocks noGrp="1"/>
          </p:cNvSpPr>
          <p:nvPr>
            <p:ph type="body" sz="quarter" idx="10"/>
          </p:nvPr>
        </p:nvSpPr>
        <p:spPr>
          <a:xfrm>
            <a:off x="1039728" y="1412777"/>
            <a:ext cx="10144638" cy="3259992"/>
          </a:xfrm>
        </p:spPr>
        <p:txBody>
          <a:bodyPr/>
          <a:lstStyle/>
          <a:p>
            <a:pPr>
              <a:lnSpc>
                <a:spcPct val="100000"/>
              </a:lnSpc>
              <a:spcAft>
                <a:spcPts val="1088"/>
              </a:spcAft>
            </a:pPr>
            <a:r>
              <a:rPr lang="en-AU" sz="1632" dirty="0">
                <a:latin typeface="Arial" panose="020B0604020202020204" pitchFamily="34" charset="0"/>
                <a:ea typeface="Roboto" pitchFamily="2" charset="0"/>
              </a:rPr>
              <a:t>This resource is intended as a source of information for teaching and learning about issues surrounding poverty across several curriculum areas and units. The points raised will be explored further in the teaching resources found at the end of these slides.</a:t>
            </a:r>
          </a:p>
          <a:p>
            <a:pPr>
              <a:lnSpc>
                <a:spcPct val="100000"/>
              </a:lnSpc>
              <a:spcAft>
                <a:spcPts val="1088"/>
              </a:spcAft>
            </a:pPr>
            <a:r>
              <a:rPr lang="en-AU" sz="1632" b="1" dirty="0">
                <a:latin typeface="Arial" panose="020B0604020202020204" pitchFamily="34" charset="0"/>
                <a:ea typeface="Roboto" pitchFamily="2" charset="0"/>
              </a:rPr>
              <a:t>Please refer to the ‘Notes’ section of this presentation for additional information and source references. </a:t>
            </a:r>
          </a:p>
          <a:p>
            <a:pPr>
              <a:lnSpc>
                <a:spcPct val="100000"/>
              </a:lnSpc>
              <a:spcAft>
                <a:spcPts val="1088"/>
              </a:spcAft>
            </a:pPr>
            <a:r>
              <a:rPr lang="en-AU" sz="1632" dirty="0">
                <a:latin typeface="Arial" panose="020B0604020202020204" pitchFamily="34" charset="0"/>
                <a:ea typeface="Roboto" pitchFamily="2" charset="0"/>
              </a:rPr>
              <a:t>It is our hope that you will take part/all of these slides and use them in a way that best suits your purposes. If you do edit this presentation, please ensure content and photos from this resources remain with the appropriate credit to Caritas Australia and the photographers.</a:t>
            </a:r>
            <a:r>
              <a:rPr lang="en-AU" sz="1451" dirty="0">
                <a:latin typeface="Arial" panose="020B0604020202020204" pitchFamily="34" charset="0"/>
                <a:ea typeface="Roboto" pitchFamily="2" charset="0"/>
              </a:rPr>
              <a:t> </a:t>
            </a:r>
          </a:p>
          <a:p>
            <a:pPr>
              <a:lnSpc>
                <a:spcPct val="100000"/>
              </a:lnSpc>
            </a:pPr>
            <a:endParaRPr lang="en-AU" dirty="0">
              <a:solidFill>
                <a:srgbClr val="0C244C"/>
              </a:solidFill>
            </a:endParaRPr>
          </a:p>
          <a:p>
            <a:pPr>
              <a:lnSpc>
                <a:spcPct val="100000"/>
              </a:lnSpc>
            </a:pPr>
            <a:endParaRPr lang="en-US" dirty="0">
              <a:solidFill>
                <a:srgbClr val="0C244C"/>
              </a:solidFill>
            </a:endParaRPr>
          </a:p>
        </p:txBody>
      </p:sp>
      <p:sp>
        <p:nvSpPr>
          <p:cNvPr id="3" name="Text Placeholder 2">
            <a:extLst>
              <a:ext uri="{FF2B5EF4-FFF2-40B4-BE49-F238E27FC236}">
                <a16:creationId xmlns:a16="http://schemas.microsoft.com/office/drawing/2014/main" id="{CDD627EB-665E-CD40-8091-68D3A99F0919}"/>
              </a:ext>
            </a:extLst>
          </p:cNvPr>
          <p:cNvSpPr>
            <a:spLocks noGrp="1"/>
          </p:cNvSpPr>
          <p:nvPr>
            <p:ph type="body" sz="quarter" idx="4294967295"/>
          </p:nvPr>
        </p:nvSpPr>
        <p:spPr>
          <a:xfrm>
            <a:off x="1043637" y="4693692"/>
            <a:ext cx="10140728" cy="819102"/>
          </a:xfrm>
          <a:prstGeom prst="rect">
            <a:avLst/>
          </a:prstGeom>
        </p:spPr>
        <p:txBody>
          <a:bodyPr lIns="82918" tIns="41459" rIns="82918" bIns="41459" anchor="t"/>
          <a:lstStyle/>
          <a:p>
            <a:pPr marL="0" marR="197485" indent="0">
              <a:lnSpc>
                <a:spcPct val="115700"/>
              </a:lnSpc>
              <a:spcBef>
                <a:spcPts val="85"/>
              </a:spcBef>
              <a:buNone/>
            </a:pPr>
            <a:r>
              <a:rPr lang="en-AU" sz="950" b="1" spc="-5" dirty="0">
                <a:solidFill>
                  <a:srgbClr val="0C244C"/>
                </a:solidFill>
                <a:latin typeface="Arial" panose="020B0604020202020204" pitchFamily="34" charset="0"/>
                <a:ea typeface="Roboto"/>
              </a:rPr>
              <a:t>Note: </a:t>
            </a:r>
            <a:r>
              <a:rPr lang="en-AU" sz="950" dirty="0">
                <a:solidFill>
                  <a:srgbClr val="0C244C"/>
                </a:solidFill>
                <a:latin typeface="Arial" panose="020B0604020202020204" pitchFamily="34" charset="0"/>
                <a:ea typeface="Roboto"/>
              </a:rPr>
              <a:t>This PowerPoint is </a:t>
            </a:r>
            <a:r>
              <a:rPr lang="en-AU" sz="950" spc="-5" dirty="0">
                <a:solidFill>
                  <a:srgbClr val="0C244C"/>
                </a:solidFill>
                <a:latin typeface="Arial" panose="020B0604020202020204" pitchFamily="34" charset="0"/>
                <a:ea typeface="Roboto"/>
              </a:rPr>
              <a:t>editable </a:t>
            </a:r>
            <a:r>
              <a:rPr lang="en-AU" sz="950" dirty="0">
                <a:solidFill>
                  <a:srgbClr val="0C244C"/>
                </a:solidFill>
                <a:latin typeface="Arial" panose="020B0604020202020204" pitchFamily="34" charset="0"/>
                <a:ea typeface="Roboto"/>
              </a:rPr>
              <a:t>so you can </a:t>
            </a:r>
            <a:r>
              <a:rPr lang="en-AU" sz="950" spc="-5" dirty="0">
                <a:solidFill>
                  <a:srgbClr val="0C244C"/>
                </a:solidFill>
                <a:latin typeface="Arial" panose="020B0604020202020204" pitchFamily="34" charset="0"/>
                <a:ea typeface="Roboto"/>
              </a:rPr>
              <a:t>adapt it </a:t>
            </a:r>
            <a:r>
              <a:rPr lang="en-AU" sz="950" dirty="0">
                <a:solidFill>
                  <a:srgbClr val="0C244C"/>
                </a:solidFill>
                <a:latin typeface="Arial" panose="020B0604020202020204" pitchFamily="34" charset="0"/>
                <a:ea typeface="Roboto"/>
              </a:rPr>
              <a:t>to your </a:t>
            </a:r>
            <a:r>
              <a:rPr lang="en-AU" sz="950" spc="-5" dirty="0">
                <a:solidFill>
                  <a:srgbClr val="0C244C"/>
                </a:solidFill>
                <a:latin typeface="Arial" panose="020B0604020202020204" pitchFamily="34" charset="0"/>
                <a:ea typeface="Roboto"/>
              </a:rPr>
              <a:t>needs. </a:t>
            </a:r>
            <a:r>
              <a:rPr lang="en-AU" sz="950" dirty="0">
                <a:solidFill>
                  <a:srgbClr val="0C244C"/>
                </a:solidFill>
                <a:latin typeface="Arial" panose="020B0604020202020204" pitchFamily="34" charset="0"/>
                <a:ea typeface="Roboto"/>
              </a:rPr>
              <a:t>If you </a:t>
            </a:r>
            <a:r>
              <a:rPr lang="en-AU" sz="950" spc="-5" dirty="0">
                <a:solidFill>
                  <a:srgbClr val="0C244C"/>
                </a:solidFill>
                <a:latin typeface="Arial" panose="020B0604020202020204" pitchFamily="34" charset="0"/>
                <a:ea typeface="Roboto"/>
              </a:rPr>
              <a:t>do edit </a:t>
            </a:r>
            <a:r>
              <a:rPr lang="en-AU" sz="950" dirty="0">
                <a:solidFill>
                  <a:srgbClr val="0C244C"/>
                </a:solidFill>
                <a:latin typeface="Arial" panose="020B0604020202020204" pitchFamily="34" charset="0"/>
                <a:ea typeface="Roboto"/>
              </a:rPr>
              <a:t>this resource, </a:t>
            </a:r>
            <a:r>
              <a:rPr lang="en-AU" sz="950" spc="-5" dirty="0">
                <a:solidFill>
                  <a:srgbClr val="0C244C"/>
                </a:solidFill>
                <a:latin typeface="Arial" panose="020B0604020202020204" pitchFamily="34" charset="0"/>
                <a:ea typeface="Roboto"/>
              </a:rPr>
              <a:t>please ensure </a:t>
            </a:r>
            <a:r>
              <a:rPr lang="en-AU" sz="950" dirty="0">
                <a:solidFill>
                  <a:srgbClr val="0C244C"/>
                </a:solidFill>
                <a:latin typeface="Arial" panose="020B0604020202020204" pitchFamily="34" charset="0"/>
                <a:ea typeface="Roboto"/>
              </a:rPr>
              <a:t>content </a:t>
            </a:r>
            <a:r>
              <a:rPr lang="en-AU" sz="950" spc="-5" dirty="0">
                <a:solidFill>
                  <a:srgbClr val="0C244C"/>
                </a:solidFill>
                <a:latin typeface="Arial" panose="020B0604020202020204" pitchFamily="34" charset="0"/>
                <a:ea typeface="Roboto"/>
              </a:rPr>
              <a:t>and photos </a:t>
            </a:r>
            <a:r>
              <a:rPr lang="en-AU" sz="950" dirty="0">
                <a:solidFill>
                  <a:srgbClr val="0C244C"/>
                </a:solidFill>
                <a:latin typeface="Arial" panose="020B0604020202020204" pitchFamily="34" charset="0"/>
                <a:ea typeface="Roboto"/>
              </a:rPr>
              <a:t>remain </a:t>
            </a:r>
            <a:r>
              <a:rPr lang="en-AU" sz="950" spc="-5" dirty="0">
                <a:solidFill>
                  <a:srgbClr val="0C244C"/>
                </a:solidFill>
                <a:latin typeface="Arial" panose="020B0604020202020204" pitchFamily="34" charset="0"/>
                <a:ea typeface="Roboto"/>
              </a:rPr>
              <a:t>with </a:t>
            </a:r>
            <a:r>
              <a:rPr lang="en-AU" sz="950" dirty="0">
                <a:solidFill>
                  <a:srgbClr val="0C244C"/>
                </a:solidFill>
                <a:latin typeface="Arial" panose="020B0604020202020204" pitchFamily="34" charset="0"/>
                <a:ea typeface="Roboto"/>
              </a:rPr>
              <a:t>the </a:t>
            </a:r>
            <a:r>
              <a:rPr lang="en-AU" sz="950" spc="-5" dirty="0">
                <a:solidFill>
                  <a:srgbClr val="0C244C"/>
                </a:solidFill>
                <a:latin typeface="Arial" panose="020B0604020202020204" pitchFamily="34" charset="0"/>
                <a:ea typeface="Roboto"/>
              </a:rPr>
              <a:t>appropriate </a:t>
            </a:r>
            <a:r>
              <a:rPr lang="en-AU" sz="950" dirty="0">
                <a:solidFill>
                  <a:srgbClr val="0C244C"/>
                </a:solidFill>
                <a:latin typeface="Arial" panose="020B0604020202020204" pitchFamily="34" charset="0"/>
                <a:ea typeface="Roboto"/>
              </a:rPr>
              <a:t>credit to </a:t>
            </a:r>
            <a:r>
              <a:rPr lang="en-AU" sz="950" spc="-5" dirty="0">
                <a:solidFill>
                  <a:srgbClr val="0C244C"/>
                </a:solidFill>
                <a:latin typeface="Arial" panose="020B0604020202020204" pitchFamily="34" charset="0"/>
                <a:ea typeface="Roboto"/>
              </a:rPr>
              <a:t>Caritas </a:t>
            </a:r>
            <a:r>
              <a:rPr lang="en-AU" sz="950" dirty="0">
                <a:solidFill>
                  <a:srgbClr val="0C244C"/>
                </a:solidFill>
                <a:latin typeface="Arial" panose="020B0604020202020204" pitchFamily="34" charset="0"/>
                <a:ea typeface="Roboto"/>
              </a:rPr>
              <a:t>Australia </a:t>
            </a:r>
            <a:r>
              <a:rPr lang="en-AU" sz="950" spc="-5" dirty="0">
                <a:solidFill>
                  <a:srgbClr val="0C244C"/>
                </a:solidFill>
                <a:latin typeface="Arial" panose="020B0604020202020204" pitchFamily="34" charset="0"/>
                <a:ea typeface="Roboto"/>
              </a:rPr>
              <a:t>and </a:t>
            </a:r>
            <a:r>
              <a:rPr lang="en-AU" sz="950" dirty="0">
                <a:solidFill>
                  <a:srgbClr val="0C244C"/>
                </a:solidFill>
                <a:latin typeface="Arial" panose="020B0604020202020204" pitchFamily="34" charset="0"/>
                <a:ea typeface="Roboto"/>
              </a:rPr>
              <a:t>the</a:t>
            </a:r>
            <a:r>
              <a:rPr lang="en-AU" sz="950" spc="-85" dirty="0">
                <a:solidFill>
                  <a:srgbClr val="0C244C"/>
                </a:solidFill>
                <a:latin typeface="Arial" panose="020B0604020202020204" pitchFamily="34" charset="0"/>
                <a:ea typeface="Roboto"/>
              </a:rPr>
              <a:t> </a:t>
            </a:r>
            <a:r>
              <a:rPr lang="en-AU" sz="950" spc="-5" dirty="0">
                <a:solidFill>
                  <a:srgbClr val="0C244C"/>
                </a:solidFill>
                <a:latin typeface="Arial" panose="020B0604020202020204" pitchFamily="34" charset="0"/>
                <a:ea typeface="Roboto"/>
              </a:rPr>
              <a:t>photographers.</a:t>
            </a:r>
            <a:endParaRPr lang="en-AU" sz="950" dirty="0">
              <a:solidFill>
                <a:srgbClr val="0C244C"/>
              </a:solidFill>
              <a:latin typeface="Arial" panose="020B0604020202020204" pitchFamily="34" charset="0"/>
              <a:ea typeface="Roboto"/>
            </a:endParaRPr>
          </a:p>
          <a:p>
            <a:pPr marL="0" marR="3810" indent="0">
              <a:lnSpc>
                <a:spcPct val="115700"/>
              </a:lnSpc>
              <a:spcBef>
                <a:spcPts val="483"/>
              </a:spcBef>
              <a:buNone/>
            </a:pPr>
            <a:r>
              <a:rPr lang="en-AU" sz="950" b="1" spc="-5" dirty="0">
                <a:solidFill>
                  <a:srgbClr val="0C244C"/>
                </a:solidFill>
                <a:latin typeface="Arial"/>
                <a:ea typeface="Roboto"/>
                <a:cs typeface="Arial"/>
              </a:rPr>
              <a:t>Copyright </a:t>
            </a:r>
            <a:r>
              <a:rPr lang="en-AU" sz="950" b="1" dirty="0">
                <a:solidFill>
                  <a:srgbClr val="0C244C"/>
                </a:solidFill>
                <a:latin typeface="Arial"/>
                <a:ea typeface="Roboto"/>
                <a:cs typeface="Arial"/>
              </a:rPr>
              <a:t>Policy: </a:t>
            </a:r>
            <a:r>
              <a:rPr lang="en-AU" sz="950" dirty="0">
                <a:solidFill>
                  <a:srgbClr val="0C244C"/>
                </a:solidFill>
                <a:latin typeface="Arial"/>
                <a:ea typeface="Roboto"/>
                <a:cs typeface="Arial"/>
              </a:rPr>
              <a:t>Material </a:t>
            </a:r>
            <a:r>
              <a:rPr lang="en-AU" sz="950" spc="-5" dirty="0">
                <a:solidFill>
                  <a:srgbClr val="0C244C"/>
                </a:solidFill>
                <a:latin typeface="Arial"/>
                <a:ea typeface="Roboto"/>
                <a:cs typeface="Arial"/>
              </a:rPr>
              <a:t>within our</a:t>
            </a:r>
            <a:r>
              <a:rPr lang="en-AU" sz="950" dirty="0">
                <a:solidFill>
                  <a:srgbClr val="0C244C"/>
                </a:solidFill>
                <a:latin typeface="Arial"/>
                <a:ea typeface="Roboto"/>
                <a:cs typeface="Arial"/>
              </a:rPr>
              <a:t> resources</a:t>
            </a:r>
            <a:r>
              <a:rPr lang="en-AU" sz="950" spc="-5" dirty="0">
                <a:solidFill>
                  <a:srgbClr val="0C244C"/>
                </a:solidFill>
                <a:latin typeface="Arial"/>
                <a:ea typeface="Roboto"/>
                <a:cs typeface="Arial"/>
              </a:rPr>
              <a:t> </a:t>
            </a:r>
            <a:r>
              <a:rPr lang="en-AU" sz="950" dirty="0">
                <a:solidFill>
                  <a:srgbClr val="0C244C"/>
                </a:solidFill>
                <a:latin typeface="Arial"/>
                <a:ea typeface="Roboto"/>
                <a:cs typeface="Arial"/>
              </a:rPr>
              <a:t>come from a variety </a:t>
            </a:r>
            <a:r>
              <a:rPr lang="en-AU" sz="950" spc="-5" dirty="0">
                <a:solidFill>
                  <a:srgbClr val="0C244C"/>
                </a:solidFill>
                <a:latin typeface="Arial"/>
                <a:ea typeface="Roboto"/>
                <a:cs typeface="Arial"/>
              </a:rPr>
              <a:t>of </a:t>
            </a:r>
            <a:r>
              <a:rPr lang="en-AU" sz="950" dirty="0">
                <a:solidFill>
                  <a:srgbClr val="0C244C"/>
                </a:solidFill>
                <a:latin typeface="Arial"/>
                <a:ea typeface="Roboto"/>
                <a:cs typeface="Arial"/>
              </a:rPr>
              <a:t>sources </a:t>
            </a:r>
            <a:r>
              <a:rPr lang="en-AU" sz="950" spc="-5" dirty="0">
                <a:solidFill>
                  <a:srgbClr val="0C244C"/>
                </a:solidFill>
                <a:latin typeface="Arial"/>
                <a:ea typeface="Roboto"/>
                <a:cs typeface="Arial"/>
              </a:rPr>
              <a:t>and authors, including Caritas Australia staff </a:t>
            </a:r>
            <a:r>
              <a:rPr lang="en-AU" sz="950" dirty="0">
                <a:solidFill>
                  <a:srgbClr val="0C244C"/>
                </a:solidFill>
                <a:latin typeface="Arial"/>
                <a:ea typeface="Roboto"/>
                <a:cs typeface="Arial"/>
              </a:rPr>
              <a:t>volunteers, </a:t>
            </a:r>
            <a:r>
              <a:rPr lang="en-AU" sz="950" spc="-5" dirty="0">
                <a:solidFill>
                  <a:srgbClr val="0C244C"/>
                </a:solidFill>
                <a:latin typeface="Arial"/>
                <a:ea typeface="Roboto"/>
                <a:cs typeface="Arial"/>
              </a:rPr>
              <a:t>overseas partners and news organisations. </a:t>
            </a:r>
            <a:r>
              <a:rPr lang="en-AU" sz="950" dirty="0">
                <a:solidFill>
                  <a:srgbClr val="0C244C"/>
                </a:solidFill>
                <a:latin typeface="Arial"/>
                <a:ea typeface="Roboto"/>
                <a:cs typeface="Arial"/>
              </a:rPr>
              <a:t>These resources </a:t>
            </a:r>
            <a:r>
              <a:rPr lang="en-AU" sz="950" spc="-5" dirty="0">
                <a:solidFill>
                  <a:srgbClr val="0C244C"/>
                </a:solidFill>
                <a:latin typeface="Arial"/>
                <a:ea typeface="Roboto"/>
                <a:cs typeface="Arial"/>
              </a:rPr>
              <a:t>and </a:t>
            </a:r>
            <a:r>
              <a:rPr lang="en-AU" sz="950" dirty="0">
                <a:solidFill>
                  <a:srgbClr val="0C244C"/>
                </a:solidFill>
                <a:latin typeface="Arial"/>
                <a:ea typeface="Roboto"/>
                <a:cs typeface="Arial"/>
              </a:rPr>
              <a:t>the </a:t>
            </a:r>
            <a:r>
              <a:rPr lang="en-AU" sz="950" spc="-5" dirty="0">
                <a:solidFill>
                  <a:srgbClr val="0C244C"/>
                </a:solidFill>
                <a:latin typeface="Arial"/>
                <a:ea typeface="Roboto"/>
                <a:cs typeface="Arial"/>
              </a:rPr>
              <a:t>information, names, images, pictures, logos are provided </a:t>
            </a:r>
            <a:r>
              <a:rPr lang="en-AU" sz="950" dirty="0">
                <a:solidFill>
                  <a:srgbClr val="0C244C"/>
                </a:solidFill>
                <a:latin typeface="Arial"/>
                <a:ea typeface="Roboto"/>
                <a:cs typeface="Arial"/>
              </a:rPr>
              <a:t>“as </a:t>
            </a:r>
            <a:r>
              <a:rPr lang="en-AU" sz="950" spc="-5" dirty="0">
                <a:solidFill>
                  <a:srgbClr val="0C244C"/>
                </a:solidFill>
                <a:latin typeface="Arial"/>
                <a:ea typeface="Roboto"/>
                <a:cs typeface="Arial"/>
              </a:rPr>
              <a:t>is”, without </a:t>
            </a:r>
            <a:r>
              <a:rPr lang="en-AU" sz="950" spc="-13" dirty="0">
                <a:solidFill>
                  <a:srgbClr val="0C244C"/>
                </a:solidFill>
                <a:latin typeface="Arial"/>
                <a:ea typeface="Roboto"/>
                <a:cs typeface="Arial"/>
              </a:rPr>
              <a:t>warranty. </a:t>
            </a:r>
            <a:r>
              <a:rPr lang="en-AU" sz="950" dirty="0">
                <a:solidFill>
                  <a:srgbClr val="0C244C"/>
                </a:solidFill>
                <a:latin typeface="Arial"/>
                <a:ea typeface="Roboto"/>
                <a:cs typeface="Arial"/>
              </a:rPr>
              <a:t>Any mistakes </a:t>
            </a:r>
            <a:r>
              <a:rPr lang="en-AU" sz="950" spc="-5" dirty="0">
                <a:solidFill>
                  <a:srgbClr val="0C244C"/>
                </a:solidFill>
                <a:latin typeface="Arial"/>
                <a:ea typeface="Roboto"/>
                <a:cs typeface="Arial"/>
              </a:rPr>
              <a:t>brought </a:t>
            </a:r>
            <a:r>
              <a:rPr lang="en-AU" sz="950" dirty="0">
                <a:solidFill>
                  <a:srgbClr val="0C244C"/>
                </a:solidFill>
                <a:latin typeface="Arial"/>
                <a:ea typeface="Roboto"/>
                <a:cs typeface="Arial"/>
              </a:rPr>
              <a:t>to the </a:t>
            </a:r>
            <a:r>
              <a:rPr lang="en-AU" sz="950" spc="-5" dirty="0">
                <a:solidFill>
                  <a:srgbClr val="0C244C"/>
                </a:solidFill>
                <a:latin typeface="Arial"/>
                <a:ea typeface="Roboto"/>
                <a:cs typeface="Arial"/>
              </a:rPr>
              <a:t>attention of Caritas </a:t>
            </a:r>
            <a:r>
              <a:rPr lang="en-AU" sz="950" dirty="0">
                <a:solidFill>
                  <a:srgbClr val="0C244C"/>
                </a:solidFill>
                <a:latin typeface="Arial"/>
                <a:ea typeface="Roboto"/>
                <a:cs typeface="Arial"/>
              </a:rPr>
              <a:t>Australia</a:t>
            </a:r>
            <a:r>
              <a:rPr lang="en-AU" sz="950" spc="-77" dirty="0">
                <a:solidFill>
                  <a:srgbClr val="0C244C"/>
                </a:solidFill>
                <a:latin typeface="Arial"/>
                <a:ea typeface="Roboto"/>
                <a:cs typeface="Arial"/>
              </a:rPr>
              <a:t> </a:t>
            </a:r>
            <a:r>
              <a:rPr lang="en-AU" sz="950" spc="-5" dirty="0">
                <a:solidFill>
                  <a:srgbClr val="0C244C"/>
                </a:solidFill>
                <a:latin typeface="Arial"/>
                <a:ea typeface="Roboto"/>
                <a:cs typeface="Arial"/>
              </a:rPr>
              <a:t>will</a:t>
            </a:r>
            <a:r>
              <a:rPr lang="en-AU" sz="950" dirty="0">
                <a:solidFill>
                  <a:srgbClr val="0C244C"/>
                </a:solidFill>
                <a:latin typeface="Arial"/>
                <a:ea typeface="Roboto"/>
                <a:cs typeface="Arial"/>
              </a:rPr>
              <a:t> </a:t>
            </a:r>
            <a:r>
              <a:rPr lang="en-AU" sz="950" spc="-5" dirty="0">
                <a:solidFill>
                  <a:srgbClr val="0C244C"/>
                </a:solidFill>
                <a:latin typeface="Arial"/>
                <a:ea typeface="Roboto"/>
                <a:cs typeface="Arial"/>
              </a:rPr>
              <a:t>be </a:t>
            </a:r>
            <a:r>
              <a:rPr lang="en-AU" sz="950" dirty="0">
                <a:solidFill>
                  <a:srgbClr val="0C244C"/>
                </a:solidFill>
                <a:latin typeface="Arial"/>
                <a:ea typeface="Roboto"/>
                <a:cs typeface="Arial"/>
              </a:rPr>
              <a:t>corrected </a:t>
            </a:r>
            <a:r>
              <a:rPr lang="en-AU" sz="950" spc="-5" dirty="0">
                <a:solidFill>
                  <a:srgbClr val="0C244C"/>
                </a:solidFill>
                <a:latin typeface="Arial"/>
                <a:ea typeface="Roboto"/>
                <a:cs typeface="Arial"/>
              </a:rPr>
              <a:t>as </a:t>
            </a:r>
            <a:r>
              <a:rPr lang="en-AU" sz="950" dirty="0">
                <a:solidFill>
                  <a:srgbClr val="0C244C"/>
                </a:solidFill>
                <a:latin typeface="Arial"/>
                <a:ea typeface="Roboto"/>
                <a:cs typeface="Arial"/>
              </a:rPr>
              <a:t>soon </a:t>
            </a:r>
            <a:r>
              <a:rPr lang="en-AU" sz="950" spc="-5" dirty="0">
                <a:solidFill>
                  <a:srgbClr val="0C244C"/>
                </a:solidFill>
                <a:latin typeface="Arial"/>
                <a:ea typeface="Roboto"/>
                <a:cs typeface="Arial"/>
              </a:rPr>
              <a:t>as possible. </a:t>
            </a:r>
            <a:r>
              <a:rPr lang="en-AU" sz="950" spc="-43" dirty="0">
                <a:solidFill>
                  <a:srgbClr val="0C244C"/>
                </a:solidFill>
                <a:latin typeface="Arial"/>
                <a:ea typeface="Roboto"/>
                <a:cs typeface="Arial"/>
              </a:rPr>
              <a:t>To </a:t>
            </a:r>
            <a:r>
              <a:rPr lang="en-AU" sz="950" dirty="0">
                <a:solidFill>
                  <a:srgbClr val="0C244C"/>
                </a:solidFill>
                <a:latin typeface="Arial"/>
                <a:ea typeface="Roboto"/>
                <a:cs typeface="Arial"/>
              </a:rPr>
              <a:t>review the full </a:t>
            </a:r>
            <a:r>
              <a:rPr lang="en-AU" sz="950" spc="-5" dirty="0">
                <a:solidFill>
                  <a:srgbClr val="0C244C"/>
                </a:solidFill>
                <a:latin typeface="Arial"/>
                <a:ea typeface="Roboto"/>
                <a:cs typeface="Arial"/>
              </a:rPr>
              <a:t>Caritas Australia Copyright </a:t>
            </a:r>
            <a:r>
              <a:rPr lang="en-AU" sz="950" spc="-8" dirty="0">
                <a:solidFill>
                  <a:srgbClr val="0C244C"/>
                </a:solidFill>
                <a:latin typeface="Arial"/>
                <a:ea typeface="Roboto"/>
                <a:cs typeface="Arial"/>
              </a:rPr>
              <a:t>Policy, </a:t>
            </a:r>
            <a:r>
              <a:rPr lang="en-AU" sz="950" spc="-5" dirty="0">
                <a:solidFill>
                  <a:srgbClr val="0C244C"/>
                </a:solidFill>
                <a:latin typeface="Arial"/>
                <a:ea typeface="Roboto"/>
                <a:cs typeface="Arial"/>
              </a:rPr>
              <a:t>please </a:t>
            </a:r>
            <a:r>
              <a:rPr lang="en-AU" sz="950" dirty="0">
                <a:solidFill>
                  <a:srgbClr val="0C244C"/>
                </a:solidFill>
                <a:latin typeface="Arial"/>
                <a:ea typeface="Roboto"/>
                <a:cs typeface="Arial"/>
              </a:rPr>
              <a:t>visit: </a:t>
            </a:r>
            <a:r>
              <a:rPr lang="en-AU" sz="950" u="sng" dirty="0">
                <a:solidFill>
                  <a:srgbClr val="0C244C"/>
                </a:solidFill>
                <a:latin typeface="Arial"/>
                <a:ea typeface="Roboto"/>
                <a:cs typeface="Arial"/>
                <a:hlinkClick r:id="rId3">
                  <a:extLst>
                    <a:ext uri="{A12FA001-AC4F-418D-AE19-62706E023703}">
                      <ahyp:hlinkClr xmlns:ahyp="http://schemas.microsoft.com/office/drawing/2018/hyperlinkcolor" val="tx"/>
                    </a:ext>
                  </a:extLst>
                </a:hlinkClick>
              </a:rPr>
              <a:t>Caritas Australia</a:t>
            </a:r>
            <a:r>
              <a:rPr lang="en-AU" sz="950" dirty="0">
                <a:solidFill>
                  <a:srgbClr val="0C244C"/>
                </a:solidFill>
                <a:latin typeface="Arial"/>
                <a:ea typeface="Roboto"/>
                <a:cs typeface="Arial"/>
              </a:rPr>
              <a:t>​</a:t>
            </a:r>
          </a:p>
        </p:txBody>
      </p:sp>
      <p:sp>
        <p:nvSpPr>
          <p:cNvPr id="17" name="bg object 21">
            <a:extLst>
              <a:ext uri="{FF2B5EF4-FFF2-40B4-BE49-F238E27FC236}">
                <a16:creationId xmlns:a16="http://schemas.microsoft.com/office/drawing/2014/main" id="{7FABDA24-8B7D-5B4B-A717-C9408C980F02}"/>
              </a:ext>
            </a:extLst>
          </p:cNvPr>
          <p:cNvSpPr>
            <a:spLocks noChangeAspect="1"/>
          </p:cNvSpPr>
          <p:nvPr/>
        </p:nvSpPr>
        <p:spPr>
          <a:xfrm>
            <a:off x="479597" y="457776"/>
            <a:ext cx="345963" cy="345491"/>
          </a:xfrm>
          <a:prstGeom prst="rect">
            <a:avLst/>
          </a:prstGeom>
          <a:blipFill>
            <a:blip r:embed="rId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632"/>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E8D047A7-0804-4305-84EE-AA0153EACA59}"/>
              </a:ext>
            </a:extLst>
          </p:cNvPr>
          <p:cNvPicPr>
            <a:picLocks noGrp="1" noChangeAspect="1"/>
          </p:cNvPicPr>
          <p:nvPr>
            <p:ph type="pic" sz="quarter" idx="12"/>
          </p:nvPr>
        </p:nvPicPr>
        <p:blipFill>
          <a:blip r:embed="rId3" cstate="print">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89121EEE-3456-41E1-8901-5FEF1FF57314}"/>
              </a:ext>
            </a:extLst>
          </p:cNvPr>
          <p:cNvSpPr>
            <a:spLocks noGrp="1"/>
          </p:cNvSpPr>
          <p:nvPr>
            <p:ph type="body" sz="quarter" idx="11"/>
          </p:nvPr>
        </p:nvSpPr>
        <p:spPr>
          <a:xfrm>
            <a:off x="6647386" y="5661248"/>
            <a:ext cx="4959785" cy="440101"/>
          </a:xfrm>
        </p:spPr>
        <p:txBody>
          <a:bodyPr/>
          <a:lstStyle/>
          <a:p>
            <a:r>
              <a:rPr lang="en-AU" kern="0" dirty="0">
                <a:solidFill>
                  <a:sysClr val="windowText" lastClr="000000"/>
                </a:solidFill>
                <a:latin typeface="Arial" panose="020B0604020202020204" pitchFamily="34" charset="0"/>
                <a:ea typeface="Roboto" pitchFamily="2" charset="0"/>
              </a:rPr>
              <a:t>Halima shows her daughter how to wash her hands correctly outside their shelter in a Rohingya refugee camp in Bangladesh. </a:t>
            </a:r>
            <a:r>
              <a:rPr lang="en-AU" b="1" dirty="0"/>
              <a:t>Photo</a:t>
            </a:r>
            <a:r>
              <a:rPr lang="en-AU" dirty="0"/>
              <a:t>: Caritas Bangladesh</a:t>
            </a:r>
          </a:p>
        </p:txBody>
      </p:sp>
      <p:sp>
        <p:nvSpPr>
          <p:cNvPr id="4" name="Text Placeholder 3">
            <a:extLst>
              <a:ext uri="{FF2B5EF4-FFF2-40B4-BE49-F238E27FC236}">
                <a16:creationId xmlns:a16="http://schemas.microsoft.com/office/drawing/2014/main" id="{57CDB115-134B-4F56-B068-074EF99D6654}"/>
              </a:ext>
            </a:extLst>
          </p:cNvPr>
          <p:cNvSpPr>
            <a:spLocks noGrp="1"/>
          </p:cNvSpPr>
          <p:nvPr>
            <p:ph type="body" sz="quarter" idx="10"/>
          </p:nvPr>
        </p:nvSpPr>
        <p:spPr/>
        <p:txBody>
          <a:bodyPr lIns="91440" tIns="45720" rIns="91440" bIns="45720" anchor="t"/>
          <a:lstStyle/>
          <a:p>
            <a:pPr defTabSz="457200">
              <a:spcBef>
                <a:spcPts val="0"/>
              </a:spcBef>
            </a:pPr>
            <a:r>
              <a:rPr lang="en-AU" sz="3600" b="1" dirty="0">
                <a:solidFill>
                  <a:srgbClr val="C3DDD7"/>
                </a:solidFill>
                <a:latin typeface="Arial" panose="020B0604020202020204" pitchFamily="34" charset="0"/>
                <a:ea typeface="Roboto"/>
              </a:rPr>
              <a:t>2 billion</a:t>
            </a:r>
          </a:p>
          <a:p>
            <a:pPr defTabSz="457200">
              <a:spcBef>
                <a:spcPts val="800"/>
              </a:spcBef>
            </a:pPr>
            <a:r>
              <a:rPr lang="en-AU" sz="2800" dirty="0">
                <a:solidFill>
                  <a:srgbClr val="0C244C"/>
                </a:solidFill>
                <a:latin typeface="Arial" panose="020B0604020202020204" pitchFamily="34" charset="0"/>
                <a:ea typeface="Roboto" pitchFamily="2" charset="0"/>
              </a:rPr>
              <a:t>people do not have access to a decent toilet.</a:t>
            </a:r>
          </a:p>
          <a:p>
            <a:endParaRPr lang="en-AU" sz="2800" dirty="0"/>
          </a:p>
        </p:txBody>
      </p:sp>
      <p:sp>
        <p:nvSpPr>
          <p:cNvPr id="5" name="Title 4">
            <a:extLst>
              <a:ext uri="{FF2B5EF4-FFF2-40B4-BE49-F238E27FC236}">
                <a16:creationId xmlns:a16="http://schemas.microsoft.com/office/drawing/2014/main" id="{F3E4BB55-79D0-43A7-BBDA-E78F7EBA231F}"/>
              </a:ext>
            </a:extLst>
          </p:cNvPr>
          <p:cNvSpPr>
            <a:spLocks noGrp="1"/>
          </p:cNvSpPr>
          <p:nvPr>
            <p:ph type="title"/>
          </p:nvPr>
        </p:nvSpPr>
        <p:spPr/>
        <p:txBody>
          <a:bodyPr/>
          <a:lstStyle/>
          <a:p>
            <a:r>
              <a:rPr lang="en-AU" dirty="0"/>
              <a:t>Sanitation</a:t>
            </a:r>
          </a:p>
        </p:txBody>
      </p:sp>
      <p:pic>
        <p:nvPicPr>
          <p:cNvPr id="6" name="Graphic 5" descr="Line arrow Straight">
            <a:hlinkClick r:id="rId4" action="ppaction://hlinksldjump"/>
            <a:extLst>
              <a:ext uri="{FF2B5EF4-FFF2-40B4-BE49-F238E27FC236}">
                <a16:creationId xmlns:a16="http://schemas.microsoft.com/office/drawing/2014/main" id="{6A1DA1EC-7362-45D0-8956-537D137A3D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0848528" y="5492080"/>
            <a:ext cx="914400" cy="914400"/>
          </a:xfrm>
          <a:prstGeom prst="rect">
            <a:avLst/>
          </a:prstGeom>
        </p:spPr>
      </p:pic>
    </p:spTree>
    <p:extLst>
      <p:ext uri="{BB962C8B-B14F-4D97-AF65-F5344CB8AC3E}">
        <p14:creationId xmlns:p14="http://schemas.microsoft.com/office/powerpoint/2010/main" val="1174361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E0A0CE-9AAE-4B3E-BB4C-1CEC2316C768}"/>
              </a:ext>
            </a:extLst>
          </p:cNvPr>
          <p:cNvSpPr>
            <a:spLocks noGrp="1"/>
          </p:cNvSpPr>
          <p:nvPr>
            <p:ph type="body" sz="quarter" idx="10"/>
          </p:nvPr>
        </p:nvSpPr>
        <p:spPr/>
        <p:txBody>
          <a:bodyPr lIns="91440" tIns="45720" rIns="91440" bIns="45720" anchor="t"/>
          <a:lstStyle/>
          <a:p>
            <a:pPr defTabSz="457200">
              <a:lnSpc>
                <a:spcPct val="100000"/>
              </a:lnSpc>
              <a:spcBef>
                <a:spcPts val="0"/>
              </a:spcBef>
            </a:pPr>
            <a:r>
              <a:rPr lang="en-AU" sz="3600" b="1" dirty="0">
                <a:solidFill>
                  <a:srgbClr val="63B1A4"/>
                </a:solidFill>
                <a:latin typeface="Arial" panose="020B0604020202020204" pitchFamily="34" charset="0"/>
                <a:ea typeface="Roboto"/>
              </a:rPr>
              <a:t>59 million</a:t>
            </a:r>
          </a:p>
          <a:p>
            <a:pPr defTabSz="457200">
              <a:lnSpc>
                <a:spcPct val="100000"/>
              </a:lnSpc>
              <a:spcBef>
                <a:spcPts val="800"/>
              </a:spcBef>
            </a:pPr>
            <a:r>
              <a:rPr lang="en-AU" sz="2800" dirty="0">
                <a:latin typeface="Arial" panose="020B0604020202020204" pitchFamily="34" charset="0"/>
                <a:ea typeface="Roboto" pitchFamily="2" charset="0"/>
              </a:rPr>
              <a:t>primary-school-aged children do not go to school.</a:t>
            </a:r>
            <a:endParaRPr lang="en-AU" sz="2800" dirty="0">
              <a:latin typeface="Arial" panose="020B0604020202020204" pitchFamily="34" charset="0"/>
              <a:ea typeface="Roboto" pitchFamily="2" charset="0"/>
              <a:cs typeface="Arial" panose="020B0604020202020204" pitchFamily="34" charset="0"/>
            </a:endParaRPr>
          </a:p>
          <a:p>
            <a:endParaRPr lang="en-AU" dirty="0"/>
          </a:p>
        </p:txBody>
      </p:sp>
      <p:sp>
        <p:nvSpPr>
          <p:cNvPr id="3" name="Text Placeholder 2">
            <a:extLst>
              <a:ext uri="{FF2B5EF4-FFF2-40B4-BE49-F238E27FC236}">
                <a16:creationId xmlns:a16="http://schemas.microsoft.com/office/drawing/2014/main" id="{D2D75F96-80EF-4627-8B4B-8C13200F81CE}"/>
              </a:ext>
            </a:extLst>
          </p:cNvPr>
          <p:cNvSpPr>
            <a:spLocks noGrp="1"/>
          </p:cNvSpPr>
          <p:nvPr>
            <p:ph type="body" sz="quarter" idx="11"/>
          </p:nvPr>
        </p:nvSpPr>
        <p:spPr>
          <a:xfrm>
            <a:off x="6647386" y="5661248"/>
            <a:ext cx="4959785" cy="224078"/>
          </a:xfrm>
        </p:spPr>
        <p:txBody>
          <a:bodyPr/>
          <a:lstStyle/>
          <a:p>
            <a:r>
              <a:rPr lang="en-AU" dirty="0" err="1"/>
              <a:t>Marvelous</a:t>
            </a:r>
            <a:r>
              <a:rPr lang="en-AU" dirty="0"/>
              <a:t>, Primary School Headmaster, is seen teaching students in Zimbabwe.</a:t>
            </a:r>
            <a:r>
              <a:rPr lang="en-AU" dirty="0">
                <a:latin typeface="Arial" panose="020B0604020202020204" pitchFamily="34" charset="0"/>
                <a:ea typeface="Roboto" pitchFamily="2" charset="0"/>
              </a:rPr>
              <a:t> </a:t>
            </a:r>
            <a:br>
              <a:rPr lang="en-AU" dirty="0">
                <a:latin typeface="Arial" panose="020B0604020202020204" pitchFamily="34" charset="0"/>
                <a:ea typeface="Roboto" pitchFamily="2" charset="0"/>
              </a:rPr>
            </a:br>
            <a:r>
              <a:rPr lang="en-AU" dirty="0"/>
              <a:t>Photo: Richard Wainwright</a:t>
            </a:r>
          </a:p>
        </p:txBody>
      </p:sp>
      <p:pic>
        <p:nvPicPr>
          <p:cNvPr id="7" name="Picture Placeholder 6">
            <a:extLst>
              <a:ext uri="{FF2B5EF4-FFF2-40B4-BE49-F238E27FC236}">
                <a16:creationId xmlns:a16="http://schemas.microsoft.com/office/drawing/2014/main" id="{F95A2707-1703-4E91-99AF-D14ACCF5D113}"/>
              </a:ext>
            </a:extLst>
          </p:cNvPr>
          <p:cNvPicPr>
            <a:picLocks noGrp="1" noChangeAspect="1"/>
          </p:cNvPicPr>
          <p:nvPr>
            <p:ph type="pic" sz="quarter" idx="12"/>
          </p:nvPr>
        </p:nvPicPr>
        <p:blipFill>
          <a:blip r:embed="rId3" cstate="print">
            <a:extLst>
              <a:ext uri="{28A0092B-C50C-407E-A947-70E740481C1C}">
                <a14:useLocalDpi xmlns:a14="http://schemas.microsoft.com/office/drawing/2010/main"/>
              </a:ext>
            </a:extLst>
          </a:blip>
          <a:srcRect/>
          <a:stretch>
            <a:fillRect/>
          </a:stretch>
        </p:blipFill>
        <p:spPr/>
      </p:pic>
      <p:sp>
        <p:nvSpPr>
          <p:cNvPr id="5" name="Title 4">
            <a:extLst>
              <a:ext uri="{FF2B5EF4-FFF2-40B4-BE49-F238E27FC236}">
                <a16:creationId xmlns:a16="http://schemas.microsoft.com/office/drawing/2014/main" id="{E7F5F35B-018B-4D51-9C2E-A02B26C00C8A}"/>
              </a:ext>
            </a:extLst>
          </p:cNvPr>
          <p:cNvSpPr>
            <a:spLocks noGrp="1"/>
          </p:cNvSpPr>
          <p:nvPr>
            <p:ph type="title"/>
          </p:nvPr>
        </p:nvSpPr>
        <p:spPr/>
        <p:txBody>
          <a:bodyPr/>
          <a:lstStyle/>
          <a:p>
            <a:r>
              <a:rPr lang="en-AU" dirty="0">
                <a:solidFill>
                  <a:srgbClr val="0C244C"/>
                </a:solidFill>
              </a:rPr>
              <a:t>Education</a:t>
            </a:r>
          </a:p>
        </p:txBody>
      </p:sp>
      <p:pic>
        <p:nvPicPr>
          <p:cNvPr id="6" name="Graphic 5" descr="Line arrow Straight">
            <a:hlinkClick r:id="rId4" action="ppaction://hlinksldjump"/>
            <a:extLst>
              <a:ext uri="{FF2B5EF4-FFF2-40B4-BE49-F238E27FC236}">
                <a16:creationId xmlns:a16="http://schemas.microsoft.com/office/drawing/2014/main" id="{8F6103CB-EA1F-44EA-908D-E41B7100D0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0848528" y="5492080"/>
            <a:ext cx="914400" cy="914400"/>
          </a:xfrm>
          <a:prstGeom prst="rect">
            <a:avLst/>
          </a:prstGeom>
        </p:spPr>
      </p:pic>
    </p:spTree>
    <p:extLst>
      <p:ext uri="{BB962C8B-B14F-4D97-AF65-F5344CB8AC3E}">
        <p14:creationId xmlns:p14="http://schemas.microsoft.com/office/powerpoint/2010/main" val="31945898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a:extLst>
              <a:ext uri="{FF2B5EF4-FFF2-40B4-BE49-F238E27FC236}">
                <a16:creationId xmlns:a16="http://schemas.microsoft.com/office/drawing/2014/main" id="{85440893-0F3D-4D56-B5CC-B0A261080F0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1" y="-52495"/>
            <a:ext cx="12192000" cy="691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200367AE-36DD-450C-B497-B665D6BF7B66}"/>
              </a:ext>
            </a:extLst>
          </p:cNvPr>
          <p:cNvSpPr/>
          <p:nvPr/>
        </p:nvSpPr>
        <p:spPr>
          <a:xfrm>
            <a:off x="3226720" y="2960235"/>
            <a:ext cx="1176282" cy="86160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Graphic 21" descr="Table setting">
            <a:hlinkClick r:id="rId4" action="ppaction://hlinksldjump" tooltip="Hunger"/>
            <a:extLst>
              <a:ext uri="{FF2B5EF4-FFF2-40B4-BE49-F238E27FC236}">
                <a16:creationId xmlns:a16="http://schemas.microsoft.com/office/drawing/2014/main" id="{F962E360-F2ED-4457-B2A4-30134DE49A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37808" y="2914659"/>
            <a:ext cx="954107" cy="954107"/>
          </a:xfrm>
          <a:prstGeom prst="rect">
            <a:avLst/>
          </a:prstGeom>
        </p:spPr>
      </p:pic>
      <p:sp>
        <p:nvSpPr>
          <p:cNvPr id="17" name="Rectangle: Rounded Corners 16">
            <a:extLst>
              <a:ext uri="{FF2B5EF4-FFF2-40B4-BE49-F238E27FC236}">
                <a16:creationId xmlns:a16="http://schemas.microsoft.com/office/drawing/2014/main" id="{85F0A4A3-F841-4BA8-8021-7DD61AFF970F}"/>
              </a:ext>
            </a:extLst>
          </p:cNvPr>
          <p:cNvSpPr/>
          <p:nvPr/>
        </p:nvSpPr>
        <p:spPr>
          <a:xfrm>
            <a:off x="5221694" y="844941"/>
            <a:ext cx="1176282" cy="86160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Rounded Corners 20">
            <a:extLst>
              <a:ext uri="{FF2B5EF4-FFF2-40B4-BE49-F238E27FC236}">
                <a16:creationId xmlns:a16="http://schemas.microsoft.com/office/drawing/2014/main" id="{216F5B07-E2C0-4FD8-BB40-F7DE33AD9505}"/>
              </a:ext>
            </a:extLst>
          </p:cNvPr>
          <p:cNvSpPr/>
          <p:nvPr/>
        </p:nvSpPr>
        <p:spPr>
          <a:xfrm>
            <a:off x="7896200" y="1794470"/>
            <a:ext cx="1176282" cy="86160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3" name="Rectangle: Rounded Corners 22">
            <a:extLst>
              <a:ext uri="{FF2B5EF4-FFF2-40B4-BE49-F238E27FC236}">
                <a16:creationId xmlns:a16="http://schemas.microsoft.com/office/drawing/2014/main" id="{03380034-E6CD-444A-80C0-F57B0F0415E4}"/>
              </a:ext>
            </a:extLst>
          </p:cNvPr>
          <p:cNvSpPr/>
          <p:nvPr/>
        </p:nvSpPr>
        <p:spPr>
          <a:xfrm>
            <a:off x="8484341" y="2960235"/>
            <a:ext cx="1176282" cy="86160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4" name="Graphic 23" descr="Toilet">
            <a:hlinkClick r:id="rId7" action="ppaction://hlinksldjump" tooltip="Sanitation"/>
            <a:extLst>
              <a:ext uri="{FF2B5EF4-FFF2-40B4-BE49-F238E27FC236}">
                <a16:creationId xmlns:a16="http://schemas.microsoft.com/office/drawing/2014/main" id="{5DAD2A38-48DD-40A7-AE23-80262E6DA93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15232" y="3068960"/>
            <a:ext cx="714500" cy="714500"/>
          </a:xfrm>
          <a:prstGeom prst="rect">
            <a:avLst/>
          </a:prstGeom>
        </p:spPr>
      </p:pic>
      <p:pic>
        <p:nvPicPr>
          <p:cNvPr id="26" name="Graphic 25" descr="Classroom">
            <a:hlinkClick r:id="rId10" action="ppaction://hlinksldjump" tooltip="Education"/>
            <a:extLst>
              <a:ext uri="{FF2B5EF4-FFF2-40B4-BE49-F238E27FC236}">
                <a16:creationId xmlns:a16="http://schemas.microsoft.com/office/drawing/2014/main" id="{ECFDCE05-1C4B-4BA9-85FF-D53815633F2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139058" y="1899288"/>
            <a:ext cx="690565" cy="690565"/>
          </a:xfrm>
          <a:prstGeom prst="rect">
            <a:avLst/>
          </a:prstGeom>
        </p:spPr>
      </p:pic>
      <p:pic>
        <p:nvPicPr>
          <p:cNvPr id="7" name="Picture 6">
            <a:hlinkClick r:id="rId13" action="ppaction://hlinksldjump"/>
            <a:extLst>
              <a:ext uri="{FF2B5EF4-FFF2-40B4-BE49-F238E27FC236}">
                <a16:creationId xmlns:a16="http://schemas.microsoft.com/office/drawing/2014/main" id="{A8145318-4E1E-462B-9556-9313CD6FD818}"/>
              </a:ext>
            </a:extLst>
          </p:cNvPr>
          <p:cNvPicPr>
            <a:picLocks noChangeAspect="1"/>
          </p:cNvPicPr>
          <p:nvPr/>
        </p:nvPicPr>
        <p:blipFill>
          <a:blip r:embed="rId14"/>
          <a:stretch>
            <a:fillRect/>
          </a:stretch>
        </p:blipFill>
        <p:spPr>
          <a:xfrm>
            <a:off x="5593408" y="989205"/>
            <a:ext cx="432854" cy="573074"/>
          </a:xfrm>
          <a:prstGeom prst="rect">
            <a:avLst/>
          </a:prstGeom>
        </p:spPr>
      </p:pic>
      <p:sp>
        <p:nvSpPr>
          <p:cNvPr id="18" name="Rectangle: Rounded Corners 17">
            <a:extLst>
              <a:ext uri="{FF2B5EF4-FFF2-40B4-BE49-F238E27FC236}">
                <a16:creationId xmlns:a16="http://schemas.microsoft.com/office/drawing/2014/main" id="{5D33B43D-4BE6-405B-9FD2-36621953DBC1}"/>
              </a:ext>
            </a:extLst>
          </p:cNvPr>
          <p:cNvSpPr/>
          <p:nvPr/>
        </p:nvSpPr>
        <p:spPr>
          <a:xfrm>
            <a:off x="3814861" y="1752659"/>
            <a:ext cx="1176282" cy="86160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5" name="Rectangle: Rounded Corners 24">
            <a:extLst>
              <a:ext uri="{FF2B5EF4-FFF2-40B4-BE49-F238E27FC236}">
                <a16:creationId xmlns:a16="http://schemas.microsoft.com/office/drawing/2014/main" id="{DDE2F820-31F3-4337-98FA-D99666400768}"/>
              </a:ext>
            </a:extLst>
          </p:cNvPr>
          <p:cNvSpPr/>
          <p:nvPr/>
        </p:nvSpPr>
        <p:spPr>
          <a:xfrm>
            <a:off x="6719918" y="844941"/>
            <a:ext cx="1176282" cy="86160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7" name="Graphic 26" descr="Children">
            <a:hlinkClick r:id="rId15" action="ppaction://hlinksldjump" tooltip="Age "/>
            <a:extLst>
              <a:ext uri="{FF2B5EF4-FFF2-40B4-BE49-F238E27FC236}">
                <a16:creationId xmlns:a16="http://schemas.microsoft.com/office/drawing/2014/main" id="{8BDCE2D0-E1CD-4583-ADB6-63ED8BBAD45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881758" y="888904"/>
            <a:ext cx="861603" cy="861603"/>
          </a:xfrm>
          <a:prstGeom prst="rect">
            <a:avLst/>
          </a:prstGeom>
        </p:spPr>
      </p:pic>
      <p:grpSp>
        <p:nvGrpSpPr>
          <p:cNvPr id="28" name="Group 27">
            <a:extLst>
              <a:ext uri="{FF2B5EF4-FFF2-40B4-BE49-F238E27FC236}">
                <a16:creationId xmlns:a16="http://schemas.microsoft.com/office/drawing/2014/main" id="{F2628027-AD81-4E61-9786-735E0FED27BC}"/>
              </a:ext>
            </a:extLst>
          </p:cNvPr>
          <p:cNvGrpSpPr/>
          <p:nvPr/>
        </p:nvGrpSpPr>
        <p:grpSpPr>
          <a:xfrm>
            <a:off x="4142201" y="1922659"/>
            <a:ext cx="521601" cy="521601"/>
            <a:chOff x="2807575" y="4824466"/>
            <a:chExt cx="292675" cy="292675"/>
          </a:xfrm>
          <a:solidFill>
            <a:schemeClr val="accent5"/>
          </a:solidFill>
        </p:grpSpPr>
        <p:sp>
          <p:nvSpPr>
            <p:cNvPr id="29" name="Freeform: Shape 28">
              <a:extLst>
                <a:ext uri="{FF2B5EF4-FFF2-40B4-BE49-F238E27FC236}">
                  <a16:creationId xmlns:a16="http://schemas.microsoft.com/office/drawing/2014/main" id="{B4C2A2DD-42D1-499B-B6D7-1B1EAFE7D912}"/>
                </a:ext>
              </a:extLst>
            </p:cNvPr>
            <p:cNvSpPr/>
            <p:nvPr/>
          </p:nvSpPr>
          <p:spPr>
            <a:xfrm>
              <a:off x="2910818" y="4871318"/>
              <a:ext cx="69857" cy="95150"/>
            </a:xfrm>
            <a:custGeom>
              <a:avLst/>
              <a:gdLst>
                <a:gd name="connsiteX0" fmla="*/ 19457 w 69856"/>
                <a:gd name="connsiteY0" fmla="*/ 95577 h 95149"/>
                <a:gd name="connsiteX1" fmla="*/ 31826 w 69856"/>
                <a:gd name="connsiteY1" fmla="*/ 78847 h 95149"/>
                <a:gd name="connsiteX2" fmla="*/ 20987 w 69856"/>
                <a:gd name="connsiteY2" fmla="*/ 60781 h 95149"/>
                <a:gd name="connsiteX3" fmla="*/ 46713 w 69856"/>
                <a:gd name="connsiteY3" fmla="*/ 39908 h 95149"/>
                <a:gd name="connsiteX4" fmla="*/ 59637 w 69856"/>
                <a:gd name="connsiteY4" fmla="*/ 41233 h 95149"/>
                <a:gd name="connsiteX5" fmla="*/ 70477 w 69856"/>
                <a:gd name="connsiteY5" fmla="*/ 26551 h 95149"/>
                <a:gd name="connsiteX6" fmla="*/ 51796 w 69856"/>
                <a:gd name="connsiteY6" fmla="*/ 23648 h 95149"/>
                <a:gd name="connsiteX7" fmla="*/ 51796 w 69856"/>
                <a:gd name="connsiteY7" fmla="*/ 114 h 95149"/>
                <a:gd name="connsiteX8" fmla="*/ 36753 w 69856"/>
                <a:gd name="connsiteY8" fmla="*/ 114 h 95149"/>
                <a:gd name="connsiteX9" fmla="*/ 36753 w 69856"/>
                <a:gd name="connsiteY9" fmla="*/ 24624 h 95149"/>
                <a:gd name="connsiteX10" fmla="*/ 114 w 69856"/>
                <a:gd name="connsiteY10" fmla="*/ 63684 h 95149"/>
                <a:gd name="connsiteX11" fmla="*/ 19457 w 69856"/>
                <a:gd name="connsiteY11" fmla="*/ 95577 h 9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856" h="95149">
                  <a:moveTo>
                    <a:pt x="19457" y="95577"/>
                  </a:moveTo>
                  <a:lnTo>
                    <a:pt x="31826" y="78847"/>
                  </a:lnTo>
                  <a:cubicBezTo>
                    <a:pt x="24371" y="73849"/>
                    <a:pt x="20987" y="68489"/>
                    <a:pt x="20987" y="60781"/>
                  </a:cubicBezTo>
                  <a:cubicBezTo>
                    <a:pt x="20987" y="51073"/>
                    <a:pt x="28033" y="39908"/>
                    <a:pt x="46713" y="39908"/>
                  </a:cubicBezTo>
                  <a:cubicBezTo>
                    <a:pt x="51056" y="39894"/>
                    <a:pt x="55387" y="40338"/>
                    <a:pt x="59637" y="41233"/>
                  </a:cubicBezTo>
                  <a:lnTo>
                    <a:pt x="70477" y="26551"/>
                  </a:lnTo>
                  <a:cubicBezTo>
                    <a:pt x="64401" y="24782"/>
                    <a:pt x="58122" y="23807"/>
                    <a:pt x="51796" y="23648"/>
                  </a:cubicBezTo>
                  <a:lnTo>
                    <a:pt x="51796" y="114"/>
                  </a:lnTo>
                  <a:lnTo>
                    <a:pt x="36753" y="114"/>
                  </a:lnTo>
                  <a:lnTo>
                    <a:pt x="36753" y="24624"/>
                  </a:lnTo>
                  <a:cubicBezTo>
                    <a:pt x="14423" y="28237"/>
                    <a:pt x="114" y="43546"/>
                    <a:pt x="114" y="63684"/>
                  </a:cubicBezTo>
                  <a:cubicBezTo>
                    <a:pt x="138" y="78004"/>
                    <a:pt x="7184" y="87748"/>
                    <a:pt x="19457" y="95577"/>
                  </a:cubicBezTo>
                  <a:close/>
                </a:path>
              </a:pathLst>
            </a:custGeom>
            <a:grpFill/>
            <a:ln w="1203"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BF364A66-C8C9-483E-B299-BD2BD50E4D1A}"/>
                </a:ext>
              </a:extLst>
            </p:cNvPr>
            <p:cNvSpPr/>
            <p:nvPr/>
          </p:nvSpPr>
          <p:spPr>
            <a:xfrm>
              <a:off x="2927295" y="4970081"/>
              <a:ext cx="72266" cy="99967"/>
            </a:xfrm>
            <a:custGeom>
              <a:avLst/>
              <a:gdLst>
                <a:gd name="connsiteX0" fmla="*/ 54398 w 72265"/>
                <a:gd name="connsiteY0" fmla="*/ 114 h 99967"/>
                <a:gd name="connsiteX1" fmla="*/ 41896 w 72265"/>
                <a:gd name="connsiteY1" fmla="*/ 16976 h 99967"/>
                <a:gd name="connsiteX2" fmla="*/ 51122 w 72265"/>
                <a:gd name="connsiteY2" fmla="*/ 35717 h 99967"/>
                <a:gd name="connsiteX3" fmla="*/ 22215 w 72265"/>
                <a:gd name="connsiteY3" fmla="*/ 59504 h 99967"/>
                <a:gd name="connsiteX4" fmla="*/ 11171 w 72265"/>
                <a:gd name="connsiteY4" fmla="*/ 58493 h 99967"/>
                <a:gd name="connsiteX5" fmla="*/ 114 w 72265"/>
                <a:gd name="connsiteY5" fmla="*/ 73452 h 99967"/>
                <a:gd name="connsiteX6" fmla="*/ 18578 w 72265"/>
                <a:gd name="connsiteY6" fmla="*/ 76005 h 99967"/>
                <a:gd name="connsiteX7" fmla="*/ 18578 w 72265"/>
                <a:gd name="connsiteY7" fmla="*/ 100515 h 99967"/>
                <a:gd name="connsiteX8" fmla="*/ 33838 w 72265"/>
                <a:gd name="connsiteY8" fmla="*/ 100515 h 99967"/>
                <a:gd name="connsiteX9" fmla="*/ 33838 w 72265"/>
                <a:gd name="connsiteY9" fmla="*/ 75222 h 99967"/>
                <a:gd name="connsiteX10" fmla="*/ 72187 w 72265"/>
                <a:gd name="connsiteY10" fmla="*/ 33971 h 99967"/>
                <a:gd name="connsiteX11" fmla="*/ 54398 w 72265"/>
                <a:gd name="connsiteY11" fmla="*/ 114 h 9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265" h="99967">
                  <a:moveTo>
                    <a:pt x="54398" y="114"/>
                  </a:moveTo>
                  <a:lnTo>
                    <a:pt x="41896" y="16976"/>
                  </a:lnTo>
                  <a:cubicBezTo>
                    <a:pt x="47918" y="22059"/>
                    <a:pt x="51122" y="28045"/>
                    <a:pt x="51122" y="35717"/>
                  </a:cubicBezTo>
                  <a:cubicBezTo>
                    <a:pt x="51122" y="49556"/>
                    <a:pt x="39475" y="59504"/>
                    <a:pt x="22215" y="59504"/>
                  </a:cubicBezTo>
                  <a:cubicBezTo>
                    <a:pt x="18511" y="59494"/>
                    <a:pt x="14815" y="59156"/>
                    <a:pt x="11171" y="58493"/>
                  </a:cubicBezTo>
                  <a:lnTo>
                    <a:pt x="114" y="73452"/>
                  </a:lnTo>
                  <a:cubicBezTo>
                    <a:pt x="6149" y="75017"/>
                    <a:pt x="12345" y="75874"/>
                    <a:pt x="18578" y="76005"/>
                  </a:cubicBezTo>
                  <a:lnTo>
                    <a:pt x="18578" y="100515"/>
                  </a:lnTo>
                  <a:lnTo>
                    <a:pt x="33838" y="100515"/>
                  </a:lnTo>
                  <a:lnTo>
                    <a:pt x="33838" y="75222"/>
                  </a:lnTo>
                  <a:cubicBezTo>
                    <a:pt x="58842" y="71091"/>
                    <a:pt x="72187" y="53133"/>
                    <a:pt x="72187" y="33971"/>
                  </a:cubicBezTo>
                  <a:cubicBezTo>
                    <a:pt x="72235" y="19180"/>
                    <a:pt x="66261" y="8605"/>
                    <a:pt x="54398" y="114"/>
                  </a:cubicBezTo>
                  <a:close/>
                </a:path>
              </a:pathLst>
            </a:custGeom>
            <a:grpFill/>
            <a:ln w="1203"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B6B4952F-6734-4ECD-A837-5743CFB3A39D}"/>
                </a:ext>
              </a:extLst>
            </p:cNvPr>
            <p:cNvSpPr/>
            <p:nvPr/>
          </p:nvSpPr>
          <p:spPr>
            <a:xfrm>
              <a:off x="2807575" y="4824466"/>
              <a:ext cx="292675" cy="292675"/>
            </a:xfrm>
            <a:custGeom>
              <a:avLst/>
              <a:gdLst>
                <a:gd name="connsiteX0" fmla="*/ 146572 w 292675"/>
                <a:gd name="connsiteY0" fmla="*/ 114 h 292675"/>
                <a:gd name="connsiteX1" fmla="*/ 114 w 292675"/>
                <a:gd name="connsiteY1" fmla="*/ 146560 h 292675"/>
                <a:gd name="connsiteX2" fmla="*/ 146572 w 292675"/>
                <a:gd name="connsiteY2" fmla="*/ 293018 h 292675"/>
                <a:gd name="connsiteX3" fmla="*/ 293019 w 292675"/>
                <a:gd name="connsiteY3" fmla="*/ 146560 h 292675"/>
                <a:gd name="connsiteX4" fmla="*/ 146572 w 292675"/>
                <a:gd name="connsiteY4" fmla="*/ 114 h 292675"/>
                <a:gd name="connsiteX5" fmla="*/ 22517 w 292675"/>
                <a:gd name="connsiteY5" fmla="*/ 146560 h 292675"/>
                <a:gd name="connsiteX6" fmla="*/ 146572 w 292675"/>
                <a:gd name="connsiteY6" fmla="*/ 22504 h 292675"/>
                <a:gd name="connsiteX7" fmla="*/ 208504 w 292675"/>
                <a:gd name="connsiteY7" fmla="*/ 39113 h 292675"/>
                <a:gd name="connsiteX8" fmla="*/ 62022 w 292675"/>
                <a:gd name="connsiteY8" fmla="*/ 237241 h 292675"/>
                <a:gd name="connsiteX9" fmla="*/ 22529 w 292675"/>
                <a:gd name="connsiteY9" fmla="*/ 146560 h 292675"/>
                <a:gd name="connsiteX10" fmla="*/ 146572 w 292675"/>
                <a:gd name="connsiteY10" fmla="*/ 270616 h 292675"/>
                <a:gd name="connsiteX11" fmla="*/ 84641 w 292675"/>
                <a:gd name="connsiteY11" fmla="*/ 254019 h 292675"/>
                <a:gd name="connsiteX12" fmla="*/ 231123 w 292675"/>
                <a:gd name="connsiteY12" fmla="*/ 55903 h 292675"/>
                <a:gd name="connsiteX13" fmla="*/ 270616 w 292675"/>
                <a:gd name="connsiteY13" fmla="*/ 146572 h 292675"/>
                <a:gd name="connsiteX14" fmla="*/ 146572 w 292675"/>
                <a:gd name="connsiteY14" fmla="*/ 270604 h 29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675" h="292675">
                  <a:moveTo>
                    <a:pt x="146572" y="114"/>
                  </a:moveTo>
                  <a:cubicBezTo>
                    <a:pt x="65726" y="200"/>
                    <a:pt x="207" y="65714"/>
                    <a:pt x="114" y="146560"/>
                  </a:cubicBezTo>
                  <a:cubicBezTo>
                    <a:pt x="207" y="227408"/>
                    <a:pt x="65724" y="292925"/>
                    <a:pt x="146572" y="293018"/>
                  </a:cubicBezTo>
                  <a:cubicBezTo>
                    <a:pt x="227419" y="292925"/>
                    <a:pt x="292932" y="227406"/>
                    <a:pt x="293019" y="146560"/>
                  </a:cubicBezTo>
                  <a:cubicBezTo>
                    <a:pt x="292932" y="65716"/>
                    <a:pt x="227417" y="200"/>
                    <a:pt x="146572" y="114"/>
                  </a:cubicBezTo>
                  <a:close/>
                  <a:moveTo>
                    <a:pt x="22517" y="146560"/>
                  </a:moveTo>
                  <a:cubicBezTo>
                    <a:pt x="22589" y="78076"/>
                    <a:pt x="78089" y="22577"/>
                    <a:pt x="146572" y="22504"/>
                  </a:cubicBezTo>
                  <a:cubicBezTo>
                    <a:pt x="168320" y="22477"/>
                    <a:pt x="189688" y="28208"/>
                    <a:pt x="208504" y="39113"/>
                  </a:cubicBezTo>
                  <a:lnTo>
                    <a:pt x="62022" y="237241"/>
                  </a:lnTo>
                  <a:cubicBezTo>
                    <a:pt x="36823" y="213819"/>
                    <a:pt x="22514" y="180963"/>
                    <a:pt x="22529" y="146560"/>
                  </a:cubicBezTo>
                  <a:close/>
                  <a:moveTo>
                    <a:pt x="146572" y="270616"/>
                  </a:moveTo>
                  <a:cubicBezTo>
                    <a:pt x="124826" y="270643"/>
                    <a:pt x="103459" y="264917"/>
                    <a:pt x="84641" y="254019"/>
                  </a:cubicBezTo>
                  <a:lnTo>
                    <a:pt x="231123" y="55903"/>
                  </a:lnTo>
                  <a:cubicBezTo>
                    <a:pt x="256320" y="79321"/>
                    <a:pt x="270629" y="112173"/>
                    <a:pt x="270616" y="146572"/>
                  </a:cubicBezTo>
                  <a:cubicBezTo>
                    <a:pt x="270530" y="215042"/>
                    <a:pt x="215042" y="270524"/>
                    <a:pt x="146572" y="270604"/>
                  </a:cubicBezTo>
                  <a:close/>
                </a:path>
              </a:pathLst>
            </a:custGeom>
            <a:grpFill/>
            <a:ln w="1203" cap="flat">
              <a:noFill/>
              <a:prstDash val="solid"/>
              <a:miter/>
            </a:ln>
          </p:spPr>
          <p:txBody>
            <a:bodyPr rtlCol="0" anchor="ctr"/>
            <a:lstStyle/>
            <a:p>
              <a:endParaRPr lang="en-AU"/>
            </a:p>
          </p:txBody>
        </p:sp>
      </p:grpSp>
      <p:sp>
        <p:nvSpPr>
          <p:cNvPr id="19" name="TextBox 18">
            <a:extLst>
              <a:ext uri="{FF2B5EF4-FFF2-40B4-BE49-F238E27FC236}">
                <a16:creationId xmlns:a16="http://schemas.microsoft.com/office/drawing/2014/main" id="{AA301AB0-8467-4B7A-B5F0-E97D04175497}"/>
              </a:ext>
            </a:extLst>
          </p:cNvPr>
          <p:cNvSpPr txBox="1"/>
          <p:nvPr/>
        </p:nvSpPr>
        <p:spPr>
          <a:xfrm>
            <a:off x="479376" y="4495965"/>
            <a:ext cx="4968552" cy="1384995"/>
          </a:xfrm>
          <a:prstGeom prst="rect">
            <a:avLst/>
          </a:prstGeom>
          <a:noFill/>
        </p:spPr>
        <p:txBody>
          <a:bodyPr wrap="square" lIns="91440" tIns="45720" rIns="91440" bIns="45720" rtlCol="0" anchor="t">
            <a:spAutoFit/>
          </a:bodyPr>
          <a:lstStyle/>
          <a:p>
            <a:r>
              <a:rPr lang="en-AU" sz="2800" b="1" dirty="0">
                <a:latin typeface="Arial" panose="020B0604020202020204" pitchFamily="34" charset="0"/>
                <a:ea typeface="Roboto"/>
              </a:rPr>
              <a:t>Let’s dig deeper to find some of the root causes of poverty…</a:t>
            </a:r>
          </a:p>
        </p:txBody>
      </p:sp>
      <p:pic>
        <p:nvPicPr>
          <p:cNvPr id="20" name="Graphic 19" descr="Line arrow Straight">
            <a:extLst>
              <a:ext uri="{FF2B5EF4-FFF2-40B4-BE49-F238E27FC236}">
                <a16:creationId xmlns:a16="http://schemas.microsoft.com/office/drawing/2014/main" id="{FEEF7A3F-482B-4CB3-A49E-A162A67ACA0D}"/>
              </a:ext>
            </a:extLst>
          </p:cNvPr>
          <p:cNvPicPr>
            <a:picLocks noChangeAspect="1"/>
          </p:cNvPicPr>
          <p:nvPr/>
        </p:nvPicPr>
        <p:blipFill>
          <a:blip r:embed="rId16">
            <a:extLst>
              <a:ext uri="{96DAC541-7B7A-43D3-8B79-37D633B846F1}">
                <asvg:svgBlip xmlns:asvg="http://schemas.microsoft.com/office/drawing/2016/SVG/main" r:embed="rId18"/>
              </a:ext>
            </a:extLst>
          </a:blip>
          <a:stretch>
            <a:fillRect/>
          </a:stretch>
        </p:blipFill>
        <p:spPr>
          <a:xfrm rot="5400000" flipH="1">
            <a:off x="2567608" y="5589240"/>
            <a:ext cx="914400" cy="914400"/>
          </a:xfrm>
          <a:prstGeom prst="rect">
            <a:avLst/>
          </a:prstGeom>
        </p:spPr>
      </p:pic>
    </p:spTree>
    <p:extLst>
      <p:ext uri="{BB962C8B-B14F-4D97-AF65-F5344CB8AC3E}">
        <p14:creationId xmlns:p14="http://schemas.microsoft.com/office/powerpoint/2010/main" val="2113990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E5AE7B5-B6FD-43FF-B192-B0C5E89AEB4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1"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phic 2" descr="Dollar">
            <a:hlinkClick r:id="rId4" action="ppaction://hlinksldjump" tooltip="Debt"/>
            <a:extLst>
              <a:ext uri="{FF2B5EF4-FFF2-40B4-BE49-F238E27FC236}">
                <a16:creationId xmlns:a16="http://schemas.microsoft.com/office/drawing/2014/main" id="{11E9959D-5489-4676-9897-68CDFAD1D5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60152" y="1724744"/>
            <a:ext cx="500555" cy="500555"/>
          </a:xfrm>
          <a:prstGeom prst="rect">
            <a:avLst/>
          </a:prstGeom>
        </p:spPr>
      </p:pic>
      <p:pic>
        <p:nvPicPr>
          <p:cNvPr id="6" name="Graphic 5" descr="Doctor">
            <a:hlinkClick r:id="rId7" action="ppaction://hlinksldjump" tooltip="Health"/>
            <a:extLst>
              <a:ext uri="{FF2B5EF4-FFF2-40B4-BE49-F238E27FC236}">
                <a16:creationId xmlns:a16="http://schemas.microsoft.com/office/drawing/2014/main" id="{D22AAB5B-A491-4983-8832-FEE29F7DBFD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29339" y="4289166"/>
            <a:ext cx="804243" cy="804243"/>
          </a:xfrm>
          <a:prstGeom prst="rect">
            <a:avLst/>
          </a:prstGeom>
        </p:spPr>
      </p:pic>
      <p:pic>
        <p:nvPicPr>
          <p:cNvPr id="13" name="Graphic 12" descr="Deciduous tree">
            <a:hlinkClick r:id="rId10" action="ppaction://hlinksldjump" tooltip="Environmental Factors"/>
            <a:extLst>
              <a:ext uri="{FF2B5EF4-FFF2-40B4-BE49-F238E27FC236}">
                <a16:creationId xmlns:a16="http://schemas.microsoft.com/office/drawing/2014/main" id="{0363F798-9757-4211-AA35-3B9E414B7DC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75437" y="2943059"/>
            <a:ext cx="779582" cy="779582"/>
          </a:xfrm>
          <a:prstGeom prst="rect">
            <a:avLst/>
          </a:prstGeom>
        </p:spPr>
      </p:pic>
      <p:pic>
        <p:nvPicPr>
          <p:cNvPr id="15" name="Graphic 14" descr="Books">
            <a:hlinkClick r:id="rId13" action="ppaction://hlinksldjump" tooltip="Lack of Education"/>
            <a:extLst>
              <a:ext uri="{FF2B5EF4-FFF2-40B4-BE49-F238E27FC236}">
                <a16:creationId xmlns:a16="http://schemas.microsoft.com/office/drawing/2014/main" id="{5CE7ED40-4EE8-411B-BF59-2F245FBCFFF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414656" y="4094674"/>
            <a:ext cx="604080" cy="604080"/>
          </a:xfrm>
          <a:prstGeom prst="rect">
            <a:avLst/>
          </a:prstGeom>
        </p:spPr>
      </p:pic>
      <p:pic>
        <p:nvPicPr>
          <p:cNvPr id="23" name="Graphic 22" descr="Gender">
            <a:hlinkClick r:id="rId16" action="ppaction://hlinksldjump" tooltip="Gender Inequalities"/>
            <a:extLst>
              <a:ext uri="{FF2B5EF4-FFF2-40B4-BE49-F238E27FC236}">
                <a16:creationId xmlns:a16="http://schemas.microsoft.com/office/drawing/2014/main" id="{182D5AAE-7547-41A5-8094-B5B9E789702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127170" y="4889213"/>
            <a:ext cx="550486" cy="550486"/>
          </a:xfrm>
          <a:prstGeom prst="rect">
            <a:avLst/>
          </a:prstGeom>
        </p:spPr>
      </p:pic>
      <p:pic>
        <p:nvPicPr>
          <p:cNvPr id="11" name="Graphic 10">
            <a:hlinkClick r:id="rId19" action="ppaction://hlinksldjump"/>
            <a:extLst>
              <a:ext uri="{FF2B5EF4-FFF2-40B4-BE49-F238E27FC236}">
                <a16:creationId xmlns:a16="http://schemas.microsoft.com/office/drawing/2014/main" id="{26A7DAD3-569C-4CE5-95F2-0F68A753DA6C}"/>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3147173" y="2924944"/>
            <a:ext cx="414589" cy="414589"/>
          </a:xfrm>
          <a:prstGeom prst="rect">
            <a:avLst/>
          </a:prstGeom>
        </p:spPr>
      </p:pic>
      <p:sp>
        <p:nvSpPr>
          <p:cNvPr id="5" name="TextBox 4">
            <a:extLst>
              <a:ext uri="{FF2B5EF4-FFF2-40B4-BE49-F238E27FC236}">
                <a16:creationId xmlns:a16="http://schemas.microsoft.com/office/drawing/2014/main" id="{735632EB-6B43-43C3-A2C4-FBDA86802B11}"/>
              </a:ext>
            </a:extLst>
          </p:cNvPr>
          <p:cNvSpPr txBox="1"/>
          <p:nvPr/>
        </p:nvSpPr>
        <p:spPr>
          <a:xfrm>
            <a:off x="3560707" y="2944816"/>
            <a:ext cx="1656183" cy="369332"/>
          </a:xfrm>
          <a:prstGeom prst="rect">
            <a:avLst/>
          </a:prstGeom>
          <a:noFill/>
        </p:spPr>
        <p:txBody>
          <a:bodyPr wrap="square" rtlCol="0">
            <a:spAutoFit/>
          </a:bodyPr>
          <a:lstStyle/>
          <a:p>
            <a:r>
              <a:rPr lang="en-US" b="1" dirty="0">
                <a:solidFill>
                  <a:schemeClr val="accent2"/>
                </a:solidFill>
              </a:rPr>
              <a:t>CONFLICT</a:t>
            </a:r>
            <a:endParaRPr lang="en-AU" b="1" dirty="0">
              <a:solidFill>
                <a:schemeClr val="accent2"/>
              </a:solidFill>
            </a:endParaRPr>
          </a:p>
        </p:txBody>
      </p:sp>
      <p:sp>
        <p:nvSpPr>
          <p:cNvPr id="12" name="TextBox 11">
            <a:extLst>
              <a:ext uri="{FF2B5EF4-FFF2-40B4-BE49-F238E27FC236}">
                <a16:creationId xmlns:a16="http://schemas.microsoft.com/office/drawing/2014/main" id="{A6368E96-53F4-41F1-A2F0-9742F62CE3E2}"/>
              </a:ext>
            </a:extLst>
          </p:cNvPr>
          <p:cNvSpPr txBox="1"/>
          <p:nvPr/>
        </p:nvSpPr>
        <p:spPr>
          <a:xfrm>
            <a:off x="3512364" y="1773302"/>
            <a:ext cx="1656183" cy="369332"/>
          </a:xfrm>
          <a:prstGeom prst="rect">
            <a:avLst/>
          </a:prstGeom>
          <a:noFill/>
        </p:spPr>
        <p:txBody>
          <a:bodyPr wrap="square" rtlCol="0">
            <a:spAutoFit/>
          </a:bodyPr>
          <a:lstStyle/>
          <a:p>
            <a:r>
              <a:rPr lang="en-US" b="1" dirty="0">
                <a:solidFill>
                  <a:schemeClr val="accent2"/>
                </a:solidFill>
              </a:rPr>
              <a:t>DEBT</a:t>
            </a:r>
            <a:endParaRPr lang="en-AU" b="1" dirty="0">
              <a:solidFill>
                <a:schemeClr val="accent2"/>
              </a:solidFill>
            </a:endParaRPr>
          </a:p>
        </p:txBody>
      </p:sp>
      <p:sp>
        <p:nvSpPr>
          <p:cNvPr id="14" name="TextBox 13">
            <a:extLst>
              <a:ext uri="{FF2B5EF4-FFF2-40B4-BE49-F238E27FC236}">
                <a16:creationId xmlns:a16="http://schemas.microsoft.com/office/drawing/2014/main" id="{C79774BA-E54E-4A14-B826-4D0053426F7F}"/>
              </a:ext>
            </a:extLst>
          </p:cNvPr>
          <p:cNvSpPr txBox="1"/>
          <p:nvPr/>
        </p:nvSpPr>
        <p:spPr>
          <a:xfrm>
            <a:off x="4180933" y="4052423"/>
            <a:ext cx="2347115" cy="646331"/>
          </a:xfrm>
          <a:prstGeom prst="rect">
            <a:avLst/>
          </a:prstGeom>
          <a:noFill/>
        </p:spPr>
        <p:txBody>
          <a:bodyPr wrap="square" rtlCol="0">
            <a:spAutoFit/>
          </a:bodyPr>
          <a:lstStyle/>
          <a:p>
            <a:r>
              <a:rPr lang="en-US" b="1" dirty="0">
                <a:solidFill>
                  <a:schemeClr val="accent2"/>
                </a:solidFill>
              </a:rPr>
              <a:t>LACK OF EDUCATION</a:t>
            </a:r>
            <a:endParaRPr lang="en-AU" b="1" dirty="0">
              <a:solidFill>
                <a:schemeClr val="accent2"/>
              </a:solidFill>
            </a:endParaRPr>
          </a:p>
        </p:txBody>
      </p:sp>
      <p:sp>
        <p:nvSpPr>
          <p:cNvPr id="16" name="TextBox 15">
            <a:extLst>
              <a:ext uri="{FF2B5EF4-FFF2-40B4-BE49-F238E27FC236}">
                <a16:creationId xmlns:a16="http://schemas.microsoft.com/office/drawing/2014/main" id="{5346FFE1-11FB-4EAA-B3D5-F32AF5653F2B}"/>
              </a:ext>
            </a:extLst>
          </p:cNvPr>
          <p:cNvSpPr txBox="1"/>
          <p:nvPr/>
        </p:nvSpPr>
        <p:spPr>
          <a:xfrm>
            <a:off x="5735960" y="5525533"/>
            <a:ext cx="1584176" cy="646331"/>
          </a:xfrm>
          <a:prstGeom prst="rect">
            <a:avLst/>
          </a:prstGeom>
          <a:noFill/>
        </p:spPr>
        <p:txBody>
          <a:bodyPr wrap="square" rtlCol="0">
            <a:spAutoFit/>
          </a:bodyPr>
          <a:lstStyle/>
          <a:p>
            <a:pPr algn="ctr"/>
            <a:r>
              <a:rPr lang="en-US" b="1" dirty="0">
                <a:solidFill>
                  <a:schemeClr val="accent2"/>
                </a:solidFill>
              </a:rPr>
              <a:t>GENDER INEQUALITY</a:t>
            </a:r>
            <a:endParaRPr lang="en-AU" b="1" dirty="0">
              <a:solidFill>
                <a:schemeClr val="accent2"/>
              </a:solidFill>
            </a:endParaRPr>
          </a:p>
        </p:txBody>
      </p:sp>
      <p:sp>
        <p:nvSpPr>
          <p:cNvPr id="17" name="TextBox 16">
            <a:extLst>
              <a:ext uri="{FF2B5EF4-FFF2-40B4-BE49-F238E27FC236}">
                <a16:creationId xmlns:a16="http://schemas.microsoft.com/office/drawing/2014/main" id="{A1264F92-ACC8-4847-9B5A-ED8CF715F3FC}"/>
              </a:ext>
            </a:extLst>
          </p:cNvPr>
          <p:cNvSpPr txBox="1"/>
          <p:nvPr/>
        </p:nvSpPr>
        <p:spPr>
          <a:xfrm>
            <a:off x="8688288" y="4529374"/>
            <a:ext cx="1944216" cy="369332"/>
          </a:xfrm>
          <a:prstGeom prst="rect">
            <a:avLst/>
          </a:prstGeom>
          <a:noFill/>
        </p:spPr>
        <p:txBody>
          <a:bodyPr wrap="square" rtlCol="0">
            <a:spAutoFit/>
          </a:bodyPr>
          <a:lstStyle/>
          <a:p>
            <a:r>
              <a:rPr lang="en-US" b="1" dirty="0">
                <a:solidFill>
                  <a:schemeClr val="accent2"/>
                </a:solidFill>
              </a:rPr>
              <a:t>POOR HEALTH</a:t>
            </a:r>
            <a:endParaRPr lang="en-AU" b="1" dirty="0">
              <a:solidFill>
                <a:schemeClr val="accent2"/>
              </a:solidFill>
            </a:endParaRPr>
          </a:p>
        </p:txBody>
      </p:sp>
      <p:sp>
        <p:nvSpPr>
          <p:cNvPr id="18" name="TextBox 17">
            <a:extLst>
              <a:ext uri="{FF2B5EF4-FFF2-40B4-BE49-F238E27FC236}">
                <a16:creationId xmlns:a16="http://schemas.microsoft.com/office/drawing/2014/main" id="{8A615C72-38BB-4047-A539-CA94C83DB987}"/>
              </a:ext>
            </a:extLst>
          </p:cNvPr>
          <p:cNvSpPr txBox="1"/>
          <p:nvPr/>
        </p:nvSpPr>
        <p:spPr>
          <a:xfrm>
            <a:off x="9336360" y="3028306"/>
            <a:ext cx="2181944" cy="646331"/>
          </a:xfrm>
          <a:prstGeom prst="rect">
            <a:avLst/>
          </a:prstGeom>
          <a:noFill/>
        </p:spPr>
        <p:txBody>
          <a:bodyPr wrap="square" rtlCol="0">
            <a:spAutoFit/>
          </a:bodyPr>
          <a:lstStyle/>
          <a:p>
            <a:r>
              <a:rPr lang="en-US" b="1" dirty="0">
                <a:solidFill>
                  <a:schemeClr val="accent2"/>
                </a:solidFill>
              </a:rPr>
              <a:t>ENVIRONMENTAL FACTORS</a:t>
            </a:r>
            <a:endParaRPr lang="en-AU" b="1" dirty="0">
              <a:solidFill>
                <a:schemeClr val="accent2"/>
              </a:solidFill>
            </a:endParaRPr>
          </a:p>
        </p:txBody>
      </p:sp>
      <p:sp>
        <p:nvSpPr>
          <p:cNvPr id="52" name="Round Diagonal Corner Rectangle 7">
            <a:extLst>
              <a:ext uri="{FF2B5EF4-FFF2-40B4-BE49-F238E27FC236}">
                <a16:creationId xmlns:a16="http://schemas.microsoft.com/office/drawing/2014/main" id="{2C985E7C-8532-4FD1-983B-B4C4DDC95E92}"/>
              </a:ext>
            </a:extLst>
          </p:cNvPr>
          <p:cNvSpPr/>
          <p:nvPr/>
        </p:nvSpPr>
        <p:spPr>
          <a:xfrm flipH="1">
            <a:off x="4414248" y="923977"/>
            <a:ext cx="4079779" cy="548680"/>
          </a:xfrm>
          <a:prstGeom prst="round2DiagRect">
            <a:avLst>
              <a:gd name="adj1" fmla="val 4251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51" name="TextBox 50">
            <a:extLst>
              <a:ext uri="{FF2B5EF4-FFF2-40B4-BE49-F238E27FC236}">
                <a16:creationId xmlns:a16="http://schemas.microsoft.com/office/drawing/2014/main" id="{882BFE2B-0006-4C8F-863A-32A7341CE20E}"/>
              </a:ext>
            </a:extLst>
          </p:cNvPr>
          <p:cNvSpPr txBox="1"/>
          <p:nvPr/>
        </p:nvSpPr>
        <p:spPr>
          <a:xfrm>
            <a:off x="9359306" y="1814383"/>
            <a:ext cx="2181944" cy="646331"/>
          </a:xfrm>
          <a:prstGeom prst="rect">
            <a:avLst/>
          </a:prstGeom>
          <a:noFill/>
        </p:spPr>
        <p:txBody>
          <a:bodyPr wrap="square" rtlCol="0">
            <a:spAutoFit/>
          </a:bodyPr>
          <a:lstStyle/>
          <a:p>
            <a:r>
              <a:rPr lang="en-US" b="1" dirty="0">
                <a:solidFill>
                  <a:schemeClr val="accent2"/>
                </a:solidFill>
              </a:rPr>
              <a:t>FOOD INSECURITY</a:t>
            </a:r>
            <a:endParaRPr lang="en-AU" b="1" dirty="0">
              <a:solidFill>
                <a:schemeClr val="accent2"/>
              </a:solidFill>
            </a:endParaRPr>
          </a:p>
        </p:txBody>
      </p:sp>
      <p:sp>
        <p:nvSpPr>
          <p:cNvPr id="2" name="Rectangle 1">
            <a:extLst>
              <a:ext uri="{FF2B5EF4-FFF2-40B4-BE49-F238E27FC236}">
                <a16:creationId xmlns:a16="http://schemas.microsoft.com/office/drawing/2014/main" id="{6E01F9BC-4FCF-435B-8B09-8B8AC186FABB}"/>
              </a:ext>
            </a:extLst>
          </p:cNvPr>
          <p:cNvSpPr/>
          <p:nvPr/>
        </p:nvSpPr>
        <p:spPr>
          <a:xfrm>
            <a:off x="4832712" y="1010903"/>
            <a:ext cx="3390672" cy="369332"/>
          </a:xfrm>
          <a:prstGeom prst="rect">
            <a:avLst/>
          </a:prstGeom>
        </p:spPr>
        <p:txBody>
          <a:bodyPr wrap="none">
            <a:spAutoFit/>
          </a:bodyPr>
          <a:lstStyle/>
          <a:p>
            <a:r>
              <a:rPr lang="en-AU" b="1" dirty="0"/>
              <a:t>Click each icon to learn more</a:t>
            </a:r>
          </a:p>
        </p:txBody>
      </p:sp>
      <p:pic>
        <p:nvPicPr>
          <p:cNvPr id="7" name="Picture 6">
            <a:hlinkClick r:id="rId22" action="ppaction://hlinksldjump"/>
            <a:extLst>
              <a:ext uri="{FF2B5EF4-FFF2-40B4-BE49-F238E27FC236}">
                <a16:creationId xmlns:a16="http://schemas.microsoft.com/office/drawing/2014/main" id="{09643E10-EAD2-4F84-ACEE-2C37C0D55F86}"/>
              </a:ext>
            </a:extLst>
          </p:cNvPr>
          <p:cNvPicPr>
            <a:picLocks noChangeAspect="1"/>
          </p:cNvPicPr>
          <p:nvPr/>
        </p:nvPicPr>
        <p:blipFill>
          <a:blip r:embed="rId23"/>
          <a:stretch>
            <a:fillRect/>
          </a:stretch>
        </p:blipFill>
        <p:spPr>
          <a:xfrm>
            <a:off x="8473096" y="1845148"/>
            <a:ext cx="774259" cy="560881"/>
          </a:xfrm>
          <a:prstGeom prst="rect">
            <a:avLst/>
          </a:prstGeom>
        </p:spPr>
      </p:pic>
      <p:sp>
        <p:nvSpPr>
          <p:cNvPr id="8" name="TextBox 7">
            <a:hlinkClick r:id="rId24" action="ppaction://hlinksldjump"/>
            <a:extLst>
              <a:ext uri="{FF2B5EF4-FFF2-40B4-BE49-F238E27FC236}">
                <a16:creationId xmlns:a16="http://schemas.microsoft.com/office/drawing/2014/main" id="{B486BD56-CC0C-46F3-BB0D-C2B082E2A454}"/>
              </a:ext>
            </a:extLst>
          </p:cNvPr>
          <p:cNvSpPr txBox="1"/>
          <p:nvPr/>
        </p:nvSpPr>
        <p:spPr>
          <a:xfrm>
            <a:off x="10704512" y="6237312"/>
            <a:ext cx="1368152" cy="369332"/>
          </a:xfrm>
          <a:prstGeom prst="rect">
            <a:avLst/>
          </a:prstGeom>
          <a:noFill/>
        </p:spPr>
        <p:txBody>
          <a:bodyPr wrap="square" rtlCol="0">
            <a:spAutoFit/>
          </a:bodyPr>
          <a:lstStyle/>
          <a:p>
            <a:pPr algn="ctr"/>
            <a:r>
              <a:rPr lang="en-US" dirty="0">
                <a:solidFill>
                  <a:schemeClr val="accent4"/>
                </a:solidFill>
              </a:rPr>
              <a:t>FINISH</a:t>
            </a:r>
            <a:endParaRPr lang="en-AU" dirty="0">
              <a:solidFill>
                <a:schemeClr val="accent4"/>
              </a:solidFill>
            </a:endParaRPr>
          </a:p>
        </p:txBody>
      </p:sp>
      <p:sp>
        <p:nvSpPr>
          <p:cNvPr id="9" name="TextBox 8">
            <a:hlinkClick r:id="rId4" action="ppaction://hlinksldjump"/>
            <a:extLst>
              <a:ext uri="{FF2B5EF4-FFF2-40B4-BE49-F238E27FC236}">
                <a16:creationId xmlns:a16="http://schemas.microsoft.com/office/drawing/2014/main" id="{FF9AA201-9DF5-41B1-9BB5-9483F28E04DF}"/>
              </a:ext>
            </a:extLst>
          </p:cNvPr>
          <p:cNvSpPr txBox="1"/>
          <p:nvPr/>
        </p:nvSpPr>
        <p:spPr>
          <a:xfrm>
            <a:off x="3060152" y="1628800"/>
            <a:ext cx="1354096" cy="624383"/>
          </a:xfrm>
          <a:prstGeom prst="rect">
            <a:avLst/>
          </a:prstGeom>
          <a:noFill/>
        </p:spPr>
        <p:txBody>
          <a:bodyPr wrap="square" rtlCol="0">
            <a:spAutoFit/>
          </a:bodyPr>
          <a:lstStyle/>
          <a:p>
            <a:endParaRPr lang="en-AU" dirty="0"/>
          </a:p>
        </p:txBody>
      </p:sp>
      <p:sp>
        <p:nvSpPr>
          <p:cNvPr id="10" name="TextBox 9">
            <a:hlinkClick r:id="rId19" action="ppaction://hlinksldjump"/>
            <a:extLst>
              <a:ext uri="{FF2B5EF4-FFF2-40B4-BE49-F238E27FC236}">
                <a16:creationId xmlns:a16="http://schemas.microsoft.com/office/drawing/2014/main" id="{FA3CDAF1-BEF2-4419-9469-A4160E5D1BB8}"/>
              </a:ext>
            </a:extLst>
          </p:cNvPr>
          <p:cNvSpPr txBox="1"/>
          <p:nvPr/>
        </p:nvSpPr>
        <p:spPr>
          <a:xfrm>
            <a:off x="3147173" y="2754357"/>
            <a:ext cx="1868707" cy="674643"/>
          </a:xfrm>
          <a:prstGeom prst="rect">
            <a:avLst/>
          </a:prstGeom>
          <a:noFill/>
        </p:spPr>
        <p:txBody>
          <a:bodyPr wrap="square" rtlCol="0">
            <a:spAutoFit/>
          </a:bodyPr>
          <a:lstStyle/>
          <a:p>
            <a:endParaRPr lang="en-AU" dirty="0"/>
          </a:p>
        </p:txBody>
      </p:sp>
      <p:sp>
        <p:nvSpPr>
          <p:cNvPr id="19" name="TextBox 18">
            <a:hlinkClick r:id="rId13" action="ppaction://hlinksldjump"/>
            <a:extLst>
              <a:ext uri="{FF2B5EF4-FFF2-40B4-BE49-F238E27FC236}">
                <a16:creationId xmlns:a16="http://schemas.microsoft.com/office/drawing/2014/main" id="{D778C086-33B6-4203-8A79-32C004876030}"/>
              </a:ext>
            </a:extLst>
          </p:cNvPr>
          <p:cNvSpPr txBox="1"/>
          <p:nvPr/>
        </p:nvSpPr>
        <p:spPr>
          <a:xfrm>
            <a:off x="3215680" y="4040723"/>
            <a:ext cx="2592288" cy="770969"/>
          </a:xfrm>
          <a:prstGeom prst="rect">
            <a:avLst/>
          </a:prstGeom>
          <a:noFill/>
        </p:spPr>
        <p:txBody>
          <a:bodyPr wrap="square" rtlCol="0">
            <a:spAutoFit/>
          </a:bodyPr>
          <a:lstStyle/>
          <a:p>
            <a:endParaRPr lang="en-AU" dirty="0"/>
          </a:p>
        </p:txBody>
      </p:sp>
      <p:sp>
        <p:nvSpPr>
          <p:cNvPr id="20" name="TextBox 19">
            <a:hlinkClick r:id="rId16" action="ppaction://hlinksldjump"/>
            <a:extLst>
              <a:ext uri="{FF2B5EF4-FFF2-40B4-BE49-F238E27FC236}">
                <a16:creationId xmlns:a16="http://schemas.microsoft.com/office/drawing/2014/main" id="{F2061D24-1728-4D91-8108-F18566358991}"/>
              </a:ext>
            </a:extLst>
          </p:cNvPr>
          <p:cNvSpPr txBox="1"/>
          <p:nvPr/>
        </p:nvSpPr>
        <p:spPr>
          <a:xfrm>
            <a:off x="5735960" y="4811692"/>
            <a:ext cx="1584176" cy="1425620"/>
          </a:xfrm>
          <a:prstGeom prst="rect">
            <a:avLst/>
          </a:prstGeom>
          <a:noFill/>
        </p:spPr>
        <p:txBody>
          <a:bodyPr wrap="square" rtlCol="0">
            <a:spAutoFit/>
          </a:bodyPr>
          <a:lstStyle/>
          <a:p>
            <a:endParaRPr lang="en-AU" dirty="0"/>
          </a:p>
        </p:txBody>
      </p:sp>
      <p:sp>
        <p:nvSpPr>
          <p:cNvPr id="21" name="TextBox 20">
            <a:hlinkClick r:id="rId22" action="ppaction://hlinksldjump"/>
            <a:extLst>
              <a:ext uri="{FF2B5EF4-FFF2-40B4-BE49-F238E27FC236}">
                <a16:creationId xmlns:a16="http://schemas.microsoft.com/office/drawing/2014/main" id="{5B403A7B-E88F-42A9-B61F-A06E022BAAF9}"/>
              </a:ext>
            </a:extLst>
          </p:cNvPr>
          <p:cNvSpPr txBox="1"/>
          <p:nvPr/>
        </p:nvSpPr>
        <p:spPr>
          <a:xfrm>
            <a:off x="8328248" y="1724744"/>
            <a:ext cx="2736304" cy="844090"/>
          </a:xfrm>
          <a:prstGeom prst="rect">
            <a:avLst/>
          </a:prstGeom>
          <a:noFill/>
        </p:spPr>
        <p:txBody>
          <a:bodyPr wrap="square" rtlCol="0">
            <a:spAutoFit/>
          </a:bodyPr>
          <a:lstStyle/>
          <a:p>
            <a:endParaRPr lang="en-AU" dirty="0"/>
          </a:p>
        </p:txBody>
      </p:sp>
      <p:sp>
        <p:nvSpPr>
          <p:cNvPr id="22" name="TextBox 21">
            <a:hlinkClick r:id="rId10" action="ppaction://hlinksldjump"/>
            <a:extLst>
              <a:ext uri="{FF2B5EF4-FFF2-40B4-BE49-F238E27FC236}">
                <a16:creationId xmlns:a16="http://schemas.microsoft.com/office/drawing/2014/main" id="{B589484C-8F1E-432C-9F30-7C1DE730EFE0}"/>
              </a:ext>
            </a:extLst>
          </p:cNvPr>
          <p:cNvSpPr txBox="1"/>
          <p:nvPr/>
        </p:nvSpPr>
        <p:spPr>
          <a:xfrm>
            <a:off x="8475437" y="2924944"/>
            <a:ext cx="3042867" cy="804243"/>
          </a:xfrm>
          <a:prstGeom prst="rect">
            <a:avLst/>
          </a:prstGeom>
          <a:noFill/>
        </p:spPr>
        <p:txBody>
          <a:bodyPr wrap="square" rtlCol="0">
            <a:spAutoFit/>
          </a:bodyPr>
          <a:lstStyle/>
          <a:p>
            <a:endParaRPr lang="en-AU" dirty="0"/>
          </a:p>
        </p:txBody>
      </p:sp>
      <p:sp>
        <p:nvSpPr>
          <p:cNvPr id="24" name="TextBox 23">
            <a:hlinkClick r:id="rId7" action="ppaction://hlinksldjump"/>
            <a:extLst>
              <a:ext uri="{FF2B5EF4-FFF2-40B4-BE49-F238E27FC236}">
                <a16:creationId xmlns:a16="http://schemas.microsoft.com/office/drawing/2014/main" id="{3678080B-D73D-4554-AB44-878040C8B559}"/>
              </a:ext>
            </a:extLst>
          </p:cNvPr>
          <p:cNvSpPr txBox="1"/>
          <p:nvPr/>
        </p:nvSpPr>
        <p:spPr>
          <a:xfrm>
            <a:off x="7973801" y="4289166"/>
            <a:ext cx="2730712" cy="804243"/>
          </a:xfrm>
          <a:prstGeom prst="rect">
            <a:avLst/>
          </a:prstGeom>
          <a:noFill/>
        </p:spPr>
        <p:txBody>
          <a:bodyPr wrap="square" rtlCol="0">
            <a:spAutoFit/>
          </a:bodyPr>
          <a:lstStyle/>
          <a:p>
            <a:endParaRPr lang="en-AU" dirty="0"/>
          </a:p>
        </p:txBody>
      </p:sp>
    </p:spTree>
    <p:extLst>
      <p:ext uri="{BB962C8B-B14F-4D97-AF65-F5344CB8AC3E}">
        <p14:creationId xmlns:p14="http://schemas.microsoft.com/office/powerpoint/2010/main" val="3726215087"/>
      </p:ext>
    </p:extLst>
  </p:cSld>
  <p:clrMapOvr>
    <a:masterClrMapping/>
  </p:clrMapOvr>
  <p:transition spd="slow" advClick="0">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91E253C-4F81-054E-A98F-6002614109CD}"/>
              </a:ext>
            </a:extLst>
          </p:cNvPr>
          <p:cNvSpPr>
            <a:spLocks noGrp="1"/>
          </p:cNvSpPr>
          <p:nvPr>
            <p:ph type="body" sz="quarter" idx="10"/>
          </p:nvPr>
        </p:nvSpPr>
        <p:spPr>
          <a:xfrm>
            <a:off x="479378" y="1601416"/>
            <a:ext cx="6794547" cy="4347864"/>
          </a:xfrm>
        </p:spPr>
        <p:txBody>
          <a:bodyPr lIns="91440" tIns="45720" rIns="91440" bIns="45720" anchor="t"/>
          <a:lstStyle/>
          <a:p>
            <a:pPr>
              <a:lnSpc>
                <a:spcPct val="100000"/>
              </a:lnSpc>
              <a:spcBef>
                <a:spcPts val="0"/>
              </a:spcBef>
              <a:spcAft>
                <a:spcPts val="600"/>
              </a:spcAft>
              <a:defRPr/>
            </a:pPr>
            <a:r>
              <a:rPr lang="en-AU" sz="2400" dirty="0">
                <a:latin typeface="Arial" panose="020B0604020202020204" pitchFamily="34" charset="0"/>
                <a:ea typeface="Roboto"/>
              </a:rPr>
              <a:t>Countries borrow money to pay for projects like roads, irrigation and agricultural projects, or to help them through difficult times such as a natural disaster. </a:t>
            </a:r>
            <a:br>
              <a:rPr lang="en-AU" sz="2400" dirty="0">
                <a:latin typeface="Arial" panose="020B0604020202020204" pitchFamily="34" charset="0"/>
                <a:ea typeface="Roboto" pitchFamily="2" charset="0"/>
                <a:cs typeface="Arial" pitchFamily="34" charset="0"/>
              </a:rPr>
            </a:br>
            <a:endParaRPr lang="en-AU" sz="2400" dirty="0">
              <a:latin typeface="Arial" panose="020B0604020202020204" pitchFamily="34" charset="0"/>
              <a:ea typeface="Roboto" pitchFamily="2" charset="0"/>
              <a:cs typeface="Arial" pitchFamily="34" charset="0"/>
            </a:endParaRPr>
          </a:p>
          <a:p>
            <a:pPr>
              <a:lnSpc>
                <a:spcPct val="100000"/>
              </a:lnSpc>
              <a:spcBef>
                <a:spcPts val="0"/>
              </a:spcBef>
              <a:spcAft>
                <a:spcPts val="600"/>
              </a:spcAft>
              <a:defRPr/>
            </a:pPr>
            <a:r>
              <a:rPr lang="en-AU" sz="2400" dirty="0">
                <a:latin typeface="Arial" panose="020B0604020202020204" pitchFamily="34" charset="0"/>
                <a:ea typeface="Roboto"/>
              </a:rPr>
              <a:t>Debt mounts up and repayments can eat into budgets for education, health and development programs. This can mean prices for essential services increase, making it harder for some people to afford them.  </a:t>
            </a:r>
            <a:endParaRPr lang="en-AU" sz="2400" dirty="0">
              <a:latin typeface="Arial" panose="020B0604020202020204" pitchFamily="34" charset="0"/>
              <a:ea typeface="Roboto" pitchFamily="2" charset="0"/>
              <a:cs typeface="Arial" pitchFamily="34" charset="0"/>
            </a:endParaRPr>
          </a:p>
          <a:p>
            <a:pPr>
              <a:lnSpc>
                <a:spcPct val="100000"/>
              </a:lnSpc>
              <a:spcBef>
                <a:spcPts val="0"/>
              </a:spcBef>
              <a:spcAft>
                <a:spcPts val="600"/>
              </a:spcAft>
            </a:pPr>
            <a:endParaRPr lang="en-US" sz="2800" dirty="0">
              <a:latin typeface="Arial" panose="020B0604020202020204" pitchFamily="34" charset="0"/>
              <a:ea typeface="Roboto" pitchFamily="2" charset="0"/>
            </a:endParaRPr>
          </a:p>
        </p:txBody>
      </p:sp>
      <p:pic>
        <p:nvPicPr>
          <p:cNvPr id="9" name="Picture Placeholder 8" descr="Dollar">
            <a:extLst>
              <a:ext uri="{FF2B5EF4-FFF2-40B4-BE49-F238E27FC236}">
                <a16:creationId xmlns:a16="http://schemas.microsoft.com/office/drawing/2014/main" id="{6891BD6E-779D-4492-AB26-90E9E72D1804}"/>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1442" r="1442"/>
          <a:stretch>
            <a:fillRect/>
          </a:stretch>
        </p:blipFill>
        <p:spPr>
          <a:xfrm>
            <a:off x="8408587" y="1988840"/>
            <a:ext cx="3077619" cy="3169022"/>
          </a:xfrm>
        </p:spPr>
      </p:pic>
      <p:sp>
        <p:nvSpPr>
          <p:cNvPr id="4" name="Title 3">
            <a:extLst>
              <a:ext uri="{FF2B5EF4-FFF2-40B4-BE49-F238E27FC236}">
                <a16:creationId xmlns:a16="http://schemas.microsoft.com/office/drawing/2014/main" id="{E751773A-9A0A-E345-BE56-8C8EFE32E015}"/>
              </a:ext>
            </a:extLst>
          </p:cNvPr>
          <p:cNvSpPr>
            <a:spLocks noGrp="1"/>
          </p:cNvSpPr>
          <p:nvPr>
            <p:ph type="title"/>
          </p:nvPr>
        </p:nvSpPr>
        <p:spPr/>
        <p:txBody>
          <a:bodyPr/>
          <a:lstStyle/>
          <a:p>
            <a:r>
              <a:rPr lang="en-US" dirty="0">
                <a:solidFill>
                  <a:srgbClr val="E5DBCB"/>
                </a:solidFill>
              </a:rPr>
              <a:t>DEBT</a:t>
            </a:r>
          </a:p>
        </p:txBody>
      </p:sp>
      <p:pic>
        <p:nvPicPr>
          <p:cNvPr id="3" name="Graphic 2" descr="Line arrow Straight">
            <a:hlinkClick r:id="" action="ppaction://hlinkshowjump?jump=previousslide"/>
            <a:extLst>
              <a:ext uri="{FF2B5EF4-FFF2-40B4-BE49-F238E27FC236}">
                <a16:creationId xmlns:a16="http://schemas.microsoft.com/office/drawing/2014/main" id="{87F479E6-B5A4-478E-BE66-CC4DC46E10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0798222" y="5256212"/>
            <a:ext cx="914400" cy="914400"/>
          </a:xfrm>
          <a:prstGeom prst="rect">
            <a:avLst/>
          </a:prstGeom>
        </p:spPr>
      </p:pic>
      <p:sp>
        <p:nvSpPr>
          <p:cNvPr id="7" name="TextBox 6">
            <a:hlinkClick r:id="rId7" action="ppaction://hlinksldjump"/>
            <a:extLst>
              <a:ext uri="{FF2B5EF4-FFF2-40B4-BE49-F238E27FC236}">
                <a16:creationId xmlns:a16="http://schemas.microsoft.com/office/drawing/2014/main" id="{3E8B024E-1A99-4C4E-88B8-0841E2D7FF77}"/>
              </a:ext>
            </a:extLst>
          </p:cNvPr>
          <p:cNvSpPr txBox="1"/>
          <p:nvPr/>
        </p:nvSpPr>
        <p:spPr>
          <a:xfrm>
            <a:off x="0" y="0"/>
            <a:ext cx="12192000" cy="6858000"/>
          </a:xfrm>
          <a:prstGeom prst="rect">
            <a:avLst/>
          </a:prstGeom>
          <a:noFill/>
        </p:spPr>
        <p:txBody>
          <a:bodyPr wrap="square" rtlCol="0">
            <a:spAutoFit/>
          </a:bodyPr>
          <a:lstStyle/>
          <a:p>
            <a:endParaRPr lang="en-AU" dirty="0"/>
          </a:p>
        </p:txBody>
      </p:sp>
    </p:spTree>
    <p:extLst>
      <p:ext uri="{BB962C8B-B14F-4D97-AF65-F5344CB8AC3E}">
        <p14:creationId xmlns:p14="http://schemas.microsoft.com/office/powerpoint/2010/main" val="17352394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91E253C-4F81-054E-A98F-6002614109CD}"/>
              </a:ext>
            </a:extLst>
          </p:cNvPr>
          <p:cNvSpPr>
            <a:spLocks noGrp="1"/>
          </p:cNvSpPr>
          <p:nvPr>
            <p:ph type="body" sz="quarter" idx="10"/>
          </p:nvPr>
        </p:nvSpPr>
        <p:spPr>
          <a:xfrm>
            <a:off x="479378" y="1601416"/>
            <a:ext cx="6696742" cy="4347864"/>
          </a:xfrm>
        </p:spPr>
        <p:txBody>
          <a:bodyPr lIns="91440" tIns="45720" rIns="91440" bIns="45720" anchor="t"/>
          <a:lstStyle/>
          <a:p>
            <a:pPr>
              <a:lnSpc>
                <a:spcPct val="100000"/>
              </a:lnSpc>
              <a:spcBef>
                <a:spcPts val="0"/>
              </a:spcBef>
              <a:spcAft>
                <a:spcPts val="600"/>
              </a:spcAft>
              <a:defRPr/>
            </a:pPr>
            <a:r>
              <a:rPr lang="en-AU" sz="2400" dirty="0">
                <a:latin typeface="Arial" panose="020B0604020202020204" pitchFamily="34" charset="0"/>
                <a:ea typeface="Roboto"/>
              </a:rPr>
              <a:t>During conflict, family income earners may be called into military service, crops may be destroyed, water sources polluted, and livestock killed or stolen. This reduces family income for essential services, food security and water access. </a:t>
            </a:r>
            <a:endParaRPr lang="en-AU" sz="2400" dirty="0">
              <a:latin typeface="Arial" panose="020B0604020202020204" pitchFamily="34" charset="0"/>
              <a:ea typeface="Roboto" pitchFamily="2" charset="0"/>
            </a:endParaRPr>
          </a:p>
          <a:p>
            <a:pPr>
              <a:lnSpc>
                <a:spcPct val="100000"/>
              </a:lnSpc>
              <a:spcBef>
                <a:spcPts val="0"/>
              </a:spcBef>
              <a:spcAft>
                <a:spcPts val="600"/>
              </a:spcAft>
              <a:defRPr/>
            </a:pPr>
            <a:endParaRPr lang="en-AU" sz="2400" dirty="0">
              <a:latin typeface="Arial" panose="020B0604020202020204" pitchFamily="34" charset="0"/>
              <a:ea typeface="Roboto" pitchFamily="2" charset="0"/>
            </a:endParaRPr>
          </a:p>
          <a:p>
            <a:pPr>
              <a:lnSpc>
                <a:spcPct val="100000"/>
              </a:lnSpc>
              <a:spcBef>
                <a:spcPts val="0"/>
              </a:spcBef>
              <a:spcAft>
                <a:spcPts val="600"/>
              </a:spcAft>
              <a:defRPr/>
            </a:pPr>
            <a:r>
              <a:rPr lang="en-AU" sz="2400" dirty="0">
                <a:latin typeface="Arial" panose="020B0604020202020204" pitchFamily="34" charset="0"/>
                <a:ea typeface="Roboto" pitchFamily="2" charset="0"/>
              </a:rPr>
              <a:t>Injury and disability, resulting from the conflict, can make it difficult for people to grow food, collect water or earn an income – even after a conflict stops.</a:t>
            </a:r>
          </a:p>
          <a:p>
            <a:pPr>
              <a:lnSpc>
                <a:spcPct val="100000"/>
              </a:lnSpc>
              <a:spcBef>
                <a:spcPts val="0"/>
              </a:spcBef>
              <a:spcAft>
                <a:spcPts val="600"/>
              </a:spcAft>
            </a:pPr>
            <a:endParaRPr lang="en-US" sz="2400" dirty="0">
              <a:latin typeface="Arial" panose="020B0604020202020204" pitchFamily="34" charset="0"/>
              <a:ea typeface="Roboto" pitchFamily="2" charset="0"/>
            </a:endParaRPr>
          </a:p>
        </p:txBody>
      </p:sp>
      <p:sp>
        <p:nvSpPr>
          <p:cNvPr id="4" name="Title 3">
            <a:extLst>
              <a:ext uri="{FF2B5EF4-FFF2-40B4-BE49-F238E27FC236}">
                <a16:creationId xmlns:a16="http://schemas.microsoft.com/office/drawing/2014/main" id="{E751773A-9A0A-E345-BE56-8C8EFE32E015}"/>
              </a:ext>
            </a:extLst>
          </p:cNvPr>
          <p:cNvSpPr>
            <a:spLocks noGrp="1"/>
          </p:cNvSpPr>
          <p:nvPr>
            <p:ph type="title"/>
          </p:nvPr>
        </p:nvSpPr>
        <p:spPr/>
        <p:txBody>
          <a:bodyPr/>
          <a:lstStyle/>
          <a:p>
            <a:r>
              <a:rPr lang="en-US" dirty="0">
                <a:solidFill>
                  <a:srgbClr val="E5DBCB"/>
                </a:solidFill>
              </a:rPr>
              <a:t>Conflict</a:t>
            </a:r>
          </a:p>
        </p:txBody>
      </p:sp>
      <p:pic>
        <p:nvPicPr>
          <p:cNvPr id="6" name="Graphic 5" descr="Line arrow Straight">
            <a:hlinkClick r:id="" action="ppaction://hlinkshowjump?jump=previousslide"/>
            <a:extLst>
              <a:ext uri="{FF2B5EF4-FFF2-40B4-BE49-F238E27FC236}">
                <a16:creationId xmlns:a16="http://schemas.microsoft.com/office/drawing/2014/main" id="{10792C89-355D-463D-8F08-EA0AE80371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0798222" y="5256212"/>
            <a:ext cx="914400" cy="914400"/>
          </a:xfrm>
          <a:prstGeom prst="rect">
            <a:avLst/>
          </a:prstGeom>
        </p:spPr>
      </p:pic>
      <p:pic>
        <p:nvPicPr>
          <p:cNvPr id="8" name="Graphic 7">
            <a:extLst>
              <a:ext uri="{FF2B5EF4-FFF2-40B4-BE49-F238E27FC236}">
                <a16:creationId xmlns:a16="http://schemas.microsoft.com/office/drawing/2014/main" id="{B8EB306D-EEB5-4906-A703-34583EB5A9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16280" y="1916832"/>
            <a:ext cx="3024336" cy="3024336"/>
          </a:xfrm>
          <a:prstGeom prst="rect">
            <a:avLst/>
          </a:prstGeom>
        </p:spPr>
      </p:pic>
      <p:sp>
        <p:nvSpPr>
          <p:cNvPr id="10" name="TextBox 9">
            <a:hlinkClick r:id="rId7" action="ppaction://hlinksldjump"/>
            <a:extLst>
              <a:ext uri="{FF2B5EF4-FFF2-40B4-BE49-F238E27FC236}">
                <a16:creationId xmlns:a16="http://schemas.microsoft.com/office/drawing/2014/main" id="{30B1BADB-E78D-4765-8B1C-B84A10F74439}"/>
              </a:ext>
            </a:extLst>
          </p:cNvPr>
          <p:cNvSpPr txBox="1"/>
          <p:nvPr/>
        </p:nvSpPr>
        <p:spPr>
          <a:xfrm>
            <a:off x="0" y="0"/>
            <a:ext cx="12192000" cy="6858000"/>
          </a:xfrm>
          <a:prstGeom prst="rect">
            <a:avLst/>
          </a:prstGeom>
          <a:noFill/>
        </p:spPr>
        <p:txBody>
          <a:bodyPr wrap="square" rtlCol="0">
            <a:spAutoFit/>
          </a:bodyPr>
          <a:lstStyle/>
          <a:p>
            <a:endParaRPr lang="en-AU" dirty="0"/>
          </a:p>
        </p:txBody>
      </p:sp>
    </p:spTree>
    <p:extLst>
      <p:ext uri="{BB962C8B-B14F-4D97-AF65-F5344CB8AC3E}">
        <p14:creationId xmlns:p14="http://schemas.microsoft.com/office/powerpoint/2010/main" val="7918314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91E253C-4F81-054E-A98F-6002614109CD}"/>
              </a:ext>
            </a:extLst>
          </p:cNvPr>
          <p:cNvSpPr>
            <a:spLocks noGrp="1"/>
          </p:cNvSpPr>
          <p:nvPr>
            <p:ph type="body" sz="quarter" idx="10"/>
          </p:nvPr>
        </p:nvSpPr>
        <p:spPr>
          <a:xfrm>
            <a:off x="479378" y="1484784"/>
            <a:ext cx="7632846" cy="4347864"/>
          </a:xfrm>
        </p:spPr>
        <p:txBody>
          <a:bodyPr/>
          <a:lstStyle/>
          <a:p>
            <a:pPr>
              <a:lnSpc>
                <a:spcPct val="100000"/>
              </a:lnSpc>
            </a:pPr>
            <a:r>
              <a:rPr lang="en-AU" altLang="en-US" sz="2000" dirty="0">
                <a:latin typeface="Arial" panose="020B0604020202020204" pitchFamily="34" charset="0"/>
                <a:ea typeface="Roboto" pitchFamily="2" charset="0"/>
              </a:rPr>
              <a:t>Education is an essential route out of poverty. Children who cannot go to school will have fewer opportunities to escape poverty. </a:t>
            </a:r>
          </a:p>
          <a:p>
            <a:pPr>
              <a:lnSpc>
                <a:spcPct val="100000"/>
              </a:lnSpc>
            </a:pPr>
            <a:r>
              <a:rPr lang="en-AU" altLang="en-US" sz="2000" dirty="0">
                <a:latin typeface="Arial" panose="020B0604020202020204" pitchFamily="34" charset="0"/>
                <a:ea typeface="Roboto" pitchFamily="2" charset="0"/>
              </a:rPr>
              <a:t>Contributing factors to lack of education include:</a:t>
            </a:r>
          </a:p>
          <a:p>
            <a:pPr marL="342900" indent="-342900">
              <a:lnSpc>
                <a:spcPct val="100000"/>
              </a:lnSpc>
              <a:spcBef>
                <a:spcPts val="0"/>
              </a:spcBef>
              <a:buFont typeface="Arial" panose="020B0604020202020204" pitchFamily="34" charset="0"/>
              <a:buChar char="•"/>
            </a:pPr>
            <a:r>
              <a:rPr lang="en-AU" altLang="en-US" sz="2000" dirty="0">
                <a:latin typeface="Arial" panose="020B0604020202020204" pitchFamily="34" charset="0"/>
                <a:ea typeface="Roboto" pitchFamily="2" charset="0"/>
              </a:rPr>
              <a:t>Lack of government funding</a:t>
            </a:r>
          </a:p>
          <a:p>
            <a:pPr marL="342900" indent="-342900">
              <a:lnSpc>
                <a:spcPct val="100000"/>
              </a:lnSpc>
              <a:spcBef>
                <a:spcPts val="0"/>
              </a:spcBef>
              <a:buFont typeface="Arial" panose="020B0604020202020204" pitchFamily="34" charset="0"/>
              <a:buChar char="•"/>
            </a:pPr>
            <a:r>
              <a:rPr lang="en-AU" altLang="en-US" sz="2000" dirty="0">
                <a:latin typeface="Arial" panose="020B0604020202020204" pitchFamily="34" charset="0"/>
                <a:ea typeface="Roboto" pitchFamily="2" charset="0"/>
              </a:rPr>
              <a:t>Cost of school supplies, uniforms and transportation</a:t>
            </a:r>
          </a:p>
          <a:p>
            <a:pPr marL="342900" indent="-342900">
              <a:lnSpc>
                <a:spcPct val="100000"/>
              </a:lnSpc>
              <a:spcBef>
                <a:spcPts val="0"/>
              </a:spcBef>
              <a:buFont typeface="Arial" panose="020B0604020202020204" pitchFamily="34" charset="0"/>
              <a:buChar char="•"/>
            </a:pPr>
            <a:r>
              <a:rPr lang="en-AU" altLang="en-US" sz="2000" dirty="0">
                <a:latin typeface="Arial" panose="020B0604020202020204" pitchFamily="34" charset="0"/>
                <a:ea typeface="Roboto" pitchFamily="2" charset="0"/>
              </a:rPr>
              <a:t>Untrained or poorly trained teachers</a:t>
            </a:r>
          </a:p>
          <a:p>
            <a:pPr marL="342900" indent="-342900">
              <a:lnSpc>
                <a:spcPct val="100000"/>
              </a:lnSpc>
              <a:spcBef>
                <a:spcPts val="0"/>
              </a:spcBef>
              <a:buFont typeface="Arial" panose="020B0604020202020204" pitchFamily="34" charset="0"/>
              <a:buChar char="•"/>
            </a:pPr>
            <a:r>
              <a:rPr lang="en-AU" altLang="en-US" sz="2000" dirty="0">
                <a:latin typeface="Arial" panose="020B0604020202020204" pitchFamily="34" charset="0"/>
                <a:ea typeface="Roboto" pitchFamily="2" charset="0"/>
              </a:rPr>
              <a:t>No classroom</a:t>
            </a:r>
          </a:p>
          <a:p>
            <a:pPr marL="342900" indent="-342900">
              <a:lnSpc>
                <a:spcPct val="100000"/>
              </a:lnSpc>
              <a:spcBef>
                <a:spcPts val="0"/>
              </a:spcBef>
              <a:buFont typeface="Arial" panose="020B0604020202020204" pitchFamily="34" charset="0"/>
              <a:buChar char="•"/>
            </a:pPr>
            <a:r>
              <a:rPr lang="en-AU" altLang="en-US" sz="2000" dirty="0">
                <a:latin typeface="Arial" panose="020B0604020202020204" pitchFamily="34" charset="0"/>
                <a:ea typeface="Roboto" pitchFamily="2" charset="0"/>
              </a:rPr>
              <a:t>Gender</a:t>
            </a:r>
          </a:p>
          <a:p>
            <a:pPr marL="342900" indent="-342900">
              <a:lnSpc>
                <a:spcPct val="100000"/>
              </a:lnSpc>
              <a:spcBef>
                <a:spcPts val="0"/>
              </a:spcBef>
              <a:buFont typeface="Arial" panose="020B0604020202020204" pitchFamily="34" charset="0"/>
              <a:buChar char="•"/>
            </a:pPr>
            <a:r>
              <a:rPr lang="en-AU" altLang="en-US" sz="2000" dirty="0">
                <a:latin typeface="Arial" panose="020B0604020202020204" pitchFamily="34" charset="0"/>
                <a:ea typeface="Roboto" pitchFamily="2" charset="0"/>
              </a:rPr>
              <a:t>Disabilities</a:t>
            </a:r>
          </a:p>
          <a:p>
            <a:pPr marL="342900" indent="-342900">
              <a:lnSpc>
                <a:spcPct val="100000"/>
              </a:lnSpc>
              <a:spcBef>
                <a:spcPts val="0"/>
              </a:spcBef>
              <a:buFont typeface="Arial" panose="020B0604020202020204" pitchFamily="34" charset="0"/>
              <a:buChar char="•"/>
            </a:pPr>
            <a:r>
              <a:rPr lang="en-AU" altLang="en-US" sz="2000" dirty="0">
                <a:latin typeface="Arial" panose="020B0604020202020204" pitchFamily="34" charset="0"/>
                <a:ea typeface="Roboto" pitchFamily="2" charset="0"/>
              </a:rPr>
              <a:t>Distance from home to school.</a:t>
            </a:r>
          </a:p>
          <a:p>
            <a:pPr>
              <a:lnSpc>
                <a:spcPct val="100000"/>
              </a:lnSpc>
            </a:pPr>
            <a:r>
              <a:rPr lang="en-AU" sz="2000" dirty="0">
                <a:latin typeface="Arial" panose="020B0604020202020204" pitchFamily="34" charset="0"/>
                <a:ea typeface="Roboto" pitchFamily="2" charset="0"/>
              </a:rPr>
              <a:t>A 2017 study conducted by UNESCO says that if all adults received two more years of schooling or completed secondary school, it would lift nearly 60 million people out of poverty.</a:t>
            </a:r>
            <a:endParaRPr lang="en-US" sz="2000" dirty="0">
              <a:latin typeface="Arial" panose="020B0604020202020204" pitchFamily="34" charset="0"/>
              <a:ea typeface="Roboto" pitchFamily="2" charset="0"/>
            </a:endParaRPr>
          </a:p>
          <a:p>
            <a:pPr>
              <a:lnSpc>
                <a:spcPct val="100000"/>
              </a:lnSpc>
            </a:pPr>
            <a:endParaRPr lang="en-US" sz="2200" dirty="0"/>
          </a:p>
        </p:txBody>
      </p:sp>
      <p:pic>
        <p:nvPicPr>
          <p:cNvPr id="9" name="Picture Placeholder 8" descr="Books">
            <a:extLst>
              <a:ext uri="{FF2B5EF4-FFF2-40B4-BE49-F238E27FC236}">
                <a16:creationId xmlns:a16="http://schemas.microsoft.com/office/drawing/2014/main" id="{8F13BF86-5471-46DB-85E5-DA778AE86C0C}"/>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621" r="621"/>
          <a:stretch>
            <a:fillRect/>
          </a:stretch>
        </p:blipFill>
        <p:spPr>
          <a:xfrm>
            <a:off x="8256241" y="2132856"/>
            <a:ext cx="3311872" cy="3353499"/>
          </a:xfrm>
        </p:spPr>
      </p:pic>
      <p:sp>
        <p:nvSpPr>
          <p:cNvPr id="4" name="Title 3">
            <a:extLst>
              <a:ext uri="{FF2B5EF4-FFF2-40B4-BE49-F238E27FC236}">
                <a16:creationId xmlns:a16="http://schemas.microsoft.com/office/drawing/2014/main" id="{E751773A-9A0A-E345-BE56-8C8EFE32E015}"/>
              </a:ext>
            </a:extLst>
          </p:cNvPr>
          <p:cNvSpPr>
            <a:spLocks noGrp="1"/>
          </p:cNvSpPr>
          <p:nvPr>
            <p:ph type="title"/>
          </p:nvPr>
        </p:nvSpPr>
        <p:spPr/>
        <p:txBody>
          <a:bodyPr/>
          <a:lstStyle/>
          <a:p>
            <a:r>
              <a:rPr lang="en-US" dirty="0">
                <a:solidFill>
                  <a:srgbClr val="E5DBCB"/>
                </a:solidFill>
              </a:rPr>
              <a:t>Lack of Education</a:t>
            </a:r>
          </a:p>
        </p:txBody>
      </p:sp>
      <p:pic>
        <p:nvPicPr>
          <p:cNvPr id="6" name="Graphic 5" descr="Line arrow Straight">
            <a:hlinkClick r:id="" action="ppaction://hlinkshowjump?jump=previousslide"/>
            <a:extLst>
              <a:ext uri="{FF2B5EF4-FFF2-40B4-BE49-F238E27FC236}">
                <a16:creationId xmlns:a16="http://schemas.microsoft.com/office/drawing/2014/main" id="{AF8DB80E-A579-4C0F-985B-B2F11AD8BC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0798222" y="5256212"/>
            <a:ext cx="914400" cy="914400"/>
          </a:xfrm>
          <a:prstGeom prst="rect">
            <a:avLst/>
          </a:prstGeom>
        </p:spPr>
      </p:pic>
      <p:sp>
        <p:nvSpPr>
          <p:cNvPr id="7" name="TextBox 6">
            <a:hlinkClick r:id="rId7" action="ppaction://hlinksldjump"/>
            <a:extLst>
              <a:ext uri="{FF2B5EF4-FFF2-40B4-BE49-F238E27FC236}">
                <a16:creationId xmlns:a16="http://schemas.microsoft.com/office/drawing/2014/main" id="{7229352E-F1F8-4530-AD86-67EFFDAE57DA}"/>
              </a:ext>
            </a:extLst>
          </p:cNvPr>
          <p:cNvSpPr txBox="1"/>
          <p:nvPr/>
        </p:nvSpPr>
        <p:spPr>
          <a:xfrm>
            <a:off x="0" y="0"/>
            <a:ext cx="12192000" cy="6858000"/>
          </a:xfrm>
          <a:prstGeom prst="rect">
            <a:avLst/>
          </a:prstGeom>
          <a:noFill/>
        </p:spPr>
        <p:txBody>
          <a:bodyPr wrap="square" rtlCol="0">
            <a:spAutoFit/>
          </a:bodyPr>
          <a:lstStyle/>
          <a:p>
            <a:endParaRPr lang="en-AU" dirty="0"/>
          </a:p>
        </p:txBody>
      </p:sp>
    </p:spTree>
    <p:extLst>
      <p:ext uri="{BB962C8B-B14F-4D97-AF65-F5344CB8AC3E}">
        <p14:creationId xmlns:p14="http://schemas.microsoft.com/office/powerpoint/2010/main" val="5831435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91E253C-4F81-054E-A98F-6002614109CD}"/>
              </a:ext>
            </a:extLst>
          </p:cNvPr>
          <p:cNvSpPr>
            <a:spLocks noGrp="1"/>
          </p:cNvSpPr>
          <p:nvPr>
            <p:ph type="body" sz="quarter" idx="10"/>
          </p:nvPr>
        </p:nvSpPr>
        <p:spPr>
          <a:xfrm>
            <a:off x="479378" y="1601416"/>
            <a:ext cx="6696742" cy="4347864"/>
          </a:xfrm>
        </p:spPr>
        <p:txBody>
          <a:bodyPr/>
          <a:lstStyle/>
          <a:p>
            <a:pPr>
              <a:lnSpc>
                <a:spcPct val="100000"/>
              </a:lnSpc>
              <a:spcBef>
                <a:spcPts val="0"/>
              </a:spcBef>
              <a:spcAft>
                <a:spcPts val="600"/>
              </a:spcAft>
            </a:pPr>
            <a:r>
              <a:rPr lang="en-AU" altLang="en-US" sz="2400" dirty="0">
                <a:latin typeface="Arial" panose="020B0604020202020204" pitchFamily="34" charset="0"/>
                <a:ea typeface="Roboto" pitchFamily="2" charset="0"/>
                <a:cs typeface="Arial" panose="020B0604020202020204" pitchFamily="34" charset="0"/>
              </a:rPr>
              <a:t>Women and girls are more vulnerable to poverty than men and boys. Their basic rights are denied just because of their gender. </a:t>
            </a:r>
          </a:p>
          <a:p>
            <a:pPr>
              <a:lnSpc>
                <a:spcPct val="100000"/>
              </a:lnSpc>
              <a:spcBef>
                <a:spcPts val="0"/>
              </a:spcBef>
              <a:spcAft>
                <a:spcPts val="600"/>
              </a:spcAft>
            </a:pPr>
            <a:endParaRPr lang="en-AU" altLang="en-US" sz="2400" dirty="0">
              <a:latin typeface="Arial" panose="020B0604020202020204" pitchFamily="34" charset="0"/>
              <a:ea typeface="Roboto" pitchFamily="2" charset="0"/>
              <a:cs typeface="Arial" panose="020B0604020202020204" pitchFamily="34" charset="0"/>
            </a:endParaRPr>
          </a:p>
          <a:p>
            <a:pPr>
              <a:lnSpc>
                <a:spcPct val="100000"/>
              </a:lnSpc>
              <a:spcBef>
                <a:spcPts val="0"/>
              </a:spcBef>
              <a:spcAft>
                <a:spcPts val="600"/>
              </a:spcAft>
            </a:pPr>
            <a:r>
              <a:rPr lang="en-AU" altLang="en-US" sz="2400" dirty="0">
                <a:latin typeface="Arial" panose="020B0604020202020204" pitchFamily="34" charset="0"/>
                <a:ea typeface="Roboto" pitchFamily="2" charset="0"/>
                <a:cs typeface="Arial" panose="020B0604020202020204" pitchFamily="34" charset="0"/>
              </a:rPr>
              <a:t>This means they often have less access to basic education and healthcare, have less opportunities to find jobs, are paid lower wages, suffer harm and, in some countries, can’t even own their own land. </a:t>
            </a:r>
          </a:p>
          <a:p>
            <a:pPr>
              <a:lnSpc>
                <a:spcPct val="100000"/>
              </a:lnSpc>
              <a:spcBef>
                <a:spcPts val="0"/>
              </a:spcBef>
              <a:spcAft>
                <a:spcPts val="600"/>
              </a:spcAft>
            </a:pPr>
            <a:endParaRPr lang="en-US" sz="2800" dirty="0">
              <a:latin typeface="Arial" panose="020B0604020202020204" pitchFamily="34" charset="0"/>
              <a:ea typeface="Roboto" pitchFamily="2" charset="0"/>
            </a:endParaRPr>
          </a:p>
        </p:txBody>
      </p:sp>
      <p:sp>
        <p:nvSpPr>
          <p:cNvPr id="4" name="Title 3">
            <a:extLst>
              <a:ext uri="{FF2B5EF4-FFF2-40B4-BE49-F238E27FC236}">
                <a16:creationId xmlns:a16="http://schemas.microsoft.com/office/drawing/2014/main" id="{E751773A-9A0A-E345-BE56-8C8EFE32E015}"/>
              </a:ext>
            </a:extLst>
          </p:cNvPr>
          <p:cNvSpPr>
            <a:spLocks noGrp="1"/>
          </p:cNvSpPr>
          <p:nvPr>
            <p:ph type="title"/>
          </p:nvPr>
        </p:nvSpPr>
        <p:spPr/>
        <p:txBody>
          <a:bodyPr/>
          <a:lstStyle/>
          <a:p>
            <a:r>
              <a:rPr lang="en-US" dirty="0">
                <a:solidFill>
                  <a:srgbClr val="E5DBCB"/>
                </a:solidFill>
              </a:rPr>
              <a:t>Gender Inequities</a:t>
            </a:r>
          </a:p>
        </p:txBody>
      </p:sp>
      <p:pic>
        <p:nvPicPr>
          <p:cNvPr id="13" name="Picture Placeholder 12" descr="Gender">
            <a:extLst>
              <a:ext uri="{FF2B5EF4-FFF2-40B4-BE49-F238E27FC236}">
                <a16:creationId xmlns:a16="http://schemas.microsoft.com/office/drawing/2014/main" id="{281C5025-B7D5-482A-8DAA-98C59E13455D}"/>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7997833" y="1988840"/>
            <a:ext cx="3643305" cy="3627412"/>
          </a:xfrm>
        </p:spPr>
      </p:pic>
      <p:pic>
        <p:nvPicPr>
          <p:cNvPr id="6" name="Graphic 5" descr="Line arrow Straight">
            <a:hlinkClick r:id="" action="ppaction://hlinkshowjump?jump=previousslide"/>
            <a:extLst>
              <a:ext uri="{FF2B5EF4-FFF2-40B4-BE49-F238E27FC236}">
                <a16:creationId xmlns:a16="http://schemas.microsoft.com/office/drawing/2014/main" id="{25671ACA-2567-4A68-9030-D58118ED94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0798222" y="5256212"/>
            <a:ext cx="914400" cy="914400"/>
          </a:xfrm>
          <a:prstGeom prst="rect">
            <a:avLst/>
          </a:prstGeom>
        </p:spPr>
      </p:pic>
      <p:sp>
        <p:nvSpPr>
          <p:cNvPr id="7" name="TextBox 6">
            <a:hlinkClick r:id="rId7" action="ppaction://hlinksldjump"/>
            <a:extLst>
              <a:ext uri="{FF2B5EF4-FFF2-40B4-BE49-F238E27FC236}">
                <a16:creationId xmlns:a16="http://schemas.microsoft.com/office/drawing/2014/main" id="{0DB46F98-7632-43B4-8C24-B20EAE7BE775}"/>
              </a:ext>
            </a:extLst>
          </p:cNvPr>
          <p:cNvSpPr txBox="1"/>
          <p:nvPr/>
        </p:nvSpPr>
        <p:spPr>
          <a:xfrm>
            <a:off x="0" y="0"/>
            <a:ext cx="12192000" cy="6858000"/>
          </a:xfrm>
          <a:prstGeom prst="rect">
            <a:avLst/>
          </a:prstGeom>
          <a:noFill/>
        </p:spPr>
        <p:txBody>
          <a:bodyPr wrap="square" rtlCol="0">
            <a:spAutoFit/>
          </a:bodyPr>
          <a:lstStyle/>
          <a:p>
            <a:endParaRPr lang="en-AU" dirty="0"/>
          </a:p>
        </p:txBody>
      </p:sp>
    </p:spTree>
    <p:extLst>
      <p:ext uri="{BB962C8B-B14F-4D97-AF65-F5344CB8AC3E}">
        <p14:creationId xmlns:p14="http://schemas.microsoft.com/office/powerpoint/2010/main" val="34395710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91E253C-4F81-054E-A98F-6002614109CD}"/>
              </a:ext>
            </a:extLst>
          </p:cNvPr>
          <p:cNvSpPr>
            <a:spLocks noGrp="1"/>
          </p:cNvSpPr>
          <p:nvPr>
            <p:ph type="body" sz="quarter" idx="10"/>
          </p:nvPr>
        </p:nvSpPr>
        <p:spPr>
          <a:xfrm>
            <a:off x="479378" y="1601400"/>
            <a:ext cx="7056782" cy="4347864"/>
          </a:xfrm>
        </p:spPr>
        <p:txBody>
          <a:bodyPr lIns="91440" tIns="45720" rIns="91440" bIns="45720" anchor="t"/>
          <a:lstStyle/>
          <a:p>
            <a:pPr>
              <a:lnSpc>
                <a:spcPct val="100000"/>
              </a:lnSpc>
              <a:spcBef>
                <a:spcPts val="0"/>
              </a:spcBef>
              <a:spcAft>
                <a:spcPts val="1200"/>
              </a:spcAft>
            </a:pPr>
            <a:r>
              <a:rPr lang="en-AU" sz="2400" dirty="0">
                <a:ea typeface="Roboto"/>
              </a:rPr>
              <a:t>Poor health is a major cause of poverty. Seeking medical attention can be expensive. Doctors' visits, tests, medicines and transportation all need to be paid for.</a:t>
            </a:r>
            <a:endParaRPr lang="en-US" dirty="0">
              <a:ea typeface="Roboto"/>
            </a:endParaRPr>
          </a:p>
          <a:p>
            <a:pPr>
              <a:lnSpc>
                <a:spcPct val="100000"/>
              </a:lnSpc>
              <a:spcBef>
                <a:spcPts val="0"/>
              </a:spcBef>
              <a:spcAft>
                <a:spcPts val="1200"/>
              </a:spcAft>
            </a:pPr>
            <a:r>
              <a:rPr lang="en-AU" sz="2400" dirty="0">
                <a:latin typeface="Arial" panose="020B0604020202020204" pitchFamily="34" charset="0"/>
                <a:ea typeface="Roboto" pitchFamily="2" charset="0"/>
              </a:rPr>
              <a:t>Family income earners may have to take time off work or children may have to take time off school to care for the sick. Some families may need to sell belongings or go into debt to pay for medical costs.  </a:t>
            </a:r>
          </a:p>
          <a:p>
            <a:pPr>
              <a:lnSpc>
                <a:spcPct val="100000"/>
              </a:lnSpc>
              <a:spcBef>
                <a:spcPts val="0"/>
              </a:spcBef>
              <a:spcAft>
                <a:spcPts val="1200"/>
              </a:spcAft>
            </a:pPr>
            <a:r>
              <a:rPr lang="en-AU" sz="2400" dirty="0">
                <a:latin typeface="Arial" panose="020B0604020202020204" pitchFamily="34" charset="0"/>
                <a:ea typeface="Roboto" pitchFamily="2" charset="0"/>
              </a:rPr>
              <a:t>For the first time in 20 years extreme poverty rates have risen as a result of the COVID-19 pandemic.</a:t>
            </a:r>
          </a:p>
        </p:txBody>
      </p:sp>
      <p:pic>
        <p:nvPicPr>
          <p:cNvPr id="10" name="Picture Placeholder 9" descr="Doctor">
            <a:extLst>
              <a:ext uri="{FF2B5EF4-FFF2-40B4-BE49-F238E27FC236}">
                <a16:creationId xmlns:a16="http://schemas.microsoft.com/office/drawing/2014/main" id="{360A0985-BCE4-4F67-9C84-492B9AA42EA3}"/>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2264" r="2264"/>
          <a:stretch>
            <a:fillRect/>
          </a:stretch>
        </p:blipFill>
        <p:spPr>
          <a:xfrm>
            <a:off x="7893297" y="1601788"/>
            <a:ext cx="3531941" cy="3699420"/>
          </a:xfrm>
        </p:spPr>
      </p:pic>
      <p:sp>
        <p:nvSpPr>
          <p:cNvPr id="4" name="Title 3">
            <a:extLst>
              <a:ext uri="{FF2B5EF4-FFF2-40B4-BE49-F238E27FC236}">
                <a16:creationId xmlns:a16="http://schemas.microsoft.com/office/drawing/2014/main" id="{E751773A-9A0A-E345-BE56-8C8EFE32E015}"/>
              </a:ext>
            </a:extLst>
          </p:cNvPr>
          <p:cNvSpPr>
            <a:spLocks noGrp="1"/>
          </p:cNvSpPr>
          <p:nvPr>
            <p:ph type="title"/>
          </p:nvPr>
        </p:nvSpPr>
        <p:spPr/>
        <p:txBody>
          <a:bodyPr/>
          <a:lstStyle/>
          <a:p>
            <a:r>
              <a:rPr lang="en-US" dirty="0">
                <a:solidFill>
                  <a:srgbClr val="E5DBCB"/>
                </a:solidFill>
              </a:rPr>
              <a:t>Health</a:t>
            </a:r>
          </a:p>
        </p:txBody>
      </p:sp>
      <p:pic>
        <p:nvPicPr>
          <p:cNvPr id="6" name="Graphic 5" descr="Line arrow Straight">
            <a:hlinkClick r:id="" action="ppaction://hlinkshowjump?jump=previousslide"/>
            <a:extLst>
              <a:ext uri="{FF2B5EF4-FFF2-40B4-BE49-F238E27FC236}">
                <a16:creationId xmlns:a16="http://schemas.microsoft.com/office/drawing/2014/main" id="{919418D1-D1F0-4B27-81E0-6DAEAE3C78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0798222" y="5256212"/>
            <a:ext cx="914400" cy="914400"/>
          </a:xfrm>
          <a:prstGeom prst="rect">
            <a:avLst/>
          </a:prstGeom>
        </p:spPr>
      </p:pic>
      <p:sp>
        <p:nvSpPr>
          <p:cNvPr id="7" name="TextBox 6">
            <a:hlinkClick r:id="rId7" action="ppaction://hlinksldjump"/>
            <a:extLst>
              <a:ext uri="{FF2B5EF4-FFF2-40B4-BE49-F238E27FC236}">
                <a16:creationId xmlns:a16="http://schemas.microsoft.com/office/drawing/2014/main" id="{12E71AF4-E775-43F8-8840-751CBA28D4EF}"/>
              </a:ext>
            </a:extLst>
          </p:cNvPr>
          <p:cNvSpPr txBox="1"/>
          <p:nvPr/>
        </p:nvSpPr>
        <p:spPr>
          <a:xfrm>
            <a:off x="0" y="0"/>
            <a:ext cx="12192000" cy="6858000"/>
          </a:xfrm>
          <a:prstGeom prst="rect">
            <a:avLst/>
          </a:prstGeom>
          <a:noFill/>
        </p:spPr>
        <p:txBody>
          <a:bodyPr wrap="square" rtlCol="0">
            <a:spAutoFit/>
          </a:bodyPr>
          <a:lstStyle/>
          <a:p>
            <a:endParaRPr lang="en-AU" dirty="0"/>
          </a:p>
        </p:txBody>
      </p:sp>
    </p:spTree>
    <p:extLst>
      <p:ext uri="{BB962C8B-B14F-4D97-AF65-F5344CB8AC3E}">
        <p14:creationId xmlns:p14="http://schemas.microsoft.com/office/powerpoint/2010/main" val="22289501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91E253C-4F81-054E-A98F-6002614109CD}"/>
              </a:ext>
            </a:extLst>
          </p:cNvPr>
          <p:cNvSpPr>
            <a:spLocks noGrp="1"/>
          </p:cNvSpPr>
          <p:nvPr>
            <p:ph type="body" sz="quarter" idx="10"/>
          </p:nvPr>
        </p:nvSpPr>
        <p:spPr/>
        <p:txBody>
          <a:bodyPr lIns="91440" tIns="45720" rIns="91440" bIns="45720" anchor="t"/>
          <a:lstStyle/>
          <a:p>
            <a:pPr>
              <a:spcAft>
                <a:spcPts val="700"/>
              </a:spcAft>
            </a:pPr>
            <a:r>
              <a:rPr lang="en-AU" sz="2400" dirty="0">
                <a:latin typeface="Arial" panose="020B0604020202020204" pitchFamily="34" charset="0"/>
                <a:ea typeface="Roboto"/>
              </a:rPr>
              <a:t>It is estimated that climate change will drive between 68 and 132 million people into poverty by 2030. </a:t>
            </a:r>
            <a:endParaRPr lang="en-US" dirty="0"/>
          </a:p>
          <a:p>
            <a:r>
              <a:rPr lang="en-AU" sz="2400" dirty="0">
                <a:latin typeface="Arial" panose="020B0604020202020204" pitchFamily="34" charset="0"/>
                <a:ea typeface="Roboto"/>
              </a:rPr>
              <a:t>Natural disasters, food insecurity, impacts of deforestation (cutting down forests) and loss of biodiversity (variety of plants and animals) are all contributing factors. </a:t>
            </a:r>
            <a:endParaRPr lang="en-AU" dirty="0"/>
          </a:p>
          <a:p>
            <a:r>
              <a:rPr lang="en-AU" sz="2400" dirty="0">
                <a:latin typeface="Arial" panose="020B0604020202020204" pitchFamily="34" charset="0"/>
                <a:ea typeface="Roboto" pitchFamily="2" charset="0"/>
              </a:rPr>
              <a:t>These environmental factors will affect poorest countries the most.</a:t>
            </a:r>
          </a:p>
        </p:txBody>
      </p:sp>
      <p:pic>
        <p:nvPicPr>
          <p:cNvPr id="9" name="Picture Placeholder 8" descr="Deciduous tree">
            <a:extLst>
              <a:ext uri="{FF2B5EF4-FFF2-40B4-BE49-F238E27FC236}">
                <a16:creationId xmlns:a16="http://schemas.microsoft.com/office/drawing/2014/main" id="{EE2C15BB-65CD-429F-9874-A37243C77892}"/>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621" r="621"/>
          <a:stretch>
            <a:fillRect/>
          </a:stretch>
        </p:blipFill>
        <p:spPr>
          <a:xfrm>
            <a:off x="7273925" y="1601788"/>
            <a:ext cx="4294188" cy="4348162"/>
          </a:xfrm>
        </p:spPr>
      </p:pic>
      <p:sp>
        <p:nvSpPr>
          <p:cNvPr id="4" name="Title 3">
            <a:extLst>
              <a:ext uri="{FF2B5EF4-FFF2-40B4-BE49-F238E27FC236}">
                <a16:creationId xmlns:a16="http://schemas.microsoft.com/office/drawing/2014/main" id="{E751773A-9A0A-E345-BE56-8C8EFE32E015}"/>
              </a:ext>
            </a:extLst>
          </p:cNvPr>
          <p:cNvSpPr>
            <a:spLocks noGrp="1"/>
          </p:cNvSpPr>
          <p:nvPr>
            <p:ph type="title"/>
          </p:nvPr>
        </p:nvSpPr>
        <p:spPr/>
        <p:txBody>
          <a:bodyPr/>
          <a:lstStyle/>
          <a:p>
            <a:r>
              <a:rPr lang="en-US" dirty="0">
                <a:solidFill>
                  <a:srgbClr val="E5DBCB"/>
                </a:solidFill>
              </a:rPr>
              <a:t>Environmental factors</a:t>
            </a:r>
          </a:p>
        </p:txBody>
      </p:sp>
      <p:pic>
        <p:nvPicPr>
          <p:cNvPr id="6" name="Graphic 5" descr="Line arrow Straight">
            <a:hlinkClick r:id="" action="ppaction://hlinkshowjump?jump=previousslide"/>
            <a:extLst>
              <a:ext uri="{FF2B5EF4-FFF2-40B4-BE49-F238E27FC236}">
                <a16:creationId xmlns:a16="http://schemas.microsoft.com/office/drawing/2014/main" id="{DFC3898D-D1F1-42EA-A061-C8E101EE64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0798222" y="5256212"/>
            <a:ext cx="914400" cy="914400"/>
          </a:xfrm>
          <a:prstGeom prst="rect">
            <a:avLst/>
          </a:prstGeom>
        </p:spPr>
      </p:pic>
      <p:sp>
        <p:nvSpPr>
          <p:cNvPr id="7" name="TextBox 6">
            <a:hlinkClick r:id="rId7" action="ppaction://hlinksldjump"/>
            <a:extLst>
              <a:ext uri="{FF2B5EF4-FFF2-40B4-BE49-F238E27FC236}">
                <a16:creationId xmlns:a16="http://schemas.microsoft.com/office/drawing/2014/main" id="{0F729B1F-209A-48A9-A1D7-B0DC33764AE3}"/>
              </a:ext>
            </a:extLst>
          </p:cNvPr>
          <p:cNvSpPr txBox="1"/>
          <p:nvPr/>
        </p:nvSpPr>
        <p:spPr>
          <a:xfrm>
            <a:off x="0" y="0"/>
            <a:ext cx="12192000" cy="6858000"/>
          </a:xfrm>
          <a:prstGeom prst="rect">
            <a:avLst/>
          </a:prstGeom>
          <a:noFill/>
        </p:spPr>
        <p:txBody>
          <a:bodyPr wrap="square" rtlCol="0">
            <a:spAutoFit/>
          </a:bodyPr>
          <a:lstStyle/>
          <a:p>
            <a:endParaRPr lang="en-AU" dirty="0"/>
          </a:p>
        </p:txBody>
      </p:sp>
    </p:spTree>
    <p:extLst>
      <p:ext uri="{BB962C8B-B14F-4D97-AF65-F5344CB8AC3E}">
        <p14:creationId xmlns:p14="http://schemas.microsoft.com/office/powerpoint/2010/main" val="26348172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B24F5B-DBE6-544F-922D-126C6029C88E}"/>
              </a:ext>
            </a:extLst>
          </p:cNvPr>
          <p:cNvSpPr>
            <a:spLocks noGrp="1"/>
          </p:cNvSpPr>
          <p:nvPr>
            <p:ph type="body" sz="quarter" idx="10"/>
          </p:nvPr>
        </p:nvSpPr>
        <p:spPr>
          <a:xfrm>
            <a:off x="767408" y="1340768"/>
            <a:ext cx="10693324" cy="4320480"/>
          </a:xfrm>
        </p:spPr>
        <p:txBody>
          <a:bodyPr lIns="82918" tIns="41459" rIns="82918" bIns="41459" numCol="2" spcCol="216000" anchor="t"/>
          <a:lstStyle/>
          <a:p>
            <a:pPr>
              <a:lnSpc>
                <a:spcPct val="100000"/>
              </a:lnSpc>
              <a:spcBef>
                <a:spcPts val="0"/>
              </a:spcBef>
              <a:spcAft>
                <a:spcPts val="600"/>
              </a:spcAft>
            </a:pPr>
            <a:r>
              <a:rPr lang="en-AU" sz="1100" b="1" kern="0" dirty="0">
                <a:solidFill>
                  <a:srgbClr val="63B1A4"/>
                </a:solidFill>
                <a:latin typeface="Arial" panose="020B0604020202020204" pitchFamily="34" charset="0"/>
                <a:ea typeface="Roboto" pitchFamily="2" charset="0"/>
              </a:rPr>
              <a:t>RELIGIOUS EDUCATION</a:t>
            </a:r>
            <a:endParaRPr lang="en-US" sz="1100" dirty="0">
              <a:ea typeface="Roboto" pitchFamily="2" charset="0"/>
            </a:endParaRPr>
          </a:p>
          <a:p>
            <a:pPr>
              <a:lnSpc>
                <a:spcPct val="100000"/>
              </a:lnSpc>
              <a:spcBef>
                <a:spcPts val="0"/>
              </a:spcBef>
              <a:spcAft>
                <a:spcPts val="600"/>
              </a:spcAft>
            </a:pPr>
            <a:r>
              <a:rPr lang="en-AU" sz="1100" kern="0" dirty="0">
                <a:latin typeface="Arial" panose="020B0604020202020204" pitchFamily="34" charset="0"/>
              </a:rPr>
              <a:t>There are many Religious Education Curricula around the country, however it is not surprising that there are many common themes. Here are the common themes in this resource.</a:t>
            </a:r>
            <a:endParaRPr lang="en-AU" sz="1100" dirty="0">
              <a:latin typeface="Arial" panose="020B0604020202020204" pitchFamily="34" charset="0"/>
            </a:endParaRPr>
          </a:p>
          <a:p>
            <a:pPr marL="259118" indent="-259118">
              <a:lnSpc>
                <a:spcPct val="100000"/>
              </a:lnSpc>
              <a:spcBef>
                <a:spcPts val="0"/>
              </a:spcBef>
              <a:spcAft>
                <a:spcPts val="600"/>
              </a:spcAft>
              <a:buFont typeface="Arial"/>
              <a:buChar char="•"/>
            </a:pPr>
            <a:r>
              <a:rPr lang="en-AU" sz="1100" kern="0" dirty="0">
                <a:latin typeface="Arial" panose="020B0604020202020204" pitchFamily="34" charset="0"/>
              </a:rPr>
              <a:t>Living the mission of Jesus </a:t>
            </a:r>
          </a:p>
          <a:p>
            <a:pPr marL="259118" indent="-259118">
              <a:lnSpc>
                <a:spcPct val="100000"/>
              </a:lnSpc>
              <a:spcBef>
                <a:spcPts val="0"/>
              </a:spcBef>
              <a:spcAft>
                <a:spcPts val="600"/>
              </a:spcAft>
              <a:buFont typeface="Arial"/>
              <a:buChar char="•"/>
            </a:pPr>
            <a:r>
              <a:rPr lang="en-AU" sz="1100" kern="0" dirty="0">
                <a:latin typeface="Arial" panose="020B0604020202020204" pitchFamily="34" charset="0"/>
              </a:rPr>
              <a:t>Loving our neighbours</a:t>
            </a:r>
            <a:endParaRPr lang="en-AU" sz="1100" dirty="0">
              <a:latin typeface="Arial" panose="020B0604020202020204" pitchFamily="34" charset="0"/>
            </a:endParaRPr>
          </a:p>
          <a:p>
            <a:pPr marL="259118" indent="-259118">
              <a:lnSpc>
                <a:spcPct val="100000"/>
              </a:lnSpc>
              <a:spcBef>
                <a:spcPts val="0"/>
              </a:spcBef>
              <a:spcAft>
                <a:spcPts val="600"/>
              </a:spcAft>
              <a:buFont typeface="Arial"/>
              <a:buChar char="•"/>
            </a:pPr>
            <a:r>
              <a:rPr lang="en-AU" sz="1100" kern="0" dirty="0">
                <a:latin typeface="Arial" panose="020B0604020202020204" pitchFamily="34" charset="0"/>
              </a:rPr>
              <a:t>Catholic Social Teachings: Human Dignity, Preferential Option for the Poor, Solidarity, Subsidiarity and Participation, Care for our Common Home and the Common Good. </a:t>
            </a:r>
            <a:endParaRPr lang="en-AU" sz="1100" b="1" kern="0" dirty="0">
              <a:solidFill>
                <a:srgbClr val="63B1A4"/>
              </a:solidFill>
              <a:latin typeface="Arial" panose="020B0604020202020204" pitchFamily="34" charset="0"/>
              <a:ea typeface="Roboto" pitchFamily="2" charset="0"/>
            </a:endParaRPr>
          </a:p>
          <a:p>
            <a:pPr>
              <a:lnSpc>
                <a:spcPct val="100000"/>
              </a:lnSpc>
              <a:spcBef>
                <a:spcPts val="0"/>
              </a:spcBef>
              <a:spcAft>
                <a:spcPts val="600"/>
              </a:spcAft>
            </a:pPr>
            <a:r>
              <a:rPr lang="en-AU" sz="1100" b="1" kern="0" dirty="0">
                <a:solidFill>
                  <a:srgbClr val="63B1A4"/>
                </a:solidFill>
                <a:latin typeface="Arial" panose="020B0604020202020204" pitchFamily="34" charset="0"/>
                <a:ea typeface="Roboto" pitchFamily="2" charset="0"/>
              </a:rPr>
              <a:t>GEOGRAPHY</a:t>
            </a:r>
            <a:endParaRPr lang="en-AU" sz="1100" dirty="0">
              <a:latin typeface="Arial" panose="020B0604020202020204" pitchFamily="34" charset="0"/>
            </a:endParaRPr>
          </a:p>
          <a:p>
            <a:pPr>
              <a:lnSpc>
                <a:spcPct val="100000"/>
              </a:lnSpc>
              <a:spcBef>
                <a:spcPts val="0"/>
              </a:spcBef>
              <a:spcAft>
                <a:spcPts val="600"/>
              </a:spcAft>
            </a:pPr>
            <a:r>
              <a:rPr lang="en-AU" sz="1100" kern="0" dirty="0">
                <a:latin typeface="Arial" panose="020B0604020202020204" pitchFamily="34" charset="0"/>
              </a:rPr>
              <a:t>Year 6</a:t>
            </a:r>
          </a:p>
          <a:p>
            <a:pPr marL="259118" indent="-259118">
              <a:lnSpc>
                <a:spcPct val="100000"/>
              </a:lnSpc>
              <a:spcBef>
                <a:spcPts val="0"/>
              </a:spcBef>
              <a:spcAft>
                <a:spcPts val="600"/>
              </a:spcAft>
              <a:buFont typeface="Arial"/>
              <a:buChar char="•"/>
            </a:pPr>
            <a:r>
              <a:rPr lang="en-AU" sz="1100" kern="0" dirty="0">
                <a:latin typeface="Arial" panose="020B0604020202020204" pitchFamily="34" charset="0"/>
              </a:rPr>
              <a:t>Differences in the economic, demographic and social characteristics of countries across the world (ACHASSK139)</a:t>
            </a:r>
          </a:p>
          <a:p>
            <a:pPr marL="259118" indent="-259118">
              <a:lnSpc>
                <a:spcPct val="100000"/>
              </a:lnSpc>
              <a:spcBef>
                <a:spcPts val="0"/>
              </a:spcBef>
              <a:spcAft>
                <a:spcPts val="600"/>
              </a:spcAft>
              <a:buFont typeface="Arial"/>
              <a:buChar char="•"/>
            </a:pPr>
            <a:r>
              <a:rPr lang="en-AU" sz="1100" kern="0" dirty="0">
                <a:latin typeface="Arial" panose="020B0604020202020204" pitchFamily="34" charset="0"/>
              </a:rPr>
              <a:t>Australia’s connections with other countries and how these change people and places (ACHASSK141) </a:t>
            </a:r>
            <a:endParaRPr lang="en-AU" sz="1100" b="1" kern="0" dirty="0">
              <a:solidFill>
                <a:srgbClr val="63B1A4"/>
              </a:solidFill>
              <a:latin typeface="Arial" panose="020B0604020202020204" pitchFamily="34" charset="0"/>
            </a:endParaRPr>
          </a:p>
          <a:p>
            <a:pPr>
              <a:lnSpc>
                <a:spcPct val="100000"/>
              </a:lnSpc>
              <a:spcBef>
                <a:spcPts val="0"/>
              </a:spcBef>
              <a:spcAft>
                <a:spcPts val="600"/>
              </a:spcAft>
            </a:pPr>
            <a:r>
              <a:rPr lang="en-AU" sz="1100" b="1" kern="0" dirty="0">
                <a:solidFill>
                  <a:srgbClr val="63B1A4"/>
                </a:solidFill>
                <a:latin typeface="Arial" panose="020B0604020202020204" pitchFamily="34" charset="0"/>
              </a:rPr>
              <a:t>CIVICS AND CITIZENSHIP</a:t>
            </a:r>
          </a:p>
          <a:p>
            <a:pPr>
              <a:lnSpc>
                <a:spcPct val="100000"/>
              </a:lnSpc>
              <a:spcBef>
                <a:spcPts val="0"/>
              </a:spcBef>
              <a:spcAft>
                <a:spcPts val="600"/>
              </a:spcAft>
            </a:pPr>
            <a:r>
              <a:rPr lang="en-AU" sz="1100" kern="0" dirty="0">
                <a:latin typeface="Arial" panose="020B0604020202020204" pitchFamily="34" charset="0"/>
              </a:rPr>
              <a:t>Year 6</a:t>
            </a:r>
          </a:p>
          <a:p>
            <a:pPr marL="259118" indent="-259118">
              <a:lnSpc>
                <a:spcPct val="100000"/>
              </a:lnSpc>
              <a:spcBef>
                <a:spcPts val="0"/>
              </a:spcBef>
              <a:spcAft>
                <a:spcPts val="600"/>
              </a:spcAft>
              <a:buFont typeface="Arial"/>
              <a:buChar char="•"/>
            </a:pPr>
            <a:r>
              <a:rPr lang="en-AU" sz="1100" kern="0" dirty="0">
                <a:latin typeface="Arial" panose="020B0604020202020204" pitchFamily="34" charset="0"/>
              </a:rPr>
              <a:t>The obligations citizens may consider they have beyond their own national borders as active and informed global citizens (ACHASSK148) </a:t>
            </a:r>
            <a:endParaRPr lang="en-AU" sz="1100" b="1" kern="0" dirty="0">
              <a:solidFill>
                <a:srgbClr val="63B1A4"/>
              </a:solidFill>
              <a:latin typeface="Arial" panose="020B0604020202020204" pitchFamily="34" charset="0"/>
            </a:endParaRPr>
          </a:p>
          <a:p>
            <a:pPr>
              <a:lnSpc>
                <a:spcPct val="100000"/>
              </a:lnSpc>
              <a:spcBef>
                <a:spcPts val="0"/>
              </a:spcBef>
              <a:spcAft>
                <a:spcPts val="600"/>
              </a:spcAft>
            </a:pPr>
            <a:r>
              <a:rPr lang="en-AU" sz="1100" b="1" kern="0" dirty="0">
                <a:solidFill>
                  <a:srgbClr val="63B1A4"/>
                </a:solidFill>
                <a:latin typeface="Arial" panose="020B0604020202020204" pitchFamily="34" charset="0"/>
              </a:rPr>
              <a:t>ECONOMICS AND BUSINESS</a:t>
            </a:r>
            <a:endParaRPr lang="en-US" sz="1100" kern="0" dirty="0">
              <a:latin typeface="Arial" panose="020B0604020202020204" pitchFamily="34" charset="0"/>
            </a:endParaRPr>
          </a:p>
          <a:p>
            <a:pPr>
              <a:lnSpc>
                <a:spcPct val="100000"/>
              </a:lnSpc>
              <a:spcBef>
                <a:spcPts val="0"/>
              </a:spcBef>
              <a:spcAft>
                <a:spcPts val="600"/>
              </a:spcAft>
            </a:pPr>
            <a:r>
              <a:rPr lang="en-AU" sz="1100" kern="0" dirty="0">
                <a:latin typeface="Arial" panose="020B0604020202020204" pitchFamily="34" charset="0"/>
              </a:rPr>
              <a:t>Year 5</a:t>
            </a:r>
          </a:p>
          <a:p>
            <a:pPr marL="259118" indent="-259118">
              <a:lnSpc>
                <a:spcPct val="100000"/>
              </a:lnSpc>
              <a:spcBef>
                <a:spcPts val="0"/>
              </a:spcBef>
              <a:spcAft>
                <a:spcPts val="600"/>
              </a:spcAft>
              <a:buFont typeface="Arial"/>
              <a:buChar char="•"/>
            </a:pPr>
            <a:r>
              <a:rPr lang="en-AU" sz="1100" kern="0" dirty="0">
                <a:latin typeface="Arial" panose="020B0604020202020204" pitchFamily="34" charset="0"/>
              </a:rPr>
              <a:t>The difference between needs and wants and why choices need to be made about how limited resources are used (ACHASSK119)</a:t>
            </a:r>
          </a:p>
          <a:p>
            <a:pPr marL="259118" indent="-259118">
              <a:lnSpc>
                <a:spcPct val="100000"/>
              </a:lnSpc>
              <a:spcBef>
                <a:spcPts val="0"/>
              </a:spcBef>
              <a:spcAft>
                <a:spcPts val="600"/>
              </a:spcAft>
              <a:buFont typeface="Arial"/>
              <a:buChar char="•"/>
            </a:pPr>
            <a:r>
              <a:rPr lang="en-AU" sz="1100" kern="0" dirty="0">
                <a:latin typeface="Arial" panose="020B0604020202020204" pitchFamily="34" charset="0"/>
              </a:rPr>
              <a:t>Types of resources (natural, human, capital) and the ways societies use them to satisfy the needs and wants of present and future generations (ACHASSK120)</a:t>
            </a:r>
          </a:p>
          <a:p>
            <a:pPr>
              <a:lnSpc>
                <a:spcPct val="100000"/>
              </a:lnSpc>
              <a:spcBef>
                <a:spcPts val="0"/>
              </a:spcBef>
              <a:spcAft>
                <a:spcPts val="600"/>
              </a:spcAft>
            </a:pPr>
            <a:r>
              <a:rPr lang="en-AU" sz="1100" kern="0" dirty="0">
                <a:latin typeface="Arial" panose="020B0604020202020204" pitchFamily="34" charset="0"/>
              </a:rPr>
              <a:t>Year 6</a:t>
            </a:r>
          </a:p>
          <a:p>
            <a:pPr marL="259118" indent="-259118">
              <a:lnSpc>
                <a:spcPct val="100000"/>
              </a:lnSpc>
              <a:spcBef>
                <a:spcPts val="0"/>
              </a:spcBef>
              <a:spcAft>
                <a:spcPts val="600"/>
              </a:spcAft>
              <a:buFont typeface="Arial"/>
              <a:buChar char="•"/>
            </a:pPr>
            <a:r>
              <a:rPr lang="en-AU" sz="1100" kern="0" dirty="0">
                <a:latin typeface="Arial" panose="020B0604020202020204" pitchFamily="34" charset="0"/>
              </a:rPr>
              <a:t>How the concept of opportunity cost involves choices about the alternative use of resources and the need to consider trade-offs (ACHASSK149)</a:t>
            </a:r>
          </a:p>
          <a:p>
            <a:pPr>
              <a:lnSpc>
                <a:spcPct val="100000"/>
              </a:lnSpc>
              <a:spcBef>
                <a:spcPts val="0"/>
              </a:spcBef>
              <a:spcAft>
                <a:spcPts val="600"/>
              </a:spcAft>
            </a:pPr>
            <a:endParaRPr lang="en-AU" sz="1100" kern="0" dirty="0">
              <a:solidFill>
                <a:srgbClr val="63B1A4"/>
              </a:solidFill>
              <a:latin typeface="Arial" panose="020B0604020202020204" pitchFamily="34" charset="0"/>
            </a:endParaRPr>
          </a:p>
        </p:txBody>
      </p:sp>
      <p:sp>
        <p:nvSpPr>
          <p:cNvPr id="10" name="bg object 21">
            <a:extLst>
              <a:ext uri="{FF2B5EF4-FFF2-40B4-BE49-F238E27FC236}">
                <a16:creationId xmlns:a16="http://schemas.microsoft.com/office/drawing/2014/main" id="{66A163C4-0CDC-1646-AE3B-A12CD9200FB8}"/>
              </a:ext>
            </a:extLst>
          </p:cNvPr>
          <p:cNvSpPr>
            <a:spLocks noChangeAspect="1"/>
          </p:cNvSpPr>
          <p:nvPr/>
        </p:nvSpPr>
        <p:spPr>
          <a:xfrm>
            <a:off x="479597" y="457776"/>
            <a:ext cx="345963" cy="345491"/>
          </a:xfrm>
          <a:prstGeom prst="rect">
            <a:avLst/>
          </a:prstGeom>
          <a:blipFill>
            <a:blip r:embed="rId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632"/>
          </a:p>
        </p:txBody>
      </p:sp>
      <p:sp>
        <p:nvSpPr>
          <p:cNvPr id="6" name="Title 5">
            <a:extLst>
              <a:ext uri="{FF2B5EF4-FFF2-40B4-BE49-F238E27FC236}">
                <a16:creationId xmlns:a16="http://schemas.microsoft.com/office/drawing/2014/main" id="{81AC39E0-A1FB-0D4A-8E34-2FB3787D7E2A}"/>
              </a:ext>
            </a:extLst>
          </p:cNvPr>
          <p:cNvSpPr>
            <a:spLocks noGrp="1"/>
          </p:cNvSpPr>
          <p:nvPr>
            <p:ph type="title"/>
          </p:nvPr>
        </p:nvSpPr>
        <p:spPr>
          <a:xfrm>
            <a:off x="924848" y="395376"/>
            <a:ext cx="10693325" cy="470290"/>
          </a:xfrm>
        </p:spPr>
        <p:txBody>
          <a:bodyPr/>
          <a:lstStyle/>
          <a:p>
            <a:r>
              <a:rPr lang="en-US" dirty="0">
                <a:solidFill>
                  <a:srgbClr val="0C244C"/>
                </a:solidFill>
              </a:rPr>
              <a:t>Curriculum links</a:t>
            </a:r>
          </a:p>
        </p:txBody>
      </p:sp>
    </p:spTree>
    <p:extLst>
      <p:ext uri="{BB962C8B-B14F-4D97-AF65-F5344CB8AC3E}">
        <p14:creationId xmlns:p14="http://schemas.microsoft.com/office/powerpoint/2010/main" val="2750504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91E253C-4F81-054E-A98F-6002614109CD}"/>
              </a:ext>
            </a:extLst>
          </p:cNvPr>
          <p:cNvSpPr>
            <a:spLocks noGrp="1"/>
          </p:cNvSpPr>
          <p:nvPr>
            <p:ph type="body" sz="quarter" idx="10"/>
          </p:nvPr>
        </p:nvSpPr>
        <p:spPr>
          <a:xfrm>
            <a:off x="479379" y="1601416"/>
            <a:ext cx="6408710" cy="4347864"/>
          </a:xfrm>
        </p:spPr>
        <p:txBody>
          <a:bodyPr lIns="91440" tIns="45720" rIns="91440" bIns="45720" anchor="t"/>
          <a:lstStyle/>
          <a:p>
            <a:pPr>
              <a:lnSpc>
                <a:spcPct val="100000"/>
              </a:lnSpc>
              <a:spcBef>
                <a:spcPts val="0"/>
              </a:spcBef>
              <a:spcAft>
                <a:spcPts val="1200"/>
              </a:spcAft>
              <a:defRPr/>
            </a:pPr>
            <a:r>
              <a:rPr lang="en-AU" sz="2400" dirty="0">
                <a:latin typeface="Arial" panose="020B0604020202020204" pitchFamily="34" charset="0"/>
                <a:ea typeface="Roboto"/>
              </a:rPr>
              <a:t>Without access to safe, sufficient and nutritious food, people’s health can suffer. This can affect their ability to earn an income, attend school and lead a healthy and active life. </a:t>
            </a:r>
            <a:endParaRPr lang="en-US" dirty="0"/>
          </a:p>
          <a:p>
            <a:pPr>
              <a:lnSpc>
                <a:spcPct val="100000"/>
              </a:lnSpc>
              <a:spcBef>
                <a:spcPts val="0"/>
              </a:spcBef>
              <a:spcAft>
                <a:spcPts val="1200"/>
              </a:spcAft>
              <a:defRPr/>
            </a:pPr>
            <a:r>
              <a:rPr lang="en-AU" sz="2400" dirty="0">
                <a:latin typeface="Arial" panose="020B0604020202020204" pitchFamily="34" charset="0"/>
                <a:ea typeface="Roboto" pitchFamily="2" charset="0"/>
                <a:cs typeface="Arial" panose="020B0604020202020204" pitchFamily="34" charset="0"/>
              </a:rPr>
              <a:t>Children who are not able to eat properly for long periods of time may have incomplete physical development and can have learning difficulties.</a:t>
            </a:r>
          </a:p>
          <a:p>
            <a:pPr>
              <a:lnSpc>
                <a:spcPct val="100000"/>
              </a:lnSpc>
              <a:spcBef>
                <a:spcPts val="0"/>
              </a:spcBef>
              <a:spcAft>
                <a:spcPts val="1200"/>
              </a:spcAft>
            </a:pPr>
            <a:endParaRPr lang="en-US" sz="2400" dirty="0"/>
          </a:p>
        </p:txBody>
      </p:sp>
      <p:sp>
        <p:nvSpPr>
          <p:cNvPr id="4" name="Title 3">
            <a:extLst>
              <a:ext uri="{FF2B5EF4-FFF2-40B4-BE49-F238E27FC236}">
                <a16:creationId xmlns:a16="http://schemas.microsoft.com/office/drawing/2014/main" id="{E751773A-9A0A-E345-BE56-8C8EFE32E015}"/>
              </a:ext>
            </a:extLst>
          </p:cNvPr>
          <p:cNvSpPr>
            <a:spLocks noGrp="1"/>
          </p:cNvSpPr>
          <p:nvPr>
            <p:ph type="title"/>
          </p:nvPr>
        </p:nvSpPr>
        <p:spPr/>
        <p:txBody>
          <a:bodyPr/>
          <a:lstStyle/>
          <a:p>
            <a:r>
              <a:rPr lang="en-US" dirty="0">
                <a:solidFill>
                  <a:srgbClr val="E5DBCB"/>
                </a:solidFill>
              </a:rPr>
              <a:t>Food Insecurity</a:t>
            </a:r>
          </a:p>
        </p:txBody>
      </p:sp>
      <p:pic>
        <p:nvPicPr>
          <p:cNvPr id="43" name="Graphic 42" descr="Line arrow Straight">
            <a:hlinkClick r:id="" action="ppaction://hlinkshowjump?jump=nextslide"/>
            <a:extLst>
              <a:ext uri="{FF2B5EF4-FFF2-40B4-BE49-F238E27FC236}">
                <a16:creationId xmlns:a16="http://schemas.microsoft.com/office/drawing/2014/main" id="{784ED4B0-B2A1-4EA3-B4F3-63837DCC0C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0798222" y="5256212"/>
            <a:ext cx="914400" cy="914400"/>
          </a:xfrm>
          <a:prstGeom prst="rect">
            <a:avLst/>
          </a:prstGeom>
        </p:spPr>
      </p:pic>
      <p:grpSp>
        <p:nvGrpSpPr>
          <p:cNvPr id="10" name="Group 9">
            <a:extLst>
              <a:ext uri="{FF2B5EF4-FFF2-40B4-BE49-F238E27FC236}">
                <a16:creationId xmlns:a16="http://schemas.microsoft.com/office/drawing/2014/main" id="{C8FA22CF-EB84-4E1E-831F-3EDF2F8208AC}"/>
              </a:ext>
            </a:extLst>
          </p:cNvPr>
          <p:cNvGrpSpPr/>
          <p:nvPr/>
        </p:nvGrpSpPr>
        <p:grpSpPr>
          <a:xfrm>
            <a:off x="8215780" y="2107756"/>
            <a:ext cx="3234536" cy="2330318"/>
            <a:chOff x="1227031" y="3555665"/>
            <a:chExt cx="328580" cy="236725"/>
          </a:xfrm>
          <a:solidFill>
            <a:schemeClr val="accent2"/>
          </a:solidFill>
        </p:grpSpPr>
        <p:sp>
          <p:nvSpPr>
            <p:cNvPr id="11" name="Freeform: Shape 10">
              <a:extLst>
                <a:ext uri="{FF2B5EF4-FFF2-40B4-BE49-F238E27FC236}">
                  <a16:creationId xmlns:a16="http://schemas.microsoft.com/office/drawing/2014/main" id="{74A101D0-9B8B-45EC-8859-5D5BD0FC50C6}"/>
                </a:ext>
              </a:extLst>
            </p:cNvPr>
            <p:cNvSpPr/>
            <p:nvPr/>
          </p:nvSpPr>
          <p:spPr>
            <a:xfrm>
              <a:off x="1452873" y="3770762"/>
              <a:ext cx="19271" cy="7227"/>
            </a:xfrm>
            <a:custGeom>
              <a:avLst/>
              <a:gdLst>
                <a:gd name="connsiteX0" fmla="*/ 19590 w 19270"/>
                <a:gd name="connsiteY0" fmla="*/ 6401 h 7226"/>
                <a:gd name="connsiteX1" fmla="*/ 114 w 19270"/>
                <a:gd name="connsiteY1" fmla="*/ 114 h 7226"/>
                <a:gd name="connsiteX2" fmla="*/ 6016 w 19270"/>
                <a:gd name="connsiteY2" fmla="*/ 7895 h 7226"/>
                <a:gd name="connsiteX3" fmla="*/ 19590 w 19270"/>
                <a:gd name="connsiteY3" fmla="*/ 6401 h 7226"/>
              </a:gdLst>
              <a:ahLst/>
              <a:cxnLst>
                <a:cxn ang="0">
                  <a:pos x="connsiteX0" y="connsiteY0"/>
                </a:cxn>
                <a:cxn ang="0">
                  <a:pos x="connsiteX1" y="connsiteY1"/>
                </a:cxn>
                <a:cxn ang="0">
                  <a:pos x="connsiteX2" y="connsiteY2"/>
                </a:cxn>
                <a:cxn ang="0">
                  <a:pos x="connsiteX3" y="connsiteY3"/>
                </a:cxn>
              </a:cxnLst>
              <a:rect l="l" t="t" r="r" b="b"/>
              <a:pathLst>
                <a:path w="19270" h="7226">
                  <a:moveTo>
                    <a:pt x="19590" y="6401"/>
                  </a:moveTo>
                  <a:cubicBezTo>
                    <a:pt x="12821" y="3992"/>
                    <a:pt x="6341" y="1945"/>
                    <a:pt x="114" y="114"/>
                  </a:cubicBezTo>
                  <a:cubicBezTo>
                    <a:pt x="2114" y="2668"/>
                    <a:pt x="4077" y="5269"/>
                    <a:pt x="6016" y="7895"/>
                  </a:cubicBezTo>
                  <a:cubicBezTo>
                    <a:pt x="10545" y="7533"/>
                    <a:pt x="15069" y="7036"/>
                    <a:pt x="19590" y="6401"/>
                  </a:cubicBezTo>
                  <a:close/>
                </a:path>
              </a:pathLst>
            </a:custGeom>
            <a:grpFill/>
            <a:ln w="1203"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2B39D322-CB35-4BE3-B8DA-B5BE09A728AA}"/>
                </a:ext>
              </a:extLst>
            </p:cNvPr>
            <p:cNvSpPr/>
            <p:nvPr/>
          </p:nvSpPr>
          <p:spPr>
            <a:xfrm>
              <a:off x="1391809" y="3667254"/>
              <a:ext cx="163802" cy="108398"/>
            </a:xfrm>
            <a:custGeom>
              <a:avLst/>
              <a:gdLst>
                <a:gd name="connsiteX0" fmla="*/ 156617 w 163801"/>
                <a:gd name="connsiteY0" fmla="*/ 72765 h 108398"/>
                <a:gd name="connsiteX1" fmla="*/ 149957 w 163801"/>
                <a:gd name="connsiteY1" fmla="*/ 53639 h 108398"/>
                <a:gd name="connsiteX2" fmla="*/ 130963 w 163801"/>
                <a:gd name="connsiteY2" fmla="*/ 114 h 108398"/>
                <a:gd name="connsiteX3" fmla="*/ 120508 w 163801"/>
                <a:gd name="connsiteY3" fmla="*/ 12158 h 108398"/>
                <a:gd name="connsiteX4" fmla="*/ 113487 w 163801"/>
                <a:gd name="connsiteY4" fmla="*/ 19891 h 108398"/>
                <a:gd name="connsiteX5" fmla="*/ 96011 w 163801"/>
                <a:gd name="connsiteY5" fmla="*/ 26178 h 108398"/>
                <a:gd name="connsiteX6" fmla="*/ 35922 w 163801"/>
                <a:gd name="connsiteY6" fmla="*/ 42510 h 108398"/>
                <a:gd name="connsiteX7" fmla="*/ 20072 w 163801"/>
                <a:gd name="connsiteY7" fmla="*/ 43847 h 108398"/>
                <a:gd name="connsiteX8" fmla="*/ 5534 w 163801"/>
                <a:gd name="connsiteY8" fmla="*/ 44834 h 108398"/>
                <a:gd name="connsiteX9" fmla="*/ 114 w 163801"/>
                <a:gd name="connsiteY9" fmla="*/ 44485 h 108398"/>
                <a:gd name="connsiteX10" fmla="*/ 34741 w 163801"/>
                <a:gd name="connsiteY10" fmla="*/ 73620 h 108398"/>
                <a:gd name="connsiteX11" fmla="*/ 44798 w 163801"/>
                <a:gd name="connsiteY11" fmla="*/ 84219 h 108398"/>
                <a:gd name="connsiteX12" fmla="*/ 87266 w 163801"/>
                <a:gd name="connsiteY12" fmla="*/ 99624 h 108398"/>
                <a:gd name="connsiteX13" fmla="*/ 87399 w 163801"/>
                <a:gd name="connsiteY13" fmla="*/ 99624 h 108398"/>
                <a:gd name="connsiteX14" fmla="*/ 90434 w 163801"/>
                <a:gd name="connsiteY14" fmla="*/ 107151 h 108398"/>
                <a:gd name="connsiteX15" fmla="*/ 89784 w 163801"/>
                <a:gd name="connsiteY15" fmla="*/ 108356 h 108398"/>
                <a:gd name="connsiteX16" fmla="*/ 144453 w 163801"/>
                <a:gd name="connsiteY16" fmla="*/ 100816 h 108398"/>
                <a:gd name="connsiteX17" fmla="*/ 163567 w 163801"/>
                <a:gd name="connsiteY17" fmla="*/ 98203 h 108398"/>
                <a:gd name="connsiteX18" fmla="*/ 156617 w 163801"/>
                <a:gd name="connsiteY18" fmla="*/ 72765 h 10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801" h="108398">
                  <a:moveTo>
                    <a:pt x="156617" y="72765"/>
                  </a:moveTo>
                  <a:cubicBezTo>
                    <a:pt x="151113" y="61757"/>
                    <a:pt x="151402" y="65225"/>
                    <a:pt x="149957" y="53639"/>
                  </a:cubicBezTo>
                  <a:cubicBezTo>
                    <a:pt x="148680" y="43461"/>
                    <a:pt x="138684" y="13351"/>
                    <a:pt x="130963" y="114"/>
                  </a:cubicBezTo>
                  <a:cubicBezTo>
                    <a:pt x="129229" y="2848"/>
                    <a:pt x="126471" y="6221"/>
                    <a:pt x="120508" y="12158"/>
                  </a:cubicBezTo>
                  <a:cubicBezTo>
                    <a:pt x="117401" y="15266"/>
                    <a:pt x="115233" y="17831"/>
                    <a:pt x="113487" y="19891"/>
                  </a:cubicBezTo>
                  <a:cubicBezTo>
                    <a:pt x="108175" y="26202"/>
                    <a:pt x="105706" y="28406"/>
                    <a:pt x="96011" y="26178"/>
                  </a:cubicBezTo>
                  <a:cubicBezTo>
                    <a:pt x="83292" y="33019"/>
                    <a:pt x="61155" y="40752"/>
                    <a:pt x="35922" y="42510"/>
                  </a:cubicBezTo>
                  <a:cubicBezTo>
                    <a:pt x="29695" y="42944"/>
                    <a:pt x="24576" y="43425"/>
                    <a:pt x="20072" y="43847"/>
                  </a:cubicBezTo>
                  <a:cubicBezTo>
                    <a:pt x="14146" y="44401"/>
                    <a:pt x="9497" y="44834"/>
                    <a:pt x="5534" y="44834"/>
                  </a:cubicBezTo>
                  <a:cubicBezTo>
                    <a:pt x="3722" y="44847"/>
                    <a:pt x="1910" y="44730"/>
                    <a:pt x="114" y="44485"/>
                  </a:cubicBezTo>
                  <a:cubicBezTo>
                    <a:pt x="12418" y="53254"/>
                    <a:pt x="23998" y="62997"/>
                    <a:pt x="34741" y="73620"/>
                  </a:cubicBezTo>
                  <a:cubicBezTo>
                    <a:pt x="38090" y="76981"/>
                    <a:pt x="41462" y="80546"/>
                    <a:pt x="44798" y="84219"/>
                  </a:cubicBezTo>
                  <a:cubicBezTo>
                    <a:pt x="59294" y="88363"/>
                    <a:pt x="73485" y="93511"/>
                    <a:pt x="87266" y="99624"/>
                  </a:cubicBezTo>
                  <a:lnTo>
                    <a:pt x="87399" y="99624"/>
                  </a:lnTo>
                  <a:cubicBezTo>
                    <a:pt x="90204" y="100972"/>
                    <a:pt x="91519" y="104235"/>
                    <a:pt x="90434" y="107151"/>
                  </a:cubicBezTo>
                  <a:cubicBezTo>
                    <a:pt x="90263" y="107576"/>
                    <a:pt x="90044" y="107980"/>
                    <a:pt x="89784" y="108356"/>
                  </a:cubicBezTo>
                  <a:cubicBezTo>
                    <a:pt x="112824" y="104140"/>
                    <a:pt x="131409" y="100816"/>
                    <a:pt x="144453" y="100816"/>
                  </a:cubicBezTo>
                  <a:cubicBezTo>
                    <a:pt x="157773" y="100816"/>
                    <a:pt x="161544" y="101105"/>
                    <a:pt x="163567" y="98203"/>
                  </a:cubicBezTo>
                  <a:cubicBezTo>
                    <a:pt x="165590" y="95300"/>
                    <a:pt x="162122" y="83774"/>
                    <a:pt x="156617" y="72765"/>
                  </a:cubicBezTo>
                  <a:close/>
                </a:path>
              </a:pathLst>
            </a:custGeom>
            <a:grpFill/>
            <a:ln w="1203"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5581C547-148D-445B-8A26-B59B48EC7C95}"/>
                </a:ext>
              </a:extLst>
            </p:cNvPr>
            <p:cNvSpPr/>
            <p:nvPr/>
          </p:nvSpPr>
          <p:spPr>
            <a:xfrm>
              <a:off x="1361482" y="3689933"/>
              <a:ext cx="3613" cy="3613"/>
            </a:xfrm>
            <a:custGeom>
              <a:avLst/>
              <a:gdLst>
                <a:gd name="connsiteX0" fmla="*/ 3787 w 3613"/>
                <a:gd name="connsiteY0" fmla="*/ 4571 h 3613"/>
                <a:gd name="connsiteX1" fmla="*/ 825 w 3613"/>
                <a:gd name="connsiteY1" fmla="*/ 114 h 3613"/>
                <a:gd name="connsiteX2" fmla="*/ 114 w 3613"/>
                <a:gd name="connsiteY2" fmla="*/ 2523 h 3613"/>
              </a:gdLst>
              <a:ahLst/>
              <a:cxnLst>
                <a:cxn ang="0">
                  <a:pos x="connsiteX0" y="connsiteY0"/>
                </a:cxn>
                <a:cxn ang="0">
                  <a:pos x="connsiteX1" y="connsiteY1"/>
                </a:cxn>
                <a:cxn ang="0">
                  <a:pos x="connsiteX2" y="connsiteY2"/>
                </a:cxn>
              </a:cxnLst>
              <a:rect l="l" t="t" r="r" b="b"/>
              <a:pathLst>
                <a:path w="3613" h="3613">
                  <a:moveTo>
                    <a:pt x="3787" y="4571"/>
                  </a:moveTo>
                  <a:cubicBezTo>
                    <a:pt x="2713" y="3145"/>
                    <a:pt x="1724" y="1657"/>
                    <a:pt x="825" y="114"/>
                  </a:cubicBezTo>
                  <a:cubicBezTo>
                    <a:pt x="668" y="716"/>
                    <a:pt x="415" y="1523"/>
                    <a:pt x="114" y="2523"/>
                  </a:cubicBezTo>
                  <a:close/>
                </a:path>
              </a:pathLst>
            </a:custGeom>
            <a:grpFill/>
            <a:ln w="1203"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015A0BAD-6F6B-41CA-92F7-1E1B5D2FFB3F}"/>
                </a:ext>
              </a:extLst>
            </p:cNvPr>
            <p:cNvSpPr/>
            <p:nvPr/>
          </p:nvSpPr>
          <p:spPr>
            <a:xfrm>
              <a:off x="1248326" y="3768401"/>
              <a:ext cx="33724" cy="20475"/>
            </a:xfrm>
            <a:custGeom>
              <a:avLst/>
              <a:gdLst>
                <a:gd name="connsiteX0" fmla="*/ 32923 w 33723"/>
                <a:gd name="connsiteY0" fmla="*/ 4764 h 20475"/>
                <a:gd name="connsiteX1" fmla="*/ 17783 w 33723"/>
                <a:gd name="connsiteY1" fmla="*/ 5787 h 20475"/>
                <a:gd name="connsiteX2" fmla="*/ 114 w 33723"/>
                <a:gd name="connsiteY2" fmla="*/ 18711 h 20475"/>
                <a:gd name="connsiteX3" fmla="*/ 29310 w 33723"/>
                <a:gd name="connsiteY3" fmla="*/ 15977 h 20475"/>
                <a:gd name="connsiteX4" fmla="*/ 32923 w 33723"/>
                <a:gd name="connsiteY4" fmla="*/ 4764 h 2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23" h="20475">
                  <a:moveTo>
                    <a:pt x="32923" y="4764"/>
                  </a:moveTo>
                  <a:cubicBezTo>
                    <a:pt x="29310" y="-2306"/>
                    <a:pt x="20758" y="-789"/>
                    <a:pt x="17783" y="5787"/>
                  </a:cubicBezTo>
                  <a:cubicBezTo>
                    <a:pt x="15844" y="10099"/>
                    <a:pt x="12375" y="17916"/>
                    <a:pt x="114" y="18711"/>
                  </a:cubicBezTo>
                  <a:cubicBezTo>
                    <a:pt x="10508" y="23625"/>
                    <a:pt x="22998" y="21445"/>
                    <a:pt x="29310" y="15977"/>
                  </a:cubicBezTo>
                  <a:cubicBezTo>
                    <a:pt x="32742" y="13002"/>
                    <a:pt x="35139" y="9208"/>
                    <a:pt x="32923" y="4764"/>
                  </a:cubicBezTo>
                  <a:close/>
                </a:path>
              </a:pathLst>
            </a:custGeom>
            <a:grpFill/>
            <a:ln w="1203"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8BFEF2A3-8BD0-4C6B-9DB3-331C93A5BC70}"/>
                </a:ext>
              </a:extLst>
            </p:cNvPr>
            <p:cNvSpPr/>
            <p:nvPr/>
          </p:nvSpPr>
          <p:spPr>
            <a:xfrm>
              <a:off x="1241508" y="3742408"/>
              <a:ext cx="34928" cy="16862"/>
            </a:xfrm>
            <a:custGeom>
              <a:avLst/>
              <a:gdLst>
                <a:gd name="connsiteX0" fmla="*/ 114 w 34928"/>
                <a:gd name="connsiteY0" fmla="*/ 12197 h 16861"/>
                <a:gd name="connsiteX1" fmla="*/ 21794 w 34928"/>
                <a:gd name="connsiteY1" fmla="*/ 14979 h 16861"/>
                <a:gd name="connsiteX2" fmla="*/ 35548 w 34928"/>
                <a:gd name="connsiteY2" fmla="*/ 8583 h 16861"/>
                <a:gd name="connsiteX3" fmla="*/ 26973 w 34928"/>
                <a:gd name="connsiteY3" fmla="*/ 502 h 16861"/>
                <a:gd name="connsiteX4" fmla="*/ 114 w 34928"/>
                <a:gd name="connsiteY4" fmla="*/ 12197 h 16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28" h="16861">
                  <a:moveTo>
                    <a:pt x="114" y="12197"/>
                  </a:moveTo>
                  <a:cubicBezTo>
                    <a:pt x="11243" y="6982"/>
                    <a:pt x="18048" y="12197"/>
                    <a:pt x="21794" y="14979"/>
                  </a:cubicBezTo>
                  <a:cubicBezTo>
                    <a:pt x="27575" y="19315"/>
                    <a:pt x="35838" y="16484"/>
                    <a:pt x="35548" y="8583"/>
                  </a:cubicBezTo>
                  <a:cubicBezTo>
                    <a:pt x="35380" y="3657"/>
                    <a:pt x="31417" y="1441"/>
                    <a:pt x="26973" y="502"/>
                  </a:cubicBezTo>
                  <a:cubicBezTo>
                    <a:pt x="18807" y="-1233"/>
                    <a:pt x="6847" y="2886"/>
                    <a:pt x="114" y="12197"/>
                  </a:cubicBezTo>
                  <a:close/>
                </a:path>
              </a:pathLst>
            </a:custGeom>
            <a:grpFill/>
            <a:ln w="1203"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93AC11EE-00BA-49F6-8820-46CDAC83B253}"/>
                </a:ext>
              </a:extLst>
            </p:cNvPr>
            <p:cNvSpPr/>
            <p:nvPr/>
          </p:nvSpPr>
          <p:spPr>
            <a:xfrm>
              <a:off x="1274835" y="3765437"/>
              <a:ext cx="28906" cy="25293"/>
            </a:xfrm>
            <a:custGeom>
              <a:avLst/>
              <a:gdLst>
                <a:gd name="connsiteX0" fmla="*/ 27142 w 28906"/>
                <a:gd name="connsiteY0" fmla="*/ 14581 h 25292"/>
                <a:gd name="connsiteX1" fmla="*/ 27214 w 28906"/>
                <a:gd name="connsiteY1" fmla="*/ 2790 h 25292"/>
                <a:gd name="connsiteX2" fmla="*/ 13086 w 28906"/>
                <a:gd name="connsiteY2" fmla="*/ 8318 h 25292"/>
                <a:gd name="connsiteX3" fmla="*/ 114 w 28906"/>
                <a:gd name="connsiteY3" fmla="*/ 25939 h 25292"/>
                <a:gd name="connsiteX4" fmla="*/ 27142 w 28906"/>
                <a:gd name="connsiteY4" fmla="*/ 14581 h 25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6" h="25292">
                  <a:moveTo>
                    <a:pt x="27142" y="14581"/>
                  </a:moveTo>
                  <a:cubicBezTo>
                    <a:pt x="29551" y="10715"/>
                    <a:pt x="30659" y="6319"/>
                    <a:pt x="27214" y="2790"/>
                  </a:cubicBezTo>
                  <a:cubicBezTo>
                    <a:pt x="21698" y="-2871"/>
                    <a:pt x="13965" y="1152"/>
                    <a:pt x="13086" y="8318"/>
                  </a:cubicBezTo>
                  <a:cubicBezTo>
                    <a:pt x="12532" y="13003"/>
                    <a:pt x="11569" y="21567"/>
                    <a:pt x="114" y="25939"/>
                  </a:cubicBezTo>
                  <a:cubicBezTo>
                    <a:pt x="11484" y="27468"/>
                    <a:pt x="22734" y="21663"/>
                    <a:pt x="27142" y="14581"/>
                  </a:cubicBezTo>
                  <a:close/>
                </a:path>
              </a:pathLst>
            </a:custGeom>
            <a:grpFill/>
            <a:ln w="1203"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A6F47C26-22B6-43F0-88B5-768F9559F9B1}"/>
                </a:ext>
              </a:extLst>
            </p:cNvPr>
            <p:cNvSpPr/>
            <p:nvPr/>
          </p:nvSpPr>
          <p:spPr>
            <a:xfrm>
              <a:off x="1265019" y="3734577"/>
              <a:ext cx="34928" cy="19271"/>
            </a:xfrm>
            <a:custGeom>
              <a:avLst/>
              <a:gdLst>
                <a:gd name="connsiteX0" fmla="*/ 19734 w 34928"/>
                <a:gd name="connsiteY0" fmla="*/ 15113 h 19270"/>
                <a:gd name="connsiteX1" fmla="*/ 34826 w 34928"/>
                <a:gd name="connsiteY1" fmla="*/ 13535 h 19270"/>
                <a:gd name="connsiteX2" fmla="*/ 29346 w 34928"/>
                <a:gd name="connsiteY2" fmla="*/ 3105 h 19270"/>
                <a:gd name="connsiteX3" fmla="*/ 114 w 34928"/>
                <a:gd name="connsiteY3" fmla="*/ 5418 h 19270"/>
                <a:gd name="connsiteX4" fmla="*/ 19734 w 34928"/>
                <a:gd name="connsiteY4" fmla="*/ 15113 h 19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28" h="19270">
                  <a:moveTo>
                    <a:pt x="19734" y="15113"/>
                  </a:moveTo>
                  <a:cubicBezTo>
                    <a:pt x="23793" y="21135"/>
                    <a:pt x="32525" y="21135"/>
                    <a:pt x="34826" y="13535"/>
                  </a:cubicBezTo>
                  <a:cubicBezTo>
                    <a:pt x="36259" y="8826"/>
                    <a:pt x="33236" y="5430"/>
                    <a:pt x="29346" y="3105"/>
                  </a:cubicBezTo>
                  <a:cubicBezTo>
                    <a:pt x="22119" y="-1207"/>
                    <a:pt x="9509" y="-1207"/>
                    <a:pt x="114" y="5418"/>
                  </a:cubicBezTo>
                  <a:cubicBezTo>
                    <a:pt x="12327" y="4093"/>
                    <a:pt x="17145" y="11199"/>
                    <a:pt x="19734" y="15113"/>
                  </a:cubicBezTo>
                  <a:close/>
                </a:path>
              </a:pathLst>
            </a:custGeom>
            <a:grpFill/>
            <a:ln w="1203"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6785CC58-6F65-4A7A-8917-F6FB97AF3A13}"/>
                </a:ext>
              </a:extLst>
            </p:cNvPr>
            <p:cNvSpPr/>
            <p:nvPr/>
          </p:nvSpPr>
          <p:spPr>
            <a:xfrm>
              <a:off x="1297575" y="3762162"/>
              <a:ext cx="26497" cy="27702"/>
            </a:xfrm>
            <a:custGeom>
              <a:avLst/>
              <a:gdLst>
                <a:gd name="connsiteX0" fmla="*/ 24624 w 26497"/>
                <a:gd name="connsiteY0" fmla="*/ 2198 h 27701"/>
                <a:gd name="connsiteX1" fmla="*/ 11159 w 26497"/>
                <a:gd name="connsiteY1" fmla="*/ 9184 h 27701"/>
                <a:gd name="connsiteX2" fmla="*/ 114 w 26497"/>
                <a:gd name="connsiteY2" fmla="*/ 28081 h 27701"/>
                <a:gd name="connsiteX3" fmla="*/ 25792 w 26497"/>
                <a:gd name="connsiteY3" fmla="*/ 13929 h 27701"/>
                <a:gd name="connsiteX4" fmla="*/ 24624 w 26497"/>
                <a:gd name="connsiteY4" fmla="*/ 2198 h 27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97" h="27701">
                  <a:moveTo>
                    <a:pt x="24624" y="2198"/>
                  </a:moveTo>
                  <a:cubicBezTo>
                    <a:pt x="18530" y="-2848"/>
                    <a:pt x="11255" y="1969"/>
                    <a:pt x="11159" y="9184"/>
                  </a:cubicBezTo>
                  <a:cubicBezTo>
                    <a:pt x="11098" y="13905"/>
                    <a:pt x="11038" y="22433"/>
                    <a:pt x="114" y="28081"/>
                  </a:cubicBezTo>
                  <a:cubicBezTo>
                    <a:pt x="11604" y="28443"/>
                    <a:pt x="22167" y="21481"/>
                    <a:pt x="25792" y="13929"/>
                  </a:cubicBezTo>
                  <a:cubicBezTo>
                    <a:pt x="27755" y="9858"/>
                    <a:pt x="28418" y="5366"/>
                    <a:pt x="24624" y="2198"/>
                  </a:cubicBezTo>
                  <a:close/>
                </a:path>
              </a:pathLst>
            </a:custGeom>
            <a:grpFill/>
            <a:ln w="1203"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0B2858CA-1D44-4E4A-9281-004A54B7E432}"/>
                </a:ext>
              </a:extLst>
            </p:cNvPr>
            <p:cNvSpPr/>
            <p:nvPr/>
          </p:nvSpPr>
          <p:spPr>
            <a:xfrm>
              <a:off x="1287819" y="3727029"/>
              <a:ext cx="32519" cy="21680"/>
            </a:xfrm>
            <a:custGeom>
              <a:avLst/>
              <a:gdLst>
                <a:gd name="connsiteX0" fmla="*/ 32091 w 32519"/>
                <a:gd name="connsiteY0" fmla="*/ 17952 h 21679"/>
                <a:gd name="connsiteX1" fmla="*/ 29117 w 32519"/>
                <a:gd name="connsiteY1" fmla="*/ 6558 h 21679"/>
                <a:gd name="connsiteX2" fmla="*/ 114 w 32519"/>
                <a:gd name="connsiteY2" fmla="*/ 2198 h 21679"/>
                <a:gd name="connsiteX3" fmla="*/ 17036 w 32519"/>
                <a:gd name="connsiteY3" fmla="*/ 16085 h 21679"/>
                <a:gd name="connsiteX4" fmla="*/ 32091 w 32519"/>
                <a:gd name="connsiteY4" fmla="*/ 17952 h 21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9" h="21679">
                  <a:moveTo>
                    <a:pt x="32091" y="17952"/>
                  </a:moveTo>
                  <a:cubicBezTo>
                    <a:pt x="34561" y="13688"/>
                    <a:pt x="32381" y="9714"/>
                    <a:pt x="29117" y="6558"/>
                  </a:cubicBezTo>
                  <a:cubicBezTo>
                    <a:pt x="23095" y="741"/>
                    <a:pt x="10761" y="-2126"/>
                    <a:pt x="114" y="2198"/>
                  </a:cubicBezTo>
                  <a:cubicBezTo>
                    <a:pt x="12315" y="3680"/>
                    <a:pt x="15338" y="11677"/>
                    <a:pt x="17036" y="16085"/>
                  </a:cubicBezTo>
                  <a:cubicBezTo>
                    <a:pt x="19638" y="22878"/>
                    <a:pt x="28141" y="24805"/>
                    <a:pt x="32091" y="17952"/>
                  </a:cubicBezTo>
                  <a:close/>
                </a:path>
              </a:pathLst>
            </a:custGeom>
            <a:grpFill/>
            <a:ln w="1203"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78BB869B-9F80-415E-A4F8-A3CBC7EFB304}"/>
                </a:ext>
              </a:extLst>
            </p:cNvPr>
            <p:cNvSpPr/>
            <p:nvPr/>
          </p:nvSpPr>
          <p:spPr>
            <a:xfrm>
              <a:off x="1319844" y="3759444"/>
              <a:ext cx="24089" cy="24089"/>
            </a:xfrm>
            <a:custGeom>
              <a:avLst/>
              <a:gdLst>
                <a:gd name="connsiteX0" fmla="*/ 21830 w 24088"/>
                <a:gd name="connsiteY0" fmla="*/ 1965 h 24088"/>
                <a:gd name="connsiteX1" fmla="*/ 9894 w 24088"/>
                <a:gd name="connsiteY1" fmla="*/ 8156 h 24088"/>
                <a:gd name="connsiteX2" fmla="*/ 114 w 24088"/>
                <a:gd name="connsiteY2" fmla="*/ 24897 h 24088"/>
                <a:gd name="connsiteX3" fmla="*/ 22854 w 24088"/>
                <a:gd name="connsiteY3" fmla="*/ 12347 h 24088"/>
                <a:gd name="connsiteX4" fmla="*/ 21830 w 24088"/>
                <a:gd name="connsiteY4" fmla="*/ 1965 h 2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88" h="24088">
                  <a:moveTo>
                    <a:pt x="21830" y="1965"/>
                  </a:moveTo>
                  <a:cubicBezTo>
                    <a:pt x="16434" y="-2515"/>
                    <a:pt x="9978" y="1760"/>
                    <a:pt x="9894" y="8156"/>
                  </a:cubicBezTo>
                  <a:cubicBezTo>
                    <a:pt x="9894" y="12335"/>
                    <a:pt x="9798" y="19911"/>
                    <a:pt x="114" y="24897"/>
                  </a:cubicBezTo>
                  <a:cubicBezTo>
                    <a:pt x="10292" y="25210"/>
                    <a:pt x="19650" y="19044"/>
                    <a:pt x="22854" y="12347"/>
                  </a:cubicBezTo>
                  <a:cubicBezTo>
                    <a:pt x="24600" y="8722"/>
                    <a:pt x="25178" y="4747"/>
                    <a:pt x="21830" y="1965"/>
                  </a:cubicBezTo>
                  <a:close/>
                </a:path>
              </a:pathLst>
            </a:custGeom>
            <a:grpFill/>
            <a:ln w="1203"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9A2D8871-4712-42BF-AFA2-214F1F99CE11}"/>
                </a:ext>
              </a:extLst>
            </p:cNvPr>
            <p:cNvSpPr/>
            <p:nvPr/>
          </p:nvSpPr>
          <p:spPr>
            <a:xfrm>
              <a:off x="1312822" y="3725217"/>
              <a:ext cx="26497" cy="20475"/>
            </a:xfrm>
            <a:custGeom>
              <a:avLst/>
              <a:gdLst>
                <a:gd name="connsiteX0" fmla="*/ 13230 w 26497"/>
                <a:gd name="connsiteY0" fmla="*/ 15055 h 20475"/>
                <a:gd name="connsiteX1" fmla="*/ 26154 w 26497"/>
                <a:gd name="connsiteY1" fmla="*/ 18512 h 20475"/>
                <a:gd name="connsiteX2" fmla="*/ 24950 w 26497"/>
                <a:gd name="connsiteY2" fmla="*/ 8178 h 20475"/>
                <a:gd name="connsiteX3" fmla="*/ 23396 w 26497"/>
                <a:gd name="connsiteY3" fmla="*/ 6515 h 20475"/>
                <a:gd name="connsiteX4" fmla="*/ 23396 w 26497"/>
                <a:gd name="connsiteY4" fmla="*/ 6515 h 20475"/>
                <a:gd name="connsiteX5" fmla="*/ 23299 w 26497"/>
                <a:gd name="connsiteY5" fmla="*/ 6431 h 20475"/>
                <a:gd name="connsiteX6" fmla="*/ 23299 w 26497"/>
                <a:gd name="connsiteY6" fmla="*/ 6431 h 20475"/>
                <a:gd name="connsiteX7" fmla="*/ 114 w 26497"/>
                <a:gd name="connsiteY7" fmla="*/ 867 h 20475"/>
                <a:gd name="connsiteX8" fmla="*/ 13230 w 26497"/>
                <a:gd name="connsiteY8" fmla="*/ 15055 h 2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97" h="20475">
                  <a:moveTo>
                    <a:pt x="13230" y="15055"/>
                  </a:moveTo>
                  <a:cubicBezTo>
                    <a:pt x="14688" y="21246"/>
                    <a:pt x="21878" y="24016"/>
                    <a:pt x="26154" y="18512"/>
                  </a:cubicBezTo>
                  <a:cubicBezTo>
                    <a:pt x="28828" y="15079"/>
                    <a:pt x="27358" y="11285"/>
                    <a:pt x="24950" y="8178"/>
                  </a:cubicBezTo>
                  <a:cubicBezTo>
                    <a:pt x="24473" y="7586"/>
                    <a:pt x="23954" y="7031"/>
                    <a:pt x="23396" y="6515"/>
                  </a:cubicBezTo>
                  <a:lnTo>
                    <a:pt x="23396" y="6515"/>
                  </a:lnTo>
                  <a:cubicBezTo>
                    <a:pt x="23367" y="6484"/>
                    <a:pt x="23335" y="6456"/>
                    <a:pt x="23299" y="6431"/>
                  </a:cubicBezTo>
                  <a:lnTo>
                    <a:pt x="23299" y="6431"/>
                  </a:lnTo>
                  <a:cubicBezTo>
                    <a:pt x="18181" y="1614"/>
                    <a:pt x="8907" y="-1361"/>
                    <a:pt x="114" y="867"/>
                  </a:cubicBezTo>
                  <a:cubicBezTo>
                    <a:pt x="10593" y="3685"/>
                    <a:pt x="12279" y="11044"/>
                    <a:pt x="13230" y="15055"/>
                  </a:cubicBezTo>
                  <a:close/>
                </a:path>
              </a:pathLst>
            </a:custGeom>
            <a:grpFill/>
            <a:ln w="1203"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811110D4-4789-41AB-B77B-87EB626E02CA}"/>
                </a:ext>
              </a:extLst>
            </p:cNvPr>
            <p:cNvSpPr/>
            <p:nvPr/>
          </p:nvSpPr>
          <p:spPr>
            <a:xfrm>
              <a:off x="1340356" y="3758135"/>
              <a:ext cx="18066" cy="22884"/>
            </a:xfrm>
            <a:custGeom>
              <a:avLst/>
              <a:gdLst>
                <a:gd name="connsiteX0" fmla="*/ 15663 w 18066"/>
                <a:gd name="connsiteY0" fmla="*/ 1143 h 22884"/>
                <a:gd name="connsiteX1" fmla="*/ 6293 w 18066"/>
                <a:gd name="connsiteY1" fmla="*/ 7960 h 22884"/>
                <a:gd name="connsiteX2" fmla="*/ 114 w 18066"/>
                <a:gd name="connsiteY2" fmla="*/ 23485 h 22884"/>
                <a:gd name="connsiteX3" fmla="*/ 17879 w 18066"/>
                <a:gd name="connsiteY3" fmla="*/ 9863 h 22884"/>
                <a:gd name="connsiteX4" fmla="*/ 15663 w 18066"/>
                <a:gd name="connsiteY4" fmla="*/ 1143 h 22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6" h="22884">
                  <a:moveTo>
                    <a:pt x="15663" y="1143"/>
                  </a:moveTo>
                  <a:cubicBezTo>
                    <a:pt x="10484" y="-1977"/>
                    <a:pt x="5546" y="2492"/>
                    <a:pt x="6293" y="7960"/>
                  </a:cubicBezTo>
                  <a:cubicBezTo>
                    <a:pt x="6787" y="11573"/>
                    <a:pt x="7726" y="17992"/>
                    <a:pt x="114" y="23485"/>
                  </a:cubicBezTo>
                  <a:cubicBezTo>
                    <a:pt x="8834" y="22449"/>
                    <a:pt x="16000" y="15981"/>
                    <a:pt x="17879" y="9863"/>
                  </a:cubicBezTo>
                  <a:cubicBezTo>
                    <a:pt x="18891" y="6538"/>
                    <a:pt x="18891" y="3082"/>
                    <a:pt x="15663" y="1143"/>
                  </a:cubicBezTo>
                  <a:close/>
                </a:path>
              </a:pathLst>
            </a:custGeom>
            <a:grpFill/>
            <a:ln w="1203"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C244355E-1CD6-4934-891F-88DEB01A289D}"/>
                </a:ext>
              </a:extLst>
            </p:cNvPr>
            <p:cNvSpPr/>
            <p:nvPr/>
          </p:nvSpPr>
          <p:spPr>
            <a:xfrm>
              <a:off x="1334659" y="3723736"/>
              <a:ext cx="20475" cy="20475"/>
            </a:xfrm>
            <a:custGeom>
              <a:avLst/>
              <a:gdLst>
                <a:gd name="connsiteX0" fmla="*/ 114 w 20475"/>
                <a:gd name="connsiteY0" fmla="*/ 144 h 20475"/>
                <a:gd name="connsiteX1" fmla="*/ 8822 w 20475"/>
                <a:gd name="connsiteY1" fmla="*/ 14332 h 20475"/>
                <a:gd name="connsiteX2" fmla="*/ 19168 w 20475"/>
                <a:gd name="connsiteY2" fmla="*/ 19427 h 20475"/>
                <a:gd name="connsiteX3" fmla="*/ 19867 w 20475"/>
                <a:gd name="connsiteY3" fmla="*/ 10490 h 20475"/>
                <a:gd name="connsiteX4" fmla="*/ 114 w 20475"/>
                <a:gd name="connsiteY4" fmla="*/ 144 h 2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5" h="20475">
                  <a:moveTo>
                    <a:pt x="114" y="144"/>
                  </a:moveTo>
                  <a:cubicBezTo>
                    <a:pt x="8545" y="4239"/>
                    <a:pt x="8689" y="10743"/>
                    <a:pt x="8822" y="14332"/>
                  </a:cubicBezTo>
                  <a:cubicBezTo>
                    <a:pt x="9014" y="19812"/>
                    <a:pt x="14627" y="23365"/>
                    <a:pt x="19168" y="19427"/>
                  </a:cubicBezTo>
                  <a:cubicBezTo>
                    <a:pt x="21998" y="17018"/>
                    <a:pt x="21432" y="13573"/>
                    <a:pt x="19867" y="10490"/>
                  </a:cubicBezTo>
                  <a:cubicBezTo>
                    <a:pt x="16988" y="4805"/>
                    <a:pt x="8846" y="-326"/>
                    <a:pt x="114" y="144"/>
                  </a:cubicBezTo>
                  <a:close/>
                </a:path>
              </a:pathLst>
            </a:custGeom>
            <a:grpFill/>
            <a:ln w="1203"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1DCD3B37-91E5-4425-883E-6BBEADD3A559}"/>
                </a:ext>
              </a:extLst>
            </p:cNvPr>
            <p:cNvSpPr/>
            <p:nvPr/>
          </p:nvSpPr>
          <p:spPr>
            <a:xfrm>
              <a:off x="1227031" y="3761929"/>
              <a:ext cx="30111" cy="14453"/>
            </a:xfrm>
            <a:custGeom>
              <a:avLst/>
              <a:gdLst>
                <a:gd name="connsiteX0" fmla="*/ 29683 w 30110"/>
                <a:gd name="connsiteY0" fmla="*/ 4407 h 14453"/>
                <a:gd name="connsiteX1" fmla="*/ 19144 w 30110"/>
                <a:gd name="connsiteY1" fmla="*/ 794 h 14453"/>
                <a:gd name="connsiteX2" fmla="*/ 114 w 30110"/>
                <a:gd name="connsiteY2" fmla="*/ 13597 h 14453"/>
                <a:gd name="connsiteX3" fmla="*/ 22457 w 30110"/>
                <a:gd name="connsiteY3" fmla="*/ 13597 h 14453"/>
                <a:gd name="connsiteX4" fmla="*/ 29683 w 30110"/>
                <a:gd name="connsiteY4" fmla="*/ 4407 h 14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0" h="14453">
                  <a:moveTo>
                    <a:pt x="29683" y="4407"/>
                  </a:moveTo>
                  <a:cubicBezTo>
                    <a:pt x="28178" y="-134"/>
                    <a:pt x="23360" y="-567"/>
                    <a:pt x="19144" y="794"/>
                  </a:cubicBezTo>
                  <a:cubicBezTo>
                    <a:pt x="13122" y="2649"/>
                    <a:pt x="5691" y="8623"/>
                    <a:pt x="114" y="13597"/>
                  </a:cubicBezTo>
                  <a:cubicBezTo>
                    <a:pt x="7197" y="14741"/>
                    <a:pt x="16410" y="15319"/>
                    <a:pt x="22457" y="13597"/>
                  </a:cubicBezTo>
                  <a:cubicBezTo>
                    <a:pt x="27165" y="12248"/>
                    <a:pt x="31297" y="9261"/>
                    <a:pt x="29683" y="4407"/>
                  </a:cubicBezTo>
                  <a:close/>
                </a:path>
              </a:pathLst>
            </a:custGeom>
            <a:grpFill/>
            <a:ln w="1203"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40DCC36F-6274-44B5-868D-6E572903E0CB}"/>
                </a:ext>
              </a:extLst>
            </p:cNvPr>
            <p:cNvSpPr/>
            <p:nvPr/>
          </p:nvSpPr>
          <p:spPr>
            <a:xfrm>
              <a:off x="1258900" y="3662312"/>
              <a:ext cx="218001" cy="130078"/>
            </a:xfrm>
            <a:custGeom>
              <a:avLst/>
              <a:gdLst>
                <a:gd name="connsiteX0" fmla="*/ 217934 w 218001"/>
                <a:gd name="connsiteY0" fmla="*/ 109612 h 130077"/>
                <a:gd name="connsiteX1" fmla="*/ 174672 w 218001"/>
                <a:gd name="connsiteY1" fmla="*/ 94039 h 130077"/>
                <a:gd name="connsiteX2" fmla="*/ 163724 w 218001"/>
                <a:gd name="connsiteY2" fmla="*/ 82452 h 130077"/>
                <a:gd name="connsiteX3" fmla="*/ 115474 w 218001"/>
                <a:gd name="connsiteY3" fmla="*/ 44235 h 130077"/>
                <a:gd name="connsiteX4" fmla="*/ 88663 w 218001"/>
                <a:gd name="connsiteY4" fmla="*/ 28843 h 130077"/>
                <a:gd name="connsiteX5" fmla="*/ 74693 w 218001"/>
                <a:gd name="connsiteY5" fmla="*/ 22267 h 130077"/>
                <a:gd name="connsiteX6" fmla="*/ 60335 w 218001"/>
                <a:gd name="connsiteY6" fmla="*/ 16642 h 130077"/>
                <a:gd name="connsiteX7" fmla="*/ 45750 w 218001"/>
                <a:gd name="connsiteY7" fmla="*/ 11824 h 130077"/>
                <a:gd name="connsiteX8" fmla="*/ 31044 w 218001"/>
                <a:gd name="connsiteY8" fmla="*/ 7549 h 130077"/>
                <a:gd name="connsiteX9" fmla="*/ 1355 w 218001"/>
                <a:gd name="connsiteY9" fmla="*/ 129 h 130077"/>
                <a:gd name="connsiteX10" fmla="*/ 769 w 218001"/>
                <a:gd name="connsiteY10" fmla="*/ 476 h 130077"/>
                <a:gd name="connsiteX11" fmla="*/ 765 w 218001"/>
                <a:gd name="connsiteY11" fmla="*/ 491 h 130077"/>
                <a:gd name="connsiteX12" fmla="*/ 1018 w 218001"/>
                <a:gd name="connsiteY12" fmla="*/ 1021 h 130077"/>
                <a:gd name="connsiteX13" fmla="*/ 28840 w 218001"/>
                <a:gd name="connsiteY13" fmla="*/ 13908 h 130077"/>
                <a:gd name="connsiteX14" fmla="*/ 56891 w 218001"/>
                <a:gd name="connsiteY14" fmla="*/ 25579 h 130077"/>
                <a:gd name="connsiteX15" fmla="*/ 70790 w 218001"/>
                <a:gd name="connsiteY15" fmla="*/ 31432 h 130077"/>
                <a:gd name="connsiteX16" fmla="*/ 84605 w 218001"/>
                <a:gd name="connsiteY16" fmla="*/ 37455 h 130077"/>
                <a:gd name="connsiteX17" fmla="*/ 98251 w 218001"/>
                <a:gd name="connsiteY17" fmla="*/ 43790 h 130077"/>
                <a:gd name="connsiteX18" fmla="*/ 104935 w 218001"/>
                <a:gd name="connsiteY18" fmla="*/ 47247 h 130077"/>
                <a:gd name="connsiteX19" fmla="*/ 111536 w 218001"/>
                <a:gd name="connsiteY19" fmla="*/ 50860 h 130077"/>
                <a:gd name="connsiteX20" fmla="*/ 160460 w 218001"/>
                <a:gd name="connsiteY20" fmla="*/ 86005 h 130077"/>
                <a:gd name="connsiteX21" fmla="*/ 167096 w 218001"/>
                <a:gd name="connsiteY21" fmla="*/ 92111 h 130077"/>
                <a:gd name="connsiteX22" fmla="*/ 165301 w 218001"/>
                <a:gd name="connsiteY22" fmla="*/ 91654 h 130077"/>
                <a:gd name="connsiteX23" fmla="*/ 109766 w 218001"/>
                <a:gd name="connsiteY23" fmla="*/ 85005 h 130077"/>
                <a:gd name="connsiteX24" fmla="*/ 81678 w 218001"/>
                <a:gd name="connsiteY24" fmla="*/ 85836 h 130077"/>
                <a:gd name="connsiteX25" fmla="*/ 67719 w 218001"/>
                <a:gd name="connsiteY25" fmla="*/ 87390 h 130077"/>
                <a:gd name="connsiteX26" fmla="*/ 53940 w 218001"/>
                <a:gd name="connsiteY26" fmla="*/ 89871 h 130077"/>
                <a:gd name="connsiteX27" fmla="*/ 40342 w 218001"/>
                <a:gd name="connsiteY27" fmla="*/ 93063 h 130077"/>
                <a:gd name="connsiteX28" fmla="*/ 26912 w 218001"/>
                <a:gd name="connsiteY28" fmla="*/ 96760 h 130077"/>
                <a:gd name="connsiteX29" fmla="*/ 415 w 218001"/>
                <a:gd name="connsiteY29" fmla="*/ 105191 h 130077"/>
                <a:gd name="connsiteX30" fmla="*/ 135 w 218001"/>
                <a:gd name="connsiteY30" fmla="*/ 105737 h 130077"/>
                <a:gd name="connsiteX31" fmla="*/ 138 w 218001"/>
                <a:gd name="connsiteY31" fmla="*/ 105745 h 130077"/>
                <a:gd name="connsiteX32" fmla="*/ 584 w 218001"/>
                <a:gd name="connsiteY32" fmla="*/ 106047 h 130077"/>
                <a:gd name="connsiteX33" fmla="*/ 28286 w 218001"/>
                <a:gd name="connsiteY33" fmla="*/ 102783 h 130077"/>
                <a:gd name="connsiteX34" fmla="*/ 55566 w 218001"/>
                <a:gd name="connsiteY34" fmla="*/ 98483 h 130077"/>
                <a:gd name="connsiteX35" fmla="*/ 69116 w 218001"/>
                <a:gd name="connsiteY35" fmla="*/ 96399 h 130077"/>
                <a:gd name="connsiteX36" fmla="*/ 82654 w 218001"/>
                <a:gd name="connsiteY36" fmla="*/ 94460 h 130077"/>
                <a:gd name="connsiteX37" fmla="*/ 96239 w 218001"/>
                <a:gd name="connsiteY37" fmla="*/ 92870 h 130077"/>
                <a:gd name="connsiteX38" fmla="*/ 103057 w 218001"/>
                <a:gd name="connsiteY38" fmla="*/ 92376 h 130077"/>
                <a:gd name="connsiteX39" fmla="*/ 109886 w 218001"/>
                <a:gd name="connsiteY39" fmla="*/ 92015 h 130077"/>
                <a:gd name="connsiteX40" fmla="*/ 164494 w 218001"/>
                <a:gd name="connsiteY40" fmla="*/ 95978 h 130077"/>
                <a:gd name="connsiteX41" fmla="*/ 172733 w 218001"/>
                <a:gd name="connsiteY41" fmla="*/ 97579 h 130077"/>
                <a:gd name="connsiteX42" fmla="*/ 201976 w 218001"/>
                <a:gd name="connsiteY42" fmla="*/ 130352 h 130077"/>
                <a:gd name="connsiteX43" fmla="*/ 202650 w 218001"/>
                <a:gd name="connsiteY43" fmla="*/ 130436 h 130077"/>
                <a:gd name="connsiteX44" fmla="*/ 202759 w 218001"/>
                <a:gd name="connsiteY44" fmla="*/ 129786 h 130077"/>
                <a:gd name="connsiteX45" fmla="*/ 178959 w 218001"/>
                <a:gd name="connsiteY45" fmla="*/ 98965 h 130077"/>
                <a:gd name="connsiteX46" fmla="*/ 217670 w 218001"/>
                <a:gd name="connsiteY46" fmla="*/ 110539 h 130077"/>
                <a:gd name="connsiteX47" fmla="*/ 218236 w 218001"/>
                <a:gd name="connsiteY47" fmla="*/ 110298 h 130077"/>
                <a:gd name="connsiteX48" fmla="*/ 218083 w 218001"/>
                <a:gd name="connsiteY48" fmla="*/ 109669 h 130077"/>
                <a:gd name="connsiteX49" fmla="*/ 217935 w 218001"/>
                <a:gd name="connsiteY49" fmla="*/ 109612 h 13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8001" h="130077">
                  <a:moveTo>
                    <a:pt x="217934" y="109612"/>
                  </a:moveTo>
                  <a:cubicBezTo>
                    <a:pt x="203908" y="103383"/>
                    <a:pt x="189449" y="98179"/>
                    <a:pt x="174672" y="94039"/>
                  </a:cubicBezTo>
                  <a:cubicBezTo>
                    <a:pt x="171118" y="90100"/>
                    <a:pt x="167445" y="86222"/>
                    <a:pt x="163724" y="82452"/>
                  </a:cubicBezTo>
                  <a:cubicBezTo>
                    <a:pt x="149071" y="68004"/>
                    <a:pt x="132893" y="55190"/>
                    <a:pt x="115474" y="44235"/>
                  </a:cubicBezTo>
                  <a:cubicBezTo>
                    <a:pt x="106778" y="38707"/>
                    <a:pt x="97805" y="33625"/>
                    <a:pt x="88663" y="28843"/>
                  </a:cubicBezTo>
                  <a:cubicBezTo>
                    <a:pt x="84087" y="26434"/>
                    <a:pt x="79377" y="24399"/>
                    <a:pt x="74693" y="22267"/>
                  </a:cubicBezTo>
                  <a:cubicBezTo>
                    <a:pt x="70007" y="20135"/>
                    <a:pt x="65153" y="18437"/>
                    <a:pt x="60335" y="16642"/>
                  </a:cubicBezTo>
                  <a:cubicBezTo>
                    <a:pt x="55518" y="15040"/>
                    <a:pt x="50640" y="13306"/>
                    <a:pt x="45750" y="11824"/>
                  </a:cubicBezTo>
                  <a:cubicBezTo>
                    <a:pt x="40860" y="10343"/>
                    <a:pt x="35982" y="8837"/>
                    <a:pt x="31044" y="7549"/>
                  </a:cubicBezTo>
                  <a:cubicBezTo>
                    <a:pt x="21191" y="4851"/>
                    <a:pt x="11364" y="2358"/>
                    <a:pt x="1355" y="129"/>
                  </a:cubicBezTo>
                  <a:cubicBezTo>
                    <a:pt x="1097" y="63"/>
                    <a:pt x="834" y="218"/>
                    <a:pt x="769" y="476"/>
                  </a:cubicBezTo>
                  <a:cubicBezTo>
                    <a:pt x="767" y="481"/>
                    <a:pt x="766" y="486"/>
                    <a:pt x="765" y="491"/>
                  </a:cubicBezTo>
                  <a:cubicBezTo>
                    <a:pt x="720" y="704"/>
                    <a:pt x="823" y="922"/>
                    <a:pt x="1018" y="1021"/>
                  </a:cubicBezTo>
                  <a:cubicBezTo>
                    <a:pt x="10087" y="5838"/>
                    <a:pt x="19469" y="9970"/>
                    <a:pt x="28840" y="13908"/>
                  </a:cubicBezTo>
                  <a:lnTo>
                    <a:pt x="56891" y="25579"/>
                  </a:lnTo>
                  <a:lnTo>
                    <a:pt x="70790" y="31432"/>
                  </a:lnTo>
                  <a:cubicBezTo>
                    <a:pt x="75355" y="33492"/>
                    <a:pt x="80040" y="35347"/>
                    <a:pt x="84605" y="37455"/>
                  </a:cubicBezTo>
                  <a:cubicBezTo>
                    <a:pt x="89170" y="39562"/>
                    <a:pt x="93806" y="41477"/>
                    <a:pt x="98251" y="43790"/>
                  </a:cubicBezTo>
                  <a:lnTo>
                    <a:pt x="104935" y="47247"/>
                  </a:lnTo>
                  <a:cubicBezTo>
                    <a:pt x="107164" y="48391"/>
                    <a:pt x="109404" y="49535"/>
                    <a:pt x="111536" y="50860"/>
                  </a:cubicBezTo>
                  <a:cubicBezTo>
                    <a:pt x="129065" y="60775"/>
                    <a:pt x="145468" y="72558"/>
                    <a:pt x="160460" y="86005"/>
                  </a:cubicBezTo>
                  <a:cubicBezTo>
                    <a:pt x="162700" y="88004"/>
                    <a:pt x="164916" y="90052"/>
                    <a:pt x="167096" y="92111"/>
                  </a:cubicBezTo>
                  <a:lnTo>
                    <a:pt x="165301" y="91654"/>
                  </a:lnTo>
                  <a:cubicBezTo>
                    <a:pt x="147085" y="87434"/>
                    <a:pt x="128464" y="85204"/>
                    <a:pt x="109766" y="85005"/>
                  </a:cubicBezTo>
                  <a:cubicBezTo>
                    <a:pt x="100395" y="84861"/>
                    <a:pt x="91024" y="85198"/>
                    <a:pt x="81678" y="85836"/>
                  </a:cubicBezTo>
                  <a:cubicBezTo>
                    <a:pt x="77005" y="86186"/>
                    <a:pt x="72368" y="86824"/>
                    <a:pt x="67719" y="87390"/>
                  </a:cubicBezTo>
                  <a:cubicBezTo>
                    <a:pt x="63069" y="87956"/>
                    <a:pt x="58517" y="88968"/>
                    <a:pt x="53940" y="89871"/>
                  </a:cubicBezTo>
                  <a:cubicBezTo>
                    <a:pt x="49363" y="90775"/>
                    <a:pt x="44835" y="91895"/>
                    <a:pt x="40342" y="93063"/>
                  </a:cubicBezTo>
                  <a:cubicBezTo>
                    <a:pt x="35850" y="94231"/>
                    <a:pt x="31345" y="95399"/>
                    <a:pt x="26912" y="96760"/>
                  </a:cubicBezTo>
                  <a:cubicBezTo>
                    <a:pt x="18012" y="99350"/>
                    <a:pt x="9195" y="102084"/>
                    <a:pt x="415" y="105191"/>
                  </a:cubicBezTo>
                  <a:cubicBezTo>
                    <a:pt x="187" y="105265"/>
                    <a:pt x="62" y="105509"/>
                    <a:pt x="135" y="105737"/>
                  </a:cubicBezTo>
                  <a:cubicBezTo>
                    <a:pt x="136" y="105740"/>
                    <a:pt x="137" y="105743"/>
                    <a:pt x="138" y="105745"/>
                  </a:cubicBezTo>
                  <a:cubicBezTo>
                    <a:pt x="206" y="105932"/>
                    <a:pt x="386" y="106053"/>
                    <a:pt x="584" y="106047"/>
                  </a:cubicBezTo>
                  <a:cubicBezTo>
                    <a:pt x="9882" y="105444"/>
                    <a:pt x="19120" y="104192"/>
                    <a:pt x="28286" y="102783"/>
                  </a:cubicBezTo>
                  <a:lnTo>
                    <a:pt x="55566" y="98483"/>
                  </a:lnTo>
                  <a:lnTo>
                    <a:pt x="69116" y="96399"/>
                  </a:lnTo>
                  <a:cubicBezTo>
                    <a:pt x="73632" y="95833"/>
                    <a:pt x="78137" y="95026"/>
                    <a:pt x="82654" y="94460"/>
                  </a:cubicBezTo>
                  <a:cubicBezTo>
                    <a:pt x="87170" y="93894"/>
                    <a:pt x="91699" y="93195"/>
                    <a:pt x="96239" y="92870"/>
                  </a:cubicBezTo>
                  <a:lnTo>
                    <a:pt x="103057" y="92376"/>
                  </a:lnTo>
                  <a:cubicBezTo>
                    <a:pt x="105333" y="92196"/>
                    <a:pt x="107609" y="92027"/>
                    <a:pt x="109886" y="92015"/>
                  </a:cubicBezTo>
                  <a:cubicBezTo>
                    <a:pt x="128178" y="91360"/>
                    <a:pt x="146488" y="92689"/>
                    <a:pt x="164494" y="95978"/>
                  </a:cubicBezTo>
                  <a:cubicBezTo>
                    <a:pt x="167252" y="96459"/>
                    <a:pt x="169986" y="97001"/>
                    <a:pt x="172733" y="97579"/>
                  </a:cubicBezTo>
                  <a:cubicBezTo>
                    <a:pt x="183063" y="107969"/>
                    <a:pt x="192826" y="118909"/>
                    <a:pt x="201976" y="130352"/>
                  </a:cubicBezTo>
                  <a:cubicBezTo>
                    <a:pt x="202139" y="130561"/>
                    <a:pt x="202440" y="130599"/>
                    <a:pt x="202650" y="130436"/>
                  </a:cubicBezTo>
                  <a:cubicBezTo>
                    <a:pt x="202847" y="130279"/>
                    <a:pt x="202894" y="129999"/>
                    <a:pt x="202759" y="129786"/>
                  </a:cubicBezTo>
                  <a:cubicBezTo>
                    <a:pt x="195387" y="119091"/>
                    <a:pt x="187442" y="108802"/>
                    <a:pt x="178959" y="98965"/>
                  </a:cubicBezTo>
                  <a:cubicBezTo>
                    <a:pt x="192065" y="102110"/>
                    <a:pt x="204988" y="105974"/>
                    <a:pt x="217670" y="110539"/>
                  </a:cubicBezTo>
                  <a:cubicBezTo>
                    <a:pt x="217893" y="110623"/>
                    <a:pt x="218142" y="110517"/>
                    <a:pt x="218236" y="110298"/>
                  </a:cubicBezTo>
                  <a:cubicBezTo>
                    <a:pt x="218367" y="110082"/>
                    <a:pt x="218299" y="109801"/>
                    <a:pt x="218083" y="109669"/>
                  </a:cubicBezTo>
                  <a:cubicBezTo>
                    <a:pt x="218037" y="109642"/>
                    <a:pt x="217987" y="109622"/>
                    <a:pt x="217935" y="109612"/>
                  </a:cubicBezTo>
                  <a:close/>
                </a:path>
              </a:pathLst>
            </a:custGeom>
            <a:grpFill/>
            <a:ln w="1203"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ED33B7C5-F34D-4983-B1C9-F2DDCC3D4E81}"/>
                </a:ext>
              </a:extLst>
            </p:cNvPr>
            <p:cNvSpPr/>
            <p:nvPr/>
          </p:nvSpPr>
          <p:spPr>
            <a:xfrm>
              <a:off x="1241581" y="3669767"/>
              <a:ext cx="31315" cy="14453"/>
            </a:xfrm>
            <a:custGeom>
              <a:avLst/>
              <a:gdLst>
                <a:gd name="connsiteX0" fmla="*/ 19807 w 31315"/>
                <a:gd name="connsiteY0" fmla="*/ 1768 h 14453"/>
                <a:gd name="connsiteX1" fmla="*/ 114 w 31315"/>
                <a:gd name="connsiteY1" fmla="*/ 3623 h 14453"/>
                <a:gd name="connsiteX2" fmla="*/ 24046 w 31315"/>
                <a:gd name="connsiteY2" fmla="*/ 15005 h 14453"/>
                <a:gd name="connsiteX3" fmla="*/ 32044 w 31315"/>
                <a:gd name="connsiteY3" fmla="*/ 7971 h 14453"/>
                <a:gd name="connsiteX4" fmla="*/ 19807 w 31315"/>
                <a:gd name="connsiteY4" fmla="*/ 1768 h 14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15" h="14453">
                  <a:moveTo>
                    <a:pt x="19807" y="1768"/>
                  </a:moveTo>
                  <a:cubicBezTo>
                    <a:pt x="16314" y="4177"/>
                    <a:pt x="10002" y="8682"/>
                    <a:pt x="114" y="3623"/>
                  </a:cubicBezTo>
                  <a:cubicBezTo>
                    <a:pt x="5907" y="12247"/>
                    <a:pt x="16591" y="16330"/>
                    <a:pt x="24046" y="15005"/>
                  </a:cubicBezTo>
                  <a:cubicBezTo>
                    <a:pt x="28093" y="14295"/>
                    <a:pt x="31730" y="12416"/>
                    <a:pt x="32044" y="7971"/>
                  </a:cubicBezTo>
                  <a:cubicBezTo>
                    <a:pt x="32537" y="841"/>
                    <a:pt x="25167" y="-1965"/>
                    <a:pt x="19807" y="1768"/>
                  </a:cubicBezTo>
                  <a:close/>
                </a:path>
              </a:pathLst>
            </a:custGeom>
            <a:grpFill/>
            <a:ln w="1203"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BE44DFA4-939C-497A-A11F-A14EB9157D70}"/>
                </a:ext>
              </a:extLst>
            </p:cNvPr>
            <p:cNvSpPr/>
            <p:nvPr/>
          </p:nvSpPr>
          <p:spPr>
            <a:xfrm>
              <a:off x="1252035" y="3643609"/>
              <a:ext cx="30111" cy="19271"/>
            </a:xfrm>
            <a:custGeom>
              <a:avLst/>
              <a:gdLst>
                <a:gd name="connsiteX0" fmla="*/ 15675 w 30110"/>
                <a:gd name="connsiteY0" fmla="*/ 14436 h 19270"/>
                <a:gd name="connsiteX1" fmla="*/ 29321 w 30110"/>
                <a:gd name="connsiteY1" fmla="*/ 15834 h 19270"/>
                <a:gd name="connsiteX2" fmla="*/ 26407 w 30110"/>
                <a:gd name="connsiteY2" fmla="*/ 5584 h 19270"/>
                <a:gd name="connsiteX3" fmla="*/ 114 w 30110"/>
                <a:gd name="connsiteY3" fmla="*/ 2224 h 19270"/>
                <a:gd name="connsiteX4" fmla="*/ 15675 w 30110"/>
                <a:gd name="connsiteY4" fmla="*/ 14436 h 19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0" h="19270">
                  <a:moveTo>
                    <a:pt x="15675" y="14436"/>
                  </a:moveTo>
                  <a:cubicBezTo>
                    <a:pt x="18168" y="20459"/>
                    <a:pt x="25889" y="22097"/>
                    <a:pt x="29321" y="15834"/>
                  </a:cubicBezTo>
                  <a:cubicBezTo>
                    <a:pt x="31465" y="11931"/>
                    <a:pt x="29418" y="8366"/>
                    <a:pt x="26407" y="5584"/>
                  </a:cubicBezTo>
                  <a:cubicBezTo>
                    <a:pt x="20842" y="441"/>
                    <a:pt x="9653" y="-1896"/>
                    <a:pt x="114" y="2224"/>
                  </a:cubicBezTo>
                  <a:cubicBezTo>
                    <a:pt x="11123" y="3320"/>
                    <a:pt x="14013" y="10486"/>
                    <a:pt x="15675" y="14436"/>
                  </a:cubicBezTo>
                  <a:close/>
                </a:path>
              </a:pathLst>
            </a:custGeom>
            <a:grpFill/>
            <a:ln w="1203"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3BD626F8-2813-4730-8246-C2392C337077}"/>
                </a:ext>
              </a:extLst>
            </p:cNvPr>
            <p:cNvSpPr/>
            <p:nvPr/>
          </p:nvSpPr>
          <p:spPr>
            <a:xfrm>
              <a:off x="1259972" y="3677781"/>
              <a:ext cx="31315" cy="16862"/>
            </a:xfrm>
            <a:custGeom>
              <a:avLst/>
              <a:gdLst>
                <a:gd name="connsiteX0" fmla="*/ 18349 w 31315"/>
                <a:gd name="connsiteY0" fmla="*/ 3594 h 16861"/>
                <a:gd name="connsiteX1" fmla="*/ 114 w 31315"/>
                <a:gd name="connsiteY1" fmla="*/ 11266 h 16861"/>
                <a:gd name="connsiteX2" fmla="*/ 26359 w 31315"/>
                <a:gd name="connsiteY2" fmla="*/ 14952 h 16861"/>
                <a:gd name="connsiteX3" fmla="*/ 31875 w 31315"/>
                <a:gd name="connsiteY3" fmla="*/ 5834 h 16861"/>
                <a:gd name="connsiteX4" fmla="*/ 18349 w 31315"/>
                <a:gd name="connsiteY4" fmla="*/ 3594 h 16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15" h="16861">
                  <a:moveTo>
                    <a:pt x="18349" y="3594"/>
                  </a:moveTo>
                  <a:cubicBezTo>
                    <a:pt x="15736" y="6967"/>
                    <a:pt x="11062" y="13121"/>
                    <a:pt x="114" y="11266"/>
                  </a:cubicBezTo>
                  <a:cubicBezTo>
                    <a:pt x="8220" y="17746"/>
                    <a:pt x="19638" y="18493"/>
                    <a:pt x="26359" y="14952"/>
                  </a:cubicBezTo>
                  <a:cubicBezTo>
                    <a:pt x="29972" y="13061"/>
                    <a:pt x="32911" y="10134"/>
                    <a:pt x="31875" y="5834"/>
                  </a:cubicBezTo>
                  <a:cubicBezTo>
                    <a:pt x="30213" y="-1115"/>
                    <a:pt x="22336" y="-1573"/>
                    <a:pt x="18349" y="3594"/>
                  </a:cubicBezTo>
                  <a:close/>
                </a:path>
              </a:pathLst>
            </a:custGeom>
            <a:grpFill/>
            <a:ln w="1203"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3D60BE67-2D79-48DA-847E-5B43F60E2C88}"/>
                </a:ext>
              </a:extLst>
            </p:cNvPr>
            <p:cNvSpPr/>
            <p:nvPr/>
          </p:nvSpPr>
          <p:spPr>
            <a:xfrm>
              <a:off x="1276244" y="3644104"/>
              <a:ext cx="25293" cy="24089"/>
            </a:xfrm>
            <a:custGeom>
              <a:avLst/>
              <a:gdLst>
                <a:gd name="connsiteX0" fmla="*/ 10869 w 25292"/>
                <a:gd name="connsiteY0" fmla="*/ 16796 h 24088"/>
                <a:gd name="connsiteX1" fmla="*/ 23311 w 25292"/>
                <a:gd name="connsiteY1" fmla="*/ 22553 h 24088"/>
                <a:gd name="connsiteX2" fmla="*/ 23889 w 25292"/>
                <a:gd name="connsiteY2" fmla="*/ 11918 h 24088"/>
                <a:gd name="connsiteX3" fmla="*/ 114 w 25292"/>
                <a:gd name="connsiteY3" fmla="*/ 187 h 24088"/>
                <a:gd name="connsiteX4" fmla="*/ 10869 w 25292"/>
                <a:gd name="connsiteY4" fmla="*/ 16796 h 2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92" h="24088">
                  <a:moveTo>
                    <a:pt x="10869" y="16796"/>
                  </a:moveTo>
                  <a:cubicBezTo>
                    <a:pt x="11255" y="23312"/>
                    <a:pt x="18023" y="27371"/>
                    <a:pt x="23311" y="22553"/>
                  </a:cubicBezTo>
                  <a:cubicBezTo>
                    <a:pt x="26611" y="19554"/>
                    <a:pt x="25828" y="15531"/>
                    <a:pt x="23889" y="11918"/>
                  </a:cubicBezTo>
                  <a:cubicBezTo>
                    <a:pt x="20276" y="5245"/>
                    <a:pt x="10472" y="-608"/>
                    <a:pt x="114" y="187"/>
                  </a:cubicBezTo>
                  <a:cubicBezTo>
                    <a:pt x="10207" y="4812"/>
                    <a:pt x="10616" y="12532"/>
                    <a:pt x="10869" y="16796"/>
                  </a:cubicBezTo>
                  <a:close/>
                </a:path>
              </a:pathLst>
            </a:custGeom>
            <a:grpFill/>
            <a:ln w="1203"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FDCCF32A-3639-4727-B8B7-0A5ACC5AD22A}"/>
                </a:ext>
              </a:extLst>
            </p:cNvPr>
            <p:cNvSpPr/>
            <p:nvPr/>
          </p:nvSpPr>
          <p:spPr>
            <a:xfrm>
              <a:off x="1278340" y="3685319"/>
              <a:ext cx="31315" cy="18066"/>
            </a:xfrm>
            <a:custGeom>
              <a:avLst/>
              <a:gdLst>
                <a:gd name="connsiteX0" fmla="*/ 17434 w 31315"/>
                <a:gd name="connsiteY0" fmla="*/ 4367 h 18066"/>
                <a:gd name="connsiteX1" fmla="*/ 114 w 31315"/>
                <a:gd name="connsiteY1" fmla="*/ 13930 h 18066"/>
                <a:gd name="connsiteX2" fmla="*/ 26611 w 31315"/>
                <a:gd name="connsiteY2" fmla="*/ 14821 h 18066"/>
                <a:gd name="connsiteX3" fmla="*/ 31128 w 31315"/>
                <a:gd name="connsiteY3" fmla="*/ 5186 h 18066"/>
                <a:gd name="connsiteX4" fmla="*/ 17434 w 31315"/>
                <a:gd name="connsiteY4" fmla="*/ 4367 h 1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15" h="18066">
                  <a:moveTo>
                    <a:pt x="17434" y="4367"/>
                  </a:moveTo>
                  <a:cubicBezTo>
                    <a:pt x="15194" y="7980"/>
                    <a:pt x="11195" y="14617"/>
                    <a:pt x="114" y="13930"/>
                  </a:cubicBezTo>
                  <a:cubicBezTo>
                    <a:pt x="8859" y="19519"/>
                    <a:pt x="20288" y="19001"/>
                    <a:pt x="26611" y="14821"/>
                  </a:cubicBezTo>
                  <a:cubicBezTo>
                    <a:pt x="30032" y="12557"/>
                    <a:pt x="32634" y="9365"/>
                    <a:pt x="31128" y="5186"/>
                  </a:cubicBezTo>
                  <a:cubicBezTo>
                    <a:pt x="28732" y="-1655"/>
                    <a:pt x="20842" y="-1222"/>
                    <a:pt x="17434" y="4367"/>
                  </a:cubicBezTo>
                  <a:close/>
                </a:path>
              </a:pathLst>
            </a:custGeom>
            <a:grpFill/>
            <a:ln w="1203"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927707A5-D3A3-4D67-81B1-2D84758AFC56}"/>
                </a:ext>
              </a:extLst>
            </p:cNvPr>
            <p:cNvSpPr/>
            <p:nvPr/>
          </p:nvSpPr>
          <p:spPr>
            <a:xfrm>
              <a:off x="1298538" y="3646020"/>
              <a:ext cx="20475" cy="27702"/>
            </a:xfrm>
            <a:custGeom>
              <a:avLst/>
              <a:gdLst>
                <a:gd name="connsiteX0" fmla="*/ 6787 w 20475"/>
                <a:gd name="connsiteY0" fmla="*/ 18710 h 27701"/>
                <a:gd name="connsiteX1" fmla="*/ 17627 w 20475"/>
                <a:gd name="connsiteY1" fmla="*/ 27141 h 27701"/>
                <a:gd name="connsiteX2" fmla="*/ 20589 w 20475"/>
                <a:gd name="connsiteY2" fmla="*/ 16916 h 27701"/>
                <a:gd name="connsiteX3" fmla="*/ 114 w 20475"/>
                <a:gd name="connsiteY3" fmla="*/ 114 h 27701"/>
                <a:gd name="connsiteX4" fmla="*/ 6787 w 20475"/>
                <a:gd name="connsiteY4" fmla="*/ 18710 h 27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5" h="27701">
                  <a:moveTo>
                    <a:pt x="6787" y="18710"/>
                  </a:moveTo>
                  <a:cubicBezTo>
                    <a:pt x="5690" y="25142"/>
                    <a:pt x="11363" y="30622"/>
                    <a:pt x="17627" y="27141"/>
                  </a:cubicBezTo>
                  <a:cubicBezTo>
                    <a:pt x="21517" y="24973"/>
                    <a:pt x="21673" y="20878"/>
                    <a:pt x="20589" y="16916"/>
                  </a:cubicBezTo>
                  <a:cubicBezTo>
                    <a:pt x="18602" y="9605"/>
                    <a:pt x="10364" y="1680"/>
                    <a:pt x="114" y="114"/>
                  </a:cubicBezTo>
                  <a:cubicBezTo>
                    <a:pt x="8919" y="6895"/>
                    <a:pt x="7497" y="14507"/>
                    <a:pt x="6787" y="18710"/>
                  </a:cubicBezTo>
                  <a:close/>
                </a:path>
              </a:pathLst>
            </a:custGeom>
            <a:grpFill/>
            <a:ln w="1203"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27BB0D83-E5D5-4C02-B8FA-FA91FB428AA3}"/>
                </a:ext>
              </a:extLst>
            </p:cNvPr>
            <p:cNvSpPr/>
            <p:nvPr/>
          </p:nvSpPr>
          <p:spPr>
            <a:xfrm>
              <a:off x="1298020" y="3692461"/>
              <a:ext cx="27702" cy="15658"/>
            </a:xfrm>
            <a:custGeom>
              <a:avLst/>
              <a:gdLst>
                <a:gd name="connsiteX0" fmla="*/ 15459 w 27701"/>
                <a:gd name="connsiteY0" fmla="*/ 3849 h 15657"/>
                <a:gd name="connsiteX1" fmla="*/ 114 w 27701"/>
                <a:gd name="connsiteY1" fmla="*/ 12280 h 15657"/>
                <a:gd name="connsiteX2" fmla="*/ 23577 w 27701"/>
                <a:gd name="connsiteY2" fmla="*/ 13063 h 15657"/>
                <a:gd name="connsiteX3" fmla="*/ 27587 w 27701"/>
                <a:gd name="connsiteY3" fmla="*/ 4511 h 15657"/>
                <a:gd name="connsiteX4" fmla="*/ 15459 w 27701"/>
                <a:gd name="connsiteY4" fmla="*/ 3849 h 15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01" h="15657">
                  <a:moveTo>
                    <a:pt x="15459" y="3849"/>
                  </a:moveTo>
                  <a:cubicBezTo>
                    <a:pt x="13483" y="7077"/>
                    <a:pt x="9931" y="12930"/>
                    <a:pt x="114" y="12280"/>
                  </a:cubicBezTo>
                  <a:cubicBezTo>
                    <a:pt x="7871" y="17230"/>
                    <a:pt x="17988" y="16772"/>
                    <a:pt x="23577" y="13063"/>
                  </a:cubicBezTo>
                  <a:cubicBezTo>
                    <a:pt x="26611" y="11051"/>
                    <a:pt x="28912" y="8245"/>
                    <a:pt x="27587" y="4511"/>
                  </a:cubicBezTo>
                  <a:cubicBezTo>
                    <a:pt x="25479" y="-1402"/>
                    <a:pt x="18494" y="-1077"/>
                    <a:pt x="15459" y="3849"/>
                  </a:cubicBezTo>
                  <a:close/>
                </a:path>
              </a:pathLst>
            </a:custGeom>
            <a:grpFill/>
            <a:ln w="1203"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16B0DD63-D7B7-4A6F-BCF6-B8BFF71F745C}"/>
                </a:ext>
              </a:extLst>
            </p:cNvPr>
            <p:cNvSpPr/>
            <p:nvPr/>
          </p:nvSpPr>
          <p:spPr>
            <a:xfrm>
              <a:off x="1320483" y="3655234"/>
              <a:ext cx="15658" cy="26497"/>
            </a:xfrm>
            <a:custGeom>
              <a:avLst/>
              <a:gdLst>
                <a:gd name="connsiteX0" fmla="*/ 3739 w 15657"/>
                <a:gd name="connsiteY0" fmla="*/ 17193 h 26497"/>
                <a:gd name="connsiteX1" fmla="*/ 12170 w 15657"/>
                <a:gd name="connsiteY1" fmla="*/ 25865 h 26497"/>
                <a:gd name="connsiteX2" fmla="*/ 16000 w 15657"/>
                <a:gd name="connsiteY2" fmla="*/ 17277 h 26497"/>
                <a:gd name="connsiteX3" fmla="*/ 114 w 15657"/>
                <a:gd name="connsiteY3" fmla="*/ 114 h 26497"/>
                <a:gd name="connsiteX4" fmla="*/ 3739 w 15657"/>
                <a:gd name="connsiteY4" fmla="*/ 17193 h 26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7" h="26497">
                  <a:moveTo>
                    <a:pt x="3739" y="17193"/>
                  </a:moveTo>
                  <a:cubicBezTo>
                    <a:pt x="2005" y="22685"/>
                    <a:pt x="6304" y="28153"/>
                    <a:pt x="12170" y="25865"/>
                  </a:cubicBezTo>
                  <a:cubicBezTo>
                    <a:pt x="15783" y="24431"/>
                    <a:pt x="16458" y="20866"/>
                    <a:pt x="16000" y="17277"/>
                  </a:cubicBezTo>
                  <a:cubicBezTo>
                    <a:pt x="15145" y="10653"/>
                    <a:pt x="8894" y="2728"/>
                    <a:pt x="114" y="114"/>
                  </a:cubicBezTo>
                  <a:cubicBezTo>
                    <a:pt x="6979" y="7112"/>
                    <a:pt x="4884" y="13604"/>
                    <a:pt x="3739" y="17193"/>
                  </a:cubicBezTo>
                  <a:close/>
                </a:path>
              </a:pathLst>
            </a:custGeom>
            <a:grpFill/>
            <a:ln w="1203"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C144D2FB-A1B7-48DA-94E7-1306ABB423BD}"/>
                </a:ext>
              </a:extLst>
            </p:cNvPr>
            <p:cNvSpPr/>
            <p:nvPr/>
          </p:nvSpPr>
          <p:spPr>
            <a:xfrm>
              <a:off x="1316195" y="3697801"/>
              <a:ext cx="22884" cy="14453"/>
            </a:xfrm>
            <a:custGeom>
              <a:avLst/>
              <a:gdLst>
                <a:gd name="connsiteX0" fmla="*/ 12098 w 22884"/>
                <a:gd name="connsiteY0" fmla="*/ 4170 h 14453"/>
                <a:gd name="connsiteX1" fmla="*/ 114 w 22884"/>
                <a:gd name="connsiteY1" fmla="*/ 13372 h 14453"/>
                <a:gd name="connsiteX2" fmla="*/ 20216 w 22884"/>
                <a:gd name="connsiteY2" fmla="*/ 10963 h 14453"/>
                <a:gd name="connsiteX3" fmla="*/ 22528 w 22884"/>
                <a:gd name="connsiteY3" fmla="*/ 3171 h 14453"/>
                <a:gd name="connsiteX4" fmla="*/ 12098 w 22884"/>
                <a:gd name="connsiteY4" fmla="*/ 4170 h 14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4" h="14453">
                  <a:moveTo>
                    <a:pt x="12098" y="4170"/>
                  </a:moveTo>
                  <a:cubicBezTo>
                    <a:pt x="10822" y="7182"/>
                    <a:pt x="8557" y="12601"/>
                    <a:pt x="114" y="13372"/>
                  </a:cubicBezTo>
                  <a:cubicBezTo>
                    <a:pt x="7341" y="16600"/>
                    <a:pt x="15928" y="14902"/>
                    <a:pt x="20216" y="10963"/>
                  </a:cubicBezTo>
                  <a:cubicBezTo>
                    <a:pt x="22541" y="8868"/>
                    <a:pt x="24130" y="6146"/>
                    <a:pt x="22528" y="3171"/>
                  </a:cubicBezTo>
                  <a:cubicBezTo>
                    <a:pt x="19951" y="-1599"/>
                    <a:pt x="14037" y="-418"/>
                    <a:pt x="12098" y="4170"/>
                  </a:cubicBezTo>
                  <a:close/>
                </a:path>
              </a:pathLst>
            </a:custGeom>
            <a:grpFill/>
            <a:ln w="1203"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815B5DCE-3F7E-4CEF-B63C-D7AE2A4DEB16}"/>
                </a:ext>
              </a:extLst>
            </p:cNvPr>
            <p:cNvSpPr/>
            <p:nvPr/>
          </p:nvSpPr>
          <p:spPr>
            <a:xfrm>
              <a:off x="1338443" y="3662460"/>
              <a:ext cx="10840" cy="24089"/>
            </a:xfrm>
            <a:custGeom>
              <a:avLst/>
              <a:gdLst>
                <a:gd name="connsiteX0" fmla="*/ 6664 w 10839"/>
                <a:gd name="connsiteY0" fmla="*/ 23902 h 24088"/>
                <a:gd name="connsiteX1" fmla="*/ 11349 w 10839"/>
                <a:gd name="connsiteY1" fmla="*/ 17289 h 24088"/>
                <a:gd name="connsiteX2" fmla="*/ 798 w 10839"/>
                <a:gd name="connsiteY2" fmla="*/ 114 h 24088"/>
                <a:gd name="connsiteX3" fmla="*/ 991 w 10839"/>
                <a:gd name="connsiteY3" fmla="*/ 15157 h 24088"/>
                <a:gd name="connsiteX4" fmla="*/ 6664 w 10839"/>
                <a:gd name="connsiteY4" fmla="*/ 23902 h 2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9" h="24088">
                  <a:moveTo>
                    <a:pt x="6664" y="23902"/>
                  </a:moveTo>
                  <a:cubicBezTo>
                    <a:pt x="10000" y="23311"/>
                    <a:pt x="11133" y="20409"/>
                    <a:pt x="11349" y="17289"/>
                  </a:cubicBezTo>
                  <a:cubicBezTo>
                    <a:pt x="11735" y="11544"/>
                    <a:pt x="7736" y="3788"/>
                    <a:pt x="798" y="114"/>
                  </a:cubicBezTo>
                  <a:cubicBezTo>
                    <a:pt x="5423" y="7184"/>
                    <a:pt x="2557" y="12315"/>
                    <a:pt x="991" y="15157"/>
                  </a:cubicBezTo>
                  <a:cubicBezTo>
                    <a:pt x="-1406" y="19505"/>
                    <a:pt x="1316" y="24817"/>
                    <a:pt x="6664" y="23902"/>
                  </a:cubicBezTo>
                  <a:close/>
                </a:path>
              </a:pathLst>
            </a:custGeom>
            <a:grpFill/>
            <a:ln w="1203"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4627C27C-4D63-43C8-B335-1A741679110C}"/>
                </a:ext>
              </a:extLst>
            </p:cNvPr>
            <p:cNvSpPr/>
            <p:nvPr/>
          </p:nvSpPr>
          <p:spPr>
            <a:xfrm>
              <a:off x="1231030" y="3652120"/>
              <a:ext cx="26497" cy="12044"/>
            </a:xfrm>
            <a:custGeom>
              <a:avLst/>
              <a:gdLst>
                <a:gd name="connsiteX0" fmla="*/ 27310 w 26497"/>
                <a:gd name="connsiteY0" fmla="*/ 8419 h 12044"/>
                <a:gd name="connsiteX1" fmla="*/ 20830 w 26497"/>
                <a:gd name="connsiteY1" fmla="*/ 699 h 12044"/>
                <a:gd name="connsiteX2" fmla="*/ 114 w 26497"/>
                <a:gd name="connsiteY2" fmla="*/ 1819 h 12044"/>
                <a:gd name="connsiteX3" fmla="*/ 17458 w 26497"/>
                <a:gd name="connsiteY3" fmla="*/ 12189 h 12044"/>
                <a:gd name="connsiteX4" fmla="*/ 27310 w 26497"/>
                <a:gd name="connsiteY4" fmla="*/ 8419 h 1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97" h="12044">
                  <a:moveTo>
                    <a:pt x="27310" y="8419"/>
                  </a:moveTo>
                  <a:cubicBezTo>
                    <a:pt x="28238" y="4191"/>
                    <a:pt x="24708" y="1626"/>
                    <a:pt x="20830" y="699"/>
                  </a:cubicBezTo>
                  <a:cubicBezTo>
                    <a:pt x="15326" y="-626"/>
                    <a:pt x="6750" y="542"/>
                    <a:pt x="114" y="1819"/>
                  </a:cubicBezTo>
                  <a:cubicBezTo>
                    <a:pt x="5088" y="5998"/>
                    <a:pt x="11978" y="10707"/>
                    <a:pt x="17458" y="12189"/>
                  </a:cubicBezTo>
                  <a:cubicBezTo>
                    <a:pt x="21721" y="13333"/>
                    <a:pt x="26310" y="12935"/>
                    <a:pt x="27310" y="8419"/>
                  </a:cubicBezTo>
                  <a:close/>
                </a:path>
              </a:pathLst>
            </a:custGeom>
            <a:grpFill/>
            <a:ln w="1203"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263F0243-5771-4257-ACCE-D6B8F8425FED}"/>
                </a:ext>
              </a:extLst>
            </p:cNvPr>
            <p:cNvSpPr/>
            <p:nvPr/>
          </p:nvSpPr>
          <p:spPr>
            <a:xfrm>
              <a:off x="1349774" y="3711781"/>
              <a:ext cx="56608" cy="32519"/>
            </a:xfrm>
            <a:custGeom>
              <a:avLst/>
              <a:gdLst>
                <a:gd name="connsiteX0" fmla="*/ 14567 w 56608"/>
                <a:gd name="connsiteY0" fmla="*/ 29900 h 32519"/>
                <a:gd name="connsiteX1" fmla="*/ 18963 w 56608"/>
                <a:gd name="connsiteY1" fmla="*/ 29900 h 32519"/>
                <a:gd name="connsiteX2" fmla="*/ 57252 w 56608"/>
                <a:gd name="connsiteY2" fmla="*/ 33091 h 32519"/>
                <a:gd name="connsiteX3" fmla="*/ 17904 w 56608"/>
                <a:gd name="connsiteY3" fmla="*/ 6124 h 32519"/>
                <a:gd name="connsiteX4" fmla="*/ 17759 w 56608"/>
                <a:gd name="connsiteY4" fmla="*/ 6040 h 32519"/>
                <a:gd name="connsiteX5" fmla="*/ 11496 w 56608"/>
                <a:gd name="connsiteY5" fmla="*/ 2631 h 32519"/>
                <a:gd name="connsiteX6" fmla="*/ 6678 w 56608"/>
                <a:gd name="connsiteY6" fmla="*/ 114 h 32519"/>
                <a:gd name="connsiteX7" fmla="*/ 5474 w 56608"/>
                <a:gd name="connsiteY7" fmla="*/ 9978 h 32519"/>
                <a:gd name="connsiteX8" fmla="*/ 114 w 56608"/>
                <a:gd name="connsiteY8" fmla="*/ 10328 h 32519"/>
                <a:gd name="connsiteX9" fmla="*/ 9750 w 56608"/>
                <a:gd name="connsiteY9" fmla="*/ 19963 h 32519"/>
                <a:gd name="connsiteX10" fmla="*/ 11279 w 56608"/>
                <a:gd name="connsiteY10" fmla="*/ 29960 h 32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608" h="32519">
                  <a:moveTo>
                    <a:pt x="14567" y="29900"/>
                  </a:moveTo>
                  <a:cubicBezTo>
                    <a:pt x="16037" y="29900"/>
                    <a:pt x="17506" y="29900"/>
                    <a:pt x="18963" y="29900"/>
                  </a:cubicBezTo>
                  <a:cubicBezTo>
                    <a:pt x="31785" y="30068"/>
                    <a:pt x="44579" y="31135"/>
                    <a:pt x="57252" y="33091"/>
                  </a:cubicBezTo>
                  <a:cubicBezTo>
                    <a:pt x="44927" y="23000"/>
                    <a:pt x="31763" y="13978"/>
                    <a:pt x="17904" y="6124"/>
                  </a:cubicBezTo>
                  <a:lnTo>
                    <a:pt x="17759" y="6040"/>
                  </a:lnTo>
                  <a:cubicBezTo>
                    <a:pt x="15772" y="4835"/>
                    <a:pt x="13616" y="3715"/>
                    <a:pt x="11496" y="2631"/>
                  </a:cubicBezTo>
                  <a:lnTo>
                    <a:pt x="6678" y="114"/>
                  </a:lnTo>
                  <a:cubicBezTo>
                    <a:pt x="6105" y="3379"/>
                    <a:pt x="5703" y="6671"/>
                    <a:pt x="5474" y="9978"/>
                  </a:cubicBezTo>
                  <a:cubicBezTo>
                    <a:pt x="3681" y="9954"/>
                    <a:pt x="1889" y="10071"/>
                    <a:pt x="114" y="10328"/>
                  </a:cubicBezTo>
                  <a:cubicBezTo>
                    <a:pt x="4186" y="12545"/>
                    <a:pt x="7532" y="15891"/>
                    <a:pt x="9750" y="19963"/>
                  </a:cubicBezTo>
                  <a:cubicBezTo>
                    <a:pt x="11846" y="24094"/>
                    <a:pt x="11954" y="27406"/>
                    <a:pt x="11279" y="29960"/>
                  </a:cubicBezTo>
                  <a:close/>
                </a:path>
              </a:pathLst>
            </a:custGeom>
            <a:grpFill/>
            <a:ln w="1203" cap="flat">
              <a:noFill/>
              <a:prstDash val="solid"/>
              <a:miter/>
            </a:ln>
          </p:spPr>
          <p:txBody>
            <a:bodyPr rtlCol="0" anchor="ctr"/>
            <a:lstStyle/>
            <a:p>
              <a:endParaRPr lang="en-AU"/>
            </a:p>
          </p:txBody>
        </p:sp>
        <p:sp>
          <p:nvSpPr>
            <p:cNvPr id="44" name="Freeform: Shape 43">
              <a:extLst>
                <a:ext uri="{FF2B5EF4-FFF2-40B4-BE49-F238E27FC236}">
                  <a16:creationId xmlns:a16="http://schemas.microsoft.com/office/drawing/2014/main" id="{95F6091C-A6DA-4FB4-884E-832282430245}"/>
                </a:ext>
              </a:extLst>
            </p:cNvPr>
            <p:cNvSpPr/>
            <p:nvPr/>
          </p:nvSpPr>
          <p:spPr>
            <a:xfrm>
              <a:off x="1363445" y="3759476"/>
              <a:ext cx="78288" cy="19271"/>
            </a:xfrm>
            <a:custGeom>
              <a:avLst/>
              <a:gdLst>
                <a:gd name="connsiteX0" fmla="*/ 58866 w 78287"/>
                <a:gd name="connsiteY0" fmla="*/ 4114 h 19270"/>
                <a:gd name="connsiteX1" fmla="*/ 14218 w 78287"/>
                <a:gd name="connsiteY1" fmla="*/ 115 h 19270"/>
                <a:gd name="connsiteX2" fmla="*/ 5462 w 78287"/>
                <a:gd name="connsiteY2" fmla="*/ 260 h 19270"/>
                <a:gd name="connsiteX3" fmla="*/ 5293 w 78287"/>
                <a:gd name="connsiteY3" fmla="*/ 260 h 19270"/>
                <a:gd name="connsiteX4" fmla="*/ 114 w 78287"/>
                <a:gd name="connsiteY4" fmla="*/ 512 h 19270"/>
                <a:gd name="connsiteX5" fmla="*/ 765 w 78287"/>
                <a:gd name="connsiteY5" fmla="*/ 2921 h 19270"/>
                <a:gd name="connsiteX6" fmla="*/ 43618 w 78287"/>
                <a:gd name="connsiteY6" fmla="*/ 19326 h 19270"/>
                <a:gd name="connsiteX7" fmla="*/ 79100 w 78287"/>
                <a:gd name="connsiteY7" fmla="*/ 19976 h 19270"/>
                <a:gd name="connsiteX8" fmla="*/ 65382 w 78287"/>
                <a:gd name="connsiteY8" fmla="*/ 5342 h 19270"/>
                <a:gd name="connsiteX9" fmla="*/ 58866 w 78287"/>
                <a:gd name="connsiteY9" fmla="*/ 4114 h 19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287" h="19270">
                  <a:moveTo>
                    <a:pt x="58866" y="4114"/>
                  </a:moveTo>
                  <a:cubicBezTo>
                    <a:pt x="44137" y="1414"/>
                    <a:pt x="29191" y="75"/>
                    <a:pt x="14218" y="115"/>
                  </a:cubicBezTo>
                  <a:cubicBezTo>
                    <a:pt x="11339" y="115"/>
                    <a:pt x="8389" y="115"/>
                    <a:pt x="5462" y="260"/>
                  </a:cubicBezTo>
                  <a:lnTo>
                    <a:pt x="5293" y="260"/>
                  </a:lnTo>
                  <a:cubicBezTo>
                    <a:pt x="3595" y="260"/>
                    <a:pt x="1848" y="380"/>
                    <a:pt x="114" y="512"/>
                  </a:cubicBezTo>
                  <a:cubicBezTo>
                    <a:pt x="423" y="1288"/>
                    <a:pt x="641" y="2096"/>
                    <a:pt x="765" y="2921"/>
                  </a:cubicBezTo>
                  <a:cubicBezTo>
                    <a:pt x="9027" y="9931"/>
                    <a:pt x="20396" y="18242"/>
                    <a:pt x="43618" y="19326"/>
                  </a:cubicBezTo>
                  <a:cubicBezTo>
                    <a:pt x="55481" y="19892"/>
                    <a:pt x="67345" y="20241"/>
                    <a:pt x="79100" y="19976"/>
                  </a:cubicBezTo>
                  <a:cubicBezTo>
                    <a:pt x="74487" y="14773"/>
                    <a:pt x="69934" y="9919"/>
                    <a:pt x="65382" y="5342"/>
                  </a:cubicBezTo>
                  <a:cubicBezTo>
                    <a:pt x="62985" y="4885"/>
                    <a:pt x="60901" y="4475"/>
                    <a:pt x="58866" y="4114"/>
                  </a:cubicBezTo>
                  <a:close/>
                </a:path>
              </a:pathLst>
            </a:custGeom>
            <a:grpFill/>
            <a:ln w="1203" cap="flat">
              <a:noFill/>
              <a:prstDash val="solid"/>
              <a:miter/>
            </a:ln>
          </p:spPr>
          <p:txBody>
            <a:bodyPr rtlCol="0" anchor="ctr"/>
            <a:lstStyle/>
            <a:p>
              <a:endParaRPr lang="en-AU"/>
            </a:p>
          </p:txBody>
        </p:sp>
        <p:sp>
          <p:nvSpPr>
            <p:cNvPr id="45" name="Freeform: Shape 44">
              <a:extLst>
                <a:ext uri="{FF2B5EF4-FFF2-40B4-BE49-F238E27FC236}">
                  <a16:creationId xmlns:a16="http://schemas.microsoft.com/office/drawing/2014/main" id="{B2640D03-A5F4-4E00-AEDA-9DCEC77ECBFA}"/>
                </a:ext>
              </a:extLst>
            </p:cNvPr>
            <p:cNvSpPr/>
            <p:nvPr/>
          </p:nvSpPr>
          <p:spPr>
            <a:xfrm>
              <a:off x="1346384" y="3555665"/>
              <a:ext cx="189095" cy="150553"/>
            </a:xfrm>
            <a:custGeom>
              <a:avLst/>
              <a:gdLst>
                <a:gd name="connsiteX0" fmla="*/ 7057 w 189094"/>
                <a:gd name="connsiteY0" fmla="*/ 89662 h 150553"/>
                <a:gd name="connsiteX1" fmla="*/ 9840 w 189094"/>
                <a:gd name="connsiteY1" fmla="*/ 91951 h 150553"/>
                <a:gd name="connsiteX2" fmla="*/ 10646 w 189094"/>
                <a:gd name="connsiteY2" fmla="*/ 92685 h 150553"/>
                <a:gd name="connsiteX3" fmla="*/ 10935 w 189094"/>
                <a:gd name="connsiteY3" fmla="*/ 93071 h 150553"/>
                <a:gd name="connsiteX4" fmla="*/ 27340 w 189094"/>
                <a:gd name="connsiteY4" fmla="*/ 104609 h 150553"/>
                <a:gd name="connsiteX5" fmla="*/ 32266 w 189094"/>
                <a:gd name="connsiteY5" fmla="*/ 107163 h 150553"/>
                <a:gd name="connsiteX6" fmla="*/ 81286 w 189094"/>
                <a:gd name="connsiteY6" fmla="*/ 123711 h 150553"/>
                <a:gd name="connsiteX7" fmla="*/ 84176 w 189094"/>
                <a:gd name="connsiteY7" fmla="*/ 126331 h 150553"/>
                <a:gd name="connsiteX8" fmla="*/ 84176 w 189094"/>
                <a:gd name="connsiteY8" fmla="*/ 126349 h 150553"/>
                <a:gd name="connsiteX9" fmla="*/ 81518 w 189094"/>
                <a:gd name="connsiteY9" fmla="*/ 129203 h 150553"/>
                <a:gd name="connsiteX10" fmla="*/ 81515 w 189094"/>
                <a:gd name="connsiteY10" fmla="*/ 129204 h 150553"/>
                <a:gd name="connsiteX11" fmla="*/ 79648 w 189094"/>
                <a:gd name="connsiteY11" fmla="*/ 129204 h 150553"/>
                <a:gd name="connsiteX12" fmla="*/ 29676 w 189094"/>
                <a:gd name="connsiteY12" fmla="*/ 111992 h 150553"/>
                <a:gd name="connsiteX13" fmla="*/ 24858 w 189094"/>
                <a:gd name="connsiteY13" fmla="*/ 109463 h 150553"/>
                <a:gd name="connsiteX14" fmla="*/ 12236 w 189094"/>
                <a:gd name="connsiteY14" fmla="*/ 102429 h 150553"/>
                <a:gd name="connsiteX15" fmla="*/ 13441 w 189094"/>
                <a:gd name="connsiteY15" fmla="*/ 115220 h 150553"/>
                <a:gd name="connsiteX16" fmla="*/ 15368 w 189094"/>
                <a:gd name="connsiteY16" fmla="*/ 119484 h 150553"/>
                <a:gd name="connsiteX17" fmla="*/ 15585 w 189094"/>
                <a:gd name="connsiteY17" fmla="*/ 119978 h 150553"/>
                <a:gd name="connsiteX18" fmla="*/ 40143 w 189094"/>
                <a:gd name="connsiteY18" fmla="*/ 148511 h 150553"/>
                <a:gd name="connsiteX19" fmla="*/ 65014 w 189094"/>
                <a:gd name="connsiteY19" fmla="*/ 149835 h 150553"/>
                <a:gd name="connsiteX20" fmla="*/ 80997 w 189094"/>
                <a:gd name="connsiteY20" fmla="*/ 148499 h 150553"/>
                <a:gd name="connsiteX21" fmla="*/ 139725 w 189094"/>
                <a:gd name="connsiteY21" fmla="*/ 132323 h 150553"/>
                <a:gd name="connsiteX22" fmla="*/ 141760 w 189094"/>
                <a:gd name="connsiteY22" fmla="*/ 132058 h 150553"/>
                <a:gd name="connsiteX23" fmla="*/ 154719 w 189094"/>
                <a:gd name="connsiteY23" fmla="*/ 127831 h 150553"/>
                <a:gd name="connsiteX24" fmla="*/ 162067 w 189094"/>
                <a:gd name="connsiteY24" fmla="*/ 119749 h 150553"/>
                <a:gd name="connsiteX25" fmla="*/ 173858 w 189094"/>
                <a:gd name="connsiteY25" fmla="*/ 104778 h 150553"/>
                <a:gd name="connsiteX26" fmla="*/ 176399 w 189094"/>
                <a:gd name="connsiteY26" fmla="*/ 99960 h 150553"/>
                <a:gd name="connsiteX27" fmla="*/ 178616 w 189094"/>
                <a:gd name="connsiteY27" fmla="*/ 91854 h 150553"/>
                <a:gd name="connsiteX28" fmla="*/ 189335 w 189094"/>
                <a:gd name="connsiteY28" fmla="*/ 64634 h 150553"/>
                <a:gd name="connsiteX29" fmla="*/ 184698 w 189094"/>
                <a:gd name="connsiteY29" fmla="*/ 52759 h 150553"/>
                <a:gd name="connsiteX30" fmla="*/ 176592 w 189094"/>
                <a:gd name="connsiteY30" fmla="*/ 40871 h 150553"/>
                <a:gd name="connsiteX31" fmla="*/ 155732 w 189094"/>
                <a:gd name="connsiteY31" fmla="*/ 25527 h 150553"/>
                <a:gd name="connsiteX32" fmla="*/ 137485 w 189094"/>
                <a:gd name="connsiteY32" fmla="*/ 15674 h 150553"/>
                <a:gd name="connsiteX33" fmla="*/ 103592 w 189094"/>
                <a:gd name="connsiteY33" fmla="*/ 3510 h 150553"/>
                <a:gd name="connsiteX34" fmla="*/ 83598 w 189094"/>
                <a:gd name="connsiteY34" fmla="*/ 318 h 150553"/>
                <a:gd name="connsiteX35" fmla="*/ 57534 w 189094"/>
                <a:gd name="connsiteY35" fmla="*/ 6111 h 150553"/>
                <a:gd name="connsiteX36" fmla="*/ 29435 w 189094"/>
                <a:gd name="connsiteY36" fmla="*/ 21769 h 150553"/>
                <a:gd name="connsiteX37" fmla="*/ 12922 w 189094"/>
                <a:gd name="connsiteY37" fmla="*/ 47266 h 150553"/>
                <a:gd name="connsiteX38" fmla="*/ 6262 w 189094"/>
                <a:gd name="connsiteY38" fmla="*/ 57974 h 150553"/>
                <a:gd name="connsiteX39" fmla="*/ 1336 w 189094"/>
                <a:gd name="connsiteY39" fmla="*/ 70440 h 150553"/>
                <a:gd name="connsiteX40" fmla="*/ 2541 w 189094"/>
                <a:gd name="connsiteY40" fmla="*/ 83472 h 150553"/>
                <a:gd name="connsiteX41" fmla="*/ 7057 w 189094"/>
                <a:gd name="connsiteY41" fmla="*/ 89662 h 150553"/>
                <a:gd name="connsiteX42" fmla="*/ 16066 w 189094"/>
                <a:gd name="connsiteY42" fmla="*/ 63791 h 150553"/>
                <a:gd name="connsiteX43" fmla="*/ 24497 w 189094"/>
                <a:gd name="connsiteY43" fmla="*/ 54818 h 150553"/>
                <a:gd name="connsiteX44" fmla="*/ 27316 w 189094"/>
                <a:gd name="connsiteY44" fmla="*/ 46098 h 150553"/>
                <a:gd name="connsiteX45" fmla="*/ 44081 w 189094"/>
                <a:gd name="connsiteY45" fmla="*/ 25141 h 150553"/>
                <a:gd name="connsiteX46" fmla="*/ 87693 w 189094"/>
                <a:gd name="connsiteY46" fmla="*/ 12182 h 150553"/>
                <a:gd name="connsiteX47" fmla="*/ 112565 w 189094"/>
                <a:gd name="connsiteY47" fmla="*/ 15422 h 150553"/>
                <a:gd name="connsiteX48" fmla="*/ 136894 w 189094"/>
                <a:gd name="connsiteY48" fmla="*/ 24154 h 150553"/>
                <a:gd name="connsiteX49" fmla="*/ 156454 w 189094"/>
                <a:gd name="connsiteY49" fmla="*/ 33873 h 150553"/>
                <a:gd name="connsiteX50" fmla="*/ 164283 w 189094"/>
                <a:gd name="connsiteY50" fmla="*/ 46351 h 150553"/>
                <a:gd name="connsiteX51" fmla="*/ 174352 w 189094"/>
                <a:gd name="connsiteY51" fmla="*/ 52373 h 150553"/>
                <a:gd name="connsiteX52" fmla="*/ 170438 w 189094"/>
                <a:gd name="connsiteY52" fmla="*/ 56360 h 150553"/>
                <a:gd name="connsiteX53" fmla="*/ 142736 w 189094"/>
                <a:gd name="connsiteY53" fmla="*/ 78305 h 150553"/>
                <a:gd name="connsiteX54" fmla="*/ 130439 w 189094"/>
                <a:gd name="connsiteY54" fmla="*/ 85784 h 150553"/>
                <a:gd name="connsiteX55" fmla="*/ 106675 w 189094"/>
                <a:gd name="connsiteY55" fmla="*/ 96768 h 150553"/>
                <a:gd name="connsiteX56" fmla="*/ 63316 w 189094"/>
                <a:gd name="connsiteY56" fmla="*/ 89783 h 150553"/>
                <a:gd name="connsiteX57" fmla="*/ 22498 w 189094"/>
                <a:gd name="connsiteY57" fmla="*/ 68982 h 150553"/>
                <a:gd name="connsiteX58" fmla="*/ 16066 w 189094"/>
                <a:gd name="connsiteY58" fmla="*/ 63791 h 15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89094" h="150553">
                  <a:moveTo>
                    <a:pt x="7057" y="89662"/>
                  </a:moveTo>
                  <a:cubicBezTo>
                    <a:pt x="7832" y="90593"/>
                    <a:pt x="8776" y="91370"/>
                    <a:pt x="9840" y="91951"/>
                  </a:cubicBezTo>
                  <a:cubicBezTo>
                    <a:pt x="10155" y="92139"/>
                    <a:pt x="10429" y="92389"/>
                    <a:pt x="10646" y="92685"/>
                  </a:cubicBezTo>
                  <a:lnTo>
                    <a:pt x="10935" y="93071"/>
                  </a:lnTo>
                  <a:cubicBezTo>
                    <a:pt x="14440" y="97889"/>
                    <a:pt x="14645" y="98117"/>
                    <a:pt x="27340" y="104609"/>
                  </a:cubicBezTo>
                  <a:cubicBezTo>
                    <a:pt x="28881" y="105380"/>
                    <a:pt x="30520" y="106247"/>
                    <a:pt x="32266" y="107163"/>
                  </a:cubicBezTo>
                  <a:cubicBezTo>
                    <a:pt x="45430" y="114040"/>
                    <a:pt x="65327" y="124398"/>
                    <a:pt x="81286" y="123711"/>
                  </a:cubicBezTo>
                  <a:cubicBezTo>
                    <a:pt x="82807" y="123637"/>
                    <a:pt x="84101" y="124810"/>
                    <a:pt x="84176" y="126331"/>
                  </a:cubicBezTo>
                  <a:cubicBezTo>
                    <a:pt x="84176" y="126337"/>
                    <a:pt x="84176" y="126343"/>
                    <a:pt x="84176" y="126349"/>
                  </a:cubicBezTo>
                  <a:cubicBezTo>
                    <a:pt x="84231" y="127871"/>
                    <a:pt x="83040" y="129149"/>
                    <a:pt x="81518" y="129203"/>
                  </a:cubicBezTo>
                  <a:cubicBezTo>
                    <a:pt x="81517" y="129204"/>
                    <a:pt x="81516" y="129204"/>
                    <a:pt x="81515" y="129204"/>
                  </a:cubicBezTo>
                  <a:cubicBezTo>
                    <a:pt x="80901" y="129204"/>
                    <a:pt x="80310" y="129204"/>
                    <a:pt x="79648" y="129204"/>
                  </a:cubicBezTo>
                  <a:cubicBezTo>
                    <a:pt x="62593" y="129204"/>
                    <a:pt x="42877" y="118894"/>
                    <a:pt x="29676" y="111992"/>
                  </a:cubicBezTo>
                  <a:lnTo>
                    <a:pt x="24858" y="109463"/>
                  </a:lnTo>
                  <a:cubicBezTo>
                    <a:pt x="18174" y="106055"/>
                    <a:pt x="14621" y="104152"/>
                    <a:pt x="12236" y="102429"/>
                  </a:cubicBezTo>
                  <a:cubicBezTo>
                    <a:pt x="11920" y="106730"/>
                    <a:pt x="12328" y="111054"/>
                    <a:pt x="13441" y="115220"/>
                  </a:cubicBezTo>
                  <a:cubicBezTo>
                    <a:pt x="13875" y="116726"/>
                    <a:pt x="14524" y="118162"/>
                    <a:pt x="15368" y="119484"/>
                  </a:cubicBezTo>
                  <a:cubicBezTo>
                    <a:pt x="15454" y="119642"/>
                    <a:pt x="15527" y="119807"/>
                    <a:pt x="15585" y="119978"/>
                  </a:cubicBezTo>
                  <a:cubicBezTo>
                    <a:pt x="21823" y="139008"/>
                    <a:pt x="31555" y="144066"/>
                    <a:pt x="40143" y="148511"/>
                  </a:cubicBezTo>
                  <a:cubicBezTo>
                    <a:pt x="46165" y="151618"/>
                    <a:pt x="52042" y="151052"/>
                    <a:pt x="65014" y="149835"/>
                  </a:cubicBezTo>
                  <a:cubicBezTo>
                    <a:pt x="69555" y="149414"/>
                    <a:pt x="74649" y="148932"/>
                    <a:pt x="80997" y="148499"/>
                  </a:cubicBezTo>
                  <a:cubicBezTo>
                    <a:pt x="105964" y="146764"/>
                    <a:pt x="127705" y="139008"/>
                    <a:pt x="139725" y="132323"/>
                  </a:cubicBezTo>
                  <a:cubicBezTo>
                    <a:pt x="140347" y="131985"/>
                    <a:pt x="141072" y="131891"/>
                    <a:pt x="141760" y="132058"/>
                  </a:cubicBezTo>
                  <a:cubicBezTo>
                    <a:pt x="149529" y="133997"/>
                    <a:pt x="150022" y="133407"/>
                    <a:pt x="154719" y="127831"/>
                  </a:cubicBezTo>
                  <a:cubicBezTo>
                    <a:pt x="156538" y="125687"/>
                    <a:pt x="158779" y="123013"/>
                    <a:pt x="162067" y="119749"/>
                  </a:cubicBezTo>
                  <a:cubicBezTo>
                    <a:pt x="170763" y="111089"/>
                    <a:pt x="172064" y="108439"/>
                    <a:pt x="173858" y="104778"/>
                  </a:cubicBezTo>
                  <a:cubicBezTo>
                    <a:pt x="174508" y="103441"/>
                    <a:pt x="175267" y="101911"/>
                    <a:pt x="176399" y="99960"/>
                  </a:cubicBezTo>
                  <a:cubicBezTo>
                    <a:pt x="178326" y="94456"/>
                    <a:pt x="177748" y="93155"/>
                    <a:pt x="178616" y="91854"/>
                  </a:cubicBezTo>
                  <a:cubicBezTo>
                    <a:pt x="179820" y="90120"/>
                    <a:pt x="189624" y="70717"/>
                    <a:pt x="189335" y="64634"/>
                  </a:cubicBezTo>
                  <a:cubicBezTo>
                    <a:pt x="189046" y="58552"/>
                    <a:pt x="186721" y="54493"/>
                    <a:pt x="184698" y="52759"/>
                  </a:cubicBezTo>
                  <a:cubicBezTo>
                    <a:pt x="182675" y="51024"/>
                    <a:pt x="184698" y="49567"/>
                    <a:pt x="176592" y="40871"/>
                  </a:cubicBezTo>
                  <a:cubicBezTo>
                    <a:pt x="168486" y="32175"/>
                    <a:pt x="160657" y="31031"/>
                    <a:pt x="155732" y="25527"/>
                  </a:cubicBezTo>
                  <a:cubicBezTo>
                    <a:pt x="150805" y="20022"/>
                    <a:pt x="147035" y="23202"/>
                    <a:pt x="137485" y="15674"/>
                  </a:cubicBezTo>
                  <a:cubicBezTo>
                    <a:pt x="127933" y="8147"/>
                    <a:pt x="109963" y="2932"/>
                    <a:pt x="103592" y="3510"/>
                  </a:cubicBezTo>
                  <a:cubicBezTo>
                    <a:pt x="97220" y="4088"/>
                    <a:pt x="85923" y="896"/>
                    <a:pt x="83598" y="318"/>
                  </a:cubicBezTo>
                  <a:cubicBezTo>
                    <a:pt x="81274" y="-260"/>
                    <a:pt x="69699" y="29"/>
                    <a:pt x="57534" y="6111"/>
                  </a:cubicBezTo>
                  <a:cubicBezTo>
                    <a:pt x="45370" y="12194"/>
                    <a:pt x="34349" y="17409"/>
                    <a:pt x="29435" y="21769"/>
                  </a:cubicBezTo>
                  <a:cubicBezTo>
                    <a:pt x="24521" y="26129"/>
                    <a:pt x="14982" y="41762"/>
                    <a:pt x="12922" y="47266"/>
                  </a:cubicBezTo>
                  <a:cubicBezTo>
                    <a:pt x="10863" y="52771"/>
                    <a:pt x="7708" y="53349"/>
                    <a:pt x="6262" y="57974"/>
                  </a:cubicBezTo>
                  <a:cubicBezTo>
                    <a:pt x="5068" y="62293"/>
                    <a:pt x="3417" y="66471"/>
                    <a:pt x="1336" y="70440"/>
                  </a:cubicBezTo>
                  <a:cubicBezTo>
                    <a:pt x="-699" y="73908"/>
                    <a:pt x="-121" y="79413"/>
                    <a:pt x="2541" y="83472"/>
                  </a:cubicBezTo>
                  <a:cubicBezTo>
                    <a:pt x="3516" y="85206"/>
                    <a:pt x="5262" y="87398"/>
                    <a:pt x="7057" y="89662"/>
                  </a:cubicBezTo>
                  <a:close/>
                  <a:moveTo>
                    <a:pt x="16066" y="63791"/>
                  </a:moveTo>
                  <a:cubicBezTo>
                    <a:pt x="16632" y="61298"/>
                    <a:pt x="22498" y="56806"/>
                    <a:pt x="24497" y="54818"/>
                  </a:cubicBezTo>
                  <a:cubicBezTo>
                    <a:pt x="26670" y="52465"/>
                    <a:pt x="27700" y="49277"/>
                    <a:pt x="27316" y="46098"/>
                  </a:cubicBezTo>
                  <a:cubicBezTo>
                    <a:pt x="26749" y="43099"/>
                    <a:pt x="30664" y="39618"/>
                    <a:pt x="44081" y="25141"/>
                  </a:cubicBezTo>
                  <a:cubicBezTo>
                    <a:pt x="57499" y="10664"/>
                    <a:pt x="82105" y="12675"/>
                    <a:pt x="87693" y="12182"/>
                  </a:cubicBezTo>
                  <a:cubicBezTo>
                    <a:pt x="93282" y="11688"/>
                    <a:pt x="100544" y="14675"/>
                    <a:pt x="112565" y="15422"/>
                  </a:cubicBezTo>
                  <a:cubicBezTo>
                    <a:pt x="121315" y="16075"/>
                    <a:pt x="129725" y="19094"/>
                    <a:pt x="136894" y="24154"/>
                  </a:cubicBezTo>
                  <a:cubicBezTo>
                    <a:pt x="140507" y="26647"/>
                    <a:pt x="143603" y="24394"/>
                    <a:pt x="156454" y="33873"/>
                  </a:cubicBezTo>
                  <a:cubicBezTo>
                    <a:pt x="169305" y="43352"/>
                    <a:pt x="163163" y="42858"/>
                    <a:pt x="164283" y="46351"/>
                  </a:cubicBezTo>
                  <a:cubicBezTo>
                    <a:pt x="165403" y="49844"/>
                    <a:pt x="170148" y="52084"/>
                    <a:pt x="174352" y="52373"/>
                  </a:cubicBezTo>
                  <a:cubicBezTo>
                    <a:pt x="178555" y="52662"/>
                    <a:pt x="174063" y="54361"/>
                    <a:pt x="170438" y="56360"/>
                  </a:cubicBezTo>
                  <a:cubicBezTo>
                    <a:pt x="166812" y="58359"/>
                    <a:pt x="144434" y="74812"/>
                    <a:pt x="142736" y="78305"/>
                  </a:cubicBezTo>
                  <a:cubicBezTo>
                    <a:pt x="141037" y="81797"/>
                    <a:pt x="133233" y="81797"/>
                    <a:pt x="130439" y="85784"/>
                  </a:cubicBezTo>
                  <a:cubicBezTo>
                    <a:pt x="127644" y="89771"/>
                    <a:pt x="119538" y="93276"/>
                    <a:pt x="106675" y="96768"/>
                  </a:cubicBezTo>
                  <a:cubicBezTo>
                    <a:pt x="93812" y="100261"/>
                    <a:pt x="72566" y="95564"/>
                    <a:pt x="63316" y="89783"/>
                  </a:cubicBezTo>
                  <a:cubicBezTo>
                    <a:pt x="54066" y="84001"/>
                    <a:pt x="30050" y="71777"/>
                    <a:pt x="22498" y="68982"/>
                  </a:cubicBezTo>
                  <a:cubicBezTo>
                    <a:pt x="14946" y="66188"/>
                    <a:pt x="15621" y="65815"/>
                    <a:pt x="16066" y="63791"/>
                  </a:cubicBezTo>
                  <a:close/>
                </a:path>
              </a:pathLst>
            </a:custGeom>
            <a:grpFill/>
            <a:ln w="1203" cap="flat">
              <a:noFill/>
              <a:prstDash val="solid"/>
              <a:miter/>
            </a:ln>
          </p:spPr>
          <p:txBody>
            <a:bodyPr rtlCol="0" anchor="ctr"/>
            <a:lstStyle/>
            <a:p>
              <a:endParaRPr lang="en-AU"/>
            </a:p>
          </p:txBody>
        </p:sp>
      </p:grpSp>
      <p:sp>
        <p:nvSpPr>
          <p:cNvPr id="46" name="TextBox 45">
            <a:hlinkClick r:id="rId5" action="ppaction://hlinksldjump"/>
            <a:extLst>
              <a:ext uri="{FF2B5EF4-FFF2-40B4-BE49-F238E27FC236}">
                <a16:creationId xmlns:a16="http://schemas.microsoft.com/office/drawing/2014/main" id="{A7F5CF42-6CAD-4EBF-A9A1-A5DE4CA7AFA0}"/>
              </a:ext>
            </a:extLst>
          </p:cNvPr>
          <p:cNvSpPr txBox="1"/>
          <p:nvPr/>
        </p:nvSpPr>
        <p:spPr>
          <a:xfrm>
            <a:off x="0" y="0"/>
            <a:ext cx="12192000" cy="6858000"/>
          </a:xfrm>
          <a:prstGeom prst="rect">
            <a:avLst/>
          </a:prstGeom>
          <a:noFill/>
        </p:spPr>
        <p:txBody>
          <a:bodyPr wrap="square" rtlCol="0">
            <a:spAutoFit/>
          </a:bodyPr>
          <a:lstStyle/>
          <a:p>
            <a:endParaRPr lang="en-AU" dirty="0"/>
          </a:p>
        </p:txBody>
      </p:sp>
    </p:spTree>
    <p:extLst>
      <p:ext uri="{BB962C8B-B14F-4D97-AF65-F5344CB8AC3E}">
        <p14:creationId xmlns:p14="http://schemas.microsoft.com/office/powerpoint/2010/main" val="21821182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C2D8AA-23C7-1548-933C-6C7F63E09EE9}"/>
              </a:ext>
            </a:extLst>
          </p:cNvPr>
          <p:cNvSpPr>
            <a:spLocks noGrp="1"/>
          </p:cNvSpPr>
          <p:nvPr>
            <p:ph type="title"/>
          </p:nvPr>
        </p:nvSpPr>
        <p:spPr>
          <a:xfrm>
            <a:off x="850509" y="411787"/>
            <a:ext cx="11055789" cy="782960"/>
          </a:xfrm>
        </p:spPr>
        <p:txBody>
          <a:bodyPr/>
          <a:lstStyle/>
          <a:p>
            <a:r>
              <a:rPr lang="en-US" dirty="0">
                <a:solidFill>
                  <a:srgbClr val="0C244C"/>
                </a:solidFill>
              </a:rPr>
              <a:t>Caritas Australia education resources</a:t>
            </a:r>
          </a:p>
        </p:txBody>
      </p:sp>
      <p:sp>
        <p:nvSpPr>
          <p:cNvPr id="4" name="Text Placeholder 3">
            <a:extLst>
              <a:ext uri="{FF2B5EF4-FFF2-40B4-BE49-F238E27FC236}">
                <a16:creationId xmlns:a16="http://schemas.microsoft.com/office/drawing/2014/main" id="{EE840B57-C529-5D4C-8A98-6468FECB75D0}"/>
              </a:ext>
            </a:extLst>
          </p:cNvPr>
          <p:cNvSpPr>
            <a:spLocks noGrp="1"/>
          </p:cNvSpPr>
          <p:nvPr>
            <p:ph type="body" sz="quarter" idx="10"/>
          </p:nvPr>
        </p:nvSpPr>
        <p:spPr>
          <a:xfrm>
            <a:off x="1006759" y="1412776"/>
            <a:ext cx="10145037" cy="4032448"/>
          </a:xfrm>
        </p:spPr>
        <p:txBody>
          <a:bodyPr lIns="82918" tIns="41459" rIns="82918" bIns="41459" anchor="t"/>
          <a:lstStyle/>
          <a:p>
            <a:pPr>
              <a:spcBef>
                <a:spcPts val="600"/>
              </a:spcBef>
              <a:defRPr/>
            </a:pPr>
            <a:r>
              <a:rPr lang="en-AU" sz="1600" b="1" kern="0" dirty="0">
                <a:latin typeface="Arial" panose="020B0604020202020204" pitchFamily="34" charset="0"/>
                <a:ea typeface="Roboto" pitchFamily="2" charset="0"/>
              </a:rPr>
              <a:t>Primary Poverty resources</a:t>
            </a:r>
            <a:r>
              <a:rPr lang="en-AU" sz="1600" kern="0" dirty="0">
                <a:latin typeface="Arial" panose="020B0604020202020204" pitchFamily="34" charset="0"/>
                <a:ea typeface="Roboto" pitchFamily="2" charset="0"/>
              </a:rPr>
              <a:t>:</a:t>
            </a:r>
          </a:p>
          <a:p>
            <a:pPr>
              <a:spcBef>
                <a:spcPts val="600"/>
              </a:spcBef>
              <a:defRPr/>
            </a:pPr>
            <a:r>
              <a:rPr lang="en-AU" sz="1600" kern="0" dirty="0">
                <a:latin typeface="Arial" panose="020B0604020202020204" pitchFamily="34" charset="0"/>
                <a:ea typeface="Roboto" pitchFamily="2" charset="0"/>
                <a:hlinkClick r:id="rId3"/>
              </a:rPr>
              <a:t>Poverty PowerPoint</a:t>
            </a:r>
            <a:endParaRPr lang="en-AU" sz="1600" kern="0" dirty="0">
              <a:latin typeface="Arial" panose="020B0604020202020204" pitchFamily="34" charset="0"/>
              <a:ea typeface="Roboto" pitchFamily="2" charset="0"/>
            </a:endParaRPr>
          </a:p>
          <a:p>
            <a:pPr>
              <a:spcBef>
                <a:spcPts val="600"/>
              </a:spcBef>
              <a:defRPr/>
            </a:pPr>
            <a:r>
              <a:rPr lang="en-AU" sz="1600" kern="0" dirty="0">
                <a:latin typeface="Arial" panose="020B0604020202020204" pitchFamily="34" charset="0"/>
                <a:ea typeface="Roboto" pitchFamily="2" charset="0"/>
                <a:hlinkClick r:id="rId4"/>
              </a:rPr>
              <a:t>Poverty in Our World – Primary Lessons</a:t>
            </a:r>
            <a:endParaRPr lang="en-AU" sz="1600" kern="0" dirty="0">
              <a:latin typeface="Arial" panose="020B0604020202020204" pitchFamily="34" charset="0"/>
              <a:ea typeface="Roboto" pitchFamily="2" charset="0"/>
            </a:endParaRPr>
          </a:p>
          <a:p>
            <a:pPr>
              <a:spcBef>
                <a:spcPts val="600"/>
              </a:spcBef>
              <a:spcAft>
                <a:spcPts val="600"/>
              </a:spcAft>
              <a:defRPr/>
            </a:pPr>
            <a:r>
              <a:rPr lang="en-AU" sz="1600" kern="0" dirty="0">
                <a:latin typeface="Arial" panose="020B0604020202020204" pitchFamily="34" charset="0"/>
                <a:ea typeface="Roboto" pitchFamily="2" charset="0"/>
                <a:hlinkClick r:id="rId5"/>
              </a:rPr>
              <a:t>Poverty Prayer Service </a:t>
            </a:r>
            <a:endParaRPr lang="en-AU" sz="1600" kern="0" dirty="0">
              <a:latin typeface="Arial" panose="020B0604020202020204" pitchFamily="34" charset="0"/>
              <a:ea typeface="Roboto" pitchFamily="2" charset="0"/>
            </a:endParaRPr>
          </a:p>
          <a:p>
            <a:pPr>
              <a:spcBef>
                <a:spcPts val="600"/>
              </a:spcBef>
              <a:spcAft>
                <a:spcPts val="600"/>
              </a:spcAft>
              <a:defRPr/>
            </a:pPr>
            <a:r>
              <a:rPr lang="en-AU" sz="1600" b="1" kern="0" dirty="0">
                <a:ea typeface="Roboto"/>
              </a:rPr>
              <a:t>For other Caritas Australia resources</a:t>
            </a:r>
            <a:r>
              <a:rPr lang="en-AU" sz="1600" kern="0" dirty="0">
                <a:ea typeface="Roboto"/>
              </a:rPr>
              <a:t>, please visit </a:t>
            </a:r>
            <a:r>
              <a:rPr lang="en-AU" sz="1600" kern="0" dirty="0">
                <a:ea typeface="Roboto"/>
                <a:hlinkClick r:id="rId6"/>
              </a:rPr>
              <a:t>https://www.caritas.org.au/resources/school-resources/</a:t>
            </a:r>
            <a:endParaRPr lang="en-AU" sz="1600" kern="0" dirty="0">
              <a:ea typeface="Roboto"/>
            </a:endParaRPr>
          </a:p>
          <a:p>
            <a:pPr>
              <a:spcBef>
                <a:spcPts val="600"/>
              </a:spcBef>
              <a:spcAft>
                <a:spcPts val="800"/>
              </a:spcAft>
              <a:defRPr/>
            </a:pPr>
            <a:r>
              <a:rPr lang="en-AU" sz="1600" b="1" kern="0" dirty="0">
                <a:latin typeface="Arial" panose="020B0604020202020204" pitchFamily="34" charset="0"/>
                <a:ea typeface="Roboto" pitchFamily="2" charset="0"/>
              </a:rPr>
              <a:t>We would love to hear from you! </a:t>
            </a:r>
            <a:br>
              <a:rPr lang="en-AU" sz="1600" kern="0" dirty="0">
                <a:latin typeface="Arial" panose="020B0604020202020204" pitchFamily="34" charset="0"/>
                <a:ea typeface="Roboto" pitchFamily="2" charset="0"/>
              </a:rPr>
            </a:br>
            <a:r>
              <a:rPr lang="en-AU" sz="1600" kern="0" dirty="0">
                <a:latin typeface="Arial" panose="020B0604020202020204" pitchFamily="34" charset="0"/>
                <a:ea typeface="Roboto" pitchFamily="2" charset="0"/>
              </a:rPr>
              <a:t>To send feedback, enquiries or comments, please email us as </a:t>
            </a:r>
            <a:r>
              <a:rPr lang="en-AU" sz="1600" kern="0" dirty="0">
                <a:latin typeface="Arial" panose="020B0604020202020204" pitchFamily="34" charset="0"/>
                <a:ea typeface="Roboto" pitchFamily="2" charset="0"/>
                <a:hlinkClick r:id="rId7"/>
              </a:rPr>
              <a:t>education@caritas.org.au</a:t>
            </a:r>
            <a:r>
              <a:rPr lang="en-AU" sz="1600" kern="0" dirty="0">
                <a:latin typeface="Arial" panose="020B0604020202020204" pitchFamily="34" charset="0"/>
                <a:ea typeface="Roboto" pitchFamily="2" charset="0"/>
              </a:rPr>
              <a:t> </a:t>
            </a:r>
          </a:p>
          <a:p>
            <a:pPr>
              <a:spcBef>
                <a:spcPts val="600"/>
              </a:spcBef>
              <a:defRPr/>
            </a:pPr>
            <a:r>
              <a:rPr lang="en-AU" sz="1600" b="1" kern="0" dirty="0">
                <a:latin typeface="Arial" panose="020B0604020202020204" pitchFamily="34" charset="0"/>
                <a:ea typeface="Roboto" pitchFamily="2" charset="0"/>
              </a:rPr>
              <a:t>Stay up to date with events and resources!</a:t>
            </a:r>
          </a:p>
          <a:p>
            <a:pPr>
              <a:spcBef>
                <a:spcPts val="600"/>
              </a:spcBef>
              <a:defRPr/>
            </a:pPr>
            <a:r>
              <a:rPr lang="en-AU" sz="1600" kern="0" dirty="0">
                <a:latin typeface="Arial" panose="020B0604020202020204" pitchFamily="34" charset="0"/>
                <a:ea typeface="Roboto" pitchFamily="2" charset="0"/>
              </a:rPr>
              <a:t>Teachers - Subscribe to </a:t>
            </a:r>
            <a:r>
              <a:rPr lang="en-AU" sz="1600" kern="0" dirty="0">
                <a:latin typeface="Arial" panose="020B0604020202020204" pitchFamily="34" charset="0"/>
                <a:ea typeface="Roboto" pitchFamily="2" charset="0"/>
                <a:hlinkClick r:id="rId8"/>
              </a:rPr>
              <a:t>Caritas Australia’s Education e-newsletter</a:t>
            </a:r>
            <a:r>
              <a:rPr lang="en-AU" sz="1600" kern="0" dirty="0">
                <a:latin typeface="Arial" panose="020B0604020202020204" pitchFamily="34" charset="0"/>
                <a:ea typeface="Roboto" pitchFamily="2" charset="0"/>
              </a:rPr>
              <a:t> </a:t>
            </a:r>
          </a:p>
          <a:p>
            <a:pPr>
              <a:spcBef>
                <a:spcPts val="600"/>
              </a:spcBef>
              <a:defRPr/>
            </a:pPr>
            <a:endParaRPr lang="en-AU" sz="1600" kern="0" dirty="0">
              <a:latin typeface="Arial" panose="020B0604020202020204" pitchFamily="34" charset="0"/>
              <a:ea typeface="Roboto" pitchFamily="2" charset="0"/>
            </a:endParaRPr>
          </a:p>
          <a:p>
            <a:pPr>
              <a:defRPr/>
            </a:pPr>
            <a:endParaRPr lang="en-AU" sz="1600" kern="0" dirty="0">
              <a:latin typeface="Arial" panose="020B0604020202020204" pitchFamily="34" charset="0"/>
              <a:ea typeface="Roboto" pitchFamily="2" charset="0"/>
            </a:endParaRPr>
          </a:p>
          <a:p>
            <a:endParaRPr lang="en-US" sz="1600" dirty="0">
              <a:latin typeface="Arial" panose="020B0604020202020204" pitchFamily="34" charset="0"/>
              <a:ea typeface="Roboto" pitchFamily="2" charset="0"/>
            </a:endParaRPr>
          </a:p>
        </p:txBody>
      </p:sp>
      <p:sp>
        <p:nvSpPr>
          <p:cNvPr id="10" name="bg object 21">
            <a:extLst>
              <a:ext uri="{FF2B5EF4-FFF2-40B4-BE49-F238E27FC236}">
                <a16:creationId xmlns:a16="http://schemas.microsoft.com/office/drawing/2014/main" id="{640B8A6F-75E4-B741-8818-5D6466F7FBF2}"/>
              </a:ext>
            </a:extLst>
          </p:cNvPr>
          <p:cNvSpPr>
            <a:spLocks noChangeAspect="1"/>
          </p:cNvSpPr>
          <p:nvPr/>
        </p:nvSpPr>
        <p:spPr>
          <a:xfrm>
            <a:off x="479597" y="457776"/>
            <a:ext cx="345963" cy="345491"/>
          </a:xfrm>
          <a:prstGeom prst="rect">
            <a:avLst/>
          </a:prstGeom>
          <a:blipFill>
            <a:blip r:embed="rId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632"/>
          </a:p>
        </p:txBody>
      </p:sp>
      <p:sp>
        <p:nvSpPr>
          <p:cNvPr id="2" name="Rectangle 1">
            <a:extLst>
              <a:ext uri="{FF2B5EF4-FFF2-40B4-BE49-F238E27FC236}">
                <a16:creationId xmlns:a16="http://schemas.microsoft.com/office/drawing/2014/main" id="{00FCF7ED-C4D9-498D-B82D-14BCA6C4400C}"/>
              </a:ext>
            </a:extLst>
          </p:cNvPr>
          <p:cNvSpPr/>
          <p:nvPr/>
        </p:nvSpPr>
        <p:spPr>
          <a:xfrm>
            <a:off x="263352" y="6309320"/>
            <a:ext cx="3084499" cy="276999"/>
          </a:xfrm>
          <a:prstGeom prst="rect">
            <a:avLst/>
          </a:prstGeom>
        </p:spPr>
        <p:txBody>
          <a:bodyPr wrap="none">
            <a:spAutoFit/>
          </a:bodyPr>
          <a:lstStyle/>
          <a:p>
            <a:pPr>
              <a:spcBef>
                <a:spcPts val="600"/>
              </a:spcBef>
              <a:defRPr/>
            </a:pPr>
            <a:r>
              <a:rPr lang="en-AU" sz="1200" kern="0" dirty="0">
                <a:solidFill>
                  <a:schemeClr val="bg1"/>
                </a:solidFill>
                <a:latin typeface="Arial" panose="020B0604020202020204" pitchFamily="34" charset="0"/>
                <a:ea typeface="Roboto" pitchFamily="2" charset="0"/>
              </a:rPr>
              <a:t>This resource was last updated April 2021.</a:t>
            </a:r>
          </a:p>
        </p:txBody>
      </p:sp>
      <p:pic>
        <p:nvPicPr>
          <p:cNvPr id="6" name="Picture 5">
            <a:extLst>
              <a:ext uri="{FF2B5EF4-FFF2-40B4-BE49-F238E27FC236}">
                <a16:creationId xmlns:a16="http://schemas.microsoft.com/office/drawing/2014/main" id="{C5C6ABEC-5401-49AE-B5F8-4520BB6171A0}"/>
              </a:ext>
            </a:extLst>
          </p:cNvPr>
          <p:cNvPicPr>
            <a:picLocks noChangeAspect="1"/>
          </p:cNvPicPr>
          <p:nvPr/>
        </p:nvPicPr>
        <p:blipFill>
          <a:blip r:embed="rId10"/>
          <a:stretch>
            <a:fillRect/>
          </a:stretch>
        </p:blipFill>
        <p:spPr>
          <a:xfrm>
            <a:off x="1487488" y="4809238"/>
            <a:ext cx="8544272" cy="1068034"/>
          </a:xfrm>
          <a:prstGeom prst="rect">
            <a:avLst/>
          </a:prstGeom>
        </p:spPr>
      </p:pic>
    </p:spTree>
    <p:extLst>
      <p:ext uri="{BB962C8B-B14F-4D97-AF65-F5344CB8AC3E}">
        <p14:creationId xmlns:p14="http://schemas.microsoft.com/office/powerpoint/2010/main" val="1543579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533A97-96FA-DB42-B88B-2247555B7E98}"/>
              </a:ext>
            </a:extLst>
          </p:cNvPr>
          <p:cNvSpPr>
            <a:spLocks noGrp="1"/>
          </p:cNvSpPr>
          <p:nvPr>
            <p:ph type="body" sz="quarter" idx="11"/>
          </p:nvPr>
        </p:nvSpPr>
        <p:spPr/>
        <p:txBody>
          <a:bodyPr lIns="91440" tIns="45720" rIns="91440" bIns="45720" anchor="t">
            <a:noAutofit/>
          </a:bodyPr>
          <a:lstStyle/>
          <a:p>
            <a:r>
              <a:rPr lang="en-US" dirty="0"/>
              <a:t>Thank you</a:t>
            </a:r>
          </a:p>
        </p:txBody>
      </p:sp>
    </p:spTree>
    <p:extLst>
      <p:ext uri="{BB962C8B-B14F-4D97-AF65-F5344CB8AC3E}">
        <p14:creationId xmlns:p14="http://schemas.microsoft.com/office/powerpoint/2010/main" val="3485532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5EBDAC-FFBD-9841-9F69-A64E78ADC745}"/>
              </a:ext>
            </a:extLst>
          </p:cNvPr>
          <p:cNvSpPr>
            <a:spLocks noGrp="1"/>
          </p:cNvSpPr>
          <p:nvPr>
            <p:ph type="ctrTitle"/>
          </p:nvPr>
        </p:nvSpPr>
        <p:spPr>
          <a:xfrm>
            <a:off x="409094" y="382228"/>
            <a:ext cx="9143641" cy="766531"/>
          </a:xfrm>
        </p:spPr>
        <p:txBody>
          <a:bodyPr/>
          <a:lstStyle/>
          <a:p>
            <a:r>
              <a:rPr lang="en-US" dirty="0"/>
              <a:t>Root Causes of Poverty</a:t>
            </a:r>
          </a:p>
        </p:txBody>
      </p:sp>
      <p:pic>
        <p:nvPicPr>
          <p:cNvPr id="7" name="Picture Placeholder 22">
            <a:extLst>
              <a:ext uri="{FF2B5EF4-FFF2-40B4-BE49-F238E27FC236}">
                <a16:creationId xmlns:a16="http://schemas.microsoft.com/office/drawing/2014/main" id="{7AE3BA45-B1CA-4A16-8099-0990C8C69AF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819833" y="2203946"/>
            <a:ext cx="4371928" cy="4105587"/>
          </a:xfrm>
          <a:prstGeom prst="rect">
            <a:avLst/>
          </a:prstGeom>
        </p:spPr>
      </p:pic>
      <p:pic>
        <p:nvPicPr>
          <p:cNvPr id="14" name="Picture 13">
            <a:extLst>
              <a:ext uri="{FF2B5EF4-FFF2-40B4-BE49-F238E27FC236}">
                <a16:creationId xmlns:a16="http://schemas.microsoft.com/office/drawing/2014/main" id="{3F5D2F54-9678-4106-83AF-88814CBA70D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937632" y="2203946"/>
            <a:ext cx="4093117" cy="4105587"/>
          </a:xfrm>
          <a:prstGeom prst="rect">
            <a:avLst/>
          </a:prstGeom>
        </p:spPr>
      </p:pic>
      <p:pic>
        <p:nvPicPr>
          <p:cNvPr id="15" name="Picture Placeholder 16">
            <a:extLst>
              <a:ext uri="{FF2B5EF4-FFF2-40B4-BE49-F238E27FC236}">
                <a16:creationId xmlns:a16="http://schemas.microsoft.com/office/drawing/2014/main" id="{317B94BD-5A9E-4329-84F3-1D81157DEB8D}"/>
              </a:ext>
            </a:extLst>
          </p:cNvPr>
          <p:cNvPicPr>
            <a:picLocks noGrp="1" noChangeAspect="1"/>
          </p:cNvPicPr>
          <p:nvPr>
            <p:ph type="pic" sz="quarter" idx="10"/>
          </p:nvPr>
        </p:nvPicPr>
        <p:blipFill rotWithShape="1">
          <a:blip r:embed="rId5" cstate="print">
            <a:extLst>
              <a:ext uri="{28A0092B-C50C-407E-A947-70E740481C1C}">
                <a14:useLocalDpi xmlns:a14="http://schemas.microsoft.com/office/drawing/2010/main"/>
              </a:ext>
            </a:extLst>
          </a:blip>
          <a:srcRect t="-1" b="-2031"/>
          <a:stretch/>
        </p:blipFill>
        <p:spPr>
          <a:xfrm>
            <a:off x="240" y="2179752"/>
            <a:ext cx="3937392" cy="4213653"/>
          </a:xfrm>
        </p:spPr>
      </p:pic>
    </p:spTree>
    <p:extLst>
      <p:ext uri="{BB962C8B-B14F-4D97-AF65-F5344CB8AC3E}">
        <p14:creationId xmlns:p14="http://schemas.microsoft.com/office/powerpoint/2010/main" val="181948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A0B0A0-AE47-3440-8D48-EAE44CA8DE69}"/>
              </a:ext>
            </a:extLst>
          </p:cNvPr>
          <p:cNvSpPr>
            <a:spLocks noGrp="1"/>
          </p:cNvSpPr>
          <p:nvPr>
            <p:ph type="title"/>
          </p:nvPr>
        </p:nvSpPr>
        <p:spPr/>
        <p:txBody>
          <a:bodyPr/>
          <a:lstStyle/>
          <a:p>
            <a:r>
              <a:rPr lang="en-US" dirty="0"/>
              <a:t>What does poverty look like?</a:t>
            </a:r>
          </a:p>
        </p:txBody>
      </p:sp>
      <p:sp>
        <p:nvSpPr>
          <p:cNvPr id="7" name="Text Placeholder 6">
            <a:extLst>
              <a:ext uri="{FF2B5EF4-FFF2-40B4-BE49-F238E27FC236}">
                <a16:creationId xmlns:a16="http://schemas.microsoft.com/office/drawing/2014/main" id="{8C5B723E-96E0-B64A-AEAA-A290F4DDAB68}"/>
              </a:ext>
            </a:extLst>
          </p:cNvPr>
          <p:cNvSpPr>
            <a:spLocks noGrp="1"/>
          </p:cNvSpPr>
          <p:nvPr>
            <p:ph type="body" sz="quarter" idx="10"/>
          </p:nvPr>
        </p:nvSpPr>
        <p:spPr>
          <a:xfrm>
            <a:off x="1004488" y="1412776"/>
            <a:ext cx="10145037" cy="4248472"/>
          </a:xfrm>
        </p:spPr>
        <p:txBody>
          <a:bodyPr/>
          <a:lstStyle/>
          <a:p>
            <a:pPr>
              <a:spcBef>
                <a:spcPct val="60000"/>
              </a:spcBef>
            </a:pPr>
            <a:r>
              <a:rPr lang="en-AU" altLang="en-US" sz="2400" dirty="0">
                <a:latin typeface="Arial" panose="020B0604020202020204" pitchFamily="34" charset="0"/>
                <a:ea typeface="Roboto" pitchFamily="2" charset="0"/>
              </a:rPr>
              <a:t>Poverty is hunger. </a:t>
            </a:r>
          </a:p>
          <a:p>
            <a:pPr>
              <a:spcBef>
                <a:spcPct val="60000"/>
              </a:spcBef>
            </a:pPr>
            <a:r>
              <a:rPr lang="en-AU" altLang="en-US" sz="2400" dirty="0">
                <a:latin typeface="Arial" panose="020B0604020202020204" pitchFamily="34" charset="0"/>
                <a:ea typeface="Roboto" pitchFamily="2" charset="0"/>
              </a:rPr>
              <a:t>Poverty is lack of shelter. </a:t>
            </a:r>
          </a:p>
          <a:p>
            <a:pPr>
              <a:spcBef>
                <a:spcPct val="60000"/>
              </a:spcBef>
            </a:pPr>
            <a:r>
              <a:rPr lang="en-AU" altLang="en-US" sz="2400" dirty="0">
                <a:latin typeface="Arial" panose="020B0604020202020204" pitchFamily="34" charset="0"/>
                <a:ea typeface="Roboto" pitchFamily="2" charset="0"/>
              </a:rPr>
              <a:t>Poverty is being sick and not being able to see a doctor.  </a:t>
            </a:r>
          </a:p>
          <a:p>
            <a:pPr>
              <a:spcBef>
                <a:spcPct val="60000"/>
              </a:spcBef>
            </a:pPr>
            <a:r>
              <a:rPr lang="en-AU" altLang="en-US" sz="2400" dirty="0">
                <a:latin typeface="Arial" panose="020B0604020202020204" pitchFamily="34" charset="0"/>
                <a:ea typeface="Roboto" pitchFamily="2" charset="0"/>
              </a:rPr>
              <a:t>Poverty is not being able to go to a school, not knowing how to read, not being able to speak properly.  </a:t>
            </a:r>
          </a:p>
          <a:p>
            <a:pPr>
              <a:spcBef>
                <a:spcPct val="60000"/>
              </a:spcBef>
            </a:pPr>
            <a:r>
              <a:rPr lang="en-AU" altLang="en-US" sz="2400" dirty="0">
                <a:solidFill>
                  <a:srgbClr val="000000"/>
                </a:solidFill>
                <a:latin typeface="Arial" panose="020B0604020202020204" pitchFamily="34" charset="0"/>
                <a:ea typeface="Roboto" pitchFamily="2" charset="0"/>
              </a:rPr>
              <a:t>Poverty is not having a job, is fear for the future, living one day at a time. </a:t>
            </a:r>
          </a:p>
          <a:p>
            <a:pPr>
              <a:spcBef>
                <a:spcPct val="60000"/>
              </a:spcBef>
            </a:pPr>
            <a:r>
              <a:rPr lang="en-AU" altLang="en-US" sz="2400" dirty="0">
                <a:solidFill>
                  <a:srgbClr val="000000"/>
                </a:solidFill>
                <a:latin typeface="Arial" panose="020B0604020202020204" pitchFamily="34" charset="0"/>
                <a:ea typeface="Roboto" pitchFamily="2" charset="0"/>
              </a:rPr>
              <a:t>Poverty is losing a child to illness brought about by lack of clean water.  </a:t>
            </a:r>
          </a:p>
          <a:p>
            <a:pPr>
              <a:spcBef>
                <a:spcPct val="60000"/>
              </a:spcBef>
            </a:pPr>
            <a:r>
              <a:rPr lang="en-AU" altLang="en-US" sz="2400" dirty="0">
                <a:solidFill>
                  <a:srgbClr val="000000"/>
                </a:solidFill>
                <a:latin typeface="Arial" panose="020B0604020202020204" pitchFamily="34" charset="0"/>
                <a:ea typeface="Roboto" pitchFamily="2" charset="0"/>
              </a:rPr>
              <a:t>Poverty is powerlessness, lack of representation and freedom.</a:t>
            </a:r>
          </a:p>
          <a:p>
            <a:pPr algn="ctr">
              <a:spcBef>
                <a:spcPct val="0"/>
              </a:spcBef>
            </a:pPr>
            <a:endParaRPr lang="en-AU" altLang="en-US" sz="1000" b="1" dirty="0">
              <a:solidFill>
                <a:srgbClr val="000000"/>
              </a:solidFill>
              <a:latin typeface="Arial" panose="020B0604020202020204" pitchFamily="34" charset="0"/>
            </a:endParaRPr>
          </a:p>
          <a:p>
            <a:endParaRPr lang="en-US" dirty="0"/>
          </a:p>
        </p:txBody>
      </p:sp>
      <p:sp>
        <p:nvSpPr>
          <p:cNvPr id="2" name="TextBox 1">
            <a:extLst>
              <a:ext uri="{FF2B5EF4-FFF2-40B4-BE49-F238E27FC236}">
                <a16:creationId xmlns:a16="http://schemas.microsoft.com/office/drawing/2014/main" id="{DC51F64F-5D43-48F3-B5DD-6FFF8B930D4B}"/>
              </a:ext>
            </a:extLst>
          </p:cNvPr>
          <p:cNvSpPr txBox="1"/>
          <p:nvPr/>
        </p:nvSpPr>
        <p:spPr>
          <a:xfrm>
            <a:off x="4906108" y="5486400"/>
            <a:ext cx="720383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000"/>
              <a:t>Adapted from </a:t>
            </a:r>
            <a:r>
              <a:rPr lang="en-AU" sz="1000" b="1"/>
              <a:t>Can Anyone Hear Us?: Voices of the Poor (World Bank Publication) Paperback – March 1, 2000</a:t>
            </a:r>
          </a:p>
          <a:p>
            <a:r>
              <a:rPr lang="en-AU" sz="1000"/>
              <a:t>By Deepa Narayan, Raj Patel, Kai Schafft, Anne Rademacher and Sara Koch-Schulte</a:t>
            </a:r>
          </a:p>
        </p:txBody>
      </p:sp>
    </p:spTree>
    <p:extLst>
      <p:ext uri="{BB962C8B-B14F-4D97-AF65-F5344CB8AC3E}">
        <p14:creationId xmlns:p14="http://schemas.microsoft.com/office/powerpoint/2010/main" val="1114029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a:extLst>
              <a:ext uri="{FF2B5EF4-FFF2-40B4-BE49-F238E27FC236}">
                <a16:creationId xmlns:a16="http://schemas.microsoft.com/office/drawing/2014/main" id="{85440893-0F3D-4D56-B5CC-B0A261080F0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1" y="-52495"/>
            <a:ext cx="12192000" cy="691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5E1CF8E-9D8B-49B3-A6B4-EC519589EB8C}"/>
              </a:ext>
            </a:extLst>
          </p:cNvPr>
          <p:cNvSpPr txBox="1"/>
          <p:nvPr/>
        </p:nvSpPr>
        <p:spPr>
          <a:xfrm>
            <a:off x="532947" y="677796"/>
            <a:ext cx="4008553" cy="954107"/>
          </a:xfrm>
          <a:prstGeom prst="rect">
            <a:avLst/>
          </a:prstGeom>
          <a:noFill/>
        </p:spPr>
        <p:txBody>
          <a:bodyPr wrap="square" rtlCol="0">
            <a:spAutoFit/>
          </a:bodyPr>
          <a:lstStyle/>
          <a:p>
            <a:r>
              <a:rPr lang="en-AU" sz="2800" b="1" dirty="0">
                <a:solidFill>
                  <a:srgbClr val="0C244C"/>
                </a:solidFill>
                <a:latin typeface="Arial" panose="020B0604020202020204" pitchFamily="34" charset="0"/>
                <a:ea typeface="Roboto" pitchFamily="2" charset="0"/>
              </a:rPr>
              <a:t>Let’s explore the issue of poverty… </a:t>
            </a:r>
          </a:p>
        </p:txBody>
      </p:sp>
      <p:sp>
        <p:nvSpPr>
          <p:cNvPr id="5" name="Rectangle: Rounded Corners 4">
            <a:extLst>
              <a:ext uri="{FF2B5EF4-FFF2-40B4-BE49-F238E27FC236}">
                <a16:creationId xmlns:a16="http://schemas.microsoft.com/office/drawing/2014/main" id="{200367AE-36DD-450C-B497-B665D6BF7B66}"/>
              </a:ext>
            </a:extLst>
          </p:cNvPr>
          <p:cNvSpPr/>
          <p:nvPr/>
        </p:nvSpPr>
        <p:spPr>
          <a:xfrm>
            <a:off x="3226720" y="2960235"/>
            <a:ext cx="1176282" cy="86160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6FD27FD2-76DE-4E63-B98B-59FCD2BE4669}"/>
              </a:ext>
            </a:extLst>
          </p:cNvPr>
          <p:cNvSpPr txBox="1"/>
          <p:nvPr/>
        </p:nvSpPr>
        <p:spPr>
          <a:xfrm>
            <a:off x="2574947" y="4780838"/>
            <a:ext cx="3433936" cy="369332"/>
          </a:xfrm>
          <a:prstGeom prst="rect">
            <a:avLst/>
          </a:prstGeom>
          <a:noFill/>
        </p:spPr>
        <p:txBody>
          <a:bodyPr wrap="square" rtlCol="0">
            <a:spAutoFit/>
          </a:bodyPr>
          <a:lstStyle/>
          <a:p>
            <a:r>
              <a:rPr lang="en-AU" b="1" dirty="0"/>
              <a:t>Click each icon to learn more</a:t>
            </a:r>
          </a:p>
        </p:txBody>
      </p:sp>
      <p:pic>
        <p:nvPicPr>
          <p:cNvPr id="22" name="Graphic 21" descr="Table setting">
            <a:hlinkClick r:id="rId4" action="ppaction://hlinksldjump" tooltip="Hunger"/>
            <a:extLst>
              <a:ext uri="{FF2B5EF4-FFF2-40B4-BE49-F238E27FC236}">
                <a16:creationId xmlns:a16="http://schemas.microsoft.com/office/drawing/2014/main" id="{F962E360-F2ED-4457-B2A4-30134DE49A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37808" y="2914659"/>
            <a:ext cx="954107" cy="954107"/>
          </a:xfrm>
          <a:prstGeom prst="rect">
            <a:avLst/>
          </a:prstGeom>
        </p:spPr>
      </p:pic>
      <p:sp>
        <p:nvSpPr>
          <p:cNvPr id="15" name="Rectangle: Rounded Corners 14">
            <a:hlinkClick r:id="rId7" action="ppaction://hlinksldjump"/>
            <a:extLst>
              <a:ext uri="{FF2B5EF4-FFF2-40B4-BE49-F238E27FC236}">
                <a16:creationId xmlns:a16="http://schemas.microsoft.com/office/drawing/2014/main" id="{52929C84-CB01-437C-83B0-82DC8D769DB6}"/>
              </a:ext>
            </a:extLst>
          </p:cNvPr>
          <p:cNvSpPr/>
          <p:nvPr/>
        </p:nvSpPr>
        <p:spPr>
          <a:xfrm>
            <a:off x="3814861" y="1752659"/>
            <a:ext cx="1176282" cy="86160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Rounded Corners 16">
            <a:extLst>
              <a:ext uri="{FF2B5EF4-FFF2-40B4-BE49-F238E27FC236}">
                <a16:creationId xmlns:a16="http://schemas.microsoft.com/office/drawing/2014/main" id="{85F0A4A3-F841-4BA8-8021-7DD61AFF970F}"/>
              </a:ext>
            </a:extLst>
          </p:cNvPr>
          <p:cNvSpPr/>
          <p:nvPr/>
        </p:nvSpPr>
        <p:spPr>
          <a:xfrm>
            <a:off x="5221694" y="844941"/>
            <a:ext cx="1176282" cy="86160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Rounded Corners 18">
            <a:extLst>
              <a:ext uri="{FF2B5EF4-FFF2-40B4-BE49-F238E27FC236}">
                <a16:creationId xmlns:a16="http://schemas.microsoft.com/office/drawing/2014/main" id="{13421F98-2EA3-4038-B6F2-ECF88C26F290}"/>
              </a:ext>
            </a:extLst>
          </p:cNvPr>
          <p:cNvSpPr/>
          <p:nvPr/>
        </p:nvSpPr>
        <p:spPr>
          <a:xfrm>
            <a:off x="6719918" y="844941"/>
            <a:ext cx="1176282" cy="86160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Rounded Corners 20">
            <a:extLst>
              <a:ext uri="{FF2B5EF4-FFF2-40B4-BE49-F238E27FC236}">
                <a16:creationId xmlns:a16="http://schemas.microsoft.com/office/drawing/2014/main" id="{216F5B07-E2C0-4FD8-BB40-F7DE33AD9505}"/>
              </a:ext>
            </a:extLst>
          </p:cNvPr>
          <p:cNvSpPr/>
          <p:nvPr/>
        </p:nvSpPr>
        <p:spPr>
          <a:xfrm>
            <a:off x="7896200" y="1794470"/>
            <a:ext cx="1176282" cy="86160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3" name="Rectangle: Rounded Corners 22">
            <a:extLst>
              <a:ext uri="{FF2B5EF4-FFF2-40B4-BE49-F238E27FC236}">
                <a16:creationId xmlns:a16="http://schemas.microsoft.com/office/drawing/2014/main" id="{03380034-E6CD-444A-80C0-F57B0F0415E4}"/>
              </a:ext>
            </a:extLst>
          </p:cNvPr>
          <p:cNvSpPr/>
          <p:nvPr/>
        </p:nvSpPr>
        <p:spPr>
          <a:xfrm>
            <a:off x="8484341" y="2960235"/>
            <a:ext cx="1176282" cy="86160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Graphic 19" descr="Children">
            <a:hlinkClick r:id="rId8" action="ppaction://hlinksldjump" tooltip="Age "/>
            <a:extLst>
              <a:ext uri="{FF2B5EF4-FFF2-40B4-BE49-F238E27FC236}">
                <a16:creationId xmlns:a16="http://schemas.microsoft.com/office/drawing/2014/main" id="{B0D5162A-0CEA-4E56-BBDA-DD59936A54D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81758" y="888904"/>
            <a:ext cx="861603" cy="861603"/>
          </a:xfrm>
          <a:prstGeom prst="rect">
            <a:avLst/>
          </a:prstGeom>
        </p:spPr>
      </p:pic>
      <p:pic>
        <p:nvPicPr>
          <p:cNvPr id="24" name="Graphic 23" descr="Toilet">
            <a:hlinkClick r:id="rId11" action="ppaction://hlinksldjump" tooltip="Sanitation"/>
            <a:extLst>
              <a:ext uri="{FF2B5EF4-FFF2-40B4-BE49-F238E27FC236}">
                <a16:creationId xmlns:a16="http://schemas.microsoft.com/office/drawing/2014/main" id="{5DAD2A38-48DD-40A7-AE23-80262E6DA93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715232" y="3068960"/>
            <a:ext cx="714500" cy="714500"/>
          </a:xfrm>
          <a:prstGeom prst="rect">
            <a:avLst/>
          </a:prstGeom>
        </p:spPr>
      </p:pic>
      <p:pic>
        <p:nvPicPr>
          <p:cNvPr id="26" name="Graphic 25" descr="Classroom">
            <a:hlinkClick r:id="rId14" action="ppaction://hlinksldjump" tooltip="Education"/>
            <a:extLst>
              <a:ext uri="{FF2B5EF4-FFF2-40B4-BE49-F238E27FC236}">
                <a16:creationId xmlns:a16="http://schemas.microsoft.com/office/drawing/2014/main" id="{ECFDCE05-1C4B-4BA9-85FF-D53815633F2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139058" y="1899288"/>
            <a:ext cx="690565" cy="690565"/>
          </a:xfrm>
          <a:prstGeom prst="rect">
            <a:avLst/>
          </a:prstGeom>
        </p:spPr>
      </p:pic>
      <p:pic>
        <p:nvPicPr>
          <p:cNvPr id="7" name="Picture 6">
            <a:hlinkClick r:id="rId17" action="ppaction://hlinksldjump"/>
            <a:extLst>
              <a:ext uri="{FF2B5EF4-FFF2-40B4-BE49-F238E27FC236}">
                <a16:creationId xmlns:a16="http://schemas.microsoft.com/office/drawing/2014/main" id="{A8145318-4E1E-462B-9556-9313CD6FD818}"/>
              </a:ext>
            </a:extLst>
          </p:cNvPr>
          <p:cNvPicPr>
            <a:picLocks noChangeAspect="1"/>
          </p:cNvPicPr>
          <p:nvPr/>
        </p:nvPicPr>
        <p:blipFill>
          <a:blip r:embed="rId18"/>
          <a:stretch>
            <a:fillRect/>
          </a:stretch>
        </p:blipFill>
        <p:spPr>
          <a:xfrm>
            <a:off x="5593408" y="989205"/>
            <a:ext cx="432854" cy="573074"/>
          </a:xfrm>
          <a:prstGeom prst="rect">
            <a:avLst/>
          </a:prstGeom>
        </p:spPr>
      </p:pic>
      <p:grpSp>
        <p:nvGrpSpPr>
          <p:cNvPr id="34" name="Group 33">
            <a:extLst>
              <a:ext uri="{FF2B5EF4-FFF2-40B4-BE49-F238E27FC236}">
                <a16:creationId xmlns:a16="http://schemas.microsoft.com/office/drawing/2014/main" id="{A994BAF8-B285-42D3-B9AF-10D40EB3E8BC}"/>
              </a:ext>
            </a:extLst>
          </p:cNvPr>
          <p:cNvGrpSpPr/>
          <p:nvPr/>
        </p:nvGrpSpPr>
        <p:grpSpPr>
          <a:xfrm>
            <a:off x="4142201" y="1922659"/>
            <a:ext cx="521601" cy="521601"/>
            <a:chOff x="2807575" y="4824466"/>
            <a:chExt cx="292675" cy="292675"/>
          </a:xfrm>
          <a:solidFill>
            <a:schemeClr val="accent5"/>
          </a:solidFill>
        </p:grpSpPr>
        <p:sp>
          <p:nvSpPr>
            <p:cNvPr id="35" name="Freeform: Shape 34">
              <a:extLst>
                <a:ext uri="{FF2B5EF4-FFF2-40B4-BE49-F238E27FC236}">
                  <a16:creationId xmlns:a16="http://schemas.microsoft.com/office/drawing/2014/main" id="{5B3015B5-25C5-4EA6-AC77-BA086912BFD5}"/>
                </a:ext>
              </a:extLst>
            </p:cNvPr>
            <p:cNvSpPr/>
            <p:nvPr/>
          </p:nvSpPr>
          <p:spPr>
            <a:xfrm>
              <a:off x="2910818" y="4871318"/>
              <a:ext cx="69857" cy="95150"/>
            </a:xfrm>
            <a:custGeom>
              <a:avLst/>
              <a:gdLst>
                <a:gd name="connsiteX0" fmla="*/ 19457 w 69856"/>
                <a:gd name="connsiteY0" fmla="*/ 95577 h 95149"/>
                <a:gd name="connsiteX1" fmla="*/ 31826 w 69856"/>
                <a:gd name="connsiteY1" fmla="*/ 78847 h 95149"/>
                <a:gd name="connsiteX2" fmla="*/ 20987 w 69856"/>
                <a:gd name="connsiteY2" fmla="*/ 60781 h 95149"/>
                <a:gd name="connsiteX3" fmla="*/ 46713 w 69856"/>
                <a:gd name="connsiteY3" fmla="*/ 39908 h 95149"/>
                <a:gd name="connsiteX4" fmla="*/ 59637 w 69856"/>
                <a:gd name="connsiteY4" fmla="*/ 41233 h 95149"/>
                <a:gd name="connsiteX5" fmla="*/ 70477 w 69856"/>
                <a:gd name="connsiteY5" fmla="*/ 26551 h 95149"/>
                <a:gd name="connsiteX6" fmla="*/ 51796 w 69856"/>
                <a:gd name="connsiteY6" fmla="*/ 23648 h 95149"/>
                <a:gd name="connsiteX7" fmla="*/ 51796 w 69856"/>
                <a:gd name="connsiteY7" fmla="*/ 114 h 95149"/>
                <a:gd name="connsiteX8" fmla="*/ 36753 w 69856"/>
                <a:gd name="connsiteY8" fmla="*/ 114 h 95149"/>
                <a:gd name="connsiteX9" fmla="*/ 36753 w 69856"/>
                <a:gd name="connsiteY9" fmla="*/ 24624 h 95149"/>
                <a:gd name="connsiteX10" fmla="*/ 114 w 69856"/>
                <a:gd name="connsiteY10" fmla="*/ 63684 h 95149"/>
                <a:gd name="connsiteX11" fmla="*/ 19457 w 69856"/>
                <a:gd name="connsiteY11" fmla="*/ 95577 h 9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856" h="95149">
                  <a:moveTo>
                    <a:pt x="19457" y="95577"/>
                  </a:moveTo>
                  <a:lnTo>
                    <a:pt x="31826" y="78847"/>
                  </a:lnTo>
                  <a:cubicBezTo>
                    <a:pt x="24371" y="73849"/>
                    <a:pt x="20987" y="68489"/>
                    <a:pt x="20987" y="60781"/>
                  </a:cubicBezTo>
                  <a:cubicBezTo>
                    <a:pt x="20987" y="51073"/>
                    <a:pt x="28033" y="39908"/>
                    <a:pt x="46713" y="39908"/>
                  </a:cubicBezTo>
                  <a:cubicBezTo>
                    <a:pt x="51056" y="39894"/>
                    <a:pt x="55387" y="40338"/>
                    <a:pt x="59637" y="41233"/>
                  </a:cubicBezTo>
                  <a:lnTo>
                    <a:pt x="70477" y="26551"/>
                  </a:lnTo>
                  <a:cubicBezTo>
                    <a:pt x="64401" y="24782"/>
                    <a:pt x="58122" y="23807"/>
                    <a:pt x="51796" y="23648"/>
                  </a:cubicBezTo>
                  <a:lnTo>
                    <a:pt x="51796" y="114"/>
                  </a:lnTo>
                  <a:lnTo>
                    <a:pt x="36753" y="114"/>
                  </a:lnTo>
                  <a:lnTo>
                    <a:pt x="36753" y="24624"/>
                  </a:lnTo>
                  <a:cubicBezTo>
                    <a:pt x="14423" y="28237"/>
                    <a:pt x="114" y="43546"/>
                    <a:pt x="114" y="63684"/>
                  </a:cubicBezTo>
                  <a:cubicBezTo>
                    <a:pt x="138" y="78004"/>
                    <a:pt x="7184" y="87748"/>
                    <a:pt x="19457" y="95577"/>
                  </a:cubicBezTo>
                  <a:close/>
                </a:path>
              </a:pathLst>
            </a:custGeom>
            <a:grpFill/>
            <a:ln w="1203"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A6B48720-91B9-4FCE-B516-F0B136DC5EF7}"/>
                </a:ext>
              </a:extLst>
            </p:cNvPr>
            <p:cNvSpPr/>
            <p:nvPr/>
          </p:nvSpPr>
          <p:spPr>
            <a:xfrm>
              <a:off x="2927295" y="4970081"/>
              <a:ext cx="72266" cy="99967"/>
            </a:xfrm>
            <a:custGeom>
              <a:avLst/>
              <a:gdLst>
                <a:gd name="connsiteX0" fmla="*/ 54398 w 72265"/>
                <a:gd name="connsiteY0" fmla="*/ 114 h 99967"/>
                <a:gd name="connsiteX1" fmla="*/ 41896 w 72265"/>
                <a:gd name="connsiteY1" fmla="*/ 16976 h 99967"/>
                <a:gd name="connsiteX2" fmla="*/ 51122 w 72265"/>
                <a:gd name="connsiteY2" fmla="*/ 35717 h 99967"/>
                <a:gd name="connsiteX3" fmla="*/ 22215 w 72265"/>
                <a:gd name="connsiteY3" fmla="*/ 59504 h 99967"/>
                <a:gd name="connsiteX4" fmla="*/ 11171 w 72265"/>
                <a:gd name="connsiteY4" fmla="*/ 58493 h 99967"/>
                <a:gd name="connsiteX5" fmla="*/ 114 w 72265"/>
                <a:gd name="connsiteY5" fmla="*/ 73452 h 99967"/>
                <a:gd name="connsiteX6" fmla="*/ 18578 w 72265"/>
                <a:gd name="connsiteY6" fmla="*/ 76005 h 99967"/>
                <a:gd name="connsiteX7" fmla="*/ 18578 w 72265"/>
                <a:gd name="connsiteY7" fmla="*/ 100515 h 99967"/>
                <a:gd name="connsiteX8" fmla="*/ 33838 w 72265"/>
                <a:gd name="connsiteY8" fmla="*/ 100515 h 99967"/>
                <a:gd name="connsiteX9" fmla="*/ 33838 w 72265"/>
                <a:gd name="connsiteY9" fmla="*/ 75222 h 99967"/>
                <a:gd name="connsiteX10" fmla="*/ 72187 w 72265"/>
                <a:gd name="connsiteY10" fmla="*/ 33971 h 99967"/>
                <a:gd name="connsiteX11" fmla="*/ 54398 w 72265"/>
                <a:gd name="connsiteY11" fmla="*/ 114 h 9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265" h="99967">
                  <a:moveTo>
                    <a:pt x="54398" y="114"/>
                  </a:moveTo>
                  <a:lnTo>
                    <a:pt x="41896" y="16976"/>
                  </a:lnTo>
                  <a:cubicBezTo>
                    <a:pt x="47918" y="22059"/>
                    <a:pt x="51122" y="28045"/>
                    <a:pt x="51122" y="35717"/>
                  </a:cubicBezTo>
                  <a:cubicBezTo>
                    <a:pt x="51122" y="49556"/>
                    <a:pt x="39475" y="59504"/>
                    <a:pt x="22215" y="59504"/>
                  </a:cubicBezTo>
                  <a:cubicBezTo>
                    <a:pt x="18511" y="59494"/>
                    <a:pt x="14815" y="59156"/>
                    <a:pt x="11171" y="58493"/>
                  </a:cubicBezTo>
                  <a:lnTo>
                    <a:pt x="114" y="73452"/>
                  </a:lnTo>
                  <a:cubicBezTo>
                    <a:pt x="6149" y="75017"/>
                    <a:pt x="12345" y="75874"/>
                    <a:pt x="18578" y="76005"/>
                  </a:cubicBezTo>
                  <a:lnTo>
                    <a:pt x="18578" y="100515"/>
                  </a:lnTo>
                  <a:lnTo>
                    <a:pt x="33838" y="100515"/>
                  </a:lnTo>
                  <a:lnTo>
                    <a:pt x="33838" y="75222"/>
                  </a:lnTo>
                  <a:cubicBezTo>
                    <a:pt x="58842" y="71091"/>
                    <a:pt x="72187" y="53133"/>
                    <a:pt x="72187" y="33971"/>
                  </a:cubicBezTo>
                  <a:cubicBezTo>
                    <a:pt x="72235" y="19180"/>
                    <a:pt x="66261" y="8605"/>
                    <a:pt x="54398" y="114"/>
                  </a:cubicBezTo>
                  <a:close/>
                </a:path>
              </a:pathLst>
            </a:custGeom>
            <a:grpFill/>
            <a:ln w="1203"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0306E104-0AA5-4794-B52F-35CC10996C13}"/>
                </a:ext>
              </a:extLst>
            </p:cNvPr>
            <p:cNvSpPr/>
            <p:nvPr/>
          </p:nvSpPr>
          <p:spPr>
            <a:xfrm>
              <a:off x="2807575" y="4824466"/>
              <a:ext cx="292675" cy="292675"/>
            </a:xfrm>
            <a:custGeom>
              <a:avLst/>
              <a:gdLst>
                <a:gd name="connsiteX0" fmla="*/ 146572 w 292675"/>
                <a:gd name="connsiteY0" fmla="*/ 114 h 292675"/>
                <a:gd name="connsiteX1" fmla="*/ 114 w 292675"/>
                <a:gd name="connsiteY1" fmla="*/ 146560 h 292675"/>
                <a:gd name="connsiteX2" fmla="*/ 146572 w 292675"/>
                <a:gd name="connsiteY2" fmla="*/ 293018 h 292675"/>
                <a:gd name="connsiteX3" fmla="*/ 293019 w 292675"/>
                <a:gd name="connsiteY3" fmla="*/ 146560 h 292675"/>
                <a:gd name="connsiteX4" fmla="*/ 146572 w 292675"/>
                <a:gd name="connsiteY4" fmla="*/ 114 h 292675"/>
                <a:gd name="connsiteX5" fmla="*/ 22517 w 292675"/>
                <a:gd name="connsiteY5" fmla="*/ 146560 h 292675"/>
                <a:gd name="connsiteX6" fmla="*/ 146572 w 292675"/>
                <a:gd name="connsiteY6" fmla="*/ 22504 h 292675"/>
                <a:gd name="connsiteX7" fmla="*/ 208504 w 292675"/>
                <a:gd name="connsiteY7" fmla="*/ 39113 h 292675"/>
                <a:gd name="connsiteX8" fmla="*/ 62022 w 292675"/>
                <a:gd name="connsiteY8" fmla="*/ 237241 h 292675"/>
                <a:gd name="connsiteX9" fmla="*/ 22529 w 292675"/>
                <a:gd name="connsiteY9" fmla="*/ 146560 h 292675"/>
                <a:gd name="connsiteX10" fmla="*/ 146572 w 292675"/>
                <a:gd name="connsiteY10" fmla="*/ 270616 h 292675"/>
                <a:gd name="connsiteX11" fmla="*/ 84641 w 292675"/>
                <a:gd name="connsiteY11" fmla="*/ 254019 h 292675"/>
                <a:gd name="connsiteX12" fmla="*/ 231123 w 292675"/>
                <a:gd name="connsiteY12" fmla="*/ 55903 h 292675"/>
                <a:gd name="connsiteX13" fmla="*/ 270616 w 292675"/>
                <a:gd name="connsiteY13" fmla="*/ 146572 h 292675"/>
                <a:gd name="connsiteX14" fmla="*/ 146572 w 292675"/>
                <a:gd name="connsiteY14" fmla="*/ 270604 h 29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675" h="292675">
                  <a:moveTo>
                    <a:pt x="146572" y="114"/>
                  </a:moveTo>
                  <a:cubicBezTo>
                    <a:pt x="65726" y="200"/>
                    <a:pt x="207" y="65714"/>
                    <a:pt x="114" y="146560"/>
                  </a:cubicBezTo>
                  <a:cubicBezTo>
                    <a:pt x="207" y="227408"/>
                    <a:pt x="65724" y="292925"/>
                    <a:pt x="146572" y="293018"/>
                  </a:cubicBezTo>
                  <a:cubicBezTo>
                    <a:pt x="227419" y="292925"/>
                    <a:pt x="292932" y="227406"/>
                    <a:pt x="293019" y="146560"/>
                  </a:cubicBezTo>
                  <a:cubicBezTo>
                    <a:pt x="292932" y="65716"/>
                    <a:pt x="227417" y="200"/>
                    <a:pt x="146572" y="114"/>
                  </a:cubicBezTo>
                  <a:close/>
                  <a:moveTo>
                    <a:pt x="22517" y="146560"/>
                  </a:moveTo>
                  <a:cubicBezTo>
                    <a:pt x="22589" y="78076"/>
                    <a:pt x="78089" y="22577"/>
                    <a:pt x="146572" y="22504"/>
                  </a:cubicBezTo>
                  <a:cubicBezTo>
                    <a:pt x="168320" y="22477"/>
                    <a:pt x="189688" y="28208"/>
                    <a:pt x="208504" y="39113"/>
                  </a:cubicBezTo>
                  <a:lnTo>
                    <a:pt x="62022" y="237241"/>
                  </a:lnTo>
                  <a:cubicBezTo>
                    <a:pt x="36823" y="213819"/>
                    <a:pt x="22514" y="180963"/>
                    <a:pt x="22529" y="146560"/>
                  </a:cubicBezTo>
                  <a:close/>
                  <a:moveTo>
                    <a:pt x="146572" y="270616"/>
                  </a:moveTo>
                  <a:cubicBezTo>
                    <a:pt x="124826" y="270643"/>
                    <a:pt x="103459" y="264917"/>
                    <a:pt x="84641" y="254019"/>
                  </a:cubicBezTo>
                  <a:lnTo>
                    <a:pt x="231123" y="55903"/>
                  </a:lnTo>
                  <a:cubicBezTo>
                    <a:pt x="256320" y="79321"/>
                    <a:pt x="270629" y="112173"/>
                    <a:pt x="270616" y="146572"/>
                  </a:cubicBezTo>
                  <a:cubicBezTo>
                    <a:pt x="270530" y="215042"/>
                    <a:pt x="215042" y="270524"/>
                    <a:pt x="146572" y="270604"/>
                  </a:cubicBezTo>
                  <a:close/>
                </a:path>
              </a:pathLst>
            </a:custGeom>
            <a:grpFill/>
            <a:ln w="1203" cap="flat">
              <a:noFill/>
              <a:prstDash val="solid"/>
              <a:miter/>
            </a:ln>
          </p:spPr>
          <p:txBody>
            <a:bodyPr rtlCol="0" anchor="ctr"/>
            <a:lstStyle/>
            <a:p>
              <a:endParaRPr lang="en-AU"/>
            </a:p>
          </p:txBody>
        </p:sp>
      </p:grpSp>
      <p:sp>
        <p:nvSpPr>
          <p:cNvPr id="4" name="TextBox 3">
            <a:hlinkClick r:id="rId19" action="ppaction://hlinksldjump"/>
            <a:extLst>
              <a:ext uri="{FF2B5EF4-FFF2-40B4-BE49-F238E27FC236}">
                <a16:creationId xmlns:a16="http://schemas.microsoft.com/office/drawing/2014/main" id="{8FA03313-F003-48D2-BE67-0B7E9908B8DB}"/>
              </a:ext>
            </a:extLst>
          </p:cNvPr>
          <p:cNvSpPr txBox="1"/>
          <p:nvPr/>
        </p:nvSpPr>
        <p:spPr>
          <a:xfrm>
            <a:off x="10344472" y="5373216"/>
            <a:ext cx="1970945" cy="738664"/>
          </a:xfrm>
          <a:prstGeom prst="rect">
            <a:avLst/>
          </a:prstGeom>
          <a:noFill/>
        </p:spPr>
        <p:txBody>
          <a:bodyPr wrap="square" rtlCol="0">
            <a:spAutoFit/>
          </a:bodyPr>
          <a:lstStyle/>
          <a:p>
            <a:r>
              <a:rPr lang="en-US" sz="1400" b="1" dirty="0">
                <a:solidFill>
                  <a:schemeClr val="accent3"/>
                </a:solidFill>
              </a:rPr>
              <a:t>After</a:t>
            </a:r>
            <a:r>
              <a:rPr lang="en-US" sz="1400" dirty="0">
                <a:solidFill>
                  <a:schemeClr val="accent3"/>
                </a:solidFill>
              </a:rPr>
              <a:t> exploring all issues, click here to ‘dig deeper’</a:t>
            </a:r>
            <a:endParaRPr lang="en-AU" sz="1400" dirty="0">
              <a:solidFill>
                <a:schemeClr val="accent3"/>
              </a:solidFill>
            </a:endParaRPr>
          </a:p>
        </p:txBody>
      </p:sp>
      <p:pic>
        <p:nvPicPr>
          <p:cNvPr id="25" name="Graphic 24" descr="Line arrow Straight">
            <a:hlinkClick r:id="rId19" action="ppaction://hlinksldjump"/>
            <a:extLst>
              <a:ext uri="{FF2B5EF4-FFF2-40B4-BE49-F238E27FC236}">
                <a16:creationId xmlns:a16="http://schemas.microsoft.com/office/drawing/2014/main" id="{85EA77A2-7924-4FA2-B8A7-59C294BD97C8}"/>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5400000" flipH="1">
            <a:off x="11527579" y="5985284"/>
            <a:ext cx="626368" cy="698376"/>
          </a:xfrm>
          <a:prstGeom prst="rect">
            <a:avLst/>
          </a:prstGeom>
        </p:spPr>
      </p:pic>
      <p:sp>
        <p:nvSpPr>
          <p:cNvPr id="6" name="TextBox 5">
            <a:hlinkClick r:id="rId22" action="ppaction://hlinksldjump"/>
            <a:extLst>
              <a:ext uri="{FF2B5EF4-FFF2-40B4-BE49-F238E27FC236}">
                <a16:creationId xmlns:a16="http://schemas.microsoft.com/office/drawing/2014/main" id="{40A933EA-E0C0-4A91-8437-AC4EC5DE2DE6}"/>
              </a:ext>
            </a:extLst>
          </p:cNvPr>
          <p:cNvSpPr txBox="1"/>
          <p:nvPr/>
        </p:nvSpPr>
        <p:spPr>
          <a:xfrm>
            <a:off x="3814861" y="1750507"/>
            <a:ext cx="1176282" cy="863755"/>
          </a:xfrm>
          <a:prstGeom prst="rect">
            <a:avLst/>
          </a:prstGeom>
          <a:noFill/>
        </p:spPr>
        <p:txBody>
          <a:bodyPr wrap="square" rtlCol="0">
            <a:spAutoFit/>
          </a:bodyPr>
          <a:lstStyle/>
          <a:p>
            <a:endParaRPr lang="en-AU" dirty="0"/>
          </a:p>
        </p:txBody>
      </p:sp>
    </p:spTree>
    <p:extLst>
      <p:ext uri="{BB962C8B-B14F-4D97-AF65-F5344CB8AC3E}">
        <p14:creationId xmlns:p14="http://schemas.microsoft.com/office/powerpoint/2010/main" val="7806847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person&#10;&#10;Description automatically generated">
            <a:extLst>
              <a:ext uri="{FF2B5EF4-FFF2-40B4-BE49-F238E27FC236}">
                <a16:creationId xmlns:a16="http://schemas.microsoft.com/office/drawing/2014/main" id="{D4061FBB-82C9-40DC-994F-42726079E207}"/>
              </a:ext>
            </a:extLst>
          </p:cNvPr>
          <p:cNvPicPr>
            <a:picLocks noGrp="1" noChangeAspect="1"/>
          </p:cNvPicPr>
          <p:nvPr>
            <p:ph type="pic" sz="quarter" idx="12"/>
          </p:nvPr>
        </p:nvPicPr>
        <p:blipFill>
          <a:blip r:embed="rId3" cstate="print">
            <a:extLst>
              <a:ext uri="{28A0092B-C50C-407E-A947-70E740481C1C}">
                <a14:useLocalDpi xmlns:a14="http://schemas.microsoft.com/office/drawing/2010/main"/>
              </a:ext>
            </a:extLst>
          </a:blip>
          <a:srcRect/>
          <a:stretch>
            <a:fillRect/>
          </a:stretch>
        </p:blipFill>
        <p:spPr>
          <a:xfrm>
            <a:off x="6647386" y="692696"/>
            <a:ext cx="4959787" cy="4889086"/>
          </a:xfrm>
        </p:spPr>
      </p:pic>
      <p:sp>
        <p:nvSpPr>
          <p:cNvPr id="10" name="Text Placeholder 9">
            <a:extLst>
              <a:ext uri="{FF2B5EF4-FFF2-40B4-BE49-F238E27FC236}">
                <a16:creationId xmlns:a16="http://schemas.microsoft.com/office/drawing/2014/main" id="{CE8FAA64-4883-43E6-8332-59AEFDBC7811}"/>
              </a:ext>
            </a:extLst>
          </p:cNvPr>
          <p:cNvSpPr>
            <a:spLocks noGrp="1"/>
          </p:cNvSpPr>
          <p:nvPr>
            <p:ph type="body" sz="quarter" idx="11"/>
          </p:nvPr>
        </p:nvSpPr>
        <p:spPr>
          <a:xfrm>
            <a:off x="6647386" y="5613164"/>
            <a:ext cx="4959785" cy="224078"/>
          </a:xfrm>
        </p:spPr>
        <p:txBody>
          <a:bodyPr/>
          <a:lstStyle/>
          <a:p>
            <a:r>
              <a:rPr lang="en-GB" dirty="0" err="1"/>
              <a:t>Tawonga</a:t>
            </a:r>
            <a:r>
              <a:rPr lang="en-GB" dirty="0"/>
              <a:t> helps prepare a family meal. (Malawi) </a:t>
            </a:r>
            <a:r>
              <a:rPr lang="en-AU" b="1" dirty="0"/>
              <a:t>Photo: </a:t>
            </a:r>
            <a:r>
              <a:rPr lang="en-AU" dirty="0" err="1"/>
              <a:t>Pilirani</a:t>
            </a:r>
            <a:r>
              <a:rPr lang="en-AU" dirty="0"/>
              <a:t> </a:t>
            </a:r>
            <a:r>
              <a:rPr lang="en-AU" dirty="0" err="1"/>
              <a:t>Chimombo</a:t>
            </a:r>
            <a:endParaRPr lang="en-AU" dirty="0"/>
          </a:p>
        </p:txBody>
      </p:sp>
      <p:sp>
        <p:nvSpPr>
          <p:cNvPr id="4" name="Text Placeholder 3">
            <a:extLst>
              <a:ext uri="{FF2B5EF4-FFF2-40B4-BE49-F238E27FC236}">
                <a16:creationId xmlns:a16="http://schemas.microsoft.com/office/drawing/2014/main" id="{4534420F-653B-4E06-AB9F-C8395BFA3289}"/>
              </a:ext>
            </a:extLst>
          </p:cNvPr>
          <p:cNvSpPr>
            <a:spLocks noGrp="1"/>
          </p:cNvSpPr>
          <p:nvPr>
            <p:ph type="body" sz="quarter" idx="10"/>
          </p:nvPr>
        </p:nvSpPr>
        <p:spPr/>
        <p:txBody>
          <a:bodyPr/>
          <a:lstStyle/>
          <a:p>
            <a:pPr defTabSz="457200">
              <a:lnSpc>
                <a:spcPct val="100000"/>
              </a:lnSpc>
              <a:spcBef>
                <a:spcPts val="0"/>
              </a:spcBef>
            </a:pPr>
            <a:r>
              <a:rPr lang="en-AU" sz="3600" b="1" dirty="0">
                <a:solidFill>
                  <a:srgbClr val="C3DDD7"/>
                </a:solidFill>
                <a:latin typeface="Arial" panose="020B0604020202020204" pitchFamily="34" charset="0"/>
                <a:ea typeface="Roboto" pitchFamily="2" charset="0"/>
                <a:cs typeface="Arial" panose="020B0604020202020204" pitchFamily="34" charset="0"/>
              </a:rPr>
              <a:t>821 million</a:t>
            </a:r>
          </a:p>
          <a:p>
            <a:pPr defTabSz="457200">
              <a:lnSpc>
                <a:spcPct val="100000"/>
              </a:lnSpc>
              <a:spcBef>
                <a:spcPts val="800"/>
              </a:spcBef>
            </a:pPr>
            <a:r>
              <a:rPr lang="en-AU" sz="2800" dirty="0">
                <a:solidFill>
                  <a:srgbClr val="0C244C"/>
                </a:solidFill>
                <a:latin typeface="Arial" panose="020B0604020202020204" pitchFamily="34" charset="0"/>
                <a:ea typeface="Roboto" pitchFamily="2" charset="0"/>
              </a:rPr>
              <a:t>people do not have enough food to eat.</a:t>
            </a:r>
            <a:endParaRPr lang="en-AU" sz="2800" dirty="0">
              <a:solidFill>
                <a:srgbClr val="0C244C"/>
              </a:solidFill>
              <a:latin typeface="Arial" panose="020B0604020202020204" pitchFamily="34" charset="0"/>
              <a:ea typeface="Roboto" pitchFamily="2" charset="0"/>
              <a:cs typeface="Arial" panose="020B0604020202020204" pitchFamily="34" charset="0"/>
            </a:endParaRPr>
          </a:p>
          <a:p>
            <a:endParaRPr lang="en-AU" dirty="0"/>
          </a:p>
        </p:txBody>
      </p:sp>
      <p:sp>
        <p:nvSpPr>
          <p:cNvPr id="5" name="Title 4">
            <a:extLst>
              <a:ext uri="{FF2B5EF4-FFF2-40B4-BE49-F238E27FC236}">
                <a16:creationId xmlns:a16="http://schemas.microsoft.com/office/drawing/2014/main" id="{E5A54C1E-E62E-4CF1-872F-2B6064EB6263}"/>
              </a:ext>
            </a:extLst>
          </p:cNvPr>
          <p:cNvSpPr>
            <a:spLocks noGrp="1"/>
          </p:cNvSpPr>
          <p:nvPr>
            <p:ph type="title"/>
          </p:nvPr>
        </p:nvSpPr>
        <p:spPr/>
        <p:txBody>
          <a:bodyPr/>
          <a:lstStyle/>
          <a:p>
            <a:r>
              <a:rPr lang="en-AU" dirty="0"/>
              <a:t>Hunger</a:t>
            </a:r>
          </a:p>
        </p:txBody>
      </p:sp>
      <p:pic>
        <p:nvPicPr>
          <p:cNvPr id="7" name="Graphic 6" descr="Line arrow Straight">
            <a:hlinkClick r:id="rId4" action="ppaction://hlinksldjump"/>
            <a:extLst>
              <a:ext uri="{FF2B5EF4-FFF2-40B4-BE49-F238E27FC236}">
                <a16:creationId xmlns:a16="http://schemas.microsoft.com/office/drawing/2014/main" id="{BB38EFFA-D9F9-426D-A490-5BF3887528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0848528" y="5492080"/>
            <a:ext cx="914400" cy="914400"/>
          </a:xfrm>
          <a:prstGeom prst="rect">
            <a:avLst/>
          </a:prstGeom>
        </p:spPr>
      </p:pic>
    </p:spTree>
    <p:extLst>
      <p:ext uri="{BB962C8B-B14F-4D97-AF65-F5344CB8AC3E}">
        <p14:creationId xmlns:p14="http://schemas.microsoft.com/office/powerpoint/2010/main" val="7690124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61A106B-D531-45A8-AEA3-3A79ED99B0ED}"/>
              </a:ext>
            </a:extLst>
          </p:cNvPr>
          <p:cNvSpPr>
            <a:spLocks noGrp="1"/>
          </p:cNvSpPr>
          <p:nvPr>
            <p:ph type="body" sz="quarter" idx="10"/>
          </p:nvPr>
        </p:nvSpPr>
        <p:spPr/>
        <p:txBody>
          <a:bodyPr lIns="91440" tIns="45720" rIns="91440" bIns="45720" anchor="t"/>
          <a:lstStyle/>
          <a:p>
            <a:pPr>
              <a:lnSpc>
                <a:spcPct val="100000"/>
              </a:lnSpc>
            </a:pPr>
            <a:r>
              <a:rPr lang="en-AU" sz="3600" b="1" dirty="0">
                <a:solidFill>
                  <a:srgbClr val="63B1A4"/>
                </a:solidFill>
                <a:latin typeface="Arial" panose="020B0604020202020204" pitchFamily="34" charset="0"/>
                <a:ea typeface="Roboto"/>
              </a:rPr>
              <a:t>689 million</a:t>
            </a:r>
          </a:p>
          <a:p>
            <a:pPr>
              <a:lnSpc>
                <a:spcPct val="100000"/>
              </a:lnSpc>
              <a:spcBef>
                <a:spcPts val="800"/>
              </a:spcBef>
            </a:pPr>
            <a:r>
              <a:rPr lang="en-AU" sz="2800" dirty="0">
                <a:latin typeface="Arial" panose="020B0604020202020204" pitchFamily="34" charset="0"/>
                <a:ea typeface="Roboto" pitchFamily="2" charset="0"/>
              </a:rPr>
              <a:t>or 1 in 10 people around the world live in extreme poverty on less than $1.90 per day.</a:t>
            </a:r>
            <a:endParaRPr lang="en-AU" sz="2800" dirty="0">
              <a:latin typeface="Arial" panose="020B0604020202020204" pitchFamily="34" charset="0"/>
              <a:ea typeface="Roboto" pitchFamily="2" charset="0"/>
              <a:cs typeface="Arial" panose="020B0604020202020204" pitchFamily="34" charset="0"/>
            </a:endParaRPr>
          </a:p>
          <a:p>
            <a:endParaRPr lang="en-AU" dirty="0"/>
          </a:p>
        </p:txBody>
      </p:sp>
      <p:sp>
        <p:nvSpPr>
          <p:cNvPr id="12" name="Text Placeholder 11">
            <a:extLst>
              <a:ext uri="{FF2B5EF4-FFF2-40B4-BE49-F238E27FC236}">
                <a16:creationId xmlns:a16="http://schemas.microsoft.com/office/drawing/2014/main" id="{C2289B97-249C-4FE9-B959-D45B13BAAB78}"/>
              </a:ext>
            </a:extLst>
          </p:cNvPr>
          <p:cNvSpPr>
            <a:spLocks noGrp="1"/>
          </p:cNvSpPr>
          <p:nvPr>
            <p:ph type="body" sz="quarter" idx="11"/>
          </p:nvPr>
        </p:nvSpPr>
        <p:spPr/>
        <p:txBody>
          <a:bodyPr/>
          <a:lstStyle/>
          <a:p>
            <a:r>
              <a:rPr lang="en-AU" dirty="0" err="1"/>
              <a:t>Sakun</a:t>
            </a:r>
            <a:r>
              <a:rPr lang="en-AU" dirty="0"/>
              <a:t> selling food near the local school. (India)</a:t>
            </a:r>
            <a:r>
              <a:rPr lang="en-AU" b="1" dirty="0"/>
              <a:t> Photo</a:t>
            </a:r>
            <a:r>
              <a:rPr lang="en-AU" dirty="0"/>
              <a:t>: Caritas India</a:t>
            </a:r>
          </a:p>
        </p:txBody>
      </p:sp>
      <p:pic>
        <p:nvPicPr>
          <p:cNvPr id="10" name="Picture Placeholder 9">
            <a:extLst>
              <a:ext uri="{FF2B5EF4-FFF2-40B4-BE49-F238E27FC236}">
                <a16:creationId xmlns:a16="http://schemas.microsoft.com/office/drawing/2014/main" id="{7CCB4346-6C1E-4BD5-83F4-CC8FB44B25E2}"/>
              </a:ext>
            </a:extLst>
          </p:cNvPr>
          <p:cNvPicPr>
            <a:picLocks noGrp="1" noChangeAspect="1"/>
          </p:cNvPicPr>
          <p:nvPr>
            <p:ph type="pic" sz="quarter" idx="12"/>
          </p:nvPr>
        </p:nvPicPr>
        <p:blipFill>
          <a:blip r:embed="rId3" cstate="print">
            <a:extLst>
              <a:ext uri="{28A0092B-C50C-407E-A947-70E740481C1C}">
                <a14:useLocalDpi xmlns:a14="http://schemas.microsoft.com/office/drawing/2010/main"/>
              </a:ext>
            </a:extLst>
          </a:blip>
          <a:srcRect/>
          <a:stretch>
            <a:fillRect/>
          </a:stretch>
        </p:blipFill>
        <p:spPr/>
      </p:pic>
      <p:sp>
        <p:nvSpPr>
          <p:cNvPr id="6" name="Title 5">
            <a:extLst>
              <a:ext uri="{FF2B5EF4-FFF2-40B4-BE49-F238E27FC236}">
                <a16:creationId xmlns:a16="http://schemas.microsoft.com/office/drawing/2014/main" id="{FB5C95C0-F2B8-4C9B-8E3F-34A0295BAE05}"/>
              </a:ext>
            </a:extLst>
          </p:cNvPr>
          <p:cNvSpPr>
            <a:spLocks noGrp="1"/>
          </p:cNvSpPr>
          <p:nvPr>
            <p:ph type="title"/>
          </p:nvPr>
        </p:nvSpPr>
        <p:spPr/>
        <p:txBody>
          <a:bodyPr/>
          <a:lstStyle/>
          <a:p>
            <a:r>
              <a:rPr lang="en-AU" dirty="0">
                <a:solidFill>
                  <a:srgbClr val="0C244C"/>
                </a:solidFill>
              </a:rPr>
              <a:t>Economics</a:t>
            </a:r>
          </a:p>
        </p:txBody>
      </p:sp>
      <p:pic>
        <p:nvPicPr>
          <p:cNvPr id="7" name="Graphic 6" descr="Line arrow Straight">
            <a:hlinkClick r:id="rId4" action="ppaction://hlinksldjump"/>
            <a:extLst>
              <a:ext uri="{FF2B5EF4-FFF2-40B4-BE49-F238E27FC236}">
                <a16:creationId xmlns:a16="http://schemas.microsoft.com/office/drawing/2014/main" id="{71D26154-87D1-440F-9E3A-9628E26F6F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0848528" y="5492080"/>
            <a:ext cx="914400" cy="914400"/>
          </a:xfrm>
          <a:prstGeom prst="rect">
            <a:avLst/>
          </a:prstGeom>
        </p:spPr>
      </p:pic>
    </p:spTree>
    <p:extLst>
      <p:ext uri="{BB962C8B-B14F-4D97-AF65-F5344CB8AC3E}">
        <p14:creationId xmlns:p14="http://schemas.microsoft.com/office/powerpoint/2010/main" val="31068277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EC5C9B1F-57B7-44A7-A432-63867759CC71}"/>
              </a:ext>
            </a:extLst>
          </p:cNvPr>
          <p:cNvPicPr>
            <a:picLocks noGrp="1" noChangeAspect="1"/>
          </p:cNvPicPr>
          <p:nvPr>
            <p:ph type="pic" sz="quarter" idx="12"/>
          </p:nvPr>
        </p:nvPicPr>
        <p:blipFill>
          <a:blip r:embed="rId3" cstate="print">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A54EB905-0FA5-474B-B495-9D3679AC6E4A}"/>
              </a:ext>
            </a:extLst>
          </p:cNvPr>
          <p:cNvSpPr>
            <a:spLocks noGrp="1"/>
          </p:cNvSpPr>
          <p:nvPr>
            <p:ph type="body" sz="quarter" idx="11"/>
          </p:nvPr>
        </p:nvSpPr>
        <p:spPr>
          <a:xfrm>
            <a:off x="6647386" y="5658014"/>
            <a:ext cx="4959785" cy="224078"/>
          </a:xfrm>
        </p:spPr>
        <p:txBody>
          <a:bodyPr/>
          <a:lstStyle/>
          <a:p>
            <a:r>
              <a:rPr lang="en-AU" dirty="0"/>
              <a:t>Zimbabwe Integrated Community Development Program and Putting Children First Program. </a:t>
            </a:r>
            <a:r>
              <a:rPr lang="en-AU" b="1" dirty="0"/>
              <a:t>Photo</a:t>
            </a:r>
            <a:r>
              <a:rPr lang="en-AU" dirty="0"/>
              <a:t>: Caritas Australia</a:t>
            </a:r>
          </a:p>
        </p:txBody>
      </p:sp>
      <p:sp>
        <p:nvSpPr>
          <p:cNvPr id="4" name="Text Placeholder 3">
            <a:extLst>
              <a:ext uri="{FF2B5EF4-FFF2-40B4-BE49-F238E27FC236}">
                <a16:creationId xmlns:a16="http://schemas.microsoft.com/office/drawing/2014/main" id="{EE995134-1254-4C81-BD5D-9A142BCDF511}"/>
              </a:ext>
            </a:extLst>
          </p:cNvPr>
          <p:cNvSpPr>
            <a:spLocks noGrp="1"/>
          </p:cNvSpPr>
          <p:nvPr>
            <p:ph type="body" sz="quarter" idx="13"/>
          </p:nvPr>
        </p:nvSpPr>
        <p:spPr/>
        <p:txBody>
          <a:bodyPr lIns="91440" tIns="45720" rIns="91440" bIns="45720" anchor="t"/>
          <a:lstStyle/>
          <a:p>
            <a:pPr defTabSz="457200">
              <a:spcBef>
                <a:spcPts val="0"/>
              </a:spcBef>
            </a:pPr>
            <a:r>
              <a:rPr lang="en-AU" sz="3600" b="1" dirty="0">
                <a:solidFill>
                  <a:srgbClr val="C3DDD7"/>
                </a:solidFill>
                <a:latin typeface="Arial" panose="020B0604020202020204" pitchFamily="34" charset="0"/>
                <a:ea typeface="Roboto"/>
              </a:rPr>
              <a:t>2.2 billion</a:t>
            </a:r>
          </a:p>
          <a:p>
            <a:pPr defTabSz="457200">
              <a:spcBef>
                <a:spcPts val="800"/>
              </a:spcBef>
            </a:pPr>
            <a:r>
              <a:rPr lang="en-AU" sz="2800" dirty="0">
                <a:latin typeface="Arial" panose="020B0604020202020204" pitchFamily="34" charset="0"/>
                <a:ea typeface="Roboto" pitchFamily="2" charset="0"/>
              </a:rPr>
              <a:t>people do not have access to safely managed drinking water.</a:t>
            </a:r>
          </a:p>
          <a:p>
            <a:endParaRPr lang="en-AU" dirty="0"/>
          </a:p>
        </p:txBody>
      </p:sp>
      <p:sp>
        <p:nvSpPr>
          <p:cNvPr id="5" name="Title 4">
            <a:extLst>
              <a:ext uri="{FF2B5EF4-FFF2-40B4-BE49-F238E27FC236}">
                <a16:creationId xmlns:a16="http://schemas.microsoft.com/office/drawing/2014/main" id="{E5C71477-1D68-46EE-94E6-37BD9F47E0D3}"/>
              </a:ext>
            </a:extLst>
          </p:cNvPr>
          <p:cNvSpPr>
            <a:spLocks noGrp="1"/>
          </p:cNvSpPr>
          <p:nvPr>
            <p:ph type="title"/>
          </p:nvPr>
        </p:nvSpPr>
        <p:spPr/>
        <p:txBody>
          <a:bodyPr/>
          <a:lstStyle/>
          <a:p>
            <a:r>
              <a:rPr lang="en-AU" dirty="0">
                <a:solidFill>
                  <a:srgbClr val="0C244C"/>
                </a:solidFill>
              </a:rPr>
              <a:t>Water Access</a:t>
            </a:r>
          </a:p>
        </p:txBody>
      </p:sp>
      <p:pic>
        <p:nvPicPr>
          <p:cNvPr id="6" name="Graphic 5" descr="Line arrow Straight">
            <a:hlinkClick r:id="rId4" action="ppaction://hlinksldjump"/>
            <a:extLst>
              <a:ext uri="{FF2B5EF4-FFF2-40B4-BE49-F238E27FC236}">
                <a16:creationId xmlns:a16="http://schemas.microsoft.com/office/drawing/2014/main" id="{F29BF7D7-3DDB-4C0B-A8BD-51CE5187BA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0848528" y="5492080"/>
            <a:ext cx="914400" cy="914400"/>
          </a:xfrm>
          <a:prstGeom prst="rect">
            <a:avLst/>
          </a:prstGeom>
        </p:spPr>
      </p:pic>
    </p:spTree>
    <p:extLst>
      <p:ext uri="{BB962C8B-B14F-4D97-AF65-F5344CB8AC3E}">
        <p14:creationId xmlns:p14="http://schemas.microsoft.com/office/powerpoint/2010/main" val="4049924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293DB22D-80F1-4BB4-8D76-C260575C5CD4}"/>
              </a:ext>
            </a:extLst>
          </p:cNvPr>
          <p:cNvPicPr>
            <a:picLocks noGrp="1" noChangeAspect="1"/>
          </p:cNvPicPr>
          <p:nvPr>
            <p:ph type="pic" sz="quarter" idx="12"/>
          </p:nvPr>
        </p:nvPicPr>
        <p:blipFill>
          <a:blip r:embed="rId3" cstate="print">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34BD2CCD-7AEA-49AD-BA50-59B33F1B0310}"/>
              </a:ext>
            </a:extLst>
          </p:cNvPr>
          <p:cNvSpPr>
            <a:spLocks noGrp="1"/>
          </p:cNvSpPr>
          <p:nvPr>
            <p:ph type="body" sz="quarter" idx="11"/>
          </p:nvPr>
        </p:nvSpPr>
        <p:spPr/>
        <p:txBody>
          <a:bodyPr/>
          <a:lstStyle/>
          <a:p>
            <a:r>
              <a:rPr lang="en-AU" dirty="0"/>
              <a:t>Salma spends quality time with her children. (Bangladesh). </a:t>
            </a:r>
            <a:r>
              <a:rPr lang="en-AU" b="1" dirty="0"/>
              <a:t>Photo</a:t>
            </a:r>
            <a:r>
              <a:rPr lang="en-AU" dirty="0"/>
              <a:t>: Ashish Peter Gomes</a:t>
            </a:r>
          </a:p>
        </p:txBody>
      </p:sp>
      <p:sp>
        <p:nvSpPr>
          <p:cNvPr id="4" name="Text Placeholder 3">
            <a:extLst>
              <a:ext uri="{FF2B5EF4-FFF2-40B4-BE49-F238E27FC236}">
                <a16:creationId xmlns:a16="http://schemas.microsoft.com/office/drawing/2014/main" id="{8212B982-223F-4051-A13F-B9A7BABEB572}"/>
              </a:ext>
            </a:extLst>
          </p:cNvPr>
          <p:cNvSpPr>
            <a:spLocks noGrp="1"/>
          </p:cNvSpPr>
          <p:nvPr>
            <p:ph type="body" sz="quarter" idx="13"/>
          </p:nvPr>
        </p:nvSpPr>
        <p:spPr/>
        <p:txBody>
          <a:bodyPr lIns="91440" tIns="45720" rIns="91440" bIns="45720" anchor="t"/>
          <a:lstStyle/>
          <a:p>
            <a:pPr>
              <a:lnSpc>
                <a:spcPct val="100000"/>
              </a:lnSpc>
            </a:pPr>
            <a:r>
              <a:rPr lang="en-AU" sz="3600" b="1" dirty="0">
                <a:solidFill>
                  <a:srgbClr val="C3DDD7"/>
                </a:solidFill>
                <a:latin typeface="Arial" panose="020B0604020202020204" pitchFamily="34" charset="0"/>
                <a:ea typeface="Roboto"/>
              </a:rPr>
              <a:t>One half</a:t>
            </a:r>
          </a:p>
          <a:p>
            <a:pPr>
              <a:lnSpc>
                <a:spcPct val="100000"/>
              </a:lnSpc>
              <a:spcBef>
                <a:spcPts val="800"/>
              </a:spcBef>
            </a:pPr>
            <a:r>
              <a:rPr lang="en-AU" sz="2800" dirty="0">
                <a:solidFill>
                  <a:srgbClr val="0C244C"/>
                </a:solidFill>
                <a:latin typeface="Arial" panose="020B0604020202020204" pitchFamily="34" charset="0"/>
                <a:ea typeface="Roboto" pitchFamily="2" charset="0"/>
              </a:rPr>
              <a:t>of the world’s poor are children.</a:t>
            </a:r>
            <a:endParaRPr lang="en-AU" sz="2800" dirty="0">
              <a:solidFill>
                <a:srgbClr val="0C244C"/>
              </a:solidFill>
              <a:latin typeface="Arial" panose="020B0604020202020204" pitchFamily="34" charset="0"/>
              <a:ea typeface="Roboto" pitchFamily="2" charset="0"/>
              <a:cs typeface="Arial" panose="020B0604020202020204" pitchFamily="34" charset="0"/>
            </a:endParaRPr>
          </a:p>
          <a:p>
            <a:endParaRPr lang="en-AU" sz="2800" dirty="0"/>
          </a:p>
        </p:txBody>
      </p:sp>
      <p:sp>
        <p:nvSpPr>
          <p:cNvPr id="5" name="Title 4">
            <a:extLst>
              <a:ext uri="{FF2B5EF4-FFF2-40B4-BE49-F238E27FC236}">
                <a16:creationId xmlns:a16="http://schemas.microsoft.com/office/drawing/2014/main" id="{745060E4-52B7-41C2-9D67-3B087A86BF66}"/>
              </a:ext>
            </a:extLst>
          </p:cNvPr>
          <p:cNvSpPr>
            <a:spLocks noGrp="1"/>
          </p:cNvSpPr>
          <p:nvPr>
            <p:ph type="title"/>
          </p:nvPr>
        </p:nvSpPr>
        <p:spPr/>
        <p:txBody>
          <a:bodyPr/>
          <a:lstStyle/>
          <a:p>
            <a:r>
              <a:rPr lang="en-AU" dirty="0"/>
              <a:t>Age</a:t>
            </a:r>
          </a:p>
        </p:txBody>
      </p:sp>
      <p:pic>
        <p:nvPicPr>
          <p:cNvPr id="6" name="Graphic 5" descr="Line arrow Straight">
            <a:hlinkClick r:id="rId4" action="ppaction://hlinksldjump"/>
            <a:extLst>
              <a:ext uri="{FF2B5EF4-FFF2-40B4-BE49-F238E27FC236}">
                <a16:creationId xmlns:a16="http://schemas.microsoft.com/office/drawing/2014/main" id="{0CE3A55D-6409-43F5-96D6-699E0B0F78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0848528" y="5492080"/>
            <a:ext cx="914400" cy="914400"/>
          </a:xfrm>
          <a:prstGeom prst="rect">
            <a:avLst/>
          </a:prstGeom>
        </p:spPr>
      </p:pic>
    </p:spTree>
    <p:extLst>
      <p:ext uri="{BB962C8B-B14F-4D97-AF65-F5344CB8AC3E}">
        <p14:creationId xmlns:p14="http://schemas.microsoft.com/office/powerpoint/2010/main" val="30032992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Education PPT Template">
  <a:themeElements>
    <a:clrScheme name="Caritas Education Colours">
      <a:dk1>
        <a:srgbClr val="05243F"/>
      </a:dk1>
      <a:lt1>
        <a:srgbClr val="FFFFFF"/>
      </a:lt1>
      <a:dk2>
        <a:srgbClr val="414042"/>
      </a:dk2>
      <a:lt2>
        <a:srgbClr val="FFFFFF"/>
      </a:lt2>
      <a:accent1>
        <a:srgbClr val="762000"/>
      </a:accent1>
      <a:accent2>
        <a:srgbClr val="E5DBCB"/>
      </a:accent2>
      <a:accent3>
        <a:srgbClr val="D86075"/>
      </a:accent3>
      <a:accent4>
        <a:srgbClr val="DF918A"/>
      </a:accent4>
      <a:accent5>
        <a:srgbClr val="63B1A4"/>
      </a:accent5>
      <a:accent6>
        <a:srgbClr val="C3DDD7"/>
      </a:accent6>
      <a:hlink>
        <a:srgbClr val="00B0F0"/>
      </a:hlink>
      <a:folHlink>
        <a:srgbClr val="63B1A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PPT Template" id="{2F90A112-E7F6-BC42-8CD5-5C3B570A3003}" vid="{3B365C36-3C37-6946-9ED8-AF5DEA2842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0D18022CAF0CF4E8F2A2F1633DCF88F" ma:contentTypeVersion="16" ma:contentTypeDescription="Create a new document." ma:contentTypeScope="" ma:versionID="9143bfe0f8b2f30595dcd0d50264b73d">
  <xsd:schema xmlns:xsd="http://www.w3.org/2001/XMLSchema" xmlns:xs="http://www.w3.org/2001/XMLSchema" xmlns:p="http://schemas.microsoft.com/office/2006/metadata/properties" xmlns:ns3="827c324d-dd95-45ea-85ed-7126813b518f" xmlns:ns4="9e00334d-dd00-4f78-9815-2808d8351382" targetNamespace="http://schemas.microsoft.com/office/2006/metadata/properties" ma:root="true" ma:fieldsID="d8a08a905825d5ec22cd5e383d20675b" ns3:_="" ns4:_="">
    <xsd:import namespace="827c324d-dd95-45ea-85ed-7126813b518f"/>
    <xsd:import namespace="9e00334d-dd00-4f78-9815-2808d8351382"/>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7c324d-dd95-45ea-85ed-7126813b518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e00334d-dd00-4f78-9815-2808d8351382"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10F89C-9F27-40E2-B07B-DA746ED61B30}">
  <ds:schemaRefs>
    <ds:schemaRef ds:uri="http://schemas.microsoft.com/sharepoint/v3/contenttype/forms"/>
  </ds:schemaRefs>
</ds:datastoreItem>
</file>

<file path=customXml/itemProps2.xml><?xml version="1.0" encoding="utf-8"?>
<ds:datastoreItem xmlns:ds="http://schemas.openxmlformats.org/officeDocument/2006/customXml" ds:itemID="{79CE9FC7-F488-4CBC-BC57-3C13B4B4EA8E}">
  <ds:schemaRefs>
    <ds:schemaRef ds:uri="http://schemas.microsoft.com/office/2006/metadata/properties"/>
    <ds:schemaRef ds:uri="http://purl.org/dc/dcmitype/"/>
    <ds:schemaRef ds:uri="http://purl.org/dc/terms/"/>
    <ds:schemaRef ds:uri="http://www.w3.org/XML/1998/namespac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9e00334d-dd00-4f78-9815-2808d8351382"/>
    <ds:schemaRef ds:uri="827c324d-dd95-45ea-85ed-7126813b518f"/>
  </ds:schemaRefs>
</ds:datastoreItem>
</file>

<file path=customXml/itemProps3.xml><?xml version="1.0" encoding="utf-8"?>
<ds:datastoreItem xmlns:ds="http://schemas.openxmlformats.org/officeDocument/2006/customXml" ds:itemID="{52061CE2-F47E-4878-9F14-16C37EF6CC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7c324d-dd95-45ea-85ed-7126813b518f"/>
    <ds:schemaRef ds:uri="9e00334d-dd00-4f78-9815-2808d83513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3370</TotalTime>
  <Words>2418</Words>
  <Application>Microsoft Office PowerPoint</Application>
  <PresentationFormat>Widescreen</PresentationFormat>
  <Paragraphs>197</Paragraphs>
  <Slides>22</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Roboto</vt:lpstr>
      <vt:lpstr>Roboto light</vt:lpstr>
      <vt:lpstr>Education PPT Template</vt:lpstr>
      <vt:lpstr>How to use this resource</vt:lpstr>
      <vt:lpstr>Curriculum links</vt:lpstr>
      <vt:lpstr>Root Causes of Poverty</vt:lpstr>
      <vt:lpstr>What does poverty look like?</vt:lpstr>
      <vt:lpstr>PowerPoint Presentation</vt:lpstr>
      <vt:lpstr>Hunger</vt:lpstr>
      <vt:lpstr>Economics</vt:lpstr>
      <vt:lpstr>Water Access</vt:lpstr>
      <vt:lpstr>Age</vt:lpstr>
      <vt:lpstr>Sanitation</vt:lpstr>
      <vt:lpstr>Education</vt:lpstr>
      <vt:lpstr>PowerPoint Presentation</vt:lpstr>
      <vt:lpstr>PowerPoint Presentation</vt:lpstr>
      <vt:lpstr>DEBT</vt:lpstr>
      <vt:lpstr>Conflict</vt:lpstr>
      <vt:lpstr>Lack of Education</vt:lpstr>
      <vt:lpstr>Gender Inequities</vt:lpstr>
      <vt:lpstr>Health</vt:lpstr>
      <vt:lpstr>Environmental factors</vt:lpstr>
      <vt:lpstr>Food Insecurity</vt:lpstr>
      <vt:lpstr>Caritas Australia education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Root Causes of Poverty - Primary</dc:title>
  <dc:creator>Marlin Communications</dc:creator>
  <cp:lastModifiedBy>Nicole Dobrohotoff</cp:lastModifiedBy>
  <cp:revision>241</cp:revision>
  <dcterms:created xsi:type="dcterms:W3CDTF">2014-11-30T23:21:17Z</dcterms:created>
  <dcterms:modified xsi:type="dcterms:W3CDTF">2021-09-28T08:57:50Z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0x01010000D18022CAF0CF4E8F2A2F1633DCF88F</vt:lpwstr>
  </property>
  <property fmtid="{D5CDD505-2E9C-101B-9397-08002B2CF9AE}" pid="3" name="_dlc_DocIdItemGuid">
    <vt:lpwstr>d7ee03d9-074b-4786-bb99-1c6adf13a550</vt:lpwstr>
  </property>
</Properties>
</file>