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8" r:id="rId5"/>
  </p:sldMasterIdLst>
  <p:sldIdLst>
    <p:sldId id="460" r:id="rId6"/>
    <p:sldId id="455" r:id="rId7"/>
    <p:sldId id="454" r:id="rId8"/>
    <p:sldId id="452" r:id="rId9"/>
    <p:sldId id="441" r:id="rId10"/>
    <p:sldId id="442" r:id="rId11"/>
    <p:sldId id="443" r:id="rId12"/>
    <p:sldId id="453" r:id="rId13"/>
    <p:sldId id="444" r:id="rId14"/>
    <p:sldId id="445" r:id="rId15"/>
    <p:sldId id="446" r:id="rId16"/>
    <p:sldId id="447" r:id="rId17"/>
    <p:sldId id="458" r:id="rId18"/>
    <p:sldId id="449" r:id="rId19"/>
    <p:sldId id="450" r:id="rId20"/>
    <p:sldId id="451" r:id="rId21"/>
    <p:sldId id="459" r:id="rId22"/>
    <p:sldId id="4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 Rebekah Pryor" initials="DRP" lastIdx="2" clrIdx="0">
    <p:extLst>
      <p:ext uri="{19B8F6BF-5375-455C-9EA6-DF929625EA0E}">
        <p15:presenceInfo xmlns:p15="http://schemas.microsoft.com/office/powerpoint/2012/main" userId="S-1-5-21-568877940-3399399001-4121681156-7401" providerId="AD"/>
      </p:ext>
    </p:extLst>
  </p:cmAuthor>
  <p:cmAuthor id="2" name="Nicole Dobrohotoff" initials="ND" lastIdx="10" clrIdx="1">
    <p:extLst>
      <p:ext uri="{19B8F6BF-5375-455C-9EA6-DF929625EA0E}">
        <p15:presenceInfo xmlns:p15="http://schemas.microsoft.com/office/powerpoint/2012/main" userId="S-1-5-21-568877940-3399399001-4121681156-2163" providerId="AD"/>
      </p:ext>
    </p:extLst>
  </p:cmAuthor>
  <p:cmAuthor id="3" name="Dr Rebekah Pryor" initials="DP" lastIdx="12" clrIdx="2">
    <p:extLst>
      <p:ext uri="{19B8F6BF-5375-455C-9EA6-DF929625EA0E}">
        <p15:presenceInfo xmlns:p15="http://schemas.microsoft.com/office/powerpoint/2012/main" userId="S::rebekah.pryor@caritas.org.au::8d859597-0c52-4ddc-b3e3-bd9b1ef69f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Dobrohotoff" userId="2dc4cf58-dc7e-422a-950b-38460c74cb76" providerId="ADAL" clId="{A7A538C0-D9EC-410C-B888-5CE8D4EC962B}"/>
    <pc:docChg chg="addSld delSld modSld">
      <pc:chgData name="Nicole Dobrohotoff" userId="2dc4cf58-dc7e-422a-950b-38460c74cb76" providerId="ADAL" clId="{A7A538C0-D9EC-410C-B888-5CE8D4EC962B}" dt="2023-11-10T01:30:39.984" v="1"/>
      <pc:docMkLst>
        <pc:docMk/>
      </pc:docMkLst>
      <pc:sldChg chg="add del">
        <pc:chgData name="Nicole Dobrohotoff" userId="2dc4cf58-dc7e-422a-950b-38460c74cb76" providerId="ADAL" clId="{A7A538C0-D9EC-410C-B888-5CE8D4EC962B}" dt="2023-11-10T01:30:39.984" v="1"/>
        <pc:sldMkLst>
          <pc:docMk/>
          <pc:sldMk cId="0" sldId="29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(l) + Content_D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574CB3-589D-424A-8785-269CF41AB38F}"/>
              </a:ext>
            </a:extLst>
          </p:cNvPr>
          <p:cNvSpPr/>
          <p:nvPr userDrawn="1"/>
        </p:nvSpPr>
        <p:spPr bwMode="auto">
          <a:xfrm>
            <a:off x="0" y="0"/>
            <a:ext cx="12192000" cy="1072529"/>
          </a:xfrm>
          <a:prstGeom prst="rect">
            <a:avLst/>
          </a:prstGeom>
          <a:solidFill>
            <a:schemeClr val="accent3"/>
          </a:solidFill>
          <a:ln w="381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AU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23" y="282144"/>
            <a:ext cx="9683549" cy="508240"/>
          </a:xfrm>
        </p:spPr>
        <p:txBody>
          <a:bodyPr anchor="t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0B33A-1CFB-4DC2-81B8-BA2BCBEE9E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277" y="228967"/>
            <a:ext cx="1800000" cy="61459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BC441D-F66E-490A-9C27-14308FB30F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338263"/>
            <a:ext cx="11649075" cy="5237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0354E1-3672-4645-9870-800C77255C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242" y="6147197"/>
            <a:ext cx="1510067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4938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E8A7-704D-4920-94C5-DFAEB7DA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2E3D0-FA1C-4EF5-8323-F007887AA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03604-D620-4A4F-BD75-A22FA8AD9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D40C8-E99D-4A0A-8612-9AA03A52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5ED81-438A-4731-8C3D-76B24F5B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150A5-7860-4E91-83A1-B0A128204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9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90CF-C467-4F49-B807-BA8DC050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6B9A0-CDBE-4ADF-BE83-D72074753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991B9-B6EB-4387-97F7-AC2E0901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5EDB5-E6E5-4A7E-A28C-A474E4189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B25A0-2475-4188-BE23-0912F870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2544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D055-D539-4064-9CFD-765F748DE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1314B0-F92D-4DF9-A0E8-D0DF14108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F62EA-EADF-4DA8-A3CD-5184C81B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1A147-7663-4475-A8F9-BD37E567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B22EE-1A0E-4896-9BCB-075DBDB6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9710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9CF52-0B51-47B2-A6E2-93EC1A077E51}"/>
              </a:ext>
            </a:extLst>
          </p:cNvPr>
          <p:cNvSpPr/>
          <p:nvPr/>
        </p:nvSpPr>
        <p:spPr bwMode="auto">
          <a:xfrm>
            <a:off x="1" y="6497782"/>
            <a:ext cx="12188092" cy="36021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>
            <a:lvl1pPr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altLang="en-US" sz="200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447823" y="457200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0763" y="4844529"/>
            <a:ext cx="5896900" cy="658776"/>
          </a:xfrm>
        </p:spPr>
        <p:txBody>
          <a:bodyPr/>
          <a:lstStyle>
            <a:lvl1pPr marL="0" indent="0" algn="ctr">
              <a:buNone/>
              <a:defRPr sz="2031" b="1" cap="all" baseline="0">
                <a:solidFill>
                  <a:schemeClr val="accent4"/>
                </a:solidFill>
              </a:defRPr>
            </a:lvl1pPr>
            <a:lvl2pPr>
              <a:defRPr sz="2031" b="1" cap="all" baseline="0">
                <a:solidFill>
                  <a:schemeClr val="bg1"/>
                </a:solidFill>
              </a:defRPr>
            </a:lvl2pPr>
            <a:lvl3pPr>
              <a:defRPr sz="2031" b="1" cap="all" baseline="0">
                <a:solidFill>
                  <a:schemeClr val="bg1"/>
                </a:solidFill>
              </a:defRPr>
            </a:lvl3pPr>
            <a:lvl4pPr>
              <a:defRPr sz="2031" b="1" cap="all" baseline="0">
                <a:solidFill>
                  <a:schemeClr val="bg1"/>
                </a:solidFill>
              </a:defRPr>
            </a:lvl4pPr>
            <a:lvl5pPr>
              <a:defRPr sz="2031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2D7ED5B-4D48-4C4E-B709-B897FEE4389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47822" y="4414788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FA75809B-7A67-4AA4-96F8-C6A00105F8A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7822" y="2435994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593AE5-430A-4608-AC6E-8007BCAA3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2" y="457200"/>
            <a:ext cx="2616510" cy="7798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B97599-E30F-4FF7-B91D-3578D84DB1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08" y="1681771"/>
            <a:ext cx="6063153" cy="2879182"/>
          </a:xfrm>
          <a:prstGeom prst="rect">
            <a:avLst/>
          </a:prstGeom>
        </p:spPr>
      </p:pic>
      <p:sp>
        <p:nvSpPr>
          <p:cNvPr id="26" name="object 6">
            <a:extLst>
              <a:ext uri="{FF2B5EF4-FFF2-40B4-BE49-F238E27FC236}">
                <a16:creationId xmlns:a16="http://schemas.microsoft.com/office/drawing/2014/main" id="{FDF537EA-4DA0-46FF-AEA9-6D5DAD1C658E}"/>
              </a:ext>
            </a:extLst>
          </p:cNvPr>
          <p:cNvSpPr txBox="1"/>
          <p:nvPr userDrawn="1"/>
        </p:nvSpPr>
        <p:spPr>
          <a:xfrm>
            <a:off x="687799" y="5728855"/>
            <a:ext cx="5408201" cy="493585"/>
          </a:xfrm>
          <a:prstGeom prst="rect">
            <a:avLst/>
          </a:prstGeom>
        </p:spPr>
        <p:txBody>
          <a:bodyPr lIns="0" tIns="0" rIns="0" bIns="0" anchor="b"/>
          <a:lstStyle>
            <a:lvl1pPr algn="l" defTabSz="101900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8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ts val="2935"/>
              </a:lnSpc>
              <a:spcAft>
                <a:spcPts val="0"/>
              </a:spcAft>
              <a:defRPr/>
            </a:pPr>
            <a:r>
              <a:rPr lang="en-AU" sz="2000" b="0" spc="0">
                <a:solidFill>
                  <a:schemeClr val="bg2"/>
                </a:solidFill>
                <a:cs typeface="Arial"/>
              </a:rPr>
              <a:t>caritas.org.au/project-compassion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A2133C-2416-451C-9AAF-F92CC3E5732D}"/>
              </a:ext>
            </a:extLst>
          </p:cNvPr>
          <p:cNvSpPr/>
          <p:nvPr userDrawn="1"/>
        </p:nvSpPr>
        <p:spPr>
          <a:xfrm>
            <a:off x="1465094" y="4820543"/>
            <a:ext cx="3801979" cy="87314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854775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447822" y="457200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0763" y="4844529"/>
            <a:ext cx="5260912" cy="658776"/>
          </a:xfrm>
        </p:spPr>
        <p:txBody>
          <a:bodyPr/>
          <a:lstStyle>
            <a:lvl1pPr marL="0" indent="0" algn="ctr">
              <a:buNone/>
              <a:defRPr sz="2031" b="1" cap="all" baseline="0">
                <a:solidFill>
                  <a:schemeClr val="accent4"/>
                </a:solidFill>
              </a:defRPr>
            </a:lvl1pPr>
            <a:lvl2pPr>
              <a:defRPr sz="2031" b="1" cap="all" baseline="0">
                <a:solidFill>
                  <a:schemeClr val="bg1"/>
                </a:solidFill>
              </a:defRPr>
            </a:lvl2pPr>
            <a:lvl3pPr>
              <a:defRPr sz="2031" b="1" cap="all" baseline="0">
                <a:solidFill>
                  <a:schemeClr val="bg1"/>
                </a:solidFill>
              </a:defRPr>
            </a:lvl3pPr>
            <a:lvl4pPr>
              <a:defRPr sz="2031" b="1" cap="all" baseline="0">
                <a:solidFill>
                  <a:schemeClr val="bg1"/>
                </a:solidFill>
              </a:defRPr>
            </a:lvl4pPr>
            <a:lvl5pPr>
              <a:defRPr sz="2031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2D7ED5B-4D48-4C4E-B709-B897FEE4389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47821" y="4684035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FA75809B-7A67-4AA4-96F8-C6A00105F8A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7821" y="2570617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593AE5-430A-4608-AC6E-8007BCAA3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2" y="457200"/>
            <a:ext cx="2616510" cy="779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0A3FE-1BD7-4032-8D98-326145866B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18" y="1679014"/>
            <a:ext cx="5400756" cy="256463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C6A1DF-EBEE-4AB7-884F-A434EB9D865E}"/>
              </a:ext>
            </a:extLst>
          </p:cNvPr>
          <p:cNvSpPr/>
          <p:nvPr userDrawn="1"/>
        </p:nvSpPr>
        <p:spPr bwMode="auto">
          <a:xfrm>
            <a:off x="500762" y="4630792"/>
            <a:ext cx="5260913" cy="1083239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AU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89AA5C-0F7A-45A9-A855-0809AE1C6346}"/>
              </a:ext>
            </a:extLst>
          </p:cNvPr>
          <p:cNvGrpSpPr/>
          <p:nvPr userDrawn="1"/>
        </p:nvGrpSpPr>
        <p:grpSpPr>
          <a:xfrm>
            <a:off x="1291704" y="6105223"/>
            <a:ext cx="3679030" cy="386464"/>
            <a:chOff x="1282584" y="5989373"/>
            <a:chExt cx="3679030" cy="386464"/>
          </a:xfrm>
        </p:grpSpPr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019DDB9F-B342-4B38-A251-B2DA2842363A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1687633" y="6140432"/>
              <a:ext cx="3273981" cy="146624"/>
            </a:xfrm>
            <a:prstGeom prst="rect">
              <a:avLst/>
            </a:prstGeom>
          </p:spPr>
          <p:txBody>
            <a:bodyPr lIns="0" tIns="0" rIns="0" bIns="0" anchor="b"/>
            <a:lstStyle>
              <a:lvl1pPr algn="l" defTabSz="101900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2800" kern="800" spc="5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ts val="2935"/>
                </a:lnSpc>
                <a:spcAft>
                  <a:spcPts val="0"/>
                </a:spcAft>
                <a:defRPr/>
              </a:pPr>
              <a:r>
                <a:rPr lang="en-AU" sz="1600">
                  <a:solidFill>
                    <a:schemeClr val="bg1"/>
                  </a:solidFill>
                  <a:cs typeface="Arial"/>
                </a:rPr>
                <a:t>caritas.org.au/project-compassion</a:t>
              </a:r>
            </a:p>
          </p:txBody>
        </p:sp>
        <p:pic>
          <p:nvPicPr>
            <p:cNvPr id="21" name="Picture 15" descr="Icon&#10;&#10;Description automatically generated">
              <a:extLst>
                <a:ext uri="{FF2B5EF4-FFF2-40B4-BE49-F238E27FC236}">
                  <a16:creationId xmlns:a16="http://schemas.microsoft.com/office/drawing/2014/main" id="{F1112B9C-82F0-4816-B5D8-DBC3E6E777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584" y="5989373"/>
              <a:ext cx="343524" cy="38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986629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9CF52-0B51-47B2-A6E2-93EC1A077E51}"/>
              </a:ext>
            </a:extLst>
          </p:cNvPr>
          <p:cNvSpPr/>
          <p:nvPr/>
        </p:nvSpPr>
        <p:spPr bwMode="auto">
          <a:xfrm>
            <a:off x="1" y="6497782"/>
            <a:ext cx="12188092" cy="36021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>
            <a:lvl1pPr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altLang="en-US" sz="200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447823" y="457200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0763" y="4844529"/>
            <a:ext cx="5896900" cy="658776"/>
          </a:xfrm>
        </p:spPr>
        <p:txBody>
          <a:bodyPr/>
          <a:lstStyle>
            <a:lvl1pPr marL="0" indent="0" algn="ctr">
              <a:buNone/>
              <a:defRPr sz="2031" b="1" cap="all" baseline="0">
                <a:solidFill>
                  <a:schemeClr val="accent4"/>
                </a:solidFill>
              </a:defRPr>
            </a:lvl1pPr>
            <a:lvl2pPr>
              <a:defRPr sz="2031" b="1" cap="all" baseline="0">
                <a:solidFill>
                  <a:schemeClr val="bg1"/>
                </a:solidFill>
              </a:defRPr>
            </a:lvl2pPr>
            <a:lvl3pPr>
              <a:defRPr sz="2031" b="1" cap="all" baseline="0">
                <a:solidFill>
                  <a:schemeClr val="bg1"/>
                </a:solidFill>
              </a:defRPr>
            </a:lvl3pPr>
            <a:lvl4pPr>
              <a:defRPr sz="2031" b="1" cap="all" baseline="0">
                <a:solidFill>
                  <a:schemeClr val="bg1"/>
                </a:solidFill>
              </a:defRPr>
            </a:lvl4pPr>
            <a:lvl5pPr>
              <a:defRPr sz="2031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2D7ED5B-4D48-4C4E-B709-B897FEE4389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47822" y="4414788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FA75809B-7A67-4AA4-96F8-C6A00105F8A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7822" y="2435994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593AE5-430A-4608-AC6E-8007BCAA3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2" y="457200"/>
            <a:ext cx="2616510" cy="7798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B97599-E30F-4FF7-B91D-3578D84DB1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08" y="1681771"/>
            <a:ext cx="6063153" cy="2879181"/>
          </a:xfrm>
          <a:prstGeom prst="rect">
            <a:avLst/>
          </a:prstGeom>
        </p:spPr>
      </p:pic>
      <p:sp>
        <p:nvSpPr>
          <p:cNvPr id="26" name="object 6">
            <a:extLst>
              <a:ext uri="{FF2B5EF4-FFF2-40B4-BE49-F238E27FC236}">
                <a16:creationId xmlns:a16="http://schemas.microsoft.com/office/drawing/2014/main" id="{FDF537EA-4DA0-46FF-AEA9-6D5DAD1C658E}"/>
              </a:ext>
            </a:extLst>
          </p:cNvPr>
          <p:cNvSpPr txBox="1"/>
          <p:nvPr userDrawn="1"/>
        </p:nvSpPr>
        <p:spPr>
          <a:xfrm>
            <a:off x="687799" y="5728855"/>
            <a:ext cx="5408201" cy="493585"/>
          </a:xfrm>
          <a:prstGeom prst="rect">
            <a:avLst/>
          </a:prstGeom>
        </p:spPr>
        <p:txBody>
          <a:bodyPr lIns="0" tIns="0" rIns="0" bIns="0" anchor="b"/>
          <a:lstStyle>
            <a:lvl1pPr algn="l" defTabSz="101900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8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ts val="2935"/>
              </a:lnSpc>
              <a:spcAft>
                <a:spcPts val="0"/>
              </a:spcAft>
              <a:defRPr/>
            </a:pPr>
            <a:r>
              <a:rPr lang="en-AU" sz="2000" b="0">
                <a:solidFill>
                  <a:schemeClr val="accent1"/>
                </a:solidFill>
                <a:cs typeface="Arial"/>
              </a:rPr>
              <a:t>caritas.org.au/project-compassion</a:t>
            </a:r>
          </a:p>
        </p:txBody>
      </p:sp>
    </p:spTree>
    <p:extLst>
      <p:ext uri="{BB962C8B-B14F-4D97-AF65-F5344CB8AC3E}">
        <p14:creationId xmlns:p14="http://schemas.microsoft.com/office/powerpoint/2010/main" val="12212675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F0C6A5-12EE-4D1E-9545-16DFADDE9F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04109"/>
            <a:ext cx="12188825" cy="5153891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91A863A-877F-4F31-898D-18D3402137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-1"/>
            <a:ext cx="12188825" cy="170396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txBody>
          <a:bodyPr lIns="0" tIns="144000" rIns="180000" bIns="108000" anchor="ctr">
            <a:normAutofit/>
          </a:bodyPr>
          <a:lstStyle>
            <a:lvl1pPr marL="360000" indent="0" algn="l">
              <a:buNone/>
              <a:defRPr sz="4200" b="1">
                <a:solidFill>
                  <a:schemeClr val="accent1"/>
                </a:solidFill>
              </a:defRPr>
            </a:lvl1pPr>
            <a:lvl2pPr marL="358775" indent="-179388">
              <a:defRPr>
                <a:solidFill>
                  <a:schemeClr val="bg1"/>
                </a:solidFill>
              </a:defRPr>
            </a:lvl2pPr>
            <a:lvl3pPr marL="538163" indent="-179388">
              <a:defRPr>
                <a:solidFill>
                  <a:schemeClr val="bg1"/>
                </a:solidFill>
              </a:defRPr>
            </a:lvl3pPr>
            <a:lvl4pPr marL="176213" indent="-176213"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0623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9CF52-0B51-47B2-A6E2-93EC1A077E51}"/>
              </a:ext>
            </a:extLst>
          </p:cNvPr>
          <p:cNvSpPr/>
          <p:nvPr/>
        </p:nvSpPr>
        <p:spPr bwMode="auto">
          <a:xfrm>
            <a:off x="1" y="6497782"/>
            <a:ext cx="12188092" cy="36021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>
            <a:lvl1pPr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altLang="en-US" sz="200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F0C6A5-12EE-4D1E-9545-16DFADDE9F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88825" cy="5057638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91A863A-877F-4F31-898D-18D3402137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12192000" cy="14400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txBody>
          <a:bodyPr lIns="0" tIns="144000" rIns="180000" bIns="108000" anchor="ctr"/>
          <a:lstStyle>
            <a:lvl1pPr marL="360000" indent="0" algn="l">
              <a:buNone/>
              <a:defRPr sz="3200" b="1">
                <a:solidFill>
                  <a:schemeClr val="bg1"/>
                </a:solidFill>
              </a:defRPr>
            </a:lvl1pPr>
            <a:lvl2pPr marL="358775" indent="-179388">
              <a:defRPr>
                <a:solidFill>
                  <a:schemeClr val="bg1"/>
                </a:solidFill>
              </a:defRPr>
            </a:lvl2pPr>
            <a:lvl3pPr marL="538163" indent="-179388">
              <a:defRPr>
                <a:solidFill>
                  <a:schemeClr val="bg1"/>
                </a:solidFill>
              </a:defRPr>
            </a:lvl3pPr>
            <a:lvl4pPr marL="176213" indent="-176213"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69151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9CF52-0B51-47B2-A6E2-93EC1A077E51}"/>
              </a:ext>
            </a:extLst>
          </p:cNvPr>
          <p:cNvSpPr/>
          <p:nvPr/>
        </p:nvSpPr>
        <p:spPr bwMode="auto">
          <a:xfrm>
            <a:off x="1" y="6497782"/>
            <a:ext cx="12188092" cy="36021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>
            <a:lvl1pPr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altLang="en-US" sz="200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F0C6A5-12EE-4D1E-9545-16DFADDE9F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88825" cy="5057638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91A863A-877F-4F31-898D-18D3402137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12192000" cy="1440000"/>
          </a:xfrm>
          <a:prstGeom prst="rect">
            <a:avLst/>
          </a:prstGeom>
          <a:solidFill>
            <a:schemeClr val="accent4"/>
          </a:solidFill>
          <a:ln w="38100">
            <a:noFill/>
          </a:ln>
        </p:spPr>
        <p:txBody>
          <a:bodyPr lIns="0" tIns="144000" rIns="180000" bIns="108000" anchor="ctr"/>
          <a:lstStyle>
            <a:lvl1pPr marL="360000" indent="0" algn="l">
              <a:buNone/>
              <a:defRPr sz="3200" b="1">
                <a:solidFill>
                  <a:schemeClr val="accent1"/>
                </a:solidFill>
              </a:defRPr>
            </a:lvl1pPr>
            <a:lvl2pPr marL="358775" indent="-179388">
              <a:defRPr>
                <a:solidFill>
                  <a:schemeClr val="bg1"/>
                </a:solidFill>
              </a:defRPr>
            </a:lvl2pPr>
            <a:lvl3pPr marL="538163" indent="-179388">
              <a:defRPr>
                <a:solidFill>
                  <a:schemeClr val="bg1"/>
                </a:solidFill>
              </a:defRPr>
            </a:lvl3pPr>
            <a:lvl4pPr marL="176213" indent="-176213"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42438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E40E17-3FC9-45CE-9ECD-43FC90DB4CB4}"/>
              </a:ext>
            </a:extLst>
          </p:cNvPr>
          <p:cNvSpPr/>
          <p:nvPr/>
        </p:nvSpPr>
        <p:spPr bwMode="auto">
          <a:xfrm>
            <a:off x="0" y="5076968"/>
            <a:ext cx="12192000" cy="1781034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>
            <a:lvl1pPr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AU" altLang="en-US" sz="200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21EE8083-AA27-4FC4-B54B-A51A37C88954}"/>
              </a:ext>
            </a:extLst>
          </p:cNvPr>
          <p:cNvSpPr txBox="1">
            <a:spLocks/>
          </p:cNvSpPr>
          <p:nvPr/>
        </p:nvSpPr>
        <p:spPr bwMode="auto">
          <a:xfrm>
            <a:off x="1031953" y="5446429"/>
            <a:ext cx="6178355" cy="199738"/>
          </a:xfrm>
          <a:prstGeom prst="rect">
            <a:avLst/>
          </a:prstGeom>
        </p:spPr>
        <p:txBody>
          <a:bodyPr lIns="0" tIns="0" rIns="0" bIns="0" anchor="b"/>
          <a:lstStyle>
            <a:lvl1pPr algn="l" defTabSz="101900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8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2935"/>
              </a:lnSpc>
              <a:spcAft>
                <a:spcPts val="0"/>
              </a:spcAft>
              <a:defRPr/>
            </a:pPr>
            <a:r>
              <a:rPr lang="en-AU" sz="1600" b="1" dirty="0">
                <a:solidFill>
                  <a:schemeClr val="accent1"/>
                </a:solidFill>
                <a:cs typeface="Arial"/>
              </a:rPr>
              <a:t>caritas.org.au/project-compassion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7F6ABAF-5098-4A40-ADA6-D83D2AD9606B}"/>
              </a:ext>
            </a:extLst>
          </p:cNvPr>
          <p:cNvSpPr txBox="1">
            <a:spLocks/>
          </p:cNvSpPr>
          <p:nvPr/>
        </p:nvSpPr>
        <p:spPr bwMode="auto">
          <a:xfrm>
            <a:off x="1031952" y="5878382"/>
            <a:ext cx="4843541" cy="179517"/>
          </a:xfrm>
          <a:prstGeom prst="rect">
            <a:avLst/>
          </a:prstGeom>
        </p:spPr>
        <p:txBody>
          <a:bodyPr lIns="0" tIns="0" rIns="0" bIns="0" anchor="b"/>
          <a:lstStyle>
            <a:lvl1pPr algn="l" defTabSz="101900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8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2935"/>
              </a:lnSpc>
              <a:spcAft>
                <a:spcPts val="0"/>
              </a:spcAft>
              <a:defRPr/>
            </a:pPr>
            <a:r>
              <a:rPr lang="en-AU" sz="1600" b="1" dirty="0">
                <a:solidFill>
                  <a:schemeClr val="accent1"/>
                </a:solidFill>
                <a:cs typeface="Arial"/>
              </a:rPr>
              <a:t>1800 024 413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D72905CF-494C-4E81-87EB-BAB138BAA4E6}"/>
              </a:ext>
            </a:extLst>
          </p:cNvPr>
          <p:cNvSpPr txBox="1">
            <a:spLocks/>
          </p:cNvSpPr>
          <p:nvPr/>
        </p:nvSpPr>
        <p:spPr bwMode="auto">
          <a:xfrm>
            <a:off x="1031952" y="6234364"/>
            <a:ext cx="3939651" cy="214955"/>
          </a:xfrm>
          <a:prstGeom prst="rect">
            <a:avLst/>
          </a:prstGeom>
        </p:spPr>
        <p:txBody>
          <a:bodyPr lIns="0" tIns="0" rIns="0" bIns="0" anchor="b"/>
          <a:lstStyle>
            <a:lvl1pPr algn="l" defTabSz="101900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8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2935"/>
              </a:lnSpc>
              <a:spcAft>
                <a:spcPts val="0"/>
              </a:spcAft>
              <a:defRPr/>
            </a:pPr>
            <a:r>
              <a:rPr lang="en-AU" sz="1600" b="1" dirty="0">
                <a:solidFill>
                  <a:schemeClr val="accent1"/>
                </a:solidFill>
                <a:cs typeface="Arial"/>
              </a:rPr>
              <a:t>#</a:t>
            </a:r>
            <a:r>
              <a:rPr lang="en-AU" sz="1600" b="1" dirty="0" err="1">
                <a:solidFill>
                  <a:schemeClr val="accent1"/>
                </a:solidFill>
                <a:cs typeface="Arial"/>
              </a:rPr>
              <a:t>projectcompassion</a:t>
            </a:r>
            <a:endParaRPr lang="en-AU" sz="1600" b="1" dirty="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6F078C-D0E2-4E6E-AF4C-B5E6F9AD7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400" y="1081699"/>
            <a:ext cx="6435198" cy="30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C271C-196C-4B6D-83E5-94F6E0DA5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33" y="5290225"/>
            <a:ext cx="512146" cy="5121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3510D0-D15E-4022-8938-19B7C622CE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04" y="5698151"/>
            <a:ext cx="494954" cy="494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8FBEA-0ABC-41F1-BF2C-C0A42280E5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43" y="6094364"/>
            <a:ext cx="494954" cy="4949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1C161A-F529-4AFE-AC83-16DDD8B6409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5446430"/>
            <a:ext cx="5572837" cy="9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4944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A5DF-BFC6-4CAA-ABFB-B4B34EAA5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E1E2B-7185-4097-85AF-115D50A52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7E3B2-822F-475A-9A41-C8E48C07F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FCCB4-54AB-4122-A03E-1E430511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7560D-AB3C-4517-8A9B-7618E81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0480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E40E17-3FC9-45CE-9ECD-43FC90DB4CB4}"/>
              </a:ext>
            </a:extLst>
          </p:cNvPr>
          <p:cNvSpPr/>
          <p:nvPr/>
        </p:nvSpPr>
        <p:spPr bwMode="auto">
          <a:xfrm>
            <a:off x="0" y="5076968"/>
            <a:ext cx="12192000" cy="1781034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>
            <a:lvl1pPr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AU" altLang="en-US" sz="200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21EE8083-AA27-4FC4-B54B-A51A37C88954}"/>
              </a:ext>
            </a:extLst>
          </p:cNvPr>
          <p:cNvSpPr txBox="1">
            <a:spLocks/>
          </p:cNvSpPr>
          <p:nvPr/>
        </p:nvSpPr>
        <p:spPr bwMode="auto">
          <a:xfrm>
            <a:off x="1031953" y="5446429"/>
            <a:ext cx="6178355" cy="199738"/>
          </a:xfrm>
          <a:prstGeom prst="rect">
            <a:avLst/>
          </a:prstGeom>
        </p:spPr>
        <p:txBody>
          <a:bodyPr lIns="0" tIns="0" rIns="0" bIns="0" anchor="b"/>
          <a:lstStyle>
            <a:lvl1pPr algn="l" defTabSz="101900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8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2935"/>
              </a:lnSpc>
              <a:spcAft>
                <a:spcPts val="0"/>
              </a:spcAft>
              <a:defRPr/>
            </a:pPr>
            <a:r>
              <a:rPr lang="en-AU" sz="1600" b="1">
                <a:solidFill>
                  <a:schemeClr val="accent1"/>
                </a:solidFill>
                <a:cs typeface="Arial"/>
              </a:rPr>
              <a:t>caritas.org.au/project-compassion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7F6ABAF-5098-4A40-ADA6-D83D2AD9606B}"/>
              </a:ext>
            </a:extLst>
          </p:cNvPr>
          <p:cNvSpPr txBox="1">
            <a:spLocks/>
          </p:cNvSpPr>
          <p:nvPr/>
        </p:nvSpPr>
        <p:spPr bwMode="auto">
          <a:xfrm>
            <a:off x="1031952" y="5966502"/>
            <a:ext cx="4843541" cy="179517"/>
          </a:xfrm>
          <a:prstGeom prst="rect">
            <a:avLst/>
          </a:prstGeom>
        </p:spPr>
        <p:txBody>
          <a:bodyPr lIns="0" tIns="0" rIns="0" bIns="0" anchor="b"/>
          <a:lstStyle>
            <a:lvl1pPr algn="l" defTabSz="101900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8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2935"/>
              </a:lnSpc>
              <a:spcAft>
                <a:spcPts val="0"/>
              </a:spcAft>
              <a:defRPr/>
            </a:pPr>
            <a:r>
              <a:rPr lang="en-AU" sz="1600" b="1">
                <a:solidFill>
                  <a:schemeClr val="accent1"/>
                </a:solidFill>
                <a:cs typeface="Arial"/>
              </a:rPr>
              <a:t>1800 024 413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D72905CF-494C-4E81-87EB-BAB138BAA4E6}"/>
              </a:ext>
            </a:extLst>
          </p:cNvPr>
          <p:cNvSpPr txBox="1">
            <a:spLocks/>
          </p:cNvSpPr>
          <p:nvPr/>
        </p:nvSpPr>
        <p:spPr bwMode="auto">
          <a:xfrm>
            <a:off x="1031952" y="6389151"/>
            <a:ext cx="3939651" cy="214955"/>
          </a:xfrm>
          <a:prstGeom prst="rect">
            <a:avLst/>
          </a:prstGeom>
        </p:spPr>
        <p:txBody>
          <a:bodyPr lIns="0" tIns="0" rIns="0" bIns="0" anchor="b"/>
          <a:lstStyle>
            <a:lvl1pPr algn="l" defTabSz="101900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8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2935"/>
              </a:lnSpc>
              <a:spcAft>
                <a:spcPts val="0"/>
              </a:spcAft>
              <a:defRPr/>
            </a:pPr>
            <a:r>
              <a:rPr lang="en-AU" sz="1600" b="1">
                <a:solidFill>
                  <a:schemeClr val="accent1"/>
                </a:solidFill>
                <a:cs typeface="Arial"/>
              </a:rPr>
              <a:t>#</a:t>
            </a:r>
            <a:r>
              <a:rPr lang="en-AU" sz="1600" b="1" err="1">
                <a:solidFill>
                  <a:schemeClr val="accent1"/>
                </a:solidFill>
                <a:cs typeface="Arial"/>
              </a:rPr>
              <a:t>projectcompassion</a:t>
            </a:r>
            <a:endParaRPr lang="en-AU" sz="1600" b="1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6F078C-D0E2-4E6E-AF4C-B5E6F9AD7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400" y="1081699"/>
            <a:ext cx="6435198" cy="30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C271C-196C-4B6D-83E5-94F6E0DA5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06" y="5274289"/>
            <a:ext cx="532046" cy="532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3510D0-D15E-4022-8938-19B7C622CE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23" y="5758213"/>
            <a:ext cx="532046" cy="532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8FBEA-0ABC-41F1-BF2C-C0A42280E5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8" y="6228348"/>
            <a:ext cx="532046" cy="532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1C161A-F529-4AFE-AC83-16DDD8B6409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5446430"/>
            <a:ext cx="5572837" cy="9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1926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447822" y="457200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0763" y="4844529"/>
            <a:ext cx="5260912" cy="658776"/>
          </a:xfrm>
        </p:spPr>
        <p:txBody>
          <a:bodyPr/>
          <a:lstStyle>
            <a:lvl1pPr marL="0" indent="0" algn="ctr">
              <a:buNone/>
              <a:defRPr sz="2031" b="1" cap="all" baseline="0">
                <a:solidFill>
                  <a:schemeClr val="accent4"/>
                </a:solidFill>
              </a:defRPr>
            </a:lvl1pPr>
            <a:lvl2pPr>
              <a:defRPr sz="2031" b="1" cap="all" baseline="0">
                <a:solidFill>
                  <a:schemeClr val="bg1"/>
                </a:solidFill>
              </a:defRPr>
            </a:lvl2pPr>
            <a:lvl3pPr>
              <a:defRPr sz="2031" b="1" cap="all" baseline="0">
                <a:solidFill>
                  <a:schemeClr val="bg1"/>
                </a:solidFill>
              </a:defRPr>
            </a:lvl3pPr>
            <a:lvl4pPr>
              <a:defRPr sz="2031" b="1" cap="all" baseline="0">
                <a:solidFill>
                  <a:schemeClr val="bg1"/>
                </a:solidFill>
              </a:defRPr>
            </a:lvl4pPr>
            <a:lvl5pPr>
              <a:defRPr sz="2031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2D7ED5B-4D48-4C4E-B709-B897FEE4389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47821" y="4684035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FA75809B-7A67-4AA4-96F8-C6A00105F8A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7821" y="2570617"/>
            <a:ext cx="4243415" cy="1807652"/>
          </a:xfrm>
          <a:prstGeom prst="roundRect">
            <a:avLst>
              <a:gd name="adj" fmla="val 1125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593AE5-430A-4608-AC6E-8007BCAA3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2" y="457200"/>
            <a:ext cx="2616510" cy="779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0A3FE-1BD7-4032-8D98-326145866B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18" y="1679014"/>
            <a:ext cx="5400756" cy="256463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C6A1DF-EBEE-4AB7-884F-A434EB9D865E}"/>
              </a:ext>
            </a:extLst>
          </p:cNvPr>
          <p:cNvSpPr/>
          <p:nvPr userDrawn="1"/>
        </p:nvSpPr>
        <p:spPr bwMode="auto">
          <a:xfrm>
            <a:off x="500763" y="4630792"/>
            <a:ext cx="5260912" cy="1083239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89AA5C-0F7A-45A9-A855-0809AE1C6346}"/>
              </a:ext>
            </a:extLst>
          </p:cNvPr>
          <p:cNvGrpSpPr/>
          <p:nvPr userDrawn="1"/>
        </p:nvGrpSpPr>
        <p:grpSpPr>
          <a:xfrm>
            <a:off x="1252515" y="6066034"/>
            <a:ext cx="3718219" cy="386464"/>
            <a:chOff x="1243395" y="5950184"/>
            <a:chExt cx="3718219" cy="386464"/>
          </a:xfrm>
        </p:grpSpPr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019DDB9F-B342-4B38-A251-B2DA2842363A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1687633" y="6140432"/>
              <a:ext cx="3273981" cy="146624"/>
            </a:xfrm>
            <a:prstGeom prst="rect">
              <a:avLst/>
            </a:prstGeom>
          </p:spPr>
          <p:txBody>
            <a:bodyPr lIns="0" tIns="0" rIns="0" bIns="0" anchor="b"/>
            <a:lstStyle>
              <a:lvl1pPr algn="l" defTabSz="101900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2800" kern="800" spc="5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19007" rtl="0" eaLnBrk="1" fontAlgn="auto" latinLnBrk="0" hangingPunct="1">
                <a:lnSpc>
                  <a:spcPts val="2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800" cap="none" spc="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Arial"/>
                </a:rPr>
                <a:t>caritas.org.au/project-compassion</a:t>
              </a:r>
            </a:p>
          </p:txBody>
        </p:sp>
        <p:pic>
          <p:nvPicPr>
            <p:cNvPr id="21" name="Picture 15" descr="Icon&#10;&#10;Description automatically generated">
              <a:extLst>
                <a:ext uri="{FF2B5EF4-FFF2-40B4-BE49-F238E27FC236}">
                  <a16:creationId xmlns:a16="http://schemas.microsoft.com/office/drawing/2014/main" id="{F1112B9C-82F0-4816-B5D8-DBC3E6E777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395" y="5950184"/>
              <a:ext cx="343524" cy="38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739210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37C3-42F6-491A-9CA3-C9249DB6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324CE-FA3B-4263-8E09-05B96220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880D6-4352-4346-A806-E9E8DFDB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FB749-AF53-4579-93E5-11EE543C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0D90E-927A-4BCB-AEC0-5746B035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29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8E03-2D41-499B-835B-CDF9224C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B6CC0-8938-4071-B1D7-8030260DB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7E750-FD8E-486F-898C-E994093E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0F108-9F38-4637-AA52-0A8641D03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DE98D-5B93-49E5-98FE-EB5A3E09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415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7889-E97A-4D8A-8C4D-B4FC31D6B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37D2-9B52-4ADD-AA0A-32AF13A1C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883F4-66AC-4E9E-B27D-2FE7DA4A1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CA069-79DB-42F2-94B1-F968E1D8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6B116-1FE4-474D-99E8-56EC93595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06A0-EFA5-4972-B563-48F146FC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747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143C1-06F2-4AD9-96C2-8A7750E8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45766-6985-48C2-B0EC-3AD185568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19C59-2822-45D4-9609-9CF8E94EF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49BFE8-8678-40AC-97D5-B58CF797F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AFAF3-7137-494F-9E50-00DC40075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0AD58-8517-47BC-A66A-05FC63558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F48E1-8AE3-4E59-A2CB-878F62D4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5BF048-7588-46A7-8402-FB5F5E47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601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80373-6B26-41A5-9E6D-DE5C9B35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E24FC-F121-463A-B4B9-4361B717D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CAB53-F78A-4766-BA89-2B5FC9D8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86351-3D91-4974-BB59-E44C17E3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02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2652A-7E23-4552-BCA0-75ECD359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559C2-5638-45F5-822A-8C359F87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43DC-8ACE-4B77-A6DD-3CA4DE7F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533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68547-298C-4916-A3B9-66BFCA7A4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F172-FB68-4813-8ECE-24992DD17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C21A2-E1A8-4E89-8E08-1C7A05232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2D5D7-4779-4EF0-95D1-4F4CF483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7C09A-400E-4463-B9F5-EF9C906A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0952E-A8EC-40D9-9CF8-BE10ADD7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23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75265-EBCB-4923-B32E-0C52CA20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1D7CF-5E28-4544-85AD-5D2DE31CF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0F49C-B6D1-4A82-A6FA-215203C5F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0BB52-5619-4880-B3C3-BA90EBFD3719}" type="datetimeFigureOut">
              <a:rPr lang="en-AU" smtClean="0"/>
              <a:t>10/11/2023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7426C-752A-41E8-906D-D935A97CC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9F03F-7744-46F6-80F7-F5F97A952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11B5E-9EB5-4206-9EC3-712E0CADC9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69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6" r:id="rId14"/>
    <p:sldLayoutId id="2147483662" r:id="rId15"/>
    <p:sldLayoutId id="2147483663" r:id="rId16"/>
    <p:sldLayoutId id="2147483664" r:id="rId17"/>
    <p:sldLayoutId id="2147483665" r:id="rId18"/>
    <p:sldLayoutId id="2147483671" r:id="rId19"/>
    <p:sldLayoutId id="21474836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886A5-7F6D-4D50-8DAF-40E6BE8ADE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495550" y="361950"/>
            <a:ext cx="7200900" cy="4000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2" name="Text Placeholder 3">
            <a:extLst>
              <a:ext uri="{FF2B5EF4-FFF2-40B4-BE49-F238E27FC236}">
                <a16:creationId xmlns:a16="http://schemas.microsoft.com/office/drawing/2014/main" id="{8DFF9FBE-A5EB-41D3-9272-417143156805}"/>
              </a:ext>
            </a:extLst>
          </p:cNvPr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630238" y="1343025"/>
            <a:ext cx="109378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0265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>
    <p:fade/>
  </p:transition>
  <p:hf hdr="0" dt="0"/>
  <p:txStyles>
    <p:titleStyle>
      <a:lvl1pPr algn="l" defTabSz="9318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500" kern="1200" cap="all" spc="-50" dirty="0">
          <a:ln w="3175">
            <a:noFill/>
          </a:ln>
          <a:solidFill>
            <a:schemeClr val="tx1"/>
          </a:solidFill>
          <a:latin typeface="+mj-lt"/>
          <a:ea typeface="+mn-ea"/>
          <a:cs typeface="Segoe UI" pitchFamily="34" charset="0"/>
        </a:defRPr>
      </a:lvl1pPr>
      <a:lvl2pPr algn="l" defTabSz="9318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panose="020B0604020202020204" pitchFamily="34" charset="0"/>
          <a:cs typeface="Segoe UI" panose="020B0502040204020203" pitchFamily="34" charset="0"/>
        </a:defRPr>
      </a:lvl2pPr>
      <a:lvl3pPr algn="l" defTabSz="9318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panose="020B0604020202020204" pitchFamily="34" charset="0"/>
          <a:cs typeface="Segoe UI" panose="020B0502040204020203" pitchFamily="34" charset="0"/>
        </a:defRPr>
      </a:lvl3pPr>
      <a:lvl4pPr algn="l" defTabSz="9318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panose="020B0604020202020204" pitchFamily="34" charset="0"/>
          <a:cs typeface="Segoe UI" panose="020B0502040204020203" pitchFamily="34" charset="0"/>
        </a:defRPr>
      </a:lvl4pPr>
      <a:lvl5pPr algn="l" defTabSz="9318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panose="020B0604020202020204" pitchFamily="34" charset="0"/>
          <a:cs typeface="Segoe UI" panose="020B0502040204020203" pitchFamily="34" charset="0"/>
        </a:defRPr>
      </a:lvl5pPr>
      <a:lvl6pPr marL="457200" algn="l" defTabSz="9318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panose="020B0604020202020204" pitchFamily="34" charset="0"/>
          <a:cs typeface="Segoe UI" panose="020B0502040204020203" pitchFamily="34" charset="0"/>
        </a:defRPr>
      </a:lvl6pPr>
      <a:lvl7pPr marL="914400" algn="l" defTabSz="9318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panose="020B0604020202020204" pitchFamily="34" charset="0"/>
          <a:cs typeface="Segoe UI" panose="020B0502040204020203" pitchFamily="34" charset="0"/>
        </a:defRPr>
      </a:lvl7pPr>
      <a:lvl8pPr marL="1371600" algn="l" defTabSz="9318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panose="020B0604020202020204" pitchFamily="34" charset="0"/>
          <a:cs typeface="Segoe UI" panose="020B0502040204020203" pitchFamily="34" charset="0"/>
        </a:defRPr>
      </a:lvl8pPr>
      <a:lvl9pPr marL="1828800" algn="l" defTabSz="9318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panose="020B0604020202020204" pitchFamily="34" charset="0"/>
          <a:cs typeface="Segoe UI" panose="020B0502040204020203" pitchFamily="34" charset="0"/>
        </a:defRPr>
      </a:lvl9pPr>
    </p:titleStyle>
    <p:bodyStyle>
      <a:lvl1pPr algn="l" defTabSz="931863" rtl="0" eaLnBrk="1" fontAlgn="base" hangingPunct="1">
        <a:spcBef>
          <a:spcPct val="0"/>
        </a:spcBef>
        <a:spcAft>
          <a:spcPts val="600"/>
        </a:spcAft>
        <a:buSzPct val="90000"/>
        <a:buFont typeface="Wingdings" panose="05000000000000000000" pitchFamily="2" charset="2"/>
        <a:defRPr sz="24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266700" indent="-266700" algn="l" defTabSz="931863" rtl="0" eaLnBrk="1" fontAlgn="base" hangingPunct="1">
        <a:spcBef>
          <a:spcPct val="0"/>
        </a:spcBef>
        <a:spcAft>
          <a:spcPts val="600"/>
        </a:spcAft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2pPr>
      <a:lvl3pPr marL="538163" indent="-271463" algn="l" defTabSz="931863" rtl="0" eaLnBrk="1" fontAlgn="base" hangingPunct="1">
        <a:spcBef>
          <a:spcPct val="0"/>
        </a:spcBef>
        <a:spcAft>
          <a:spcPts val="600"/>
        </a:spcAft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3pPr>
      <a:lvl4pPr algn="l" defTabSz="931863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SzPct val="90000"/>
        <a:buFont typeface="Wingdings" panose="05000000000000000000" pitchFamily="2" charset="2"/>
        <a:defRPr sz="2400" b="1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4pPr>
      <a:lvl5pPr algn="l" defTabSz="931863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SzPct val="90000"/>
        <a:buFont typeface="Wingdings" panose="05000000000000000000" pitchFamily="2" charset="2"/>
        <a:defRPr sz="2400" kern="1200">
          <a:solidFill>
            <a:srgbClr val="006992"/>
          </a:solidFill>
          <a:latin typeface="+mj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ctr" defTabSz="9327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r" defTabSz="9327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3274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ctr" defTabSz="93274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r" defTabSz="93274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3274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r" defTabSz="93274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3274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young woman in school uniform walks down a local street holding books and smiling. ">
            <a:extLst>
              <a:ext uri="{FF2B5EF4-FFF2-40B4-BE49-F238E27FC236}">
                <a16:creationId xmlns:a16="http://schemas.microsoft.com/office/drawing/2014/main" id="{2E05F95E-FC90-49A1-BDCE-1495FA5459A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7822" y="401702"/>
            <a:ext cx="4243415" cy="1807652"/>
          </a:xfrm>
          <a:ln>
            <a:solidFill>
              <a:schemeClr val="accent4"/>
            </a:solidFill>
          </a:ln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F55D39D-4330-4E8E-B926-BA30DC95D7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sz="4000">
                <a:solidFill>
                  <a:schemeClr val="accent1"/>
                </a:solidFill>
              </a:rPr>
              <a:t>prayer</a:t>
            </a:r>
          </a:p>
        </p:txBody>
      </p:sp>
      <p:pic>
        <p:nvPicPr>
          <p:cNvPr id="5" name="Picture Placeholder 4" descr="A young woman in a work helmet cutting a piece of timber in a workshop">
            <a:extLst>
              <a:ext uri="{FF2B5EF4-FFF2-40B4-BE49-F238E27FC236}">
                <a16:creationId xmlns:a16="http://schemas.microsoft.com/office/drawing/2014/main" id="{35A4F043-281C-4502-B495-845C29D2C6E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7821" y="4610882"/>
            <a:ext cx="4243415" cy="1807652"/>
          </a:xfrm>
          <a:ln>
            <a:solidFill>
              <a:schemeClr val="accent4"/>
            </a:solidFill>
          </a:ln>
        </p:spPr>
      </p:pic>
      <p:pic>
        <p:nvPicPr>
          <p:cNvPr id="4" name="Picture Placeholder 3" descr="A women stands in front of a large rainwater tank smiling.">
            <a:extLst>
              <a:ext uri="{FF2B5EF4-FFF2-40B4-BE49-F238E27FC236}">
                <a16:creationId xmlns:a16="http://schemas.microsoft.com/office/drawing/2014/main" id="{FE51D74D-2737-4D88-BB87-C890BDDDFC6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7821" y="2506292"/>
            <a:ext cx="4243415" cy="1807652"/>
          </a:xfrm>
        </p:spPr>
      </p:pic>
    </p:spTree>
    <p:extLst>
      <p:ext uri="{BB962C8B-B14F-4D97-AF65-F5344CB8AC3E}">
        <p14:creationId xmlns:p14="http://schemas.microsoft.com/office/powerpoint/2010/main" val="359745084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‘I will be with you,’ when you ask us to do courageous things.</a:t>
            </a:r>
          </a:p>
        </p:txBody>
      </p:sp>
      <p:pic>
        <p:nvPicPr>
          <p:cNvPr id="5" name="Picture Placeholder 4" descr="Two women stand in front of a rainwater tank. ">
            <a:extLst>
              <a:ext uri="{FF2B5EF4-FFF2-40B4-BE49-F238E27FC236}">
                <a16:creationId xmlns:a16="http://schemas.microsoft.com/office/drawing/2014/main" id="{B4682741-F083-4BE2-BBF9-406B392FAE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4109"/>
            <a:ext cx="12188825" cy="515389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85239-2222-4452-B672-8905116FF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5903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Through our prayer, fasting and almsgiving,</a:t>
            </a:r>
          </a:p>
        </p:txBody>
      </p:sp>
      <p:pic>
        <p:nvPicPr>
          <p:cNvPr id="6" name="Picture Placeholder 5" descr="An archbishop, two students and a Caritas Australia employee stand next to a Lent prayer display. ">
            <a:extLst>
              <a:ext uri="{FF2B5EF4-FFF2-40B4-BE49-F238E27FC236}">
                <a16:creationId xmlns:a16="http://schemas.microsoft.com/office/drawing/2014/main" id="{84242C23-E7C7-41B1-9565-E9F9BC7D00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/>
        </p:blipFill>
        <p:spPr>
          <a:xfrm>
            <a:off x="0" y="1704109"/>
            <a:ext cx="12188825" cy="515389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FBACF-2F80-4897-AEF8-F9A7AFFE2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5219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move us to act in the company of your Spirit,</a:t>
            </a:r>
          </a:p>
        </p:txBody>
      </p:sp>
      <p:pic>
        <p:nvPicPr>
          <p:cNvPr id="11" name="Picture Placeholder 10" descr="Two young children stand behind their cake stall with arms outstretched. ">
            <a:extLst>
              <a:ext uri="{FF2B5EF4-FFF2-40B4-BE49-F238E27FC236}">
                <a16:creationId xmlns:a16="http://schemas.microsoft.com/office/drawing/2014/main" id="{C2B2F427-888A-4045-8A55-C0E4A86F7C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>
          <a:xfrm rot="5400000">
            <a:off x="3516313" y="-1812925"/>
            <a:ext cx="5154612" cy="1218882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3D5296-1261-441C-889B-A2C08EA02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62997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showing compassion and acting for justice </a:t>
            </a:r>
          </a:p>
        </p:txBody>
      </p:sp>
      <p:pic>
        <p:nvPicPr>
          <p:cNvPr id="23" name="Picture Placeholder 22" descr="Students stand on a river bank collecting water in buckets. ">
            <a:extLst>
              <a:ext uri="{FF2B5EF4-FFF2-40B4-BE49-F238E27FC236}">
                <a16:creationId xmlns:a16="http://schemas.microsoft.com/office/drawing/2014/main" id="{4CD2CDB2-C874-495E-8E38-2E2198A4A5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4109"/>
            <a:ext cx="12188825" cy="515389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9F9462-A47C-4854-AE1A-6D439F1D6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7228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to renew the face of the Earth,</a:t>
            </a:r>
          </a:p>
        </p:txBody>
      </p:sp>
      <p:pic>
        <p:nvPicPr>
          <p:cNvPr id="6" name="Picture Placeholder 5" descr="A young woman holding a hoe while standing on a farm.">
            <a:extLst>
              <a:ext uri="{FF2B5EF4-FFF2-40B4-BE49-F238E27FC236}">
                <a16:creationId xmlns:a16="http://schemas.microsoft.com/office/drawing/2014/main" id="{F915F529-91B5-4282-B21D-5D80574A0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4109"/>
            <a:ext cx="12188825" cy="515389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B8DBB-539C-49DE-BB09-4E85E7EC6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2896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now and </a:t>
            </a:r>
            <a:r>
              <a:rPr lang="en-AU" i="1"/>
              <a:t>for all future generations.</a:t>
            </a:r>
          </a:p>
        </p:txBody>
      </p:sp>
      <p:pic>
        <p:nvPicPr>
          <p:cNvPr id="5" name="Picture Placeholder 4" descr="A mother and child sit on the floor of their home with colourful material and a woven rug behind them.">
            <a:extLst>
              <a:ext uri="{FF2B5EF4-FFF2-40B4-BE49-F238E27FC236}">
                <a16:creationId xmlns:a16="http://schemas.microsoft.com/office/drawing/2014/main" id="{DF59A676-359F-46FC-B810-2053B1BA5D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4109"/>
            <a:ext cx="12188825" cy="515389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945AEF-C66A-4AA0-B13C-E3CC994EE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7641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We ask this in Christ’s name. </a:t>
            </a:r>
          </a:p>
          <a:p>
            <a:r>
              <a:rPr lang="en-AU"/>
              <a:t>Amen.</a:t>
            </a:r>
          </a:p>
        </p:txBody>
      </p:sp>
      <p:pic>
        <p:nvPicPr>
          <p:cNvPr id="5" name="Picture Placeholder 4" descr="A young woman in school uniform walks down a local street holding books and smiling. ">
            <a:extLst>
              <a:ext uri="{FF2B5EF4-FFF2-40B4-BE49-F238E27FC236}">
                <a16:creationId xmlns:a16="http://schemas.microsoft.com/office/drawing/2014/main" id="{1020B8D6-6EB5-4401-BA3A-EB09097857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/>
        </p:blipFill>
        <p:spPr>
          <a:xfrm>
            <a:off x="0" y="1704109"/>
            <a:ext cx="12188825" cy="515389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EDA111-3DC3-47C8-B870-79DE47EA26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1421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04438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B4CEC04-6EDF-42FA-83AB-A1074AFF6053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88825" cy="1703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5A82B8-DEFC-4431-A8AB-4221BA0F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/>
              <a:t>PHOTO CREDITS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1420A-B4E5-444D-A85B-9EB92B80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1600" b="1" dirty="0"/>
              <a:t>Slides</a:t>
            </a:r>
          </a:p>
          <a:p>
            <a:pPr marL="0" indent="0">
              <a:buNone/>
            </a:pPr>
            <a:r>
              <a:rPr lang="en-AU" sz="1600" dirty="0"/>
              <a:t>Laura Womersley/Caritas Australia: 2, 6,10,15 </a:t>
            </a:r>
          </a:p>
          <a:p>
            <a:pPr marL="0" indent="0">
              <a:buNone/>
            </a:pPr>
            <a:r>
              <a:rPr lang="en-AU" sz="1600" dirty="0"/>
              <a:t>Richard Wainwright/Caritas Australia: 3, 4, 5, 8,16</a:t>
            </a:r>
          </a:p>
          <a:p>
            <a:pPr marL="0" indent="0">
              <a:buNone/>
            </a:pPr>
            <a:r>
              <a:rPr lang="en-AU" sz="1600" dirty="0"/>
              <a:t>Tim Lam/Caritas Australia: 7, 9, 14</a:t>
            </a:r>
          </a:p>
          <a:p>
            <a:pPr marL="0" indent="0">
              <a:buNone/>
            </a:pPr>
            <a:r>
              <a:rPr lang="en-AU" sz="1600" dirty="0"/>
              <a:t>Neil Helmore: 11</a:t>
            </a:r>
          </a:p>
          <a:p>
            <a:pPr marL="0" indent="0">
              <a:buNone/>
            </a:pPr>
            <a:r>
              <a:rPr lang="en-AU" sz="1600" dirty="0"/>
              <a:t>St Dominic’s School: 12</a:t>
            </a:r>
          </a:p>
          <a:p>
            <a:pPr marL="0" indent="0">
              <a:buNone/>
            </a:pPr>
            <a:r>
              <a:rPr lang="en-AU" sz="1600" dirty="0"/>
              <a:t>Andrea O’Connor: 13</a:t>
            </a:r>
          </a:p>
          <a:p>
            <a:pPr marL="0" indent="0">
              <a:buNone/>
            </a:pPr>
            <a:endParaRPr lang="en-AU" sz="1600" dirty="0"/>
          </a:p>
          <a:p>
            <a:pPr marL="0" indent="0">
              <a:buNone/>
            </a:pPr>
            <a:endParaRPr lang="en-AU" sz="1600" dirty="0"/>
          </a:p>
          <a:p>
            <a:pPr marL="0" indent="0">
              <a:buNone/>
            </a:pP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94712298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God of all hope,</a:t>
            </a:r>
          </a:p>
        </p:txBody>
      </p:sp>
      <p:pic>
        <p:nvPicPr>
          <p:cNvPr id="4" name="Picture Placeholder 3" descr="Five children in school uniform walk along a path holding hands.">
            <a:extLst>
              <a:ext uri="{FF2B5EF4-FFF2-40B4-BE49-F238E27FC236}">
                <a16:creationId xmlns:a16="http://schemas.microsoft.com/office/drawing/2014/main" id="{F03A9C0F-2D31-47F2-A1B3-233702B019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CDD23-6740-482B-85AF-C5561D1E8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7408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We pray for our world with all its beauty and need.</a:t>
            </a:r>
          </a:p>
        </p:txBody>
      </p:sp>
      <p:pic>
        <p:nvPicPr>
          <p:cNvPr id="4" name="Picture Placeholder 3" descr="An aerial view of a barangay in Quezon City, the Philippines. ">
            <a:extLst>
              <a:ext uri="{FF2B5EF4-FFF2-40B4-BE49-F238E27FC236}">
                <a16:creationId xmlns:a16="http://schemas.microsoft.com/office/drawing/2014/main" id="{E69ABE45-1201-44BE-B84F-71296EA40A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875EF-2540-40BD-AC2B-BC21DAC67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5651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We thank you for the love in our lives</a:t>
            </a:r>
          </a:p>
        </p:txBody>
      </p:sp>
      <p:pic>
        <p:nvPicPr>
          <p:cNvPr id="5" name="Picture Placeholder 4" descr="A young mother smiles to camera as she holds her sons. They are sitting on the floor of their small home. ">
            <a:extLst>
              <a:ext uri="{FF2B5EF4-FFF2-40B4-BE49-F238E27FC236}">
                <a16:creationId xmlns:a16="http://schemas.microsoft.com/office/drawing/2014/main" id="{8B32312F-68CC-4FA0-BCEE-C872D90681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DB8C3-01DD-4DA8-A38E-B6AFE2C21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1497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that is a mirror of your unending love.</a:t>
            </a:r>
          </a:p>
        </p:txBody>
      </p:sp>
      <p:pic>
        <p:nvPicPr>
          <p:cNvPr id="10" name="Picture Placeholder 9" descr="A young boy kisses his younger brother on the cheek in their small home. ">
            <a:extLst>
              <a:ext uri="{FF2B5EF4-FFF2-40B4-BE49-F238E27FC236}">
                <a16:creationId xmlns:a16="http://schemas.microsoft.com/office/drawing/2014/main" id="{A552478B-308F-4266-B685-B6F19F6E3F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42E93-1CB5-401A-855A-676CD9304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7069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May all creation know your compassion this Lent</a:t>
            </a:r>
          </a:p>
        </p:txBody>
      </p:sp>
      <p:pic>
        <p:nvPicPr>
          <p:cNvPr id="5" name="Picture Placeholder 4" descr="The rural lush and green Samoan landscape. ">
            <a:extLst>
              <a:ext uri="{FF2B5EF4-FFF2-40B4-BE49-F238E27FC236}">
                <a16:creationId xmlns:a16="http://schemas.microsoft.com/office/drawing/2014/main" id="{6E840463-FBA1-4EC3-ACC3-C1AE3FA347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EFCE8E-4E43-4B69-9D5A-F92B92511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0688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and may we take courage to share it, </a:t>
            </a:r>
          </a:p>
        </p:txBody>
      </p:sp>
      <p:pic>
        <p:nvPicPr>
          <p:cNvPr id="11" name="Picture Placeholder 10" descr="A young woman standing in a carpentry workshop.">
            <a:extLst>
              <a:ext uri="{FF2B5EF4-FFF2-40B4-BE49-F238E27FC236}">
                <a16:creationId xmlns:a16="http://schemas.microsoft.com/office/drawing/2014/main" id="{A7D8804C-DFB6-4970-9FA0-D56170641E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4109"/>
            <a:ext cx="12188825" cy="515389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4C659F-0EDD-457C-96D5-2755037B1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236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Seated on the floor of her small home, a young woman smiles to camera as she holds her homework and a pen. Her two young sons sleep on the floor in front of her. ">
            <a:extLst>
              <a:ext uri="{FF2B5EF4-FFF2-40B4-BE49-F238E27FC236}">
                <a16:creationId xmlns:a16="http://schemas.microsoft.com/office/drawing/2014/main" id="{23649A28-A825-44C6-A6CD-DBB7B9D1A9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1704109"/>
            <a:ext cx="12188825" cy="515389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especially with those who don’t have what they need.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8E1448-D935-40D3-A34F-15F91ABE7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7147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0F987-E1BF-4CB5-A8CE-54AC5D41EB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In our time, we hear the same words you spoke to Moses:</a:t>
            </a:r>
          </a:p>
        </p:txBody>
      </p:sp>
      <p:pic>
        <p:nvPicPr>
          <p:cNvPr id="4" name="Picture Placeholder 3" descr="The rural Malawi landscape with mountains in the distance.">
            <a:extLst>
              <a:ext uri="{FF2B5EF4-FFF2-40B4-BE49-F238E27FC236}">
                <a16:creationId xmlns:a16="http://schemas.microsoft.com/office/drawing/2014/main" id="{727F7906-CE7A-4367-995A-F6CCCF6196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2B18F-11A5-41B8-B291-CE63033CE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27" y="6126126"/>
            <a:ext cx="16151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0724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PC24 Coloou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762000"/>
      </a:accent1>
      <a:accent2>
        <a:srgbClr val="E5DBCB"/>
      </a:accent2>
      <a:accent3>
        <a:srgbClr val="2AA988"/>
      </a:accent3>
      <a:accent4>
        <a:srgbClr val="C1DBC1"/>
      </a:accent4>
      <a:accent5>
        <a:srgbClr val="5B9BD5"/>
      </a:accent5>
      <a:accent6>
        <a:srgbClr val="70AD47"/>
      </a:accent6>
      <a:hlink>
        <a:srgbClr val="0563C1"/>
      </a:hlink>
      <a:folHlink>
        <a:srgbClr val="2AA9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ritas">
  <a:themeElements>
    <a:clrScheme name="PC24 Coloou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762000"/>
      </a:accent1>
      <a:accent2>
        <a:srgbClr val="E5DBCB"/>
      </a:accent2>
      <a:accent3>
        <a:srgbClr val="2AA988"/>
      </a:accent3>
      <a:accent4>
        <a:srgbClr val="C1DBC1"/>
      </a:accent4>
      <a:accent5>
        <a:srgbClr val="5B9BD5"/>
      </a:accent5>
      <a:accent6>
        <a:srgbClr val="70AD47"/>
      </a:accent6>
      <a:hlink>
        <a:srgbClr val="0563C1"/>
      </a:hlink>
      <a:folHlink>
        <a:srgbClr val="2AA9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38100">
          <a:solidFill>
            <a:schemeClr val="accent4"/>
          </a:solidFill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400" dirty="0" err="1" smtClean="0"/>
        </a:defPPr>
      </a:lstStyle>
    </a:txDef>
  </a:objectDefaults>
  <a:extraClrSchemeLst/>
  <a:custClrLst>
    <a:custClr name="Dark Blue">
      <a:srgbClr val="006992"/>
    </a:custClr>
    <a:custClr name="Light Blue">
      <a:srgbClr val="3AA9DC"/>
    </a:custClr>
    <a:custClr name="Purple">
      <a:srgbClr val="652D90"/>
    </a:custClr>
    <a:custClr name="Pink">
      <a:srgbClr val="D169A0"/>
    </a:custClr>
    <a:custClr name="Green">
      <a:srgbClr val="57853B"/>
    </a:custClr>
    <a:custClr name="Teal">
      <a:srgbClr val="00AB9B"/>
    </a:custClr>
    <a:custClr name="Ochre">
      <a:srgbClr val="CE5C3C"/>
    </a:custClr>
    <a:custClr name="Gold">
      <a:srgbClr val="EAB724"/>
    </a:custClr>
  </a:custClrLst>
  <a:extLst>
    <a:ext uri="{05A4C25C-085E-4340-85A3-A5531E510DB2}">
      <thm15:themeFamily xmlns:thm15="http://schemas.microsoft.com/office/thememl/2012/main" name="Caritas Australia 2023_PPT_FULL_Final version.pot  -  Compatibility Mode" id="{1A1BB483-0458-44F4-98DE-C475A27B7FE7}" vid="{0597633C-9D83-4160-A4DB-0325031002A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2EFBF7EC79C4FB7EE1E2A7754B606" ma:contentTypeVersion="14" ma:contentTypeDescription="Create a new document." ma:contentTypeScope="" ma:versionID="4fde4e03348e5c0da803e16258c1db41">
  <xsd:schema xmlns:xsd="http://www.w3.org/2001/XMLSchema" xmlns:xs="http://www.w3.org/2001/XMLSchema" xmlns:p="http://schemas.microsoft.com/office/2006/metadata/properties" xmlns:ns2="a1240345-a333-43d4-bb17-215edb4655ec" xmlns:ns3="a74f41e8-2c9a-4a9a-8a86-1b2eca9cb15f" targetNamespace="http://schemas.microsoft.com/office/2006/metadata/properties" ma:root="true" ma:fieldsID="76e940e75a84b2a5d772b8bd1715a472" ns2:_="" ns3:_="">
    <xsd:import namespace="a1240345-a333-43d4-bb17-215edb4655ec"/>
    <xsd:import namespace="a74f41e8-2c9a-4a9a-8a86-1b2eca9cb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40345-a333-43d4-bb17-215edb4655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240345-a333-43d4-bb17-215edb4655ec">
      <Terms xmlns="http://schemas.microsoft.com/office/infopath/2007/PartnerControls"/>
    </lcf76f155ced4ddcb4097134ff3c332f>
    <TaxCatchAll xmlns="a74f41e8-2c9a-4a9a-8a86-1b2eca9cb15f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F28972-358B-4D81-B8B4-B20D934F2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240345-a333-43d4-bb17-215edb4655ec"/>
    <ds:schemaRef ds:uri="a74f41e8-2c9a-4a9a-8a86-1b2eca9cb1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916FA7-8987-42F7-BC82-CC8D03C1ABBD}">
  <ds:schemaRefs>
    <ds:schemaRef ds:uri="http://schemas.microsoft.com/office/2006/documentManagement/types"/>
    <ds:schemaRef ds:uri="a74f41e8-2c9a-4a9a-8a86-1b2eca9cb15f"/>
    <ds:schemaRef ds:uri="a1240345-a333-43d4-bb17-215edb4655ec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D895115-23F6-46E6-BA49-FDD11222C2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Widescreen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Segoe UI</vt:lpstr>
      <vt:lpstr>Wingdings</vt:lpstr>
      <vt:lpstr>Office Theme</vt:lpstr>
      <vt:lpstr>Caritas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Caritas Project Compassion Prayer 2024</dc:title>
  <dc:creator>Nicole Dobrohotoff</dc:creator>
  <cp:lastModifiedBy>Nicole Dobrohotoff</cp:lastModifiedBy>
  <cp:revision>2</cp:revision>
  <dcterms:created xsi:type="dcterms:W3CDTF">2023-10-05T03:07:08Z</dcterms:created>
  <dcterms:modified xsi:type="dcterms:W3CDTF">2023-11-10T01:31:13Z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0x010100DFB2EFBF7EC79C4FB7EE1E2A7754B606</vt:lpwstr>
  </property>
  <property fmtid="{D5CDD505-2E9C-101B-9397-08002B2CF9AE}" pid="3" name="MediaServiceImageTags">
    <vt:lpwstr/>
  </property>
</Properties>
</file>