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42"/>
  </p:notesMasterIdLst>
  <p:handoutMasterIdLst>
    <p:handoutMasterId r:id="rId43"/>
  </p:handoutMasterIdLst>
  <p:sldIdLst>
    <p:sldId id="461" r:id="rId5"/>
    <p:sldId id="464" r:id="rId6"/>
    <p:sldId id="474" r:id="rId7"/>
    <p:sldId id="411" r:id="rId8"/>
    <p:sldId id="526" r:id="rId9"/>
    <p:sldId id="466" r:id="rId10"/>
    <p:sldId id="423" r:id="rId11"/>
    <p:sldId id="527" r:id="rId12"/>
    <p:sldId id="415" r:id="rId13"/>
    <p:sldId id="429" r:id="rId14"/>
    <p:sldId id="472" r:id="rId15"/>
    <p:sldId id="445" r:id="rId16"/>
    <p:sldId id="517" r:id="rId17"/>
    <p:sldId id="514" r:id="rId18"/>
    <p:sldId id="515" r:id="rId19"/>
    <p:sldId id="523" r:id="rId20"/>
    <p:sldId id="528" r:id="rId21"/>
    <p:sldId id="426" r:id="rId22"/>
    <p:sldId id="529" r:id="rId23"/>
    <p:sldId id="459" r:id="rId24"/>
    <p:sldId id="428" r:id="rId25"/>
    <p:sldId id="413" r:id="rId26"/>
    <p:sldId id="533" r:id="rId27"/>
    <p:sldId id="418" r:id="rId28"/>
    <p:sldId id="454" r:id="rId29"/>
    <p:sldId id="532" r:id="rId30"/>
    <p:sldId id="475" r:id="rId31"/>
    <p:sldId id="478" r:id="rId32"/>
    <p:sldId id="524" r:id="rId33"/>
    <p:sldId id="525" r:id="rId34"/>
    <p:sldId id="470" r:id="rId35"/>
    <p:sldId id="424" r:id="rId36"/>
    <p:sldId id="519" r:id="rId37"/>
    <p:sldId id="530" r:id="rId38"/>
    <p:sldId id="521" r:id="rId39"/>
    <p:sldId id="531" r:id="rId40"/>
    <p:sldId id="516" r:id="rId41"/>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37"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Cox" initials="NC" lastIdx="25" clrIdx="0"/>
  <p:cmAuthor id="2" name="Patrice Moriarty" initials="PM" lastIdx="1" clrIdx="1"/>
  <p:cmAuthor id="3" name="Melissa Halliday" initials="MH" lastIdx="2" clrIdx="2"/>
  <p:cmAuthor id="4" name="D and M Halliday " initials="" lastIdx="10" clrIdx="3"/>
  <p:cmAuthor id="5" name="Guest User" initials="GU" lastIdx="2" clrIdx="4"/>
  <p:cmAuthor id="6" name="Nicole Dobrohotoff" initials="ND" lastIdx="4"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918A"/>
    <a:srgbClr val="000000"/>
    <a:srgbClr val="222222"/>
    <a:srgbClr val="E5DBCB"/>
    <a:srgbClr val="65B0A3"/>
    <a:srgbClr val="C4DDD8"/>
    <a:srgbClr val="0D2448"/>
    <a:srgbClr val="D76176"/>
    <a:srgbClr val="B5AF0B"/>
    <a:srgbClr val="D98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8" autoAdjust="0"/>
    <p:restoredTop sz="69304" autoAdjust="0"/>
  </p:normalViewPr>
  <p:slideViewPr>
    <p:cSldViewPr snapToObjects="1" showGuides="1">
      <p:cViewPr varScale="1">
        <p:scale>
          <a:sx n="83" d="100"/>
          <a:sy n="83" d="100"/>
        </p:scale>
        <p:origin x="970" y="77"/>
      </p:cViewPr>
      <p:guideLst>
        <p:guide orient="horz" pos="2795"/>
        <p:guide orient="horz" pos="4020"/>
        <p:guide pos="5337"/>
        <p:guide pos="7045"/>
      </p:guideLst>
    </p:cSldViewPr>
  </p:slideViewPr>
  <p:outlineViewPr>
    <p:cViewPr>
      <p:scale>
        <a:sx n="33" d="100"/>
        <a:sy n="33" d="100"/>
      </p:scale>
      <p:origin x="0" y="-4236"/>
    </p:cViewPr>
  </p:outlineViewPr>
  <p:notesTextViewPr>
    <p:cViewPr>
      <p:scale>
        <a:sx n="100" d="100"/>
        <a:sy n="100" d="100"/>
      </p:scale>
      <p:origin x="0" y="0"/>
    </p:cViewPr>
  </p:notesTextViewPr>
  <p:sorterViewPr>
    <p:cViewPr>
      <p:scale>
        <a:sx n="100" d="100"/>
        <a:sy n="100" d="100"/>
      </p:scale>
      <p:origin x="0" y="1408"/>
    </p:cViewPr>
  </p:sorterViewPr>
  <p:notesViewPr>
    <p:cSldViewPr snapToGrid="0" snapToObjects="1" showGuides="1">
      <p:cViewPr varScale="1">
        <p:scale>
          <a:sx n="85" d="100"/>
          <a:sy n="85" d="100"/>
        </p:scale>
        <p:origin x="-3834"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8A7C48E9-2B28-5D4E-82F4-795B3652695B}" type="datetimeFigureOut">
              <a:rPr lang="en-US" smtClean="0"/>
              <a:t>3/29/2023</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3A601E1-AFEE-AA40-B9D6-E7C3110FECAB}" type="datetimeFigureOut">
              <a:rPr lang="en-US" smtClean="0"/>
              <a:t>3/29/2023</a:t>
            </a:fld>
            <a:endParaRPr lang="en-US"/>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webteam@caritas.org.a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ssuu.com/diomn/docs/aurora_august_2021_web"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ssuu.com/diomn/docs/aurora_august_2021_web"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ssuu.com/diomn/docs/aurora_august_2021_web"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nfccc.int/process/the-paris-agreement/status-of-ratific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nfccc.int/process-and-meetings/the-paris-agreement/the-paris-agreemen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reconciliation.org.au/reconciliation-action-pla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vatican.va/roman_curia/pontifical_councils/justpeace/documents/rc_pc_justpeace_doc_20060526_compendio-dott-soc_en.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caritas.org.au/docs/default-source/secondary-school-resources/sdg-posters.pdf?sfvrsn=379b6e21_4?Download=true" TargetMode="External"/><Relationship Id="rId4" Type="http://schemas.openxmlformats.org/officeDocument/2006/relationships/hyperlink" Target="https://www.caritas.org.au/docs/default-source/secondary-school-resources/caritas-sdgs-and-csts.zip?sfvrsn=602d9f20_6?Download=tru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aboriginalcarbonfoundation.com/corporate-service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2.vatican.va/content/francesco/en/audiences/2014/documents/papa-francesco_20140521_udienza-general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v8unGCTWUW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US" b="1" dirty="0">
                <a:latin typeface="Arial"/>
                <a:cs typeface="Arial"/>
              </a:rPr>
              <a:t>Copyright notice:</a:t>
            </a:r>
          </a:p>
          <a:p>
            <a:endParaRPr lang="en-US" b="1" dirty="0">
              <a:latin typeface="Arial"/>
              <a:cs typeface="Arial"/>
            </a:endParaRPr>
          </a:p>
          <a:p>
            <a:r>
              <a:rPr lang="en-US" b="1" dirty="0">
                <a:latin typeface="Arial"/>
                <a:cs typeface="Arial"/>
              </a:rPr>
              <a:t>Use of website materials </a:t>
            </a:r>
          </a:p>
          <a:p>
            <a:pPr rtl="0" fontAlgn="base"/>
            <a:r>
              <a:rPr lang="en-US" dirty="0">
                <a:latin typeface="Arial"/>
                <a:cs typeface="Arial"/>
              </a:rPr>
              <a:t>Use of material on this site for educational purposes is encouraged. Caritas Australia gives permission for articles, illustrations and other materials to be reproduced for educational purposes or personal use, provided the information is not changed, and that the source is acknowledged appropriately. Use of material on this website for purposes other than educational or personal use must have prior </a:t>
            </a:r>
            <a:r>
              <a:rPr lang="en-US" dirty="0" err="1">
                <a:latin typeface="Arial"/>
                <a:cs typeface="Arial"/>
              </a:rPr>
              <a:t>authorisation</a:t>
            </a:r>
            <a:r>
              <a:rPr lang="en-US" dirty="0">
                <a:latin typeface="Arial"/>
                <a:cs typeface="Arial"/>
              </a:rPr>
              <a:t> from </a:t>
            </a:r>
            <a:r>
              <a:rPr lang="en-US" sz="1200" b="0" i="0" u="sng" strike="noStrike" kern="1200" dirty="0">
                <a:solidFill>
                  <a:schemeClr val="tx1"/>
                </a:solidFill>
                <a:effectLst/>
                <a:latin typeface="+mn-lt"/>
                <a:ea typeface="+mn-ea"/>
                <a:cs typeface="+mn-cs"/>
                <a:hlinkClick r:id="rId3"/>
              </a:rPr>
              <a:t>Caritas Australia's </a:t>
            </a:r>
            <a:r>
              <a:rPr lang="en-US" sz="1200" b="0" i="0" u="sng" strike="noStrike" kern="1200" dirty="0" err="1">
                <a:solidFill>
                  <a:schemeClr val="tx1"/>
                </a:solidFill>
                <a:effectLst/>
                <a:latin typeface="+mn-lt"/>
                <a:ea typeface="+mn-ea"/>
                <a:cs typeface="+mn-cs"/>
                <a:hlinkClick r:id="rId3"/>
              </a:rPr>
              <a:t>webteam</a:t>
            </a:r>
            <a:r>
              <a:rPr lang="en-US" sz="1200" b="0" i="0" u="none" strike="noStrike" kern="1200" dirty="0">
                <a:solidFill>
                  <a:schemeClr val="tx1"/>
                </a:solidFill>
                <a:effectLst/>
                <a:latin typeface="+mn-lt"/>
                <a:ea typeface="+mn-ea"/>
                <a:cs typeface="+mn-cs"/>
              </a:rPr>
              <a:t> (webteam@caritas.org.au)</a:t>
            </a:r>
            <a:br>
              <a:rPr lang="en-US" dirty="0">
                <a:latin typeface="Arial"/>
                <a:cs typeface="Arial"/>
              </a:rPr>
            </a:br>
            <a:endParaRPr lang="en-US" dirty="0">
              <a:latin typeface="Arial"/>
              <a:cs typeface="Arial"/>
            </a:endParaRPr>
          </a:p>
          <a:p>
            <a:r>
              <a:rPr lang="en-US" b="1" dirty="0">
                <a:latin typeface="Arial"/>
                <a:cs typeface="Arial"/>
              </a:rPr>
              <a:t>Permissions </a:t>
            </a:r>
          </a:p>
          <a:p>
            <a:r>
              <a:rPr lang="en-US" dirty="0">
                <a:latin typeface="Arial"/>
                <a:cs typeface="Arial"/>
              </a:rPr>
              <a:t>In some cases the copyright for text or images on this site may held by someone other than Caritas Australia. All rights are reserved on such material and permission to use them must be requested from the copyright owner. The source of this material is indicated on the relevant sections of the site. </a:t>
            </a:r>
          </a:p>
          <a:p>
            <a:r>
              <a:rPr lang="en-US" dirty="0">
                <a:latin typeface="Arial"/>
                <a:cs typeface="Arial"/>
              </a:rPr>
              <a:t>Photos without a specified photo credit are the property of Caritas Australia or the international partners of the Caritas network. </a:t>
            </a:r>
            <a:br>
              <a:rPr lang="en-US" dirty="0">
                <a:latin typeface="Arial"/>
                <a:cs typeface="Arial"/>
              </a:rPr>
            </a:br>
            <a:endParaRPr lang="en-US" dirty="0">
              <a:latin typeface="Arial"/>
              <a:cs typeface="Arial"/>
            </a:endParaRPr>
          </a:p>
          <a:p>
            <a:r>
              <a:rPr lang="en-US" b="1" dirty="0">
                <a:latin typeface="Arial"/>
                <a:cs typeface="Arial"/>
              </a:rPr>
              <a:t>Our logo</a:t>
            </a:r>
            <a:r>
              <a:rPr lang="en-US" dirty="0">
                <a:latin typeface="Arial"/>
                <a:cs typeface="Arial"/>
              </a:rPr>
              <a:t> </a:t>
            </a:r>
          </a:p>
          <a:p>
            <a:r>
              <a:rPr lang="en-US" dirty="0">
                <a:latin typeface="Arial"/>
                <a:cs typeface="Arial"/>
              </a:rPr>
              <a:t>The Caritas Australia logo must not be downloaded, copied and or used for any purpose without the expressed permission of Caritas Australia. Please contact Caritas Australia's web team [mailto:webteam@caritas.org.au] for any further information that you may require about using content from this website. </a:t>
            </a:r>
          </a:p>
          <a:p>
            <a:endParaRPr lang="en-US" dirty="0">
              <a:latin typeface="Arial"/>
              <a:cs typeface="Arial"/>
            </a:endParaRPr>
          </a:p>
          <a:p>
            <a:r>
              <a:rPr lang="en-US" b="1" dirty="0">
                <a:latin typeface="Arial"/>
                <a:cs typeface="Arial"/>
              </a:rPr>
              <a:t>Links to external sites </a:t>
            </a:r>
          </a:p>
          <a:p>
            <a:r>
              <a:rPr lang="en-US" dirty="0">
                <a:latin typeface="Arial"/>
                <a:cs typeface="Arial"/>
              </a:rPr>
              <a:t>This site contains links to external web sites. Caritas Australia takes no responsibility for the content of such sites, nor do links to such sites imply endorsement of the views expressed therein. External links are provided for informational purposes only. </a:t>
            </a:r>
          </a:p>
          <a:p>
            <a:endParaRPr lang="en-US" dirty="0">
              <a:cs typeface="Calibri"/>
            </a:endParaRPr>
          </a:p>
          <a:p>
            <a:endParaRPr lang="en-US" dirty="0">
              <a:cs typeface="Calibri"/>
            </a:endParaRPr>
          </a:p>
          <a:p>
            <a:endParaRPr lang="en-US"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83678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Additional Resources:</a:t>
            </a:r>
          </a:p>
          <a:p>
            <a:endParaRPr lang="en-AU" dirty="0"/>
          </a:p>
          <a:p>
            <a:r>
              <a:rPr lang="en-AU" sz="1200" b="0" i="0" u="none" strike="noStrike" kern="1200" dirty="0">
                <a:solidFill>
                  <a:schemeClr val="tx1"/>
                </a:solidFill>
                <a:effectLst/>
                <a:latin typeface="+mn-lt"/>
                <a:ea typeface="+mn-ea"/>
                <a:cs typeface="+mn-cs"/>
              </a:rPr>
              <a:t>Kimberley Land Council – Carbon Farming 2:04</a:t>
            </a:r>
          </a:p>
          <a:p>
            <a:r>
              <a:rPr lang="en-AU" dirty="0"/>
              <a:t>https://</a:t>
            </a:r>
            <a:r>
              <a:rPr lang="en-AU" dirty="0" err="1"/>
              <a:t>www.youtube.com</a:t>
            </a:r>
            <a:r>
              <a:rPr lang="en-AU" dirty="0"/>
              <a:t>/</a:t>
            </a:r>
            <a:r>
              <a:rPr lang="en-AU" dirty="0" err="1"/>
              <a:t>watch?v</a:t>
            </a:r>
            <a:r>
              <a:rPr lang="en-AU" dirty="0"/>
              <a:t>=</a:t>
            </a:r>
            <a:r>
              <a:rPr lang="en-AU" dirty="0" err="1"/>
              <a:t>cumdFfhUkWY&amp;index</a:t>
            </a:r>
            <a:r>
              <a:rPr lang="en-AU" dirty="0"/>
              <a:t>=3&amp;list=UUHvRp3aFsc3oysJ0ciaac9A</a:t>
            </a:r>
          </a:p>
          <a:p>
            <a:endParaRPr lang="en-AU" b="1" dirty="0"/>
          </a:p>
          <a:p>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11</a:t>
            </a:fld>
            <a:endParaRPr lang="en-US"/>
          </a:p>
        </p:txBody>
      </p:sp>
    </p:spTree>
    <p:extLst>
      <p:ext uri="{BB962C8B-B14F-4D97-AF65-F5344CB8AC3E}">
        <p14:creationId xmlns:p14="http://schemas.microsoft.com/office/powerpoint/2010/main" val="429263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1" dirty="0"/>
              <a:t>Source:</a:t>
            </a:r>
          </a:p>
          <a:p>
            <a:r>
              <a:rPr lang="en-AU" dirty="0"/>
              <a:t>Aboriginal Carbon Foundation</a:t>
            </a:r>
          </a:p>
          <a:p>
            <a:r>
              <a:rPr lang="en-AU" dirty="0"/>
              <a:t>http://</a:t>
            </a:r>
            <a:r>
              <a:rPr lang="en-AU" dirty="0" err="1"/>
              <a:t>aboriginalcarbonfoundation.com</a:t>
            </a: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12</a:t>
            </a:fld>
            <a:endParaRPr lang="en-US"/>
          </a:p>
        </p:txBody>
      </p:sp>
    </p:spTree>
    <p:extLst>
      <p:ext uri="{BB962C8B-B14F-4D97-AF65-F5344CB8AC3E}">
        <p14:creationId xmlns:p14="http://schemas.microsoft.com/office/powerpoint/2010/main" val="325620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Additional Resources:</a:t>
            </a:r>
          </a:p>
          <a:p>
            <a:r>
              <a:rPr lang="en-AU" dirty="0"/>
              <a:t>Carbon Farming Song/video: Carbon Resolution</a:t>
            </a:r>
          </a:p>
          <a:p>
            <a:r>
              <a:rPr lang="en-AU" dirty="0"/>
              <a:t>https://</a:t>
            </a:r>
            <a:r>
              <a:rPr lang="en-AU" dirty="0" err="1"/>
              <a:t>www.youtube.com</a:t>
            </a:r>
            <a:r>
              <a:rPr lang="en-AU" dirty="0"/>
              <a:t>/</a:t>
            </a:r>
            <a:r>
              <a:rPr lang="en-AU" dirty="0" err="1"/>
              <a:t>watch?v</a:t>
            </a:r>
            <a:r>
              <a:rPr lang="en-AU" dirty="0"/>
              <a:t>=4dTfyZ6F0-A</a:t>
            </a:r>
          </a:p>
          <a:p>
            <a:endParaRPr lang="en-AU" dirty="0"/>
          </a:p>
          <a:p>
            <a:r>
              <a:rPr lang="en-AU" sz="1200" b="0" i="0" u="none" strike="noStrike" kern="1200" dirty="0">
                <a:solidFill>
                  <a:schemeClr val="tx1"/>
                </a:solidFill>
                <a:effectLst/>
                <a:latin typeface="+mn-lt"/>
                <a:ea typeface="+mn-ea"/>
                <a:cs typeface="+mn-cs"/>
              </a:rPr>
              <a:t>Kimberley Land Council – Carbon Farming</a:t>
            </a:r>
          </a:p>
          <a:p>
            <a:r>
              <a:rPr lang="en-AU" dirty="0"/>
              <a:t>https://</a:t>
            </a:r>
            <a:r>
              <a:rPr lang="en-AU" dirty="0" err="1"/>
              <a:t>www.youtube.com</a:t>
            </a:r>
            <a:r>
              <a:rPr lang="en-AU" dirty="0"/>
              <a:t>/</a:t>
            </a:r>
            <a:r>
              <a:rPr lang="en-AU" dirty="0" err="1"/>
              <a:t>watch?v</a:t>
            </a:r>
            <a:r>
              <a:rPr lang="en-AU" dirty="0"/>
              <a:t>=</a:t>
            </a:r>
            <a:r>
              <a:rPr lang="en-AU" dirty="0" err="1"/>
              <a:t>cumdFfhUkWY&amp;index</a:t>
            </a:r>
            <a:r>
              <a:rPr lang="en-AU" dirty="0"/>
              <a:t>=3&amp;list=UUHvRp3aFsc3oysJ0ciaac9A</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Teachers can read more</a:t>
            </a:r>
            <a:r>
              <a:rPr lang="en-US" baseline="0" dirty="0"/>
              <a:t> in </a:t>
            </a:r>
            <a:r>
              <a:rPr lang="en-US" dirty="0"/>
              <a:t>‘A partnership that pays-off’</a:t>
            </a:r>
            <a:r>
              <a:rPr lang="en-US" baseline="0" dirty="0"/>
              <a:t> article f</a:t>
            </a:r>
            <a:r>
              <a:rPr lang="en-US" dirty="0"/>
              <a:t>irst published in </a:t>
            </a:r>
            <a:r>
              <a:rPr lang="en-US" dirty="0">
                <a:hlinkClick r:id="rId3"/>
              </a:rPr>
              <a:t>Aurora Magazine</a:t>
            </a:r>
            <a:r>
              <a:rPr lang="en-US" dirty="0"/>
              <a:t>, August 2021.</a:t>
            </a:r>
          </a:p>
          <a:p>
            <a:r>
              <a:rPr lang="en-US" dirty="0"/>
              <a:t>https://issuu.com/diomn/docs/aurora_august_2021_web  </a:t>
            </a:r>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13</a:t>
            </a:fld>
            <a:endParaRPr lang="en-AU" dirty="0"/>
          </a:p>
        </p:txBody>
      </p:sp>
    </p:spTree>
    <p:extLst>
      <p:ext uri="{BB962C8B-B14F-4D97-AF65-F5344CB8AC3E}">
        <p14:creationId xmlns:p14="http://schemas.microsoft.com/office/powerpoint/2010/main" val="269230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 partnership that pays-off’</a:t>
            </a:r>
            <a:r>
              <a:rPr lang="en-US" baseline="0" dirty="0"/>
              <a:t> article f</a:t>
            </a:r>
            <a:r>
              <a:rPr lang="en-US" dirty="0"/>
              <a:t>irst published in </a:t>
            </a:r>
            <a:r>
              <a:rPr lang="en-US" dirty="0">
                <a:hlinkClick r:id="rId3"/>
              </a:rPr>
              <a:t>Aurora Magazine</a:t>
            </a:r>
            <a:r>
              <a:rPr lang="en-US" dirty="0"/>
              <a:t>, August 2021.</a:t>
            </a:r>
          </a:p>
          <a:p>
            <a:r>
              <a:rPr lang="en-US" dirty="0"/>
              <a:t>https://issuu.com/diomn/docs/aurora_august_2021_web  </a:t>
            </a:r>
          </a:p>
          <a:p>
            <a:endParaRPr lang="en-US" dirty="0"/>
          </a:p>
        </p:txBody>
      </p:sp>
      <p:sp>
        <p:nvSpPr>
          <p:cNvPr id="4" name="Slide Number Placeholder 3"/>
          <p:cNvSpPr>
            <a:spLocks noGrp="1"/>
          </p:cNvSpPr>
          <p:nvPr>
            <p:ph type="sldNum" sz="quarter" idx="5"/>
          </p:nvPr>
        </p:nvSpPr>
        <p:spPr/>
        <p:txBody>
          <a:bodyPr/>
          <a:lstStyle/>
          <a:p>
            <a:fld id="{E11F737D-84AB-4399-9DE3-748B081B038D}" type="slidenum">
              <a:rPr lang="en-AU" smtClean="0"/>
              <a:t>14</a:t>
            </a:fld>
            <a:endParaRPr lang="en-AU" dirty="0"/>
          </a:p>
        </p:txBody>
      </p:sp>
    </p:spTree>
    <p:extLst>
      <p:ext uri="{BB962C8B-B14F-4D97-AF65-F5344CB8AC3E}">
        <p14:creationId xmlns:p14="http://schemas.microsoft.com/office/powerpoint/2010/main" val="269230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 partnership that pays-off’</a:t>
            </a:r>
            <a:r>
              <a:rPr lang="en-US" baseline="0" dirty="0"/>
              <a:t> article f</a:t>
            </a:r>
            <a:r>
              <a:rPr lang="en-US" dirty="0"/>
              <a:t>irst published in </a:t>
            </a:r>
            <a:r>
              <a:rPr lang="en-US" dirty="0">
                <a:hlinkClick r:id="rId3"/>
              </a:rPr>
              <a:t>Aurora Magazine</a:t>
            </a:r>
            <a:r>
              <a:rPr lang="en-US" dirty="0"/>
              <a:t>, August 2021.</a:t>
            </a:r>
          </a:p>
          <a:p>
            <a:r>
              <a:rPr lang="en-US" dirty="0"/>
              <a:t>https://issuu.com/diomn/docs/aurora_august_2021_web  </a:t>
            </a:r>
            <a:endParaRPr lang="en-AU" dirty="0"/>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15</a:t>
            </a:fld>
            <a:endParaRPr lang="en-AU" dirty="0"/>
          </a:p>
        </p:txBody>
      </p:sp>
    </p:spTree>
    <p:extLst>
      <p:ext uri="{BB962C8B-B14F-4D97-AF65-F5344CB8AC3E}">
        <p14:creationId xmlns:p14="http://schemas.microsoft.com/office/powerpoint/2010/main" val="269230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1" dirty="0"/>
              <a:t>Source:</a:t>
            </a:r>
          </a:p>
          <a:p>
            <a:r>
              <a:rPr lang="en-AU" dirty="0"/>
              <a:t>Aboriginal Carbon Foundation</a:t>
            </a:r>
          </a:p>
          <a:p>
            <a:r>
              <a:rPr lang="en-AU" dirty="0"/>
              <a:t>http://</a:t>
            </a:r>
            <a:r>
              <a:rPr lang="en-AU" dirty="0" err="1"/>
              <a:t>aboriginalcarbonfoundation.com</a:t>
            </a: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16</a:t>
            </a:fld>
            <a:endParaRPr lang="en-US"/>
          </a:p>
        </p:txBody>
      </p:sp>
    </p:spTree>
    <p:extLst>
      <p:ext uri="{BB962C8B-B14F-4D97-AF65-F5344CB8AC3E}">
        <p14:creationId xmlns:p14="http://schemas.microsoft.com/office/powerpoint/2010/main" val="3777762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a:t>Source:</a:t>
            </a:r>
            <a:r>
              <a:rPr lang="en-AU" baseline="0" dirty="0"/>
              <a:t> https://</a:t>
            </a:r>
            <a:r>
              <a:rPr lang="en-AU" baseline="0" dirty="0" err="1"/>
              <a:t>www.abcfoundation.org.au</a:t>
            </a:r>
            <a:r>
              <a:rPr lang="en-AU" baseline="0" dirty="0"/>
              <a:t>/media-release-aboriginal-carbon-fund</a:t>
            </a: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17</a:t>
            </a:fld>
            <a:endParaRPr lang="en-US"/>
          </a:p>
        </p:txBody>
      </p:sp>
    </p:spTree>
    <p:extLst>
      <p:ext uri="{BB962C8B-B14F-4D97-AF65-F5344CB8AC3E}">
        <p14:creationId xmlns:p14="http://schemas.microsoft.com/office/powerpoint/2010/main" val="389786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sz="1200" b="1" i="0" u="none" kern="1200" dirty="0">
                <a:solidFill>
                  <a:schemeClr val="tx1"/>
                </a:solidFill>
                <a:effectLst/>
                <a:latin typeface="+mn-lt"/>
                <a:ea typeface="+mn-ea"/>
                <a:cs typeface="+mn-cs"/>
              </a:rPr>
              <a:t>Sources:</a:t>
            </a:r>
          </a:p>
          <a:p>
            <a:r>
              <a:rPr lang="en-AU" sz="1200" b="0" i="0" u="none" kern="1200" dirty="0">
                <a:solidFill>
                  <a:schemeClr val="tx1"/>
                </a:solidFill>
                <a:effectLst/>
                <a:latin typeface="+mn-lt"/>
                <a:ea typeface="+mn-ea"/>
                <a:cs typeface="+mn-cs"/>
              </a:rPr>
              <a:t>An</a:t>
            </a:r>
            <a:r>
              <a:rPr lang="en-AU" sz="1200" b="0" i="0" u="none" kern="1200" baseline="0" dirty="0">
                <a:solidFill>
                  <a:schemeClr val="tx1"/>
                </a:solidFill>
                <a:effectLst/>
                <a:latin typeface="+mn-lt"/>
                <a:ea typeface="+mn-ea"/>
                <a:cs typeface="+mn-cs"/>
              </a:rPr>
              <a:t> Indigenous ‘right way’ environmental, social and cultural core-benefits verification standard.</a:t>
            </a:r>
          </a:p>
          <a:p>
            <a:r>
              <a:rPr lang="en-AU" sz="1200" b="0" i="0" u="none" kern="1200" baseline="0" dirty="0">
                <a:solidFill>
                  <a:schemeClr val="tx1"/>
                </a:solidFill>
                <a:effectLst/>
                <a:latin typeface="+mn-lt"/>
                <a:ea typeface="+mn-ea"/>
                <a:cs typeface="+mn-cs"/>
              </a:rPr>
              <a:t>Lisa McMurray, Rowan Foley and Carl O’Sullivan </a:t>
            </a:r>
          </a:p>
          <a:p>
            <a:endParaRPr lang="en-AU" sz="1200" b="0" i="0" u="none" kern="1200" baseline="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hlinkClick r:id="rId3"/>
              </a:rPr>
              <a:t>https://unfccc.int/process/the-paris-agreement/status-of-ratification</a:t>
            </a:r>
            <a:endParaRPr lang="en-AU" sz="1200" b="0" i="0" u="none" kern="1200" baseline="0" dirty="0">
              <a:solidFill>
                <a:schemeClr val="tx1"/>
              </a:solidFill>
              <a:effectLst/>
              <a:latin typeface="+mn-lt"/>
              <a:ea typeface="+mn-ea"/>
              <a:cs typeface="+mn-cs"/>
            </a:endParaRPr>
          </a:p>
          <a:p>
            <a:endParaRPr lang="en-AU" sz="1200" b="0" i="0" u="none" kern="1200" baseline="0" dirty="0">
              <a:solidFill>
                <a:schemeClr val="tx1"/>
              </a:solidFill>
              <a:effectLst/>
              <a:latin typeface="+mn-lt"/>
              <a:ea typeface="+mn-ea"/>
              <a:cs typeface="+mn-cs"/>
            </a:endParaRPr>
          </a:p>
          <a:p>
            <a:endParaRPr lang="en-AU" sz="1200" b="0" i="0" u="none" kern="1200" dirty="0">
              <a:solidFill>
                <a:schemeClr val="tx1"/>
              </a:solidFill>
              <a:effectLst/>
              <a:latin typeface="+mn-lt"/>
              <a:ea typeface="+mn-ea"/>
              <a:cs typeface="+mn-cs"/>
            </a:endParaRPr>
          </a:p>
          <a:p>
            <a:endParaRPr lang="en-AU"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0689D6-08F4-9246-8340-6E1C330F9F5D}" type="slidenum">
              <a:rPr lang="en-US" smtClean="0"/>
              <a:t>18</a:t>
            </a:fld>
            <a:endParaRPr lang="en-US"/>
          </a:p>
        </p:txBody>
      </p:sp>
    </p:spTree>
    <p:extLst>
      <p:ext uri="{BB962C8B-B14F-4D97-AF65-F5344CB8AC3E}">
        <p14:creationId xmlns:p14="http://schemas.microsoft.com/office/powerpoint/2010/main" val="4125395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a:t>
            </a:r>
            <a:endParaRPr lang="en-AU" dirty="0">
              <a:hlinkClick r:id="rId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hlinkClick r:id="rId3"/>
              </a:rPr>
              <a:t>https://unfccc.int/process-and-meetings/the-paris-agreement/the-paris-agreement</a:t>
            </a:r>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19</a:t>
            </a:fld>
            <a:endParaRPr lang="en-US"/>
          </a:p>
        </p:txBody>
      </p:sp>
    </p:spTree>
    <p:extLst>
      <p:ext uri="{BB962C8B-B14F-4D97-AF65-F5344CB8AC3E}">
        <p14:creationId xmlns:p14="http://schemas.microsoft.com/office/powerpoint/2010/main" val="1408293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20</a:t>
            </a:fld>
            <a:endParaRPr lang="en-US"/>
          </a:p>
        </p:txBody>
      </p:sp>
    </p:spTree>
    <p:extLst>
      <p:ext uri="{BB962C8B-B14F-4D97-AF65-F5344CB8AC3E}">
        <p14:creationId xmlns:p14="http://schemas.microsoft.com/office/powerpoint/2010/main" val="53957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548794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sz="1200" b="1" i="0" u="none" kern="1200" dirty="0">
                <a:solidFill>
                  <a:schemeClr val="tx1"/>
                </a:solidFill>
                <a:effectLst/>
                <a:latin typeface="+mn-lt"/>
                <a:ea typeface="+mn-ea"/>
                <a:cs typeface="+mn-cs"/>
              </a:rPr>
              <a:t>Source:</a:t>
            </a:r>
          </a:p>
          <a:p>
            <a:r>
              <a:rPr lang="en-AU" sz="1200" b="0" i="0" u="none" kern="1200" dirty="0">
                <a:solidFill>
                  <a:schemeClr val="tx1"/>
                </a:solidFill>
                <a:effectLst/>
                <a:latin typeface="+mn-lt"/>
                <a:ea typeface="+mn-ea"/>
                <a:cs typeface="+mn-cs"/>
              </a:rPr>
              <a:t>An</a:t>
            </a:r>
            <a:r>
              <a:rPr lang="en-AU" sz="1200" b="0" i="0" u="none" kern="1200" baseline="0" dirty="0">
                <a:solidFill>
                  <a:schemeClr val="tx1"/>
                </a:solidFill>
                <a:effectLst/>
                <a:latin typeface="+mn-lt"/>
                <a:ea typeface="+mn-ea"/>
                <a:cs typeface="+mn-cs"/>
              </a:rPr>
              <a:t> Indigenous ‘right way’ environmental, social and cultural core-benefits verification standard.</a:t>
            </a:r>
          </a:p>
          <a:p>
            <a:r>
              <a:rPr lang="en-AU" sz="1200" b="0" i="0" u="none" kern="1200" baseline="0" dirty="0">
                <a:solidFill>
                  <a:schemeClr val="tx1"/>
                </a:solidFill>
                <a:effectLst/>
                <a:latin typeface="+mn-lt"/>
                <a:ea typeface="+mn-ea"/>
                <a:cs typeface="+mn-cs"/>
              </a:rPr>
              <a:t>Lisa McMurray, Rowan Foley and Carl O’Sullivan </a:t>
            </a:r>
          </a:p>
          <a:p>
            <a:endParaRPr lang="en-AU" sz="1200" b="0" i="0" u="none" kern="1200" baseline="0" dirty="0">
              <a:solidFill>
                <a:schemeClr val="tx1"/>
              </a:solidFill>
              <a:effectLst/>
              <a:latin typeface="+mn-lt"/>
              <a:ea typeface="+mn-ea"/>
              <a:cs typeface="+mn-cs"/>
            </a:endParaRPr>
          </a:p>
          <a:p>
            <a:r>
              <a:rPr lang="en-AU" sz="1200" b="1" i="0" u="none" kern="1200" baseline="0" dirty="0">
                <a:solidFill>
                  <a:schemeClr val="tx1"/>
                </a:solidFill>
                <a:effectLst/>
                <a:latin typeface="+mn-lt"/>
                <a:ea typeface="+mn-ea"/>
                <a:cs typeface="+mn-cs"/>
              </a:rPr>
              <a:t>Note: </a:t>
            </a:r>
          </a:p>
          <a:p>
            <a:r>
              <a:rPr lang="en-AU" sz="1200" b="0" i="0" u="none" kern="1200" baseline="0" dirty="0">
                <a:solidFill>
                  <a:schemeClr val="tx1"/>
                </a:solidFill>
                <a:effectLst/>
                <a:latin typeface="+mn-lt"/>
                <a:ea typeface="+mn-ea"/>
                <a:cs typeface="+mn-cs"/>
              </a:rPr>
              <a:t>Reconciliation Action Plans (RAP) </a:t>
            </a:r>
            <a:r>
              <a:rPr lang="en-AU" sz="1200" b="0" i="0" u="none" strike="noStrike" kern="1200" dirty="0">
                <a:solidFill>
                  <a:schemeClr val="tx1"/>
                </a:solidFill>
                <a:effectLst/>
                <a:latin typeface="+mn-lt"/>
                <a:ea typeface="+mn-ea"/>
                <a:cs typeface="+mn-cs"/>
              </a:rPr>
              <a:t>program provides a framework for organisations to support the national reconciliation movement.</a:t>
            </a:r>
            <a:endParaRPr lang="en-AU" sz="1200" b="0" i="0" u="none"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https://www.reconciliation.org.au/reconciliation-action-plans/</a:t>
            </a:r>
            <a:endParaRPr lang="en-US"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22</a:t>
            </a:fld>
            <a:endParaRPr lang="en-US"/>
          </a:p>
        </p:txBody>
      </p:sp>
    </p:spTree>
    <p:extLst>
      <p:ext uri="{BB962C8B-B14F-4D97-AF65-F5344CB8AC3E}">
        <p14:creationId xmlns:p14="http://schemas.microsoft.com/office/powerpoint/2010/main" val="3418970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1" dirty="0"/>
              <a:t>Source:</a:t>
            </a:r>
          </a:p>
          <a:p>
            <a:r>
              <a:rPr lang="en-AU" dirty="0">
                <a:hlinkClick r:id="rId3"/>
              </a:rPr>
              <a:t>http://www.vatican.va/roman_curia/pontifical_councils/justpeace/documents/rc_pc_justpeace_doc_20060526_compendio-dott-soc_en.html</a:t>
            </a: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23</a:t>
            </a:fld>
            <a:endParaRPr lang="en-US"/>
          </a:p>
        </p:txBody>
      </p:sp>
    </p:spTree>
    <p:extLst>
      <p:ext uri="{BB962C8B-B14F-4D97-AF65-F5344CB8AC3E}">
        <p14:creationId xmlns:p14="http://schemas.microsoft.com/office/powerpoint/2010/main" val="3320359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27</a:t>
            </a:fld>
            <a:endParaRPr lang="en-US"/>
          </a:p>
        </p:txBody>
      </p:sp>
    </p:spTree>
    <p:extLst>
      <p:ext uri="{BB962C8B-B14F-4D97-AF65-F5344CB8AC3E}">
        <p14:creationId xmlns:p14="http://schemas.microsoft.com/office/powerpoint/2010/main" val="1309550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11F737D-84AB-4399-9DE3-748B081B038D}" type="slidenum">
              <a:rPr lang="en-AU" smtClean="0"/>
              <a:t>29</a:t>
            </a:fld>
            <a:endParaRPr lang="en-AU"/>
          </a:p>
        </p:txBody>
      </p:sp>
    </p:spTree>
    <p:extLst>
      <p:ext uri="{BB962C8B-B14F-4D97-AF65-F5344CB8AC3E}">
        <p14:creationId xmlns:p14="http://schemas.microsoft.com/office/powerpoint/2010/main" val="1228334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11F737D-84AB-4399-9DE3-748B081B038D}" type="slidenum">
              <a:rPr lang="en-AU" smtClean="0"/>
              <a:t>30</a:t>
            </a:fld>
            <a:endParaRPr lang="en-AU"/>
          </a:p>
        </p:txBody>
      </p:sp>
    </p:spTree>
    <p:extLst>
      <p:ext uri="{BB962C8B-B14F-4D97-AF65-F5344CB8AC3E}">
        <p14:creationId xmlns:p14="http://schemas.microsoft.com/office/powerpoint/2010/main" val="2892298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err="1"/>
              <a:t>SOURCE:</a:t>
            </a:r>
            <a:r>
              <a:rPr lang="en-AU" dirty="0" err="1">
                <a:hlinkClick r:id="rId3"/>
              </a:rPr>
              <a:t>https</a:t>
            </a:r>
            <a:r>
              <a:rPr lang="en-AU" dirty="0">
                <a:hlinkClick r:id="rId3"/>
              </a:rPr>
              <a:t>://www.un.org/sustainabledevelopment/sustainable-development-goals/</a:t>
            </a:r>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Goal 8</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Sustainable economic growth will require societies to create the conditions that allow people to have quality jobs.</a:t>
            </a:r>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Goal 11</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There needs to be a future in which cities provide opportunities for all, with access to basic services, energy, housing, transportation and more.</a:t>
            </a:r>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Goal 13</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Climate change is a global challenge that affects everyone, everywhere.</a:t>
            </a:r>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Goal</a:t>
            </a:r>
            <a:r>
              <a:rPr lang="en-AU" b="1" baseline="0" dirty="0"/>
              <a:t> 14</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Careful management of this essential global resource is a key feature of a sustainable future.</a:t>
            </a:r>
            <a:endParaRPr lang="en-AU"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baseline="0" dirty="0"/>
              <a:t>Goal 15</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Sustainably manage forests, combat desertification, halt and reverse land degradation, halt biodiversity loss</a:t>
            </a:r>
            <a:endParaRPr lang="en-AU"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baseline="0" dirty="0"/>
              <a:t>Goal 17</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Revitalize the global partnership for sustainable development</a:t>
            </a:r>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Resources:</a:t>
            </a:r>
            <a:endParaRPr lang="en-AU" sz="1200" dirty="0">
              <a:hlinkClick r:id="rId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hlinkClick r:id="rId4"/>
              </a:rPr>
              <a:t>Sustainable Development Goals and Catholic Social Teaching</a:t>
            </a:r>
            <a:endParaRPr lang="en-AU"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hlinkClick r:id="rId5"/>
              </a:rPr>
              <a:t>Sustainable Development Goal Posters</a:t>
            </a:r>
            <a:endParaRPr lang="en-AU"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p>
        </p:txBody>
      </p:sp>
      <p:sp>
        <p:nvSpPr>
          <p:cNvPr id="4" name="Slide Number Placeholder 3"/>
          <p:cNvSpPr>
            <a:spLocks noGrp="1"/>
          </p:cNvSpPr>
          <p:nvPr>
            <p:ph type="sldNum" sz="quarter" idx="10"/>
          </p:nvPr>
        </p:nvSpPr>
        <p:spPr/>
        <p:txBody>
          <a:bodyPr/>
          <a:lstStyle/>
          <a:p>
            <a:fld id="{490689D6-08F4-9246-8340-6E1C330F9F5D}" type="slidenum">
              <a:rPr lang="en-US" smtClean="0"/>
              <a:t>31</a:t>
            </a:fld>
            <a:endParaRPr lang="en-US"/>
          </a:p>
        </p:txBody>
      </p:sp>
    </p:spTree>
    <p:extLst>
      <p:ext uri="{BB962C8B-B14F-4D97-AF65-F5344CB8AC3E}">
        <p14:creationId xmlns:p14="http://schemas.microsoft.com/office/powerpoint/2010/main" val="4276194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32</a:t>
            </a:fld>
            <a:endParaRPr lang="en-US"/>
          </a:p>
        </p:txBody>
      </p:sp>
    </p:spTree>
    <p:extLst>
      <p:ext uri="{BB962C8B-B14F-4D97-AF65-F5344CB8AC3E}">
        <p14:creationId xmlns:p14="http://schemas.microsoft.com/office/powerpoint/2010/main" val="3121640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Additional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Teachers, find out more about how to get your school involved with Aboriginal Carbon Foundation: </a:t>
            </a:r>
          </a:p>
          <a:p>
            <a:r>
              <a:rPr lang="en-AU" dirty="0">
                <a:hlinkClick r:id="rId3">
                  <a:extLst>
                    <a:ext uri="{A12FA001-AC4F-418D-AE19-62706E023703}">
                      <ahyp:hlinkClr xmlns:ahyp="http://schemas.microsoft.com/office/drawing/2018/hyperlinkcolor" val="tx"/>
                    </a:ext>
                  </a:extLst>
                </a:hlinkClick>
              </a:rPr>
              <a:t>http://aboriginalcarbonfoundation.com/corporate-services</a:t>
            </a:r>
            <a:r>
              <a:rPr lang="en-AU" dirty="0"/>
              <a:t> </a:t>
            </a:r>
          </a:p>
        </p:txBody>
      </p:sp>
      <p:sp>
        <p:nvSpPr>
          <p:cNvPr id="4" name="Slide Number Placeholder 3"/>
          <p:cNvSpPr>
            <a:spLocks noGrp="1"/>
          </p:cNvSpPr>
          <p:nvPr>
            <p:ph type="sldNum" sz="quarter" idx="5"/>
          </p:nvPr>
        </p:nvSpPr>
        <p:spPr/>
        <p:txBody>
          <a:bodyPr/>
          <a:lstStyle/>
          <a:p>
            <a:fld id="{490689D6-08F4-9246-8340-6E1C330F9F5D}" type="slidenum">
              <a:rPr lang="en-US" smtClean="0"/>
              <a:t>33</a:t>
            </a:fld>
            <a:endParaRPr lang="en-US"/>
          </a:p>
        </p:txBody>
      </p:sp>
    </p:spTree>
    <p:extLst>
      <p:ext uri="{BB962C8B-B14F-4D97-AF65-F5344CB8AC3E}">
        <p14:creationId xmlns:p14="http://schemas.microsoft.com/office/powerpoint/2010/main" val="3373597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dirty="0"/>
              <a:t>Source:</a:t>
            </a:r>
          </a:p>
          <a:p>
            <a:r>
              <a:rPr lang="en-AU" dirty="0"/>
              <a:t>https://w2.vatican.va/content/</a:t>
            </a:r>
            <a:r>
              <a:rPr lang="en-AU" dirty="0" err="1"/>
              <a:t>francesco</a:t>
            </a:r>
            <a:r>
              <a:rPr lang="en-AU" dirty="0"/>
              <a:t>/</a:t>
            </a:r>
            <a:r>
              <a:rPr lang="en-AU" dirty="0" err="1"/>
              <a:t>en</a:t>
            </a:r>
            <a:r>
              <a:rPr lang="en-AU" dirty="0"/>
              <a:t>/speeches/2015/</a:t>
            </a:r>
            <a:r>
              <a:rPr lang="en-AU" dirty="0" err="1"/>
              <a:t>january</a:t>
            </a:r>
            <a:r>
              <a:rPr lang="en-AU" dirty="0"/>
              <a:t>/documents/papa-francesco_20150118_srilanka-filippine-incontro-giovani.html</a:t>
            </a:r>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34</a:t>
            </a:fld>
            <a:endParaRPr lang="en-US"/>
          </a:p>
        </p:txBody>
      </p:sp>
    </p:spTree>
    <p:extLst>
      <p:ext uri="{BB962C8B-B14F-4D97-AF65-F5344CB8AC3E}">
        <p14:creationId xmlns:p14="http://schemas.microsoft.com/office/powerpoint/2010/main" val="277453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l"/>
            <a:r>
              <a:rPr lang="en-US" dirty="0"/>
              <a:t>Reflect</a:t>
            </a:r>
            <a:r>
              <a:rPr lang="en-US" baseline="0" dirty="0"/>
              <a:t> on </a:t>
            </a:r>
            <a:r>
              <a:rPr lang="en-US" baseline="0"/>
              <a:t>the questions.</a:t>
            </a:r>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35</a:t>
            </a:fld>
            <a:endParaRPr lang="en-US"/>
          </a:p>
        </p:txBody>
      </p:sp>
    </p:spTree>
    <p:extLst>
      <p:ext uri="{BB962C8B-B14F-4D97-AF65-F5344CB8AC3E}">
        <p14:creationId xmlns:p14="http://schemas.microsoft.com/office/powerpoint/2010/main" val="36003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p>
          <a:p>
            <a:endParaRPr lang="en-AU" b="0"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4</a:t>
            </a:fld>
            <a:endParaRPr lang="en-US"/>
          </a:p>
        </p:txBody>
      </p:sp>
    </p:spTree>
    <p:extLst>
      <p:ext uri="{BB962C8B-B14F-4D97-AF65-F5344CB8AC3E}">
        <p14:creationId xmlns:p14="http://schemas.microsoft.com/office/powerpoint/2010/main" val="676195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36</a:t>
            </a:fld>
            <a:endParaRPr lang="en-US"/>
          </a:p>
        </p:txBody>
      </p:sp>
    </p:spTree>
    <p:extLst>
      <p:ext uri="{BB962C8B-B14F-4D97-AF65-F5344CB8AC3E}">
        <p14:creationId xmlns:p14="http://schemas.microsoft.com/office/powerpoint/2010/main" val="187885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Source: </a:t>
            </a:r>
            <a:endParaRPr lang="en-US" sz="1200" dirty="0">
              <a:hlinkClick r:id="rId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hlinkClick r:id="rId3"/>
              </a:rPr>
              <a:t>Pope Francis’ Audience</a:t>
            </a:r>
            <a:endParaRPr lang="en-AU" dirty="0"/>
          </a:p>
          <a:p>
            <a:r>
              <a:rPr lang="en-AU" dirty="0"/>
              <a:t>http://w2.vatican.va/content/</a:t>
            </a:r>
            <a:r>
              <a:rPr lang="en-AU" dirty="0" err="1"/>
              <a:t>francesco</a:t>
            </a:r>
            <a:r>
              <a:rPr lang="en-AU" dirty="0"/>
              <a:t>/</a:t>
            </a:r>
            <a:r>
              <a:rPr lang="en-AU" dirty="0" err="1"/>
              <a:t>en</a:t>
            </a:r>
            <a:r>
              <a:rPr lang="en-AU" dirty="0"/>
              <a:t>/audiences/2014/documents/papa-francesco_20140521_udienza-generale.html</a:t>
            </a:r>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5</a:t>
            </a:fld>
            <a:endParaRPr lang="en-US"/>
          </a:p>
        </p:txBody>
      </p:sp>
    </p:spTree>
    <p:extLst>
      <p:ext uri="{BB962C8B-B14F-4D97-AF65-F5344CB8AC3E}">
        <p14:creationId xmlns:p14="http://schemas.microsoft.com/office/powerpoint/2010/main" val="269520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1" dirty="0"/>
              <a:t>Additional Resource to explain the Greenhouse Effect:</a:t>
            </a:r>
          </a:p>
          <a:p>
            <a:r>
              <a:rPr lang="en-US" sz="1200" kern="1200" dirty="0">
                <a:solidFill>
                  <a:schemeClr val="tx1"/>
                </a:solidFill>
                <a:latin typeface="+mn-lt"/>
                <a:ea typeface="+mn-ea"/>
                <a:cs typeface="+mn-cs"/>
              </a:rPr>
              <a:t>CAFOD: Climate Change Animation for Primary Schools</a:t>
            </a:r>
            <a:r>
              <a:rPr lang="en-US" sz="1200" kern="1200" baseline="0" dirty="0">
                <a:solidFill>
                  <a:schemeClr val="tx1"/>
                </a:solidFill>
                <a:latin typeface="+mn-lt"/>
                <a:ea typeface="+mn-ea"/>
                <a:cs typeface="+mn-cs"/>
              </a:rPr>
              <a:t> (CAFOD is Caritas England and Wales)</a:t>
            </a:r>
            <a:endParaRPr lang="en-US" sz="1200" kern="1200" dirty="0">
              <a:solidFill>
                <a:schemeClr val="tx1"/>
              </a:solidFill>
              <a:latin typeface="+mn-lt"/>
              <a:ea typeface="+mn-ea"/>
              <a:cs typeface="+mn-cs"/>
            </a:endParaRPr>
          </a:p>
          <a:p>
            <a:r>
              <a:rPr lang="en-AU" dirty="0">
                <a:hlinkClick r:id="rId3"/>
              </a:rPr>
              <a:t>https://www.youtube.com/watch?v=v8unGCTWUWI</a:t>
            </a:r>
            <a:r>
              <a:rPr lang="en-AU" dirty="0"/>
              <a:t> (2:56)</a:t>
            </a:r>
          </a:p>
          <a:p>
            <a:pPr marL="285750" indent="-285750">
              <a:buFont typeface="Arial" panose="020B0604020202020204" pitchFamily="34" charset="0"/>
              <a:buChar char="•"/>
            </a:pPr>
            <a:r>
              <a:rPr lang="en-AU" sz="1200" dirty="0"/>
              <a:t>Climate change is happening because of an increase in greenhouse gases in the earth’s atmosphere. </a:t>
            </a:r>
          </a:p>
          <a:p>
            <a:pPr marL="285750" indent="-285750">
              <a:buFont typeface="Arial" panose="020B0604020202020204" pitchFamily="34" charset="0"/>
              <a:buChar char="•"/>
            </a:pPr>
            <a:r>
              <a:rPr lang="en-AU" sz="1200" dirty="0"/>
              <a:t>Some of the gases are in the atmosphere naturally. </a:t>
            </a:r>
          </a:p>
          <a:p>
            <a:pPr marL="285750" indent="-285750">
              <a:buFont typeface="Arial" panose="020B0604020202020204" pitchFamily="34" charset="0"/>
              <a:buChar char="•"/>
            </a:pPr>
            <a:r>
              <a:rPr lang="en-AU" sz="1200" dirty="0"/>
              <a:t>Carbon dioxide (CO</a:t>
            </a:r>
            <a:r>
              <a:rPr lang="en-AU" sz="1200" baseline="-25000" dirty="0"/>
              <a:t>2</a:t>
            </a:r>
            <a:r>
              <a:rPr lang="en-AU" sz="1200" dirty="0"/>
              <a:t>) is a natural and crucial greenhouse gas – it is necessary for plants to breathe and photosynthesise. But CO</a:t>
            </a:r>
            <a:r>
              <a:rPr lang="en-AU" sz="1200" baseline="-25000" dirty="0"/>
              <a:t>2</a:t>
            </a:r>
            <a:r>
              <a:rPr lang="en-AU" sz="1200" dirty="0"/>
              <a:t> levels have been increasing over past decades. </a:t>
            </a:r>
          </a:p>
          <a:p>
            <a:pPr marL="285750" indent="-285750">
              <a:buFont typeface="Arial" panose="020B0604020202020204" pitchFamily="34" charset="0"/>
              <a:buChar char="•"/>
            </a:pPr>
            <a:r>
              <a:rPr lang="en-AU" sz="1200" dirty="0"/>
              <a:t>There is an overwhelming scientific understanding that an increase in the greenhouse gases in the atmosphere from human activities like burning coal, oil and gas, has led to an enhanced greenhouse effect and extra global warming.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1" dirty="0"/>
              <a:t>Additional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Video:</a:t>
            </a:r>
            <a:r>
              <a:rPr lang="en-AU" sz="1200" baseline="0" dirty="0"/>
              <a:t> </a:t>
            </a:r>
            <a:r>
              <a:rPr lang="en-AU" sz="1200" dirty="0"/>
              <a:t>Climate Change in North</a:t>
            </a:r>
            <a:r>
              <a:rPr lang="en-AU" sz="1200" baseline="0" dirty="0"/>
              <a:t> Australia:</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https://vimeo.com/114197188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10:04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p>
        </p:txBody>
      </p:sp>
      <p:sp>
        <p:nvSpPr>
          <p:cNvPr id="4" name="Slide Number Placeholder 3"/>
          <p:cNvSpPr>
            <a:spLocks noGrp="1"/>
          </p:cNvSpPr>
          <p:nvPr>
            <p:ph type="sldNum" sz="quarter" idx="10"/>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155396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1" dirty="0"/>
              <a:t>Additional</a:t>
            </a:r>
            <a:r>
              <a:rPr lang="en-AU" b="1" baseline="0" dirty="0"/>
              <a:t> Reading:</a:t>
            </a:r>
          </a:p>
          <a:p>
            <a:r>
              <a:rPr lang="en-AU" sz="1200" b="0" i="0" u="none" strike="noStrike" kern="1200" dirty="0">
                <a:solidFill>
                  <a:schemeClr val="tx1"/>
                </a:solidFill>
                <a:effectLst/>
                <a:latin typeface="+mn-lt"/>
                <a:ea typeface="+mn-ea"/>
                <a:cs typeface="+mn-cs"/>
              </a:rPr>
              <a:t>Annual climate statement 2020 from the </a:t>
            </a:r>
            <a:r>
              <a:rPr lang="en-AU" sz="1200" b="1" i="0" u="none" strike="noStrike" kern="1200" dirty="0">
                <a:solidFill>
                  <a:schemeClr val="tx1"/>
                </a:solidFill>
                <a:effectLst/>
                <a:latin typeface="+mn-lt"/>
                <a:ea typeface="+mn-ea"/>
                <a:cs typeface="+mn-cs"/>
              </a:rPr>
              <a:t>Bureau of Meteorology</a:t>
            </a:r>
            <a:endParaRPr lang="en-AU" b="1" dirty="0"/>
          </a:p>
          <a:p>
            <a:r>
              <a:rPr lang="en-AU" dirty="0"/>
              <a:t>http://www.bom.gov.au/climate/current/annual/</a:t>
            </a:r>
            <a:r>
              <a:rPr lang="en-AU" dirty="0" err="1"/>
              <a:t>aus</a:t>
            </a:r>
            <a:r>
              <a:rPr lang="en-AU"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a:t>https://</a:t>
            </a:r>
            <a:r>
              <a:rPr lang="en-AU" dirty="0" err="1"/>
              <a:t>youtu.be</a:t>
            </a:r>
            <a:r>
              <a:rPr lang="en-AU" dirty="0"/>
              <a:t>/7PaMPEz_au4</a:t>
            </a:r>
          </a:p>
          <a:p>
            <a:endParaRPr lang="en-AU" dirty="0"/>
          </a:p>
          <a:p>
            <a:endParaRPr lang="en-AU" dirty="0"/>
          </a:p>
          <a:p>
            <a:r>
              <a:rPr lang="en-AU" b="1" dirty="0"/>
              <a:t>Climate Council: </a:t>
            </a:r>
            <a:r>
              <a:rPr lang="en-AU" dirty="0"/>
              <a:t>Cranking up the intensity: Climate change and extreme weather events. </a:t>
            </a:r>
          </a:p>
          <a:p>
            <a:r>
              <a:rPr lang="en-AU" dirty="0"/>
              <a:t>https://www.climatecouncil.org.au/uploads/1b331044fb03fd0997c4a4946705606b.pdf</a:t>
            </a:r>
          </a:p>
          <a:p>
            <a:r>
              <a:rPr lang="en-AU" dirty="0"/>
              <a:t>See other reports from the Climate Council at https://</a:t>
            </a:r>
            <a:r>
              <a:rPr lang="en-AU" dirty="0" err="1"/>
              <a:t>www.climatecouncil.org.au</a:t>
            </a:r>
            <a:r>
              <a:rPr lang="en-AU" dirty="0"/>
              <a:t>/resource/reports/ </a:t>
            </a:r>
          </a:p>
        </p:txBody>
      </p:sp>
      <p:sp>
        <p:nvSpPr>
          <p:cNvPr id="4" name="Slide Number Placeholder 3"/>
          <p:cNvSpPr>
            <a:spLocks noGrp="1"/>
          </p:cNvSpPr>
          <p:nvPr>
            <p:ph type="sldNum" sz="quarter" idx="10"/>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195553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1" dirty="0"/>
              <a:t>Source: </a:t>
            </a:r>
          </a:p>
          <a:p>
            <a:r>
              <a:rPr lang="en-AU" sz="1200" b="0" i="0" u="none" strike="noStrike" kern="1200" dirty="0">
                <a:solidFill>
                  <a:schemeClr val="tx1"/>
                </a:solidFill>
                <a:effectLst/>
                <a:latin typeface="+mn-lt"/>
                <a:ea typeface="+mn-ea"/>
                <a:cs typeface="+mn-cs"/>
              </a:rPr>
              <a:t>Message of his holiness</a:t>
            </a:r>
            <a:r>
              <a:rPr lang="en-AU" sz="1200" b="1" i="0" u="none" strike="noStrike" kern="1200" dirty="0">
                <a:solidFill>
                  <a:schemeClr val="tx1"/>
                </a:solidFill>
                <a:effectLst/>
                <a:latin typeface="+mn-lt"/>
                <a:ea typeface="+mn-ea"/>
                <a:cs typeface="+mn-cs"/>
              </a:rPr>
              <a:t> Pope Francis </a:t>
            </a:r>
            <a:r>
              <a:rPr lang="en-AU" sz="1200" b="0" i="0" u="none" strike="noStrike" kern="1200" dirty="0">
                <a:solidFill>
                  <a:schemeClr val="tx1"/>
                </a:solidFill>
                <a:effectLst/>
                <a:latin typeface="+mn-lt"/>
                <a:ea typeface="+mn-ea"/>
                <a:cs typeface="+mn-cs"/>
              </a:rPr>
              <a:t>for the </a:t>
            </a:r>
            <a:r>
              <a:rPr lang="en-AU" sz="1200" b="1" i="0" u="none" strike="noStrike" kern="1200" dirty="0">
                <a:solidFill>
                  <a:schemeClr val="tx1"/>
                </a:solidFill>
                <a:effectLst/>
                <a:latin typeface="+mn-lt"/>
                <a:ea typeface="+mn-ea"/>
                <a:cs typeface="+mn-cs"/>
              </a:rPr>
              <a:t>world day of prayer for the care of creation</a:t>
            </a:r>
            <a:endParaRPr lang="en-AU" b="1" dirty="0"/>
          </a:p>
          <a:p>
            <a:r>
              <a:rPr lang="en-AU" dirty="0"/>
              <a:t>http://w2.vatican.va/content/</a:t>
            </a:r>
            <a:r>
              <a:rPr lang="en-AU" dirty="0" err="1"/>
              <a:t>francesco</a:t>
            </a:r>
            <a:r>
              <a:rPr lang="en-AU" dirty="0"/>
              <a:t>/</a:t>
            </a:r>
            <a:r>
              <a:rPr lang="en-AU" dirty="0" err="1"/>
              <a:t>en</a:t>
            </a:r>
            <a:r>
              <a:rPr lang="en-AU" dirty="0"/>
              <a:t>/messages/</a:t>
            </a:r>
            <a:r>
              <a:rPr lang="en-AU" dirty="0" err="1"/>
              <a:t>pont</a:t>
            </a:r>
            <a:r>
              <a:rPr lang="en-AU" dirty="0"/>
              <a:t>-messages/2018/documents/papa-francesco_20180901_messaggio-giornata-cura-creato.html</a:t>
            </a:r>
          </a:p>
        </p:txBody>
      </p:sp>
      <p:sp>
        <p:nvSpPr>
          <p:cNvPr id="4" name="Slide Number Placeholder 3"/>
          <p:cNvSpPr>
            <a:spLocks noGrp="1"/>
          </p:cNvSpPr>
          <p:nvPr>
            <p:ph type="sldNum" sz="quarter" idx="10"/>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158535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9</a:t>
            </a:fld>
            <a:endParaRPr lang="en-US"/>
          </a:p>
        </p:txBody>
      </p:sp>
    </p:spTree>
    <p:extLst>
      <p:ext uri="{BB962C8B-B14F-4D97-AF65-F5344CB8AC3E}">
        <p14:creationId xmlns:p14="http://schemas.microsoft.com/office/powerpoint/2010/main" val="28785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1" dirty="0"/>
              <a:t>Additional information:</a:t>
            </a:r>
          </a:p>
          <a:p>
            <a:r>
              <a:rPr lang="en-AU" sz="1200" b="0" i="0" u="none" strike="noStrike" kern="1200" dirty="0">
                <a:solidFill>
                  <a:schemeClr val="tx1"/>
                </a:solidFill>
                <a:effectLst/>
                <a:latin typeface="+mn-lt"/>
                <a:ea typeface="+mn-ea"/>
                <a:cs typeface="+mn-cs"/>
              </a:rPr>
              <a:t>Fighting carbon with fire, Arnhem Land, Australia</a:t>
            </a:r>
            <a:endParaRPr lang="en-AU" dirty="0"/>
          </a:p>
          <a:p>
            <a:r>
              <a:rPr lang="en-AU" dirty="0"/>
              <a:t>https://www.youtube.com/watch?time_continue=7&amp;v=Qfjw5Vts8hQ</a:t>
            </a:r>
          </a:p>
        </p:txBody>
      </p:sp>
      <p:sp>
        <p:nvSpPr>
          <p:cNvPr id="4" name="Slide Number Placeholder 3"/>
          <p:cNvSpPr>
            <a:spLocks noGrp="1"/>
          </p:cNvSpPr>
          <p:nvPr>
            <p:ph type="sldNum" sz="quarter" idx="10"/>
          </p:nvPr>
        </p:nvSpPr>
        <p:spPr/>
        <p:txBody>
          <a:bodyPr/>
          <a:lstStyle/>
          <a:p>
            <a:fld id="{490689D6-08F4-9246-8340-6E1C330F9F5D}" type="slidenum">
              <a:rPr lang="en-US" smtClean="0"/>
              <a:t>10</a:t>
            </a:fld>
            <a:endParaRPr lang="en-US"/>
          </a:p>
        </p:txBody>
      </p:sp>
    </p:spTree>
    <p:extLst>
      <p:ext uri="{BB962C8B-B14F-4D97-AF65-F5344CB8AC3E}">
        <p14:creationId xmlns:p14="http://schemas.microsoft.com/office/powerpoint/2010/main" val="138359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DF918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3375"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A967270C-4AD2-3848-B52F-626C968E72C5}"/>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360936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3"/>
            <a:ext cx="12192000" cy="2204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3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7"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100076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5001"/>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4" y="2517320"/>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t"/>
          <a:lstStyle>
            <a:lvl1pPr algn="l">
              <a:defRPr sz="3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8505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5001"/>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4" y="2517320"/>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b"/>
          <a:lstStyle>
            <a:lvl1pPr algn="l">
              <a:defRPr sz="3000" b="1" cap="all" baseline="0">
                <a:solidFill>
                  <a:srgbClr val="0C244C"/>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02068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5001"/>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4" y="2517320"/>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b"/>
          <a:lstStyle>
            <a:lvl1pPr algn="l">
              <a:defRPr sz="3000" b="1" cap="all" baseline="0">
                <a:solidFill>
                  <a:srgbClr val="0C244C"/>
                </a:solidFill>
              </a:defRPr>
            </a:lvl1pPr>
          </a:lstStyle>
          <a:p>
            <a:r>
              <a:rPr lang="en-US" dirty="0"/>
              <a:t>Click to edit </a:t>
            </a:r>
            <a:br>
              <a:rPr lang="en-US" dirty="0"/>
            </a:br>
            <a:r>
              <a:rPr lang="en-US" dirty="0"/>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2421800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5001"/>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4" y="2517320"/>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3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40366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5001"/>
            <a:ext cx="12192000" cy="3262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4" y="2517320"/>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3000" b="1" cap="all" baseline="0">
                <a:solidFill>
                  <a:srgbClr val="0C244C"/>
                </a:solidFill>
              </a:defRPr>
            </a:lvl1pPr>
          </a:lstStyle>
          <a:p>
            <a:r>
              <a:rPr lang="en-US" dirty="0"/>
              <a:t>Click to edit </a:t>
            </a:r>
            <a:br>
              <a:rPr lang="en-US" dirty="0"/>
            </a:br>
            <a:r>
              <a:rPr lang="en-US" dirty="0"/>
              <a:t>Master title style</a:t>
            </a:r>
          </a:p>
        </p:txBody>
      </p:sp>
      <p:pic>
        <p:nvPicPr>
          <p:cNvPr id="13" name="Picture 12">
            <a:extLst>
              <a:ext uri="{FF2B5EF4-FFF2-40B4-BE49-F238E27FC236}">
                <a16:creationId xmlns:a16="http://schemas.microsoft.com/office/drawing/2014/main" id="{AC714B48-34F7-4FD2-99ED-23A77A1449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197165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5001"/>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1" y="3234682"/>
            <a:ext cx="9887699" cy="760364"/>
          </a:xfrm>
          <a:prstGeom prst="rect">
            <a:avLst/>
          </a:prstGeom>
        </p:spPr>
        <p:txBody>
          <a:bodyPr anchor="b"/>
          <a:lstStyle>
            <a:lvl1pPr algn="l">
              <a:defRPr sz="3000" b="1" cap="all" baseline="0">
                <a:solidFill>
                  <a:srgbClr val="D86075"/>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1" y="4149080"/>
            <a:ext cx="11164827" cy="1872208"/>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3"/>
            <a:ext cx="4111200"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454353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5001"/>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1" y="3234682"/>
            <a:ext cx="9887699" cy="760364"/>
          </a:xfrm>
          <a:prstGeom prst="rect">
            <a:avLst/>
          </a:prstGeom>
        </p:spPr>
        <p:txBody>
          <a:bodyPr anchor="b"/>
          <a:lstStyle>
            <a:lvl1pPr algn="l">
              <a:defRPr sz="3000" b="1" cap="all" baseline="0">
                <a:solidFill>
                  <a:srgbClr val="0C244C"/>
                </a:solidFill>
              </a:defRPr>
            </a:lvl1pPr>
          </a:lstStyle>
          <a:p>
            <a:r>
              <a:rPr lang="en-GB" dirty="0"/>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1" y="4149080"/>
            <a:ext cx="11164827" cy="1872208"/>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3"/>
            <a:ext cx="4111200"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8573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5001"/>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1" y="3234682"/>
            <a:ext cx="9887699" cy="760364"/>
          </a:xfrm>
          <a:prstGeom prst="rect">
            <a:avLst/>
          </a:prstGeom>
        </p:spPr>
        <p:txBody>
          <a:bodyPr anchor="b"/>
          <a:lstStyle>
            <a:lvl1pPr algn="l">
              <a:defRPr sz="3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1" y="4139398"/>
            <a:ext cx="11164827" cy="1872208"/>
          </a:xfrm>
          <a:prstGeom prst="rect">
            <a:avLst/>
          </a:prstGeom>
        </p:spPr>
        <p:txBody>
          <a:bodyPr/>
          <a:lstStyle>
            <a:lvl1pPr marL="0" indent="0">
              <a:buFontTx/>
              <a:buNone/>
              <a:defRPr sz="1500" b="0" cap="none" baseline="0">
                <a:solidFill>
                  <a:schemeClr val="bg1"/>
                </a:solidFill>
                <a:latin typeface="Arial"/>
                <a:cs typeface="Arial"/>
              </a:defRPr>
            </a:lvl1pPr>
            <a:lvl2pPr marL="0" indent="0">
              <a:spcBef>
                <a:spcPts val="141"/>
              </a:spcBef>
              <a:buFontTx/>
              <a:buNone/>
              <a:defRPr sz="1500" cap="all">
                <a:solidFill>
                  <a:schemeClr val="bg1"/>
                </a:solidFill>
                <a:latin typeface="Arial"/>
                <a:cs typeface="Arial"/>
              </a:defRPr>
            </a:lvl2pPr>
            <a:lvl3pPr marL="0" indent="-101250">
              <a:spcBef>
                <a:spcPts val="141"/>
              </a:spcBef>
              <a:buFont typeface="Arial"/>
              <a:buChar char="•"/>
              <a:defRPr sz="1500">
                <a:solidFill>
                  <a:schemeClr val="bg1"/>
                </a:solidFill>
                <a:latin typeface="Arial"/>
                <a:cs typeface="Arial"/>
              </a:defRPr>
            </a:lvl3pPr>
            <a:lvl4pPr marL="243000" indent="-128588">
              <a:spcBef>
                <a:spcPts val="141"/>
              </a:spcBef>
              <a:buFont typeface="Arial"/>
              <a:buChar char="•"/>
              <a:defRPr sz="1500">
                <a:solidFill>
                  <a:schemeClr val="bg1"/>
                </a:solidFill>
                <a:latin typeface="Arial"/>
                <a:cs typeface="Arial"/>
              </a:defRPr>
            </a:lvl4pPr>
            <a:lvl5pPr marL="334125" indent="-101250">
              <a:spcBef>
                <a:spcPts val="141"/>
              </a:spcBef>
              <a:buFont typeface="Arial"/>
              <a:buChar char="•"/>
              <a:defRPr sz="15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3"/>
            <a:ext cx="4111200"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8801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5001"/>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1" y="3234682"/>
            <a:ext cx="9887699" cy="760364"/>
          </a:xfrm>
          <a:prstGeom prst="rect">
            <a:avLst/>
          </a:prstGeom>
        </p:spPr>
        <p:txBody>
          <a:bodyPr anchor="b"/>
          <a:lstStyle>
            <a:lvl1pPr algn="l">
              <a:defRPr sz="3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1" y="4148191"/>
            <a:ext cx="11164827" cy="1872208"/>
          </a:xfrm>
          <a:prstGeom prst="rect">
            <a:avLst/>
          </a:prstGeom>
        </p:spPr>
        <p:txBody>
          <a:bodyPr/>
          <a:lstStyle>
            <a:lvl1pPr marL="0" indent="0">
              <a:buFontTx/>
              <a:buNone/>
              <a:defRPr sz="1500" b="0" cap="none" baseline="0">
                <a:solidFill>
                  <a:schemeClr val="bg1"/>
                </a:solidFill>
                <a:latin typeface="Arial"/>
                <a:cs typeface="Arial"/>
              </a:defRPr>
            </a:lvl1pPr>
            <a:lvl2pPr marL="0" indent="0">
              <a:spcBef>
                <a:spcPts val="141"/>
              </a:spcBef>
              <a:buFontTx/>
              <a:buNone/>
              <a:defRPr sz="1500" cap="all">
                <a:solidFill>
                  <a:schemeClr val="bg1"/>
                </a:solidFill>
                <a:latin typeface="Arial"/>
                <a:cs typeface="Arial"/>
              </a:defRPr>
            </a:lvl2pPr>
            <a:lvl3pPr marL="0" indent="-101250">
              <a:spcBef>
                <a:spcPts val="141"/>
              </a:spcBef>
              <a:buFont typeface="Arial"/>
              <a:buChar char="•"/>
              <a:defRPr sz="1500">
                <a:solidFill>
                  <a:schemeClr val="bg1"/>
                </a:solidFill>
                <a:latin typeface="Arial"/>
                <a:cs typeface="Arial"/>
              </a:defRPr>
            </a:lvl3pPr>
            <a:lvl4pPr marL="243000" indent="-128588">
              <a:spcBef>
                <a:spcPts val="141"/>
              </a:spcBef>
              <a:buFont typeface="Arial"/>
              <a:buChar char="•"/>
              <a:defRPr sz="1500">
                <a:solidFill>
                  <a:schemeClr val="bg1"/>
                </a:solidFill>
                <a:latin typeface="Arial"/>
                <a:cs typeface="Arial"/>
              </a:defRPr>
            </a:lvl4pPr>
            <a:lvl5pPr marL="334125" indent="-101250">
              <a:spcBef>
                <a:spcPts val="141"/>
              </a:spcBef>
              <a:buFont typeface="Arial"/>
              <a:buChar char="•"/>
              <a:defRPr sz="15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3"/>
            <a:ext cx="4111200"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42997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3375"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2138791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5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5001"/>
            <a:ext cx="12192000" cy="3262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1" y="3234682"/>
            <a:ext cx="9887699" cy="760364"/>
          </a:xfrm>
          <a:prstGeom prst="rect">
            <a:avLst/>
          </a:prstGeom>
        </p:spPr>
        <p:txBody>
          <a:bodyPr anchor="b"/>
          <a:lstStyle>
            <a:lvl1pPr algn="l">
              <a:defRPr sz="3000" b="1" cap="all" baseline="0">
                <a:solidFill>
                  <a:schemeClr val="accent1"/>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1" y="4148191"/>
            <a:ext cx="11164827" cy="1872208"/>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3"/>
            <a:ext cx="4111200"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3"/>
            <a:ext cx="4018832" cy="2974999"/>
          </a:xfrm>
          <a:prstGeom prst="rect">
            <a:avLst/>
          </a:prstGeom>
        </p:spPr>
        <p:txBody>
          <a:bodyPr vert="horz"/>
          <a:lstStyle>
            <a:lvl1pPr>
              <a:defRPr sz="591">
                <a:latin typeface="Arial"/>
                <a:cs typeface="Arial"/>
              </a:defRPr>
            </a:lvl1pPr>
          </a:lstStyle>
          <a:p>
            <a:r>
              <a:rPr lang="en-GB"/>
              <a:t>Click icon to add picture</a:t>
            </a:r>
            <a:endParaRPr lang="en-US" dirty="0"/>
          </a:p>
        </p:txBody>
      </p:sp>
      <p:pic>
        <p:nvPicPr>
          <p:cNvPr id="9" name="Picture 8">
            <a:extLst>
              <a:ext uri="{FF2B5EF4-FFF2-40B4-BE49-F238E27FC236}">
                <a16:creationId xmlns:a16="http://schemas.microsoft.com/office/drawing/2014/main" id="{AC714B48-34F7-4FD2-99ED-23A77A1449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67486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19" y="-1990884"/>
            <a:ext cx="4680520"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274059"/>
            <a:ext cx="11055789" cy="782960"/>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911424" y="1415000"/>
            <a:ext cx="10145037" cy="3742192"/>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45644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21" y="-1990885"/>
            <a:ext cx="4680521"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60" y="1628800"/>
            <a:ext cx="10145037" cy="4248472"/>
          </a:xfrm>
          <a:prstGeom prst="rect">
            <a:avLst/>
          </a:prstGeom>
        </p:spPr>
        <p:txBody>
          <a:bodyPr/>
          <a:lstStyle>
            <a:lvl1pPr marL="0" indent="0">
              <a:buFontTx/>
              <a:buNone/>
              <a:defRPr sz="1013" b="0" cap="none" baseline="0">
                <a:solidFill>
                  <a:srgbClr val="0C244C"/>
                </a:solidFill>
                <a:latin typeface="Arial"/>
                <a:cs typeface="Arial"/>
              </a:defRPr>
            </a:lvl1pPr>
            <a:lvl2pPr marL="0" indent="0">
              <a:spcBef>
                <a:spcPts val="141"/>
              </a:spcBef>
              <a:buFontTx/>
              <a:buNone/>
              <a:defRPr sz="1350" cap="all">
                <a:solidFill>
                  <a:srgbClr val="0C244C"/>
                </a:solidFill>
                <a:latin typeface="Arial"/>
                <a:cs typeface="Arial"/>
              </a:defRPr>
            </a:lvl2pPr>
            <a:lvl3pPr marL="0" indent="-101250">
              <a:spcBef>
                <a:spcPts val="141"/>
              </a:spcBef>
              <a:buFont typeface="Arial"/>
              <a:buChar char="•"/>
              <a:defRPr sz="1013">
                <a:solidFill>
                  <a:srgbClr val="0C244C"/>
                </a:solidFill>
                <a:latin typeface="Arial"/>
                <a:cs typeface="Arial"/>
              </a:defRPr>
            </a:lvl3pPr>
            <a:lvl4pPr marL="243000" indent="-128588">
              <a:spcBef>
                <a:spcPts val="141"/>
              </a:spcBef>
              <a:buFont typeface="Arial"/>
              <a:buChar char="•"/>
              <a:defRPr sz="1013">
                <a:solidFill>
                  <a:srgbClr val="0C244C"/>
                </a:solidFill>
                <a:latin typeface="Arial"/>
                <a:cs typeface="Arial"/>
              </a:defRPr>
            </a:lvl4pPr>
            <a:lvl5pPr marL="334125" indent="-101250">
              <a:spcBef>
                <a:spcPts val="141"/>
              </a:spcBef>
              <a:buFont typeface="Arial"/>
              <a:buChar char="•"/>
              <a:defRPr sz="1013">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4"/>
            <a:ext cx="4680520"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11424" y="1482499"/>
            <a:ext cx="10145037" cy="4248472"/>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Placeholder 1">
            <a:extLst>
              <a:ext uri="{FF2B5EF4-FFF2-40B4-BE49-F238E27FC236}">
                <a16:creationId xmlns:a16="http://schemas.microsoft.com/office/drawing/2014/main" id="{2F777E19-EBE2-4E87-B507-4FB48D7D8E3D}"/>
              </a:ext>
            </a:extLst>
          </p:cNvPr>
          <p:cNvSpPr>
            <a:spLocks noGrp="1"/>
          </p:cNvSpPr>
          <p:nvPr>
            <p:ph type="title"/>
          </p:nvPr>
        </p:nvSpPr>
        <p:spPr>
          <a:xfrm>
            <a:off x="551384" y="341784"/>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48016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3724209" y="-1990884"/>
            <a:ext cx="4680520"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977298" y="1412777"/>
            <a:ext cx="10145037" cy="4248472"/>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1">
            <a:extLst>
              <a:ext uri="{FF2B5EF4-FFF2-40B4-BE49-F238E27FC236}">
                <a16:creationId xmlns:a16="http://schemas.microsoft.com/office/drawing/2014/main" id="{91C47728-BB3F-4B12-8FF1-7A1EEFB7F214}"/>
              </a:ext>
            </a:extLst>
          </p:cNvPr>
          <p:cNvSpPr>
            <a:spLocks noGrp="1"/>
          </p:cNvSpPr>
          <p:nvPr>
            <p:ph type="title"/>
          </p:nvPr>
        </p:nvSpPr>
        <p:spPr>
          <a:xfrm>
            <a:off x="551384" y="274059"/>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899070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7" y="-1918875"/>
            <a:ext cx="4680521"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8" y="1484785"/>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41"/>
              </a:spcBef>
              <a:buFontTx/>
              <a:buNone/>
              <a:defRPr sz="1350" cap="all">
                <a:solidFill>
                  <a:srgbClr val="0C244C"/>
                </a:solidFill>
                <a:latin typeface="Arial"/>
                <a:cs typeface="Arial"/>
              </a:defRPr>
            </a:lvl2pPr>
            <a:lvl3pPr marL="0" indent="-101250">
              <a:spcBef>
                <a:spcPts val="141"/>
              </a:spcBef>
              <a:buFont typeface="Arial"/>
              <a:buChar char="•"/>
              <a:defRPr sz="1350">
                <a:solidFill>
                  <a:srgbClr val="0C244C"/>
                </a:solidFill>
                <a:latin typeface="Arial"/>
                <a:cs typeface="Arial"/>
              </a:defRPr>
            </a:lvl3pPr>
            <a:lvl4pPr marL="243000" indent="-128588">
              <a:spcBef>
                <a:spcPts val="141"/>
              </a:spcBef>
              <a:buFont typeface="Arial"/>
              <a:buChar char="•"/>
              <a:defRPr sz="1350">
                <a:solidFill>
                  <a:srgbClr val="0C244C"/>
                </a:solidFill>
                <a:latin typeface="Arial"/>
                <a:cs typeface="Arial"/>
              </a:defRPr>
            </a:lvl4pPr>
            <a:lvl5pPr marL="334125" indent="-101250">
              <a:spcBef>
                <a:spcPts val="141"/>
              </a:spcBef>
              <a:buFont typeface="Arial"/>
              <a:buChar char="•"/>
              <a:defRPr sz="135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158728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7" y="-1918875"/>
            <a:ext cx="4680521"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8" y="1484785"/>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41"/>
              </a:spcBef>
              <a:buFontTx/>
              <a:buNone/>
              <a:defRPr sz="1350" cap="all">
                <a:solidFill>
                  <a:srgbClr val="0C244C"/>
                </a:solidFill>
                <a:latin typeface="Arial"/>
                <a:cs typeface="Arial"/>
              </a:defRPr>
            </a:lvl2pPr>
            <a:lvl3pPr marL="0" indent="-101250">
              <a:spcBef>
                <a:spcPts val="141"/>
              </a:spcBef>
              <a:buFont typeface="Arial"/>
              <a:buChar char="•"/>
              <a:defRPr sz="1350">
                <a:solidFill>
                  <a:srgbClr val="0C244C"/>
                </a:solidFill>
                <a:latin typeface="Arial"/>
                <a:cs typeface="Arial"/>
              </a:defRPr>
            </a:lvl3pPr>
            <a:lvl4pPr marL="243000" indent="-128588">
              <a:spcBef>
                <a:spcPts val="141"/>
              </a:spcBef>
              <a:buFont typeface="Arial"/>
              <a:buChar char="•"/>
              <a:defRPr sz="1350">
                <a:solidFill>
                  <a:srgbClr val="0C244C"/>
                </a:solidFill>
                <a:latin typeface="Arial"/>
                <a:cs typeface="Arial"/>
              </a:defRPr>
            </a:lvl4pPr>
            <a:lvl5pPr marL="334125" indent="-101250">
              <a:spcBef>
                <a:spcPts val="141"/>
              </a:spcBef>
              <a:buFont typeface="Arial"/>
              <a:buChar char="•"/>
              <a:defRPr sz="135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t" anchorCtr="0">
            <a:noAutofit/>
          </a:bodyPr>
          <a:lstStyle>
            <a:lvl1pPr algn="l">
              <a:defRPr sz="2800" b="1" i="0" cap="all" normalizeH="0" baseline="0">
                <a:solidFill>
                  <a:srgbClr val="0C244C"/>
                </a:solidFill>
                <a:latin typeface="Arial"/>
                <a:cs typeface="Aria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FA66226A-B866-4E3F-8678-84D6A3532D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4209668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486989" y="-2386928"/>
            <a:ext cx="5184578"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8" y="831174"/>
            <a:ext cx="10145037" cy="4706001"/>
          </a:xfrm>
          <a:prstGeom prst="rect">
            <a:avLst/>
          </a:prstGeom>
        </p:spPr>
        <p:txBody>
          <a:bodyPr anchor="ctr"/>
          <a:lstStyle>
            <a:lvl1pPr marL="0" indent="0" algn="ctr">
              <a:buFontTx/>
              <a:buNone/>
              <a:defRPr sz="3000" b="0" cap="none" baseline="0">
                <a:solidFill>
                  <a:srgbClr val="0C244C"/>
                </a:solidFill>
                <a:latin typeface="Garamond" panose="02020404030301010803" pitchFamily="18" charset="0"/>
                <a:cs typeface="Arial"/>
              </a:defRPr>
            </a:lvl1pPr>
            <a:lvl2pPr marL="0" indent="0" algn="ctr">
              <a:spcBef>
                <a:spcPts val="141"/>
              </a:spcBef>
              <a:buFontTx/>
              <a:buNone/>
              <a:defRPr sz="3000" cap="all">
                <a:solidFill>
                  <a:srgbClr val="0C244C"/>
                </a:solidFill>
                <a:latin typeface="Garamond" panose="02020404030301010803" pitchFamily="18" charset="0"/>
                <a:cs typeface="Arial"/>
              </a:defRPr>
            </a:lvl2pPr>
            <a:lvl3pPr marL="0" indent="-101250" algn="ctr">
              <a:spcBef>
                <a:spcPts val="141"/>
              </a:spcBef>
              <a:buFont typeface="Arial"/>
              <a:buChar char="•"/>
              <a:defRPr sz="3000">
                <a:solidFill>
                  <a:srgbClr val="0C244C"/>
                </a:solidFill>
                <a:latin typeface="Garamond" panose="02020404030301010803" pitchFamily="18" charset="0"/>
                <a:cs typeface="Arial"/>
              </a:defRPr>
            </a:lvl3pPr>
            <a:lvl4pPr marL="243000" indent="-128588" algn="ctr">
              <a:spcBef>
                <a:spcPts val="141"/>
              </a:spcBef>
              <a:buFont typeface="Arial"/>
              <a:buChar char="•"/>
              <a:defRPr sz="3000">
                <a:solidFill>
                  <a:srgbClr val="0C244C"/>
                </a:solidFill>
                <a:latin typeface="Garamond" panose="02020404030301010803" pitchFamily="18" charset="0"/>
                <a:cs typeface="Arial"/>
              </a:defRPr>
            </a:lvl4pPr>
            <a:lvl5pPr marL="334125" indent="-101250" algn="ctr">
              <a:spcBef>
                <a:spcPts val="141"/>
              </a:spcBef>
              <a:buFont typeface="Arial"/>
              <a:buChar char="•"/>
              <a:defRPr sz="3000">
                <a:solidFill>
                  <a:srgbClr val="0C244C"/>
                </a:solidFill>
                <a:latin typeface="Garamond" panose="02020404030301010803" pitchFamily="18" charset="0"/>
                <a:cs typeface="Arial"/>
              </a:defRPr>
            </a:lvl5pPr>
          </a:lstStyle>
          <a:p>
            <a:pPr lvl="0"/>
            <a:r>
              <a:rPr lang="en-GB" dirty="0"/>
              <a:t>Click to edit Master text styles</a:t>
            </a:r>
          </a:p>
        </p:txBody>
      </p:sp>
      <p:pic>
        <p:nvPicPr>
          <p:cNvPr id="5" name="Picture 4">
            <a:extLst>
              <a:ext uri="{FF2B5EF4-FFF2-40B4-BE49-F238E27FC236}">
                <a16:creationId xmlns:a16="http://schemas.microsoft.com/office/drawing/2014/main" id="{57876F52-27EC-462E-AD23-5AAE384225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155213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486989" y="-2386928"/>
            <a:ext cx="5184578" cy="1105579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8" y="831174"/>
            <a:ext cx="10145037" cy="4706001"/>
          </a:xfrm>
          <a:prstGeom prst="rect">
            <a:avLst/>
          </a:prstGeom>
        </p:spPr>
        <p:txBody>
          <a:bodyPr anchor="ctr"/>
          <a:lstStyle>
            <a:lvl1pPr marL="0" indent="0" algn="ctr">
              <a:buFontTx/>
              <a:buNone/>
              <a:defRPr sz="3000" b="0" cap="none" baseline="0">
                <a:solidFill>
                  <a:srgbClr val="0C244C"/>
                </a:solidFill>
                <a:latin typeface="Garamond" panose="02020404030301010803" pitchFamily="18" charset="0"/>
                <a:cs typeface="Arial"/>
              </a:defRPr>
            </a:lvl1pPr>
            <a:lvl2pPr marL="0" indent="0" algn="ctr">
              <a:spcBef>
                <a:spcPts val="141"/>
              </a:spcBef>
              <a:buFontTx/>
              <a:buNone/>
              <a:defRPr sz="3000" cap="all">
                <a:solidFill>
                  <a:srgbClr val="0C244C"/>
                </a:solidFill>
                <a:latin typeface="Garamond" panose="02020404030301010803" pitchFamily="18" charset="0"/>
                <a:cs typeface="Arial"/>
              </a:defRPr>
            </a:lvl2pPr>
            <a:lvl3pPr marL="0" indent="-101250" algn="ctr">
              <a:spcBef>
                <a:spcPts val="141"/>
              </a:spcBef>
              <a:buFont typeface="Arial"/>
              <a:buChar char="•"/>
              <a:defRPr sz="3000">
                <a:solidFill>
                  <a:srgbClr val="0C244C"/>
                </a:solidFill>
                <a:latin typeface="Garamond" panose="02020404030301010803" pitchFamily="18" charset="0"/>
                <a:cs typeface="Arial"/>
              </a:defRPr>
            </a:lvl3pPr>
            <a:lvl4pPr marL="243000" indent="-128588" algn="ctr">
              <a:spcBef>
                <a:spcPts val="141"/>
              </a:spcBef>
              <a:buFont typeface="Arial"/>
              <a:buChar char="•"/>
              <a:defRPr sz="3000">
                <a:solidFill>
                  <a:srgbClr val="0C244C"/>
                </a:solidFill>
                <a:latin typeface="Garamond" panose="02020404030301010803" pitchFamily="18" charset="0"/>
                <a:cs typeface="Arial"/>
              </a:defRPr>
            </a:lvl4pPr>
            <a:lvl5pPr marL="334125" indent="-101250" algn="ctr">
              <a:spcBef>
                <a:spcPts val="141"/>
              </a:spcBef>
              <a:buFont typeface="Arial"/>
              <a:buChar char="•"/>
              <a:defRPr sz="3000">
                <a:solidFill>
                  <a:srgbClr val="0C244C"/>
                </a:solidFill>
                <a:latin typeface="Garamond" panose="02020404030301010803" pitchFamily="18" charset="0"/>
                <a:cs typeface="Arial"/>
              </a:defRPr>
            </a:lvl5pPr>
          </a:lstStyle>
          <a:p>
            <a:pPr lvl="0"/>
            <a:r>
              <a:rPr lang="en-GB" dirty="0"/>
              <a:t>Click to edit Master text styles</a:t>
            </a:r>
          </a:p>
        </p:txBody>
      </p:sp>
      <p:pic>
        <p:nvPicPr>
          <p:cNvPr id="5" name="Picture 4">
            <a:extLst>
              <a:ext uri="{FF2B5EF4-FFF2-40B4-BE49-F238E27FC236}">
                <a16:creationId xmlns:a16="http://schemas.microsoft.com/office/drawing/2014/main" id="{231F30F6-FB16-4ABB-9004-423E92AB53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764660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5" cy="3771800"/>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8"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7" y="3208949"/>
            <a:ext cx="4959787"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6"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009086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5" cy="3771800"/>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8"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7" y="3208949"/>
            <a:ext cx="4959787"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6"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dirty="0"/>
              <a:t>Click to edit Master title style</a:t>
            </a:r>
            <a:endParaRPr lang="en-US" dirty="0"/>
          </a:p>
        </p:txBody>
      </p:sp>
      <p:pic>
        <p:nvPicPr>
          <p:cNvPr id="12" name="Picture 11">
            <a:extLst>
              <a:ext uri="{FF2B5EF4-FFF2-40B4-BE49-F238E27FC236}">
                <a16:creationId xmlns:a16="http://schemas.microsoft.com/office/drawing/2014/main" id="{D5F4ACB2-A996-4EBB-861B-7C603530FE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6413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accent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rgbClr val="0C244C"/>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3375" b="1" cap="all" baseline="0">
                <a:solidFill>
                  <a:schemeClr val="accent1"/>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3513093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5" cy="3771800"/>
          </a:xfrm>
          <a:prstGeom prst="rect">
            <a:avLst/>
          </a:prstGeom>
        </p:spPr>
        <p:txBody>
          <a:bodyPr/>
          <a:lstStyle>
            <a:lvl1pPr marL="0" indent="0">
              <a:buFontTx/>
              <a:buNone/>
              <a:defRPr sz="1500" cap="none" baseline="0">
                <a:solidFill>
                  <a:schemeClr val="bg1"/>
                </a:solidFill>
                <a:latin typeface="Arial"/>
                <a:cs typeface="Arial"/>
              </a:defRPr>
            </a:lvl1pPr>
            <a:lvl2pPr marL="0" indent="0">
              <a:spcBef>
                <a:spcPts val="141"/>
              </a:spcBef>
              <a:buFontTx/>
              <a:buNone/>
              <a:defRPr sz="1500" cap="all">
                <a:solidFill>
                  <a:schemeClr val="bg1"/>
                </a:solidFill>
                <a:latin typeface="Arial"/>
                <a:cs typeface="Arial"/>
              </a:defRPr>
            </a:lvl2pPr>
            <a:lvl3pPr marL="0" indent="-101250">
              <a:spcBef>
                <a:spcPts val="141"/>
              </a:spcBef>
              <a:buFont typeface="Arial"/>
              <a:buChar char="•"/>
              <a:defRPr sz="1500">
                <a:solidFill>
                  <a:schemeClr val="bg1"/>
                </a:solidFill>
                <a:latin typeface="Arial"/>
                <a:cs typeface="Arial"/>
              </a:defRPr>
            </a:lvl3pPr>
            <a:lvl4pPr marL="243000" indent="-128588">
              <a:spcBef>
                <a:spcPts val="141"/>
              </a:spcBef>
              <a:buFont typeface="Arial"/>
              <a:buChar char="•"/>
              <a:defRPr sz="1500">
                <a:solidFill>
                  <a:schemeClr val="bg1"/>
                </a:solidFill>
                <a:latin typeface="Arial"/>
                <a:cs typeface="Arial"/>
              </a:defRPr>
            </a:lvl4pPr>
            <a:lvl5pPr marL="334125" indent="-101250">
              <a:spcBef>
                <a:spcPts val="141"/>
              </a:spcBef>
              <a:buFont typeface="Arial"/>
              <a:buChar char="•"/>
              <a:defRPr sz="15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8"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7" y="3208949"/>
            <a:ext cx="4959787"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6"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pic>
        <p:nvPicPr>
          <p:cNvPr id="12" name="Picture 11">
            <a:extLst>
              <a:ext uri="{FF2B5EF4-FFF2-40B4-BE49-F238E27FC236}">
                <a16:creationId xmlns:a16="http://schemas.microsoft.com/office/drawing/2014/main" id="{401CB223-7CFD-4474-BA88-89975B47D8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773648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5" cy="3771800"/>
          </a:xfrm>
          <a:prstGeom prst="rect">
            <a:avLst/>
          </a:prstGeom>
        </p:spPr>
        <p:txBody>
          <a:bodyPr/>
          <a:lstStyle>
            <a:lvl1pPr marL="0" indent="0">
              <a:buFontTx/>
              <a:buNone/>
              <a:defRPr sz="1500" cap="none" baseline="0">
                <a:solidFill>
                  <a:schemeClr val="bg1"/>
                </a:solidFill>
                <a:latin typeface="Arial"/>
                <a:cs typeface="Arial"/>
              </a:defRPr>
            </a:lvl1pPr>
            <a:lvl2pPr marL="0" indent="0">
              <a:spcBef>
                <a:spcPts val="141"/>
              </a:spcBef>
              <a:buFontTx/>
              <a:buNone/>
              <a:defRPr sz="1500" cap="all">
                <a:solidFill>
                  <a:schemeClr val="bg1"/>
                </a:solidFill>
                <a:latin typeface="Arial"/>
                <a:cs typeface="Arial"/>
              </a:defRPr>
            </a:lvl2pPr>
            <a:lvl3pPr marL="0" indent="-101250">
              <a:spcBef>
                <a:spcPts val="141"/>
              </a:spcBef>
              <a:buFont typeface="Arial"/>
              <a:buChar char="•"/>
              <a:defRPr sz="1500">
                <a:solidFill>
                  <a:schemeClr val="bg1"/>
                </a:solidFill>
                <a:latin typeface="Arial"/>
                <a:cs typeface="Arial"/>
              </a:defRPr>
            </a:lvl3pPr>
            <a:lvl4pPr marL="243000" indent="-128588">
              <a:spcBef>
                <a:spcPts val="141"/>
              </a:spcBef>
              <a:buFont typeface="Arial"/>
              <a:buChar char="•"/>
              <a:defRPr sz="1500">
                <a:solidFill>
                  <a:schemeClr val="bg1"/>
                </a:solidFill>
                <a:latin typeface="Arial"/>
                <a:cs typeface="Arial"/>
              </a:defRPr>
            </a:lvl4pPr>
            <a:lvl5pPr marL="334125" indent="-101250">
              <a:spcBef>
                <a:spcPts val="141"/>
              </a:spcBef>
              <a:buFont typeface="Arial"/>
              <a:buChar char="•"/>
              <a:defRPr sz="15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8"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7" y="3208949"/>
            <a:ext cx="4959787"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6"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pic>
        <p:nvPicPr>
          <p:cNvPr id="12" name="Picture 11">
            <a:extLst>
              <a:ext uri="{FF2B5EF4-FFF2-40B4-BE49-F238E27FC236}">
                <a16:creationId xmlns:a16="http://schemas.microsoft.com/office/drawing/2014/main" id="{FDEDD015-3E3E-481F-BBB2-52986FA682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666809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5" cy="3771800"/>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8"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7" y="3208949"/>
            <a:ext cx="4959787"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6" y="692696"/>
            <a:ext cx="2400941" cy="230425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851595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5" cy="3771800"/>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7" y="692696"/>
            <a:ext cx="4959787" cy="4889086"/>
          </a:xfrm>
          <a:prstGeom prst="rect">
            <a:avLst/>
          </a:prstGeom>
        </p:spPr>
        <p:txBody>
          <a:bodyPr vert="horz"/>
          <a:lstStyle>
            <a:lvl1pPr>
              <a:defRPr sz="591">
                <a:latin typeface="Arial"/>
                <a:cs typeface="Arial"/>
              </a:defRPr>
            </a:lvl1pPr>
          </a:lstStyle>
          <a:p>
            <a:r>
              <a:rPr lang="en-GB"/>
              <a:t>Click icon to add picture</a:t>
            </a:r>
            <a:endParaRPr lang="en-US" dirty="0"/>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pic>
        <p:nvPicPr>
          <p:cNvPr id="9" name="Picture 8">
            <a:extLst>
              <a:ext uri="{FF2B5EF4-FFF2-40B4-BE49-F238E27FC236}">
                <a16:creationId xmlns:a16="http://schemas.microsoft.com/office/drawing/2014/main" id="{F05C879D-C364-467A-9C66-231DFAC378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722275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7" y="692696"/>
            <a:ext cx="4959787" cy="488908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5" cy="3771800"/>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dirty="0"/>
          </a:p>
        </p:txBody>
      </p:sp>
      <p:pic>
        <p:nvPicPr>
          <p:cNvPr id="10" name="Picture 9">
            <a:extLst>
              <a:ext uri="{FF2B5EF4-FFF2-40B4-BE49-F238E27FC236}">
                <a16:creationId xmlns:a16="http://schemas.microsoft.com/office/drawing/2014/main" id="{405C8DD2-25E9-42BE-A203-AA8C7AD415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69665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7" y="692696"/>
            <a:ext cx="4959787" cy="488908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5" cy="3771800"/>
          </a:xfrm>
          <a:prstGeom prst="rect">
            <a:avLst/>
          </a:prstGeom>
        </p:spPr>
        <p:txBody>
          <a:bodyPr/>
          <a:lstStyle>
            <a:lvl1pPr marL="0" indent="0">
              <a:buFontTx/>
              <a:buNone/>
              <a:defRPr sz="1500" cap="none" baseline="0">
                <a:solidFill>
                  <a:schemeClr val="bg1"/>
                </a:solidFill>
                <a:latin typeface="Arial"/>
                <a:cs typeface="Arial"/>
              </a:defRPr>
            </a:lvl1pPr>
            <a:lvl2pPr marL="0" indent="0">
              <a:spcBef>
                <a:spcPts val="141"/>
              </a:spcBef>
              <a:buFontTx/>
              <a:buNone/>
              <a:defRPr sz="1500" cap="all">
                <a:solidFill>
                  <a:schemeClr val="bg1"/>
                </a:solidFill>
                <a:latin typeface="Arial"/>
                <a:cs typeface="Arial"/>
              </a:defRPr>
            </a:lvl2pPr>
            <a:lvl3pPr marL="0" indent="-101250">
              <a:spcBef>
                <a:spcPts val="141"/>
              </a:spcBef>
              <a:buFont typeface="Arial"/>
              <a:buChar char="•"/>
              <a:defRPr sz="1500">
                <a:solidFill>
                  <a:schemeClr val="bg1"/>
                </a:solidFill>
                <a:latin typeface="Arial"/>
                <a:cs typeface="Arial"/>
              </a:defRPr>
            </a:lvl3pPr>
            <a:lvl4pPr marL="243000" indent="-128588">
              <a:spcBef>
                <a:spcPts val="141"/>
              </a:spcBef>
              <a:buFont typeface="Arial"/>
              <a:buChar char="•"/>
              <a:defRPr sz="1500">
                <a:solidFill>
                  <a:schemeClr val="bg1"/>
                </a:solidFill>
                <a:latin typeface="Arial"/>
                <a:cs typeface="Arial"/>
              </a:defRPr>
            </a:lvl4pPr>
            <a:lvl5pPr marL="334125" indent="-101250">
              <a:spcBef>
                <a:spcPts val="141"/>
              </a:spcBef>
              <a:buFont typeface="Arial"/>
              <a:buChar char="•"/>
              <a:defRPr sz="15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dirty="0"/>
              <a:t>Click to edit Master title style</a:t>
            </a:r>
            <a:endParaRPr lang="en-US" dirty="0"/>
          </a:p>
        </p:txBody>
      </p:sp>
      <p:pic>
        <p:nvPicPr>
          <p:cNvPr id="10" name="Picture 9">
            <a:extLst>
              <a:ext uri="{FF2B5EF4-FFF2-40B4-BE49-F238E27FC236}">
                <a16:creationId xmlns:a16="http://schemas.microsoft.com/office/drawing/2014/main" id="{F9337559-332A-4709-8E98-6AE0D3F379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649683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7" y="692696"/>
            <a:ext cx="4959787" cy="488908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5" cy="3771800"/>
          </a:xfrm>
          <a:prstGeom prst="rect">
            <a:avLst/>
          </a:prstGeom>
        </p:spPr>
        <p:txBody>
          <a:bodyPr/>
          <a:lstStyle>
            <a:lvl1pPr marL="0" indent="0">
              <a:buFontTx/>
              <a:buNone/>
              <a:defRPr sz="1500" cap="none" baseline="0">
                <a:solidFill>
                  <a:schemeClr val="bg1"/>
                </a:solidFill>
                <a:latin typeface="Arial"/>
                <a:cs typeface="Arial"/>
              </a:defRPr>
            </a:lvl1pPr>
            <a:lvl2pPr marL="0" indent="0">
              <a:spcBef>
                <a:spcPts val="141"/>
              </a:spcBef>
              <a:buFontTx/>
              <a:buNone/>
              <a:defRPr sz="1500" cap="all">
                <a:solidFill>
                  <a:schemeClr val="bg1"/>
                </a:solidFill>
                <a:latin typeface="Arial"/>
                <a:cs typeface="Arial"/>
              </a:defRPr>
            </a:lvl2pPr>
            <a:lvl3pPr marL="0" indent="-101250">
              <a:spcBef>
                <a:spcPts val="141"/>
              </a:spcBef>
              <a:buFont typeface="Arial"/>
              <a:buChar char="•"/>
              <a:defRPr sz="1500">
                <a:solidFill>
                  <a:schemeClr val="bg1"/>
                </a:solidFill>
                <a:latin typeface="Arial"/>
                <a:cs typeface="Arial"/>
              </a:defRPr>
            </a:lvl3pPr>
            <a:lvl4pPr marL="243000" indent="-128588">
              <a:spcBef>
                <a:spcPts val="141"/>
              </a:spcBef>
              <a:buFont typeface="Arial"/>
              <a:buChar char="•"/>
              <a:defRPr sz="1500">
                <a:solidFill>
                  <a:schemeClr val="bg1"/>
                </a:solidFill>
                <a:latin typeface="Arial"/>
                <a:cs typeface="Arial"/>
              </a:defRPr>
            </a:lvl4pPr>
            <a:lvl5pPr marL="334125" indent="-101250">
              <a:spcBef>
                <a:spcPts val="141"/>
              </a:spcBef>
              <a:buFont typeface="Arial"/>
              <a:buChar char="•"/>
              <a:defRPr sz="15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pic>
        <p:nvPicPr>
          <p:cNvPr id="9" name="Picture 8">
            <a:extLst>
              <a:ext uri="{FF2B5EF4-FFF2-40B4-BE49-F238E27FC236}">
                <a16:creationId xmlns:a16="http://schemas.microsoft.com/office/drawing/2014/main" id="{CC70BBEC-AB16-4538-B264-152634B23A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752188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7" y="692696"/>
            <a:ext cx="4959787" cy="4889086"/>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8"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5" cy="3771800"/>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7"/>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pic>
        <p:nvPicPr>
          <p:cNvPr id="9" name="Picture 8">
            <a:extLst>
              <a:ext uri="{FF2B5EF4-FFF2-40B4-BE49-F238E27FC236}">
                <a16:creationId xmlns:a16="http://schemas.microsoft.com/office/drawing/2014/main" id="{CC69C3D9-5760-4B1A-A3C8-5CE119D0D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2505911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3"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91"/>
            <a:ext cx="3456384" cy="3936343"/>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3"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9"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5"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Tree>
    <p:extLst>
      <p:ext uri="{BB962C8B-B14F-4D97-AF65-F5344CB8AC3E}">
        <p14:creationId xmlns:p14="http://schemas.microsoft.com/office/powerpoint/2010/main" val="1251414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4" y="0"/>
            <a:ext cx="11644207"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3"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91"/>
            <a:ext cx="3456384" cy="3936343"/>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3"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9"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5"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Tree>
    <p:extLst>
      <p:ext uri="{BB962C8B-B14F-4D97-AF65-F5344CB8AC3E}">
        <p14:creationId xmlns:p14="http://schemas.microsoft.com/office/powerpoint/2010/main" val="333729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2"/>
            <a:ext cx="11055789" cy="4427357"/>
          </a:xfrm>
          <a:prstGeom prst="rect">
            <a:avLst/>
          </a:prstGeom>
        </p:spPr>
        <p:txBody>
          <a:bodyPr/>
          <a:lstStyle>
            <a:lvl1pPr marL="0" indent="0">
              <a:buFontTx/>
              <a:buNone/>
              <a:defRPr sz="1500" cap="none" baseline="0">
                <a:solidFill>
                  <a:schemeClr val="bg1">
                    <a:lumMod val="95000"/>
                  </a:schemeClr>
                </a:solidFill>
                <a:latin typeface="Arial"/>
                <a:cs typeface="Arial"/>
              </a:defRPr>
            </a:lvl1pPr>
            <a:lvl2pPr marL="0" indent="0">
              <a:spcBef>
                <a:spcPts val="141"/>
              </a:spcBef>
              <a:buFontTx/>
              <a:buNone/>
              <a:defRPr sz="1500" cap="all">
                <a:solidFill>
                  <a:schemeClr val="bg1">
                    <a:lumMod val="95000"/>
                  </a:schemeClr>
                </a:solidFill>
                <a:latin typeface="Arial"/>
                <a:cs typeface="Arial"/>
              </a:defRPr>
            </a:lvl2pPr>
            <a:lvl3pPr marL="0" indent="-101250">
              <a:spcBef>
                <a:spcPts val="141"/>
              </a:spcBef>
              <a:buFont typeface="Arial"/>
              <a:buChar char="•"/>
              <a:defRPr sz="1500">
                <a:solidFill>
                  <a:schemeClr val="bg1">
                    <a:lumMod val="95000"/>
                  </a:schemeClr>
                </a:solidFill>
                <a:latin typeface="Arial"/>
                <a:cs typeface="Arial"/>
              </a:defRPr>
            </a:lvl3pPr>
            <a:lvl4pPr marL="243000" indent="-128588">
              <a:spcBef>
                <a:spcPts val="141"/>
              </a:spcBef>
              <a:buFont typeface="Arial"/>
              <a:buChar char="•"/>
              <a:defRPr sz="1500">
                <a:solidFill>
                  <a:schemeClr val="bg1">
                    <a:lumMod val="95000"/>
                  </a:schemeClr>
                </a:solidFill>
                <a:latin typeface="Arial"/>
                <a:cs typeface="Arial"/>
              </a:defRPr>
            </a:lvl4pPr>
            <a:lvl5pPr marL="334125" indent="-101250">
              <a:spcBef>
                <a:spcPts val="141"/>
              </a:spcBef>
              <a:buFont typeface="Arial"/>
              <a:buChar char="•"/>
              <a:defRPr sz="1500">
                <a:solidFill>
                  <a:schemeClr val="bg1">
                    <a:lumMod val="9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805265"/>
            <a:ext cx="6087237" cy="352233"/>
          </a:xfrm>
          <a:prstGeom prst="rect">
            <a:avLst/>
          </a:prstGeom>
        </p:spPr>
        <p:txBody>
          <a:bodyPr anchor="b">
            <a:noAutofit/>
          </a:bodyPr>
          <a:lstStyle>
            <a:lvl1pPr marL="0" indent="0">
              <a:buFontTx/>
              <a:buNone/>
              <a:defRPr sz="900">
                <a:solidFill>
                  <a:schemeClr val="bg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EF355D99-04FC-9E43-8704-13C14E52B367}"/>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568829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3"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91"/>
            <a:ext cx="3456384" cy="3936343"/>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3"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9"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5"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Tree>
    <p:extLst>
      <p:ext uri="{BB962C8B-B14F-4D97-AF65-F5344CB8AC3E}">
        <p14:creationId xmlns:p14="http://schemas.microsoft.com/office/powerpoint/2010/main" val="10053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3"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91"/>
            <a:ext cx="3456384" cy="3936343"/>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3" y="5714416"/>
            <a:ext cx="3447904" cy="245236"/>
          </a:xfrm>
          <a:prstGeom prst="rect">
            <a:avLst/>
          </a:prstGeom>
        </p:spPr>
        <p:txBody>
          <a:bodyPr>
            <a:noAutofit/>
          </a:bodyPr>
          <a:lstStyle>
            <a:lvl1pPr marL="0" indent="0">
              <a:buFontTx/>
              <a:buNone/>
              <a:defRPr sz="713"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9" y="5714416"/>
            <a:ext cx="3447904" cy="245236"/>
          </a:xfrm>
          <a:prstGeom prst="rect">
            <a:avLst/>
          </a:prstGeom>
        </p:spPr>
        <p:txBody>
          <a:bodyPr>
            <a:noAutofit/>
          </a:bodyPr>
          <a:lstStyle>
            <a:lvl1pPr marL="0" indent="0">
              <a:buFontTx/>
              <a:buNone/>
              <a:defRPr sz="713"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5" y="5714416"/>
            <a:ext cx="3447904" cy="245236"/>
          </a:xfrm>
          <a:prstGeom prst="rect">
            <a:avLst/>
          </a:prstGeom>
        </p:spPr>
        <p:txBody>
          <a:bodyPr>
            <a:noAutofit/>
          </a:bodyPr>
          <a:lstStyle>
            <a:lvl1pPr marL="0" indent="0">
              <a:buFontTx/>
              <a:buNone/>
              <a:defRPr sz="713" baseline="0">
                <a:solidFill>
                  <a:schemeClr val="tx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Tree>
    <p:extLst>
      <p:ext uri="{BB962C8B-B14F-4D97-AF65-F5344CB8AC3E}">
        <p14:creationId xmlns:p14="http://schemas.microsoft.com/office/powerpoint/2010/main" val="3259625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3" y="382352"/>
            <a:ext cx="9217024" cy="504056"/>
          </a:xfrm>
          <a:prstGeom prst="rect">
            <a:avLst/>
          </a:prstGeom>
        </p:spPr>
        <p:txBody>
          <a:bodyPr vert="horz" lIns="91440" tIns="45720" rIns="91440" bIns="45720" rtlCol="0" anchor="t" anchorCtr="0">
            <a:noAutofit/>
          </a:bodyPr>
          <a:lstStyle>
            <a:lvl1pPr algn="l">
              <a:defRPr sz="2800" b="1" i="0" cap="all" normalizeH="0" baseline="0">
                <a:solidFill>
                  <a:srgbClr val="0C244C"/>
                </a:solidFill>
                <a:latin typeface="Arial"/>
                <a:cs typeface="Arial"/>
              </a:defRPr>
            </a:lvl1pPr>
          </a:lstStyle>
          <a:p>
            <a:r>
              <a:rPr lang="en-GB" dirty="0"/>
              <a:t>Click to edit Master title style</a:t>
            </a:r>
            <a:endParaRPr lang="en-US" dirty="0"/>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91"/>
            <a:ext cx="3456384" cy="3936343"/>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3"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9"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5"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Tree>
    <p:extLst>
      <p:ext uri="{BB962C8B-B14F-4D97-AF65-F5344CB8AC3E}">
        <p14:creationId xmlns:p14="http://schemas.microsoft.com/office/powerpoint/2010/main" val="2945428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4" y="0"/>
            <a:ext cx="11644207"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1" y="1580925"/>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7" y="4055910"/>
            <a:ext cx="11164827" cy="1893370"/>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3" y="382352"/>
            <a:ext cx="9217024" cy="504056"/>
          </a:xfrm>
          <a:prstGeom prst="rect">
            <a:avLst/>
          </a:prstGeom>
        </p:spPr>
        <p:txBody>
          <a:bodyPr vert="horz" lIns="68580" tIns="34290" rIns="68580" bIns="3429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2475" dirty="0">
                <a:solidFill>
                  <a:srgbClr val="D86075"/>
                </a:solidFill>
              </a:rPr>
              <a:t>Click to edit Master title style</a:t>
            </a:r>
            <a:endParaRPr lang="en-US" sz="2475" dirty="0">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90" y="6439301"/>
            <a:ext cx="28084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929421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4" y="0"/>
            <a:ext cx="11644207"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1" y="1580925"/>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7" y="4055910"/>
            <a:ext cx="11164827" cy="1893370"/>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753716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1" y="1580925"/>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7" y="4055910"/>
            <a:ext cx="11164827" cy="1893370"/>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4" y="0"/>
            <a:ext cx="11644207"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3" y="382352"/>
            <a:ext cx="9217024" cy="504056"/>
          </a:xfrm>
          <a:prstGeom prst="rect">
            <a:avLst/>
          </a:prstGeom>
        </p:spPr>
        <p:txBody>
          <a:bodyPr vert="horz" lIns="68580" tIns="34290" rIns="68580" bIns="3429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2475" dirty="0">
                <a:solidFill>
                  <a:srgbClr val="0C244C"/>
                </a:solidFill>
              </a:rPr>
              <a:t>Click to edit Master title style</a:t>
            </a:r>
            <a:endParaRPr lang="en-US" sz="2475" dirty="0">
              <a:solidFill>
                <a:srgbClr val="0C244C"/>
              </a:solidFill>
            </a:endParaRPr>
          </a:p>
        </p:txBody>
      </p:sp>
    </p:spTree>
    <p:extLst>
      <p:ext uri="{BB962C8B-B14F-4D97-AF65-F5344CB8AC3E}">
        <p14:creationId xmlns:p14="http://schemas.microsoft.com/office/powerpoint/2010/main" val="3902460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1" y="1580925"/>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7" y="4055910"/>
            <a:ext cx="11164827" cy="1893370"/>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4" y="0"/>
            <a:ext cx="11644207"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3" y="382352"/>
            <a:ext cx="9217024" cy="504056"/>
          </a:xfrm>
          <a:prstGeom prst="rect">
            <a:avLst/>
          </a:prstGeom>
        </p:spPr>
        <p:txBody>
          <a:bodyPr vert="horz" lIns="68580" tIns="34290" rIns="68580" bIns="3429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2475" dirty="0">
                <a:solidFill>
                  <a:srgbClr val="0C244C"/>
                </a:solidFill>
              </a:rPr>
              <a:t>Click to edit Master title style</a:t>
            </a:r>
            <a:endParaRPr lang="en-US" sz="2475" dirty="0">
              <a:solidFill>
                <a:srgbClr val="0C244C"/>
              </a:solidFill>
            </a:endParaRPr>
          </a:p>
        </p:txBody>
      </p:sp>
    </p:spTree>
    <p:extLst>
      <p:ext uri="{BB962C8B-B14F-4D97-AF65-F5344CB8AC3E}">
        <p14:creationId xmlns:p14="http://schemas.microsoft.com/office/powerpoint/2010/main" val="4132944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1" y="1580925"/>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7" y="4055910"/>
            <a:ext cx="11164827" cy="1893370"/>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63B1A4"/>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4" y="0"/>
            <a:ext cx="11644207"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720849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1" y="1580925"/>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7" y="4055910"/>
            <a:ext cx="11164827" cy="1893370"/>
          </a:xfrm>
          <a:prstGeom prst="rect">
            <a:avLst/>
          </a:prstGeom>
        </p:spPr>
        <p:txBody>
          <a:bodyPr/>
          <a:lstStyle>
            <a:lvl1pPr marL="0" indent="0">
              <a:buFontTx/>
              <a:buNone/>
              <a:defRPr sz="1500" b="0" cap="none" baseline="0">
                <a:solidFill>
                  <a:srgbClr val="0C244C"/>
                </a:solidFill>
                <a:latin typeface="Arial"/>
                <a:cs typeface="Arial"/>
              </a:defRPr>
            </a:lvl1pPr>
            <a:lvl2pPr marL="0" indent="0">
              <a:spcBef>
                <a:spcPts val="141"/>
              </a:spcBef>
              <a:buFontTx/>
              <a:buNone/>
              <a:defRPr sz="1500" cap="all">
                <a:solidFill>
                  <a:srgbClr val="63B1A4"/>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4" y="0"/>
            <a:ext cx="11644207" cy="1268760"/>
          </a:xfrm>
          <a:prstGeom prst="round2DiagRect">
            <a:avLst>
              <a:gd name="adj1" fmla="val 4251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434436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4" y="0"/>
            <a:ext cx="11644207"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65644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dirty="0"/>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390218"/>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624109"/>
            <a:ext cx="6087237" cy="533388"/>
          </a:xfrm>
          <a:prstGeom prst="rect">
            <a:avLst/>
          </a:prstGeom>
        </p:spPr>
        <p:txBody>
          <a:bodyPr anchor="b">
            <a:noAutofit/>
          </a:bodyPr>
          <a:lstStyle>
            <a:lvl1pPr marL="0" indent="0">
              <a:buFontTx/>
              <a:buNone/>
              <a:defRPr sz="90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70" y="6179419"/>
            <a:ext cx="23275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10735333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0" name="Round Diagonal Corner Rectangle 6">
            <a:extLst>
              <a:ext uri="{FF2B5EF4-FFF2-40B4-BE49-F238E27FC236}">
                <a16:creationId xmlns:a16="http://schemas.microsoft.com/office/drawing/2014/main" id="{F6063B1D-8A3A-4124-BD4D-1652BD2A7463}"/>
              </a:ext>
            </a:extLst>
          </p:cNvPr>
          <p:cNvSpPr/>
          <p:nvPr userDrawn="1"/>
        </p:nvSpPr>
        <p:spPr>
          <a:xfrm flipH="1">
            <a:off x="-6" y="0"/>
            <a:ext cx="9264357" cy="1124744"/>
          </a:xfrm>
          <a:prstGeom prst="round2DiagRect">
            <a:avLst>
              <a:gd name="adj1" fmla="val 42510"/>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11" name="Picture 10">
            <a:extLst>
              <a:ext uri="{FF2B5EF4-FFF2-40B4-BE49-F238E27FC236}">
                <a16:creationId xmlns:a16="http://schemas.microsoft.com/office/drawing/2014/main" id="{DA2E8811-124E-4298-9471-45BBF43E50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99717" y="252028"/>
            <a:ext cx="2592283" cy="674772"/>
          </a:xfrm>
          <a:prstGeom prst="rect">
            <a:avLst/>
          </a:prstGeom>
          <a:solidFill>
            <a:schemeClr val="accent5">
              <a:lumMod val="40000"/>
              <a:lumOff val="60000"/>
            </a:schemeClr>
          </a:solidFill>
        </p:spPr>
      </p:pic>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sz="2800" b="1" i="0" cap="all" normalizeH="0" baseline="0">
                <a:solidFill>
                  <a:srgbClr val="0C244C"/>
                </a:solidFill>
                <a:latin typeface="Arial"/>
                <a:cs typeface="Arial"/>
              </a:defRPr>
            </a:lvl1pPr>
          </a:lstStyle>
          <a:p>
            <a:r>
              <a:rPr lang="en-GB" dirty="0"/>
              <a:t>Click to edit Master title style</a:t>
            </a:r>
            <a:endParaRPr lang="en-US" dirty="0"/>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6" name="Picture 5">
            <a:extLst>
              <a:ext uri="{FF2B5EF4-FFF2-40B4-BE49-F238E27FC236}">
                <a16:creationId xmlns:a16="http://schemas.microsoft.com/office/drawing/2014/main" id="{AC714B48-34F7-4FD2-99ED-23A77A1449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229758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4" y="0"/>
            <a:ext cx="11644207"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243635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4" y="0"/>
            <a:ext cx="11644207"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D86075"/>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98808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D86075"/>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4" y="0"/>
            <a:ext cx="11644207"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7570068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340768"/>
            <a:ext cx="11127797" cy="4608512"/>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D86075"/>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6" y="0"/>
            <a:ext cx="9264357" cy="1124744"/>
          </a:xfrm>
          <a:prstGeom prst="round2DiagRect">
            <a:avLst>
              <a:gd name="adj1" fmla="val 4251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188640"/>
            <a:ext cx="8568952" cy="792088"/>
          </a:xfrm>
          <a:prstGeom prst="rect">
            <a:avLst/>
          </a:prstGeom>
        </p:spPr>
        <p:txBody>
          <a:bodyPr vert="horz" lIns="91440" tIns="45720" rIns="91440" bIns="45720" rtlCol="0" anchor="ctr" anchorCtr="0">
            <a:noAutofit/>
          </a:bodyPr>
          <a:lstStyle>
            <a:lvl1pPr algn="l">
              <a:defRPr sz="2800" b="1" i="0" cap="all" normalizeH="0" baseline="0">
                <a:solidFill>
                  <a:schemeClr val="accent1"/>
                </a:solidFill>
                <a:latin typeface="Arial"/>
                <a:cs typeface="Aria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C1DB579F-2BF9-48BB-98C2-CB165B9427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99717" y="252028"/>
            <a:ext cx="2592283" cy="674772"/>
          </a:xfrm>
          <a:prstGeom prst="rect">
            <a:avLst/>
          </a:prstGeom>
        </p:spPr>
      </p:pic>
    </p:spTree>
    <p:extLst>
      <p:ext uri="{BB962C8B-B14F-4D97-AF65-F5344CB8AC3E}">
        <p14:creationId xmlns:p14="http://schemas.microsoft.com/office/powerpoint/2010/main" val="2151745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342133" y="1234352"/>
            <a:ext cx="6473948" cy="4714928"/>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41"/>
              </a:spcBef>
              <a:buFontTx/>
              <a:buNone/>
              <a:defRPr sz="1800" cap="all">
                <a:solidFill>
                  <a:srgbClr val="0C244C"/>
                </a:solidFill>
                <a:latin typeface="Arial"/>
                <a:cs typeface="Arial"/>
              </a:defRPr>
            </a:lvl2pPr>
            <a:lvl3pPr marL="0" indent="-101250">
              <a:spcBef>
                <a:spcPts val="141"/>
              </a:spcBef>
              <a:buFont typeface="Arial"/>
              <a:buChar char="•"/>
              <a:defRPr sz="1800">
                <a:solidFill>
                  <a:srgbClr val="0C244C"/>
                </a:solidFill>
                <a:latin typeface="Arial"/>
                <a:cs typeface="Arial"/>
              </a:defRPr>
            </a:lvl3pPr>
            <a:lvl4pPr marL="243000" indent="-128588">
              <a:spcBef>
                <a:spcPts val="141"/>
              </a:spcBef>
              <a:buFont typeface="Arial"/>
              <a:buChar char="•"/>
              <a:defRPr sz="1800">
                <a:solidFill>
                  <a:srgbClr val="0C244C"/>
                </a:solidFill>
                <a:latin typeface="Arial"/>
                <a:cs typeface="Arial"/>
              </a:defRPr>
            </a:lvl4pPr>
            <a:lvl5pPr marL="334125" indent="-101250">
              <a:spcBef>
                <a:spcPts val="141"/>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Round Diagonal Corner Rectangle 6">
            <a:extLst>
              <a:ext uri="{FF2B5EF4-FFF2-40B4-BE49-F238E27FC236}">
                <a16:creationId xmlns:a16="http://schemas.microsoft.com/office/drawing/2014/main" id="{3A53CCB6-B999-4B1F-B67B-6AF2919603A7}"/>
              </a:ext>
            </a:extLst>
          </p:cNvPr>
          <p:cNvSpPr/>
          <p:nvPr userDrawn="1"/>
        </p:nvSpPr>
        <p:spPr>
          <a:xfrm flipH="1">
            <a:off x="-1" y="0"/>
            <a:ext cx="9408368" cy="1052736"/>
          </a:xfrm>
          <a:prstGeom prst="round2DiagRect">
            <a:avLst>
              <a:gd name="adj1" fmla="val 42510"/>
              <a:gd name="adj2" fmla="val 0"/>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42133" y="169000"/>
            <a:ext cx="8778203" cy="792088"/>
          </a:xfrm>
          <a:prstGeom prst="rect">
            <a:avLst/>
          </a:prstGeom>
        </p:spPr>
        <p:txBody>
          <a:bodyPr vert="horz" lIns="91440" tIns="45720" rIns="91440" bIns="45720" rtlCol="0" anchor="ctr" anchorCtr="0">
            <a:noAutofit/>
          </a:bodyPr>
          <a:lstStyle>
            <a:lvl1pPr algn="l">
              <a:defRPr sz="2800" b="1" i="0" cap="all" normalizeH="0" baseline="0">
                <a:solidFill>
                  <a:schemeClr val="accent1"/>
                </a:solidFill>
                <a:latin typeface="Arial"/>
                <a:cs typeface="Arial"/>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BADA0D2B-5982-4B2F-A241-B14C686C9DE6}"/>
              </a:ext>
            </a:extLst>
          </p:cNvPr>
          <p:cNvSpPr>
            <a:spLocks noGrp="1"/>
          </p:cNvSpPr>
          <p:nvPr>
            <p:ph type="pic" sz="quarter" idx="11"/>
          </p:nvPr>
        </p:nvSpPr>
        <p:spPr>
          <a:xfrm>
            <a:off x="7175501" y="1234354"/>
            <a:ext cx="4537075" cy="4282211"/>
          </a:xfrm>
          <a:prstGeom prst="rect">
            <a:avLst/>
          </a:prstGeom>
        </p:spPr>
        <p:txBody>
          <a:bodyPr/>
          <a:lstStyle/>
          <a:p>
            <a:endParaRPr lang="en-AU" dirty="0"/>
          </a:p>
        </p:txBody>
      </p:sp>
      <p:sp>
        <p:nvSpPr>
          <p:cNvPr id="5" name="Text Placeholder 4">
            <a:extLst>
              <a:ext uri="{FF2B5EF4-FFF2-40B4-BE49-F238E27FC236}">
                <a16:creationId xmlns:a16="http://schemas.microsoft.com/office/drawing/2014/main" id="{3F64D64B-9725-4BB4-B622-AE99987CCF52}"/>
              </a:ext>
            </a:extLst>
          </p:cNvPr>
          <p:cNvSpPr>
            <a:spLocks noGrp="1"/>
          </p:cNvSpPr>
          <p:nvPr>
            <p:ph type="body" sz="quarter" idx="12" hasCustomPrompt="1"/>
          </p:nvPr>
        </p:nvSpPr>
        <p:spPr>
          <a:xfrm>
            <a:off x="7175501" y="5589240"/>
            <a:ext cx="4537075" cy="280987"/>
          </a:xfrm>
          <a:prstGeom prst="rect">
            <a:avLst/>
          </a:prstGeom>
        </p:spPr>
        <p:txBody>
          <a:bodyPr/>
          <a:lstStyle>
            <a:lvl1pPr marL="0" indent="0">
              <a:buNone/>
              <a:defRPr sz="900"/>
            </a:lvl1pPr>
            <a:lvl2pPr marL="257175" indent="0">
              <a:buNone/>
              <a:defRPr sz="750"/>
            </a:lvl2pPr>
            <a:lvl3pPr marL="514350" indent="0">
              <a:buNone/>
              <a:defRPr sz="750"/>
            </a:lvl3pPr>
            <a:lvl4pPr marL="771525" indent="0">
              <a:buNone/>
              <a:defRPr sz="750"/>
            </a:lvl4pPr>
            <a:lvl5pPr marL="1028700" indent="0">
              <a:buNone/>
              <a:defRPr sz="750"/>
            </a:lvl5pPr>
          </a:lstStyle>
          <a:p>
            <a:pPr lvl="0"/>
            <a:r>
              <a:rPr lang="en-US" dirty="0"/>
              <a:t>Photo caption</a:t>
            </a:r>
            <a:endParaRPr lang="en-AU" dirty="0"/>
          </a:p>
        </p:txBody>
      </p:sp>
      <p:pic>
        <p:nvPicPr>
          <p:cNvPr id="8" name="Picture 7">
            <a:extLst>
              <a:ext uri="{FF2B5EF4-FFF2-40B4-BE49-F238E27FC236}">
                <a16:creationId xmlns:a16="http://schemas.microsoft.com/office/drawing/2014/main" id="{B601F7CE-4316-46B3-A8E3-F270984BA8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99717" y="252028"/>
            <a:ext cx="2592283" cy="674772"/>
          </a:xfrm>
          <a:prstGeom prst="rect">
            <a:avLst/>
          </a:prstGeom>
        </p:spPr>
      </p:pic>
    </p:spTree>
    <p:extLst>
      <p:ext uri="{BB962C8B-B14F-4D97-AF65-F5344CB8AC3E}">
        <p14:creationId xmlns:p14="http://schemas.microsoft.com/office/powerpoint/2010/main" val="3283461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9" y="1601416"/>
            <a:ext cx="6497823"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1" y="1609873"/>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4"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7" y="1601416"/>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7"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974895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9" y="1601416"/>
            <a:ext cx="6497823"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1" y="1609873"/>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4"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7" y="1601416"/>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7"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1"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493432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9" y="1601416"/>
            <a:ext cx="6497823"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1" y="1609873"/>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4"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7" y="1601416"/>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7"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3"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5172635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9" y="1601416"/>
            <a:ext cx="6497823"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1" y="1609873"/>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4"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7" y="1601416"/>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7"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4" y="0"/>
            <a:ext cx="11705551"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74443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3"/>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3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7"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9681843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9" y="1601416"/>
            <a:ext cx="6497823"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1" y="1609873"/>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4"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7" y="1601416"/>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7"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4" y="0"/>
            <a:ext cx="11644207"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489318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9" y="1601416"/>
            <a:ext cx="6497823" cy="4347864"/>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1" y="1609873"/>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4"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7" y="1601416"/>
            <a:ext cx="2116067" cy="1971600"/>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7" y="3861048"/>
            <a:ext cx="2116067" cy="2095674"/>
          </a:xfrm>
          <a:prstGeom prst="rect">
            <a:avLst/>
          </a:prstGeom>
        </p:spPr>
        <p:txBody>
          <a:bodyPr vert="horz"/>
          <a:lstStyle>
            <a:lvl1pPr>
              <a:defRPr sz="591">
                <a:latin typeface="Arial"/>
                <a:cs typeface="Arial"/>
              </a:defRPr>
            </a:lvl1pPr>
          </a:lstStyle>
          <a:p>
            <a:r>
              <a:rPr lang="en-GB"/>
              <a:t>Click icon to add picture</a:t>
            </a:r>
            <a:endParaRPr lang="en-US" dirty="0"/>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dirty="0"/>
              <a:t>Click to edit Master title style</a:t>
            </a:r>
            <a:endParaRPr lang="en-US" dirty="0"/>
          </a:p>
        </p:txBody>
      </p:sp>
      <p:sp>
        <p:nvSpPr>
          <p:cNvPr id="12" name="Round Diagonal Corner Rectangle 6">
            <a:extLst>
              <a:ext uri="{FF2B5EF4-FFF2-40B4-BE49-F238E27FC236}">
                <a16:creationId xmlns:a16="http://schemas.microsoft.com/office/drawing/2014/main" id="{71334F96-2F40-4A08-9653-1817F795C8A7}"/>
              </a:ext>
            </a:extLst>
          </p:cNvPr>
          <p:cNvSpPr/>
          <p:nvPr userDrawn="1"/>
        </p:nvSpPr>
        <p:spPr>
          <a:xfrm flipH="1">
            <a:off x="-7" y="0"/>
            <a:ext cx="11136566" cy="1124744"/>
          </a:xfrm>
          <a:prstGeom prst="round2DiagRect">
            <a:avLst>
              <a:gd name="adj1" fmla="val 4251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Tree>
    <p:extLst>
      <p:ext uri="{BB962C8B-B14F-4D97-AF65-F5344CB8AC3E}">
        <p14:creationId xmlns:p14="http://schemas.microsoft.com/office/powerpoint/2010/main" val="34810701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4" y="0"/>
            <a:ext cx="11644207"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7" y="343731"/>
            <a:ext cx="10732779" cy="581303"/>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9"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7529954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4" y="0"/>
            <a:ext cx="11644207"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7" y="343731"/>
            <a:ext cx="10732779"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9"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0406188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4" y="0"/>
            <a:ext cx="11644207"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547797" y="343731"/>
            <a:ext cx="10732779" cy="581303"/>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9"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9650835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4" y="0"/>
            <a:ext cx="11644207" cy="1268760"/>
          </a:xfrm>
          <a:prstGeom prst="round2DiagRect">
            <a:avLst>
              <a:gd name="adj1" fmla="val 42510"/>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7" y="343731"/>
            <a:ext cx="10732779"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9"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185878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7" y="343731"/>
            <a:ext cx="10732779"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8"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9" y="1612490"/>
            <a:ext cx="3501527" cy="4336791"/>
          </a:xfrm>
          <a:prstGeom prst="rect">
            <a:avLst/>
          </a:prstGeom>
        </p:spPr>
        <p:txBody>
          <a:bodyPr/>
          <a:lstStyle>
            <a:lvl1pPr marL="0" indent="0">
              <a:buFontTx/>
              <a:buNone/>
              <a:defRPr sz="1500" cap="none" baseline="0">
                <a:solidFill>
                  <a:srgbClr val="0C244C"/>
                </a:solidFill>
                <a:latin typeface="Arial"/>
                <a:cs typeface="Arial"/>
              </a:defRPr>
            </a:lvl1pPr>
            <a:lvl2pPr marL="0" indent="0">
              <a:spcBef>
                <a:spcPts val="141"/>
              </a:spcBef>
              <a:buFontTx/>
              <a:buNone/>
              <a:defRPr sz="1500" cap="all">
                <a:solidFill>
                  <a:srgbClr val="0C244C"/>
                </a:solidFill>
                <a:latin typeface="Arial"/>
                <a:cs typeface="Arial"/>
              </a:defRPr>
            </a:lvl2pPr>
            <a:lvl3pPr marL="0" indent="-101250">
              <a:spcBef>
                <a:spcPts val="141"/>
              </a:spcBef>
              <a:buFont typeface="Arial"/>
              <a:buChar char="•"/>
              <a:defRPr sz="1500">
                <a:solidFill>
                  <a:srgbClr val="0C244C"/>
                </a:solidFill>
                <a:latin typeface="Arial"/>
                <a:cs typeface="Arial"/>
              </a:defRPr>
            </a:lvl3pPr>
            <a:lvl4pPr marL="243000" indent="-128588">
              <a:spcBef>
                <a:spcPts val="141"/>
              </a:spcBef>
              <a:buFont typeface="Arial"/>
              <a:buChar char="•"/>
              <a:defRPr sz="1500">
                <a:solidFill>
                  <a:srgbClr val="0C244C"/>
                </a:solidFill>
                <a:latin typeface="Arial"/>
                <a:cs typeface="Arial"/>
              </a:defRPr>
            </a:lvl4pPr>
            <a:lvl5pPr marL="334125" indent="-101250">
              <a:spcBef>
                <a:spcPts val="141"/>
              </a:spcBef>
              <a:buFont typeface="Arial"/>
              <a:buChar char="•"/>
              <a:defRPr sz="15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Round Diagonal Corner Rectangle 6">
            <a:extLst>
              <a:ext uri="{FF2B5EF4-FFF2-40B4-BE49-F238E27FC236}">
                <a16:creationId xmlns:a16="http://schemas.microsoft.com/office/drawing/2014/main" id="{FC42AD57-D153-4E04-B9F2-D302980AA51D}"/>
              </a:ext>
            </a:extLst>
          </p:cNvPr>
          <p:cNvSpPr/>
          <p:nvPr userDrawn="1"/>
        </p:nvSpPr>
        <p:spPr>
          <a:xfrm flipH="1">
            <a:off x="-7" y="0"/>
            <a:ext cx="11280582" cy="1124744"/>
          </a:xfrm>
          <a:prstGeom prst="round2DiagRect">
            <a:avLst>
              <a:gd name="adj1" fmla="val 4251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3DDD7"/>
              </a:solidFill>
            </a:endParaRPr>
          </a:p>
        </p:txBody>
      </p:sp>
    </p:spTree>
    <p:extLst>
      <p:ext uri="{BB962C8B-B14F-4D97-AF65-F5344CB8AC3E}">
        <p14:creationId xmlns:p14="http://schemas.microsoft.com/office/powerpoint/2010/main" val="5124500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591">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4"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dirty="0"/>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3" y="6042936"/>
            <a:ext cx="4847861" cy="247722"/>
          </a:xfrm>
          <a:prstGeom prst="rect">
            <a:avLst/>
          </a:prstGeom>
        </p:spPr>
        <p:txBody>
          <a:bodyPr>
            <a:noAutofit/>
          </a:bodyPr>
          <a:lstStyle>
            <a:lvl1pPr marL="0" indent="0" algn="r">
              <a:buFontTx/>
              <a:buNone/>
              <a:defRPr sz="900">
                <a:solidFill>
                  <a:schemeClr val="bg1"/>
                </a:solidFill>
                <a:latin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90" y="6439301"/>
            <a:ext cx="280846" cy="300082"/>
          </a:xfrm>
          <a:prstGeom prst="rect">
            <a:avLst/>
          </a:prstGeom>
          <a:noFill/>
        </p:spPr>
        <p:txBody>
          <a:bodyPr wrap="none" rtlCol="0">
            <a:spAutoFit/>
          </a:bodyPr>
          <a:lstStyle/>
          <a:p>
            <a:r>
              <a:rPr lang="en-US" sz="1350" dirty="0"/>
              <a:t>  </a:t>
            </a:r>
          </a:p>
        </p:txBody>
      </p:sp>
    </p:spTree>
    <p:extLst>
      <p:ext uri="{BB962C8B-B14F-4D97-AF65-F5344CB8AC3E}">
        <p14:creationId xmlns:p14="http://schemas.microsoft.com/office/powerpoint/2010/main" val="17327883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591">
                <a:latin typeface="Arial"/>
                <a:cs typeface="Arial"/>
              </a:defRPr>
            </a:lvl1pPr>
          </a:lstStyle>
          <a:p>
            <a:r>
              <a:rPr lang="en-GB"/>
              <a:t>Click icon to add picture</a:t>
            </a:r>
            <a:endParaRPr lang="en-US" dirty="0"/>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5"/>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3" y="6042936"/>
            <a:ext cx="4847861" cy="247722"/>
          </a:xfrm>
          <a:prstGeom prst="rect">
            <a:avLst/>
          </a:prstGeom>
        </p:spPr>
        <p:txBody>
          <a:bodyPr>
            <a:noAutofit/>
          </a:bodyPr>
          <a:lstStyle>
            <a:lvl1pPr marL="0" indent="0" algn="r">
              <a:buFontTx/>
              <a:buNone/>
              <a:defRPr sz="900">
                <a:solidFill>
                  <a:schemeClr val="bg1"/>
                </a:solidFill>
                <a:latin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9" y="2118083"/>
            <a:ext cx="4128459" cy="2952328"/>
          </a:xfrm>
          <a:prstGeom prst="rect">
            <a:avLst/>
          </a:prstGeom>
        </p:spPr>
        <p:txBody>
          <a:bodyPr>
            <a:noAutofit/>
          </a:bodyPr>
          <a:lstStyle>
            <a:lvl1pPr marL="0" indent="0" algn="l">
              <a:buFontTx/>
              <a:buNone/>
              <a:defRPr sz="1500" b="0">
                <a:solidFill>
                  <a:schemeClr val="bg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90" y="6439301"/>
            <a:ext cx="280846" cy="300082"/>
          </a:xfrm>
          <a:prstGeom prst="rect">
            <a:avLst/>
          </a:prstGeom>
          <a:noFill/>
        </p:spPr>
        <p:txBody>
          <a:bodyPr wrap="none" rtlCol="0">
            <a:spAutoFit/>
          </a:bodyPr>
          <a:lstStyle/>
          <a:p>
            <a:r>
              <a:rPr lang="en-US" sz="1350" dirty="0"/>
              <a:t>  </a:t>
            </a:r>
          </a:p>
        </p:txBody>
      </p:sp>
      <p:pic>
        <p:nvPicPr>
          <p:cNvPr id="8" name="Picture 7">
            <a:extLst>
              <a:ext uri="{FF2B5EF4-FFF2-40B4-BE49-F238E27FC236}">
                <a16:creationId xmlns:a16="http://schemas.microsoft.com/office/drawing/2014/main" id="{5893E32C-C93E-4865-B1FB-A4AFCEF141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5446020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3"/>
            <a:ext cx="12192000" cy="6326709"/>
          </a:xfrm>
          <a:prstGeom prst="rect">
            <a:avLst/>
          </a:prstGeom>
          <a:solidFill>
            <a:schemeClr val="bg1">
              <a:lumMod val="85000"/>
            </a:schemeClr>
          </a:solidFill>
        </p:spPr>
        <p:txBody>
          <a:bodyPr/>
          <a:lstStyle>
            <a:lvl1pPr marL="0" indent="0">
              <a:buNone/>
              <a:defRPr sz="591">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90" y="6439301"/>
            <a:ext cx="280846" cy="300082"/>
          </a:xfrm>
          <a:prstGeom prst="rect">
            <a:avLst/>
          </a:prstGeom>
          <a:noFill/>
        </p:spPr>
        <p:txBody>
          <a:bodyPr wrap="none" rtlCol="0">
            <a:spAutoFit/>
          </a:bodyPr>
          <a:lstStyle/>
          <a:p>
            <a:r>
              <a:rPr lang="en-US" sz="135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3" y="6042936"/>
            <a:ext cx="4847861" cy="247722"/>
          </a:xfrm>
          <a:prstGeom prst="rect">
            <a:avLst/>
          </a:prstGeom>
        </p:spPr>
        <p:txBody>
          <a:bodyPr>
            <a:noAutofit/>
          </a:bodyPr>
          <a:lstStyle>
            <a:lvl1pPr marL="0" indent="0" algn="r">
              <a:buFontTx/>
              <a:buNone/>
              <a:defRPr sz="900">
                <a:solidFill>
                  <a:schemeClr val="bg1"/>
                </a:solidFill>
                <a:latin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939711" y="1346622"/>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1500" b="0">
                <a:solidFill>
                  <a:srgbClr val="0C244C"/>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90" y="6439301"/>
            <a:ext cx="280846" cy="300082"/>
          </a:xfrm>
          <a:prstGeom prst="rect">
            <a:avLst/>
          </a:prstGeom>
          <a:noFill/>
        </p:spPr>
        <p:txBody>
          <a:bodyPr wrap="none" rtlCol="0">
            <a:spAutoFit/>
          </a:bodyPr>
          <a:lstStyle/>
          <a:p>
            <a:r>
              <a:rPr lang="en-US" sz="1350" dirty="0"/>
              <a:t>  </a:t>
            </a:r>
          </a:p>
        </p:txBody>
      </p:sp>
      <p:pic>
        <p:nvPicPr>
          <p:cNvPr id="8" name="Picture 7">
            <a:extLst>
              <a:ext uri="{FF2B5EF4-FFF2-40B4-BE49-F238E27FC236}">
                <a16:creationId xmlns:a16="http://schemas.microsoft.com/office/drawing/2014/main" id="{D1B878F1-E32A-496D-B955-3EB8477D5B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21924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3"/>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3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7"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3059933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40"/>
            <a:ext cx="4944532" cy="2648599"/>
          </a:xfrm>
          <a:prstGeom prst="rect">
            <a:avLst/>
          </a:prstGeom>
        </p:spPr>
        <p:txBody>
          <a:bodyPr>
            <a:noAutofit/>
          </a:bodyPr>
          <a:lstStyle>
            <a:lvl1pPr marL="0" indent="0" algn="l">
              <a:buFontTx/>
              <a:buNone/>
              <a:defRPr sz="1500" b="1">
                <a:solidFill>
                  <a:schemeClr val="bg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GB" dirty="0"/>
              <a:t>Click to edit Master text styles</a:t>
            </a:r>
          </a:p>
        </p:txBody>
      </p:sp>
      <p:pic>
        <p:nvPicPr>
          <p:cNvPr id="3" name="Picture 2">
            <a:extLst>
              <a:ext uri="{FF2B5EF4-FFF2-40B4-BE49-F238E27FC236}">
                <a16:creationId xmlns:a16="http://schemas.microsoft.com/office/drawing/2014/main" id="{A366A69F-AE2C-4C7E-A272-03BFD936D1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750785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5" y="2276875"/>
            <a:ext cx="4944532" cy="698745"/>
          </a:xfrm>
          <a:prstGeom prst="rect">
            <a:avLst/>
          </a:prstGeom>
        </p:spPr>
        <p:txBody>
          <a:bodyPr>
            <a:noAutofit/>
          </a:bodyPr>
          <a:lstStyle>
            <a:lvl1pPr marL="0" indent="0" algn="ctr">
              <a:buFontTx/>
              <a:buNone/>
              <a:defRPr sz="3000" b="1">
                <a:solidFill>
                  <a:schemeClr val="bg1"/>
                </a:solidFill>
                <a:latin typeface="Arial"/>
                <a:cs typeface="Arial"/>
              </a:defRPr>
            </a:lvl1pPr>
            <a:lvl2pPr marL="257175" indent="0">
              <a:buFontTx/>
              <a:buNone/>
              <a:defRPr sz="788">
                <a:latin typeface=""/>
              </a:defRPr>
            </a:lvl2pPr>
            <a:lvl3pPr marL="514350" indent="0">
              <a:buFontTx/>
              <a:buNone/>
              <a:defRPr sz="788">
                <a:latin typeface=""/>
              </a:defRPr>
            </a:lvl3pPr>
            <a:lvl4pPr marL="771525" indent="0">
              <a:buFontTx/>
              <a:buNone/>
              <a:defRPr sz="788">
                <a:latin typeface=""/>
              </a:defRPr>
            </a:lvl4pPr>
            <a:lvl5pPr marL="1028700" indent="0">
              <a:buFontTx/>
              <a:buNone/>
              <a:defRPr sz="788">
                <a:latin typeface=""/>
              </a:defRPr>
            </a:lvl5pPr>
          </a:lstStyle>
          <a:p>
            <a:pPr lvl="0"/>
            <a:r>
              <a:rPr lang="en-AU" dirty="0"/>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9" cy="300082"/>
          </a:xfrm>
          <a:prstGeom prst="rect">
            <a:avLst/>
          </a:prstGeom>
          <a:noFill/>
        </p:spPr>
        <p:txBody>
          <a:bodyPr wrap="square" rtlCol="0">
            <a:spAutoFit/>
          </a:bodyPr>
          <a:lstStyle/>
          <a:p>
            <a:pPr marL="0" marR="0" lvl="0" indent="0" algn="ctr" defTabSz="257175" rtl="0" eaLnBrk="1" fontAlgn="auto" latinLnBrk="0" hangingPunct="1">
              <a:lnSpc>
                <a:spcPct val="100000"/>
              </a:lnSpc>
              <a:spcBef>
                <a:spcPts val="0"/>
              </a:spcBef>
              <a:spcAft>
                <a:spcPts val="0"/>
              </a:spcAft>
              <a:buClrTx/>
              <a:buSzTx/>
              <a:buFontTx/>
              <a:buNone/>
              <a:tabLst/>
              <a:defRPr/>
            </a:pPr>
            <a:r>
              <a:rPr lang="en-AU" sz="1350" b="0" i="0" kern="1200" spc="169"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40" y="2076412"/>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sz="1350"/>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71"/>
            <a:ext cx="3053808" cy="837935"/>
          </a:xfrm>
          <a:prstGeom prst="rect">
            <a:avLst/>
          </a:prstGeom>
        </p:spPr>
      </p:pic>
    </p:spTree>
    <p:extLst>
      <p:ext uri="{BB962C8B-B14F-4D97-AF65-F5344CB8AC3E}">
        <p14:creationId xmlns:p14="http://schemas.microsoft.com/office/powerpoint/2010/main" val="9093060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3671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2190552" cy="6855696"/>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sz="1224" dirty="0"/>
              <a:t> </a:t>
            </a:r>
            <a:endParaRPr sz="1224"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4553900" y="3905779"/>
            <a:ext cx="3084200" cy="41458"/>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1224"/>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75946" y="552474"/>
            <a:ext cx="1238663" cy="1218485"/>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665179" y="2012488"/>
            <a:ext cx="8644447" cy="1278317"/>
          </a:xfrm>
          <a:prstGeom prst="rect">
            <a:avLst/>
          </a:prstGeom>
        </p:spPr>
        <p:txBody>
          <a:bodyPr/>
          <a:lstStyle>
            <a:lvl1pPr algn="ctr">
              <a:defRPr sz="2720" b="1">
                <a:solidFill>
                  <a:schemeClr val="bg1"/>
                </a:solidFill>
                <a:latin typeface="Roboto Slab" pitchFamily="2" charset="0"/>
                <a:ea typeface="Roboto Slab" pitchFamily="2" charset="0"/>
              </a:defRPr>
            </a:lvl1pPr>
            <a:lvl2pPr>
              <a:defRPr sz="3673">
                <a:latin typeface="Roboto Slab" pitchFamily="2" charset="0"/>
                <a:ea typeface="Roboto Slab" pitchFamily="2" charset="0"/>
              </a:defRPr>
            </a:lvl2pPr>
            <a:lvl3pPr>
              <a:defRPr sz="3673">
                <a:latin typeface="Roboto Slab" pitchFamily="2" charset="0"/>
                <a:ea typeface="Roboto Slab" pitchFamily="2" charset="0"/>
              </a:defRPr>
            </a:lvl3pPr>
            <a:lvl4pPr>
              <a:defRPr sz="3673">
                <a:latin typeface="Roboto Slab" pitchFamily="2" charset="0"/>
                <a:ea typeface="Roboto Slab" pitchFamily="2" charset="0"/>
              </a:defRPr>
            </a:lvl4pPr>
            <a:lvl5pPr>
              <a:defRPr sz="3673">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577407" y="4396378"/>
            <a:ext cx="6993748" cy="1278317"/>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extLst>
      <p:ext uri="{BB962C8B-B14F-4D97-AF65-F5344CB8AC3E}">
        <p14:creationId xmlns:p14="http://schemas.microsoft.com/office/powerpoint/2010/main" val="36358225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5DB45D-FDF9-4C50-AC43-A5019DB66F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9842835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335360" y="1617515"/>
            <a:ext cx="5328593" cy="4331765"/>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47868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6"/>
            <a:ext cx="5328592" cy="647154"/>
          </a:xfrm>
          <a:prstGeom prst="rect">
            <a:avLst/>
          </a:prstGeom>
        </p:spPr>
        <p:txBody>
          <a:bodyPr vert="horz" lIns="91440" tIns="45720" rIns="91440" bIns="45720" rtlCol="0" anchor="t" anchorCtr="0">
            <a:noAutofit/>
          </a:bodyPr>
          <a:lstStyle>
            <a:lvl1pPr algn="l">
              <a:lnSpc>
                <a:spcPct val="100000"/>
              </a:lnSpc>
              <a:defRPr b="1" i="0" cap="all" normalizeH="0" baseline="0">
                <a:solidFill>
                  <a:schemeClr val="accent2"/>
                </a:solidFill>
                <a:latin typeface="Arial"/>
                <a:cs typeface="Arial"/>
              </a:defRPr>
            </a:lvl1pPr>
          </a:lstStyle>
          <a:p>
            <a:r>
              <a:rPr lang="en-GB" dirty="0"/>
              <a:t>Click to edit Master</a:t>
            </a:r>
            <a:endParaRPr lang="en-US" dirty="0"/>
          </a:p>
        </p:txBody>
      </p:sp>
      <p:pic>
        <p:nvPicPr>
          <p:cNvPr id="14" name="Picture 13">
            <a:extLst>
              <a:ext uri="{FF2B5EF4-FFF2-40B4-BE49-F238E27FC236}">
                <a16:creationId xmlns:a16="http://schemas.microsoft.com/office/drawing/2014/main" id="{11F1FD81-A999-4016-96A8-ED33EDFA32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16793793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335360" y="692697"/>
            <a:ext cx="5328593" cy="525658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035DB45D-FDF9-4C50-AC43-A5019DB66F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38931621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image with voic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11" name="Text Placeholder 15"/>
          <p:cNvSpPr>
            <a:spLocks noGrp="1"/>
          </p:cNvSpPr>
          <p:nvPr>
            <p:ph type="body" sz="quarter" idx="11"/>
          </p:nvPr>
        </p:nvSpPr>
        <p:spPr>
          <a:xfrm>
            <a:off x="6768075" y="6558556"/>
            <a:ext cx="5210840" cy="470845"/>
          </a:xfrm>
          <a:prstGeom prst="rect">
            <a:avLst/>
          </a:prstGeom>
        </p:spPr>
        <p:txBody>
          <a:bodyPr>
            <a:noAutofit/>
          </a:bodyPr>
          <a:lstStyle>
            <a:lvl1pPr marL="0" indent="0" algn="r">
              <a:buFontTx/>
              <a:buNone/>
              <a:defRPr sz="9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12" name="Text Placeholder 15"/>
          <p:cNvSpPr>
            <a:spLocks noGrp="1"/>
          </p:cNvSpPr>
          <p:nvPr>
            <p:ph type="body" sz="quarter" idx="12"/>
          </p:nvPr>
        </p:nvSpPr>
        <p:spPr>
          <a:xfrm>
            <a:off x="1055620" y="3800047"/>
            <a:ext cx="3456384" cy="2520280"/>
          </a:xfrm>
          <a:prstGeom prst="rect">
            <a:avLst/>
          </a:prstGeom>
        </p:spPr>
        <p:txBody>
          <a:bodyPr>
            <a:noAutofit/>
          </a:bodyPr>
          <a:lstStyle>
            <a:lvl1pPr marL="0" indent="0">
              <a:buFontTx/>
              <a:buNone/>
              <a:defRPr sz="1800" b="0" i="0" baseline="0">
                <a:solidFill>
                  <a:schemeClr val="bg1"/>
                </a:solidFill>
                <a:latin typeface="+mj-lt"/>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29358619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8" name="Title Placeholder 1"/>
          <p:cNvSpPr>
            <a:spLocks noGrp="1"/>
          </p:cNvSpPr>
          <p:nvPr>
            <p:ph type="title"/>
          </p:nvPr>
        </p:nvSpPr>
        <p:spPr>
          <a:xfrm>
            <a:off x="719403" y="413792"/>
            <a:ext cx="10464800"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a:t>Click to edit Master title style</a:t>
            </a:r>
            <a:endParaRPr lang="en-US" dirty="0"/>
          </a:p>
        </p:txBody>
      </p:sp>
      <p:sp>
        <p:nvSpPr>
          <p:cNvPr id="11" name="Text Placeholder 15"/>
          <p:cNvSpPr>
            <a:spLocks noGrp="1"/>
          </p:cNvSpPr>
          <p:nvPr>
            <p:ph type="body" sz="quarter" idx="11"/>
          </p:nvPr>
        </p:nvSpPr>
        <p:spPr>
          <a:xfrm>
            <a:off x="6768075" y="6558556"/>
            <a:ext cx="521084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40255166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 column 1 lrg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4189" y="5973364"/>
            <a:ext cx="3504209" cy="470845"/>
          </a:xfrm>
          <a:prstGeom prst="rect">
            <a:avLst/>
          </a:prstGeom>
        </p:spPr>
      </p:pic>
      <p:sp>
        <p:nvSpPr>
          <p:cNvPr id="9" name="Title Placeholder 1"/>
          <p:cNvSpPr>
            <a:spLocks noGrp="1"/>
          </p:cNvSpPr>
          <p:nvPr>
            <p:ph type="title"/>
          </p:nvPr>
        </p:nvSpPr>
        <p:spPr>
          <a:xfrm>
            <a:off x="719403" y="413792"/>
            <a:ext cx="10608997" cy="1143000"/>
          </a:xfrm>
          <a:prstGeom prst="rect">
            <a:avLst/>
          </a:prstGeom>
        </p:spPr>
        <p:txBody>
          <a:bodyPr vert="horz" lIns="91440" tIns="45720" rIns="91440" bIns="45720" rtlCol="0" anchor="t" anchorCtr="0">
            <a:noAutofit/>
          </a:bodyPr>
          <a:lstStyle>
            <a:lvl1pPr algn="l">
              <a:defRPr b="1" i="0" cap="all" normalizeH="0" baseline="0">
                <a:solidFill>
                  <a:srgbClr val="B5AF0B"/>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719403" y="1761809"/>
            <a:ext cx="5376597"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B5AF0B"/>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ext Placeholder 15"/>
          <p:cNvSpPr>
            <a:spLocks noGrp="1"/>
          </p:cNvSpPr>
          <p:nvPr>
            <p:ph type="body" sz="quarter" idx="11"/>
          </p:nvPr>
        </p:nvSpPr>
        <p:spPr>
          <a:xfrm>
            <a:off x="6383866" y="5301209"/>
            <a:ext cx="4944532" cy="346841"/>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3" name="Picture Placeholder 2"/>
          <p:cNvSpPr>
            <a:spLocks noGrp="1"/>
          </p:cNvSpPr>
          <p:nvPr>
            <p:ph type="pic" sz="quarter" idx="12"/>
          </p:nvPr>
        </p:nvSpPr>
        <p:spPr>
          <a:xfrm>
            <a:off x="6383867" y="1762126"/>
            <a:ext cx="4944533" cy="3395663"/>
          </a:xfrm>
          <a:prstGeom prst="rect">
            <a:avLst/>
          </a:prstGeom>
        </p:spPr>
        <p:txBody>
          <a:bodyPr vert="horz"/>
          <a:lstStyle>
            <a:lvl1pPr>
              <a:defRPr sz="1050">
                <a:latin typeface="Arial"/>
                <a:cs typeface="Arial"/>
              </a:defRPr>
            </a:lvl1pPr>
          </a:lstStyle>
          <a:p>
            <a:endParaRPr lang="en-US" dirty="0"/>
          </a:p>
        </p:txBody>
      </p:sp>
      <p:pic>
        <p:nvPicPr>
          <p:cNvPr id="8" name="Picture 7">
            <a:extLst>
              <a:ext uri="{FF2B5EF4-FFF2-40B4-BE49-F238E27FC236}">
                <a16:creationId xmlns:a16="http://schemas.microsoft.com/office/drawing/2014/main" id="{963C3EAC-DFDD-CC46-B0D2-42D2339789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9403" y="5918258"/>
            <a:ext cx="2976331" cy="581054"/>
          </a:xfrm>
          <a:prstGeom prst="rect">
            <a:avLst/>
          </a:prstGeom>
        </p:spPr>
      </p:pic>
    </p:spTree>
    <p:extLst>
      <p:ext uri="{BB962C8B-B14F-4D97-AF65-F5344CB8AC3E}">
        <p14:creationId xmlns:p14="http://schemas.microsoft.com/office/powerpoint/2010/main" val="11212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3"/>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3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7"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47280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1" y="6179419"/>
            <a:ext cx="232756" cy="300082"/>
          </a:xfrm>
          <a:prstGeom prst="rect">
            <a:avLst/>
          </a:prstGeom>
          <a:noFill/>
        </p:spPr>
        <p:txBody>
          <a:bodyPr wrap="none" rtlCol="0">
            <a:spAutoFit/>
          </a:bodyPr>
          <a:lstStyle/>
          <a:p>
            <a:r>
              <a:rPr lang="en-US" sz="135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3"/>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3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7"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35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35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35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35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350"/>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5699829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2.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4"/>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350" dirty="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81"/>
          <a:stretch>
            <a:fillRect/>
          </a:stretch>
        </p:blipFill>
        <p:spPr>
          <a:xfrm>
            <a:off x="10848529" y="6414551"/>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4"/>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350" dirty="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82"/>
          <a:stretch>
            <a:fillRect/>
          </a:stretch>
        </p:blipFill>
        <p:spPr>
          <a:xfrm>
            <a:off x="10776521" y="6378548"/>
            <a:ext cx="1210692" cy="359611"/>
          </a:xfrm>
          <a:prstGeom prst="rect">
            <a:avLst/>
          </a:prstGeom>
        </p:spPr>
      </p:pic>
    </p:spTree>
    <p:extLst>
      <p:ext uri="{BB962C8B-B14F-4D97-AF65-F5344CB8AC3E}">
        <p14:creationId xmlns:p14="http://schemas.microsoft.com/office/powerpoint/2010/main" val="22599656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63" r:id="rId26"/>
    <p:sldLayoutId id="2147483766"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 id="2147483742" r:id="rId54"/>
    <p:sldLayoutId id="2147483762" r:id="rId55"/>
    <p:sldLayoutId id="2147483743" r:id="rId56"/>
    <p:sldLayoutId id="2147483744" r:id="rId57"/>
    <p:sldLayoutId id="2147483745" r:id="rId58"/>
    <p:sldLayoutId id="2147483746" r:id="rId59"/>
    <p:sldLayoutId id="2147483747" r:id="rId60"/>
    <p:sldLayoutId id="2147483748" r:id="rId61"/>
    <p:sldLayoutId id="2147483749" r:id="rId62"/>
    <p:sldLayoutId id="2147483750" r:id="rId63"/>
    <p:sldLayoutId id="2147483751" r:id="rId64"/>
    <p:sldLayoutId id="2147483752" r:id="rId65"/>
    <p:sldLayoutId id="2147483753" r:id="rId66"/>
    <p:sldLayoutId id="2147483754" r:id="rId67"/>
    <p:sldLayoutId id="2147483755" r:id="rId68"/>
    <p:sldLayoutId id="2147483756" r:id="rId69"/>
    <p:sldLayoutId id="2147483757" r:id="rId70"/>
    <p:sldLayoutId id="2147483758" r:id="rId71"/>
    <p:sldLayoutId id="2147483759" r:id="rId72"/>
    <p:sldLayoutId id="2147483760" r:id="rId73"/>
    <p:sldLayoutId id="2147483761" r:id="rId74"/>
    <p:sldLayoutId id="2147483764" r:id="rId75"/>
    <p:sldLayoutId id="2147483765" r:id="rId76"/>
    <p:sldLayoutId id="2147483767" r:id="rId77"/>
    <p:sldLayoutId id="2147483768" r:id="rId78"/>
    <p:sldLayoutId id="2147483769" r:id="rId79"/>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aritas.org.au/resources/school-resources/caring-for-creation-primary/" TargetMode="External"/><Relationship Id="rId3" Type="http://schemas.openxmlformats.org/officeDocument/2006/relationships/hyperlink" Target="http://www.caritas.org.au/schools" TargetMode="External"/><Relationship Id="rId7" Type="http://schemas.openxmlformats.org/officeDocument/2006/relationships/hyperlink" Target="https://www.abcfoundation.org.au/" TargetMode="External"/><Relationship Id="rId2" Type="http://schemas.openxmlformats.org/officeDocument/2006/relationships/notesSlide" Target="../notesSlides/notesSlide1.xml"/><Relationship Id="rId1" Type="http://schemas.openxmlformats.org/officeDocument/2006/relationships/slideLayout" Target="../slideLayouts/slideLayout54.xml"/><Relationship Id="rId6" Type="http://schemas.openxmlformats.org/officeDocument/2006/relationships/hyperlink" Target="https://vimeo.com/122764056" TargetMode="External"/><Relationship Id="rId11" Type="http://schemas.openxmlformats.org/officeDocument/2006/relationships/hyperlink" Target="https://www.caritas.org.au/resources/school-resources/cst-posters-primary/" TargetMode="External"/><Relationship Id="rId5" Type="http://schemas.openxmlformats.org/officeDocument/2006/relationships/hyperlink" Target="http://www.caritas.org.au/sign-up/education/" TargetMode="External"/><Relationship Id="rId10" Type="http://schemas.openxmlformats.org/officeDocument/2006/relationships/hyperlink" Target="http://www.caritas.org.au/cst" TargetMode="External"/><Relationship Id="rId4" Type="http://schemas.openxmlformats.org/officeDocument/2006/relationships/hyperlink" Target="mailto:education@caritas.org.au" TargetMode="External"/><Relationship Id="rId9" Type="http://schemas.openxmlformats.org/officeDocument/2006/relationships/hyperlink" Target="https://www.caritas.org.au/resources/school-resources/sdg-manifesto-reflec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6.xml"/><Relationship Id="rId4" Type="http://schemas.openxmlformats.org/officeDocument/2006/relationships/hyperlink" Target="https://issuu.com/diomn/docs/aurora_august_2021_web"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openxmlformats.org/officeDocument/2006/relationships/hyperlink" Target="http://www.australiancurriculum.edu.au/curriculum/contentdescription/ACHASSK113" TargetMode="External"/><Relationship Id="rId3" Type="http://schemas.openxmlformats.org/officeDocument/2006/relationships/hyperlink" Target="https://v9.australiancurriculum.edu.au/f-10-curriculum.html/learning-areas/hass-f-6/year-1/content-description?subject-identifier=HASHASY1&amp;content-description-code=AC9HS1K04&amp;detailed-content-descriptions=0&amp;hide-ccp=0&amp;hide-gc=0&amp;side-by-side=1&amp;strands-start-index=0&amp;subjects-start-index=0&amp;view=quick" TargetMode="External"/><Relationship Id="rId7" Type="http://schemas.openxmlformats.org/officeDocument/2006/relationships/hyperlink" Target="https://v9.australiancurriculum.edu.au/f-10-curriculum/learning-areas/hass-f-6/year-5_year-6/content-description?subject-identifier=HASHASY5&amp;content-description-code=AC9HS5K04&amp;detailed-content-descriptions=0&amp;hide-ccp=0&amp;hide-gc=0&amp;side-by-side=1&amp;strands-start-index=0&amp;subjects-start-index=0&amp;view=quick" TargetMode="External"/><Relationship Id="rId12" Type="http://schemas.openxmlformats.org/officeDocument/2006/relationships/hyperlink" Target="https://v9.australiancurriculum.edu.au/f-10-curriculum/learning-areas/science/year-5_year-6/content-description?subject-identifier=SCISCIY6&amp;content-description-code=AC9S6H01&amp;detailed-content-descriptions=0&amp;hide-ccp=0&amp;hide-gc=0&amp;side-by-side=1&amp;strands-start-index=0&amp;subjects-start-index=0&amp;view=quick" TargetMode="External"/><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hyperlink" Target="https://v9.australiancurriculum.edu.au/f-10-curriculum/learning-areas/hass-f-6/year-2_year-3_year-4/content-description?subject-identifier=HASHASY4&amp;content-description-code=AC9HS4K06&amp;detailed-content-descriptions=0&amp;hide-ccp=0&amp;hide-gc=0&amp;side-by-side=1&amp;strands-start-index=0&amp;subjects-start-index=0&amp;view=quick" TargetMode="External"/><Relationship Id="rId11" Type="http://schemas.openxmlformats.org/officeDocument/2006/relationships/hyperlink" Target="https://v9.australiancurriculum.edu.au/f-10-curriculum/learning-areas/science/year-5_year-6/content-description?subject-identifier=SCISCIY5&amp;content-description-code=AC9S5H01&amp;detailed-content-descriptions=0&amp;hide-ccp=0&amp;hide-gc=0&amp;side-by-side=1&amp;strands-start-index=0&amp;subjects-start-index=0&amp;view=quick" TargetMode="External"/><Relationship Id="rId5" Type="http://schemas.openxmlformats.org/officeDocument/2006/relationships/hyperlink" Target="https://v9.australiancurriculum.edu.au/f-10-curriculum/learning-areas/hass-f-6/year-2_year-3_year-4/content-description?subject-identifier=HASHASY3&amp;content-description-code=AC9HS3K04&amp;detailed-content-descriptions=0&amp;hide-ccp=0&amp;hide-gc=0&amp;side-by-side=1&amp;strands-start-index=0&amp;subjects-start-index=0&amp;view=quick" TargetMode="External"/><Relationship Id="rId10" Type="http://schemas.openxmlformats.org/officeDocument/2006/relationships/hyperlink" Target="https://v9.australiancurriculum.edu.au/f-10-curriculum.html/learning-areas/science/year-1/content-description?subject-identifier=SCISCIY1&amp;content-description-code=AC9S1U02&amp;detailed-content-descriptions=0&amp;hide-ccp=0&amp;hide-gc=0&amp;side-by-side=1&amp;strands-start-index=0&amp;subjects-start-index=0&amp;view=quick" TargetMode="External"/><Relationship Id="rId4" Type="http://schemas.openxmlformats.org/officeDocument/2006/relationships/hyperlink" Target="https://v9.australiancurriculum.edu.au/f-10-curriculum/learning-areas/hass-f-6/year-2_year-3_year-4/content-description?subject-identifier=HASHASY2&amp;content-description-code=AC9HS2K04&amp;detailed-content-descriptions=0&amp;hide-ccp=0&amp;hide-gc=0&amp;side-by-side=1&amp;strands-start-index=0&amp;subjects-start-index=0&amp;view=quick" TargetMode="External"/><Relationship Id="rId9" Type="http://schemas.openxmlformats.org/officeDocument/2006/relationships/hyperlink" Target="https://v9.australiancurriculum.edu.au/f-10-curriculum/learning-areas/hass-f-6/year-5_year-6/content-description?subject-identifier=HASHASY5&amp;content-description-code=AC9HS5K05&amp;detailed-content-descriptions=0&amp;hide-ccp=0&amp;hide-gc=0&amp;side-by-side=1&amp;strands-start-index=0&amp;subjects-start-index=0&amp;view=qui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55.xml"/><Relationship Id="rId5" Type="http://schemas.openxmlformats.org/officeDocument/2006/relationships/hyperlink" Target="https://www.abcfoundation.org.au/is-savanna-under-threat" TargetMode="Externa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66.xml"/><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66.xml"/><Relationship Id="rId4" Type="http://schemas.openxmlformats.org/officeDocument/2006/relationships/image" Target="../media/image35.emf"/></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5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3" Type="http://schemas.openxmlformats.org/officeDocument/2006/relationships/hyperlink" Target="https://www.carbonfootprint.com/calculator.aspx" TargetMode="External"/><Relationship Id="rId2" Type="http://schemas.openxmlformats.org/officeDocument/2006/relationships/notesSlide" Target="../notesSlides/notesSlide27.xml"/><Relationship Id="rId1" Type="http://schemas.openxmlformats.org/officeDocument/2006/relationships/slideLayout" Target="../slideLayouts/slideLayout55.xml"/><Relationship Id="rId6" Type="http://schemas.openxmlformats.org/officeDocument/2006/relationships/image" Target="../media/image43.jpg"/><Relationship Id="rId5" Type="http://schemas.openxmlformats.org/officeDocument/2006/relationships/hyperlink" Target="http://aboriginalcarbonfoundation.com/corporate-services" TargetMode="External"/><Relationship Id="rId4" Type="http://schemas.openxmlformats.org/officeDocument/2006/relationships/hyperlink" Target="https://catholicearthcare.org.au/earthcare-certified-schools-progra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7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78.xml"/><Relationship Id="rId6" Type="http://schemas.openxmlformats.org/officeDocument/2006/relationships/image" Target="../media/image47.png"/><Relationship Id="rId5" Type="http://schemas.openxmlformats.org/officeDocument/2006/relationships/hyperlink" Target="https://www.pexels.com/photo/sea-horizon-1089168/?utm_content=attributionCopyText&amp;utm_medium=referral&amp;utm_source=pexels" TargetMode="External"/><Relationship Id="rId4" Type="http://schemas.openxmlformats.org/officeDocument/2006/relationships/hyperlink" Target="https://www.pexels.com/@mastercowley?utm_content=attributionCopyText&amp;utm_medium=referral&amp;utm_source=pexel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hyperlink" Target="https://www.pexels.com/photo/photo-of-brown-bare-tree-on-brown-surface-during-daytime-6001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1">
            <a:extLst>
              <a:ext uri="{FF2B5EF4-FFF2-40B4-BE49-F238E27FC236}">
                <a16:creationId xmlns:a16="http://schemas.microsoft.com/office/drawing/2014/main" id="{2829FD58-24E1-4488-A806-E0D7EB31FAB8}"/>
              </a:ext>
            </a:extLst>
          </p:cNvPr>
          <p:cNvSpPr/>
          <p:nvPr/>
        </p:nvSpPr>
        <p:spPr>
          <a:xfrm rot="16200000">
            <a:off x="7606198" y="1340768"/>
            <a:ext cx="4071888" cy="4608511"/>
          </a:xfrm>
          <a:prstGeom prst="round2DiagRect">
            <a:avLst/>
          </a:prstGeom>
          <a:solidFill>
            <a:srgbClr val="DF918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quarter" idx="10"/>
          </p:nvPr>
        </p:nvSpPr>
        <p:spPr>
          <a:xfrm>
            <a:off x="479376" y="1340768"/>
            <a:ext cx="6336703" cy="4608512"/>
          </a:xfrm>
        </p:spPr>
        <p:txBody>
          <a:bodyPr lIns="91440" tIns="45720" rIns="91440" bIns="45720" anchor="t"/>
          <a:lstStyle/>
          <a:p>
            <a:pPr>
              <a:lnSpc>
                <a:spcPct val="110000"/>
              </a:lnSpc>
              <a:spcBef>
                <a:spcPts val="600"/>
              </a:spcBef>
              <a:spcAft>
                <a:spcPts val="600"/>
              </a:spcAft>
            </a:pPr>
            <a:r>
              <a:rPr lang="en-AU" sz="1400" dirty="0">
                <a:solidFill>
                  <a:schemeClr val="tx1"/>
                </a:solidFill>
                <a:latin typeface="Arial" panose="020B0604020202020204" pitchFamily="34" charset="0"/>
                <a:ea typeface="Roboto Medium" panose="02000000000000000000" pitchFamily="2" charset="0"/>
                <a:cs typeface="Arial" panose="020B0604020202020204" pitchFamily="34" charset="0"/>
              </a:rPr>
              <a:t>This resource is intended as a flexible teaching and learning tool for both teacher and student use. It may be used with a whole class or for independent student learning. </a:t>
            </a:r>
            <a:r>
              <a:rPr lang="en-AU" altLang="en-US" sz="1400" dirty="0">
                <a:solidFill>
                  <a:schemeClr val="tx1"/>
                </a:solidFill>
                <a:cs typeface="Arial" charset="0"/>
              </a:rPr>
              <a:t>Additional information, photo captions and credits are in the ‘Notes’ section of this PowerPoint. </a:t>
            </a:r>
            <a:r>
              <a:rPr lang="en-AU" sz="1400" dirty="0">
                <a:solidFill>
                  <a:schemeClr val="tx1"/>
                </a:solidFill>
                <a:latin typeface="Arial" panose="020B0604020202020204" pitchFamily="34" charset="0"/>
                <a:ea typeface="Roboto" pitchFamily="2" charset="0"/>
                <a:cs typeface="Arial" panose="020B0604020202020204" pitchFamily="34" charset="0"/>
              </a:rPr>
              <a:t>It is our hope that you will use these slides in a way that best suits your purposes. As such, the slides are editable so that the content is flexible for you to adapt to your needs. If you do edit this presentation, please ensure content and photos from this resource remain with the appropriate credit to Caritas Australia and the photographers. </a:t>
            </a:r>
            <a:endParaRPr lang="en-AU" sz="1400" dirty="0">
              <a:solidFill>
                <a:schemeClr val="tx1"/>
              </a:solidFill>
            </a:endParaRPr>
          </a:p>
          <a:p>
            <a:pPr>
              <a:lnSpc>
                <a:spcPct val="110000"/>
              </a:lnSpc>
              <a:spcAft>
                <a:spcPts val="600"/>
              </a:spcAft>
            </a:pPr>
            <a:r>
              <a:rPr lang="en-US" sz="1400" dirty="0">
                <a:solidFill>
                  <a:schemeClr val="tx1"/>
                </a:solidFill>
                <a:latin typeface="+mn-lt"/>
              </a:rPr>
              <a:t>Tip: Check the ‘Notes’ sections of the slides for more information. </a:t>
            </a:r>
          </a:p>
          <a:p>
            <a:pPr>
              <a:lnSpc>
                <a:spcPct val="110000"/>
              </a:lnSpc>
              <a:spcAft>
                <a:spcPts val="600"/>
              </a:spcAft>
            </a:pPr>
            <a:r>
              <a:rPr lang="en-US" sz="1400" dirty="0">
                <a:solidFill>
                  <a:schemeClr val="tx1"/>
                </a:solidFill>
                <a:latin typeface="+mn-lt"/>
              </a:rPr>
              <a:t>For more resources on a variety of topics, please visit </a:t>
            </a:r>
            <a:r>
              <a:rPr lang="en-US" sz="1400" dirty="0">
                <a:solidFill>
                  <a:schemeClr val="tx1"/>
                </a:solidFill>
                <a:latin typeface="+mn-lt"/>
                <a:hlinkClick r:id="rId3"/>
              </a:rPr>
              <a:t>www.caritas.org.au/schools</a:t>
            </a:r>
            <a:r>
              <a:rPr lang="en-US" sz="1400" dirty="0">
                <a:solidFill>
                  <a:schemeClr val="tx1"/>
                </a:solidFill>
                <a:latin typeface="+mn-lt"/>
              </a:rPr>
              <a:t>   </a:t>
            </a:r>
          </a:p>
          <a:p>
            <a:pPr>
              <a:lnSpc>
                <a:spcPct val="110000"/>
              </a:lnSpc>
              <a:spcAft>
                <a:spcPts val="600"/>
              </a:spcAft>
            </a:pPr>
            <a:r>
              <a:rPr lang="en-US" sz="1400" dirty="0">
                <a:solidFill>
                  <a:schemeClr val="tx1"/>
                </a:solidFill>
                <a:latin typeface="+mn-lt"/>
              </a:rPr>
              <a:t>Please see the Copyright notice in the ‘Notes’ section of this slide.</a:t>
            </a:r>
          </a:p>
          <a:p>
            <a:pPr>
              <a:lnSpc>
                <a:spcPct val="110000"/>
              </a:lnSpc>
              <a:spcAft>
                <a:spcPts val="600"/>
              </a:spcAft>
            </a:pPr>
            <a:r>
              <a:rPr lang="en-US" sz="1400" b="1" dirty="0">
                <a:solidFill>
                  <a:schemeClr val="tx1"/>
                </a:solidFill>
                <a:latin typeface="+mn-lt"/>
              </a:rPr>
              <a:t>We would love to hear from you! </a:t>
            </a:r>
            <a:r>
              <a:rPr lang="en-US" sz="1400" dirty="0">
                <a:solidFill>
                  <a:schemeClr val="tx1"/>
                </a:solidFill>
                <a:latin typeface="+mn-lt"/>
              </a:rPr>
              <a:t>To send feedback, enquiries or comments, please email us as </a:t>
            </a:r>
            <a:r>
              <a:rPr lang="en-US" sz="1400" dirty="0">
                <a:solidFill>
                  <a:schemeClr val="tx1"/>
                </a:solidFill>
                <a:latin typeface="+mn-lt"/>
                <a:hlinkClick r:id="rId4"/>
              </a:rPr>
              <a:t>education@caritas.org.au</a:t>
            </a:r>
            <a:r>
              <a:rPr lang="en-US" sz="1400" dirty="0">
                <a:solidFill>
                  <a:schemeClr val="tx1"/>
                </a:solidFill>
                <a:latin typeface="+mn-lt"/>
              </a:rPr>
              <a:t> </a:t>
            </a:r>
          </a:p>
          <a:p>
            <a:pPr>
              <a:lnSpc>
                <a:spcPct val="110000"/>
              </a:lnSpc>
              <a:spcAft>
                <a:spcPts val="600"/>
              </a:spcAft>
            </a:pPr>
            <a:r>
              <a:rPr lang="en-US" sz="1400" dirty="0">
                <a:solidFill>
                  <a:schemeClr val="tx1"/>
                </a:solidFill>
                <a:latin typeface="+mn-lt"/>
              </a:rPr>
              <a:t>Stay up to date with events and resources!  Teachers - Subscribe to Caritas Australia’s </a:t>
            </a:r>
            <a:r>
              <a:rPr lang="en-US" sz="1400" dirty="0">
                <a:solidFill>
                  <a:schemeClr val="tx1"/>
                </a:solidFill>
                <a:latin typeface="+mn-lt"/>
                <a:hlinkClick r:id="rId5"/>
              </a:rPr>
              <a:t>Education e-newsletter</a:t>
            </a:r>
            <a:endParaRPr lang="en-AU" sz="1400" b="1" dirty="0">
              <a:solidFill>
                <a:schemeClr val="tx1"/>
              </a:solidFill>
              <a:latin typeface="Felt Tip Roman" panose="03080502040305020204" pitchFamily="66" charset="0"/>
            </a:endParaRPr>
          </a:p>
          <a:p>
            <a:pPr>
              <a:lnSpc>
                <a:spcPct val="110000"/>
              </a:lnSpc>
              <a:spcAft>
                <a:spcPts val="600"/>
              </a:spcAft>
            </a:pPr>
            <a:endParaRPr lang="en-AU" sz="1400" b="1" dirty="0">
              <a:solidFill>
                <a:schemeClr val="tx1"/>
              </a:solidFill>
              <a:latin typeface="Felt Tip Roman" panose="03080502040305020204" pitchFamily="66" charset="0"/>
            </a:endParaRPr>
          </a:p>
          <a:p>
            <a:pPr>
              <a:lnSpc>
                <a:spcPct val="110000"/>
              </a:lnSpc>
              <a:spcAft>
                <a:spcPts val="600"/>
              </a:spcAft>
            </a:pPr>
            <a:endParaRPr lang="en-AU" sz="1400" b="1" dirty="0">
              <a:solidFill>
                <a:schemeClr val="tx1"/>
              </a:solidFill>
              <a:latin typeface="Felt Tip Roman" panose="03080502040305020204" pitchFamily="66" charset="0"/>
            </a:endParaRPr>
          </a:p>
          <a:p>
            <a:pPr>
              <a:lnSpc>
                <a:spcPct val="110000"/>
              </a:lnSpc>
              <a:spcAft>
                <a:spcPts val="600"/>
              </a:spcAft>
            </a:pPr>
            <a:endParaRPr lang="en-AU" sz="1400" b="1" dirty="0">
              <a:solidFill>
                <a:schemeClr val="tx1"/>
              </a:solidFill>
              <a:latin typeface="Felt Tip Roman" panose="03080502040305020204" pitchFamily="66" charset="0"/>
            </a:endParaRPr>
          </a:p>
          <a:p>
            <a:pPr>
              <a:lnSpc>
                <a:spcPct val="110000"/>
              </a:lnSpc>
              <a:spcAft>
                <a:spcPts val="600"/>
              </a:spcAft>
            </a:pPr>
            <a:br>
              <a:rPr lang="en-AU" sz="1400" b="1" dirty="0">
                <a:solidFill>
                  <a:schemeClr val="tx1"/>
                </a:solidFill>
                <a:latin typeface="Felt Tip Roman" panose="03080502040305020204" pitchFamily="66" charset="0"/>
              </a:rPr>
            </a:br>
            <a:endParaRPr lang="en-AU" sz="1400" b="1" dirty="0">
              <a:solidFill>
                <a:schemeClr val="tx1"/>
              </a:solidFill>
              <a:latin typeface="Felt Tip Roman"/>
            </a:endParaRPr>
          </a:p>
          <a:p>
            <a:pPr>
              <a:lnSpc>
                <a:spcPct val="110000"/>
              </a:lnSpc>
              <a:spcAft>
                <a:spcPts val="600"/>
              </a:spcAft>
            </a:pPr>
            <a:r>
              <a:rPr lang="en-AU" sz="1400" i="1" kern="0" dirty="0">
                <a:solidFill>
                  <a:schemeClr val="tx1"/>
                </a:solidFill>
                <a:latin typeface="+mn-lt"/>
                <a:ea typeface="Roboto"/>
              </a:rPr>
              <a:t>This resource was last updated in September 2022</a:t>
            </a:r>
          </a:p>
          <a:p>
            <a:pPr>
              <a:lnSpc>
                <a:spcPct val="110000"/>
              </a:lnSpc>
              <a:spcAft>
                <a:spcPts val="600"/>
              </a:spcAft>
            </a:pPr>
            <a:endParaRPr lang="en-AU" sz="1400" dirty="0">
              <a:solidFill>
                <a:schemeClr val="tx1"/>
              </a:solidFill>
            </a:endParaRPr>
          </a:p>
          <a:p>
            <a:pPr>
              <a:lnSpc>
                <a:spcPct val="110000"/>
              </a:lnSpc>
              <a:spcAft>
                <a:spcPts val="600"/>
              </a:spcAft>
            </a:pPr>
            <a:endParaRPr lang="en-AU" sz="1400" dirty="0">
              <a:solidFill>
                <a:schemeClr val="tx1"/>
              </a:solidFill>
            </a:endParaRPr>
          </a:p>
          <a:p>
            <a:pPr>
              <a:lnSpc>
                <a:spcPct val="110000"/>
              </a:lnSpc>
              <a:spcAft>
                <a:spcPts val="600"/>
              </a:spcAft>
            </a:pPr>
            <a:endParaRPr lang="en-AU" sz="1400" dirty="0">
              <a:solidFill>
                <a:schemeClr val="tx1"/>
              </a:solidFill>
            </a:endParaRPr>
          </a:p>
          <a:p>
            <a:pPr>
              <a:lnSpc>
                <a:spcPct val="110000"/>
              </a:lnSpc>
              <a:spcAft>
                <a:spcPts val="600"/>
              </a:spcAft>
            </a:pPr>
            <a:endParaRPr lang="en-AU" sz="1400" dirty="0">
              <a:solidFill>
                <a:schemeClr val="tx1"/>
              </a:solidFill>
            </a:endParaRPr>
          </a:p>
          <a:p>
            <a:pPr>
              <a:lnSpc>
                <a:spcPct val="110000"/>
              </a:lnSpc>
              <a:spcAft>
                <a:spcPts val="600"/>
              </a:spcAft>
            </a:pPr>
            <a:endParaRPr lang="en-AU" sz="1400" dirty="0">
              <a:solidFill>
                <a:schemeClr val="tx1"/>
              </a:solidFill>
            </a:endParaRPr>
          </a:p>
        </p:txBody>
      </p:sp>
      <p:sp>
        <p:nvSpPr>
          <p:cNvPr id="3" name="Title 2"/>
          <p:cNvSpPr>
            <a:spLocks noGrp="1"/>
          </p:cNvSpPr>
          <p:nvPr>
            <p:ph type="title"/>
          </p:nvPr>
        </p:nvSpPr>
        <p:spPr>
          <a:prstGeom prst="rect">
            <a:avLst/>
          </a:prstGeom>
        </p:spPr>
        <p:txBody>
          <a:bodyPr/>
          <a:lstStyle/>
          <a:p>
            <a:r>
              <a:rPr lang="en-AU" dirty="0">
                <a:solidFill>
                  <a:schemeClr val="accent1"/>
                </a:solidFill>
              </a:rPr>
              <a:t>A note to teachers</a:t>
            </a:r>
          </a:p>
        </p:txBody>
      </p:sp>
      <p:sp>
        <p:nvSpPr>
          <p:cNvPr id="2" name="Rectangle 1">
            <a:extLst>
              <a:ext uri="{FF2B5EF4-FFF2-40B4-BE49-F238E27FC236}">
                <a16:creationId xmlns:a16="http://schemas.microsoft.com/office/drawing/2014/main" id="{2AEBEF33-8634-4EE9-9053-5059966D2725}"/>
              </a:ext>
            </a:extLst>
          </p:cNvPr>
          <p:cNvSpPr/>
          <p:nvPr/>
        </p:nvSpPr>
        <p:spPr>
          <a:xfrm>
            <a:off x="7680176" y="1916832"/>
            <a:ext cx="4032448" cy="2354491"/>
          </a:xfrm>
          <a:prstGeom prst="rect">
            <a:avLst/>
          </a:prstGeom>
        </p:spPr>
        <p:txBody>
          <a:bodyPr wrap="square">
            <a:spAutoFit/>
          </a:bodyPr>
          <a:lstStyle/>
          <a:p>
            <a:pPr>
              <a:spcAft>
                <a:spcPts val="600"/>
              </a:spcAft>
            </a:pPr>
            <a:r>
              <a:rPr lang="en-AU" sz="1400" b="1" dirty="0"/>
              <a:t>ADDITIONAL RESOURCES</a:t>
            </a:r>
          </a:p>
          <a:p>
            <a:pPr>
              <a:spcAft>
                <a:spcPts val="600"/>
              </a:spcAft>
            </a:pPr>
            <a:endParaRPr lang="en-AU" sz="1400" dirty="0">
              <a:hlinkClick r:id="rId6"/>
            </a:endParaRPr>
          </a:p>
          <a:p>
            <a:pPr marL="285750" indent="-285750">
              <a:spcAft>
                <a:spcPts val="600"/>
              </a:spcAft>
              <a:buFont typeface="Arial" panose="020B0604020202020204" pitchFamily="34" charset="0"/>
              <a:buChar char="•"/>
            </a:pPr>
            <a:r>
              <a:rPr lang="en-AU" sz="1400" dirty="0">
                <a:hlinkClick r:id="rId6"/>
              </a:rPr>
              <a:t>Savannah Burning Video </a:t>
            </a:r>
            <a:endParaRPr lang="en-AU" sz="1400" dirty="0"/>
          </a:p>
          <a:p>
            <a:pPr marL="285750" indent="-285750">
              <a:spcAft>
                <a:spcPts val="600"/>
              </a:spcAft>
              <a:buFont typeface="Arial" panose="020B0604020202020204" pitchFamily="34" charset="0"/>
              <a:buChar char="•"/>
            </a:pPr>
            <a:r>
              <a:rPr lang="en-AU" sz="1400" dirty="0">
                <a:hlinkClick r:id="rId7"/>
              </a:rPr>
              <a:t>Aboriginal Carbon Foundation Website</a:t>
            </a:r>
            <a:endParaRPr lang="en-AU" sz="1400" dirty="0"/>
          </a:p>
          <a:p>
            <a:pPr marL="285750" indent="-285750">
              <a:spcAft>
                <a:spcPts val="600"/>
              </a:spcAft>
              <a:buFont typeface="Arial" panose="020B0604020202020204" pitchFamily="34" charset="0"/>
              <a:buChar char="•"/>
            </a:pPr>
            <a:r>
              <a:rPr lang="en-AU" sz="1400" dirty="0">
                <a:hlinkClick r:id="rId8"/>
              </a:rPr>
              <a:t>Caring for Creation - Primary</a:t>
            </a:r>
            <a:endParaRPr lang="en-AU" sz="1400" dirty="0"/>
          </a:p>
          <a:p>
            <a:pPr marL="285750" indent="-285750">
              <a:spcAft>
                <a:spcPts val="600"/>
              </a:spcAft>
              <a:buFont typeface="Arial" panose="020B0604020202020204" pitchFamily="34" charset="0"/>
              <a:buChar char="•"/>
            </a:pPr>
            <a:r>
              <a:rPr lang="en-AU" sz="1400" dirty="0">
                <a:hlinkClick r:id="rId9"/>
              </a:rPr>
              <a:t>Sustainable Development Goals</a:t>
            </a:r>
            <a:endParaRPr lang="en-AU" sz="1400" dirty="0"/>
          </a:p>
          <a:p>
            <a:pPr marL="285750" indent="-285750">
              <a:spcAft>
                <a:spcPts val="600"/>
              </a:spcAft>
              <a:buFont typeface="Arial" panose="020B0604020202020204" pitchFamily="34" charset="0"/>
              <a:buChar char="•"/>
            </a:pPr>
            <a:r>
              <a:rPr lang="en-AU" sz="1400" dirty="0">
                <a:hlinkClick r:id="rId10"/>
              </a:rPr>
              <a:t>Catholic Social Teaching Toolkit </a:t>
            </a:r>
            <a:endParaRPr lang="en-AU" sz="1400" dirty="0"/>
          </a:p>
          <a:p>
            <a:pPr marL="285750" indent="-285750">
              <a:spcAft>
                <a:spcPts val="600"/>
              </a:spcAft>
              <a:buFont typeface="Arial" panose="020B0604020202020204" pitchFamily="34" charset="0"/>
              <a:buChar char="•"/>
            </a:pPr>
            <a:r>
              <a:rPr lang="en-AU" sz="1400" dirty="0">
                <a:hlinkClick r:id="rId11"/>
              </a:rPr>
              <a:t>Catholic Social Teaching Posters</a:t>
            </a:r>
            <a:endParaRPr lang="en-AU" sz="1400" dirty="0"/>
          </a:p>
        </p:txBody>
      </p:sp>
    </p:spTree>
    <p:extLst>
      <p:ext uri="{BB962C8B-B14F-4D97-AF65-F5344CB8AC3E}">
        <p14:creationId xmlns:p14="http://schemas.microsoft.com/office/powerpoint/2010/main" val="387195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133" y="1234352"/>
            <a:ext cx="6515137" cy="4714928"/>
          </a:xfrm>
        </p:spPr>
        <p:txBody>
          <a:bodyPr lIns="91440" tIns="45720" rIns="91440" bIns="45720" anchor="t"/>
          <a:lstStyle/>
          <a:p>
            <a:pPr>
              <a:lnSpc>
                <a:spcPct val="110000"/>
              </a:lnSpc>
              <a:spcBef>
                <a:spcPts val="0"/>
              </a:spcBef>
              <a:spcAft>
                <a:spcPts val="1200"/>
              </a:spcAft>
            </a:pPr>
            <a:r>
              <a:rPr lang="en-AU" sz="2400" dirty="0"/>
              <a:t>For over 40,000 years, the traditional owners in Australia have actively managed the land by making small and patchy fires in winter. This prevents very hot late-season fires. </a:t>
            </a:r>
            <a:r>
              <a:rPr lang="en-AU" sz="2400" b="1" dirty="0"/>
              <a:t>This is called ‘cool burning’.</a:t>
            </a:r>
            <a:r>
              <a:rPr lang="en-AU" sz="2400" dirty="0"/>
              <a:t> These fires only produce a little amount of carbon dioxide (greenhouse gas) that goes into the atmosphere. </a:t>
            </a:r>
            <a:endParaRPr lang="en-US"/>
          </a:p>
          <a:p>
            <a:pPr>
              <a:lnSpc>
                <a:spcPct val="110000"/>
              </a:lnSpc>
              <a:spcBef>
                <a:spcPts val="0"/>
              </a:spcBef>
              <a:spcAft>
                <a:spcPts val="1200"/>
              </a:spcAft>
            </a:pPr>
            <a:r>
              <a:rPr lang="en-AU" sz="2400" dirty="0"/>
              <a:t>In the hotter months, naturally burning wildfires will produce more carbon dioxide (greenhouse gas) that is released in the atmosphere.</a:t>
            </a:r>
          </a:p>
          <a:p>
            <a:pPr>
              <a:lnSpc>
                <a:spcPct val="110000"/>
              </a:lnSpc>
              <a:spcBef>
                <a:spcPts val="0"/>
              </a:spcBef>
              <a:spcAft>
                <a:spcPts val="1200"/>
              </a:spcAft>
            </a:pPr>
            <a:endParaRPr lang="en-AU" sz="2400" dirty="0"/>
          </a:p>
          <a:p>
            <a:pPr>
              <a:lnSpc>
                <a:spcPct val="110000"/>
              </a:lnSpc>
              <a:spcBef>
                <a:spcPts val="0"/>
              </a:spcBef>
              <a:spcAft>
                <a:spcPts val="1200"/>
              </a:spcAft>
            </a:pPr>
            <a:endParaRPr lang="en-US" sz="2400" dirty="0"/>
          </a:p>
        </p:txBody>
      </p:sp>
      <p:sp>
        <p:nvSpPr>
          <p:cNvPr id="2" name="Title 1"/>
          <p:cNvSpPr>
            <a:spLocks noGrp="1"/>
          </p:cNvSpPr>
          <p:nvPr>
            <p:ph type="title"/>
          </p:nvPr>
        </p:nvSpPr>
        <p:spPr/>
        <p:txBody>
          <a:bodyPr/>
          <a:lstStyle/>
          <a:p>
            <a:r>
              <a:rPr lang="en-US" dirty="0">
                <a:solidFill>
                  <a:schemeClr val="accent1"/>
                </a:solidFill>
              </a:rPr>
              <a:t>Cool BURNING</a:t>
            </a:r>
          </a:p>
        </p:txBody>
      </p:sp>
      <p:pic>
        <p:nvPicPr>
          <p:cNvPr id="6" name="Picture Placeholder 5" descr="Carbon_Fund_NG0_Photographer_Australia-20-900x600.jpg" title="First Australian Rangers manage fires in the winter to reduce greenhouse gas emissions. Credit: Richard Wainwright/Caritas Australia "/>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p:pic>
      <p:sp>
        <p:nvSpPr>
          <p:cNvPr id="4" name="Text Placeholder 3"/>
          <p:cNvSpPr>
            <a:spLocks noGrp="1"/>
          </p:cNvSpPr>
          <p:nvPr>
            <p:ph type="body" sz="quarter" idx="12"/>
          </p:nvPr>
        </p:nvSpPr>
        <p:spPr/>
        <p:txBody>
          <a:bodyPr/>
          <a:lstStyle/>
          <a:p>
            <a:r>
              <a:rPr lang="en-US" dirty="0"/>
              <a:t>First Australian Rangers manage fires in the winter to reduce greenhouse gas emissions. Photo:</a:t>
            </a:r>
            <a:r>
              <a:rPr lang="en-US" b="1" dirty="0"/>
              <a:t> </a:t>
            </a:r>
            <a:r>
              <a:rPr lang="en-AU" dirty="0"/>
              <a:t>Richard Wainwright/Caritas Australia</a:t>
            </a:r>
          </a:p>
          <a:p>
            <a:endParaRPr lang="en-US" dirty="0"/>
          </a:p>
        </p:txBody>
      </p:sp>
    </p:spTree>
    <p:extLst>
      <p:ext uri="{BB962C8B-B14F-4D97-AF65-F5344CB8AC3E}">
        <p14:creationId xmlns:p14="http://schemas.microsoft.com/office/powerpoint/2010/main" val="378715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1E7018-80D2-5C45-9795-AD9F95751303}"/>
              </a:ext>
            </a:extLst>
          </p:cNvPr>
          <p:cNvSpPr>
            <a:spLocks noGrp="1"/>
          </p:cNvSpPr>
          <p:nvPr>
            <p:ph type="title"/>
          </p:nvPr>
        </p:nvSpPr>
        <p:spPr>
          <a:xfrm>
            <a:off x="335360" y="188640"/>
            <a:ext cx="9262303" cy="792088"/>
          </a:xfrm>
        </p:spPr>
        <p:txBody>
          <a:bodyPr/>
          <a:lstStyle/>
          <a:p>
            <a:r>
              <a:rPr lang="en-US" dirty="0"/>
              <a:t>ENVIRONMENTAL Benefits of cool Burning</a:t>
            </a:r>
          </a:p>
        </p:txBody>
      </p:sp>
      <p:grpSp>
        <p:nvGrpSpPr>
          <p:cNvPr id="2" name="Group 1">
            <a:extLst>
              <a:ext uri="{FF2B5EF4-FFF2-40B4-BE49-F238E27FC236}">
                <a16:creationId xmlns:a16="http://schemas.microsoft.com/office/drawing/2014/main" id="{BD1D881B-B9EE-4635-963A-661F0046ED10}"/>
              </a:ext>
            </a:extLst>
          </p:cNvPr>
          <p:cNvGrpSpPr/>
          <p:nvPr/>
        </p:nvGrpSpPr>
        <p:grpSpPr>
          <a:xfrm>
            <a:off x="396690" y="1678077"/>
            <a:ext cx="11387942" cy="2866297"/>
            <a:chOff x="396690" y="1678077"/>
            <a:chExt cx="11387942" cy="2866297"/>
          </a:xfrm>
        </p:grpSpPr>
        <p:sp>
          <p:nvSpPr>
            <p:cNvPr id="4" name="Rectangle: Diagonal Corners Rounded 3">
              <a:extLst>
                <a:ext uri="{FF2B5EF4-FFF2-40B4-BE49-F238E27FC236}">
                  <a16:creationId xmlns:a16="http://schemas.microsoft.com/office/drawing/2014/main" id="{414BE9E4-D185-4867-878B-A5A51E4E1056}"/>
                </a:ext>
              </a:extLst>
            </p:cNvPr>
            <p:cNvSpPr/>
            <p:nvPr/>
          </p:nvSpPr>
          <p:spPr>
            <a:xfrm>
              <a:off x="396690" y="1678077"/>
              <a:ext cx="2340000" cy="2866297"/>
            </a:xfrm>
            <a:prstGeom prst="round2DiagRect">
              <a:avLst/>
            </a:prstGeom>
            <a:solidFill>
              <a:srgbClr val="DF918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Careful, early dry season  burning</a:t>
              </a:r>
            </a:p>
          </p:txBody>
        </p:sp>
        <p:sp>
          <p:nvSpPr>
            <p:cNvPr id="6" name="Freeform: Shape 5">
              <a:extLst>
                <a:ext uri="{FF2B5EF4-FFF2-40B4-BE49-F238E27FC236}">
                  <a16:creationId xmlns:a16="http://schemas.microsoft.com/office/drawing/2014/main" id="{3B0694A6-8C13-4435-A15D-26A535548D78}"/>
                </a:ext>
              </a:extLst>
            </p:cNvPr>
            <p:cNvSpPr/>
            <p:nvPr/>
          </p:nvSpPr>
          <p:spPr>
            <a:xfrm>
              <a:off x="2891420" y="2863428"/>
              <a:ext cx="423654" cy="495595"/>
            </a:xfrm>
            <a:custGeom>
              <a:avLst/>
              <a:gdLst>
                <a:gd name="connsiteX0" fmla="*/ 0 w 423654"/>
                <a:gd name="connsiteY0" fmla="*/ 99119 h 495595"/>
                <a:gd name="connsiteX1" fmla="*/ 211827 w 423654"/>
                <a:gd name="connsiteY1" fmla="*/ 99119 h 495595"/>
                <a:gd name="connsiteX2" fmla="*/ 211827 w 423654"/>
                <a:gd name="connsiteY2" fmla="*/ 0 h 495595"/>
                <a:gd name="connsiteX3" fmla="*/ 423654 w 423654"/>
                <a:gd name="connsiteY3" fmla="*/ 247798 h 495595"/>
                <a:gd name="connsiteX4" fmla="*/ 211827 w 423654"/>
                <a:gd name="connsiteY4" fmla="*/ 495595 h 495595"/>
                <a:gd name="connsiteX5" fmla="*/ 211827 w 423654"/>
                <a:gd name="connsiteY5" fmla="*/ 396476 h 495595"/>
                <a:gd name="connsiteX6" fmla="*/ 0 w 423654"/>
                <a:gd name="connsiteY6" fmla="*/ 396476 h 495595"/>
                <a:gd name="connsiteX7" fmla="*/ 0 w 423654"/>
                <a:gd name="connsiteY7" fmla="*/ 99119 h 49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654" h="495595">
                  <a:moveTo>
                    <a:pt x="0" y="99119"/>
                  </a:moveTo>
                  <a:lnTo>
                    <a:pt x="211827" y="99119"/>
                  </a:lnTo>
                  <a:lnTo>
                    <a:pt x="211827" y="0"/>
                  </a:lnTo>
                  <a:lnTo>
                    <a:pt x="423654" y="247798"/>
                  </a:lnTo>
                  <a:lnTo>
                    <a:pt x="211827" y="495595"/>
                  </a:lnTo>
                  <a:lnTo>
                    <a:pt x="211827" y="396476"/>
                  </a:lnTo>
                  <a:lnTo>
                    <a:pt x="0" y="396476"/>
                  </a:lnTo>
                  <a:lnTo>
                    <a:pt x="0" y="99119"/>
                  </a:lnTo>
                  <a:close/>
                </a:path>
              </a:pathLst>
            </a:custGeom>
            <a:solidFill>
              <a:schemeClr val="bg2"/>
            </a:solidFill>
            <a:ln w="25400">
              <a:solidFill>
                <a:schemeClr val="bg2"/>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9119" rIns="127096" bIns="99119" numCol="1" spcCol="1270" anchor="ctr" anchorCtr="0">
              <a:noAutofit/>
            </a:bodyPr>
            <a:lstStyle/>
            <a:p>
              <a:pPr marL="0" lvl="0" indent="0" algn="ctr" defTabSz="977900">
                <a:lnSpc>
                  <a:spcPct val="90000"/>
                </a:lnSpc>
                <a:spcBef>
                  <a:spcPct val="0"/>
                </a:spcBef>
                <a:spcAft>
                  <a:spcPct val="35000"/>
                </a:spcAft>
                <a:buNone/>
              </a:pPr>
              <a:endParaRPr lang="en-US" sz="2200" kern="1200"/>
            </a:p>
          </p:txBody>
        </p:sp>
        <p:sp>
          <p:nvSpPr>
            <p:cNvPr id="7" name="Rectangle: Diagonal Corners Rounded 6">
              <a:extLst>
                <a:ext uri="{FF2B5EF4-FFF2-40B4-BE49-F238E27FC236}">
                  <a16:creationId xmlns:a16="http://schemas.microsoft.com/office/drawing/2014/main" id="{E4D47B91-200F-4DE2-A653-A1418648AFA5}"/>
                </a:ext>
              </a:extLst>
            </p:cNvPr>
            <p:cNvSpPr/>
            <p:nvPr/>
          </p:nvSpPr>
          <p:spPr>
            <a:xfrm>
              <a:off x="3469804" y="1678077"/>
              <a:ext cx="2340000" cy="2866297"/>
            </a:xfrm>
            <a:prstGeom prst="round2DiagRect">
              <a:avLst/>
            </a:prstGeom>
            <a:solidFill>
              <a:srgbClr val="DF918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Flames are small </a:t>
              </a:r>
            </a:p>
            <a:p>
              <a:pPr marL="0" lvl="0" indent="0" algn="ctr" defTabSz="889000">
                <a:lnSpc>
                  <a:spcPct val="90000"/>
                </a:lnSpc>
                <a:spcBef>
                  <a:spcPct val="0"/>
                </a:spcBef>
                <a:spcAft>
                  <a:spcPct val="35000"/>
                </a:spcAft>
                <a:buNone/>
              </a:pPr>
              <a:r>
                <a:rPr lang="en-US" sz="1400" kern="1200" dirty="0">
                  <a:latin typeface="+mj-lt"/>
                </a:rPr>
                <a:t>(less than 1 </a:t>
              </a:r>
              <a:r>
                <a:rPr lang="en-US" sz="1400" kern="1200" dirty="0" err="1">
                  <a:latin typeface="+mj-lt"/>
                </a:rPr>
                <a:t>metre</a:t>
              </a:r>
              <a:r>
                <a:rPr lang="en-US" sz="1400" kern="1200" dirty="0">
                  <a:latin typeface="+mj-lt"/>
                </a:rPr>
                <a:t>)</a:t>
              </a:r>
            </a:p>
          </p:txBody>
        </p:sp>
        <p:sp>
          <p:nvSpPr>
            <p:cNvPr id="8" name="Freeform: Shape 7">
              <a:extLst>
                <a:ext uri="{FF2B5EF4-FFF2-40B4-BE49-F238E27FC236}">
                  <a16:creationId xmlns:a16="http://schemas.microsoft.com/office/drawing/2014/main" id="{63A9EACB-0A2B-4FEF-9559-6F76CCD067F3}"/>
                </a:ext>
              </a:extLst>
            </p:cNvPr>
            <p:cNvSpPr/>
            <p:nvPr/>
          </p:nvSpPr>
          <p:spPr>
            <a:xfrm>
              <a:off x="5944994" y="2863427"/>
              <a:ext cx="423654" cy="495595"/>
            </a:xfrm>
            <a:custGeom>
              <a:avLst/>
              <a:gdLst>
                <a:gd name="connsiteX0" fmla="*/ 0 w 423654"/>
                <a:gd name="connsiteY0" fmla="*/ 99119 h 495595"/>
                <a:gd name="connsiteX1" fmla="*/ 211827 w 423654"/>
                <a:gd name="connsiteY1" fmla="*/ 99119 h 495595"/>
                <a:gd name="connsiteX2" fmla="*/ 211827 w 423654"/>
                <a:gd name="connsiteY2" fmla="*/ 0 h 495595"/>
                <a:gd name="connsiteX3" fmla="*/ 423654 w 423654"/>
                <a:gd name="connsiteY3" fmla="*/ 247798 h 495595"/>
                <a:gd name="connsiteX4" fmla="*/ 211827 w 423654"/>
                <a:gd name="connsiteY4" fmla="*/ 495595 h 495595"/>
                <a:gd name="connsiteX5" fmla="*/ 211827 w 423654"/>
                <a:gd name="connsiteY5" fmla="*/ 396476 h 495595"/>
                <a:gd name="connsiteX6" fmla="*/ 0 w 423654"/>
                <a:gd name="connsiteY6" fmla="*/ 396476 h 495595"/>
                <a:gd name="connsiteX7" fmla="*/ 0 w 423654"/>
                <a:gd name="connsiteY7" fmla="*/ 99119 h 49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654" h="495595">
                  <a:moveTo>
                    <a:pt x="0" y="99119"/>
                  </a:moveTo>
                  <a:lnTo>
                    <a:pt x="211827" y="99119"/>
                  </a:lnTo>
                  <a:lnTo>
                    <a:pt x="211827" y="0"/>
                  </a:lnTo>
                  <a:lnTo>
                    <a:pt x="423654" y="247798"/>
                  </a:lnTo>
                  <a:lnTo>
                    <a:pt x="211827" y="495595"/>
                  </a:lnTo>
                  <a:lnTo>
                    <a:pt x="211827" y="396476"/>
                  </a:lnTo>
                  <a:lnTo>
                    <a:pt x="0" y="396476"/>
                  </a:lnTo>
                  <a:lnTo>
                    <a:pt x="0" y="99119"/>
                  </a:lnTo>
                  <a:close/>
                </a:path>
              </a:pathLst>
            </a:custGeom>
            <a:solidFill>
              <a:schemeClr val="bg2"/>
            </a:solidFill>
            <a:ln w="25400">
              <a:solidFill>
                <a:schemeClr val="bg2"/>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9119" rIns="127096" bIns="99119" numCol="1" spcCol="1270" anchor="ctr" anchorCtr="0">
              <a:noAutofit/>
            </a:bodyPr>
            <a:lstStyle/>
            <a:p>
              <a:pPr marL="0" lvl="0" indent="0" algn="ctr" defTabSz="977900">
                <a:lnSpc>
                  <a:spcPct val="90000"/>
                </a:lnSpc>
                <a:spcBef>
                  <a:spcPct val="0"/>
                </a:spcBef>
                <a:spcAft>
                  <a:spcPct val="35000"/>
                </a:spcAft>
                <a:buNone/>
              </a:pPr>
              <a:endParaRPr lang="en-US" sz="2200" kern="1200"/>
            </a:p>
          </p:txBody>
        </p:sp>
        <p:sp>
          <p:nvSpPr>
            <p:cNvPr id="9" name="Rectangle: Diagonal Corners Rounded 8">
              <a:extLst>
                <a:ext uri="{FF2B5EF4-FFF2-40B4-BE49-F238E27FC236}">
                  <a16:creationId xmlns:a16="http://schemas.microsoft.com/office/drawing/2014/main" id="{48FE4F06-D4B0-4F12-BEFC-C3642C9099A7}"/>
                </a:ext>
              </a:extLst>
            </p:cNvPr>
            <p:cNvSpPr/>
            <p:nvPr/>
          </p:nvSpPr>
          <p:spPr>
            <a:xfrm>
              <a:off x="6488414" y="1678077"/>
              <a:ext cx="2340000" cy="2866297"/>
            </a:xfrm>
            <a:prstGeom prst="round2DiagRect">
              <a:avLst/>
            </a:prstGeom>
            <a:solidFill>
              <a:srgbClr val="DF918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Less fuel for wildfires to burn</a:t>
              </a:r>
            </a:p>
          </p:txBody>
        </p:sp>
        <p:sp>
          <p:nvSpPr>
            <p:cNvPr id="10" name="Freeform: Shape 9">
              <a:extLst>
                <a:ext uri="{FF2B5EF4-FFF2-40B4-BE49-F238E27FC236}">
                  <a16:creationId xmlns:a16="http://schemas.microsoft.com/office/drawing/2014/main" id="{76D7D48A-4012-428F-BBBF-89D71A78BCE9}"/>
                </a:ext>
              </a:extLst>
            </p:cNvPr>
            <p:cNvSpPr/>
            <p:nvPr/>
          </p:nvSpPr>
          <p:spPr>
            <a:xfrm>
              <a:off x="8924696" y="2863428"/>
              <a:ext cx="423654" cy="495595"/>
            </a:xfrm>
            <a:custGeom>
              <a:avLst/>
              <a:gdLst>
                <a:gd name="connsiteX0" fmla="*/ 0 w 423654"/>
                <a:gd name="connsiteY0" fmla="*/ 99119 h 495595"/>
                <a:gd name="connsiteX1" fmla="*/ 211827 w 423654"/>
                <a:gd name="connsiteY1" fmla="*/ 99119 h 495595"/>
                <a:gd name="connsiteX2" fmla="*/ 211827 w 423654"/>
                <a:gd name="connsiteY2" fmla="*/ 0 h 495595"/>
                <a:gd name="connsiteX3" fmla="*/ 423654 w 423654"/>
                <a:gd name="connsiteY3" fmla="*/ 247798 h 495595"/>
                <a:gd name="connsiteX4" fmla="*/ 211827 w 423654"/>
                <a:gd name="connsiteY4" fmla="*/ 495595 h 495595"/>
                <a:gd name="connsiteX5" fmla="*/ 211827 w 423654"/>
                <a:gd name="connsiteY5" fmla="*/ 396476 h 495595"/>
                <a:gd name="connsiteX6" fmla="*/ 0 w 423654"/>
                <a:gd name="connsiteY6" fmla="*/ 396476 h 495595"/>
                <a:gd name="connsiteX7" fmla="*/ 0 w 423654"/>
                <a:gd name="connsiteY7" fmla="*/ 99119 h 49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654" h="495595">
                  <a:moveTo>
                    <a:pt x="0" y="99119"/>
                  </a:moveTo>
                  <a:lnTo>
                    <a:pt x="211827" y="99119"/>
                  </a:lnTo>
                  <a:lnTo>
                    <a:pt x="211827" y="0"/>
                  </a:lnTo>
                  <a:lnTo>
                    <a:pt x="423654" y="247798"/>
                  </a:lnTo>
                  <a:lnTo>
                    <a:pt x="211827" y="495595"/>
                  </a:lnTo>
                  <a:lnTo>
                    <a:pt x="211827" y="396476"/>
                  </a:lnTo>
                  <a:lnTo>
                    <a:pt x="0" y="396476"/>
                  </a:lnTo>
                  <a:lnTo>
                    <a:pt x="0" y="99119"/>
                  </a:lnTo>
                  <a:close/>
                </a:path>
              </a:pathLst>
            </a:custGeom>
            <a:solidFill>
              <a:schemeClr val="bg2"/>
            </a:solidFill>
            <a:ln w="25400">
              <a:solidFill>
                <a:schemeClr val="bg2"/>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9119" rIns="127096" bIns="99119" numCol="1" spcCol="1270" anchor="ctr" anchorCtr="0">
              <a:noAutofit/>
            </a:bodyPr>
            <a:lstStyle/>
            <a:p>
              <a:pPr marL="0" lvl="0" indent="0" algn="ctr" defTabSz="977900">
                <a:lnSpc>
                  <a:spcPct val="90000"/>
                </a:lnSpc>
                <a:spcBef>
                  <a:spcPct val="0"/>
                </a:spcBef>
                <a:spcAft>
                  <a:spcPct val="35000"/>
                </a:spcAft>
                <a:buNone/>
              </a:pPr>
              <a:endParaRPr lang="en-US" sz="2200" kern="1200"/>
            </a:p>
          </p:txBody>
        </p:sp>
        <p:sp>
          <p:nvSpPr>
            <p:cNvPr id="11" name="Rectangle: Diagonal Corners Rounded 10">
              <a:extLst>
                <a:ext uri="{FF2B5EF4-FFF2-40B4-BE49-F238E27FC236}">
                  <a16:creationId xmlns:a16="http://schemas.microsoft.com/office/drawing/2014/main" id="{9E2973FA-86F7-4ECE-9429-C45A32B47FB0}"/>
                </a:ext>
              </a:extLst>
            </p:cNvPr>
            <p:cNvSpPr/>
            <p:nvPr/>
          </p:nvSpPr>
          <p:spPr>
            <a:xfrm>
              <a:off x="9444632" y="1678077"/>
              <a:ext cx="2340000" cy="2866297"/>
            </a:xfrm>
            <a:prstGeom prst="round2DiagRect">
              <a:avLst/>
            </a:prstGeom>
            <a:solidFill>
              <a:srgbClr val="DF918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Less carbon burnt and released in the atmosphere</a:t>
              </a:r>
            </a:p>
          </p:txBody>
        </p:sp>
      </p:grpSp>
    </p:spTree>
    <p:extLst>
      <p:ext uri="{BB962C8B-B14F-4D97-AF65-F5344CB8AC3E}">
        <p14:creationId xmlns:p14="http://schemas.microsoft.com/office/powerpoint/2010/main" val="59886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3352" y="1234352"/>
            <a:ext cx="6833368" cy="4714928"/>
          </a:xfrm>
        </p:spPr>
        <p:txBody>
          <a:bodyPr/>
          <a:lstStyle/>
          <a:p>
            <a:pPr marL="285750" indent="-285750">
              <a:lnSpc>
                <a:spcPct val="110000"/>
              </a:lnSpc>
              <a:buFont typeface="Arial" panose="020B0604020202020204" pitchFamily="34" charset="0"/>
              <a:buChar char="•"/>
            </a:pPr>
            <a:r>
              <a:rPr lang="en-US" sz="2400" dirty="0">
                <a:solidFill>
                  <a:schemeClr val="tx1"/>
                </a:solidFill>
              </a:rPr>
              <a:t>Cool, slow burning gives animals the chance to move from the area of burning to keep safe.</a:t>
            </a:r>
          </a:p>
          <a:p>
            <a:pPr marL="285750" indent="-285750">
              <a:lnSpc>
                <a:spcPct val="110000"/>
              </a:lnSpc>
              <a:buFont typeface="Arial" panose="020B0604020202020204" pitchFamily="34" charset="0"/>
              <a:buChar char="•"/>
            </a:pPr>
            <a:r>
              <a:rPr lang="en-US" sz="2400" dirty="0">
                <a:solidFill>
                  <a:schemeClr val="tx1"/>
                </a:solidFill>
              </a:rPr>
              <a:t>Allows seedlings to survive and regenerate.</a:t>
            </a:r>
          </a:p>
          <a:p>
            <a:pPr marL="285750" indent="-285750" fontAlgn="base">
              <a:lnSpc>
                <a:spcPct val="110000"/>
              </a:lnSpc>
              <a:buFont typeface="Arial" panose="020B0604020202020204" pitchFamily="34" charset="0"/>
              <a:buChar char="•"/>
            </a:pPr>
            <a:r>
              <a:rPr lang="en-AU" sz="2400" dirty="0">
                <a:solidFill>
                  <a:schemeClr val="tx1"/>
                </a:solidFill>
                <a:latin typeface="+mj-lt"/>
              </a:rPr>
              <a:t>Decreased carbon emissions.</a:t>
            </a:r>
          </a:p>
          <a:p>
            <a:pPr marL="285750" indent="-285750" fontAlgn="base">
              <a:lnSpc>
                <a:spcPct val="110000"/>
              </a:lnSpc>
              <a:buFont typeface="Arial" panose="020B0604020202020204" pitchFamily="34" charset="0"/>
              <a:buChar char="•"/>
            </a:pPr>
            <a:r>
              <a:rPr lang="en-AU" sz="2400" dirty="0">
                <a:solidFill>
                  <a:schemeClr val="tx1"/>
                </a:solidFill>
                <a:latin typeface="+mj-lt"/>
              </a:rPr>
              <a:t>Decreased incidence and intensity of wildfires.</a:t>
            </a:r>
          </a:p>
          <a:p>
            <a:pPr marL="285750" indent="-285750" fontAlgn="base">
              <a:lnSpc>
                <a:spcPct val="110000"/>
              </a:lnSpc>
              <a:buFont typeface="Arial" panose="020B0604020202020204" pitchFamily="34" charset="0"/>
              <a:buChar char="•"/>
            </a:pPr>
            <a:r>
              <a:rPr lang="en-AU" sz="2400" dirty="0">
                <a:solidFill>
                  <a:schemeClr val="tx1"/>
                </a:solidFill>
                <a:latin typeface="+mj-lt"/>
              </a:rPr>
              <a:t>Better management of pests and weeds.</a:t>
            </a:r>
          </a:p>
          <a:p>
            <a:pPr marL="285750" indent="-285750" fontAlgn="base">
              <a:lnSpc>
                <a:spcPct val="110000"/>
              </a:lnSpc>
              <a:buFont typeface="Arial" panose="020B0604020202020204" pitchFamily="34" charset="0"/>
              <a:buChar char="•"/>
            </a:pPr>
            <a:r>
              <a:rPr lang="en-AU" sz="2400" dirty="0">
                <a:solidFill>
                  <a:schemeClr val="tx1"/>
                </a:solidFill>
                <a:latin typeface="+mj-lt"/>
              </a:rPr>
              <a:t>Recovery of biodiversity through the protection of native species of flora and fauna.</a:t>
            </a:r>
          </a:p>
          <a:p>
            <a:pPr marL="285750" indent="-285750" fontAlgn="base">
              <a:lnSpc>
                <a:spcPct val="110000"/>
              </a:lnSpc>
              <a:buFont typeface="Arial" panose="020B0604020202020204" pitchFamily="34" charset="0"/>
              <a:buChar char="•"/>
            </a:pPr>
            <a:r>
              <a:rPr lang="en-AU" sz="2400" dirty="0">
                <a:solidFill>
                  <a:schemeClr val="tx1"/>
                </a:solidFill>
                <a:latin typeface="+mj-lt"/>
              </a:rPr>
              <a:t>Increased management of tourists visiting Country and reduction of their impacts.</a:t>
            </a:r>
          </a:p>
          <a:p>
            <a:pPr fontAlgn="base">
              <a:lnSpc>
                <a:spcPct val="110000"/>
              </a:lnSpc>
            </a:pPr>
            <a:endParaRPr lang="en-AU" sz="2400" dirty="0">
              <a:solidFill>
                <a:schemeClr val="tx1"/>
              </a:solidFill>
              <a:latin typeface="+mj-lt"/>
            </a:endParaRPr>
          </a:p>
        </p:txBody>
      </p:sp>
      <p:pic>
        <p:nvPicPr>
          <p:cNvPr id="9" name="Picture Placeholder 8" title="Controlled burning in the early dry season. Credit: Kowanyama Aboriginal Land and Natural Resources Management Office  "/>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prstGeom prst="rect">
            <a:avLst/>
          </a:prstGeom>
        </p:spPr>
      </p:pic>
      <p:sp>
        <p:nvSpPr>
          <p:cNvPr id="4" name="Text Placeholder 3"/>
          <p:cNvSpPr>
            <a:spLocks noGrp="1"/>
          </p:cNvSpPr>
          <p:nvPr>
            <p:ph type="body" sz="quarter" idx="12"/>
          </p:nvPr>
        </p:nvSpPr>
        <p:spPr>
          <a:prstGeom prst="rect">
            <a:avLst/>
          </a:prstGeom>
        </p:spPr>
        <p:txBody>
          <a:bodyPr/>
          <a:lstStyle/>
          <a:p>
            <a:pPr marL="0" indent="0">
              <a:buNone/>
            </a:pPr>
            <a:r>
              <a:rPr lang="en-AU" sz="900" dirty="0"/>
              <a:t>Controlled burning in the early dry season. Photo:</a:t>
            </a:r>
            <a:r>
              <a:rPr lang="en-AU" sz="900" b="1" dirty="0"/>
              <a:t> </a:t>
            </a:r>
            <a:r>
              <a:rPr lang="en-AU" sz="900" dirty="0"/>
              <a:t>Kowanyama Aboriginal Land and Natural Resources Management Office </a:t>
            </a:r>
          </a:p>
        </p:txBody>
      </p:sp>
      <p:sp>
        <p:nvSpPr>
          <p:cNvPr id="5" name="Title 4"/>
          <p:cNvSpPr>
            <a:spLocks noGrp="1"/>
          </p:cNvSpPr>
          <p:nvPr>
            <p:ph type="title"/>
          </p:nvPr>
        </p:nvSpPr>
        <p:spPr/>
        <p:txBody>
          <a:bodyPr/>
          <a:lstStyle/>
          <a:p>
            <a:r>
              <a:rPr lang="en-US" dirty="0"/>
              <a:t>Environmental benefits of cool burning</a:t>
            </a:r>
          </a:p>
        </p:txBody>
      </p:sp>
    </p:spTree>
    <p:extLst>
      <p:ext uri="{BB962C8B-B14F-4D97-AF65-F5344CB8AC3E}">
        <p14:creationId xmlns:p14="http://schemas.microsoft.com/office/powerpoint/2010/main" val="212243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E70C82-A586-4F5B-BD98-F8CE533F1D2D}"/>
              </a:ext>
            </a:extLst>
          </p:cNvPr>
          <p:cNvSpPr>
            <a:spLocks noGrp="1"/>
          </p:cNvSpPr>
          <p:nvPr>
            <p:ph type="body" sz="quarter" idx="11"/>
          </p:nvPr>
        </p:nvSpPr>
        <p:spPr>
          <a:xfrm>
            <a:off x="6647386" y="5653194"/>
            <a:ext cx="4959785" cy="224078"/>
          </a:xfrm>
        </p:spPr>
        <p:txBody>
          <a:bodyPr lIns="91440" tIns="45720" rIns="91440" bIns="45720" anchor="t">
            <a:noAutofit/>
          </a:bodyPr>
          <a:lstStyle/>
          <a:p>
            <a:r>
              <a:rPr lang="en-US" dirty="0"/>
              <a:t>Ranger Sarah Barkley interviewing senior Elder John Clark. Photo: Aboriginal Carbon Fund</a:t>
            </a:r>
          </a:p>
          <a:p>
            <a:endParaRPr lang="en-US" dirty="0"/>
          </a:p>
        </p:txBody>
      </p:sp>
      <p:sp>
        <p:nvSpPr>
          <p:cNvPr id="12" name="Text Placeholder 11"/>
          <p:cNvSpPr>
            <a:spLocks noGrp="1"/>
          </p:cNvSpPr>
          <p:nvPr>
            <p:ph type="body" sz="quarter" idx="13"/>
          </p:nvPr>
        </p:nvSpPr>
        <p:spPr>
          <a:xfrm>
            <a:off x="335360" y="1617515"/>
            <a:ext cx="5328593" cy="4331765"/>
          </a:xfrm>
        </p:spPr>
        <p:txBody>
          <a:bodyPr/>
          <a:lstStyle/>
          <a:p>
            <a:pPr>
              <a:lnSpc>
                <a:spcPct val="110000"/>
              </a:lnSpc>
            </a:pPr>
            <a:r>
              <a:rPr lang="en-US" sz="2000" dirty="0">
                <a:solidFill>
                  <a:schemeClr val="tx1"/>
                </a:solidFill>
              </a:rPr>
              <a:t>The Aboriginal Carbon Foundation (</a:t>
            </a:r>
            <a:r>
              <a:rPr lang="en-US" sz="2000" dirty="0" err="1">
                <a:solidFill>
                  <a:schemeClr val="tx1"/>
                </a:solidFill>
              </a:rPr>
              <a:t>AbCF</a:t>
            </a:r>
            <a:r>
              <a:rPr lang="en-US" sz="2000" dirty="0">
                <a:solidFill>
                  <a:schemeClr val="tx1"/>
                </a:solidFill>
              </a:rPr>
              <a:t>) is a not-for-profit </a:t>
            </a:r>
            <a:r>
              <a:rPr lang="en-US" sz="2000" dirty="0" err="1">
                <a:solidFill>
                  <a:schemeClr val="tx1"/>
                </a:solidFill>
              </a:rPr>
              <a:t>organisation</a:t>
            </a:r>
            <a:r>
              <a:rPr lang="en-US" sz="2000" dirty="0">
                <a:solidFill>
                  <a:schemeClr val="tx1"/>
                </a:solidFill>
              </a:rPr>
              <a:t> established in 2010. 100% of staff are First Australians. </a:t>
            </a:r>
          </a:p>
          <a:p>
            <a:pPr>
              <a:lnSpc>
                <a:spcPct val="110000"/>
              </a:lnSpc>
            </a:pPr>
            <a:r>
              <a:rPr lang="en-AU" sz="2000" dirty="0">
                <a:solidFill>
                  <a:schemeClr val="tx1"/>
                </a:solidFill>
              </a:rPr>
              <a:t>Caritas Australia is working with the Aboriginal Carbon Foundation to care for our common home. The aims of the </a:t>
            </a:r>
            <a:r>
              <a:rPr lang="en-AU" sz="2000" dirty="0" err="1">
                <a:solidFill>
                  <a:schemeClr val="tx1"/>
                </a:solidFill>
              </a:rPr>
              <a:t>AbCF</a:t>
            </a:r>
            <a:r>
              <a:rPr lang="en-AU" sz="2000" dirty="0">
                <a:solidFill>
                  <a:schemeClr val="tx1"/>
                </a:solidFill>
              </a:rPr>
              <a:t> are to:</a:t>
            </a:r>
            <a:endParaRPr lang="en-US" sz="2000" dirty="0">
              <a:solidFill>
                <a:schemeClr val="tx1"/>
              </a:solidFill>
            </a:endParaRPr>
          </a:p>
          <a:p>
            <a:pPr marL="285750" indent="-285750">
              <a:lnSpc>
                <a:spcPct val="110000"/>
              </a:lnSpc>
              <a:buFont typeface="Arial" panose="020B0604020202020204" pitchFamily="34" charset="0"/>
              <a:buChar char="•"/>
            </a:pPr>
            <a:r>
              <a:rPr lang="en-US" sz="2000" dirty="0">
                <a:solidFill>
                  <a:schemeClr val="tx1"/>
                </a:solidFill>
              </a:rPr>
              <a:t>Nurture and build a sustainable Aboriginal Carbon industry</a:t>
            </a:r>
          </a:p>
          <a:p>
            <a:pPr marL="285750" indent="-285750">
              <a:lnSpc>
                <a:spcPct val="110000"/>
              </a:lnSpc>
              <a:buFont typeface="Arial" panose="020B0604020202020204" pitchFamily="34" charset="0"/>
              <a:buChar char="•"/>
            </a:pPr>
            <a:r>
              <a:rPr lang="en-US" sz="2000" dirty="0">
                <a:solidFill>
                  <a:schemeClr val="tx1"/>
                </a:solidFill>
              </a:rPr>
              <a:t>Work towards fighting climate change, locally, nationally and internationally</a:t>
            </a:r>
          </a:p>
          <a:p>
            <a:pPr marL="285750" indent="-285750">
              <a:lnSpc>
                <a:spcPct val="110000"/>
              </a:lnSpc>
              <a:buFont typeface="Arial" panose="020B0604020202020204" pitchFamily="34" charset="0"/>
              <a:buChar char="•"/>
            </a:pPr>
            <a:r>
              <a:rPr lang="en-US" sz="2000" dirty="0">
                <a:solidFill>
                  <a:schemeClr val="tx1"/>
                </a:solidFill>
              </a:rPr>
              <a:t>Tackle First Australian poverty through a strengths-based approach.</a:t>
            </a:r>
            <a:endParaRPr lang="en-AU" sz="2000" dirty="0">
              <a:solidFill>
                <a:schemeClr val="tx1"/>
              </a:solidFill>
            </a:endParaRPr>
          </a:p>
          <a:p>
            <a:pPr>
              <a:lnSpc>
                <a:spcPct val="110000"/>
              </a:lnSpc>
            </a:pPr>
            <a:endParaRPr lang="en-US" sz="2000" dirty="0">
              <a:solidFill>
                <a:schemeClr val="tx1"/>
              </a:solidFill>
            </a:endParaRPr>
          </a:p>
        </p:txBody>
      </p:sp>
      <p:sp>
        <p:nvSpPr>
          <p:cNvPr id="7" name="Title 6">
            <a:extLst>
              <a:ext uri="{FF2B5EF4-FFF2-40B4-BE49-F238E27FC236}">
                <a16:creationId xmlns:a16="http://schemas.microsoft.com/office/drawing/2014/main" id="{8F323271-4173-B84F-BD4F-01B655C7BC34}"/>
              </a:ext>
            </a:extLst>
          </p:cNvPr>
          <p:cNvSpPr>
            <a:spLocks noGrp="1"/>
          </p:cNvSpPr>
          <p:nvPr>
            <p:ph type="title"/>
          </p:nvPr>
        </p:nvSpPr>
        <p:spPr>
          <a:xfrm>
            <a:off x="335360" y="332656"/>
            <a:ext cx="5328592" cy="1099196"/>
          </a:xfrm>
        </p:spPr>
        <p:txBody>
          <a:bodyPr/>
          <a:lstStyle/>
          <a:p>
            <a:r>
              <a:rPr lang="en-US" sz="3000" dirty="0">
                <a:solidFill>
                  <a:schemeClr val="tx1"/>
                </a:solidFill>
              </a:rPr>
              <a:t>ABORIGINAL CARBON FOUNDATION </a:t>
            </a:r>
            <a:br>
              <a:rPr lang="en-US" sz="3000" dirty="0">
                <a:solidFill>
                  <a:schemeClr val="tx1"/>
                </a:solidFill>
              </a:rPr>
            </a:br>
            <a:endParaRPr lang="en-US" sz="3000" b="0" dirty="0">
              <a:solidFill>
                <a:schemeClr val="tx1"/>
              </a:solidFill>
            </a:endParaRPr>
          </a:p>
        </p:txBody>
      </p:sp>
      <p:sp>
        <p:nvSpPr>
          <p:cNvPr id="18" name="Text Placeholder 3">
            <a:extLst>
              <a:ext uri="{FF2B5EF4-FFF2-40B4-BE49-F238E27FC236}">
                <a16:creationId xmlns:a16="http://schemas.microsoft.com/office/drawing/2014/main" id="{D2EC8F13-0904-4182-A5A8-23A95B31EBC1}"/>
              </a:ext>
            </a:extLst>
          </p:cNvPr>
          <p:cNvSpPr txBox="1">
            <a:spLocks/>
          </p:cNvSpPr>
          <p:nvPr/>
        </p:nvSpPr>
        <p:spPr>
          <a:xfrm>
            <a:off x="47328" y="1988841"/>
            <a:ext cx="6048671" cy="4176464"/>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US" sz="1632" kern="0" dirty="0">
                <a:solidFill>
                  <a:sysClr val="windowText" lastClr="000000"/>
                </a:solidFill>
              </a:rPr>
              <a:t> </a:t>
            </a:r>
          </a:p>
        </p:txBody>
      </p:sp>
      <p:pic>
        <p:nvPicPr>
          <p:cNvPr id="8" name="Picture Placeholder 7" descr="Ranger Sarah Barkley interviewing senior elder John Clark during the Kowany_AbCF.png" title="Ranger Sarah Barkley interviewing senior Elder John Clark. Photo Credit: Aboriginal Carbon Fund "/>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4612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boriginal Carbon Foundation_1_Richard Wainwright.jpg" title="A man stands with his back to the camera as he surveys land that is being burnt."/>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4" name="Text Placeholder 3">
            <a:extLst>
              <a:ext uri="{FF2B5EF4-FFF2-40B4-BE49-F238E27FC236}">
                <a16:creationId xmlns:a16="http://schemas.microsoft.com/office/drawing/2014/main" id="{9EE70C82-A586-4F5B-BD98-F8CE533F1D2D}"/>
              </a:ext>
            </a:extLst>
          </p:cNvPr>
          <p:cNvSpPr>
            <a:spLocks noGrp="1"/>
          </p:cNvSpPr>
          <p:nvPr>
            <p:ph type="body" sz="quarter" idx="11"/>
          </p:nvPr>
        </p:nvSpPr>
        <p:spPr/>
        <p:txBody>
          <a:bodyPr lIns="91440" tIns="45720" rIns="91440" bIns="45720" anchor="t">
            <a:noAutofit/>
          </a:bodyPr>
          <a:lstStyle/>
          <a:p>
            <a:r>
              <a:rPr lang="en-US" dirty="0"/>
              <a:t>Photo: Richard Wainwright</a:t>
            </a:r>
          </a:p>
          <a:p>
            <a:endParaRPr lang="en-US" dirty="0"/>
          </a:p>
        </p:txBody>
      </p:sp>
      <p:sp>
        <p:nvSpPr>
          <p:cNvPr id="12" name="Text Placeholder 11"/>
          <p:cNvSpPr>
            <a:spLocks noGrp="1"/>
          </p:cNvSpPr>
          <p:nvPr>
            <p:ph type="body" sz="quarter" idx="13"/>
          </p:nvPr>
        </p:nvSpPr>
        <p:spPr/>
        <p:txBody>
          <a:bodyPr/>
          <a:lstStyle/>
          <a:p>
            <a:pPr>
              <a:lnSpc>
                <a:spcPct val="120000"/>
              </a:lnSpc>
            </a:pPr>
            <a:r>
              <a:rPr lang="en-US" sz="2000" dirty="0">
                <a:solidFill>
                  <a:schemeClr val="tx1"/>
                </a:solidFill>
              </a:rPr>
              <a:t>Through carbon farming, local communities carry out traditional fire and land management practices and earn an income by generating carbon credits. </a:t>
            </a:r>
          </a:p>
          <a:p>
            <a:pPr>
              <a:lnSpc>
                <a:spcPct val="120000"/>
              </a:lnSpc>
            </a:pPr>
            <a:r>
              <a:rPr lang="en-US" sz="2000" dirty="0">
                <a:solidFill>
                  <a:schemeClr val="tx1"/>
                </a:solidFill>
              </a:rPr>
              <a:t>Farmers carry out carbon farming by</a:t>
            </a:r>
            <a:r>
              <a:rPr lang="en-US" sz="2000" b="1" dirty="0">
                <a:solidFill>
                  <a:schemeClr val="tx1"/>
                </a:solidFill>
              </a:rPr>
              <a:t> cool burning or savanna burning. </a:t>
            </a:r>
            <a:r>
              <a:rPr lang="en-US" sz="2000" dirty="0">
                <a:solidFill>
                  <a:schemeClr val="tx1"/>
                </a:solidFill>
              </a:rPr>
              <a:t>This approach uses traditional burning practices, early in the dry season that creates firebreaks that reduce the size, effects and carbon emissions of wildfires.</a:t>
            </a:r>
          </a:p>
          <a:p>
            <a:pPr>
              <a:lnSpc>
                <a:spcPct val="120000"/>
              </a:lnSpc>
            </a:pPr>
            <a:r>
              <a:rPr lang="en-AU" sz="2000" dirty="0">
                <a:solidFill>
                  <a:schemeClr val="tx1"/>
                </a:solidFill>
              </a:rPr>
              <a:t>As a result of the ‘cool’ burning, more wildlife returns, increased bush foods are available and sacred sites are protected.</a:t>
            </a:r>
          </a:p>
          <a:p>
            <a:pPr>
              <a:lnSpc>
                <a:spcPct val="120000"/>
              </a:lnSpc>
            </a:pPr>
            <a:endParaRPr lang="en-US" sz="2000" dirty="0">
              <a:solidFill>
                <a:schemeClr val="tx1"/>
              </a:solidFill>
            </a:endParaRPr>
          </a:p>
        </p:txBody>
      </p:sp>
      <p:sp>
        <p:nvSpPr>
          <p:cNvPr id="18" name="Text Placeholder 3">
            <a:extLst>
              <a:ext uri="{FF2B5EF4-FFF2-40B4-BE49-F238E27FC236}">
                <a16:creationId xmlns:a16="http://schemas.microsoft.com/office/drawing/2014/main" id="{D2EC8F13-0904-4182-A5A8-23A95B31EBC1}"/>
              </a:ext>
            </a:extLst>
          </p:cNvPr>
          <p:cNvSpPr txBox="1">
            <a:spLocks/>
          </p:cNvSpPr>
          <p:nvPr/>
        </p:nvSpPr>
        <p:spPr>
          <a:xfrm>
            <a:off x="47328" y="1988841"/>
            <a:ext cx="6048671" cy="4176464"/>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US" sz="1632" kern="0" dirty="0">
                <a:solidFill>
                  <a:sysClr val="windowText" lastClr="000000"/>
                </a:solidFill>
              </a:rPr>
              <a:t> </a:t>
            </a:r>
          </a:p>
        </p:txBody>
      </p:sp>
    </p:spTree>
    <p:extLst>
      <p:ext uri="{BB962C8B-B14F-4D97-AF65-F5344CB8AC3E}">
        <p14:creationId xmlns:p14="http://schemas.microsoft.com/office/powerpoint/2010/main" val="2268835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boriginal Carbon Foundation_3_Richard Wainwright.jpg" title="A close up of hand putting a match to dry grass, white smoke is rising."/>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EE70C82-A586-4F5B-BD98-F8CE533F1D2D}"/>
              </a:ext>
            </a:extLst>
          </p:cNvPr>
          <p:cNvSpPr>
            <a:spLocks noGrp="1"/>
          </p:cNvSpPr>
          <p:nvPr>
            <p:ph type="body" sz="quarter" idx="11"/>
          </p:nvPr>
        </p:nvSpPr>
        <p:spPr/>
        <p:txBody>
          <a:bodyPr lIns="91440" tIns="45720" rIns="91440" bIns="45720" anchor="t">
            <a:noAutofit/>
          </a:bodyPr>
          <a:lstStyle/>
          <a:p>
            <a:r>
              <a:rPr lang="en-US" dirty="0"/>
              <a:t>Photo: Richard Wainwright</a:t>
            </a:r>
          </a:p>
          <a:p>
            <a:endParaRPr lang="en-US" dirty="0"/>
          </a:p>
        </p:txBody>
      </p:sp>
      <p:sp>
        <p:nvSpPr>
          <p:cNvPr id="12" name="Text Placeholder 11"/>
          <p:cNvSpPr>
            <a:spLocks noGrp="1"/>
          </p:cNvSpPr>
          <p:nvPr>
            <p:ph type="body" sz="quarter" idx="13"/>
          </p:nvPr>
        </p:nvSpPr>
        <p:spPr>
          <a:xfrm>
            <a:off x="407366" y="692697"/>
            <a:ext cx="5328593" cy="5256584"/>
          </a:xfrm>
        </p:spPr>
        <p:txBody>
          <a:bodyPr lIns="91440" tIns="45720" rIns="91440" bIns="45720" anchor="t"/>
          <a:lstStyle/>
          <a:p>
            <a:pPr>
              <a:lnSpc>
                <a:spcPct val="120000"/>
              </a:lnSpc>
            </a:pPr>
            <a:r>
              <a:rPr lang="en-US" sz="2000" dirty="0">
                <a:solidFill>
                  <a:schemeClr val="tx1"/>
                </a:solidFill>
              </a:rPr>
              <a:t>The Aboriginal Carbon Foundation also teaches First Australians to become carbon farmers and lead their own carbon projects. </a:t>
            </a:r>
          </a:p>
          <a:p>
            <a:pPr>
              <a:lnSpc>
                <a:spcPct val="120000"/>
              </a:lnSpc>
            </a:pPr>
            <a:r>
              <a:rPr lang="en-US" sz="2000" dirty="0">
                <a:solidFill>
                  <a:schemeClr val="tx1"/>
                </a:solidFill>
              </a:rPr>
              <a:t>Chief Executive Officer of the Aboriginal Carbon Foundation, said "The communities we work with are very proud of the work they're doing in terms of looking after Country, but also knowing that it's a viable carbon economy.”</a:t>
            </a:r>
          </a:p>
          <a:p>
            <a:pPr>
              <a:lnSpc>
                <a:spcPct val="120000"/>
              </a:lnSpc>
            </a:pPr>
            <a:endParaRPr lang="en-US" sz="2000" dirty="0">
              <a:solidFill>
                <a:schemeClr val="tx1"/>
              </a:solidFill>
            </a:endParaRPr>
          </a:p>
          <a:p>
            <a:pPr>
              <a:lnSpc>
                <a:spcPct val="120000"/>
              </a:lnSpc>
            </a:pPr>
            <a:r>
              <a:rPr lang="en-US" sz="1200" dirty="0">
                <a:solidFill>
                  <a:schemeClr val="tx1"/>
                </a:solidFill>
              </a:rPr>
              <a:t>Read the full article </a:t>
            </a:r>
            <a:r>
              <a:rPr lang="en-US" sz="1200" i="1" dirty="0">
                <a:solidFill>
                  <a:schemeClr val="tx1"/>
                </a:solidFill>
              </a:rPr>
              <a:t>‘A partnership that pays-off’ </a:t>
            </a:r>
            <a:r>
              <a:rPr lang="en-US" sz="1200" dirty="0">
                <a:solidFill>
                  <a:schemeClr val="tx1"/>
                </a:solidFill>
              </a:rPr>
              <a:t>published in </a:t>
            </a:r>
            <a:r>
              <a:rPr lang="en-US" sz="1200" dirty="0">
                <a:solidFill>
                  <a:schemeClr val="tx1"/>
                </a:solidFill>
                <a:hlinkClick r:id="rId4"/>
              </a:rPr>
              <a:t>Aurora Magazine</a:t>
            </a:r>
            <a:r>
              <a:rPr lang="en-US" sz="1200" dirty="0">
                <a:solidFill>
                  <a:schemeClr val="tx1"/>
                </a:solidFill>
              </a:rPr>
              <a:t>, August 2021.</a:t>
            </a:r>
          </a:p>
          <a:p>
            <a:pPr>
              <a:lnSpc>
                <a:spcPct val="120000"/>
              </a:lnSpc>
            </a:pPr>
            <a:endParaRPr lang="en-US" sz="2000" dirty="0">
              <a:solidFill>
                <a:schemeClr val="tx1"/>
              </a:solidFill>
            </a:endParaRPr>
          </a:p>
        </p:txBody>
      </p:sp>
      <p:sp>
        <p:nvSpPr>
          <p:cNvPr id="18" name="Text Placeholder 3">
            <a:extLst>
              <a:ext uri="{FF2B5EF4-FFF2-40B4-BE49-F238E27FC236}">
                <a16:creationId xmlns:a16="http://schemas.microsoft.com/office/drawing/2014/main" id="{D2EC8F13-0904-4182-A5A8-23A95B31EBC1}"/>
              </a:ext>
            </a:extLst>
          </p:cNvPr>
          <p:cNvSpPr txBox="1">
            <a:spLocks/>
          </p:cNvSpPr>
          <p:nvPr/>
        </p:nvSpPr>
        <p:spPr>
          <a:xfrm>
            <a:off x="47328" y="1988841"/>
            <a:ext cx="6048671" cy="4176464"/>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US" sz="1632" kern="0" dirty="0">
                <a:solidFill>
                  <a:sysClr val="windowText" lastClr="000000"/>
                </a:solidFill>
              </a:rPr>
              <a:t> </a:t>
            </a:r>
          </a:p>
        </p:txBody>
      </p:sp>
    </p:spTree>
    <p:extLst>
      <p:ext uri="{BB962C8B-B14F-4D97-AF65-F5344CB8AC3E}">
        <p14:creationId xmlns:p14="http://schemas.microsoft.com/office/powerpoint/2010/main" val="1620108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AU" sz="2800" dirty="0">
                <a:solidFill>
                  <a:schemeClr val="accent2"/>
                </a:solidFill>
                <a:latin typeface="+mn-lt"/>
              </a:rPr>
              <a:t>BENEFITS </a:t>
            </a:r>
            <a:r>
              <a:rPr lang="en-AU" sz="2800" dirty="0">
                <a:solidFill>
                  <a:schemeClr val="accent2"/>
                </a:solidFill>
              </a:rPr>
              <a:t>of aboriginal Carbon </a:t>
            </a:r>
            <a:r>
              <a:rPr lang="en-AU" dirty="0">
                <a:solidFill>
                  <a:schemeClr val="accent2"/>
                </a:solidFill>
              </a:rPr>
              <a:t>foundation</a:t>
            </a:r>
            <a:r>
              <a:rPr lang="en-AU" sz="2800" dirty="0">
                <a:solidFill>
                  <a:schemeClr val="accent2"/>
                </a:solidFill>
              </a:rPr>
              <a:t> PROJECTS</a:t>
            </a:r>
            <a:endParaRPr lang="en-AU" sz="2800" b="0" dirty="0">
              <a:solidFill>
                <a:schemeClr val="accent2"/>
              </a:solidFill>
            </a:endParaRPr>
          </a:p>
        </p:txBody>
      </p:sp>
      <p:sp>
        <p:nvSpPr>
          <p:cNvPr id="3" name="Text Placeholder 2"/>
          <p:cNvSpPr>
            <a:spLocks noGrp="1"/>
          </p:cNvSpPr>
          <p:nvPr>
            <p:ph type="body" sz="quarter" idx="13"/>
          </p:nvPr>
        </p:nvSpPr>
        <p:spPr>
          <a:xfrm>
            <a:off x="7937754" y="1612489"/>
            <a:ext cx="3706447" cy="4336791"/>
          </a:xfrm>
        </p:spPr>
        <p:txBody>
          <a:bodyPr lIns="91440" tIns="45720" rIns="91440" bIns="45720" numCol="1" spcCol="180000" anchor="t"/>
          <a:lstStyle/>
          <a:p>
            <a:pPr fontAlgn="base">
              <a:lnSpc>
                <a:spcPct val="110000"/>
              </a:lnSpc>
            </a:pPr>
            <a:r>
              <a:rPr lang="en-AU" sz="2000" b="1" dirty="0">
                <a:solidFill>
                  <a:schemeClr val="tx1"/>
                </a:solidFill>
              </a:rPr>
              <a:t>Cultural</a:t>
            </a:r>
          </a:p>
          <a:p>
            <a:pPr marL="285750" indent="-285750" fontAlgn="base">
              <a:lnSpc>
                <a:spcPct val="110000"/>
              </a:lnSpc>
              <a:buFont typeface="Arial" panose="020B0604020202020204" pitchFamily="34" charset="0"/>
              <a:buChar char="•"/>
            </a:pPr>
            <a:r>
              <a:rPr lang="en-AU" sz="2000" dirty="0">
                <a:solidFill>
                  <a:schemeClr val="tx1"/>
                </a:solidFill>
              </a:rPr>
              <a:t>Meaningful work that aligns with the interests and values of the Rangers</a:t>
            </a:r>
          </a:p>
          <a:p>
            <a:pPr marL="285750" indent="-285750" fontAlgn="base">
              <a:lnSpc>
                <a:spcPct val="110000"/>
              </a:lnSpc>
              <a:buFont typeface="Arial" panose="020B0604020202020204" pitchFamily="34" charset="0"/>
              <a:buChar char="•"/>
            </a:pPr>
            <a:r>
              <a:rPr lang="en-AU" sz="2000" dirty="0">
                <a:solidFill>
                  <a:schemeClr val="tx1"/>
                </a:solidFill>
              </a:rPr>
              <a:t>Protection of sacred sites (men's and women's business)</a:t>
            </a:r>
          </a:p>
          <a:p>
            <a:pPr marL="285750" indent="-285750" fontAlgn="base">
              <a:lnSpc>
                <a:spcPct val="110000"/>
              </a:lnSpc>
              <a:buFont typeface="Arial" panose="020B0604020202020204" pitchFamily="34" charset="0"/>
              <a:buChar char="•"/>
            </a:pPr>
            <a:r>
              <a:rPr lang="en-AU" sz="2000" dirty="0">
                <a:solidFill>
                  <a:schemeClr val="tx1"/>
                </a:solidFill>
              </a:rPr>
              <a:t>Children are educated by Elders in traditional knowledge, especially caring for Country</a:t>
            </a:r>
          </a:p>
          <a:p>
            <a:pPr marL="285750" indent="-285750" fontAlgn="base">
              <a:lnSpc>
                <a:spcPct val="110000"/>
              </a:lnSpc>
              <a:buFont typeface="Arial" panose="020B0604020202020204" pitchFamily="34" charset="0"/>
              <a:buChar char="•"/>
            </a:pPr>
            <a:r>
              <a:rPr lang="en-AU" sz="2000" dirty="0">
                <a:solidFill>
                  <a:schemeClr val="tx1"/>
                </a:solidFill>
              </a:rPr>
              <a:t>Retain traditional languages</a:t>
            </a:r>
          </a:p>
          <a:p>
            <a:pPr fontAlgn="base">
              <a:lnSpc>
                <a:spcPct val="110000"/>
              </a:lnSpc>
            </a:pPr>
            <a:endParaRPr lang="en-AU" sz="2000" dirty="0">
              <a:solidFill>
                <a:schemeClr val="tx1"/>
              </a:solidFill>
            </a:endParaRPr>
          </a:p>
          <a:p>
            <a:pPr fontAlgn="base">
              <a:lnSpc>
                <a:spcPct val="110000"/>
              </a:lnSpc>
            </a:pPr>
            <a:endParaRPr lang="en-AU" sz="2000" dirty="0">
              <a:solidFill>
                <a:schemeClr val="tx1"/>
              </a:solidFill>
            </a:endParaRPr>
          </a:p>
          <a:p>
            <a:pPr fontAlgn="base">
              <a:lnSpc>
                <a:spcPct val="110000"/>
              </a:lnSpc>
            </a:pPr>
            <a:endParaRPr lang="en-AU" sz="2000" dirty="0">
              <a:solidFill>
                <a:schemeClr val="tx1"/>
              </a:solidFill>
            </a:endParaRPr>
          </a:p>
          <a:p>
            <a:pPr fontAlgn="base">
              <a:lnSpc>
                <a:spcPct val="110000"/>
              </a:lnSpc>
            </a:pPr>
            <a:endParaRPr lang="en-AU" sz="2000" dirty="0">
              <a:solidFill>
                <a:schemeClr val="tx1"/>
              </a:solidFill>
            </a:endParaRPr>
          </a:p>
          <a:p>
            <a:pPr fontAlgn="base">
              <a:lnSpc>
                <a:spcPct val="110000"/>
              </a:lnSpc>
            </a:pPr>
            <a:endParaRPr lang="en-AU" sz="2000" dirty="0">
              <a:solidFill>
                <a:schemeClr val="tx1"/>
              </a:solidFill>
            </a:endParaRPr>
          </a:p>
          <a:p>
            <a:pPr fontAlgn="base">
              <a:lnSpc>
                <a:spcPct val="110000"/>
              </a:lnSpc>
            </a:pPr>
            <a:endParaRPr lang="en-AU" sz="2000" b="1" dirty="0">
              <a:solidFill>
                <a:schemeClr val="tx1"/>
              </a:solidFill>
            </a:endParaRPr>
          </a:p>
        </p:txBody>
      </p:sp>
      <p:sp>
        <p:nvSpPr>
          <p:cNvPr id="4" name="Text Placeholder 3">
            <a:extLst>
              <a:ext uri="{FF2B5EF4-FFF2-40B4-BE49-F238E27FC236}">
                <a16:creationId xmlns:a16="http://schemas.microsoft.com/office/drawing/2014/main" id="{F0BCC4BA-D7A0-41DB-BF5E-0B0138E30936}"/>
              </a:ext>
            </a:extLst>
          </p:cNvPr>
          <p:cNvSpPr>
            <a:spLocks noGrp="1"/>
          </p:cNvSpPr>
          <p:nvPr>
            <p:ph type="body" sz="quarter" idx="14"/>
          </p:nvPr>
        </p:nvSpPr>
        <p:spPr>
          <a:xfrm>
            <a:off x="3863752" y="1612490"/>
            <a:ext cx="3528391" cy="4336791"/>
          </a:xfrm>
        </p:spPr>
        <p:txBody>
          <a:bodyPr/>
          <a:lstStyle/>
          <a:p>
            <a:pPr fontAlgn="base">
              <a:lnSpc>
                <a:spcPct val="110000"/>
              </a:lnSpc>
            </a:pPr>
            <a:r>
              <a:rPr lang="en-AU" sz="2000" b="1" dirty="0">
                <a:solidFill>
                  <a:schemeClr val="tx1"/>
                </a:solidFill>
              </a:rPr>
              <a:t>Social </a:t>
            </a:r>
          </a:p>
          <a:p>
            <a:pPr marL="285750" indent="-285750" fontAlgn="base">
              <a:lnSpc>
                <a:spcPct val="110000"/>
              </a:lnSpc>
              <a:buFont typeface="Arial" panose="020B0604020202020204" pitchFamily="34" charset="0"/>
              <a:buChar char="•"/>
            </a:pPr>
            <a:r>
              <a:rPr lang="en-AU" sz="2000" dirty="0">
                <a:solidFill>
                  <a:schemeClr val="tx1"/>
                </a:solidFill>
              </a:rPr>
              <a:t>Jobs and employment for First Australians</a:t>
            </a:r>
          </a:p>
          <a:p>
            <a:pPr marL="285750" indent="-285750" fontAlgn="base">
              <a:lnSpc>
                <a:spcPct val="110000"/>
              </a:lnSpc>
              <a:buFont typeface="Arial" panose="020B0604020202020204" pitchFamily="34" charset="0"/>
              <a:buChar char="•"/>
            </a:pPr>
            <a:r>
              <a:rPr lang="en-AU" sz="2000" dirty="0">
                <a:solidFill>
                  <a:schemeClr val="tx1"/>
                </a:solidFill>
              </a:rPr>
              <a:t>Learn from First Australian traditional knowledge of the land</a:t>
            </a:r>
          </a:p>
          <a:p>
            <a:pPr marL="285750" indent="-285750" fontAlgn="base">
              <a:lnSpc>
                <a:spcPct val="110000"/>
              </a:lnSpc>
              <a:buFont typeface="Arial" panose="020B0604020202020204" pitchFamily="34" charset="0"/>
              <a:buChar char="•"/>
            </a:pPr>
            <a:r>
              <a:rPr lang="en-AU" sz="2000" dirty="0">
                <a:solidFill>
                  <a:schemeClr val="tx1"/>
                </a:solidFill>
              </a:rPr>
              <a:t>Increased pride in self and others</a:t>
            </a:r>
          </a:p>
          <a:p>
            <a:pPr marL="285750" indent="-285750" fontAlgn="base">
              <a:lnSpc>
                <a:spcPct val="110000"/>
              </a:lnSpc>
              <a:buFont typeface="Arial" panose="020B0604020202020204" pitchFamily="34" charset="0"/>
              <a:buChar char="•"/>
            </a:pPr>
            <a:r>
              <a:rPr lang="en-AU" sz="2000" dirty="0">
                <a:solidFill>
                  <a:schemeClr val="tx1"/>
                </a:solidFill>
              </a:rPr>
              <a:t>Opportunities for women to participate in and benefit from the projects</a:t>
            </a:r>
          </a:p>
          <a:p>
            <a:endParaRPr lang="en-AU" sz="2000" dirty="0">
              <a:solidFill>
                <a:schemeClr val="tx1"/>
              </a:solidFill>
            </a:endParaRPr>
          </a:p>
        </p:txBody>
      </p:sp>
      <p:sp>
        <p:nvSpPr>
          <p:cNvPr id="5" name="Text Placeholder 4">
            <a:extLst>
              <a:ext uri="{FF2B5EF4-FFF2-40B4-BE49-F238E27FC236}">
                <a16:creationId xmlns:a16="http://schemas.microsoft.com/office/drawing/2014/main" id="{B8779640-1991-4E65-90C2-89DE0DCCE475}"/>
              </a:ext>
            </a:extLst>
          </p:cNvPr>
          <p:cNvSpPr>
            <a:spLocks noGrp="1"/>
          </p:cNvSpPr>
          <p:nvPr>
            <p:ph type="body" sz="quarter" idx="15"/>
          </p:nvPr>
        </p:nvSpPr>
        <p:spPr>
          <a:xfrm>
            <a:off x="547799" y="1612490"/>
            <a:ext cx="3099929" cy="4336791"/>
          </a:xfrm>
        </p:spPr>
        <p:txBody>
          <a:bodyPr/>
          <a:lstStyle/>
          <a:p>
            <a:pPr>
              <a:lnSpc>
                <a:spcPct val="110000"/>
              </a:lnSpc>
            </a:pPr>
            <a:r>
              <a:rPr lang="en-AU" sz="2000" b="1" dirty="0">
                <a:solidFill>
                  <a:schemeClr val="tx1"/>
                </a:solidFill>
              </a:rPr>
              <a:t>Environmental</a:t>
            </a:r>
          </a:p>
          <a:p>
            <a:pPr marL="285750" indent="-285750" fontAlgn="base">
              <a:lnSpc>
                <a:spcPct val="110000"/>
              </a:lnSpc>
              <a:buFont typeface="Arial" panose="020B0604020202020204" pitchFamily="34" charset="0"/>
              <a:buChar char="•"/>
            </a:pPr>
            <a:r>
              <a:rPr lang="en-AU" sz="2000" dirty="0">
                <a:solidFill>
                  <a:schemeClr val="tx1"/>
                </a:solidFill>
              </a:rPr>
              <a:t>Less carbon emissions</a:t>
            </a:r>
          </a:p>
          <a:p>
            <a:pPr marL="285750" indent="-285750" fontAlgn="base">
              <a:lnSpc>
                <a:spcPct val="110000"/>
              </a:lnSpc>
              <a:buFont typeface="Arial" panose="020B0604020202020204" pitchFamily="34" charset="0"/>
              <a:buChar char="•"/>
            </a:pPr>
            <a:r>
              <a:rPr lang="en-AU" sz="2000" dirty="0">
                <a:solidFill>
                  <a:schemeClr val="tx1"/>
                </a:solidFill>
              </a:rPr>
              <a:t>Less wildfires burning in hotter months</a:t>
            </a:r>
          </a:p>
          <a:p>
            <a:pPr marL="285750" indent="-285750" fontAlgn="base">
              <a:lnSpc>
                <a:spcPct val="110000"/>
              </a:lnSpc>
              <a:buFont typeface="Arial" panose="020B0604020202020204" pitchFamily="34" charset="0"/>
              <a:buChar char="•"/>
            </a:pPr>
            <a:r>
              <a:rPr lang="en-AU" sz="2000" dirty="0">
                <a:solidFill>
                  <a:schemeClr val="tx1"/>
                </a:solidFill>
              </a:rPr>
              <a:t>Recover and protect animals and plants</a:t>
            </a:r>
          </a:p>
          <a:p>
            <a:endParaRPr lang="en-AU" sz="2000" dirty="0">
              <a:solidFill>
                <a:schemeClr val="tx1"/>
              </a:solidFill>
            </a:endParaRPr>
          </a:p>
        </p:txBody>
      </p:sp>
    </p:spTree>
    <p:extLst>
      <p:ext uri="{BB962C8B-B14F-4D97-AF65-F5344CB8AC3E}">
        <p14:creationId xmlns:p14="http://schemas.microsoft.com/office/powerpoint/2010/main" val="22854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stainable Indigenous land management, such as savannah burning, not only reduces carbon emissions but also builds communities by offering meaningful jobs for local Traditional Owners as rangers and an independent income.”&#10;Rowan Foley, Aboriginal Carbon Foundation&#10;">
            <a:extLst>
              <a:ext uri="{FF2B5EF4-FFF2-40B4-BE49-F238E27FC236}">
                <a16:creationId xmlns:a16="http://schemas.microsoft.com/office/drawing/2014/main" id="{519BE659-0172-4C1E-A97B-03F60D1DFD87}"/>
              </a:ext>
            </a:extLst>
          </p:cNvPr>
          <p:cNvPicPr>
            <a:picLocks noChangeAspect="1"/>
          </p:cNvPicPr>
          <p:nvPr/>
        </p:nvPicPr>
        <p:blipFill>
          <a:blip r:embed="rId3"/>
          <a:stretch>
            <a:fillRect/>
          </a:stretch>
        </p:blipFill>
        <p:spPr>
          <a:xfrm>
            <a:off x="892613" y="836712"/>
            <a:ext cx="10406774" cy="4706520"/>
          </a:xfrm>
          <a:prstGeom prst="rect">
            <a:avLst/>
          </a:prstGeom>
        </p:spPr>
      </p:pic>
    </p:spTree>
    <p:extLst>
      <p:ext uri="{BB962C8B-B14F-4D97-AF65-F5344CB8AC3E}">
        <p14:creationId xmlns:p14="http://schemas.microsoft.com/office/powerpoint/2010/main" val="850060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133" y="1234352"/>
            <a:ext cx="6532663" cy="4714928"/>
          </a:xfrm>
        </p:spPr>
        <p:txBody>
          <a:bodyPr/>
          <a:lstStyle/>
          <a:p>
            <a:pPr marL="285750" indent="-285750">
              <a:lnSpc>
                <a:spcPct val="110000"/>
              </a:lnSpc>
              <a:buFont typeface="Arial" panose="020B0604020202020204" pitchFamily="34" charset="0"/>
              <a:buChar char="•"/>
            </a:pPr>
            <a:r>
              <a:rPr lang="en-US" sz="2400" dirty="0">
                <a:solidFill>
                  <a:schemeClr val="tx1"/>
                </a:solidFill>
              </a:rPr>
              <a:t>In 2015, The United Nations helped countries come together to make a deal to combat climate change. </a:t>
            </a:r>
          </a:p>
          <a:p>
            <a:pPr marL="285750" indent="-285750">
              <a:lnSpc>
                <a:spcPct val="110000"/>
              </a:lnSpc>
              <a:buFont typeface="Arial" panose="020B0604020202020204" pitchFamily="34" charset="0"/>
              <a:buChar char="•"/>
            </a:pPr>
            <a:r>
              <a:rPr lang="en-US" sz="2400" dirty="0">
                <a:solidFill>
                  <a:schemeClr val="tx1"/>
                </a:solidFill>
              </a:rPr>
              <a:t>192 countries have signed the Paris Agreement. </a:t>
            </a:r>
          </a:p>
          <a:p>
            <a:pPr marL="285750" indent="-285750">
              <a:lnSpc>
                <a:spcPct val="110000"/>
              </a:lnSpc>
              <a:buFont typeface="Arial" panose="020B0604020202020204" pitchFamily="34" charset="0"/>
              <a:buChar char="•"/>
            </a:pPr>
            <a:r>
              <a:rPr lang="en-US" sz="2400" dirty="0">
                <a:solidFill>
                  <a:schemeClr val="tx1"/>
                </a:solidFill>
              </a:rPr>
              <a:t>Supporting Aboriginal carbon farming is a way that corporate </a:t>
            </a:r>
            <a:r>
              <a:rPr lang="en-US" sz="2400" dirty="0" err="1">
                <a:solidFill>
                  <a:schemeClr val="tx1"/>
                </a:solidFill>
              </a:rPr>
              <a:t>organisations</a:t>
            </a:r>
            <a:r>
              <a:rPr lang="en-US" sz="2400" dirty="0">
                <a:solidFill>
                  <a:schemeClr val="tx1"/>
                </a:solidFill>
              </a:rPr>
              <a:t> can address both climate change and Australia’s Paris agreement commitments.</a:t>
            </a:r>
          </a:p>
          <a:p>
            <a:pPr lvl="3" indent="0">
              <a:lnSpc>
                <a:spcPct val="110000"/>
              </a:lnSpc>
              <a:buNone/>
            </a:pPr>
            <a:endParaRPr lang="en-US" sz="2400" dirty="0">
              <a:solidFill>
                <a:schemeClr val="tx1"/>
              </a:solidFill>
            </a:endParaRPr>
          </a:p>
        </p:txBody>
      </p:sp>
      <p:sp>
        <p:nvSpPr>
          <p:cNvPr id="2" name="Title 1"/>
          <p:cNvSpPr>
            <a:spLocks noGrp="1"/>
          </p:cNvSpPr>
          <p:nvPr>
            <p:ph type="title"/>
          </p:nvPr>
        </p:nvSpPr>
        <p:spPr/>
        <p:txBody>
          <a:bodyPr/>
          <a:lstStyle/>
          <a:p>
            <a:r>
              <a:rPr lang="en-AU" dirty="0">
                <a:solidFill>
                  <a:schemeClr val="accent1"/>
                </a:solidFill>
              </a:rPr>
              <a:t>The Paris agreement</a:t>
            </a:r>
            <a:endParaRPr lang="en-US" dirty="0">
              <a:solidFill>
                <a:schemeClr val="accent1"/>
              </a:solidFill>
            </a:endParaRPr>
          </a:p>
        </p:txBody>
      </p:sp>
      <p:pic>
        <p:nvPicPr>
          <p:cNvPr id="9" name="Picture Placeholder 8" title="Ranger, Nigel Coleman drives his quad bike whilst lighting fires with matches to create a fire break in savanna woodland at Oriners station in Cape York, Queensland. Credit: Richard Wainwright/Caritas Australia  ">
            <a:extLst>
              <a:ext uri="{FF2B5EF4-FFF2-40B4-BE49-F238E27FC236}">
                <a16:creationId xmlns:a16="http://schemas.microsoft.com/office/drawing/2014/main" id="{C01C801B-2757-134F-B799-0B6DCD7F2734}"/>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p:pic>
      <p:sp>
        <p:nvSpPr>
          <p:cNvPr id="4" name="Text Placeholder 3"/>
          <p:cNvSpPr>
            <a:spLocks noGrp="1"/>
          </p:cNvSpPr>
          <p:nvPr>
            <p:ph type="body" sz="quarter" idx="12"/>
          </p:nvPr>
        </p:nvSpPr>
        <p:spPr/>
        <p:txBody>
          <a:bodyPr/>
          <a:lstStyle/>
          <a:p>
            <a:r>
              <a:rPr lang="en-AU" dirty="0"/>
              <a:t>Ranger, Nigel Coleman drives his quad bike whilst lighting fires with matches to create a fire break in savanna woodland at </a:t>
            </a:r>
            <a:r>
              <a:rPr lang="en-AU" dirty="0" err="1"/>
              <a:t>Oriners</a:t>
            </a:r>
            <a:r>
              <a:rPr lang="en-AU" dirty="0"/>
              <a:t> station in Cape York, Queensland. </a:t>
            </a:r>
            <a:br>
              <a:rPr lang="en-AU" dirty="0"/>
            </a:br>
            <a:r>
              <a:rPr lang="en-AU" dirty="0"/>
              <a:t>Photo:</a:t>
            </a:r>
            <a:r>
              <a:rPr lang="en-AU" b="1" dirty="0"/>
              <a:t> </a:t>
            </a:r>
            <a:r>
              <a:rPr lang="en-AU" dirty="0"/>
              <a:t>Richard Wainwright/Caritas Australia</a:t>
            </a:r>
          </a:p>
          <a:p>
            <a:endParaRPr lang="en-US" dirty="0"/>
          </a:p>
        </p:txBody>
      </p:sp>
    </p:spTree>
    <p:extLst>
      <p:ext uri="{BB962C8B-B14F-4D97-AF65-F5344CB8AC3E}">
        <p14:creationId xmlns:p14="http://schemas.microsoft.com/office/powerpoint/2010/main" val="2413184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AU" dirty="0"/>
              <a:t>The Paris agreement</a:t>
            </a:r>
          </a:p>
        </p:txBody>
      </p:sp>
      <p:pic>
        <p:nvPicPr>
          <p:cNvPr id="5" name="Picture 4" descr="“The Paris Agreement builds upon the Convention and for the first time brings all nations into a common cause to undertake ambitious efforts to combat climate change and adapt to its effects, with enhanced support to assist developing countries to do so. As such, it charts a new course in the global climate effort.”&#10;United Nations Framework Convention on Climate Change&#10;&#10;">
            <a:extLst>
              <a:ext uri="{FF2B5EF4-FFF2-40B4-BE49-F238E27FC236}">
                <a16:creationId xmlns:a16="http://schemas.microsoft.com/office/drawing/2014/main" id="{B4332B68-9EDD-4052-969C-2A3DA5FE70C9}"/>
              </a:ext>
            </a:extLst>
          </p:cNvPr>
          <p:cNvPicPr>
            <a:picLocks noChangeAspect="1"/>
          </p:cNvPicPr>
          <p:nvPr/>
        </p:nvPicPr>
        <p:blipFill>
          <a:blip r:embed="rId3"/>
          <a:stretch>
            <a:fillRect/>
          </a:stretch>
        </p:blipFill>
        <p:spPr>
          <a:xfrm>
            <a:off x="310394" y="1340768"/>
            <a:ext cx="11571211" cy="4633362"/>
          </a:xfrm>
          <a:prstGeom prst="rect">
            <a:avLst/>
          </a:prstGeom>
        </p:spPr>
      </p:pic>
    </p:spTree>
    <p:extLst>
      <p:ext uri="{BB962C8B-B14F-4D97-AF65-F5344CB8AC3E}">
        <p14:creationId xmlns:p14="http://schemas.microsoft.com/office/powerpoint/2010/main" val="385554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solidFill>
                  <a:schemeClr val="accent1"/>
                </a:solidFill>
              </a:rPr>
              <a:t>Curriculum links: Geography</a:t>
            </a:r>
          </a:p>
        </p:txBody>
      </p:sp>
      <p:graphicFrame>
        <p:nvGraphicFramePr>
          <p:cNvPr id="4" name="Table 3">
            <a:extLst>
              <a:ext uri="{FF2B5EF4-FFF2-40B4-BE49-F238E27FC236}">
                <a16:creationId xmlns:a16="http://schemas.microsoft.com/office/drawing/2014/main" id="{063F2ECC-FA0F-9148-87C2-CF64127D7C9C}"/>
              </a:ext>
            </a:extLst>
          </p:cNvPr>
          <p:cNvGraphicFramePr>
            <a:graphicFrameLocks noGrp="1"/>
          </p:cNvGraphicFramePr>
          <p:nvPr>
            <p:extLst>
              <p:ext uri="{D42A27DB-BD31-4B8C-83A1-F6EECF244321}">
                <p14:modId xmlns:p14="http://schemas.microsoft.com/office/powerpoint/2010/main" val="292060238"/>
              </p:ext>
            </p:extLst>
          </p:nvPr>
        </p:nvGraphicFramePr>
        <p:xfrm>
          <a:off x="505510" y="1345143"/>
          <a:ext cx="11127798" cy="3631057"/>
        </p:xfrm>
        <a:graphic>
          <a:graphicData uri="http://schemas.openxmlformats.org/drawingml/2006/table">
            <a:tbl>
              <a:tblPr firstRow="1" bandRow="1">
                <a:tableStyleId>{5940675A-B579-460E-94D1-54222C63F5DA}</a:tableStyleId>
              </a:tblPr>
              <a:tblGrid>
                <a:gridCol w="1270010">
                  <a:extLst>
                    <a:ext uri="{9D8B030D-6E8A-4147-A177-3AD203B41FA5}">
                      <a16:colId xmlns:a16="http://schemas.microsoft.com/office/drawing/2014/main" val="20000"/>
                    </a:ext>
                  </a:extLst>
                </a:gridCol>
                <a:gridCol w="864096">
                  <a:extLst>
                    <a:ext uri="{9D8B030D-6E8A-4147-A177-3AD203B41FA5}">
                      <a16:colId xmlns:a16="http://schemas.microsoft.com/office/drawing/2014/main" val="1851961188"/>
                    </a:ext>
                  </a:extLst>
                </a:gridCol>
                <a:gridCol w="7354322">
                  <a:extLst>
                    <a:ext uri="{9D8B030D-6E8A-4147-A177-3AD203B41FA5}">
                      <a16:colId xmlns:a16="http://schemas.microsoft.com/office/drawing/2014/main" val="3938216951"/>
                    </a:ext>
                  </a:extLst>
                </a:gridCol>
                <a:gridCol w="1639370">
                  <a:extLst>
                    <a:ext uri="{9D8B030D-6E8A-4147-A177-3AD203B41FA5}">
                      <a16:colId xmlns:a16="http://schemas.microsoft.com/office/drawing/2014/main" val="20004"/>
                    </a:ext>
                  </a:extLst>
                </a:gridCol>
              </a:tblGrid>
              <a:tr h="334303">
                <a:tc>
                  <a:txBody>
                    <a:bodyPr/>
                    <a:lstStyle/>
                    <a:p>
                      <a:pPr algn="ctr"/>
                      <a:r>
                        <a:rPr lang="en-US" sz="1400" b="1" dirty="0">
                          <a:solidFill>
                            <a:schemeClr val="bg1"/>
                          </a:solidFill>
                        </a:rPr>
                        <a:t>LEARNING</a:t>
                      </a:r>
                      <a:r>
                        <a:rPr lang="en-US" sz="1400" b="1" baseline="0" dirty="0">
                          <a:solidFill>
                            <a:schemeClr val="bg1"/>
                          </a:solidFill>
                        </a:rPr>
                        <a:t> AREA</a:t>
                      </a:r>
                      <a:endParaRPr lang="en-US" sz="1400" b="1" dirty="0">
                        <a:solidFill>
                          <a:schemeClr val="bg1"/>
                        </a:solidFill>
                      </a:endParaRPr>
                    </a:p>
                  </a:txBody>
                  <a:tcPr>
                    <a:solidFill>
                      <a:schemeClr val="accent5"/>
                    </a:solidFill>
                  </a:tcPr>
                </a:tc>
                <a:tc>
                  <a:txBody>
                    <a:bodyPr/>
                    <a:lstStyle/>
                    <a:p>
                      <a:pPr algn="ctr"/>
                      <a:r>
                        <a:rPr lang="en-US" sz="1400" b="1" dirty="0">
                          <a:solidFill>
                            <a:schemeClr val="bg1"/>
                          </a:solidFill>
                        </a:rPr>
                        <a:t>YEAR LEVEL</a:t>
                      </a:r>
                    </a:p>
                  </a:txBody>
                  <a:tcPr>
                    <a:solidFill>
                      <a:srgbClr val="DF918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CONTENT DESCRIPTOR</a:t>
                      </a:r>
                    </a:p>
                  </a:txBody>
                  <a:tcPr anchor="ctr">
                    <a:solidFill>
                      <a:srgbClr val="DF918A"/>
                    </a:solidFill>
                  </a:tcPr>
                </a:tc>
                <a:tc>
                  <a:txBody>
                    <a:bodyPr/>
                    <a:lstStyle/>
                    <a:p>
                      <a:pPr algn="ctr"/>
                      <a:r>
                        <a:rPr lang="en-US" sz="1400" b="1" dirty="0">
                          <a:solidFill>
                            <a:schemeClr val="bg1"/>
                          </a:solidFill>
                        </a:rPr>
                        <a:t>CODE</a:t>
                      </a:r>
                    </a:p>
                  </a:txBody>
                  <a:tcPr anchor="ctr">
                    <a:solidFill>
                      <a:srgbClr val="DF918A"/>
                    </a:solidFill>
                  </a:tcPr>
                </a:tc>
                <a:extLst>
                  <a:ext uri="{0D108BD9-81ED-4DB2-BD59-A6C34878D82A}">
                    <a16:rowId xmlns:a16="http://schemas.microsoft.com/office/drawing/2014/main" val="3343613777"/>
                  </a:ext>
                </a:extLst>
              </a:tr>
              <a:tr h="181745">
                <a:tc rowSpan="6">
                  <a:txBody>
                    <a:bodyPr/>
                    <a:lstStyle/>
                    <a:p>
                      <a:pPr algn="ctr"/>
                      <a:r>
                        <a:rPr lang="en-US" sz="1400" b="1" dirty="0">
                          <a:solidFill>
                            <a:schemeClr val="tx1"/>
                          </a:solidFill>
                        </a:rPr>
                        <a:t>Geography</a:t>
                      </a:r>
                    </a:p>
                  </a:txBody>
                  <a:tcPr anchor="ctr">
                    <a:solidFill>
                      <a:srgbClr val="DF918A">
                        <a:alpha val="30196"/>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1" i="0" u="none" strike="noStrike" kern="1200" dirty="0">
                          <a:solidFill>
                            <a:schemeClr val="tx1"/>
                          </a:solidFill>
                          <a:effectLst/>
                          <a:latin typeface="+mn-lt"/>
                          <a:ea typeface="+mn-ea"/>
                          <a:cs typeface="+mn-cs"/>
                        </a:rPr>
                        <a:t>1</a:t>
                      </a:r>
                    </a:p>
                  </a:txBody>
                  <a:tcPr anchor="ctr">
                    <a:noFill/>
                  </a:tcPr>
                </a:tc>
                <a:tc>
                  <a:txBody>
                    <a:bodyPr/>
                    <a:lstStyle/>
                    <a:p>
                      <a:r>
                        <a:rPr lang="en-US" sz="1000" b="0" i="0" u="none" strike="noStrike" kern="1200" dirty="0">
                          <a:solidFill>
                            <a:schemeClr val="tx1"/>
                          </a:solidFill>
                          <a:effectLst/>
                          <a:latin typeface="+mn-lt"/>
                          <a:ea typeface="+mn-ea"/>
                          <a:cs typeface="+mn-cs"/>
                        </a:rPr>
                        <a:t>how places change and how they can be cared for by different groups including First Nations Australians</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0" i="0" u="none" strike="noStrike" kern="1200" dirty="0">
                          <a:solidFill>
                            <a:schemeClr val="tx1"/>
                          </a:solidFill>
                          <a:effectLst/>
                          <a:latin typeface="+mn-lt"/>
                          <a:ea typeface="+mn-ea"/>
                          <a:cs typeface="+mn-cs"/>
                          <a:hlinkClick r:id="rId3"/>
                        </a:rPr>
                        <a:t>AC9HS1K04</a:t>
                      </a:r>
                      <a:endParaRPr lang="en-AU" sz="1000" b="0" i="0" u="none" strike="noStrike"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1589258135"/>
                  </a:ext>
                </a:extLst>
              </a:tr>
              <a:tr h="181745">
                <a:tc vMerge="1">
                  <a:txBody>
                    <a:bodyPr/>
                    <a:lstStyle/>
                    <a:p>
                      <a:pPr algn="ctr"/>
                      <a:endParaRPr lang="en-US" sz="1400" b="1" dirty="0">
                        <a:solidFill>
                          <a:schemeClr val="bg1"/>
                        </a:solidFill>
                      </a:endParaRPr>
                    </a:p>
                  </a:txBody>
                  <a:tcPr anchor="c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1" i="0" u="none" strike="noStrike" kern="1200" dirty="0">
                          <a:solidFill>
                            <a:schemeClr val="tx1"/>
                          </a:solidFill>
                          <a:effectLst/>
                          <a:latin typeface="+mn-lt"/>
                          <a:ea typeface="+mn-ea"/>
                          <a:cs typeface="+mn-cs"/>
                        </a:rPr>
                        <a:t>2</a:t>
                      </a:r>
                    </a:p>
                  </a:txBody>
                  <a:tcPr anchor="ctr">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the interconnections of Australian First Nations Peoples to a local Country/Place</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0" i="0" u="sng" kern="1200" dirty="0">
                          <a:solidFill>
                            <a:schemeClr val="tx1"/>
                          </a:solidFill>
                          <a:effectLst/>
                          <a:latin typeface="+mn-lt"/>
                          <a:ea typeface="+mn-ea"/>
                          <a:cs typeface="+mn-cs"/>
                          <a:hlinkClick r:id="rId4"/>
                        </a:rPr>
                        <a:t>AC9HS2K04</a:t>
                      </a:r>
                      <a:endParaRPr lang="en-AU" sz="1000" b="0" i="0" u="none" strike="noStrike"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1307258942"/>
                  </a:ext>
                </a:extLst>
              </a:tr>
              <a:tr h="181745">
                <a:tc vMerge="1">
                  <a:txBody>
                    <a:bodyPr/>
                    <a:lstStyle/>
                    <a:p>
                      <a:pPr algn="ctr"/>
                      <a:endParaRPr lang="en-US" sz="1400" b="1" dirty="0">
                        <a:solidFill>
                          <a:schemeClr val="bg1"/>
                        </a:solidFill>
                      </a:endParaRPr>
                    </a:p>
                  </a:txBody>
                  <a:tcPr anchor="c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1" i="0" u="none" strike="noStrike" kern="1200" dirty="0">
                          <a:solidFill>
                            <a:schemeClr val="tx1"/>
                          </a:solidFill>
                          <a:effectLst/>
                          <a:latin typeface="+mn-lt"/>
                          <a:ea typeface="+mn-ea"/>
                          <a:cs typeface="+mn-cs"/>
                        </a:rPr>
                        <a:t>3</a:t>
                      </a:r>
                    </a:p>
                  </a:txBody>
                  <a:tcPr anchor="ctr">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the ways First Nations Australians in different parts of Australia are interconnected with Country/Place</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0" i="0" u="none" strike="noStrike" kern="1200" dirty="0">
                          <a:solidFill>
                            <a:schemeClr val="tx1"/>
                          </a:solidFill>
                          <a:effectLst/>
                          <a:latin typeface="+mn-lt"/>
                          <a:ea typeface="+mn-ea"/>
                          <a:cs typeface="+mn-cs"/>
                          <a:hlinkClick r:id="rId5"/>
                        </a:rPr>
                        <a:t>AC9HS3K04</a:t>
                      </a:r>
                      <a:endParaRPr lang="en-AU" sz="1000" b="0" i="0" u="none" strike="noStrike"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1352539994"/>
                  </a:ext>
                </a:extLst>
              </a:tr>
              <a:tr h="255643">
                <a:tc vMerge="1">
                  <a:txBody>
                    <a:bodyPr/>
                    <a:lstStyle/>
                    <a:p>
                      <a:pPr algn="ctr"/>
                      <a:endParaRPr lang="en-US" sz="1400" b="1" dirty="0">
                        <a:solidFill>
                          <a:schemeClr val="bg1"/>
                        </a:solidFill>
                      </a:endParaRPr>
                    </a:p>
                  </a:txBody>
                  <a:tcPr anchor="c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1" i="0" u="none" strike="noStrike" kern="1200" dirty="0">
                          <a:solidFill>
                            <a:schemeClr val="tx1"/>
                          </a:solidFill>
                          <a:effectLst/>
                          <a:latin typeface="+mn-lt"/>
                          <a:ea typeface="+mn-ea"/>
                          <a:cs typeface="+mn-cs"/>
                        </a:rPr>
                        <a:t>4 </a:t>
                      </a:r>
                    </a:p>
                  </a:txBody>
                  <a:tcPr anchor="ctr">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sustainable use and management of renewable and non-renewable resources, including the custodial responsibility First Nations Australians have for Country/Place</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0" i="0" u="none" strike="noStrike" kern="1200" dirty="0">
                          <a:solidFill>
                            <a:schemeClr val="tx1"/>
                          </a:solidFill>
                          <a:effectLst/>
                          <a:latin typeface="+mn-lt"/>
                          <a:ea typeface="+mn-ea"/>
                          <a:cs typeface="+mn-cs"/>
                          <a:hlinkClick r:id="rId6"/>
                        </a:rPr>
                        <a:t>AC9HS4K06</a:t>
                      </a:r>
                      <a:endParaRPr lang="en-AU" sz="1000" b="0" i="0" u="none" strike="noStrike"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866955238"/>
                  </a:ext>
                </a:extLst>
              </a:tr>
              <a:tr h="255643">
                <a:tc vMerge="1">
                  <a:txBody>
                    <a:bodyPr/>
                    <a:lstStyle/>
                    <a:p>
                      <a:pPr algn="ctr"/>
                      <a:endParaRPr lang="en-US" sz="1400" b="1" dirty="0">
                        <a:solidFill>
                          <a:schemeClr val="bg1"/>
                        </a:solidFill>
                      </a:endParaRPr>
                    </a:p>
                  </a:txBody>
                  <a:tcPr anchor="ctr">
                    <a:solidFill>
                      <a:schemeClr val="accent5"/>
                    </a:solidFill>
                  </a:tcPr>
                </a:tc>
                <a:tc rowSpan="2">
                  <a:txBody>
                    <a:bodyPr/>
                    <a:lstStyle/>
                    <a:p>
                      <a:pPr marR="0" indent="0" algn="ctr" rtl="0">
                        <a:lnSpc>
                          <a:spcPct val="119000"/>
                        </a:lnSpc>
                        <a:spcBef>
                          <a:spcPts val="0"/>
                        </a:spcBef>
                        <a:spcAft>
                          <a:spcPts val="600"/>
                        </a:spcAft>
                      </a:pPr>
                      <a:r>
                        <a:rPr lang="en-AU" sz="1000" b="1" kern="1400" dirty="0">
                          <a:ln>
                            <a:noFill/>
                          </a:ln>
                          <a:solidFill>
                            <a:srgbClr val="000000"/>
                          </a:solidFill>
                          <a:effectLst/>
                          <a:latin typeface="+mn-lt"/>
                        </a:rPr>
                        <a:t>5</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000" b="1" kern="1400" dirty="0">
                        <a:ln>
                          <a:noFill/>
                        </a:ln>
                        <a:solidFill>
                          <a:srgbClr val="000000"/>
                        </a:solidFill>
                        <a:effectLst/>
                        <a:latin typeface="+mn-lt"/>
                      </a:endParaRP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the influence of people, including First Nations Australians and people in other countries, on the characteristics of a place</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0" i="0" u="none" strike="noStrike" kern="1200" dirty="0">
                          <a:solidFill>
                            <a:schemeClr val="tx1"/>
                          </a:solidFill>
                          <a:effectLst/>
                          <a:latin typeface="+mn-lt"/>
                          <a:ea typeface="+mn-ea"/>
                          <a:cs typeface="+mn-cs"/>
                          <a:hlinkClick r:id="rId7"/>
                        </a:rPr>
                        <a:t>AC9HS5K04</a:t>
                      </a:r>
                      <a:endParaRPr lang="en-AU" sz="1000" u="sng" kern="1200" dirty="0">
                        <a:solidFill>
                          <a:schemeClr val="tx1"/>
                        </a:solidFill>
                        <a:effectLst/>
                        <a:latin typeface="+mn-lt"/>
                        <a:ea typeface="+mn-ea"/>
                        <a:cs typeface="+mn-cs"/>
                        <a:hlinkClick r:id="rId8" tooltip="View additional details of ACHASSK113"/>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000" u="sng" kern="1200" dirty="0">
                        <a:solidFill>
                          <a:schemeClr val="tx1"/>
                        </a:solidFill>
                        <a:effectLst/>
                        <a:latin typeface="+mn-lt"/>
                        <a:ea typeface="+mn-ea"/>
                        <a:cs typeface="+mn-cs"/>
                        <a:hlinkClick r:id="rId8" tooltip="View additional details of ACHASSK113"/>
                      </a:endParaRPr>
                    </a:p>
                  </a:txBody>
                  <a:tcPr>
                    <a:noFill/>
                  </a:tcPr>
                </a:tc>
                <a:extLst>
                  <a:ext uri="{0D108BD9-81ED-4DB2-BD59-A6C34878D82A}">
                    <a16:rowId xmlns:a16="http://schemas.microsoft.com/office/drawing/2014/main" val="2417431388"/>
                  </a:ext>
                </a:extLst>
              </a:tr>
              <a:tr h="255643">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solidFill>
                      <a:schemeClr val="accent5"/>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300" b="1" kern="1400" dirty="0">
                        <a:ln>
                          <a:noFill/>
                        </a:ln>
                        <a:solidFill>
                          <a:srgbClr val="000000"/>
                        </a:solidFill>
                        <a:effectLst/>
                        <a:latin typeface="+mn-lt"/>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the management of Australian environments, including managing severe weather events such as bushfires, floods, droughts or cyclones, and their consequences</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0" i="0" u="sng" kern="1200" dirty="0">
                          <a:solidFill>
                            <a:schemeClr val="tx1"/>
                          </a:solidFill>
                          <a:effectLst/>
                          <a:latin typeface="+mn-lt"/>
                          <a:ea typeface="+mn-ea"/>
                          <a:cs typeface="+mn-cs"/>
                          <a:hlinkClick r:id="rId9"/>
                        </a:rPr>
                        <a:t>AC9HS5K05</a:t>
                      </a:r>
                      <a:endParaRPr lang="en-AU" sz="1000"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503748125"/>
                  </a:ext>
                </a:extLst>
              </a:tr>
              <a:tr h="181745">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Science</a:t>
                      </a:r>
                    </a:p>
                  </a:txBody>
                  <a:tcPr anchor="ctr">
                    <a:solidFill>
                      <a:srgbClr val="DF918A">
                        <a:alpha val="30196"/>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1" i="0" u="none" strike="noStrike" kern="1200" dirty="0">
                          <a:solidFill>
                            <a:schemeClr val="tx1"/>
                          </a:solidFill>
                          <a:effectLst/>
                          <a:latin typeface="+mn-lt"/>
                          <a:ea typeface="+mn-ea"/>
                          <a:cs typeface="+mn-cs"/>
                        </a:rPr>
                        <a:t>1</a:t>
                      </a:r>
                    </a:p>
                  </a:txBody>
                  <a:tcPr anchor="ctr">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13" b="0" kern="1200" dirty="0">
                          <a:solidFill>
                            <a:schemeClr val="tx1"/>
                          </a:solidFill>
                          <a:effectLst/>
                          <a:latin typeface="+mn-lt"/>
                          <a:ea typeface="+mn-ea"/>
                          <a:cs typeface="+mn-cs"/>
                        </a:rPr>
                        <a:t>describe daily and seasonal changes in the environment and explore how these changes affect everyday life</a:t>
                      </a:r>
                    </a:p>
                    <a:p>
                      <a:pPr marL="0" marR="0" lvl="0" indent="0" algn="l" defTabSz="514350" rtl="0" eaLnBrk="1" fontAlgn="auto" latinLnBrk="0" hangingPunct="1">
                        <a:lnSpc>
                          <a:spcPct val="100000"/>
                        </a:lnSpc>
                        <a:spcBef>
                          <a:spcPts val="0"/>
                        </a:spcBef>
                        <a:spcAft>
                          <a:spcPts val="0"/>
                        </a:spcAft>
                        <a:buClrTx/>
                        <a:buSzTx/>
                        <a:buFontTx/>
                        <a:buNone/>
                        <a:tabLst/>
                        <a:defRPr/>
                      </a:pPr>
                      <a:endParaRPr lang="en-US" sz="1013" b="0" kern="1200" dirty="0">
                        <a:solidFill>
                          <a:schemeClr val="tx1"/>
                        </a:solidFill>
                        <a:effectLst/>
                        <a:latin typeface="+mn-lt"/>
                        <a:ea typeface="+mn-ea"/>
                        <a:cs typeface="+mn-cs"/>
                      </a:endParaRPr>
                    </a:p>
                    <a:p>
                      <a:endParaRPr lang="en-US" sz="1000" b="0" i="0" u="none" strike="noStrike" kern="1200" dirty="0">
                        <a:solidFill>
                          <a:schemeClr val="tx1"/>
                        </a:solidFill>
                        <a:effectLst/>
                        <a:latin typeface="+mn-lt"/>
                        <a:ea typeface="+mn-ea"/>
                        <a:cs typeface="+mn-cs"/>
                      </a:endParaRPr>
                    </a:p>
                  </a:txBody>
                  <a:tcPr>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AU" sz="1013" b="0" i="0" u="sng" kern="1200" dirty="0">
                          <a:solidFill>
                            <a:schemeClr val="tx1"/>
                          </a:solidFill>
                          <a:effectLst/>
                          <a:latin typeface="+mn-lt"/>
                          <a:ea typeface="+mn-ea"/>
                          <a:cs typeface="+mn-cs"/>
                          <a:hlinkClick r:id="rId10"/>
                        </a:rPr>
                        <a:t>AC9S1U02</a:t>
                      </a:r>
                      <a:endParaRPr lang="en-US" sz="1000" dirty="0"/>
                    </a:p>
                  </a:txBody>
                  <a:tcPr>
                    <a:noFill/>
                  </a:tcPr>
                </a:tc>
                <a:extLst>
                  <a:ext uri="{0D108BD9-81ED-4DB2-BD59-A6C34878D82A}">
                    <a16:rowId xmlns:a16="http://schemas.microsoft.com/office/drawing/2014/main" val="3399419163"/>
                  </a:ext>
                </a:extLst>
              </a:tr>
              <a:tr h="181745">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nchor="c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1" i="0" u="none" strike="noStrike" kern="1200" dirty="0">
                          <a:solidFill>
                            <a:schemeClr val="tx1"/>
                          </a:solidFill>
                          <a:effectLst/>
                          <a:latin typeface="+mn-lt"/>
                          <a:ea typeface="+mn-ea"/>
                          <a:cs typeface="+mn-cs"/>
                        </a:rPr>
                        <a:t>5</a:t>
                      </a:r>
                    </a:p>
                  </a:txBody>
                  <a:tcPr anchor="ctr">
                    <a:noFill/>
                  </a:tcPr>
                </a:tc>
                <a:tc>
                  <a:txBody>
                    <a:bodyPr/>
                    <a:lstStyle/>
                    <a:p>
                      <a:r>
                        <a:rPr lang="en-US" sz="1000" b="0" i="0" u="none" strike="noStrike" kern="1200" dirty="0">
                          <a:solidFill>
                            <a:schemeClr val="tx1"/>
                          </a:solidFill>
                          <a:effectLst/>
                          <a:latin typeface="+mn-lt"/>
                          <a:ea typeface="+mn-ea"/>
                          <a:cs typeface="+mn-cs"/>
                        </a:rPr>
                        <a:t>examine why advances in science are often the result of collaboration or build on the work of others</a:t>
                      </a:r>
                    </a:p>
                  </a:txBody>
                  <a:tcPr>
                    <a:noFill/>
                  </a:tcPr>
                </a:tc>
                <a:tc>
                  <a:txBody>
                    <a:bodyPr/>
                    <a:lstStyle/>
                    <a:p>
                      <a:pPr algn="ctr"/>
                      <a:r>
                        <a:rPr lang="en-AU" sz="1000" b="0" i="0" u="none" strike="noStrike" kern="1200" dirty="0">
                          <a:solidFill>
                            <a:schemeClr val="tx1"/>
                          </a:solidFill>
                          <a:effectLst/>
                          <a:latin typeface="+mn-lt"/>
                          <a:ea typeface="+mn-ea"/>
                          <a:cs typeface="+mn-cs"/>
                          <a:hlinkClick r:id="rId11"/>
                        </a:rPr>
                        <a:t>AC9S5H01</a:t>
                      </a:r>
                      <a:endParaRPr lang="en-US" sz="1000" dirty="0"/>
                    </a:p>
                  </a:txBody>
                  <a:tcPr>
                    <a:noFill/>
                  </a:tcPr>
                </a:tc>
                <a:extLst>
                  <a:ext uri="{0D108BD9-81ED-4DB2-BD59-A6C34878D82A}">
                    <a16:rowId xmlns:a16="http://schemas.microsoft.com/office/drawing/2014/main" val="1302523124"/>
                  </a:ext>
                </a:extLst>
              </a:tr>
              <a:tr h="255643">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1" i="0" u="none" strike="noStrike" kern="1200" dirty="0">
                          <a:solidFill>
                            <a:schemeClr val="tx1"/>
                          </a:solidFill>
                          <a:effectLst/>
                          <a:latin typeface="+mn-lt"/>
                          <a:ea typeface="+mn-ea"/>
                          <a:cs typeface="+mn-cs"/>
                        </a:rPr>
                        <a:t>6</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000" b="1" i="0" u="none" strike="noStrike" kern="1200" dirty="0">
                        <a:solidFill>
                          <a:schemeClr val="tx1"/>
                        </a:solidFill>
                        <a:effectLst/>
                        <a:latin typeface="+mn-lt"/>
                        <a:ea typeface="+mn-ea"/>
                        <a:cs typeface="+mn-cs"/>
                      </a:endParaRPr>
                    </a:p>
                  </a:txBody>
                  <a:tcPr anchor="ctr">
                    <a:noFill/>
                  </a:tcPr>
                </a:tc>
                <a:tc>
                  <a:txBody>
                    <a:bodyPr/>
                    <a:lstStyle/>
                    <a:p>
                      <a:r>
                        <a:rPr lang="en-US" sz="1000" b="0" i="0" u="none" strike="noStrike" kern="1200" dirty="0">
                          <a:solidFill>
                            <a:schemeClr val="tx1"/>
                          </a:solidFill>
                          <a:effectLst/>
                          <a:latin typeface="+mn-lt"/>
                          <a:ea typeface="+mn-ea"/>
                          <a:cs typeface="+mn-cs"/>
                        </a:rPr>
                        <a:t>examine why advances in science are often the result of collaboration or build on the work of others</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0" i="0" u="none" strike="noStrike" kern="1200" dirty="0">
                          <a:solidFill>
                            <a:schemeClr val="tx1"/>
                          </a:solidFill>
                          <a:effectLst/>
                          <a:latin typeface="+mn-lt"/>
                          <a:ea typeface="+mn-ea"/>
                          <a:cs typeface="+mn-cs"/>
                          <a:hlinkClick r:id="rId12"/>
                        </a:rPr>
                        <a:t>AC9S6H01</a:t>
                      </a:r>
                      <a:endParaRPr lang="en-AU" sz="1000" b="0" i="0" u="none" strike="noStrike"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21916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133" y="1234352"/>
            <a:ext cx="6686758" cy="4721792"/>
          </a:xfrm>
        </p:spPr>
        <p:txBody>
          <a:bodyPr lIns="91440" tIns="45720" rIns="91440" bIns="45720" anchor="t"/>
          <a:lstStyle/>
          <a:p>
            <a:pPr>
              <a:lnSpc>
                <a:spcPct val="110000"/>
              </a:lnSpc>
              <a:spcBef>
                <a:spcPts val="0"/>
              </a:spcBef>
              <a:spcAft>
                <a:spcPts val="1200"/>
              </a:spcAft>
            </a:pPr>
            <a:r>
              <a:rPr lang="en-US" sz="2400" dirty="0">
                <a:solidFill>
                  <a:schemeClr val="tx1"/>
                </a:solidFill>
              </a:rPr>
              <a:t>Carbon emissions that have been saved through the early, cool burning techniques can be measured and calculated.</a:t>
            </a:r>
          </a:p>
          <a:p>
            <a:pPr>
              <a:lnSpc>
                <a:spcPct val="110000"/>
              </a:lnSpc>
              <a:spcBef>
                <a:spcPts val="0"/>
              </a:spcBef>
              <a:spcAft>
                <a:spcPts val="1200"/>
              </a:spcAft>
            </a:pPr>
            <a:r>
              <a:rPr lang="en-US" sz="2400" dirty="0">
                <a:solidFill>
                  <a:schemeClr val="tx1"/>
                </a:solidFill>
              </a:rPr>
              <a:t>This saved carbon is known as ‘carbon credits’. </a:t>
            </a:r>
          </a:p>
          <a:p>
            <a:pPr>
              <a:lnSpc>
                <a:spcPct val="110000"/>
              </a:lnSpc>
              <a:spcBef>
                <a:spcPts val="0"/>
              </a:spcBef>
              <a:spcAft>
                <a:spcPts val="1200"/>
              </a:spcAft>
            </a:pPr>
            <a:r>
              <a:rPr lang="en-US" sz="2400" dirty="0">
                <a:solidFill>
                  <a:schemeClr val="tx1"/>
                </a:solidFill>
              </a:rPr>
              <a:t>In the graph, you can see that an early fire has created 20 carbon credits. </a:t>
            </a:r>
          </a:p>
          <a:p>
            <a:pPr>
              <a:lnSpc>
                <a:spcPct val="110000"/>
              </a:lnSpc>
              <a:spcBef>
                <a:spcPts val="0"/>
              </a:spcBef>
              <a:spcAft>
                <a:spcPts val="1200"/>
              </a:spcAft>
            </a:pPr>
            <a:r>
              <a:rPr lang="en-AU" sz="2400" dirty="0">
                <a:solidFill>
                  <a:schemeClr val="tx1"/>
                </a:solidFill>
              </a:rPr>
              <a:t>In Australia, carbon credits can be traded/sold to businesses and organisations and income from carbon credits goes back to First Australian communities to help to manage their land.</a:t>
            </a:r>
          </a:p>
          <a:p>
            <a:pPr>
              <a:lnSpc>
                <a:spcPct val="110000"/>
              </a:lnSpc>
              <a:spcBef>
                <a:spcPts val="0"/>
              </a:spcBef>
              <a:spcAft>
                <a:spcPts val="1200"/>
              </a:spcAft>
            </a:pPr>
            <a:endParaRPr lang="en-US" sz="2400" dirty="0">
              <a:solidFill>
                <a:schemeClr val="tx1"/>
              </a:solidFill>
            </a:endParaRPr>
          </a:p>
        </p:txBody>
      </p:sp>
      <p:sp>
        <p:nvSpPr>
          <p:cNvPr id="2" name="Title 1"/>
          <p:cNvSpPr>
            <a:spLocks noGrp="1"/>
          </p:cNvSpPr>
          <p:nvPr>
            <p:ph type="title"/>
          </p:nvPr>
        </p:nvSpPr>
        <p:spPr/>
        <p:txBody>
          <a:bodyPr/>
          <a:lstStyle/>
          <a:p>
            <a:r>
              <a:rPr lang="en-US" dirty="0">
                <a:solidFill>
                  <a:schemeClr val="accent1"/>
                </a:solidFill>
              </a:rPr>
              <a:t>CARBON CREDITS</a:t>
            </a:r>
          </a:p>
        </p:txBody>
      </p:sp>
      <p:sp>
        <p:nvSpPr>
          <p:cNvPr id="6" name="Picture Placeholder 5">
            <a:extLst>
              <a:ext uri="{FF2B5EF4-FFF2-40B4-BE49-F238E27FC236}">
                <a16:creationId xmlns:a16="http://schemas.microsoft.com/office/drawing/2014/main" id="{D17A486A-F040-4A22-AF8A-296045F295A1}"/>
              </a:ext>
            </a:extLst>
          </p:cNvPr>
          <p:cNvSpPr>
            <a:spLocks noGrp="1"/>
          </p:cNvSpPr>
          <p:nvPr>
            <p:ph type="pic" sz="quarter" idx="11"/>
          </p:nvPr>
        </p:nvSpPr>
        <p:spPr/>
      </p:sp>
      <p:pic>
        <p:nvPicPr>
          <p:cNvPr id="5" name="Picture 4" title="Image of a raging bush fire labelled 'late fire' next to a bar graph that shows emissions tCO2 levels at 100 with 0 credit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75501" y="1052736"/>
            <a:ext cx="3392848" cy="2592288"/>
          </a:xfrm>
          <a:prstGeom prst="rect">
            <a:avLst/>
          </a:prstGeom>
        </p:spPr>
      </p:pic>
      <p:pic>
        <p:nvPicPr>
          <p:cNvPr id="9" name="Picture 8" title="Image of a controlled bush fire labelled 'early fire' next to a bar graph that shows emissions tCO2 levels at 80 with 20 credits."/>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75501" y="3645024"/>
            <a:ext cx="3488400" cy="2537361"/>
          </a:xfrm>
          <a:prstGeom prst="rect">
            <a:avLst/>
          </a:prstGeom>
        </p:spPr>
      </p:pic>
      <p:sp>
        <p:nvSpPr>
          <p:cNvPr id="11" name="Text Placeholder 10">
            <a:extLst>
              <a:ext uri="{FF2B5EF4-FFF2-40B4-BE49-F238E27FC236}">
                <a16:creationId xmlns:a16="http://schemas.microsoft.com/office/drawing/2014/main" id="{D7645BA0-EDF0-4DCA-9ECC-6FF364E2ADBF}"/>
              </a:ext>
            </a:extLst>
          </p:cNvPr>
          <p:cNvSpPr>
            <a:spLocks noGrp="1"/>
          </p:cNvSpPr>
          <p:nvPr>
            <p:ph type="body" sz="quarter" idx="12"/>
          </p:nvPr>
        </p:nvSpPr>
        <p:spPr>
          <a:xfrm>
            <a:off x="7159312" y="5961166"/>
            <a:ext cx="4537075" cy="280987"/>
          </a:xfrm>
        </p:spPr>
        <p:txBody>
          <a:bodyPr/>
          <a:lstStyle/>
          <a:p>
            <a:r>
              <a:rPr lang="en-AU" dirty="0"/>
              <a:t>Source:</a:t>
            </a:r>
            <a:r>
              <a:rPr lang="en-AU" dirty="0">
                <a:hlinkClick r:id="rId5"/>
              </a:rPr>
              <a:t> Aboriginal Carbon Foundation</a:t>
            </a:r>
            <a:endParaRPr lang="en-AU" dirty="0"/>
          </a:p>
        </p:txBody>
      </p:sp>
    </p:spTree>
    <p:extLst>
      <p:ext uri="{BB962C8B-B14F-4D97-AF65-F5344CB8AC3E}">
        <p14:creationId xmlns:p14="http://schemas.microsoft.com/office/powerpoint/2010/main" val="4051156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133" y="1234352"/>
            <a:ext cx="6652434" cy="4714928"/>
          </a:xfrm>
        </p:spPr>
        <p:txBody>
          <a:bodyPr lIns="91440" tIns="45720" rIns="91440" bIns="45720" anchor="t"/>
          <a:lstStyle/>
          <a:p>
            <a:pPr>
              <a:lnSpc>
                <a:spcPct val="110000"/>
              </a:lnSpc>
              <a:spcBef>
                <a:spcPts val="0"/>
              </a:spcBef>
              <a:spcAft>
                <a:spcPts val="1200"/>
              </a:spcAft>
            </a:pPr>
            <a:r>
              <a:rPr lang="en-US" sz="2400" dirty="0">
                <a:solidFill>
                  <a:schemeClr val="tx1"/>
                </a:solidFill>
              </a:rPr>
              <a:t>All companies and </a:t>
            </a:r>
            <a:r>
              <a:rPr lang="en-US" sz="2400" dirty="0" err="1">
                <a:solidFill>
                  <a:schemeClr val="tx1"/>
                </a:solidFill>
              </a:rPr>
              <a:t>organisations</a:t>
            </a:r>
            <a:r>
              <a:rPr lang="en-US" sz="2400" dirty="0">
                <a:solidFill>
                  <a:schemeClr val="tx1"/>
                </a:solidFill>
              </a:rPr>
              <a:t> have a carbon footprint as a result of the energy they consume.</a:t>
            </a:r>
          </a:p>
          <a:p>
            <a:pPr>
              <a:lnSpc>
                <a:spcPct val="110000"/>
              </a:lnSpc>
              <a:spcBef>
                <a:spcPts val="0"/>
              </a:spcBef>
              <a:spcAft>
                <a:spcPts val="1200"/>
              </a:spcAft>
            </a:pPr>
            <a:r>
              <a:rPr lang="en-US" sz="2400" dirty="0">
                <a:solidFill>
                  <a:schemeClr val="tx1"/>
                </a:solidFill>
              </a:rPr>
              <a:t>Sometimes, using energy can not be avoided.</a:t>
            </a:r>
          </a:p>
          <a:p>
            <a:pPr>
              <a:lnSpc>
                <a:spcPct val="110000"/>
              </a:lnSpc>
              <a:spcBef>
                <a:spcPts val="0"/>
              </a:spcBef>
              <a:spcAft>
                <a:spcPts val="1200"/>
              </a:spcAft>
            </a:pPr>
            <a:r>
              <a:rPr lang="en-US" sz="2400" dirty="0">
                <a:solidFill>
                  <a:schemeClr val="tx1"/>
                </a:solidFill>
              </a:rPr>
              <a:t>Companies and </a:t>
            </a:r>
            <a:r>
              <a:rPr lang="en-US" sz="2400" dirty="0" err="1">
                <a:solidFill>
                  <a:schemeClr val="tx1"/>
                </a:solidFill>
              </a:rPr>
              <a:t>organisations</a:t>
            </a:r>
            <a:r>
              <a:rPr lang="en-US" sz="2400" dirty="0">
                <a:solidFill>
                  <a:schemeClr val="tx1"/>
                </a:solidFill>
              </a:rPr>
              <a:t> can buy carbon credits to offset the energy they can not avoid using.</a:t>
            </a:r>
          </a:p>
          <a:p>
            <a:pPr>
              <a:lnSpc>
                <a:spcPct val="110000"/>
              </a:lnSpc>
              <a:spcBef>
                <a:spcPts val="0"/>
              </a:spcBef>
              <a:spcAft>
                <a:spcPts val="1200"/>
              </a:spcAft>
            </a:pPr>
            <a:endParaRPr lang="en-US" sz="2400" dirty="0">
              <a:solidFill>
                <a:schemeClr val="tx1"/>
              </a:solidFill>
            </a:endParaRPr>
          </a:p>
        </p:txBody>
      </p:sp>
      <p:sp>
        <p:nvSpPr>
          <p:cNvPr id="2" name="Title 1"/>
          <p:cNvSpPr>
            <a:spLocks noGrp="1"/>
          </p:cNvSpPr>
          <p:nvPr>
            <p:ph type="title"/>
          </p:nvPr>
        </p:nvSpPr>
        <p:spPr/>
        <p:txBody>
          <a:bodyPr/>
          <a:lstStyle/>
          <a:p>
            <a:r>
              <a:rPr lang="en-US" dirty="0">
                <a:solidFill>
                  <a:schemeClr val="accent1"/>
                </a:solidFill>
              </a:rPr>
              <a:t>Purchasing Carbon offsets</a:t>
            </a:r>
          </a:p>
        </p:txBody>
      </p:sp>
      <p:pic>
        <p:nvPicPr>
          <p:cNvPr id="7" name="Picture Placeholder 6" descr="Carbon_Fund_NG0_Photographer_Australia-900x600.jpg" title="A fire front is seen from an R44 helicopter that has just dropped incendiary devices during an aerial burn over the Oriners and Sefton Savanna Burning Project site in Cape York, Queensland. Credit: Richard Wainwright/Caritas Australia  "/>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p:pic>
      <p:sp>
        <p:nvSpPr>
          <p:cNvPr id="4" name="Text Placeholder 3"/>
          <p:cNvSpPr>
            <a:spLocks noGrp="1"/>
          </p:cNvSpPr>
          <p:nvPr>
            <p:ph type="body" sz="quarter" idx="12"/>
          </p:nvPr>
        </p:nvSpPr>
        <p:spPr/>
        <p:txBody>
          <a:bodyPr/>
          <a:lstStyle/>
          <a:p>
            <a:r>
              <a:rPr lang="en-AU" dirty="0"/>
              <a:t>A fire front is seen from an R44 helicopter that has just dropped incendiary devices during an aerial burn over the </a:t>
            </a:r>
            <a:r>
              <a:rPr lang="en-AU" dirty="0" err="1"/>
              <a:t>Oriners</a:t>
            </a:r>
            <a:r>
              <a:rPr lang="en-AU" dirty="0"/>
              <a:t> and Sefton Savanna Burning Project site in Cape York, Queensland. Photo:</a:t>
            </a:r>
            <a:r>
              <a:rPr lang="en-AU" b="1" dirty="0"/>
              <a:t> </a:t>
            </a:r>
            <a:r>
              <a:rPr lang="en-AU" dirty="0"/>
              <a:t>Richard Wainwright/Caritas Australia</a:t>
            </a:r>
          </a:p>
          <a:p>
            <a:endParaRPr lang="en-AU" dirty="0"/>
          </a:p>
        </p:txBody>
      </p:sp>
    </p:spTree>
    <p:extLst>
      <p:ext uri="{BB962C8B-B14F-4D97-AF65-F5344CB8AC3E}">
        <p14:creationId xmlns:p14="http://schemas.microsoft.com/office/powerpoint/2010/main" val="103231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lIns="91440" tIns="45720" rIns="91440" bIns="45720" anchor="t"/>
          <a:lstStyle/>
          <a:p>
            <a:pPr>
              <a:lnSpc>
                <a:spcPct val="110000"/>
              </a:lnSpc>
              <a:spcBef>
                <a:spcPts val="0"/>
              </a:spcBef>
              <a:spcAft>
                <a:spcPts val="1200"/>
              </a:spcAft>
            </a:pPr>
            <a:r>
              <a:rPr lang="en-US" sz="2400" dirty="0">
                <a:solidFill>
                  <a:schemeClr val="tx1"/>
                </a:solidFill>
              </a:rPr>
              <a:t>Carbon trading is an effective way of tackling global greenhouse emissions and has a positive impact on climate change.</a:t>
            </a:r>
            <a:endParaRPr lang="en-US" dirty="0">
              <a:solidFill>
                <a:schemeClr val="tx1"/>
              </a:solidFill>
            </a:endParaRPr>
          </a:p>
          <a:p>
            <a:pPr>
              <a:lnSpc>
                <a:spcPct val="110000"/>
              </a:lnSpc>
              <a:spcBef>
                <a:spcPts val="0"/>
              </a:spcBef>
              <a:spcAft>
                <a:spcPts val="1200"/>
              </a:spcAft>
            </a:pPr>
            <a:r>
              <a:rPr lang="en-US" sz="2400" dirty="0">
                <a:solidFill>
                  <a:schemeClr val="tx1"/>
                </a:solidFill>
              </a:rPr>
              <a:t>By carbon trading through the Aboriginal Carbon Foundation, corporate companies/</a:t>
            </a:r>
            <a:r>
              <a:rPr lang="en-US" sz="2400" dirty="0" err="1">
                <a:solidFill>
                  <a:schemeClr val="tx1"/>
                </a:solidFill>
              </a:rPr>
              <a:t>organisations</a:t>
            </a:r>
            <a:r>
              <a:rPr lang="en-US" sz="2400" dirty="0">
                <a:solidFill>
                  <a:schemeClr val="tx1"/>
                </a:solidFill>
              </a:rPr>
              <a:t> will help and improve relationships with First Australians and uphold Paris Agreement carbon reduction commitments.</a:t>
            </a:r>
          </a:p>
          <a:p>
            <a:pPr>
              <a:lnSpc>
                <a:spcPct val="110000"/>
              </a:lnSpc>
              <a:spcBef>
                <a:spcPts val="0"/>
              </a:spcBef>
              <a:spcAft>
                <a:spcPts val="1200"/>
              </a:spcAft>
            </a:pPr>
            <a:endParaRPr lang="en-US" sz="2400" dirty="0">
              <a:solidFill>
                <a:schemeClr val="tx1"/>
              </a:solidFill>
            </a:endParaRPr>
          </a:p>
          <a:p>
            <a:pPr>
              <a:lnSpc>
                <a:spcPct val="110000"/>
              </a:lnSpc>
              <a:spcBef>
                <a:spcPts val="0"/>
              </a:spcBef>
              <a:spcAft>
                <a:spcPts val="1200"/>
              </a:spcAft>
            </a:pPr>
            <a:endParaRPr lang="en-US" sz="2400" dirty="0">
              <a:solidFill>
                <a:schemeClr val="tx1"/>
              </a:solidFill>
            </a:endParaRPr>
          </a:p>
          <a:p>
            <a:pPr marL="285750">
              <a:lnSpc>
                <a:spcPct val="110000"/>
              </a:lnSpc>
              <a:spcBef>
                <a:spcPts val="0"/>
              </a:spcBef>
              <a:spcAft>
                <a:spcPts val="1200"/>
              </a:spcAft>
              <a:buFont typeface="Arial" panose="020B0604020202020204" pitchFamily="34" charset="0"/>
              <a:buChar char="•"/>
            </a:pPr>
            <a:endParaRPr lang="en-US" sz="2400" dirty="0">
              <a:solidFill>
                <a:schemeClr val="tx1"/>
              </a:solidFill>
            </a:endParaRPr>
          </a:p>
        </p:txBody>
      </p:sp>
      <p:sp>
        <p:nvSpPr>
          <p:cNvPr id="2" name="Title 1"/>
          <p:cNvSpPr>
            <a:spLocks noGrp="1"/>
          </p:cNvSpPr>
          <p:nvPr>
            <p:ph type="title"/>
          </p:nvPr>
        </p:nvSpPr>
        <p:spPr/>
        <p:txBody>
          <a:bodyPr/>
          <a:lstStyle/>
          <a:p>
            <a:r>
              <a:rPr lang="en-US" dirty="0">
                <a:solidFill>
                  <a:schemeClr val="accent1"/>
                </a:solidFill>
              </a:rPr>
              <a:t>carbon trading</a:t>
            </a:r>
          </a:p>
        </p:txBody>
      </p:sp>
      <p:grpSp>
        <p:nvGrpSpPr>
          <p:cNvPr id="27" name="Group 26" title="Graphic of a handshake">
            <a:extLst>
              <a:ext uri="{FF2B5EF4-FFF2-40B4-BE49-F238E27FC236}">
                <a16:creationId xmlns:a16="http://schemas.microsoft.com/office/drawing/2014/main" id="{8D7D76AE-6731-B149-B6C2-1C54A7AB4D37}"/>
              </a:ext>
            </a:extLst>
          </p:cNvPr>
          <p:cNvGrpSpPr/>
          <p:nvPr/>
        </p:nvGrpSpPr>
        <p:grpSpPr>
          <a:xfrm>
            <a:off x="8042040" y="2420888"/>
            <a:ext cx="3493455" cy="2597792"/>
            <a:chOff x="4781572" y="1761809"/>
            <a:chExt cx="4182916" cy="3179360"/>
          </a:xfrm>
          <a:solidFill>
            <a:schemeClr val="accent1"/>
          </a:solidFill>
        </p:grpSpPr>
        <p:sp>
          <p:nvSpPr>
            <p:cNvPr id="11" name="Freeform 94">
              <a:extLst>
                <a:ext uri="{FF2B5EF4-FFF2-40B4-BE49-F238E27FC236}">
                  <a16:creationId xmlns:a16="http://schemas.microsoft.com/office/drawing/2014/main" id="{7813B8D8-64D4-0C44-BBD2-D8EC304BCB81}"/>
                </a:ext>
              </a:extLst>
            </p:cNvPr>
            <p:cNvSpPr>
              <a:spLocks/>
            </p:cNvSpPr>
            <p:nvPr/>
          </p:nvSpPr>
          <p:spPr bwMode="auto">
            <a:xfrm>
              <a:off x="7842312" y="1761809"/>
              <a:ext cx="1122176" cy="1784211"/>
            </a:xfrm>
            <a:custGeom>
              <a:avLst/>
              <a:gdLst>
                <a:gd name="T0" fmla="*/ 383 w 406"/>
                <a:gd name="T1" fmla="*/ 546 h 614"/>
                <a:gd name="T2" fmla="*/ 295 w 406"/>
                <a:gd name="T3" fmla="*/ 603 h 614"/>
                <a:gd name="T4" fmla="*/ 247 w 406"/>
                <a:gd name="T5" fmla="*/ 588 h 614"/>
                <a:gd name="T6" fmla="*/ 10 w 406"/>
                <a:gd name="T7" fmla="*/ 122 h 614"/>
                <a:gd name="T8" fmla="*/ 22 w 406"/>
                <a:gd name="T9" fmla="*/ 68 h 614"/>
                <a:gd name="T10" fmla="*/ 110 w 406"/>
                <a:gd name="T11" fmla="*/ 11 h 614"/>
                <a:gd name="T12" fmla="*/ 158 w 406"/>
                <a:gd name="T13" fmla="*/ 26 h 614"/>
                <a:gd name="T14" fmla="*/ 396 w 406"/>
                <a:gd name="T15" fmla="*/ 491 h 614"/>
                <a:gd name="T16" fmla="*/ 383 w 406"/>
                <a:gd name="T17" fmla="*/ 54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14">
                  <a:moveTo>
                    <a:pt x="383" y="546"/>
                  </a:moveTo>
                  <a:cubicBezTo>
                    <a:pt x="295" y="603"/>
                    <a:pt x="295" y="603"/>
                    <a:pt x="295" y="603"/>
                  </a:cubicBezTo>
                  <a:cubicBezTo>
                    <a:pt x="278" y="614"/>
                    <a:pt x="257" y="607"/>
                    <a:pt x="247" y="588"/>
                  </a:cubicBezTo>
                  <a:cubicBezTo>
                    <a:pt x="10" y="122"/>
                    <a:pt x="10" y="122"/>
                    <a:pt x="10" y="122"/>
                  </a:cubicBezTo>
                  <a:cubicBezTo>
                    <a:pt x="0" y="103"/>
                    <a:pt x="5" y="79"/>
                    <a:pt x="22" y="68"/>
                  </a:cubicBezTo>
                  <a:cubicBezTo>
                    <a:pt x="110" y="11"/>
                    <a:pt x="110" y="11"/>
                    <a:pt x="110" y="11"/>
                  </a:cubicBezTo>
                  <a:cubicBezTo>
                    <a:pt x="127" y="0"/>
                    <a:pt x="148" y="7"/>
                    <a:pt x="158" y="26"/>
                  </a:cubicBezTo>
                  <a:cubicBezTo>
                    <a:pt x="396" y="491"/>
                    <a:pt x="396" y="491"/>
                    <a:pt x="396" y="491"/>
                  </a:cubicBezTo>
                  <a:cubicBezTo>
                    <a:pt x="406" y="510"/>
                    <a:pt x="400" y="535"/>
                    <a:pt x="383" y="546"/>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95">
              <a:extLst>
                <a:ext uri="{FF2B5EF4-FFF2-40B4-BE49-F238E27FC236}">
                  <a16:creationId xmlns:a16="http://schemas.microsoft.com/office/drawing/2014/main" id="{F4864EAB-BD8A-514D-A967-503010DE4C19}"/>
                </a:ext>
              </a:extLst>
            </p:cNvPr>
            <p:cNvSpPr>
              <a:spLocks/>
            </p:cNvSpPr>
            <p:nvPr/>
          </p:nvSpPr>
          <p:spPr bwMode="auto">
            <a:xfrm>
              <a:off x="7842312" y="1761809"/>
              <a:ext cx="1122176" cy="1784211"/>
            </a:xfrm>
            <a:custGeom>
              <a:avLst/>
              <a:gdLst>
                <a:gd name="T0" fmla="*/ 383 w 406"/>
                <a:gd name="T1" fmla="*/ 546 h 614"/>
                <a:gd name="T2" fmla="*/ 295 w 406"/>
                <a:gd name="T3" fmla="*/ 603 h 614"/>
                <a:gd name="T4" fmla="*/ 247 w 406"/>
                <a:gd name="T5" fmla="*/ 588 h 614"/>
                <a:gd name="T6" fmla="*/ 10 w 406"/>
                <a:gd name="T7" fmla="*/ 122 h 614"/>
                <a:gd name="T8" fmla="*/ 22 w 406"/>
                <a:gd name="T9" fmla="*/ 68 h 614"/>
                <a:gd name="T10" fmla="*/ 110 w 406"/>
                <a:gd name="T11" fmla="*/ 11 h 614"/>
                <a:gd name="T12" fmla="*/ 158 w 406"/>
                <a:gd name="T13" fmla="*/ 26 h 614"/>
                <a:gd name="T14" fmla="*/ 396 w 406"/>
                <a:gd name="T15" fmla="*/ 491 h 614"/>
                <a:gd name="T16" fmla="*/ 383 w 406"/>
                <a:gd name="T17" fmla="*/ 54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14">
                  <a:moveTo>
                    <a:pt x="383" y="546"/>
                  </a:moveTo>
                  <a:cubicBezTo>
                    <a:pt x="295" y="603"/>
                    <a:pt x="295" y="603"/>
                    <a:pt x="295" y="603"/>
                  </a:cubicBezTo>
                  <a:cubicBezTo>
                    <a:pt x="278" y="614"/>
                    <a:pt x="257" y="607"/>
                    <a:pt x="247" y="588"/>
                  </a:cubicBezTo>
                  <a:cubicBezTo>
                    <a:pt x="10" y="122"/>
                    <a:pt x="10" y="122"/>
                    <a:pt x="10" y="122"/>
                  </a:cubicBezTo>
                  <a:cubicBezTo>
                    <a:pt x="0" y="103"/>
                    <a:pt x="5" y="79"/>
                    <a:pt x="22" y="68"/>
                  </a:cubicBezTo>
                  <a:cubicBezTo>
                    <a:pt x="110" y="11"/>
                    <a:pt x="110" y="11"/>
                    <a:pt x="110" y="11"/>
                  </a:cubicBezTo>
                  <a:cubicBezTo>
                    <a:pt x="127" y="0"/>
                    <a:pt x="148" y="7"/>
                    <a:pt x="158" y="26"/>
                  </a:cubicBezTo>
                  <a:cubicBezTo>
                    <a:pt x="396" y="491"/>
                    <a:pt x="396" y="491"/>
                    <a:pt x="396" y="491"/>
                  </a:cubicBezTo>
                  <a:cubicBezTo>
                    <a:pt x="406" y="510"/>
                    <a:pt x="400" y="535"/>
                    <a:pt x="383" y="546"/>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96">
              <a:extLst>
                <a:ext uri="{FF2B5EF4-FFF2-40B4-BE49-F238E27FC236}">
                  <a16:creationId xmlns:a16="http://schemas.microsoft.com/office/drawing/2014/main" id="{CD67FD76-1D4B-1B47-A708-36B59CA8685C}"/>
                </a:ext>
              </a:extLst>
            </p:cNvPr>
            <p:cNvSpPr>
              <a:spLocks/>
            </p:cNvSpPr>
            <p:nvPr/>
          </p:nvSpPr>
          <p:spPr bwMode="auto">
            <a:xfrm>
              <a:off x="5785471" y="1995854"/>
              <a:ext cx="2639564" cy="1613996"/>
            </a:xfrm>
            <a:custGeom>
              <a:avLst/>
              <a:gdLst>
                <a:gd name="T0" fmla="*/ 760 w 956"/>
                <a:gd name="T1" fmla="*/ 96 h 555"/>
                <a:gd name="T2" fmla="*/ 956 w 956"/>
                <a:gd name="T3" fmla="*/ 478 h 555"/>
                <a:gd name="T4" fmla="*/ 871 w 956"/>
                <a:gd name="T5" fmla="*/ 555 h 555"/>
                <a:gd name="T6" fmla="*/ 413 w 956"/>
                <a:gd name="T7" fmla="*/ 226 h 555"/>
                <a:gd name="T8" fmla="*/ 325 w 956"/>
                <a:gd name="T9" fmla="*/ 243 h 555"/>
                <a:gd name="T10" fmla="*/ 123 w 956"/>
                <a:gd name="T11" fmla="*/ 369 h 555"/>
                <a:gd name="T12" fmla="*/ 245 w 956"/>
                <a:gd name="T13" fmla="*/ 75 h 555"/>
                <a:gd name="T14" fmla="*/ 636 w 956"/>
                <a:gd name="T15" fmla="*/ 84 h 555"/>
                <a:gd name="T16" fmla="*/ 760 w 956"/>
                <a:gd name="T17" fmla="*/ 96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555">
                  <a:moveTo>
                    <a:pt x="760" y="96"/>
                  </a:moveTo>
                  <a:cubicBezTo>
                    <a:pt x="956" y="478"/>
                    <a:pt x="956" y="478"/>
                    <a:pt x="956" y="478"/>
                  </a:cubicBezTo>
                  <a:cubicBezTo>
                    <a:pt x="871" y="555"/>
                    <a:pt x="871" y="555"/>
                    <a:pt x="871" y="555"/>
                  </a:cubicBezTo>
                  <a:cubicBezTo>
                    <a:pt x="413" y="226"/>
                    <a:pt x="413" y="226"/>
                    <a:pt x="413" y="226"/>
                  </a:cubicBezTo>
                  <a:cubicBezTo>
                    <a:pt x="325" y="243"/>
                    <a:pt x="325" y="243"/>
                    <a:pt x="325" y="243"/>
                  </a:cubicBezTo>
                  <a:cubicBezTo>
                    <a:pt x="325" y="243"/>
                    <a:pt x="245" y="420"/>
                    <a:pt x="123" y="369"/>
                  </a:cubicBezTo>
                  <a:cubicBezTo>
                    <a:pt x="0" y="318"/>
                    <a:pt x="245" y="75"/>
                    <a:pt x="245" y="75"/>
                  </a:cubicBezTo>
                  <a:cubicBezTo>
                    <a:pt x="245" y="75"/>
                    <a:pt x="509" y="0"/>
                    <a:pt x="636" y="84"/>
                  </a:cubicBezTo>
                  <a:cubicBezTo>
                    <a:pt x="636" y="84"/>
                    <a:pt x="743" y="110"/>
                    <a:pt x="760" y="96"/>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97">
              <a:extLst>
                <a:ext uri="{FF2B5EF4-FFF2-40B4-BE49-F238E27FC236}">
                  <a16:creationId xmlns:a16="http://schemas.microsoft.com/office/drawing/2014/main" id="{25BE67E7-96BB-2E49-8114-553238831DBE}"/>
                </a:ext>
              </a:extLst>
            </p:cNvPr>
            <p:cNvSpPr>
              <a:spLocks/>
            </p:cNvSpPr>
            <p:nvPr/>
          </p:nvSpPr>
          <p:spPr bwMode="auto">
            <a:xfrm>
              <a:off x="5785471" y="1995854"/>
              <a:ext cx="2639564" cy="1613996"/>
            </a:xfrm>
            <a:custGeom>
              <a:avLst/>
              <a:gdLst>
                <a:gd name="T0" fmla="*/ 760 w 956"/>
                <a:gd name="T1" fmla="*/ 96 h 555"/>
                <a:gd name="T2" fmla="*/ 956 w 956"/>
                <a:gd name="T3" fmla="*/ 478 h 555"/>
                <a:gd name="T4" fmla="*/ 871 w 956"/>
                <a:gd name="T5" fmla="*/ 555 h 555"/>
                <a:gd name="T6" fmla="*/ 413 w 956"/>
                <a:gd name="T7" fmla="*/ 226 h 555"/>
                <a:gd name="T8" fmla="*/ 325 w 956"/>
                <a:gd name="T9" fmla="*/ 243 h 555"/>
                <a:gd name="T10" fmla="*/ 123 w 956"/>
                <a:gd name="T11" fmla="*/ 369 h 555"/>
                <a:gd name="T12" fmla="*/ 245 w 956"/>
                <a:gd name="T13" fmla="*/ 75 h 555"/>
                <a:gd name="T14" fmla="*/ 636 w 956"/>
                <a:gd name="T15" fmla="*/ 84 h 555"/>
                <a:gd name="T16" fmla="*/ 760 w 956"/>
                <a:gd name="T17" fmla="*/ 96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555">
                  <a:moveTo>
                    <a:pt x="760" y="96"/>
                  </a:moveTo>
                  <a:cubicBezTo>
                    <a:pt x="956" y="478"/>
                    <a:pt x="956" y="478"/>
                    <a:pt x="956" y="478"/>
                  </a:cubicBezTo>
                  <a:cubicBezTo>
                    <a:pt x="871" y="555"/>
                    <a:pt x="871" y="555"/>
                    <a:pt x="871" y="555"/>
                  </a:cubicBezTo>
                  <a:cubicBezTo>
                    <a:pt x="413" y="226"/>
                    <a:pt x="413" y="226"/>
                    <a:pt x="413" y="226"/>
                  </a:cubicBezTo>
                  <a:cubicBezTo>
                    <a:pt x="325" y="243"/>
                    <a:pt x="325" y="243"/>
                    <a:pt x="325" y="243"/>
                  </a:cubicBezTo>
                  <a:cubicBezTo>
                    <a:pt x="325" y="243"/>
                    <a:pt x="245" y="420"/>
                    <a:pt x="123" y="369"/>
                  </a:cubicBezTo>
                  <a:cubicBezTo>
                    <a:pt x="0" y="318"/>
                    <a:pt x="245" y="75"/>
                    <a:pt x="245" y="75"/>
                  </a:cubicBezTo>
                  <a:cubicBezTo>
                    <a:pt x="245" y="75"/>
                    <a:pt x="509" y="0"/>
                    <a:pt x="636" y="84"/>
                  </a:cubicBezTo>
                  <a:cubicBezTo>
                    <a:pt x="636" y="84"/>
                    <a:pt x="743" y="110"/>
                    <a:pt x="760" y="96"/>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98">
              <a:extLst>
                <a:ext uri="{FF2B5EF4-FFF2-40B4-BE49-F238E27FC236}">
                  <a16:creationId xmlns:a16="http://schemas.microsoft.com/office/drawing/2014/main" id="{C35C2C6E-AD26-6548-BD82-1BC1C3FAA567}"/>
                </a:ext>
              </a:extLst>
            </p:cNvPr>
            <p:cNvSpPr>
              <a:spLocks/>
            </p:cNvSpPr>
            <p:nvPr/>
          </p:nvSpPr>
          <p:spPr bwMode="auto">
            <a:xfrm>
              <a:off x="4781572" y="1761809"/>
              <a:ext cx="1122176" cy="1784211"/>
            </a:xfrm>
            <a:custGeom>
              <a:avLst/>
              <a:gdLst>
                <a:gd name="T0" fmla="*/ 383 w 406"/>
                <a:gd name="T1" fmla="*/ 68 h 614"/>
                <a:gd name="T2" fmla="*/ 295 w 406"/>
                <a:gd name="T3" fmla="*/ 11 h 614"/>
                <a:gd name="T4" fmla="*/ 247 w 406"/>
                <a:gd name="T5" fmla="*/ 26 h 614"/>
                <a:gd name="T6" fmla="*/ 10 w 406"/>
                <a:gd name="T7" fmla="*/ 491 h 614"/>
                <a:gd name="T8" fmla="*/ 22 w 406"/>
                <a:gd name="T9" fmla="*/ 546 h 614"/>
                <a:gd name="T10" fmla="*/ 110 w 406"/>
                <a:gd name="T11" fmla="*/ 603 h 614"/>
                <a:gd name="T12" fmla="*/ 158 w 406"/>
                <a:gd name="T13" fmla="*/ 588 h 614"/>
                <a:gd name="T14" fmla="*/ 396 w 406"/>
                <a:gd name="T15" fmla="*/ 122 h 614"/>
                <a:gd name="T16" fmla="*/ 383 w 406"/>
                <a:gd name="T17" fmla="*/ 6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14">
                  <a:moveTo>
                    <a:pt x="383" y="68"/>
                  </a:moveTo>
                  <a:cubicBezTo>
                    <a:pt x="295" y="11"/>
                    <a:pt x="295" y="11"/>
                    <a:pt x="295" y="11"/>
                  </a:cubicBezTo>
                  <a:cubicBezTo>
                    <a:pt x="279" y="0"/>
                    <a:pt x="257" y="7"/>
                    <a:pt x="247" y="26"/>
                  </a:cubicBezTo>
                  <a:cubicBezTo>
                    <a:pt x="10" y="491"/>
                    <a:pt x="10" y="491"/>
                    <a:pt x="10" y="491"/>
                  </a:cubicBezTo>
                  <a:cubicBezTo>
                    <a:pt x="0" y="510"/>
                    <a:pt x="5" y="535"/>
                    <a:pt x="22" y="546"/>
                  </a:cubicBezTo>
                  <a:cubicBezTo>
                    <a:pt x="110" y="603"/>
                    <a:pt x="110" y="603"/>
                    <a:pt x="110" y="603"/>
                  </a:cubicBezTo>
                  <a:cubicBezTo>
                    <a:pt x="126" y="614"/>
                    <a:pt x="149" y="607"/>
                    <a:pt x="158" y="588"/>
                  </a:cubicBezTo>
                  <a:cubicBezTo>
                    <a:pt x="396" y="122"/>
                    <a:pt x="396" y="122"/>
                    <a:pt x="396" y="122"/>
                  </a:cubicBezTo>
                  <a:cubicBezTo>
                    <a:pt x="406" y="103"/>
                    <a:pt x="400" y="79"/>
                    <a:pt x="383" y="68"/>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99">
              <a:extLst>
                <a:ext uri="{FF2B5EF4-FFF2-40B4-BE49-F238E27FC236}">
                  <a16:creationId xmlns:a16="http://schemas.microsoft.com/office/drawing/2014/main" id="{D9CE98E7-204B-9947-9985-0018AA520CD0}"/>
                </a:ext>
              </a:extLst>
            </p:cNvPr>
            <p:cNvSpPr>
              <a:spLocks/>
            </p:cNvSpPr>
            <p:nvPr/>
          </p:nvSpPr>
          <p:spPr bwMode="auto">
            <a:xfrm>
              <a:off x="4781572" y="1761809"/>
              <a:ext cx="1122176" cy="1784211"/>
            </a:xfrm>
            <a:custGeom>
              <a:avLst/>
              <a:gdLst>
                <a:gd name="T0" fmla="*/ 383 w 406"/>
                <a:gd name="T1" fmla="*/ 68 h 614"/>
                <a:gd name="T2" fmla="*/ 295 w 406"/>
                <a:gd name="T3" fmla="*/ 11 h 614"/>
                <a:gd name="T4" fmla="*/ 247 w 406"/>
                <a:gd name="T5" fmla="*/ 26 h 614"/>
                <a:gd name="T6" fmla="*/ 10 w 406"/>
                <a:gd name="T7" fmla="*/ 491 h 614"/>
                <a:gd name="T8" fmla="*/ 22 w 406"/>
                <a:gd name="T9" fmla="*/ 546 h 614"/>
                <a:gd name="T10" fmla="*/ 110 w 406"/>
                <a:gd name="T11" fmla="*/ 603 h 614"/>
                <a:gd name="T12" fmla="*/ 158 w 406"/>
                <a:gd name="T13" fmla="*/ 588 h 614"/>
                <a:gd name="T14" fmla="*/ 396 w 406"/>
                <a:gd name="T15" fmla="*/ 122 h 614"/>
                <a:gd name="T16" fmla="*/ 383 w 406"/>
                <a:gd name="T17" fmla="*/ 6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14">
                  <a:moveTo>
                    <a:pt x="383" y="68"/>
                  </a:moveTo>
                  <a:cubicBezTo>
                    <a:pt x="295" y="11"/>
                    <a:pt x="295" y="11"/>
                    <a:pt x="295" y="11"/>
                  </a:cubicBezTo>
                  <a:cubicBezTo>
                    <a:pt x="279" y="0"/>
                    <a:pt x="257" y="7"/>
                    <a:pt x="247" y="26"/>
                  </a:cubicBezTo>
                  <a:cubicBezTo>
                    <a:pt x="10" y="491"/>
                    <a:pt x="10" y="491"/>
                    <a:pt x="10" y="491"/>
                  </a:cubicBezTo>
                  <a:cubicBezTo>
                    <a:pt x="0" y="510"/>
                    <a:pt x="5" y="535"/>
                    <a:pt x="22" y="546"/>
                  </a:cubicBezTo>
                  <a:cubicBezTo>
                    <a:pt x="110" y="603"/>
                    <a:pt x="110" y="603"/>
                    <a:pt x="110" y="603"/>
                  </a:cubicBezTo>
                  <a:cubicBezTo>
                    <a:pt x="126" y="614"/>
                    <a:pt x="149" y="607"/>
                    <a:pt x="158" y="588"/>
                  </a:cubicBezTo>
                  <a:cubicBezTo>
                    <a:pt x="396" y="122"/>
                    <a:pt x="396" y="122"/>
                    <a:pt x="396" y="122"/>
                  </a:cubicBezTo>
                  <a:cubicBezTo>
                    <a:pt x="406" y="103"/>
                    <a:pt x="400" y="79"/>
                    <a:pt x="383" y="68"/>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00">
              <a:extLst>
                <a:ext uri="{FF2B5EF4-FFF2-40B4-BE49-F238E27FC236}">
                  <a16:creationId xmlns:a16="http://schemas.microsoft.com/office/drawing/2014/main" id="{84D2717B-38B6-F34D-852B-B456265E5380}"/>
                </a:ext>
              </a:extLst>
            </p:cNvPr>
            <p:cNvSpPr>
              <a:spLocks/>
            </p:cNvSpPr>
            <p:nvPr/>
          </p:nvSpPr>
          <p:spPr bwMode="auto">
            <a:xfrm>
              <a:off x="5341217" y="2235977"/>
              <a:ext cx="2838612" cy="2705192"/>
            </a:xfrm>
            <a:custGeom>
              <a:avLst/>
              <a:gdLst>
                <a:gd name="T0" fmla="*/ 971 w 1028"/>
                <a:gd name="T1" fmla="*/ 625 h 930"/>
                <a:gd name="T2" fmla="*/ 1028 w 1028"/>
                <a:gd name="T3" fmla="*/ 519 h 930"/>
                <a:gd name="T4" fmla="*/ 575 w 1028"/>
                <a:gd name="T5" fmla="*/ 173 h 930"/>
                <a:gd name="T6" fmla="*/ 497 w 1028"/>
                <a:gd name="T7" fmla="*/ 182 h 930"/>
                <a:gd name="T8" fmla="*/ 269 w 1028"/>
                <a:gd name="T9" fmla="*/ 316 h 930"/>
                <a:gd name="T10" fmla="*/ 343 w 1028"/>
                <a:gd name="T11" fmla="*/ 35 h 930"/>
                <a:gd name="T12" fmla="*/ 195 w 1028"/>
                <a:gd name="T13" fmla="*/ 0 h 930"/>
                <a:gd name="T14" fmla="*/ 0 w 1028"/>
                <a:gd name="T15" fmla="*/ 391 h 930"/>
                <a:gd name="T16" fmla="*/ 73 w 1028"/>
                <a:gd name="T17" fmla="*/ 473 h 930"/>
                <a:gd name="T18" fmla="*/ 219 w 1028"/>
                <a:gd name="T19" fmla="*/ 505 h 930"/>
                <a:gd name="T20" fmla="*/ 334 w 1028"/>
                <a:gd name="T21" fmla="*/ 473 h 930"/>
                <a:gd name="T22" fmla="*/ 349 w 1028"/>
                <a:gd name="T23" fmla="*/ 588 h 930"/>
                <a:gd name="T24" fmla="*/ 427 w 1028"/>
                <a:gd name="T25" fmla="*/ 588 h 930"/>
                <a:gd name="T26" fmla="*/ 440 w 1028"/>
                <a:gd name="T27" fmla="*/ 663 h 930"/>
                <a:gd name="T28" fmla="*/ 499 w 1028"/>
                <a:gd name="T29" fmla="*/ 663 h 930"/>
                <a:gd name="T30" fmla="*/ 515 w 1028"/>
                <a:gd name="T31" fmla="*/ 830 h 930"/>
                <a:gd name="T32" fmla="*/ 735 w 1028"/>
                <a:gd name="T33" fmla="*/ 829 h 930"/>
                <a:gd name="T34" fmla="*/ 555 w 1028"/>
                <a:gd name="T35" fmla="*/ 721 h 930"/>
                <a:gd name="T36" fmla="*/ 577 w 1028"/>
                <a:gd name="T37" fmla="*/ 687 h 930"/>
                <a:gd name="T38" fmla="*/ 768 w 1028"/>
                <a:gd name="T39" fmla="*/ 811 h 930"/>
                <a:gd name="T40" fmla="*/ 842 w 1028"/>
                <a:gd name="T41" fmla="*/ 756 h 930"/>
                <a:gd name="T42" fmla="*/ 628 w 1028"/>
                <a:gd name="T43" fmla="*/ 586 h 930"/>
                <a:gd name="T44" fmla="*/ 650 w 1028"/>
                <a:gd name="T45" fmla="*/ 566 h 930"/>
                <a:gd name="T46" fmla="*/ 874 w 1028"/>
                <a:gd name="T47" fmla="*/ 721 h 930"/>
                <a:gd name="T48" fmla="*/ 951 w 1028"/>
                <a:gd name="T49" fmla="*/ 653 h 930"/>
                <a:gd name="T50" fmla="*/ 689 w 1028"/>
                <a:gd name="T51" fmla="*/ 461 h 930"/>
                <a:gd name="T52" fmla="*/ 702 w 1028"/>
                <a:gd name="T53" fmla="*/ 438 h 930"/>
                <a:gd name="T54" fmla="*/ 971 w 1028"/>
                <a:gd name="T55" fmla="*/ 625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8" h="930">
                  <a:moveTo>
                    <a:pt x="971" y="625"/>
                  </a:moveTo>
                  <a:cubicBezTo>
                    <a:pt x="994" y="620"/>
                    <a:pt x="1028" y="599"/>
                    <a:pt x="1028" y="519"/>
                  </a:cubicBezTo>
                  <a:cubicBezTo>
                    <a:pt x="1028" y="512"/>
                    <a:pt x="575" y="173"/>
                    <a:pt x="575" y="173"/>
                  </a:cubicBezTo>
                  <a:cubicBezTo>
                    <a:pt x="497" y="182"/>
                    <a:pt x="497" y="182"/>
                    <a:pt x="497" y="182"/>
                  </a:cubicBezTo>
                  <a:cubicBezTo>
                    <a:pt x="497" y="182"/>
                    <a:pt x="441" y="365"/>
                    <a:pt x="269" y="316"/>
                  </a:cubicBezTo>
                  <a:cubicBezTo>
                    <a:pt x="97" y="266"/>
                    <a:pt x="343" y="35"/>
                    <a:pt x="343" y="35"/>
                  </a:cubicBezTo>
                  <a:cubicBezTo>
                    <a:pt x="343" y="35"/>
                    <a:pt x="261" y="52"/>
                    <a:pt x="195" y="0"/>
                  </a:cubicBezTo>
                  <a:cubicBezTo>
                    <a:pt x="0" y="391"/>
                    <a:pt x="0" y="391"/>
                    <a:pt x="0" y="391"/>
                  </a:cubicBezTo>
                  <a:cubicBezTo>
                    <a:pt x="73" y="473"/>
                    <a:pt x="73" y="473"/>
                    <a:pt x="73" y="473"/>
                  </a:cubicBezTo>
                  <a:cubicBezTo>
                    <a:pt x="73" y="473"/>
                    <a:pt x="156" y="367"/>
                    <a:pt x="219" y="505"/>
                  </a:cubicBezTo>
                  <a:cubicBezTo>
                    <a:pt x="219" y="505"/>
                    <a:pt x="260" y="407"/>
                    <a:pt x="334" y="473"/>
                  </a:cubicBezTo>
                  <a:cubicBezTo>
                    <a:pt x="409" y="539"/>
                    <a:pt x="349" y="588"/>
                    <a:pt x="349" y="588"/>
                  </a:cubicBezTo>
                  <a:cubicBezTo>
                    <a:pt x="349" y="588"/>
                    <a:pt x="386" y="554"/>
                    <a:pt x="427" y="588"/>
                  </a:cubicBezTo>
                  <a:cubicBezTo>
                    <a:pt x="456" y="612"/>
                    <a:pt x="449" y="651"/>
                    <a:pt x="440" y="663"/>
                  </a:cubicBezTo>
                  <a:cubicBezTo>
                    <a:pt x="440" y="663"/>
                    <a:pt x="474" y="654"/>
                    <a:pt x="499" y="663"/>
                  </a:cubicBezTo>
                  <a:cubicBezTo>
                    <a:pt x="523" y="672"/>
                    <a:pt x="560" y="775"/>
                    <a:pt x="515" y="830"/>
                  </a:cubicBezTo>
                  <a:cubicBezTo>
                    <a:pt x="515" y="830"/>
                    <a:pt x="654" y="930"/>
                    <a:pt x="735" y="829"/>
                  </a:cubicBezTo>
                  <a:cubicBezTo>
                    <a:pt x="555" y="721"/>
                    <a:pt x="555" y="721"/>
                    <a:pt x="555" y="721"/>
                  </a:cubicBezTo>
                  <a:cubicBezTo>
                    <a:pt x="555" y="721"/>
                    <a:pt x="536" y="675"/>
                    <a:pt x="577" y="687"/>
                  </a:cubicBezTo>
                  <a:cubicBezTo>
                    <a:pt x="617" y="700"/>
                    <a:pt x="768" y="811"/>
                    <a:pt x="768" y="811"/>
                  </a:cubicBezTo>
                  <a:cubicBezTo>
                    <a:pt x="792" y="806"/>
                    <a:pt x="828" y="793"/>
                    <a:pt x="842" y="756"/>
                  </a:cubicBezTo>
                  <a:cubicBezTo>
                    <a:pt x="628" y="586"/>
                    <a:pt x="628" y="586"/>
                    <a:pt x="628" y="586"/>
                  </a:cubicBezTo>
                  <a:cubicBezTo>
                    <a:pt x="628" y="586"/>
                    <a:pt x="617" y="550"/>
                    <a:pt x="650" y="566"/>
                  </a:cubicBezTo>
                  <a:cubicBezTo>
                    <a:pt x="682" y="582"/>
                    <a:pt x="874" y="721"/>
                    <a:pt x="874" y="721"/>
                  </a:cubicBezTo>
                  <a:cubicBezTo>
                    <a:pt x="901" y="714"/>
                    <a:pt x="942" y="696"/>
                    <a:pt x="951" y="653"/>
                  </a:cubicBezTo>
                  <a:cubicBezTo>
                    <a:pt x="689" y="461"/>
                    <a:pt x="689" y="461"/>
                    <a:pt x="689" y="461"/>
                  </a:cubicBezTo>
                  <a:cubicBezTo>
                    <a:pt x="689" y="461"/>
                    <a:pt x="674" y="426"/>
                    <a:pt x="702" y="438"/>
                  </a:cubicBezTo>
                  <a:cubicBezTo>
                    <a:pt x="729" y="450"/>
                    <a:pt x="971" y="625"/>
                    <a:pt x="971" y="625"/>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01">
              <a:extLst>
                <a:ext uri="{FF2B5EF4-FFF2-40B4-BE49-F238E27FC236}">
                  <a16:creationId xmlns:a16="http://schemas.microsoft.com/office/drawing/2014/main" id="{31082277-8787-214A-8052-D60B4FAB477A}"/>
                </a:ext>
              </a:extLst>
            </p:cNvPr>
            <p:cNvSpPr>
              <a:spLocks/>
            </p:cNvSpPr>
            <p:nvPr/>
          </p:nvSpPr>
          <p:spPr bwMode="auto">
            <a:xfrm>
              <a:off x="5341217" y="2235977"/>
              <a:ext cx="2838612" cy="2705192"/>
            </a:xfrm>
            <a:custGeom>
              <a:avLst/>
              <a:gdLst>
                <a:gd name="T0" fmla="*/ 971 w 1028"/>
                <a:gd name="T1" fmla="*/ 625 h 930"/>
                <a:gd name="T2" fmla="*/ 1028 w 1028"/>
                <a:gd name="T3" fmla="*/ 519 h 930"/>
                <a:gd name="T4" fmla="*/ 575 w 1028"/>
                <a:gd name="T5" fmla="*/ 173 h 930"/>
                <a:gd name="T6" fmla="*/ 497 w 1028"/>
                <a:gd name="T7" fmla="*/ 182 h 930"/>
                <a:gd name="T8" fmla="*/ 269 w 1028"/>
                <a:gd name="T9" fmla="*/ 316 h 930"/>
                <a:gd name="T10" fmla="*/ 343 w 1028"/>
                <a:gd name="T11" fmla="*/ 35 h 930"/>
                <a:gd name="T12" fmla="*/ 195 w 1028"/>
                <a:gd name="T13" fmla="*/ 0 h 930"/>
                <a:gd name="T14" fmla="*/ 0 w 1028"/>
                <a:gd name="T15" fmla="*/ 391 h 930"/>
                <a:gd name="T16" fmla="*/ 73 w 1028"/>
                <a:gd name="T17" fmla="*/ 473 h 930"/>
                <a:gd name="T18" fmla="*/ 219 w 1028"/>
                <a:gd name="T19" fmla="*/ 505 h 930"/>
                <a:gd name="T20" fmla="*/ 334 w 1028"/>
                <a:gd name="T21" fmla="*/ 473 h 930"/>
                <a:gd name="T22" fmla="*/ 349 w 1028"/>
                <a:gd name="T23" fmla="*/ 588 h 930"/>
                <a:gd name="T24" fmla="*/ 427 w 1028"/>
                <a:gd name="T25" fmla="*/ 588 h 930"/>
                <a:gd name="T26" fmla="*/ 440 w 1028"/>
                <a:gd name="T27" fmla="*/ 663 h 930"/>
                <a:gd name="T28" fmla="*/ 499 w 1028"/>
                <a:gd name="T29" fmla="*/ 663 h 930"/>
                <a:gd name="T30" fmla="*/ 515 w 1028"/>
                <a:gd name="T31" fmla="*/ 830 h 930"/>
                <a:gd name="T32" fmla="*/ 735 w 1028"/>
                <a:gd name="T33" fmla="*/ 829 h 930"/>
                <a:gd name="T34" fmla="*/ 555 w 1028"/>
                <a:gd name="T35" fmla="*/ 721 h 930"/>
                <a:gd name="T36" fmla="*/ 577 w 1028"/>
                <a:gd name="T37" fmla="*/ 687 h 930"/>
                <a:gd name="T38" fmla="*/ 768 w 1028"/>
                <a:gd name="T39" fmla="*/ 811 h 930"/>
                <a:gd name="T40" fmla="*/ 842 w 1028"/>
                <a:gd name="T41" fmla="*/ 756 h 930"/>
                <a:gd name="T42" fmla="*/ 628 w 1028"/>
                <a:gd name="T43" fmla="*/ 586 h 930"/>
                <a:gd name="T44" fmla="*/ 650 w 1028"/>
                <a:gd name="T45" fmla="*/ 566 h 930"/>
                <a:gd name="T46" fmla="*/ 874 w 1028"/>
                <a:gd name="T47" fmla="*/ 721 h 930"/>
                <a:gd name="T48" fmla="*/ 951 w 1028"/>
                <a:gd name="T49" fmla="*/ 653 h 930"/>
                <a:gd name="T50" fmla="*/ 689 w 1028"/>
                <a:gd name="T51" fmla="*/ 461 h 930"/>
                <a:gd name="T52" fmla="*/ 702 w 1028"/>
                <a:gd name="T53" fmla="*/ 438 h 930"/>
                <a:gd name="T54" fmla="*/ 971 w 1028"/>
                <a:gd name="T55" fmla="*/ 625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8" h="930">
                  <a:moveTo>
                    <a:pt x="971" y="625"/>
                  </a:moveTo>
                  <a:cubicBezTo>
                    <a:pt x="994" y="620"/>
                    <a:pt x="1028" y="599"/>
                    <a:pt x="1028" y="519"/>
                  </a:cubicBezTo>
                  <a:cubicBezTo>
                    <a:pt x="1028" y="512"/>
                    <a:pt x="575" y="173"/>
                    <a:pt x="575" y="173"/>
                  </a:cubicBezTo>
                  <a:cubicBezTo>
                    <a:pt x="497" y="182"/>
                    <a:pt x="497" y="182"/>
                    <a:pt x="497" y="182"/>
                  </a:cubicBezTo>
                  <a:cubicBezTo>
                    <a:pt x="497" y="182"/>
                    <a:pt x="441" y="365"/>
                    <a:pt x="269" y="316"/>
                  </a:cubicBezTo>
                  <a:cubicBezTo>
                    <a:pt x="97" y="266"/>
                    <a:pt x="343" y="35"/>
                    <a:pt x="343" y="35"/>
                  </a:cubicBezTo>
                  <a:cubicBezTo>
                    <a:pt x="343" y="35"/>
                    <a:pt x="261" y="52"/>
                    <a:pt x="195" y="0"/>
                  </a:cubicBezTo>
                  <a:cubicBezTo>
                    <a:pt x="0" y="391"/>
                    <a:pt x="0" y="391"/>
                    <a:pt x="0" y="391"/>
                  </a:cubicBezTo>
                  <a:cubicBezTo>
                    <a:pt x="73" y="473"/>
                    <a:pt x="73" y="473"/>
                    <a:pt x="73" y="473"/>
                  </a:cubicBezTo>
                  <a:cubicBezTo>
                    <a:pt x="73" y="473"/>
                    <a:pt x="156" y="367"/>
                    <a:pt x="219" y="505"/>
                  </a:cubicBezTo>
                  <a:cubicBezTo>
                    <a:pt x="219" y="505"/>
                    <a:pt x="260" y="407"/>
                    <a:pt x="334" y="473"/>
                  </a:cubicBezTo>
                  <a:cubicBezTo>
                    <a:pt x="409" y="539"/>
                    <a:pt x="349" y="588"/>
                    <a:pt x="349" y="588"/>
                  </a:cubicBezTo>
                  <a:cubicBezTo>
                    <a:pt x="349" y="588"/>
                    <a:pt x="386" y="554"/>
                    <a:pt x="427" y="588"/>
                  </a:cubicBezTo>
                  <a:cubicBezTo>
                    <a:pt x="456" y="612"/>
                    <a:pt x="449" y="651"/>
                    <a:pt x="440" y="663"/>
                  </a:cubicBezTo>
                  <a:cubicBezTo>
                    <a:pt x="440" y="663"/>
                    <a:pt x="474" y="654"/>
                    <a:pt x="499" y="663"/>
                  </a:cubicBezTo>
                  <a:cubicBezTo>
                    <a:pt x="523" y="672"/>
                    <a:pt x="560" y="775"/>
                    <a:pt x="515" y="830"/>
                  </a:cubicBezTo>
                  <a:cubicBezTo>
                    <a:pt x="515" y="830"/>
                    <a:pt x="654" y="930"/>
                    <a:pt x="735" y="829"/>
                  </a:cubicBezTo>
                  <a:cubicBezTo>
                    <a:pt x="555" y="721"/>
                    <a:pt x="555" y="721"/>
                    <a:pt x="555" y="721"/>
                  </a:cubicBezTo>
                  <a:cubicBezTo>
                    <a:pt x="555" y="721"/>
                    <a:pt x="536" y="675"/>
                    <a:pt x="577" y="687"/>
                  </a:cubicBezTo>
                  <a:cubicBezTo>
                    <a:pt x="617" y="700"/>
                    <a:pt x="768" y="811"/>
                    <a:pt x="768" y="811"/>
                  </a:cubicBezTo>
                  <a:cubicBezTo>
                    <a:pt x="792" y="806"/>
                    <a:pt x="828" y="793"/>
                    <a:pt x="842" y="756"/>
                  </a:cubicBezTo>
                  <a:cubicBezTo>
                    <a:pt x="628" y="586"/>
                    <a:pt x="628" y="586"/>
                    <a:pt x="628" y="586"/>
                  </a:cubicBezTo>
                  <a:cubicBezTo>
                    <a:pt x="628" y="586"/>
                    <a:pt x="617" y="550"/>
                    <a:pt x="650" y="566"/>
                  </a:cubicBezTo>
                  <a:cubicBezTo>
                    <a:pt x="682" y="582"/>
                    <a:pt x="874" y="721"/>
                    <a:pt x="874" y="721"/>
                  </a:cubicBezTo>
                  <a:cubicBezTo>
                    <a:pt x="901" y="714"/>
                    <a:pt x="942" y="696"/>
                    <a:pt x="951" y="653"/>
                  </a:cubicBezTo>
                  <a:cubicBezTo>
                    <a:pt x="689" y="461"/>
                    <a:pt x="689" y="461"/>
                    <a:pt x="689" y="461"/>
                  </a:cubicBezTo>
                  <a:cubicBezTo>
                    <a:pt x="689" y="461"/>
                    <a:pt x="674" y="426"/>
                    <a:pt x="702" y="438"/>
                  </a:cubicBezTo>
                  <a:cubicBezTo>
                    <a:pt x="729" y="450"/>
                    <a:pt x="971" y="625"/>
                    <a:pt x="971" y="625"/>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02">
              <a:extLst>
                <a:ext uri="{FF2B5EF4-FFF2-40B4-BE49-F238E27FC236}">
                  <a16:creationId xmlns:a16="http://schemas.microsoft.com/office/drawing/2014/main" id="{BD35D892-7A60-D941-8925-5D5D116DD8C8}"/>
                </a:ext>
              </a:extLst>
            </p:cNvPr>
            <p:cNvSpPr>
              <a:spLocks/>
            </p:cNvSpPr>
            <p:nvPr/>
          </p:nvSpPr>
          <p:spPr bwMode="auto">
            <a:xfrm>
              <a:off x="5471033" y="3521703"/>
              <a:ext cx="438485" cy="547117"/>
            </a:xfrm>
            <a:custGeom>
              <a:avLst/>
              <a:gdLst>
                <a:gd name="T0" fmla="*/ 41 w 159"/>
                <a:gd name="T1" fmla="*/ 171 h 188"/>
                <a:gd name="T2" fmla="*/ 21 w 159"/>
                <a:gd name="T3" fmla="*/ 153 h 188"/>
                <a:gd name="T4" fmla="*/ 15 w 159"/>
                <a:gd name="T5" fmla="*/ 85 h 188"/>
                <a:gd name="T6" fmla="*/ 58 w 159"/>
                <a:gd name="T7" fmla="*/ 24 h 188"/>
                <a:gd name="T8" fmla="*/ 118 w 159"/>
                <a:gd name="T9" fmla="*/ 17 h 188"/>
                <a:gd name="T10" fmla="*/ 137 w 159"/>
                <a:gd name="T11" fmla="*/ 35 h 188"/>
                <a:gd name="T12" fmla="*/ 144 w 159"/>
                <a:gd name="T13" fmla="*/ 102 h 188"/>
                <a:gd name="T14" fmla="*/ 101 w 159"/>
                <a:gd name="T15" fmla="*/ 163 h 188"/>
                <a:gd name="T16" fmla="*/ 41 w 159"/>
                <a:gd name="T17" fmla="*/ 17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88">
                  <a:moveTo>
                    <a:pt x="41" y="171"/>
                  </a:moveTo>
                  <a:cubicBezTo>
                    <a:pt x="21" y="153"/>
                    <a:pt x="21" y="153"/>
                    <a:pt x="21" y="153"/>
                  </a:cubicBezTo>
                  <a:cubicBezTo>
                    <a:pt x="3" y="136"/>
                    <a:pt x="0" y="106"/>
                    <a:pt x="15" y="85"/>
                  </a:cubicBezTo>
                  <a:cubicBezTo>
                    <a:pt x="58" y="24"/>
                    <a:pt x="58" y="24"/>
                    <a:pt x="58" y="24"/>
                  </a:cubicBezTo>
                  <a:cubicBezTo>
                    <a:pt x="73" y="4"/>
                    <a:pt x="99" y="0"/>
                    <a:pt x="118" y="17"/>
                  </a:cubicBezTo>
                  <a:cubicBezTo>
                    <a:pt x="137" y="35"/>
                    <a:pt x="137" y="35"/>
                    <a:pt x="137" y="35"/>
                  </a:cubicBezTo>
                  <a:cubicBezTo>
                    <a:pt x="156" y="51"/>
                    <a:pt x="159" y="81"/>
                    <a:pt x="144" y="102"/>
                  </a:cubicBezTo>
                  <a:cubicBezTo>
                    <a:pt x="101" y="163"/>
                    <a:pt x="101" y="163"/>
                    <a:pt x="101" y="163"/>
                  </a:cubicBezTo>
                  <a:cubicBezTo>
                    <a:pt x="86" y="185"/>
                    <a:pt x="59" y="188"/>
                    <a:pt x="41" y="171"/>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03">
              <a:extLst>
                <a:ext uri="{FF2B5EF4-FFF2-40B4-BE49-F238E27FC236}">
                  <a16:creationId xmlns:a16="http://schemas.microsoft.com/office/drawing/2014/main" id="{A7DA754A-1C83-7847-A272-94E467FF7478}"/>
                </a:ext>
              </a:extLst>
            </p:cNvPr>
            <p:cNvSpPr>
              <a:spLocks/>
            </p:cNvSpPr>
            <p:nvPr/>
          </p:nvSpPr>
          <p:spPr bwMode="auto">
            <a:xfrm>
              <a:off x="5471033" y="3521703"/>
              <a:ext cx="438485" cy="547117"/>
            </a:xfrm>
            <a:custGeom>
              <a:avLst/>
              <a:gdLst>
                <a:gd name="T0" fmla="*/ 41 w 159"/>
                <a:gd name="T1" fmla="*/ 171 h 188"/>
                <a:gd name="T2" fmla="*/ 21 w 159"/>
                <a:gd name="T3" fmla="*/ 153 h 188"/>
                <a:gd name="T4" fmla="*/ 15 w 159"/>
                <a:gd name="T5" fmla="*/ 85 h 188"/>
                <a:gd name="T6" fmla="*/ 58 w 159"/>
                <a:gd name="T7" fmla="*/ 24 h 188"/>
                <a:gd name="T8" fmla="*/ 118 w 159"/>
                <a:gd name="T9" fmla="*/ 17 h 188"/>
                <a:gd name="T10" fmla="*/ 137 w 159"/>
                <a:gd name="T11" fmla="*/ 35 h 188"/>
                <a:gd name="T12" fmla="*/ 144 w 159"/>
                <a:gd name="T13" fmla="*/ 102 h 188"/>
                <a:gd name="T14" fmla="*/ 101 w 159"/>
                <a:gd name="T15" fmla="*/ 163 h 188"/>
                <a:gd name="T16" fmla="*/ 41 w 159"/>
                <a:gd name="T17" fmla="*/ 17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88">
                  <a:moveTo>
                    <a:pt x="41" y="171"/>
                  </a:moveTo>
                  <a:cubicBezTo>
                    <a:pt x="21" y="153"/>
                    <a:pt x="21" y="153"/>
                    <a:pt x="21" y="153"/>
                  </a:cubicBezTo>
                  <a:cubicBezTo>
                    <a:pt x="3" y="136"/>
                    <a:pt x="0" y="106"/>
                    <a:pt x="15" y="85"/>
                  </a:cubicBezTo>
                  <a:cubicBezTo>
                    <a:pt x="58" y="24"/>
                    <a:pt x="58" y="24"/>
                    <a:pt x="58" y="24"/>
                  </a:cubicBezTo>
                  <a:cubicBezTo>
                    <a:pt x="73" y="4"/>
                    <a:pt x="99" y="0"/>
                    <a:pt x="118" y="17"/>
                  </a:cubicBezTo>
                  <a:cubicBezTo>
                    <a:pt x="137" y="35"/>
                    <a:pt x="137" y="35"/>
                    <a:pt x="137" y="35"/>
                  </a:cubicBezTo>
                  <a:cubicBezTo>
                    <a:pt x="156" y="51"/>
                    <a:pt x="159" y="81"/>
                    <a:pt x="144" y="102"/>
                  </a:cubicBezTo>
                  <a:cubicBezTo>
                    <a:pt x="101" y="163"/>
                    <a:pt x="101" y="163"/>
                    <a:pt x="101" y="163"/>
                  </a:cubicBezTo>
                  <a:cubicBezTo>
                    <a:pt x="86" y="185"/>
                    <a:pt x="59" y="188"/>
                    <a:pt x="41" y="171"/>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04">
              <a:extLst>
                <a:ext uri="{FF2B5EF4-FFF2-40B4-BE49-F238E27FC236}">
                  <a16:creationId xmlns:a16="http://schemas.microsoft.com/office/drawing/2014/main" id="{C8634D9B-8C8E-0F4F-BF44-97CB2F526737}"/>
                </a:ext>
              </a:extLst>
            </p:cNvPr>
            <p:cNvSpPr>
              <a:spLocks/>
            </p:cNvSpPr>
            <p:nvPr/>
          </p:nvSpPr>
          <p:spPr bwMode="auto">
            <a:xfrm>
              <a:off x="5678736" y="3603772"/>
              <a:ext cx="646188" cy="835874"/>
            </a:xfrm>
            <a:custGeom>
              <a:avLst/>
              <a:gdLst>
                <a:gd name="T0" fmla="*/ 41 w 234"/>
                <a:gd name="T1" fmla="*/ 269 h 288"/>
                <a:gd name="T2" fmla="*/ 25 w 234"/>
                <a:gd name="T3" fmla="*/ 254 h 288"/>
                <a:gd name="T4" fmla="*/ 17 w 234"/>
                <a:gd name="T5" fmla="*/ 176 h 288"/>
                <a:gd name="T6" fmla="*/ 124 w 234"/>
                <a:gd name="T7" fmla="*/ 27 h 288"/>
                <a:gd name="T8" fmla="*/ 193 w 234"/>
                <a:gd name="T9" fmla="*/ 19 h 288"/>
                <a:gd name="T10" fmla="*/ 209 w 234"/>
                <a:gd name="T11" fmla="*/ 34 h 288"/>
                <a:gd name="T12" fmla="*/ 217 w 234"/>
                <a:gd name="T13" fmla="*/ 111 h 288"/>
                <a:gd name="T14" fmla="*/ 110 w 234"/>
                <a:gd name="T15" fmla="*/ 260 h 288"/>
                <a:gd name="T16" fmla="*/ 41 w 234"/>
                <a:gd name="T17" fmla="*/ 26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88">
                  <a:moveTo>
                    <a:pt x="41" y="269"/>
                  </a:moveTo>
                  <a:cubicBezTo>
                    <a:pt x="25" y="254"/>
                    <a:pt x="25" y="254"/>
                    <a:pt x="25" y="254"/>
                  </a:cubicBezTo>
                  <a:cubicBezTo>
                    <a:pt x="4" y="235"/>
                    <a:pt x="0" y="200"/>
                    <a:pt x="17" y="176"/>
                  </a:cubicBezTo>
                  <a:cubicBezTo>
                    <a:pt x="124" y="27"/>
                    <a:pt x="124" y="27"/>
                    <a:pt x="124" y="27"/>
                  </a:cubicBezTo>
                  <a:cubicBezTo>
                    <a:pt x="140" y="3"/>
                    <a:pt x="171" y="0"/>
                    <a:pt x="193" y="19"/>
                  </a:cubicBezTo>
                  <a:cubicBezTo>
                    <a:pt x="209" y="34"/>
                    <a:pt x="209" y="34"/>
                    <a:pt x="209" y="34"/>
                  </a:cubicBezTo>
                  <a:cubicBezTo>
                    <a:pt x="230" y="53"/>
                    <a:pt x="234" y="88"/>
                    <a:pt x="217" y="111"/>
                  </a:cubicBezTo>
                  <a:cubicBezTo>
                    <a:pt x="110" y="260"/>
                    <a:pt x="110" y="260"/>
                    <a:pt x="110" y="260"/>
                  </a:cubicBezTo>
                  <a:cubicBezTo>
                    <a:pt x="93" y="284"/>
                    <a:pt x="62" y="288"/>
                    <a:pt x="41" y="269"/>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105">
              <a:extLst>
                <a:ext uri="{FF2B5EF4-FFF2-40B4-BE49-F238E27FC236}">
                  <a16:creationId xmlns:a16="http://schemas.microsoft.com/office/drawing/2014/main" id="{8CD36DED-3B0A-0A45-B24C-8E3C542D19C7}"/>
                </a:ext>
              </a:extLst>
            </p:cNvPr>
            <p:cNvSpPr>
              <a:spLocks/>
            </p:cNvSpPr>
            <p:nvPr/>
          </p:nvSpPr>
          <p:spPr bwMode="auto">
            <a:xfrm>
              <a:off x="5678736" y="3603772"/>
              <a:ext cx="646188" cy="835874"/>
            </a:xfrm>
            <a:custGeom>
              <a:avLst/>
              <a:gdLst>
                <a:gd name="T0" fmla="*/ 41 w 234"/>
                <a:gd name="T1" fmla="*/ 269 h 288"/>
                <a:gd name="T2" fmla="*/ 25 w 234"/>
                <a:gd name="T3" fmla="*/ 254 h 288"/>
                <a:gd name="T4" fmla="*/ 17 w 234"/>
                <a:gd name="T5" fmla="*/ 176 h 288"/>
                <a:gd name="T6" fmla="*/ 124 w 234"/>
                <a:gd name="T7" fmla="*/ 27 h 288"/>
                <a:gd name="T8" fmla="*/ 193 w 234"/>
                <a:gd name="T9" fmla="*/ 19 h 288"/>
                <a:gd name="T10" fmla="*/ 209 w 234"/>
                <a:gd name="T11" fmla="*/ 34 h 288"/>
                <a:gd name="T12" fmla="*/ 217 w 234"/>
                <a:gd name="T13" fmla="*/ 111 h 288"/>
                <a:gd name="T14" fmla="*/ 110 w 234"/>
                <a:gd name="T15" fmla="*/ 260 h 288"/>
                <a:gd name="T16" fmla="*/ 41 w 234"/>
                <a:gd name="T17" fmla="*/ 26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88">
                  <a:moveTo>
                    <a:pt x="41" y="269"/>
                  </a:moveTo>
                  <a:cubicBezTo>
                    <a:pt x="25" y="254"/>
                    <a:pt x="25" y="254"/>
                    <a:pt x="25" y="254"/>
                  </a:cubicBezTo>
                  <a:cubicBezTo>
                    <a:pt x="4" y="235"/>
                    <a:pt x="0" y="200"/>
                    <a:pt x="17" y="176"/>
                  </a:cubicBezTo>
                  <a:cubicBezTo>
                    <a:pt x="124" y="27"/>
                    <a:pt x="124" y="27"/>
                    <a:pt x="124" y="27"/>
                  </a:cubicBezTo>
                  <a:cubicBezTo>
                    <a:pt x="140" y="3"/>
                    <a:pt x="171" y="0"/>
                    <a:pt x="193" y="19"/>
                  </a:cubicBezTo>
                  <a:cubicBezTo>
                    <a:pt x="209" y="34"/>
                    <a:pt x="209" y="34"/>
                    <a:pt x="209" y="34"/>
                  </a:cubicBezTo>
                  <a:cubicBezTo>
                    <a:pt x="230" y="53"/>
                    <a:pt x="234" y="88"/>
                    <a:pt x="217" y="111"/>
                  </a:cubicBezTo>
                  <a:cubicBezTo>
                    <a:pt x="110" y="260"/>
                    <a:pt x="110" y="260"/>
                    <a:pt x="110" y="260"/>
                  </a:cubicBezTo>
                  <a:cubicBezTo>
                    <a:pt x="93" y="284"/>
                    <a:pt x="62" y="288"/>
                    <a:pt x="41" y="269"/>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06">
              <a:extLst>
                <a:ext uri="{FF2B5EF4-FFF2-40B4-BE49-F238E27FC236}">
                  <a16:creationId xmlns:a16="http://schemas.microsoft.com/office/drawing/2014/main" id="{D6422C79-FA65-324A-903D-B80BAE8F7B1E}"/>
                </a:ext>
              </a:extLst>
            </p:cNvPr>
            <p:cNvSpPr>
              <a:spLocks/>
            </p:cNvSpPr>
            <p:nvPr/>
          </p:nvSpPr>
          <p:spPr bwMode="auto">
            <a:xfrm>
              <a:off x="5970097" y="3956358"/>
              <a:ext cx="562531" cy="720372"/>
            </a:xfrm>
            <a:custGeom>
              <a:avLst/>
              <a:gdLst>
                <a:gd name="T0" fmla="*/ 40 w 203"/>
                <a:gd name="T1" fmla="*/ 231 h 247"/>
                <a:gd name="T2" fmla="*/ 21 w 203"/>
                <a:gd name="T3" fmla="*/ 214 h 247"/>
                <a:gd name="T4" fmla="*/ 15 w 203"/>
                <a:gd name="T5" fmla="*/ 147 h 247"/>
                <a:gd name="T6" fmla="*/ 103 w 203"/>
                <a:gd name="T7" fmla="*/ 24 h 247"/>
                <a:gd name="T8" fmla="*/ 162 w 203"/>
                <a:gd name="T9" fmla="*/ 16 h 247"/>
                <a:gd name="T10" fmla="*/ 181 w 203"/>
                <a:gd name="T11" fmla="*/ 33 h 247"/>
                <a:gd name="T12" fmla="*/ 188 w 203"/>
                <a:gd name="T13" fmla="*/ 101 h 247"/>
                <a:gd name="T14" fmla="*/ 101 w 203"/>
                <a:gd name="T15" fmla="*/ 223 h 247"/>
                <a:gd name="T16" fmla="*/ 40 w 203"/>
                <a:gd name="T17" fmla="*/ 23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7">
                  <a:moveTo>
                    <a:pt x="40" y="231"/>
                  </a:moveTo>
                  <a:cubicBezTo>
                    <a:pt x="21" y="214"/>
                    <a:pt x="21" y="214"/>
                    <a:pt x="21" y="214"/>
                  </a:cubicBezTo>
                  <a:cubicBezTo>
                    <a:pt x="3" y="197"/>
                    <a:pt x="0" y="167"/>
                    <a:pt x="15" y="147"/>
                  </a:cubicBezTo>
                  <a:cubicBezTo>
                    <a:pt x="103" y="24"/>
                    <a:pt x="103" y="24"/>
                    <a:pt x="103" y="24"/>
                  </a:cubicBezTo>
                  <a:cubicBezTo>
                    <a:pt x="117" y="3"/>
                    <a:pt x="145" y="0"/>
                    <a:pt x="162" y="16"/>
                  </a:cubicBezTo>
                  <a:cubicBezTo>
                    <a:pt x="181" y="33"/>
                    <a:pt x="181" y="33"/>
                    <a:pt x="181" y="33"/>
                  </a:cubicBezTo>
                  <a:cubicBezTo>
                    <a:pt x="200" y="50"/>
                    <a:pt x="203" y="80"/>
                    <a:pt x="188" y="101"/>
                  </a:cubicBezTo>
                  <a:cubicBezTo>
                    <a:pt x="101" y="223"/>
                    <a:pt x="101" y="223"/>
                    <a:pt x="101" y="223"/>
                  </a:cubicBezTo>
                  <a:cubicBezTo>
                    <a:pt x="86" y="244"/>
                    <a:pt x="59" y="247"/>
                    <a:pt x="40" y="231"/>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07">
              <a:extLst>
                <a:ext uri="{FF2B5EF4-FFF2-40B4-BE49-F238E27FC236}">
                  <a16:creationId xmlns:a16="http://schemas.microsoft.com/office/drawing/2014/main" id="{540A8FDC-E372-F944-988B-C45329659D32}"/>
                </a:ext>
              </a:extLst>
            </p:cNvPr>
            <p:cNvSpPr>
              <a:spLocks/>
            </p:cNvSpPr>
            <p:nvPr/>
          </p:nvSpPr>
          <p:spPr bwMode="auto">
            <a:xfrm>
              <a:off x="5970097" y="3956358"/>
              <a:ext cx="562531" cy="720372"/>
            </a:xfrm>
            <a:custGeom>
              <a:avLst/>
              <a:gdLst>
                <a:gd name="T0" fmla="*/ 40 w 203"/>
                <a:gd name="T1" fmla="*/ 231 h 247"/>
                <a:gd name="T2" fmla="*/ 21 w 203"/>
                <a:gd name="T3" fmla="*/ 214 h 247"/>
                <a:gd name="T4" fmla="*/ 15 w 203"/>
                <a:gd name="T5" fmla="*/ 147 h 247"/>
                <a:gd name="T6" fmla="*/ 103 w 203"/>
                <a:gd name="T7" fmla="*/ 24 h 247"/>
                <a:gd name="T8" fmla="*/ 162 w 203"/>
                <a:gd name="T9" fmla="*/ 16 h 247"/>
                <a:gd name="T10" fmla="*/ 181 w 203"/>
                <a:gd name="T11" fmla="*/ 33 h 247"/>
                <a:gd name="T12" fmla="*/ 188 w 203"/>
                <a:gd name="T13" fmla="*/ 101 h 247"/>
                <a:gd name="T14" fmla="*/ 101 w 203"/>
                <a:gd name="T15" fmla="*/ 223 h 247"/>
                <a:gd name="T16" fmla="*/ 40 w 203"/>
                <a:gd name="T17" fmla="*/ 23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7">
                  <a:moveTo>
                    <a:pt x="40" y="231"/>
                  </a:moveTo>
                  <a:cubicBezTo>
                    <a:pt x="21" y="214"/>
                    <a:pt x="21" y="214"/>
                    <a:pt x="21" y="214"/>
                  </a:cubicBezTo>
                  <a:cubicBezTo>
                    <a:pt x="3" y="197"/>
                    <a:pt x="0" y="167"/>
                    <a:pt x="15" y="147"/>
                  </a:cubicBezTo>
                  <a:cubicBezTo>
                    <a:pt x="103" y="24"/>
                    <a:pt x="103" y="24"/>
                    <a:pt x="103" y="24"/>
                  </a:cubicBezTo>
                  <a:cubicBezTo>
                    <a:pt x="117" y="3"/>
                    <a:pt x="145" y="0"/>
                    <a:pt x="162" y="16"/>
                  </a:cubicBezTo>
                  <a:cubicBezTo>
                    <a:pt x="181" y="33"/>
                    <a:pt x="181" y="33"/>
                    <a:pt x="181" y="33"/>
                  </a:cubicBezTo>
                  <a:cubicBezTo>
                    <a:pt x="200" y="50"/>
                    <a:pt x="203" y="80"/>
                    <a:pt x="188" y="101"/>
                  </a:cubicBezTo>
                  <a:cubicBezTo>
                    <a:pt x="101" y="223"/>
                    <a:pt x="101" y="223"/>
                    <a:pt x="101" y="223"/>
                  </a:cubicBezTo>
                  <a:cubicBezTo>
                    <a:pt x="86" y="244"/>
                    <a:pt x="59" y="247"/>
                    <a:pt x="40" y="231"/>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08">
              <a:extLst>
                <a:ext uri="{FF2B5EF4-FFF2-40B4-BE49-F238E27FC236}">
                  <a16:creationId xmlns:a16="http://schemas.microsoft.com/office/drawing/2014/main" id="{F77FE166-62FF-874C-B44A-F45A95FF3993}"/>
                </a:ext>
              </a:extLst>
            </p:cNvPr>
            <p:cNvSpPr>
              <a:spLocks/>
            </p:cNvSpPr>
            <p:nvPr/>
          </p:nvSpPr>
          <p:spPr bwMode="auto">
            <a:xfrm>
              <a:off x="6324924" y="4229917"/>
              <a:ext cx="452910" cy="574474"/>
            </a:xfrm>
            <a:custGeom>
              <a:avLst/>
              <a:gdLst>
                <a:gd name="T0" fmla="*/ 36 w 164"/>
                <a:gd name="T1" fmla="*/ 178 h 197"/>
                <a:gd name="T2" fmla="*/ 24 w 164"/>
                <a:gd name="T3" fmla="*/ 168 h 197"/>
                <a:gd name="T4" fmla="*/ 16 w 164"/>
                <a:gd name="T5" fmla="*/ 90 h 197"/>
                <a:gd name="T6" fmla="*/ 60 w 164"/>
                <a:gd name="T7" fmla="*/ 27 h 197"/>
                <a:gd name="T8" fmla="*/ 128 w 164"/>
                <a:gd name="T9" fmla="*/ 19 h 197"/>
                <a:gd name="T10" fmla="*/ 139 w 164"/>
                <a:gd name="T11" fmla="*/ 29 h 197"/>
                <a:gd name="T12" fmla="*/ 147 w 164"/>
                <a:gd name="T13" fmla="*/ 108 h 197"/>
                <a:gd name="T14" fmla="*/ 104 w 164"/>
                <a:gd name="T15" fmla="*/ 170 h 197"/>
                <a:gd name="T16" fmla="*/ 36 w 164"/>
                <a:gd name="T17" fmla="*/ 17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97">
                  <a:moveTo>
                    <a:pt x="36" y="178"/>
                  </a:moveTo>
                  <a:cubicBezTo>
                    <a:pt x="24" y="168"/>
                    <a:pt x="24" y="168"/>
                    <a:pt x="24" y="168"/>
                  </a:cubicBezTo>
                  <a:cubicBezTo>
                    <a:pt x="3" y="149"/>
                    <a:pt x="0" y="114"/>
                    <a:pt x="16" y="90"/>
                  </a:cubicBezTo>
                  <a:cubicBezTo>
                    <a:pt x="60" y="27"/>
                    <a:pt x="60" y="27"/>
                    <a:pt x="60" y="27"/>
                  </a:cubicBezTo>
                  <a:cubicBezTo>
                    <a:pt x="77" y="4"/>
                    <a:pt x="107" y="0"/>
                    <a:pt x="128" y="19"/>
                  </a:cubicBezTo>
                  <a:cubicBezTo>
                    <a:pt x="139" y="29"/>
                    <a:pt x="139" y="29"/>
                    <a:pt x="139" y="29"/>
                  </a:cubicBezTo>
                  <a:cubicBezTo>
                    <a:pt x="160" y="48"/>
                    <a:pt x="164" y="84"/>
                    <a:pt x="147" y="108"/>
                  </a:cubicBezTo>
                  <a:cubicBezTo>
                    <a:pt x="104" y="170"/>
                    <a:pt x="104" y="170"/>
                    <a:pt x="104" y="170"/>
                  </a:cubicBezTo>
                  <a:cubicBezTo>
                    <a:pt x="87" y="193"/>
                    <a:pt x="57" y="197"/>
                    <a:pt x="36" y="178"/>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09">
              <a:extLst>
                <a:ext uri="{FF2B5EF4-FFF2-40B4-BE49-F238E27FC236}">
                  <a16:creationId xmlns:a16="http://schemas.microsoft.com/office/drawing/2014/main" id="{1314042F-81BA-E741-A6BA-BEF423EBC955}"/>
                </a:ext>
              </a:extLst>
            </p:cNvPr>
            <p:cNvSpPr>
              <a:spLocks/>
            </p:cNvSpPr>
            <p:nvPr/>
          </p:nvSpPr>
          <p:spPr bwMode="auto">
            <a:xfrm>
              <a:off x="6324924" y="4229917"/>
              <a:ext cx="452910" cy="574474"/>
            </a:xfrm>
            <a:custGeom>
              <a:avLst/>
              <a:gdLst>
                <a:gd name="T0" fmla="*/ 36 w 164"/>
                <a:gd name="T1" fmla="*/ 178 h 197"/>
                <a:gd name="T2" fmla="*/ 24 w 164"/>
                <a:gd name="T3" fmla="*/ 168 h 197"/>
                <a:gd name="T4" fmla="*/ 16 w 164"/>
                <a:gd name="T5" fmla="*/ 90 h 197"/>
                <a:gd name="T6" fmla="*/ 60 w 164"/>
                <a:gd name="T7" fmla="*/ 27 h 197"/>
                <a:gd name="T8" fmla="*/ 128 w 164"/>
                <a:gd name="T9" fmla="*/ 19 h 197"/>
                <a:gd name="T10" fmla="*/ 139 w 164"/>
                <a:gd name="T11" fmla="*/ 29 h 197"/>
                <a:gd name="T12" fmla="*/ 147 w 164"/>
                <a:gd name="T13" fmla="*/ 108 h 197"/>
                <a:gd name="T14" fmla="*/ 104 w 164"/>
                <a:gd name="T15" fmla="*/ 170 h 197"/>
                <a:gd name="T16" fmla="*/ 36 w 164"/>
                <a:gd name="T17" fmla="*/ 17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97">
                  <a:moveTo>
                    <a:pt x="36" y="178"/>
                  </a:moveTo>
                  <a:cubicBezTo>
                    <a:pt x="24" y="168"/>
                    <a:pt x="24" y="168"/>
                    <a:pt x="24" y="168"/>
                  </a:cubicBezTo>
                  <a:cubicBezTo>
                    <a:pt x="3" y="149"/>
                    <a:pt x="0" y="114"/>
                    <a:pt x="16" y="90"/>
                  </a:cubicBezTo>
                  <a:cubicBezTo>
                    <a:pt x="60" y="27"/>
                    <a:pt x="60" y="27"/>
                    <a:pt x="60" y="27"/>
                  </a:cubicBezTo>
                  <a:cubicBezTo>
                    <a:pt x="77" y="4"/>
                    <a:pt x="107" y="0"/>
                    <a:pt x="128" y="19"/>
                  </a:cubicBezTo>
                  <a:cubicBezTo>
                    <a:pt x="139" y="29"/>
                    <a:pt x="139" y="29"/>
                    <a:pt x="139" y="29"/>
                  </a:cubicBezTo>
                  <a:cubicBezTo>
                    <a:pt x="160" y="48"/>
                    <a:pt x="164" y="84"/>
                    <a:pt x="147" y="108"/>
                  </a:cubicBezTo>
                  <a:cubicBezTo>
                    <a:pt x="104" y="170"/>
                    <a:pt x="104" y="170"/>
                    <a:pt x="104" y="170"/>
                  </a:cubicBezTo>
                  <a:cubicBezTo>
                    <a:pt x="87" y="193"/>
                    <a:pt x="57" y="197"/>
                    <a:pt x="36" y="178"/>
                  </a:cubicBezTo>
                  <a:close/>
                </a:path>
              </a:pathLst>
            </a:custGeom>
            <a:grpFill/>
            <a:ln w="15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601760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43" y="188640"/>
            <a:ext cx="9217024" cy="504056"/>
          </a:xfrm>
        </p:spPr>
        <p:txBody>
          <a:bodyPr/>
          <a:lstStyle/>
          <a:p>
            <a:r>
              <a:rPr lang="en-US" dirty="0">
                <a:solidFill>
                  <a:schemeClr val="accent1"/>
                </a:solidFill>
              </a:rPr>
              <a:t>The environment and indigenous people: </a:t>
            </a:r>
            <a:br>
              <a:rPr lang="en-US" dirty="0">
                <a:solidFill>
                  <a:schemeClr val="accent1"/>
                </a:solidFill>
              </a:rPr>
            </a:br>
            <a:r>
              <a:rPr lang="en-US" dirty="0">
                <a:solidFill>
                  <a:schemeClr val="accent1"/>
                </a:solidFill>
              </a:rPr>
              <a:t>a catholic perspective</a:t>
            </a:r>
          </a:p>
        </p:txBody>
      </p:sp>
      <p:grpSp>
        <p:nvGrpSpPr>
          <p:cNvPr id="6" name="Group 4" title="Graphic of flames"/>
          <p:cNvGrpSpPr>
            <a:grpSpLocks noChangeAspect="1"/>
          </p:cNvGrpSpPr>
          <p:nvPr/>
        </p:nvGrpSpPr>
        <p:grpSpPr bwMode="auto">
          <a:xfrm>
            <a:off x="1470225" y="4345235"/>
            <a:ext cx="1105234" cy="1562373"/>
            <a:chOff x="4508" y="1549"/>
            <a:chExt cx="764" cy="1080"/>
          </a:xfrm>
        </p:grpSpPr>
        <p:sp>
          <p:nvSpPr>
            <p:cNvPr id="7" name="AutoShape 3"/>
            <p:cNvSpPr>
              <a:spLocks noChangeAspect="1" noChangeArrowheads="1" noTextEdit="1"/>
            </p:cNvSpPr>
            <p:nvPr/>
          </p:nvSpPr>
          <p:spPr bwMode="auto">
            <a:xfrm>
              <a:off x="4576" y="1549"/>
              <a:ext cx="674" cy="1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Freeform 5"/>
            <p:cNvSpPr>
              <a:spLocks/>
            </p:cNvSpPr>
            <p:nvPr/>
          </p:nvSpPr>
          <p:spPr bwMode="auto">
            <a:xfrm>
              <a:off x="4508" y="2231"/>
              <a:ext cx="156" cy="286"/>
            </a:xfrm>
            <a:custGeom>
              <a:avLst/>
              <a:gdLst>
                <a:gd name="T0" fmla="*/ 106 w 163"/>
                <a:gd name="T1" fmla="*/ 0 h 299"/>
                <a:gd name="T2" fmla="*/ 163 w 163"/>
                <a:gd name="T3" fmla="*/ 299 h 299"/>
                <a:gd name="T4" fmla="*/ 106 w 163"/>
                <a:gd name="T5" fmla="*/ 0 h 299"/>
              </a:gdLst>
              <a:ahLst/>
              <a:cxnLst>
                <a:cxn ang="0">
                  <a:pos x="T0" y="T1"/>
                </a:cxn>
                <a:cxn ang="0">
                  <a:pos x="T2" y="T3"/>
                </a:cxn>
                <a:cxn ang="0">
                  <a:pos x="T4" y="T5"/>
                </a:cxn>
              </a:cxnLst>
              <a:rect l="0" t="0" r="r" b="b"/>
              <a:pathLst>
                <a:path w="163" h="299">
                  <a:moveTo>
                    <a:pt x="106" y="0"/>
                  </a:moveTo>
                  <a:cubicBezTo>
                    <a:pt x="106" y="0"/>
                    <a:pt x="0" y="222"/>
                    <a:pt x="163" y="299"/>
                  </a:cubicBezTo>
                  <a:cubicBezTo>
                    <a:pt x="163" y="299"/>
                    <a:pt x="66" y="171"/>
                    <a:pt x="106" y="0"/>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9" name="Freeform 6"/>
            <p:cNvSpPr>
              <a:spLocks/>
            </p:cNvSpPr>
            <p:nvPr/>
          </p:nvSpPr>
          <p:spPr bwMode="auto">
            <a:xfrm>
              <a:off x="4610" y="1823"/>
              <a:ext cx="210" cy="467"/>
            </a:xfrm>
            <a:custGeom>
              <a:avLst/>
              <a:gdLst>
                <a:gd name="T0" fmla="*/ 42 w 219"/>
                <a:gd name="T1" fmla="*/ 0 h 488"/>
                <a:gd name="T2" fmla="*/ 88 w 219"/>
                <a:gd name="T3" fmla="*/ 227 h 488"/>
                <a:gd name="T4" fmla="*/ 35 w 219"/>
                <a:gd name="T5" fmla="*/ 488 h 488"/>
                <a:gd name="T6" fmla="*/ 97 w 219"/>
                <a:gd name="T7" fmla="*/ 309 h 488"/>
                <a:gd name="T8" fmla="*/ 42 w 219"/>
                <a:gd name="T9" fmla="*/ 0 h 488"/>
              </a:gdLst>
              <a:ahLst/>
              <a:cxnLst>
                <a:cxn ang="0">
                  <a:pos x="T0" y="T1"/>
                </a:cxn>
                <a:cxn ang="0">
                  <a:pos x="T2" y="T3"/>
                </a:cxn>
                <a:cxn ang="0">
                  <a:pos x="T4" y="T5"/>
                </a:cxn>
                <a:cxn ang="0">
                  <a:pos x="T6" y="T7"/>
                </a:cxn>
                <a:cxn ang="0">
                  <a:pos x="T8" y="T9"/>
                </a:cxn>
              </a:cxnLst>
              <a:rect l="0" t="0" r="r" b="b"/>
              <a:pathLst>
                <a:path w="219" h="488">
                  <a:moveTo>
                    <a:pt x="42" y="0"/>
                  </a:moveTo>
                  <a:cubicBezTo>
                    <a:pt x="42" y="0"/>
                    <a:pt x="176" y="28"/>
                    <a:pt x="88" y="227"/>
                  </a:cubicBezTo>
                  <a:cubicBezTo>
                    <a:pt x="0" y="426"/>
                    <a:pt x="35" y="488"/>
                    <a:pt x="35" y="488"/>
                  </a:cubicBezTo>
                  <a:cubicBezTo>
                    <a:pt x="35" y="488"/>
                    <a:pt x="40" y="429"/>
                    <a:pt x="97" y="309"/>
                  </a:cubicBezTo>
                  <a:cubicBezTo>
                    <a:pt x="154" y="189"/>
                    <a:pt x="219" y="33"/>
                    <a:pt x="42" y="0"/>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0" name="Freeform 7"/>
            <p:cNvSpPr>
              <a:spLocks/>
            </p:cNvSpPr>
            <p:nvPr/>
          </p:nvSpPr>
          <p:spPr bwMode="auto">
            <a:xfrm>
              <a:off x="4567" y="1880"/>
              <a:ext cx="705" cy="749"/>
            </a:xfrm>
            <a:custGeom>
              <a:avLst/>
              <a:gdLst>
                <a:gd name="T0" fmla="*/ 347 w 734"/>
                <a:gd name="T1" fmla="*/ 770 h 782"/>
                <a:gd name="T2" fmla="*/ 137 w 734"/>
                <a:gd name="T3" fmla="*/ 516 h 782"/>
                <a:gd name="T4" fmla="*/ 230 w 734"/>
                <a:gd name="T5" fmla="*/ 747 h 782"/>
                <a:gd name="T6" fmla="*/ 137 w 734"/>
                <a:gd name="T7" fmla="*/ 398 h 782"/>
                <a:gd name="T8" fmla="*/ 201 w 734"/>
                <a:gd name="T9" fmla="*/ 91 h 782"/>
                <a:gd name="T10" fmla="*/ 227 w 734"/>
                <a:gd name="T11" fmla="*/ 360 h 782"/>
                <a:gd name="T12" fmla="*/ 252 w 734"/>
                <a:gd name="T13" fmla="*/ 665 h 782"/>
                <a:gd name="T14" fmla="*/ 298 w 734"/>
                <a:gd name="T15" fmla="*/ 462 h 782"/>
                <a:gd name="T16" fmla="*/ 374 w 734"/>
                <a:gd name="T17" fmla="*/ 330 h 782"/>
                <a:gd name="T18" fmla="*/ 358 w 734"/>
                <a:gd name="T19" fmla="*/ 246 h 782"/>
                <a:gd name="T20" fmla="*/ 355 w 734"/>
                <a:gd name="T21" fmla="*/ 0 h 782"/>
                <a:gd name="T22" fmla="*/ 383 w 734"/>
                <a:gd name="T23" fmla="*/ 207 h 782"/>
                <a:gd name="T24" fmla="*/ 411 w 734"/>
                <a:gd name="T25" fmla="*/ 398 h 782"/>
                <a:gd name="T26" fmla="*/ 432 w 734"/>
                <a:gd name="T27" fmla="*/ 223 h 782"/>
                <a:gd name="T28" fmla="*/ 397 w 734"/>
                <a:gd name="T29" fmla="*/ 516 h 782"/>
                <a:gd name="T30" fmla="*/ 492 w 734"/>
                <a:gd name="T31" fmla="*/ 366 h 782"/>
                <a:gd name="T32" fmla="*/ 511 w 734"/>
                <a:gd name="T33" fmla="*/ 665 h 782"/>
                <a:gd name="T34" fmla="*/ 555 w 734"/>
                <a:gd name="T35" fmla="*/ 413 h 782"/>
                <a:gd name="T36" fmla="*/ 483 w 734"/>
                <a:gd name="T37" fmla="*/ 263 h 782"/>
                <a:gd name="T38" fmla="*/ 486 w 734"/>
                <a:gd name="T39" fmla="*/ 65 h 782"/>
                <a:gd name="T40" fmla="*/ 533 w 734"/>
                <a:gd name="T41" fmla="*/ 260 h 782"/>
                <a:gd name="T42" fmla="*/ 617 w 734"/>
                <a:gd name="T43" fmla="*/ 501 h 782"/>
                <a:gd name="T44" fmla="*/ 635 w 734"/>
                <a:gd name="T45" fmla="*/ 360 h 782"/>
                <a:gd name="T46" fmla="*/ 671 w 734"/>
                <a:gd name="T47" fmla="*/ 229 h 782"/>
                <a:gd name="T48" fmla="*/ 657 w 734"/>
                <a:gd name="T49" fmla="*/ 320 h 782"/>
                <a:gd name="T50" fmla="*/ 695 w 734"/>
                <a:gd name="T51" fmla="*/ 568 h 782"/>
                <a:gd name="T52" fmla="*/ 600 w 734"/>
                <a:gd name="T53" fmla="*/ 700 h 782"/>
                <a:gd name="T54" fmla="*/ 638 w 734"/>
                <a:gd name="T55" fmla="*/ 612 h 782"/>
                <a:gd name="T56" fmla="*/ 434 w 734"/>
                <a:gd name="T57" fmla="*/ 770 h 782"/>
                <a:gd name="T58" fmla="*/ 494 w 734"/>
                <a:gd name="T59" fmla="*/ 616 h 782"/>
                <a:gd name="T60" fmla="*/ 387 w 734"/>
                <a:gd name="T61" fmla="*/ 732 h 782"/>
                <a:gd name="T62" fmla="*/ 351 w 734"/>
                <a:gd name="T63" fmla="*/ 495 h 782"/>
                <a:gd name="T64" fmla="*/ 363 w 734"/>
                <a:gd name="T65" fmla="*/ 78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4" h="782">
                  <a:moveTo>
                    <a:pt x="347" y="770"/>
                  </a:moveTo>
                  <a:cubicBezTo>
                    <a:pt x="146" y="709"/>
                    <a:pt x="137" y="516"/>
                    <a:pt x="137" y="516"/>
                  </a:cubicBezTo>
                  <a:cubicBezTo>
                    <a:pt x="86" y="640"/>
                    <a:pt x="230" y="747"/>
                    <a:pt x="230" y="747"/>
                  </a:cubicBezTo>
                  <a:cubicBezTo>
                    <a:pt x="224" y="748"/>
                    <a:pt x="0" y="601"/>
                    <a:pt x="137" y="398"/>
                  </a:cubicBezTo>
                  <a:cubicBezTo>
                    <a:pt x="274" y="194"/>
                    <a:pt x="201" y="91"/>
                    <a:pt x="201" y="91"/>
                  </a:cubicBezTo>
                  <a:cubicBezTo>
                    <a:pt x="201" y="91"/>
                    <a:pt x="275" y="213"/>
                    <a:pt x="227" y="360"/>
                  </a:cubicBezTo>
                  <a:cubicBezTo>
                    <a:pt x="180" y="507"/>
                    <a:pt x="252" y="665"/>
                    <a:pt x="252" y="665"/>
                  </a:cubicBezTo>
                  <a:cubicBezTo>
                    <a:pt x="252" y="665"/>
                    <a:pt x="238" y="548"/>
                    <a:pt x="298" y="462"/>
                  </a:cubicBezTo>
                  <a:cubicBezTo>
                    <a:pt x="358" y="375"/>
                    <a:pt x="372" y="366"/>
                    <a:pt x="374" y="330"/>
                  </a:cubicBezTo>
                  <a:cubicBezTo>
                    <a:pt x="375" y="293"/>
                    <a:pt x="358" y="246"/>
                    <a:pt x="358" y="246"/>
                  </a:cubicBezTo>
                  <a:cubicBezTo>
                    <a:pt x="358" y="246"/>
                    <a:pt x="283" y="91"/>
                    <a:pt x="355" y="0"/>
                  </a:cubicBezTo>
                  <a:cubicBezTo>
                    <a:pt x="355" y="0"/>
                    <a:pt x="321" y="79"/>
                    <a:pt x="383" y="207"/>
                  </a:cubicBezTo>
                  <a:cubicBezTo>
                    <a:pt x="444" y="334"/>
                    <a:pt x="411" y="398"/>
                    <a:pt x="411" y="398"/>
                  </a:cubicBezTo>
                  <a:cubicBezTo>
                    <a:pt x="411" y="398"/>
                    <a:pt x="454" y="310"/>
                    <a:pt x="432" y="223"/>
                  </a:cubicBezTo>
                  <a:cubicBezTo>
                    <a:pt x="432" y="223"/>
                    <a:pt x="507" y="377"/>
                    <a:pt x="397" y="516"/>
                  </a:cubicBezTo>
                  <a:cubicBezTo>
                    <a:pt x="397" y="516"/>
                    <a:pt x="449" y="491"/>
                    <a:pt x="492" y="366"/>
                  </a:cubicBezTo>
                  <a:cubicBezTo>
                    <a:pt x="492" y="366"/>
                    <a:pt x="572" y="428"/>
                    <a:pt x="511" y="665"/>
                  </a:cubicBezTo>
                  <a:cubicBezTo>
                    <a:pt x="511" y="665"/>
                    <a:pt x="602" y="512"/>
                    <a:pt x="555" y="413"/>
                  </a:cubicBezTo>
                  <a:cubicBezTo>
                    <a:pt x="509" y="314"/>
                    <a:pt x="483" y="267"/>
                    <a:pt x="483" y="263"/>
                  </a:cubicBezTo>
                  <a:cubicBezTo>
                    <a:pt x="483" y="258"/>
                    <a:pt x="458" y="157"/>
                    <a:pt x="486" y="65"/>
                  </a:cubicBezTo>
                  <a:cubicBezTo>
                    <a:pt x="486" y="65"/>
                    <a:pt x="476" y="198"/>
                    <a:pt x="533" y="260"/>
                  </a:cubicBezTo>
                  <a:cubicBezTo>
                    <a:pt x="591" y="322"/>
                    <a:pt x="628" y="445"/>
                    <a:pt x="617" y="501"/>
                  </a:cubicBezTo>
                  <a:cubicBezTo>
                    <a:pt x="606" y="557"/>
                    <a:pt x="642" y="434"/>
                    <a:pt x="635" y="360"/>
                  </a:cubicBezTo>
                  <a:cubicBezTo>
                    <a:pt x="629" y="286"/>
                    <a:pt x="671" y="229"/>
                    <a:pt x="671" y="229"/>
                  </a:cubicBezTo>
                  <a:cubicBezTo>
                    <a:pt x="671" y="229"/>
                    <a:pt x="643" y="284"/>
                    <a:pt x="657" y="320"/>
                  </a:cubicBezTo>
                  <a:cubicBezTo>
                    <a:pt x="671" y="357"/>
                    <a:pt x="734" y="472"/>
                    <a:pt x="695" y="568"/>
                  </a:cubicBezTo>
                  <a:cubicBezTo>
                    <a:pt x="657" y="663"/>
                    <a:pt x="600" y="700"/>
                    <a:pt x="600" y="700"/>
                  </a:cubicBezTo>
                  <a:cubicBezTo>
                    <a:pt x="600" y="700"/>
                    <a:pt x="637" y="647"/>
                    <a:pt x="638" y="612"/>
                  </a:cubicBezTo>
                  <a:cubicBezTo>
                    <a:pt x="638" y="612"/>
                    <a:pt x="520" y="770"/>
                    <a:pt x="434" y="770"/>
                  </a:cubicBezTo>
                  <a:cubicBezTo>
                    <a:pt x="434" y="770"/>
                    <a:pt x="521" y="662"/>
                    <a:pt x="494" y="616"/>
                  </a:cubicBezTo>
                  <a:cubicBezTo>
                    <a:pt x="494" y="616"/>
                    <a:pt x="414" y="741"/>
                    <a:pt x="387" y="732"/>
                  </a:cubicBezTo>
                  <a:cubicBezTo>
                    <a:pt x="361" y="723"/>
                    <a:pt x="300" y="627"/>
                    <a:pt x="351" y="495"/>
                  </a:cubicBezTo>
                  <a:cubicBezTo>
                    <a:pt x="351" y="495"/>
                    <a:pt x="250" y="701"/>
                    <a:pt x="363" y="782"/>
                  </a:cubicBezTo>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 name="Freeform 9"/>
            <p:cNvSpPr>
              <a:spLocks/>
            </p:cNvSpPr>
            <p:nvPr/>
          </p:nvSpPr>
          <p:spPr bwMode="auto">
            <a:xfrm>
              <a:off x="5106" y="1880"/>
              <a:ext cx="78" cy="256"/>
            </a:xfrm>
            <a:custGeom>
              <a:avLst/>
              <a:gdLst>
                <a:gd name="T0" fmla="*/ 22 w 81"/>
                <a:gd name="T1" fmla="*/ 0 h 267"/>
                <a:gd name="T2" fmla="*/ 22 w 81"/>
                <a:gd name="T3" fmla="*/ 117 h 267"/>
                <a:gd name="T4" fmla="*/ 27 w 81"/>
                <a:gd name="T5" fmla="*/ 267 h 267"/>
                <a:gd name="T6" fmla="*/ 71 w 81"/>
                <a:gd name="T7" fmla="*/ 152 h 267"/>
                <a:gd name="T8" fmla="*/ 22 w 81"/>
                <a:gd name="T9" fmla="*/ 0 h 267"/>
              </a:gdLst>
              <a:ahLst/>
              <a:cxnLst>
                <a:cxn ang="0">
                  <a:pos x="T0" y="T1"/>
                </a:cxn>
                <a:cxn ang="0">
                  <a:pos x="T2" y="T3"/>
                </a:cxn>
                <a:cxn ang="0">
                  <a:pos x="T4" y="T5"/>
                </a:cxn>
                <a:cxn ang="0">
                  <a:pos x="T6" y="T7"/>
                </a:cxn>
                <a:cxn ang="0">
                  <a:pos x="T8" y="T9"/>
                </a:cxn>
              </a:cxnLst>
              <a:rect l="0" t="0" r="r" b="b"/>
              <a:pathLst>
                <a:path w="81" h="267">
                  <a:moveTo>
                    <a:pt x="22" y="0"/>
                  </a:moveTo>
                  <a:cubicBezTo>
                    <a:pt x="22" y="0"/>
                    <a:pt x="44" y="73"/>
                    <a:pt x="22" y="117"/>
                  </a:cubicBezTo>
                  <a:cubicBezTo>
                    <a:pt x="0" y="161"/>
                    <a:pt x="27" y="267"/>
                    <a:pt x="27" y="267"/>
                  </a:cubicBezTo>
                  <a:cubicBezTo>
                    <a:pt x="27" y="267"/>
                    <a:pt x="71" y="157"/>
                    <a:pt x="71" y="152"/>
                  </a:cubicBezTo>
                  <a:cubicBezTo>
                    <a:pt x="71" y="147"/>
                    <a:pt x="81" y="75"/>
                    <a:pt x="22" y="0"/>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3" name="Freeform 10"/>
            <p:cNvSpPr>
              <a:spLocks/>
            </p:cNvSpPr>
            <p:nvPr/>
          </p:nvSpPr>
          <p:spPr bwMode="auto">
            <a:xfrm>
              <a:off x="4772" y="2028"/>
              <a:ext cx="152" cy="323"/>
            </a:xfrm>
            <a:custGeom>
              <a:avLst/>
              <a:gdLst>
                <a:gd name="T0" fmla="*/ 111 w 158"/>
                <a:gd name="T1" fmla="*/ 197 h 338"/>
                <a:gd name="T2" fmla="*/ 61 w 158"/>
                <a:gd name="T3" fmla="*/ 0 h 338"/>
                <a:gd name="T4" fmla="*/ 76 w 158"/>
                <a:gd name="T5" fmla="*/ 163 h 338"/>
                <a:gd name="T6" fmla="*/ 19 w 158"/>
                <a:gd name="T7" fmla="*/ 338 h 338"/>
                <a:gd name="T8" fmla="*/ 111 w 158"/>
                <a:gd name="T9" fmla="*/ 197 h 338"/>
              </a:gdLst>
              <a:ahLst/>
              <a:cxnLst>
                <a:cxn ang="0">
                  <a:pos x="T0" y="T1"/>
                </a:cxn>
                <a:cxn ang="0">
                  <a:pos x="T2" y="T3"/>
                </a:cxn>
                <a:cxn ang="0">
                  <a:pos x="T4" y="T5"/>
                </a:cxn>
                <a:cxn ang="0">
                  <a:pos x="T6" y="T7"/>
                </a:cxn>
                <a:cxn ang="0">
                  <a:pos x="T8" y="T9"/>
                </a:cxn>
              </a:cxnLst>
              <a:rect l="0" t="0" r="r" b="b"/>
              <a:pathLst>
                <a:path w="158" h="338">
                  <a:moveTo>
                    <a:pt x="111" y="197"/>
                  </a:moveTo>
                  <a:cubicBezTo>
                    <a:pt x="158" y="112"/>
                    <a:pt x="61" y="0"/>
                    <a:pt x="61" y="0"/>
                  </a:cubicBezTo>
                  <a:cubicBezTo>
                    <a:pt x="61" y="0"/>
                    <a:pt x="94" y="116"/>
                    <a:pt x="76" y="163"/>
                  </a:cubicBezTo>
                  <a:cubicBezTo>
                    <a:pt x="57" y="210"/>
                    <a:pt x="10" y="248"/>
                    <a:pt x="19" y="338"/>
                  </a:cubicBezTo>
                  <a:cubicBezTo>
                    <a:pt x="19" y="338"/>
                    <a:pt x="0" y="315"/>
                    <a:pt x="111" y="197"/>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4" name="Freeform 11"/>
            <p:cNvSpPr>
              <a:spLocks/>
            </p:cNvSpPr>
            <p:nvPr/>
          </p:nvSpPr>
          <p:spPr bwMode="auto">
            <a:xfrm>
              <a:off x="4774" y="1775"/>
              <a:ext cx="92" cy="234"/>
            </a:xfrm>
            <a:custGeom>
              <a:avLst/>
              <a:gdLst>
                <a:gd name="T0" fmla="*/ 9 w 96"/>
                <a:gd name="T1" fmla="*/ 0 h 244"/>
                <a:gd name="T2" fmla="*/ 34 w 96"/>
                <a:gd name="T3" fmla="*/ 150 h 244"/>
                <a:gd name="T4" fmla="*/ 42 w 96"/>
                <a:gd name="T5" fmla="*/ 244 h 244"/>
                <a:gd name="T6" fmla="*/ 69 w 96"/>
                <a:gd name="T7" fmla="*/ 131 h 244"/>
                <a:gd name="T8" fmla="*/ 9 w 96"/>
                <a:gd name="T9" fmla="*/ 0 h 244"/>
              </a:gdLst>
              <a:ahLst/>
              <a:cxnLst>
                <a:cxn ang="0">
                  <a:pos x="T0" y="T1"/>
                </a:cxn>
                <a:cxn ang="0">
                  <a:pos x="T2" y="T3"/>
                </a:cxn>
                <a:cxn ang="0">
                  <a:pos x="T4" y="T5"/>
                </a:cxn>
                <a:cxn ang="0">
                  <a:pos x="T6" y="T7"/>
                </a:cxn>
                <a:cxn ang="0">
                  <a:pos x="T8" y="T9"/>
                </a:cxn>
              </a:cxnLst>
              <a:rect l="0" t="0" r="r" b="b"/>
              <a:pathLst>
                <a:path w="96" h="244">
                  <a:moveTo>
                    <a:pt x="9" y="0"/>
                  </a:moveTo>
                  <a:cubicBezTo>
                    <a:pt x="9" y="0"/>
                    <a:pt x="0" y="95"/>
                    <a:pt x="34" y="150"/>
                  </a:cubicBezTo>
                  <a:cubicBezTo>
                    <a:pt x="68" y="206"/>
                    <a:pt x="42" y="244"/>
                    <a:pt x="42" y="244"/>
                  </a:cubicBezTo>
                  <a:cubicBezTo>
                    <a:pt x="42" y="244"/>
                    <a:pt x="96" y="171"/>
                    <a:pt x="69" y="131"/>
                  </a:cubicBezTo>
                  <a:cubicBezTo>
                    <a:pt x="42" y="92"/>
                    <a:pt x="0" y="24"/>
                    <a:pt x="9" y="0"/>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12"/>
            <p:cNvSpPr>
              <a:spLocks/>
            </p:cNvSpPr>
            <p:nvPr/>
          </p:nvSpPr>
          <p:spPr bwMode="auto">
            <a:xfrm>
              <a:off x="4828" y="1560"/>
              <a:ext cx="92" cy="332"/>
            </a:xfrm>
            <a:custGeom>
              <a:avLst/>
              <a:gdLst>
                <a:gd name="T0" fmla="*/ 36 w 95"/>
                <a:gd name="T1" fmla="*/ 0 h 347"/>
                <a:gd name="T2" fmla="*/ 19 w 95"/>
                <a:gd name="T3" fmla="*/ 200 h 347"/>
                <a:gd name="T4" fmla="*/ 25 w 95"/>
                <a:gd name="T5" fmla="*/ 347 h 347"/>
                <a:gd name="T6" fmla="*/ 82 w 95"/>
                <a:gd name="T7" fmla="*/ 200 h 347"/>
                <a:gd name="T8" fmla="*/ 36 w 95"/>
                <a:gd name="T9" fmla="*/ 0 h 347"/>
              </a:gdLst>
              <a:ahLst/>
              <a:cxnLst>
                <a:cxn ang="0">
                  <a:pos x="T0" y="T1"/>
                </a:cxn>
                <a:cxn ang="0">
                  <a:pos x="T2" y="T3"/>
                </a:cxn>
                <a:cxn ang="0">
                  <a:pos x="T4" y="T5"/>
                </a:cxn>
                <a:cxn ang="0">
                  <a:pos x="T6" y="T7"/>
                </a:cxn>
                <a:cxn ang="0">
                  <a:pos x="T8" y="T9"/>
                </a:cxn>
              </a:cxnLst>
              <a:rect l="0" t="0" r="r" b="b"/>
              <a:pathLst>
                <a:path w="95" h="347">
                  <a:moveTo>
                    <a:pt x="36" y="0"/>
                  </a:moveTo>
                  <a:cubicBezTo>
                    <a:pt x="36" y="0"/>
                    <a:pt x="0" y="74"/>
                    <a:pt x="19" y="200"/>
                  </a:cubicBezTo>
                  <a:cubicBezTo>
                    <a:pt x="38" y="326"/>
                    <a:pt x="25" y="347"/>
                    <a:pt x="25" y="347"/>
                  </a:cubicBezTo>
                  <a:cubicBezTo>
                    <a:pt x="25" y="347"/>
                    <a:pt x="95" y="256"/>
                    <a:pt x="82" y="200"/>
                  </a:cubicBezTo>
                  <a:cubicBezTo>
                    <a:pt x="68" y="144"/>
                    <a:pt x="0" y="37"/>
                    <a:pt x="36" y="0"/>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13"/>
            <p:cNvSpPr>
              <a:spLocks/>
            </p:cNvSpPr>
            <p:nvPr/>
          </p:nvSpPr>
          <p:spPr bwMode="auto">
            <a:xfrm>
              <a:off x="4935" y="1682"/>
              <a:ext cx="102" cy="374"/>
            </a:xfrm>
            <a:custGeom>
              <a:avLst/>
              <a:gdLst>
                <a:gd name="T0" fmla="*/ 17 w 106"/>
                <a:gd name="T1" fmla="*/ 0 h 391"/>
                <a:gd name="T2" fmla="*/ 34 w 106"/>
                <a:gd name="T3" fmla="*/ 207 h 391"/>
                <a:gd name="T4" fmla="*/ 57 w 106"/>
                <a:gd name="T5" fmla="*/ 391 h 391"/>
                <a:gd name="T6" fmla="*/ 71 w 106"/>
                <a:gd name="T7" fmla="*/ 195 h 391"/>
                <a:gd name="T8" fmla="*/ 17 w 106"/>
                <a:gd name="T9" fmla="*/ 0 h 391"/>
              </a:gdLst>
              <a:ahLst/>
              <a:cxnLst>
                <a:cxn ang="0">
                  <a:pos x="T0" y="T1"/>
                </a:cxn>
                <a:cxn ang="0">
                  <a:pos x="T2" y="T3"/>
                </a:cxn>
                <a:cxn ang="0">
                  <a:pos x="T4" y="T5"/>
                </a:cxn>
                <a:cxn ang="0">
                  <a:pos x="T6" y="T7"/>
                </a:cxn>
                <a:cxn ang="0">
                  <a:pos x="T8" y="T9"/>
                </a:cxn>
              </a:cxnLst>
              <a:rect l="0" t="0" r="r" b="b"/>
              <a:pathLst>
                <a:path w="106" h="391">
                  <a:moveTo>
                    <a:pt x="17" y="0"/>
                  </a:moveTo>
                  <a:cubicBezTo>
                    <a:pt x="17" y="0"/>
                    <a:pt x="68" y="113"/>
                    <a:pt x="34" y="207"/>
                  </a:cubicBezTo>
                  <a:cubicBezTo>
                    <a:pt x="0" y="301"/>
                    <a:pt x="57" y="391"/>
                    <a:pt x="57" y="391"/>
                  </a:cubicBezTo>
                  <a:cubicBezTo>
                    <a:pt x="57" y="391"/>
                    <a:pt x="35" y="275"/>
                    <a:pt x="71" y="195"/>
                  </a:cubicBezTo>
                  <a:cubicBezTo>
                    <a:pt x="106" y="116"/>
                    <a:pt x="17" y="0"/>
                    <a:pt x="17" y="0"/>
                  </a:cubicBezTo>
                  <a:close/>
                </a:path>
              </a:pathLst>
            </a:custGeom>
            <a:solidFill>
              <a:schemeClr val="accent6"/>
            </a:solidFill>
            <a:ln w="63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8" name="グループ化 160" title="Graphic of scales">
            <a:extLst>
              <a:ext uri="{FF2B5EF4-FFF2-40B4-BE49-F238E27FC236}">
                <a16:creationId xmlns:a16="http://schemas.microsoft.com/office/drawing/2014/main" id="{C9959306-1C35-4184-9A94-11F41B7190DD}"/>
              </a:ext>
            </a:extLst>
          </p:cNvPr>
          <p:cNvGrpSpPr/>
          <p:nvPr/>
        </p:nvGrpSpPr>
        <p:grpSpPr>
          <a:xfrm>
            <a:off x="5047803" y="4259838"/>
            <a:ext cx="1797345" cy="1689442"/>
            <a:chOff x="5468938" y="3879850"/>
            <a:chExt cx="2122487" cy="2024063"/>
          </a:xfrm>
          <a:solidFill>
            <a:schemeClr val="accent6"/>
          </a:solidFill>
        </p:grpSpPr>
        <p:sp>
          <p:nvSpPr>
            <p:cNvPr id="19" name="Oval 113">
              <a:extLst>
                <a:ext uri="{FF2B5EF4-FFF2-40B4-BE49-F238E27FC236}">
                  <a16:creationId xmlns:a16="http://schemas.microsoft.com/office/drawing/2014/main" id="{E67B33BC-433C-4966-AFED-4A8FD16258AD}"/>
                </a:ext>
              </a:extLst>
            </p:cNvPr>
            <p:cNvSpPr>
              <a:spLocks noChangeArrowheads="1"/>
            </p:cNvSpPr>
            <p:nvPr/>
          </p:nvSpPr>
          <p:spPr bwMode="auto">
            <a:xfrm>
              <a:off x="6413500" y="3879850"/>
              <a:ext cx="233362" cy="247650"/>
            </a:xfrm>
            <a:prstGeom prst="ellipse">
              <a:avLst/>
            </a:pr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Rectangle 114">
              <a:extLst>
                <a:ext uri="{FF2B5EF4-FFF2-40B4-BE49-F238E27FC236}">
                  <a16:creationId xmlns:a16="http://schemas.microsoft.com/office/drawing/2014/main" id="{2E96C00B-2600-4B5F-B539-B96444FC1F39}"/>
                </a:ext>
              </a:extLst>
            </p:cNvPr>
            <p:cNvSpPr>
              <a:spLocks noChangeArrowheads="1"/>
            </p:cNvSpPr>
            <p:nvPr/>
          </p:nvSpPr>
          <p:spPr bwMode="auto">
            <a:xfrm>
              <a:off x="6530975" y="4003675"/>
              <a:ext cx="15875" cy="1566863"/>
            </a:xfrm>
            <a:prstGeom prst="rect">
              <a:avLst/>
            </a:prstGeom>
            <a:grp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15">
              <a:extLst>
                <a:ext uri="{FF2B5EF4-FFF2-40B4-BE49-F238E27FC236}">
                  <a16:creationId xmlns:a16="http://schemas.microsoft.com/office/drawing/2014/main" id="{7C0832F9-34F9-4681-AF80-36775085DBF5}"/>
                </a:ext>
              </a:extLst>
            </p:cNvPr>
            <p:cNvSpPr>
              <a:spLocks/>
            </p:cNvSpPr>
            <p:nvPr/>
          </p:nvSpPr>
          <p:spPr bwMode="auto">
            <a:xfrm>
              <a:off x="5788025" y="4230688"/>
              <a:ext cx="742950" cy="277813"/>
            </a:xfrm>
            <a:custGeom>
              <a:avLst/>
              <a:gdLst>
                <a:gd name="T0" fmla="*/ 0 w 216"/>
                <a:gd name="T1" fmla="*/ 30 h 81"/>
                <a:gd name="T2" fmla="*/ 3 w 216"/>
                <a:gd name="T3" fmla="*/ 32 h 81"/>
                <a:gd name="T4" fmla="*/ 102 w 216"/>
                <a:gd name="T5" fmla="*/ 11 h 81"/>
                <a:gd name="T6" fmla="*/ 158 w 216"/>
                <a:gd name="T7" fmla="*/ 11 h 81"/>
                <a:gd name="T8" fmla="*/ 216 w 216"/>
                <a:gd name="T9" fmla="*/ 30 h 81"/>
                <a:gd name="T10" fmla="*/ 216 w 216"/>
                <a:gd name="T11" fmla="*/ 79 h 81"/>
                <a:gd name="T12" fmla="*/ 160 w 216"/>
                <a:gd name="T13" fmla="*/ 55 h 81"/>
                <a:gd name="T14" fmla="*/ 108 w 216"/>
                <a:gd name="T15" fmla="*/ 50 h 81"/>
                <a:gd name="T16" fmla="*/ 49 w 216"/>
                <a:gd name="T17" fmla="*/ 76 h 81"/>
                <a:gd name="T18" fmla="*/ 1 w 216"/>
                <a:gd name="T19"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81">
                  <a:moveTo>
                    <a:pt x="0" y="30"/>
                  </a:moveTo>
                  <a:cubicBezTo>
                    <a:pt x="0" y="30"/>
                    <a:pt x="1" y="31"/>
                    <a:pt x="3" y="32"/>
                  </a:cubicBezTo>
                  <a:cubicBezTo>
                    <a:pt x="12" y="43"/>
                    <a:pt x="53" y="81"/>
                    <a:pt x="102" y="11"/>
                  </a:cubicBezTo>
                  <a:cubicBezTo>
                    <a:pt x="102" y="11"/>
                    <a:pt x="122" y="0"/>
                    <a:pt x="158" y="11"/>
                  </a:cubicBezTo>
                  <a:cubicBezTo>
                    <a:pt x="194" y="22"/>
                    <a:pt x="216" y="30"/>
                    <a:pt x="216" y="30"/>
                  </a:cubicBezTo>
                  <a:cubicBezTo>
                    <a:pt x="216" y="79"/>
                    <a:pt x="216" y="79"/>
                    <a:pt x="216" y="79"/>
                  </a:cubicBezTo>
                  <a:cubicBezTo>
                    <a:pt x="216" y="79"/>
                    <a:pt x="187" y="79"/>
                    <a:pt x="160" y="55"/>
                  </a:cubicBezTo>
                  <a:cubicBezTo>
                    <a:pt x="133" y="31"/>
                    <a:pt x="112" y="50"/>
                    <a:pt x="108" y="50"/>
                  </a:cubicBezTo>
                  <a:cubicBezTo>
                    <a:pt x="104" y="50"/>
                    <a:pt x="75" y="79"/>
                    <a:pt x="49" y="76"/>
                  </a:cubicBezTo>
                  <a:cubicBezTo>
                    <a:pt x="23" y="72"/>
                    <a:pt x="14" y="72"/>
                    <a:pt x="1" y="31"/>
                  </a:cubicBezTo>
                </a:path>
              </a:pathLst>
            </a:custGeom>
            <a:grpFill/>
            <a:ln w="1428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116">
              <a:extLst>
                <a:ext uri="{FF2B5EF4-FFF2-40B4-BE49-F238E27FC236}">
                  <a16:creationId xmlns:a16="http://schemas.microsoft.com/office/drawing/2014/main" id="{7FEC54B1-A6A9-4AF9-82F4-16F4B7CC91FD}"/>
                </a:ext>
              </a:extLst>
            </p:cNvPr>
            <p:cNvSpPr>
              <a:spLocks/>
            </p:cNvSpPr>
            <p:nvPr/>
          </p:nvSpPr>
          <p:spPr bwMode="auto">
            <a:xfrm>
              <a:off x="5788025" y="4230688"/>
              <a:ext cx="742950" cy="277813"/>
            </a:xfrm>
            <a:custGeom>
              <a:avLst/>
              <a:gdLst>
                <a:gd name="T0" fmla="*/ 0 w 216"/>
                <a:gd name="T1" fmla="*/ 30 h 81"/>
                <a:gd name="T2" fmla="*/ 3 w 216"/>
                <a:gd name="T3" fmla="*/ 32 h 81"/>
                <a:gd name="T4" fmla="*/ 102 w 216"/>
                <a:gd name="T5" fmla="*/ 11 h 81"/>
                <a:gd name="T6" fmla="*/ 158 w 216"/>
                <a:gd name="T7" fmla="*/ 11 h 81"/>
                <a:gd name="T8" fmla="*/ 216 w 216"/>
                <a:gd name="T9" fmla="*/ 30 h 81"/>
                <a:gd name="T10" fmla="*/ 216 w 216"/>
                <a:gd name="T11" fmla="*/ 79 h 81"/>
                <a:gd name="T12" fmla="*/ 160 w 216"/>
                <a:gd name="T13" fmla="*/ 55 h 81"/>
                <a:gd name="T14" fmla="*/ 108 w 216"/>
                <a:gd name="T15" fmla="*/ 50 h 81"/>
                <a:gd name="T16" fmla="*/ 49 w 216"/>
                <a:gd name="T17" fmla="*/ 76 h 81"/>
                <a:gd name="T18" fmla="*/ 1 w 216"/>
                <a:gd name="T19"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81">
                  <a:moveTo>
                    <a:pt x="0" y="30"/>
                  </a:moveTo>
                  <a:cubicBezTo>
                    <a:pt x="0" y="30"/>
                    <a:pt x="1" y="31"/>
                    <a:pt x="3" y="32"/>
                  </a:cubicBezTo>
                  <a:cubicBezTo>
                    <a:pt x="12" y="43"/>
                    <a:pt x="53" y="81"/>
                    <a:pt x="102" y="11"/>
                  </a:cubicBezTo>
                  <a:cubicBezTo>
                    <a:pt x="102" y="11"/>
                    <a:pt x="122" y="0"/>
                    <a:pt x="158" y="11"/>
                  </a:cubicBezTo>
                  <a:cubicBezTo>
                    <a:pt x="194" y="22"/>
                    <a:pt x="216" y="30"/>
                    <a:pt x="216" y="30"/>
                  </a:cubicBezTo>
                  <a:cubicBezTo>
                    <a:pt x="216" y="79"/>
                    <a:pt x="216" y="79"/>
                    <a:pt x="216" y="79"/>
                  </a:cubicBezTo>
                  <a:cubicBezTo>
                    <a:pt x="216" y="79"/>
                    <a:pt x="187" y="79"/>
                    <a:pt x="160" y="55"/>
                  </a:cubicBezTo>
                  <a:cubicBezTo>
                    <a:pt x="133" y="31"/>
                    <a:pt x="112" y="50"/>
                    <a:pt x="108" y="50"/>
                  </a:cubicBezTo>
                  <a:cubicBezTo>
                    <a:pt x="104" y="50"/>
                    <a:pt x="75" y="79"/>
                    <a:pt x="49" y="76"/>
                  </a:cubicBezTo>
                  <a:cubicBezTo>
                    <a:pt x="23" y="72"/>
                    <a:pt x="14" y="72"/>
                    <a:pt x="1" y="31"/>
                  </a:cubicBezTo>
                </a:path>
              </a:pathLst>
            </a:custGeom>
            <a:grpFill/>
            <a:ln w="1428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17">
              <a:extLst>
                <a:ext uri="{FF2B5EF4-FFF2-40B4-BE49-F238E27FC236}">
                  <a16:creationId xmlns:a16="http://schemas.microsoft.com/office/drawing/2014/main" id="{5D605F80-3767-43C2-B944-046B445E16F1}"/>
                </a:ext>
              </a:extLst>
            </p:cNvPr>
            <p:cNvSpPr>
              <a:spLocks/>
            </p:cNvSpPr>
            <p:nvPr/>
          </p:nvSpPr>
          <p:spPr bwMode="auto">
            <a:xfrm>
              <a:off x="6546850" y="4240213"/>
              <a:ext cx="742950" cy="274638"/>
            </a:xfrm>
            <a:custGeom>
              <a:avLst/>
              <a:gdLst>
                <a:gd name="T0" fmla="*/ 216 w 216"/>
                <a:gd name="T1" fmla="*/ 29 h 80"/>
                <a:gd name="T2" fmla="*/ 214 w 216"/>
                <a:gd name="T3" fmla="*/ 32 h 80"/>
                <a:gd name="T4" fmla="*/ 114 w 216"/>
                <a:gd name="T5" fmla="*/ 11 h 80"/>
                <a:gd name="T6" fmla="*/ 58 w 216"/>
                <a:gd name="T7" fmla="*/ 11 h 80"/>
                <a:gd name="T8" fmla="*/ 0 w 216"/>
                <a:gd name="T9" fmla="*/ 29 h 80"/>
                <a:gd name="T10" fmla="*/ 0 w 216"/>
                <a:gd name="T11" fmla="*/ 79 h 80"/>
                <a:gd name="T12" fmla="*/ 56 w 216"/>
                <a:gd name="T13" fmla="*/ 55 h 80"/>
                <a:gd name="T14" fmla="*/ 108 w 216"/>
                <a:gd name="T15" fmla="*/ 49 h 80"/>
                <a:gd name="T16" fmla="*/ 167 w 216"/>
                <a:gd name="T17" fmla="*/ 75 h 80"/>
                <a:gd name="T18" fmla="*/ 215 w 216"/>
                <a:gd name="T19"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80">
                  <a:moveTo>
                    <a:pt x="216" y="29"/>
                  </a:moveTo>
                  <a:cubicBezTo>
                    <a:pt x="216" y="29"/>
                    <a:pt x="215" y="30"/>
                    <a:pt x="214" y="32"/>
                  </a:cubicBezTo>
                  <a:cubicBezTo>
                    <a:pt x="204" y="43"/>
                    <a:pt x="164" y="80"/>
                    <a:pt x="114" y="11"/>
                  </a:cubicBezTo>
                  <a:cubicBezTo>
                    <a:pt x="114" y="11"/>
                    <a:pt x="94" y="0"/>
                    <a:pt x="58" y="11"/>
                  </a:cubicBezTo>
                  <a:cubicBezTo>
                    <a:pt x="22" y="22"/>
                    <a:pt x="0" y="29"/>
                    <a:pt x="0" y="29"/>
                  </a:cubicBezTo>
                  <a:cubicBezTo>
                    <a:pt x="0" y="79"/>
                    <a:pt x="0" y="79"/>
                    <a:pt x="0" y="79"/>
                  </a:cubicBezTo>
                  <a:cubicBezTo>
                    <a:pt x="0" y="79"/>
                    <a:pt x="29" y="79"/>
                    <a:pt x="56" y="55"/>
                  </a:cubicBezTo>
                  <a:cubicBezTo>
                    <a:pt x="84" y="31"/>
                    <a:pt x="104" y="49"/>
                    <a:pt x="108" y="49"/>
                  </a:cubicBezTo>
                  <a:cubicBezTo>
                    <a:pt x="112" y="49"/>
                    <a:pt x="141" y="78"/>
                    <a:pt x="167" y="75"/>
                  </a:cubicBezTo>
                  <a:cubicBezTo>
                    <a:pt x="193" y="72"/>
                    <a:pt x="203" y="71"/>
                    <a:pt x="215" y="30"/>
                  </a:cubicBezTo>
                </a:path>
              </a:pathLst>
            </a:custGeom>
            <a:grpFill/>
            <a:ln w="1428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18">
              <a:extLst>
                <a:ext uri="{FF2B5EF4-FFF2-40B4-BE49-F238E27FC236}">
                  <a16:creationId xmlns:a16="http://schemas.microsoft.com/office/drawing/2014/main" id="{632D684D-E860-4759-AD7C-E231F266D329}"/>
                </a:ext>
              </a:extLst>
            </p:cNvPr>
            <p:cNvSpPr>
              <a:spLocks/>
            </p:cNvSpPr>
            <p:nvPr/>
          </p:nvSpPr>
          <p:spPr bwMode="auto">
            <a:xfrm>
              <a:off x="6546850" y="4240213"/>
              <a:ext cx="742950" cy="274638"/>
            </a:xfrm>
            <a:custGeom>
              <a:avLst/>
              <a:gdLst>
                <a:gd name="T0" fmla="*/ 216 w 216"/>
                <a:gd name="T1" fmla="*/ 29 h 80"/>
                <a:gd name="T2" fmla="*/ 214 w 216"/>
                <a:gd name="T3" fmla="*/ 32 h 80"/>
                <a:gd name="T4" fmla="*/ 114 w 216"/>
                <a:gd name="T5" fmla="*/ 11 h 80"/>
                <a:gd name="T6" fmla="*/ 58 w 216"/>
                <a:gd name="T7" fmla="*/ 11 h 80"/>
                <a:gd name="T8" fmla="*/ 0 w 216"/>
                <a:gd name="T9" fmla="*/ 29 h 80"/>
                <a:gd name="T10" fmla="*/ 0 w 216"/>
                <a:gd name="T11" fmla="*/ 79 h 80"/>
                <a:gd name="T12" fmla="*/ 56 w 216"/>
                <a:gd name="T13" fmla="*/ 55 h 80"/>
                <a:gd name="T14" fmla="*/ 108 w 216"/>
                <a:gd name="T15" fmla="*/ 49 h 80"/>
                <a:gd name="T16" fmla="*/ 167 w 216"/>
                <a:gd name="T17" fmla="*/ 75 h 80"/>
                <a:gd name="T18" fmla="*/ 215 w 216"/>
                <a:gd name="T19"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80">
                  <a:moveTo>
                    <a:pt x="216" y="29"/>
                  </a:moveTo>
                  <a:cubicBezTo>
                    <a:pt x="216" y="29"/>
                    <a:pt x="215" y="30"/>
                    <a:pt x="214" y="32"/>
                  </a:cubicBezTo>
                  <a:cubicBezTo>
                    <a:pt x="204" y="43"/>
                    <a:pt x="164" y="80"/>
                    <a:pt x="114" y="11"/>
                  </a:cubicBezTo>
                  <a:cubicBezTo>
                    <a:pt x="114" y="11"/>
                    <a:pt x="94" y="0"/>
                    <a:pt x="58" y="11"/>
                  </a:cubicBezTo>
                  <a:cubicBezTo>
                    <a:pt x="22" y="22"/>
                    <a:pt x="0" y="29"/>
                    <a:pt x="0" y="29"/>
                  </a:cubicBezTo>
                  <a:cubicBezTo>
                    <a:pt x="0" y="79"/>
                    <a:pt x="0" y="79"/>
                    <a:pt x="0" y="79"/>
                  </a:cubicBezTo>
                  <a:cubicBezTo>
                    <a:pt x="0" y="79"/>
                    <a:pt x="29" y="79"/>
                    <a:pt x="56" y="55"/>
                  </a:cubicBezTo>
                  <a:cubicBezTo>
                    <a:pt x="84" y="31"/>
                    <a:pt x="104" y="49"/>
                    <a:pt x="108" y="49"/>
                  </a:cubicBezTo>
                  <a:cubicBezTo>
                    <a:pt x="112" y="49"/>
                    <a:pt x="141" y="78"/>
                    <a:pt x="167" y="75"/>
                  </a:cubicBezTo>
                  <a:cubicBezTo>
                    <a:pt x="193" y="72"/>
                    <a:pt x="203" y="71"/>
                    <a:pt x="215" y="30"/>
                  </a:cubicBezTo>
                </a:path>
              </a:pathLst>
            </a:custGeom>
            <a:grpFill/>
            <a:ln w="1428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19">
              <a:extLst>
                <a:ext uri="{FF2B5EF4-FFF2-40B4-BE49-F238E27FC236}">
                  <a16:creationId xmlns:a16="http://schemas.microsoft.com/office/drawing/2014/main" id="{B0DFFF42-EE37-4728-9159-59FF2C66AE73}"/>
                </a:ext>
              </a:extLst>
            </p:cNvPr>
            <p:cNvSpPr>
              <a:spLocks/>
            </p:cNvSpPr>
            <p:nvPr/>
          </p:nvSpPr>
          <p:spPr bwMode="auto">
            <a:xfrm>
              <a:off x="6434138" y="4918075"/>
              <a:ext cx="96837" cy="628650"/>
            </a:xfrm>
            <a:custGeom>
              <a:avLst/>
              <a:gdLst>
                <a:gd name="T0" fmla="*/ 61 w 61"/>
                <a:gd name="T1" fmla="*/ 0 h 396"/>
                <a:gd name="T2" fmla="*/ 0 w 61"/>
                <a:gd name="T3" fmla="*/ 89 h 396"/>
                <a:gd name="T4" fmla="*/ 0 w 61"/>
                <a:gd name="T5" fmla="*/ 392 h 396"/>
                <a:gd name="T6" fmla="*/ 61 w 61"/>
                <a:gd name="T7" fmla="*/ 396 h 396"/>
                <a:gd name="T8" fmla="*/ 61 w 61"/>
                <a:gd name="T9" fmla="*/ 0 h 396"/>
              </a:gdLst>
              <a:ahLst/>
              <a:cxnLst>
                <a:cxn ang="0">
                  <a:pos x="T0" y="T1"/>
                </a:cxn>
                <a:cxn ang="0">
                  <a:pos x="T2" y="T3"/>
                </a:cxn>
                <a:cxn ang="0">
                  <a:pos x="T4" y="T5"/>
                </a:cxn>
                <a:cxn ang="0">
                  <a:pos x="T6" y="T7"/>
                </a:cxn>
                <a:cxn ang="0">
                  <a:pos x="T8" y="T9"/>
                </a:cxn>
              </a:cxnLst>
              <a:rect l="0" t="0" r="r" b="b"/>
              <a:pathLst>
                <a:path w="61" h="396">
                  <a:moveTo>
                    <a:pt x="61" y="0"/>
                  </a:moveTo>
                  <a:lnTo>
                    <a:pt x="0" y="89"/>
                  </a:lnTo>
                  <a:lnTo>
                    <a:pt x="0" y="392"/>
                  </a:lnTo>
                  <a:lnTo>
                    <a:pt x="61" y="396"/>
                  </a:lnTo>
                  <a:lnTo>
                    <a:pt x="61" y="0"/>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20">
              <a:extLst>
                <a:ext uri="{FF2B5EF4-FFF2-40B4-BE49-F238E27FC236}">
                  <a16:creationId xmlns:a16="http://schemas.microsoft.com/office/drawing/2014/main" id="{8EA99945-6DF5-49E5-AB37-33F9BC348FB3}"/>
                </a:ext>
              </a:extLst>
            </p:cNvPr>
            <p:cNvSpPr>
              <a:spLocks/>
            </p:cNvSpPr>
            <p:nvPr/>
          </p:nvSpPr>
          <p:spPr bwMode="auto">
            <a:xfrm>
              <a:off x="6546850" y="4918075"/>
              <a:ext cx="96837" cy="628650"/>
            </a:xfrm>
            <a:custGeom>
              <a:avLst/>
              <a:gdLst>
                <a:gd name="T0" fmla="*/ 0 w 61"/>
                <a:gd name="T1" fmla="*/ 0 h 396"/>
                <a:gd name="T2" fmla="*/ 61 w 61"/>
                <a:gd name="T3" fmla="*/ 89 h 396"/>
                <a:gd name="T4" fmla="*/ 61 w 61"/>
                <a:gd name="T5" fmla="*/ 392 h 396"/>
                <a:gd name="T6" fmla="*/ 0 w 61"/>
                <a:gd name="T7" fmla="*/ 396 h 396"/>
                <a:gd name="T8" fmla="*/ 0 w 61"/>
                <a:gd name="T9" fmla="*/ 0 h 396"/>
              </a:gdLst>
              <a:ahLst/>
              <a:cxnLst>
                <a:cxn ang="0">
                  <a:pos x="T0" y="T1"/>
                </a:cxn>
                <a:cxn ang="0">
                  <a:pos x="T2" y="T3"/>
                </a:cxn>
                <a:cxn ang="0">
                  <a:pos x="T4" y="T5"/>
                </a:cxn>
                <a:cxn ang="0">
                  <a:pos x="T6" y="T7"/>
                </a:cxn>
                <a:cxn ang="0">
                  <a:pos x="T8" y="T9"/>
                </a:cxn>
              </a:cxnLst>
              <a:rect l="0" t="0" r="r" b="b"/>
              <a:pathLst>
                <a:path w="61" h="396">
                  <a:moveTo>
                    <a:pt x="0" y="0"/>
                  </a:moveTo>
                  <a:lnTo>
                    <a:pt x="61" y="89"/>
                  </a:lnTo>
                  <a:lnTo>
                    <a:pt x="61" y="392"/>
                  </a:lnTo>
                  <a:lnTo>
                    <a:pt x="0" y="396"/>
                  </a:lnTo>
                  <a:lnTo>
                    <a:pt x="0" y="0"/>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Rectangle 121">
              <a:extLst>
                <a:ext uri="{FF2B5EF4-FFF2-40B4-BE49-F238E27FC236}">
                  <a16:creationId xmlns:a16="http://schemas.microsoft.com/office/drawing/2014/main" id="{1A7647C1-C23B-48B6-AF1E-A2F79D6B7CC6}"/>
                </a:ext>
              </a:extLst>
            </p:cNvPr>
            <p:cNvSpPr>
              <a:spLocks noChangeArrowheads="1"/>
            </p:cNvSpPr>
            <p:nvPr/>
          </p:nvSpPr>
          <p:spPr bwMode="auto">
            <a:xfrm>
              <a:off x="6248400" y="5532438"/>
              <a:ext cx="569912" cy="138113"/>
            </a:xfrm>
            <a:prstGeom prst="rect">
              <a:avLst/>
            </a:prstGeom>
            <a:grp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122">
              <a:extLst>
                <a:ext uri="{FF2B5EF4-FFF2-40B4-BE49-F238E27FC236}">
                  <a16:creationId xmlns:a16="http://schemas.microsoft.com/office/drawing/2014/main" id="{DD4E7912-FDDA-481A-86DD-93DD9EF13EC0}"/>
                </a:ext>
              </a:extLst>
            </p:cNvPr>
            <p:cNvSpPr>
              <a:spLocks/>
            </p:cNvSpPr>
            <p:nvPr/>
          </p:nvSpPr>
          <p:spPr bwMode="auto">
            <a:xfrm>
              <a:off x="6094413" y="5635625"/>
              <a:ext cx="923925" cy="268288"/>
            </a:xfrm>
            <a:custGeom>
              <a:avLst/>
              <a:gdLst>
                <a:gd name="T0" fmla="*/ 97 w 582"/>
                <a:gd name="T1" fmla="*/ 7 h 169"/>
                <a:gd name="T2" fmla="*/ 0 w 582"/>
                <a:gd name="T3" fmla="*/ 163 h 169"/>
                <a:gd name="T4" fmla="*/ 582 w 582"/>
                <a:gd name="T5" fmla="*/ 169 h 169"/>
                <a:gd name="T6" fmla="*/ 446 w 582"/>
                <a:gd name="T7" fmla="*/ 0 h 169"/>
                <a:gd name="T8" fmla="*/ 97 w 582"/>
                <a:gd name="T9" fmla="*/ 7 h 169"/>
              </a:gdLst>
              <a:ahLst/>
              <a:cxnLst>
                <a:cxn ang="0">
                  <a:pos x="T0" y="T1"/>
                </a:cxn>
                <a:cxn ang="0">
                  <a:pos x="T2" y="T3"/>
                </a:cxn>
                <a:cxn ang="0">
                  <a:pos x="T4" y="T5"/>
                </a:cxn>
                <a:cxn ang="0">
                  <a:pos x="T6" y="T7"/>
                </a:cxn>
                <a:cxn ang="0">
                  <a:pos x="T8" y="T9"/>
                </a:cxn>
              </a:cxnLst>
              <a:rect l="0" t="0" r="r" b="b"/>
              <a:pathLst>
                <a:path w="582" h="169">
                  <a:moveTo>
                    <a:pt x="97" y="7"/>
                  </a:moveTo>
                  <a:lnTo>
                    <a:pt x="0" y="163"/>
                  </a:lnTo>
                  <a:lnTo>
                    <a:pt x="582" y="169"/>
                  </a:lnTo>
                  <a:lnTo>
                    <a:pt x="446" y="0"/>
                  </a:lnTo>
                  <a:lnTo>
                    <a:pt x="97" y="7"/>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Rectangle 123">
              <a:extLst>
                <a:ext uri="{FF2B5EF4-FFF2-40B4-BE49-F238E27FC236}">
                  <a16:creationId xmlns:a16="http://schemas.microsoft.com/office/drawing/2014/main" id="{C9D67664-F225-4FC9-BE6D-B46E7B47E097}"/>
                </a:ext>
              </a:extLst>
            </p:cNvPr>
            <p:cNvSpPr>
              <a:spLocks noChangeArrowheads="1"/>
            </p:cNvSpPr>
            <p:nvPr/>
          </p:nvSpPr>
          <p:spPr bwMode="auto">
            <a:xfrm>
              <a:off x="5878513" y="4378325"/>
              <a:ext cx="41275" cy="879475"/>
            </a:xfrm>
            <a:prstGeom prst="rect">
              <a:avLst/>
            </a:prstGeom>
            <a:grp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Rectangle 124">
              <a:extLst>
                <a:ext uri="{FF2B5EF4-FFF2-40B4-BE49-F238E27FC236}">
                  <a16:creationId xmlns:a16="http://schemas.microsoft.com/office/drawing/2014/main" id="{3E2C005B-1E39-4568-B317-C18B388133E8}"/>
                </a:ext>
              </a:extLst>
            </p:cNvPr>
            <p:cNvSpPr>
              <a:spLocks noChangeArrowheads="1"/>
            </p:cNvSpPr>
            <p:nvPr/>
          </p:nvSpPr>
          <p:spPr bwMode="auto">
            <a:xfrm>
              <a:off x="7148513" y="4360863"/>
              <a:ext cx="44450" cy="896938"/>
            </a:xfrm>
            <a:prstGeom prst="rect">
              <a:avLst/>
            </a:prstGeom>
            <a:grp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Rectangle 125">
              <a:extLst>
                <a:ext uri="{FF2B5EF4-FFF2-40B4-BE49-F238E27FC236}">
                  <a16:creationId xmlns:a16="http://schemas.microsoft.com/office/drawing/2014/main" id="{8E48FA57-E211-4663-911F-26FD6053E512}"/>
                </a:ext>
              </a:extLst>
            </p:cNvPr>
            <p:cNvSpPr>
              <a:spLocks noChangeArrowheads="1"/>
            </p:cNvSpPr>
            <p:nvPr/>
          </p:nvSpPr>
          <p:spPr bwMode="auto">
            <a:xfrm>
              <a:off x="5822950" y="4514850"/>
              <a:ext cx="153987" cy="46038"/>
            </a:xfrm>
            <a:prstGeom prst="rect">
              <a:avLst/>
            </a:prstGeom>
            <a:grp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Rectangle 126">
              <a:extLst>
                <a:ext uri="{FF2B5EF4-FFF2-40B4-BE49-F238E27FC236}">
                  <a16:creationId xmlns:a16="http://schemas.microsoft.com/office/drawing/2014/main" id="{FC5DBB75-4B96-4045-81A4-3ABBA016D9F3}"/>
                </a:ext>
              </a:extLst>
            </p:cNvPr>
            <p:cNvSpPr>
              <a:spLocks noChangeArrowheads="1"/>
            </p:cNvSpPr>
            <p:nvPr/>
          </p:nvSpPr>
          <p:spPr bwMode="auto">
            <a:xfrm>
              <a:off x="7107238" y="4519613"/>
              <a:ext cx="147637" cy="41275"/>
            </a:xfrm>
            <a:prstGeom prst="rect">
              <a:avLst/>
            </a:prstGeom>
            <a:grp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127">
              <a:extLst>
                <a:ext uri="{FF2B5EF4-FFF2-40B4-BE49-F238E27FC236}">
                  <a16:creationId xmlns:a16="http://schemas.microsoft.com/office/drawing/2014/main" id="{560A12E4-C88C-4FD5-8225-B3D145314BD3}"/>
                </a:ext>
              </a:extLst>
            </p:cNvPr>
            <p:cNvSpPr>
              <a:spLocks/>
            </p:cNvSpPr>
            <p:nvPr/>
          </p:nvSpPr>
          <p:spPr bwMode="auto">
            <a:xfrm>
              <a:off x="5586413" y="4514850"/>
              <a:ext cx="263525" cy="763588"/>
            </a:xfrm>
            <a:custGeom>
              <a:avLst/>
              <a:gdLst>
                <a:gd name="T0" fmla="*/ 17 w 166"/>
                <a:gd name="T1" fmla="*/ 481 h 481"/>
                <a:gd name="T2" fmla="*/ 0 w 166"/>
                <a:gd name="T3" fmla="*/ 475 h 481"/>
                <a:gd name="T4" fmla="*/ 149 w 166"/>
                <a:gd name="T5" fmla="*/ 0 h 481"/>
                <a:gd name="T6" fmla="*/ 166 w 166"/>
                <a:gd name="T7" fmla="*/ 5 h 481"/>
                <a:gd name="T8" fmla="*/ 17 w 166"/>
                <a:gd name="T9" fmla="*/ 481 h 481"/>
              </a:gdLst>
              <a:ahLst/>
              <a:cxnLst>
                <a:cxn ang="0">
                  <a:pos x="T0" y="T1"/>
                </a:cxn>
                <a:cxn ang="0">
                  <a:pos x="T2" y="T3"/>
                </a:cxn>
                <a:cxn ang="0">
                  <a:pos x="T4" y="T5"/>
                </a:cxn>
                <a:cxn ang="0">
                  <a:pos x="T6" y="T7"/>
                </a:cxn>
                <a:cxn ang="0">
                  <a:pos x="T8" y="T9"/>
                </a:cxn>
              </a:cxnLst>
              <a:rect l="0" t="0" r="r" b="b"/>
              <a:pathLst>
                <a:path w="166" h="481">
                  <a:moveTo>
                    <a:pt x="17" y="481"/>
                  </a:moveTo>
                  <a:lnTo>
                    <a:pt x="0" y="475"/>
                  </a:lnTo>
                  <a:lnTo>
                    <a:pt x="149" y="0"/>
                  </a:lnTo>
                  <a:lnTo>
                    <a:pt x="166" y="5"/>
                  </a:lnTo>
                  <a:lnTo>
                    <a:pt x="17" y="481"/>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128">
              <a:extLst>
                <a:ext uri="{FF2B5EF4-FFF2-40B4-BE49-F238E27FC236}">
                  <a16:creationId xmlns:a16="http://schemas.microsoft.com/office/drawing/2014/main" id="{0B0FCAB9-B97C-452B-912C-29F77015435F}"/>
                </a:ext>
              </a:extLst>
            </p:cNvPr>
            <p:cNvSpPr>
              <a:spLocks/>
            </p:cNvSpPr>
            <p:nvPr/>
          </p:nvSpPr>
          <p:spPr bwMode="auto">
            <a:xfrm>
              <a:off x="6870700" y="4514850"/>
              <a:ext cx="263525" cy="763588"/>
            </a:xfrm>
            <a:custGeom>
              <a:avLst/>
              <a:gdLst>
                <a:gd name="T0" fmla="*/ 17 w 166"/>
                <a:gd name="T1" fmla="*/ 481 h 481"/>
                <a:gd name="T2" fmla="*/ 0 w 166"/>
                <a:gd name="T3" fmla="*/ 475 h 481"/>
                <a:gd name="T4" fmla="*/ 149 w 166"/>
                <a:gd name="T5" fmla="*/ 0 h 481"/>
                <a:gd name="T6" fmla="*/ 166 w 166"/>
                <a:gd name="T7" fmla="*/ 5 h 481"/>
                <a:gd name="T8" fmla="*/ 17 w 166"/>
                <a:gd name="T9" fmla="*/ 481 h 481"/>
              </a:gdLst>
              <a:ahLst/>
              <a:cxnLst>
                <a:cxn ang="0">
                  <a:pos x="T0" y="T1"/>
                </a:cxn>
                <a:cxn ang="0">
                  <a:pos x="T2" y="T3"/>
                </a:cxn>
                <a:cxn ang="0">
                  <a:pos x="T4" y="T5"/>
                </a:cxn>
                <a:cxn ang="0">
                  <a:pos x="T6" y="T7"/>
                </a:cxn>
                <a:cxn ang="0">
                  <a:pos x="T8" y="T9"/>
                </a:cxn>
              </a:cxnLst>
              <a:rect l="0" t="0" r="r" b="b"/>
              <a:pathLst>
                <a:path w="166" h="481">
                  <a:moveTo>
                    <a:pt x="17" y="481"/>
                  </a:moveTo>
                  <a:lnTo>
                    <a:pt x="0" y="475"/>
                  </a:lnTo>
                  <a:lnTo>
                    <a:pt x="149" y="0"/>
                  </a:lnTo>
                  <a:lnTo>
                    <a:pt x="166" y="5"/>
                  </a:lnTo>
                  <a:lnTo>
                    <a:pt x="17" y="481"/>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129">
              <a:extLst>
                <a:ext uri="{FF2B5EF4-FFF2-40B4-BE49-F238E27FC236}">
                  <a16:creationId xmlns:a16="http://schemas.microsoft.com/office/drawing/2014/main" id="{242596F0-0B32-4181-96C9-C6E91C8C0874}"/>
                </a:ext>
              </a:extLst>
            </p:cNvPr>
            <p:cNvSpPr>
              <a:spLocks/>
            </p:cNvSpPr>
            <p:nvPr/>
          </p:nvSpPr>
          <p:spPr bwMode="auto">
            <a:xfrm>
              <a:off x="7227888" y="4514850"/>
              <a:ext cx="263525" cy="763588"/>
            </a:xfrm>
            <a:custGeom>
              <a:avLst/>
              <a:gdLst>
                <a:gd name="T0" fmla="*/ 17 w 166"/>
                <a:gd name="T1" fmla="*/ 0 h 481"/>
                <a:gd name="T2" fmla="*/ 0 w 166"/>
                <a:gd name="T3" fmla="*/ 5 h 481"/>
                <a:gd name="T4" fmla="*/ 149 w 166"/>
                <a:gd name="T5" fmla="*/ 481 h 481"/>
                <a:gd name="T6" fmla="*/ 166 w 166"/>
                <a:gd name="T7" fmla="*/ 475 h 481"/>
                <a:gd name="T8" fmla="*/ 17 w 166"/>
                <a:gd name="T9" fmla="*/ 0 h 481"/>
              </a:gdLst>
              <a:ahLst/>
              <a:cxnLst>
                <a:cxn ang="0">
                  <a:pos x="T0" y="T1"/>
                </a:cxn>
                <a:cxn ang="0">
                  <a:pos x="T2" y="T3"/>
                </a:cxn>
                <a:cxn ang="0">
                  <a:pos x="T4" y="T5"/>
                </a:cxn>
                <a:cxn ang="0">
                  <a:pos x="T6" y="T7"/>
                </a:cxn>
                <a:cxn ang="0">
                  <a:pos x="T8" y="T9"/>
                </a:cxn>
              </a:cxnLst>
              <a:rect l="0" t="0" r="r" b="b"/>
              <a:pathLst>
                <a:path w="166" h="481">
                  <a:moveTo>
                    <a:pt x="17" y="0"/>
                  </a:moveTo>
                  <a:lnTo>
                    <a:pt x="0" y="5"/>
                  </a:lnTo>
                  <a:lnTo>
                    <a:pt x="149" y="481"/>
                  </a:lnTo>
                  <a:lnTo>
                    <a:pt x="166" y="475"/>
                  </a:lnTo>
                  <a:lnTo>
                    <a:pt x="17" y="0"/>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130">
              <a:extLst>
                <a:ext uri="{FF2B5EF4-FFF2-40B4-BE49-F238E27FC236}">
                  <a16:creationId xmlns:a16="http://schemas.microsoft.com/office/drawing/2014/main" id="{A302823A-B8E2-45DC-8758-DBE88B773F69}"/>
                </a:ext>
              </a:extLst>
            </p:cNvPr>
            <p:cNvSpPr>
              <a:spLocks/>
            </p:cNvSpPr>
            <p:nvPr/>
          </p:nvSpPr>
          <p:spPr bwMode="auto">
            <a:xfrm>
              <a:off x="5943600" y="4514850"/>
              <a:ext cx="263525" cy="763588"/>
            </a:xfrm>
            <a:custGeom>
              <a:avLst/>
              <a:gdLst>
                <a:gd name="T0" fmla="*/ 17 w 166"/>
                <a:gd name="T1" fmla="*/ 0 h 481"/>
                <a:gd name="T2" fmla="*/ 0 w 166"/>
                <a:gd name="T3" fmla="*/ 5 h 481"/>
                <a:gd name="T4" fmla="*/ 149 w 166"/>
                <a:gd name="T5" fmla="*/ 481 h 481"/>
                <a:gd name="T6" fmla="*/ 166 w 166"/>
                <a:gd name="T7" fmla="*/ 475 h 481"/>
                <a:gd name="T8" fmla="*/ 17 w 166"/>
                <a:gd name="T9" fmla="*/ 0 h 481"/>
              </a:gdLst>
              <a:ahLst/>
              <a:cxnLst>
                <a:cxn ang="0">
                  <a:pos x="T0" y="T1"/>
                </a:cxn>
                <a:cxn ang="0">
                  <a:pos x="T2" y="T3"/>
                </a:cxn>
                <a:cxn ang="0">
                  <a:pos x="T4" y="T5"/>
                </a:cxn>
                <a:cxn ang="0">
                  <a:pos x="T6" y="T7"/>
                </a:cxn>
                <a:cxn ang="0">
                  <a:pos x="T8" y="T9"/>
                </a:cxn>
              </a:cxnLst>
              <a:rect l="0" t="0" r="r" b="b"/>
              <a:pathLst>
                <a:path w="166" h="481">
                  <a:moveTo>
                    <a:pt x="17" y="0"/>
                  </a:moveTo>
                  <a:lnTo>
                    <a:pt x="0" y="5"/>
                  </a:lnTo>
                  <a:lnTo>
                    <a:pt x="149" y="481"/>
                  </a:lnTo>
                  <a:lnTo>
                    <a:pt x="166" y="475"/>
                  </a:lnTo>
                  <a:lnTo>
                    <a:pt x="17" y="0"/>
                  </a:ln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131">
              <a:extLst>
                <a:ext uri="{FF2B5EF4-FFF2-40B4-BE49-F238E27FC236}">
                  <a16:creationId xmlns:a16="http://schemas.microsoft.com/office/drawing/2014/main" id="{6B37076A-9D0D-4658-A91E-4ED6F7E358FE}"/>
                </a:ext>
              </a:extLst>
            </p:cNvPr>
            <p:cNvSpPr>
              <a:spLocks/>
            </p:cNvSpPr>
            <p:nvPr/>
          </p:nvSpPr>
          <p:spPr bwMode="auto">
            <a:xfrm>
              <a:off x="5468938" y="5240338"/>
              <a:ext cx="835025" cy="185738"/>
            </a:xfrm>
            <a:custGeom>
              <a:avLst/>
              <a:gdLst>
                <a:gd name="T0" fmla="*/ 0 w 243"/>
                <a:gd name="T1" fmla="*/ 0 h 54"/>
                <a:gd name="T2" fmla="*/ 243 w 243"/>
                <a:gd name="T3" fmla="*/ 0 h 54"/>
                <a:gd name="T4" fmla="*/ 126 w 243"/>
                <a:gd name="T5" fmla="*/ 53 h 54"/>
                <a:gd name="T6" fmla="*/ 0 w 243"/>
                <a:gd name="T7" fmla="*/ 0 h 54"/>
              </a:gdLst>
              <a:ahLst/>
              <a:cxnLst>
                <a:cxn ang="0">
                  <a:pos x="T0" y="T1"/>
                </a:cxn>
                <a:cxn ang="0">
                  <a:pos x="T2" y="T3"/>
                </a:cxn>
                <a:cxn ang="0">
                  <a:pos x="T4" y="T5"/>
                </a:cxn>
                <a:cxn ang="0">
                  <a:pos x="T6" y="T7"/>
                </a:cxn>
              </a:cxnLst>
              <a:rect l="0" t="0" r="r" b="b"/>
              <a:pathLst>
                <a:path w="243" h="54">
                  <a:moveTo>
                    <a:pt x="0" y="0"/>
                  </a:moveTo>
                  <a:cubicBezTo>
                    <a:pt x="243" y="0"/>
                    <a:pt x="243" y="0"/>
                    <a:pt x="243" y="0"/>
                  </a:cubicBezTo>
                  <a:cubicBezTo>
                    <a:pt x="243" y="0"/>
                    <a:pt x="213" y="54"/>
                    <a:pt x="126" y="53"/>
                  </a:cubicBezTo>
                  <a:cubicBezTo>
                    <a:pt x="38" y="51"/>
                    <a:pt x="0" y="0"/>
                    <a:pt x="0" y="0"/>
                  </a:cubicBez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132">
              <a:extLst>
                <a:ext uri="{FF2B5EF4-FFF2-40B4-BE49-F238E27FC236}">
                  <a16:creationId xmlns:a16="http://schemas.microsoft.com/office/drawing/2014/main" id="{6B08851B-5711-4332-8729-C8E0B8833995}"/>
                </a:ext>
              </a:extLst>
            </p:cNvPr>
            <p:cNvSpPr>
              <a:spLocks/>
            </p:cNvSpPr>
            <p:nvPr/>
          </p:nvSpPr>
          <p:spPr bwMode="auto">
            <a:xfrm>
              <a:off x="6761163" y="5240338"/>
              <a:ext cx="830262" cy="182563"/>
            </a:xfrm>
            <a:custGeom>
              <a:avLst/>
              <a:gdLst>
                <a:gd name="T0" fmla="*/ 0 w 242"/>
                <a:gd name="T1" fmla="*/ 0 h 53"/>
                <a:gd name="T2" fmla="*/ 242 w 242"/>
                <a:gd name="T3" fmla="*/ 0 h 53"/>
                <a:gd name="T4" fmla="*/ 121 w 242"/>
                <a:gd name="T5" fmla="*/ 53 h 53"/>
                <a:gd name="T6" fmla="*/ 0 w 242"/>
                <a:gd name="T7" fmla="*/ 0 h 53"/>
              </a:gdLst>
              <a:ahLst/>
              <a:cxnLst>
                <a:cxn ang="0">
                  <a:pos x="T0" y="T1"/>
                </a:cxn>
                <a:cxn ang="0">
                  <a:pos x="T2" y="T3"/>
                </a:cxn>
                <a:cxn ang="0">
                  <a:pos x="T4" y="T5"/>
                </a:cxn>
                <a:cxn ang="0">
                  <a:pos x="T6" y="T7"/>
                </a:cxn>
              </a:cxnLst>
              <a:rect l="0" t="0" r="r" b="b"/>
              <a:pathLst>
                <a:path w="242" h="53">
                  <a:moveTo>
                    <a:pt x="0" y="0"/>
                  </a:moveTo>
                  <a:cubicBezTo>
                    <a:pt x="242" y="0"/>
                    <a:pt x="242" y="0"/>
                    <a:pt x="242" y="0"/>
                  </a:cubicBezTo>
                  <a:cubicBezTo>
                    <a:pt x="242" y="0"/>
                    <a:pt x="215" y="53"/>
                    <a:pt x="121" y="53"/>
                  </a:cubicBezTo>
                  <a:cubicBezTo>
                    <a:pt x="27" y="53"/>
                    <a:pt x="0" y="0"/>
                    <a:pt x="0" y="0"/>
                  </a:cubicBez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0" name="Group 4" title="Graphic of Australia"/>
          <p:cNvGrpSpPr>
            <a:grpSpLocks noChangeAspect="1"/>
          </p:cNvGrpSpPr>
          <p:nvPr/>
        </p:nvGrpSpPr>
        <p:grpSpPr bwMode="auto">
          <a:xfrm>
            <a:off x="9042701" y="4396033"/>
            <a:ext cx="1881222" cy="1527270"/>
            <a:chOff x="4003" y="2387"/>
            <a:chExt cx="1249" cy="1014"/>
          </a:xfrm>
        </p:grpSpPr>
        <p:sp>
          <p:nvSpPr>
            <p:cNvPr id="41" name="AutoShape 3"/>
            <p:cNvSpPr>
              <a:spLocks noChangeAspect="1" noChangeArrowheads="1" noTextEdit="1"/>
            </p:cNvSpPr>
            <p:nvPr/>
          </p:nvSpPr>
          <p:spPr bwMode="auto">
            <a:xfrm>
              <a:off x="4003" y="2387"/>
              <a:ext cx="1249" cy="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5"/>
            <p:cNvSpPr>
              <a:spLocks/>
            </p:cNvSpPr>
            <p:nvPr/>
          </p:nvSpPr>
          <p:spPr bwMode="auto">
            <a:xfrm>
              <a:off x="4007" y="2387"/>
              <a:ext cx="1244" cy="863"/>
            </a:xfrm>
            <a:custGeom>
              <a:avLst/>
              <a:gdLst>
                <a:gd name="T0" fmla="*/ 143 w 986"/>
                <a:gd name="T1" fmla="*/ 618 h 698"/>
                <a:gd name="T2" fmla="*/ 139 w 986"/>
                <a:gd name="T3" fmla="*/ 620 h 698"/>
                <a:gd name="T4" fmla="*/ 84 w 986"/>
                <a:gd name="T5" fmla="*/ 620 h 698"/>
                <a:gd name="T6" fmla="*/ 1 w 986"/>
                <a:gd name="T7" fmla="*/ 378 h 698"/>
                <a:gd name="T8" fmla="*/ 0 w 986"/>
                <a:gd name="T9" fmla="*/ 373 h 698"/>
                <a:gd name="T10" fmla="*/ 26 w 986"/>
                <a:gd name="T11" fmla="*/ 276 h 698"/>
                <a:gd name="T12" fmla="*/ 203 w 986"/>
                <a:gd name="T13" fmla="*/ 194 h 698"/>
                <a:gd name="T14" fmla="*/ 219 w 986"/>
                <a:gd name="T15" fmla="*/ 159 h 698"/>
                <a:gd name="T16" fmla="*/ 220 w 986"/>
                <a:gd name="T17" fmla="*/ 157 h 698"/>
                <a:gd name="T18" fmla="*/ 322 w 986"/>
                <a:gd name="T19" fmla="*/ 59 h 698"/>
                <a:gd name="T20" fmla="*/ 331 w 986"/>
                <a:gd name="T21" fmla="*/ 59 h 698"/>
                <a:gd name="T22" fmla="*/ 359 w 986"/>
                <a:gd name="T23" fmla="*/ 81 h 698"/>
                <a:gd name="T24" fmla="*/ 363 w 986"/>
                <a:gd name="T25" fmla="*/ 82 h 698"/>
                <a:gd name="T26" fmla="*/ 401 w 986"/>
                <a:gd name="T27" fmla="*/ 82 h 698"/>
                <a:gd name="T28" fmla="*/ 406 w 986"/>
                <a:gd name="T29" fmla="*/ 71 h 698"/>
                <a:gd name="T30" fmla="*/ 402 w 986"/>
                <a:gd name="T31" fmla="*/ 67 h 698"/>
                <a:gd name="T32" fmla="*/ 402 w 986"/>
                <a:gd name="T33" fmla="*/ 58 h 698"/>
                <a:gd name="T34" fmla="*/ 443 w 986"/>
                <a:gd name="T35" fmla="*/ 14 h 698"/>
                <a:gd name="T36" fmla="*/ 448 w 986"/>
                <a:gd name="T37" fmla="*/ 12 h 698"/>
                <a:gd name="T38" fmla="*/ 595 w 986"/>
                <a:gd name="T39" fmla="*/ 12 h 698"/>
                <a:gd name="T40" fmla="*/ 600 w 986"/>
                <a:gd name="T41" fmla="*/ 22 h 698"/>
                <a:gd name="T42" fmla="*/ 564 w 986"/>
                <a:gd name="T43" fmla="*/ 77 h 698"/>
                <a:gd name="T44" fmla="*/ 566 w 986"/>
                <a:gd name="T45" fmla="*/ 86 h 698"/>
                <a:gd name="T46" fmla="*/ 657 w 986"/>
                <a:gd name="T47" fmla="*/ 150 h 698"/>
                <a:gd name="T48" fmla="*/ 661 w 986"/>
                <a:gd name="T49" fmla="*/ 151 h 698"/>
                <a:gd name="T50" fmla="*/ 688 w 986"/>
                <a:gd name="T51" fmla="*/ 151 h 698"/>
                <a:gd name="T52" fmla="*/ 694 w 986"/>
                <a:gd name="T53" fmla="*/ 147 h 698"/>
                <a:gd name="T54" fmla="*/ 717 w 986"/>
                <a:gd name="T55" fmla="*/ 93 h 698"/>
                <a:gd name="T56" fmla="*/ 718 w 986"/>
                <a:gd name="T57" fmla="*/ 91 h 698"/>
                <a:gd name="T58" fmla="*/ 718 w 986"/>
                <a:gd name="T59" fmla="*/ 47 h 698"/>
                <a:gd name="T60" fmla="*/ 719 w 986"/>
                <a:gd name="T61" fmla="*/ 44 h 698"/>
                <a:gd name="T62" fmla="*/ 740 w 986"/>
                <a:gd name="T63" fmla="*/ 5 h 698"/>
                <a:gd name="T64" fmla="*/ 751 w 986"/>
                <a:gd name="T65" fmla="*/ 5 h 698"/>
                <a:gd name="T66" fmla="*/ 784 w 986"/>
                <a:gd name="T67" fmla="*/ 82 h 698"/>
                <a:gd name="T68" fmla="*/ 794 w 986"/>
                <a:gd name="T69" fmla="*/ 84 h 698"/>
                <a:gd name="T70" fmla="*/ 805 w 986"/>
                <a:gd name="T71" fmla="*/ 85 h 698"/>
                <a:gd name="T72" fmla="*/ 821 w 986"/>
                <a:gd name="T73" fmla="*/ 114 h 698"/>
                <a:gd name="T74" fmla="*/ 893 w 986"/>
                <a:gd name="T75" fmla="*/ 245 h 698"/>
                <a:gd name="T76" fmla="*/ 896 w 986"/>
                <a:gd name="T77" fmla="*/ 248 h 698"/>
                <a:gd name="T78" fmla="*/ 986 w 986"/>
                <a:gd name="T79" fmla="*/ 410 h 698"/>
                <a:gd name="T80" fmla="*/ 986 w 986"/>
                <a:gd name="T81" fmla="*/ 413 h 698"/>
                <a:gd name="T82" fmla="*/ 986 w 986"/>
                <a:gd name="T83" fmla="*/ 498 h 698"/>
                <a:gd name="T84" fmla="*/ 984 w 986"/>
                <a:gd name="T85" fmla="*/ 503 h 698"/>
                <a:gd name="T86" fmla="*/ 839 w 986"/>
                <a:gd name="T87" fmla="*/ 691 h 698"/>
                <a:gd name="T88" fmla="*/ 832 w 986"/>
                <a:gd name="T89" fmla="*/ 698 h 698"/>
                <a:gd name="T90" fmla="*/ 667 w 986"/>
                <a:gd name="T91" fmla="*/ 698 h 698"/>
                <a:gd name="T92" fmla="*/ 661 w 986"/>
                <a:gd name="T93" fmla="*/ 694 h 698"/>
                <a:gd name="T94" fmla="*/ 585 w 986"/>
                <a:gd name="T95" fmla="*/ 553 h 698"/>
                <a:gd name="T96" fmla="*/ 548 w 986"/>
                <a:gd name="T97" fmla="*/ 589 h 698"/>
                <a:gd name="T98" fmla="*/ 543 w 986"/>
                <a:gd name="T99" fmla="*/ 592 h 698"/>
                <a:gd name="T100" fmla="*/ 529 w 986"/>
                <a:gd name="T101" fmla="*/ 592 h 698"/>
                <a:gd name="T102" fmla="*/ 522 w 986"/>
                <a:gd name="T103" fmla="*/ 587 h 698"/>
                <a:gd name="T104" fmla="*/ 447 w 986"/>
                <a:gd name="T105" fmla="*/ 512 h 698"/>
                <a:gd name="T106" fmla="*/ 180 w 986"/>
                <a:gd name="T107" fmla="*/ 579 h 698"/>
                <a:gd name="T108" fmla="*/ 179 w 986"/>
                <a:gd name="T109" fmla="*/ 579 h 698"/>
                <a:gd name="T110" fmla="*/ 143 w 986"/>
                <a:gd name="T111" fmla="*/ 61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6" h="698">
                  <a:moveTo>
                    <a:pt x="143" y="618"/>
                  </a:moveTo>
                  <a:cubicBezTo>
                    <a:pt x="142" y="619"/>
                    <a:pt x="141" y="620"/>
                    <a:pt x="139" y="620"/>
                  </a:cubicBezTo>
                  <a:cubicBezTo>
                    <a:pt x="129" y="623"/>
                    <a:pt x="85" y="632"/>
                    <a:pt x="84" y="620"/>
                  </a:cubicBezTo>
                  <a:cubicBezTo>
                    <a:pt x="82" y="606"/>
                    <a:pt x="95" y="518"/>
                    <a:pt x="1" y="378"/>
                  </a:cubicBezTo>
                  <a:cubicBezTo>
                    <a:pt x="0" y="377"/>
                    <a:pt x="0" y="375"/>
                    <a:pt x="0" y="373"/>
                  </a:cubicBezTo>
                  <a:cubicBezTo>
                    <a:pt x="5" y="357"/>
                    <a:pt x="26" y="277"/>
                    <a:pt x="26" y="276"/>
                  </a:cubicBezTo>
                  <a:cubicBezTo>
                    <a:pt x="26" y="275"/>
                    <a:pt x="186" y="230"/>
                    <a:pt x="203" y="194"/>
                  </a:cubicBezTo>
                  <a:cubicBezTo>
                    <a:pt x="219" y="159"/>
                    <a:pt x="219" y="159"/>
                    <a:pt x="219" y="159"/>
                  </a:cubicBezTo>
                  <a:cubicBezTo>
                    <a:pt x="219" y="159"/>
                    <a:pt x="220" y="158"/>
                    <a:pt x="220" y="157"/>
                  </a:cubicBezTo>
                  <a:cubicBezTo>
                    <a:pt x="322" y="59"/>
                    <a:pt x="322" y="59"/>
                    <a:pt x="322" y="59"/>
                  </a:cubicBezTo>
                  <a:cubicBezTo>
                    <a:pt x="324" y="57"/>
                    <a:pt x="328" y="57"/>
                    <a:pt x="331" y="59"/>
                  </a:cubicBezTo>
                  <a:cubicBezTo>
                    <a:pt x="359" y="81"/>
                    <a:pt x="359" y="81"/>
                    <a:pt x="359" y="81"/>
                  </a:cubicBezTo>
                  <a:cubicBezTo>
                    <a:pt x="360" y="82"/>
                    <a:pt x="361" y="82"/>
                    <a:pt x="363" y="82"/>
                  </a:cubicBezTo>
                  <a:cubicBezTo>
                    <a:pt x="401" y="82"/>
                    <a:pt x="401" y="82"/>
                    <a:pt x="401" y="82"/>
                  </a:cubicBezTo>
                  <a:cubicBezTo>
                    <a:pt x="407" y="82"/>
                    <a:pt x="410" y="75"/>
                    <a:pt x="406" y="71"/>
                  </a:cubicBezTo>
                  <a:cubicBezTo>
                    <a:pt x="402" y="67"/>
                    <a:pt x="402" y="67"/>
                    <a:pt x="402" y="67"/>
                  </a:cubicBezTo>
                  <a:cubicBezTo>
                    <a:pt x="399" y="64"/>
                    <a:pt x="399" y="60"/>
                    <a:pt x="402" y="58"/>
                  </a:cubicBezTo>
                  <a:cubicBezTo>
                    <a:pt x="443" y="14"/>
                    <a:pt x="443" y="14"/>
                    <a:pt x="443" y="14"/>
                  </a:cubicBezTo>
                  <a:cubicBezTo>
                    <a:pt x="445" y="12"/>
                    <a:pt x="446" y="12"/>
                    <a:pt x="448" y="12"/>
                  </a:cubicBezTo>
                  <a:cubicBezTo>
                    <a:pt x="595" y="12"/>
                    <a:pt x="595" y="12"/>
                    <a:pt x="595" y="12"/>
                  </a:cubicBezTo>
                  <a:cubicBezTo>
                    <a:pt x="600" y="12"/>
                    <a:pt x="603" y="17"/>
                    <a:pt x="600" y="22"/>
                  </a:cubicBezTo>
                  <a:cubicBezTo>
                    <a:pt x="564" y="77"/>
                    <a:pt x="564" y="77"/>
                    <a:pt x="564" y="77"/>
                  </a:cubicBezTo>
                  <a:cubicBezTo>
                    <a:pt x="562" y="80"/>
                    <a:pt x="563" y="84"/>
                    <a:pt x="566" y="86"/>
                  </a:cubicBezTo>
                  <a:cubicBezTo>
                    <a:pt x="657" y="150"/>
                    <a:pt x="657" y="150"/>
                    <a:pt x="657" y="150"/>
                  </a:cubicBezTo>
                  <a:cubicBezTo>
                    <a:pt x="658" y="151"/>
                    <a:pt x="660" y="151"/>
                    <a:pt x="661" y="151"/>
                  </a:cubicBezTo>
                  <a:cubicBezTo>
                    <a:pt x="688" y="151"/>
                    <a:pt x="688" y="151"/>
                    <a:pt x="688" y="151"/>
                  </a:cubicBezTo>
                  <a:cubicBezTo>
                    <a:pt x="690" y="151"/>
                    <a:pt x="693" y="150"/>
                    <a:pt x="694" y="147"/>
                  </a:cubicBezTo>
                  <a:cubicBezTo>
                    <a:pt x="717" y="93"/>
                    <a:pt x="717" y="93"/>
                    <a:pt x="717" y="93"/>
                  </a:cubicBezTo>
                  <a:cubicBezTo>
                    <a:pt x="718" y="92"/>
                    <a:pt x="718" y="91"/>
                    <a:pt x="718" y="91"/>
                  </a:cubicBezTo>
                  <a:cubicBezTo>
                    <a:pt x="718" y="47"/>
                    <a:pt x="718" y="47"/>
                    <a:pt x="718" y="47"/>
                  </a:cubicBezTo>
                  <a:cubicBezTo>
                    <a:pt x="718" y="46"/>
                    <a:pt x="718" y="45"/>
                    <a:pt x="719" y="44"/>
                  </a:cubicBezTo>
                  <a:cubicBezTo>
                    <a:pt x="740" y="5"/>
                    <a:pt x="740" y="5"/>
                    <a:pt x="740" y="5"/>
                  </a:cubicBezTo>
                  <a:cubicBezTo>
                    <a:pt x="742" y="0"/>
                    <a:pt x="749" y="0"/>
                    <a:pt x="751" y="5"/>
                  </a:cubicBezTo>
                  <a:cubicBezTo>
                    <a:pt x="762" y="25"/>
                    <a:pt x="784" y="68"/>
                    <a:pt x="784" y="82"/>
                  </a:cubicBezTo>
                  <a:cubicBezTo>
                    <a:pt x="784" y="93"/>
                    <a:pt x="789" y="89"/>
                    <a:pt x="794" y="84"/>
                  </a:cubicBezTo>
                  <a:cubicBezTo>
                    <a:pt x="797" y="80"/>
                    <a:pt x="803" y="81"/>
                    <a:pt x="805" y="85"/>
                  </a:cubicBezTo>
                  <a:cubicBezTo>
                    <a:pt x="810" y="96"/>
                    <a:pt x="819" y="113"/>
                    <a:pt x="821" y="114"/>
                  </a:cubicBezTo>
                  <a:cubicBezTo>
                    <a:pt x="823" y="117"/>
                    <a:pt x="810" y="202"/>
                    <a:pt x="893" y="245"/>
                  </a:cubicBezTo>
                  <a:cubicBezTo>
                    <a:pt x="894" y="246"/>
                    <a:pt x="895" y="246"/>
                    <a:pt x="896" y="248"/>
                  </a:cubicBezTo>
                  <a:cubicBezTo>
                    <a:pt x="986" y="410"/>
                    <a:pt x="986" y="410"/>
                    <a:pt x="986" y="410"/>
                  </a:cubicBezTo>
                  <a:cubicBezTo>
                    <a:pt x="986" y="411"/>
                    <a:pt x="986" y="412"/>
                    <a:pt x="986" y="413"/>
                  </a:cubicBezTo>
                  <a:cubicBezTo>
                    <a:pt x="986" y="498"/>
                    <a:pt x="986" y="498"/>
                    <a:pt x="986" y="498"/>
                  </a:cubicBezTo>
                  <a:cubicBezTo>
                    <a:pt x="986" y="500"/>
                    <a:pt x="986" y="501"/>
                    <a:pt x="984" y="503"/>
                  </a:cubicBezTo>
                  <a:cubicBezTo>
                    <a:pt x="965" y="519"/>
                    <a:pt x="836" y="631"/>
                    <a:pt x="839" y="691"/>
                  </a:cubicBezTo>
                  <a:cubicBezTo>
                    <a:pt x="839" y="695"/>
                    <a:pt x="836" y="698"/>
                    <a:pt x="832" y="698"/>
                  </a:cubicBezTo>
                  <a:cubicBezTo>
                    <a:pt x="667" y="698"/>
                    <a:pt x="667" y="698"/>
                    <a:pt x="667" y="698"/>
                  </a:cubicBezTo>
                  <a:cubicBezTo>
                    <a:pt x="665" y="698"/>
                    <a:pt x="663" y="697"/>
                    <a:pt x="661" y="694"/>
                  </a:cubicBezTo>
                  <a:cubicBezTo>
                    <a:pt x="651" y="674"/>
                    <a:pt x="596" y="570"/>
                    <a:pt x="585" y="553"/>
                  </a:cubicBezTo>
                  <a:cubicBezTo>
                    <a:pt x="575" y="537"/>
                    <a:pt x="554" y="576"/>
                    <a:pt x="548" y="589"/>
                  </a:cubicBezTo>
                  <a:cubicBezTo>
                    <a:pt x="547" y="591"/>
                    <a:pt x="545" y="592"/>
                    <a:pt x="543" y="592"/>
                  </a:cubicBezTo>
                  <a:cubicBezTo>
                    <a:pt x="529" y="592"/>
                    <a:pt x="529" y="592"/>
                    <a:pt x="529" y="592"/>
                  </a:cubicBezTo>
                  <a:cubicBezTo>
                    <a:pt x="526" y="592"/>
                    <a:pt x="523" y="590"/>
                    <a:pt x="522" y="587"/>
                  </a:cubicBezTo>
                  <a:cubicBezTo>
                    <a:pt x="518" y="569"/>
                    <a:pt x="500" y="508"/>
                    <a:pt x="447" y="512"/>
                  </a:cubicBezTo>
                  <a:cubicBezTo>
                    <a:pt x="384" y="516"/>
                    <a:pt x="242" y="521"/>
                    <a:pt x="180" y="579"/>
                  </a:cubicBezTo>
                  <a:cubicBezTo>
                    <a:pt x="180" y="579"/>
                    <a:pt x="180" y="579"/>
                    <a:pt x="179" y="579"/>
                  </a:cubicBezTo>
                  <a:lnTo>
                    <a:pt x="143" y="618"/>
                  </a:lnTo>
                  <a:close/>
                </a:path>
              </a:pathLst>
            </a:custGeom>
            <a:solidFill>
              <a:schemeClr val="accent6"/>
            </a:solidFill>
            <a:ln w="793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43" name="Freeform 6"/>
            <p:cNvSpPr>
              <a:spLocks/>
            </p:cNvSpPr>
            <p:nvPr/>
          </p:nvSpPr>
          <p:spPr bwMode="auto">
            <a:xfrm>
              <a:off x="4903" y="3303"/>
              <a:ext cx="147" cy="98"/>
            </a:xfrm>
            <a:custGeom>
              <a:avLst/>
              <a:gdLst>
                <a:gd name="T0" fmla="*/ 6 w 117"/>
                <a:gd name="T1" fmla="*/ 0 h 79"/>
                <a:gd name="T2" fmla="*/ 112 w 117"/>
                <a:gd name="T3" fmla="*/ 0 h 79"/>
                <a:gd name="T4" fmla="*/ 116 w 117"/>
                <a:gd name="T5" fmla="*/ 5 h 79"/>
                <a:gd name="T6" fmla="*/ 95 w 117"/>
                <a:gd name="T7" fmla="*/ 75 h 79"/>
                <a:gd name="T8" fmla="*/ 3 w 117"/>
                <a:gd name="T9" fmla="*/ 7 h 79"/>
                <a:gd name="T10" fmla="*/ 6 w 117"/>
                <a:gd name="T11" fmla="*/ 0 h 79"/>
              </a:gdLst>
              <a:ahLst/>
              <a:cxnLst>
                <a:cxn ang="0">
                  <a:pos x="T0" y="T1"/>
                </a:cxn>
                <a:cxn ang="0">
                  <a:pos x="T2" y="T3"/>
                </a:cxn>
                <a:cxn ang="0">
                  <a:pos x="T4" y="T5"/>
                </a:cxn>
                <a:cxn ang="0">
                  <a:pos x="T6" y="T7"/>
                </a:cxn>
                <a:cxn ang="0">
                  <a:pos x="T8" y="T9"/>
                </a:cxn>
                <a:cxn ang="0">
                  <a:pos x="T10" y="T11"/>
                </a:cxn>
              </a:cxnLst>
              <a:rect l="0" t="0" r="r" b="b"/>
              <a:pathLst>
                <a:path w="117" h="79">
                  <a:moveTo>
                    <a:pt x="6" y="0"/>
                  </a:moveTo>
                  <a:cubicBezTo>
                    <a:pt x="112" y="0"/>
                    <a:pt x="112" y="0"/>
                    <a:pt x="112" y="0"/>
                  </a:cubicBezTo>
                  <a:cubicBezTo>
                    <a:pt x="115" y="0"/>
                    <a:pt x="117" y="2"/>
                    <a:pt x="116" y="5"/>
                  </a:cubicBezTo>
                  <a:cubicBezTo>
                    <a:pt x="113" y="21"/>
                    <a:pt x="100" y="71"/>
                    <a:pt x="95" y="75"/>
                  </a:cubicBezTo>
                  <a:cubicBezTo>
                    <a:pt x="89" y="79"/>
                    <a:pt x="27" y="27"/>
                    <a:pt x="3" y="7"/>
                  </a:cubicBezTo>
                  <a:cubicBezTo>
                    <a:pt x="0" y="5"/>
                    <a:pt x="2" y="0"/>
                    <a:pt x="6" y="0"/>
                  </a:cubicBezTo>
                  <a:close/>
                </a:path>
              </a:pathLst>
            </a:custGeom>
            <a:solidFill>
              <a:schemeClr val="accent6"/>
            </a:solidFill>
            <a:ln w="7938"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sp>
        <p:nvSpPr>
          <p:cNvPr id="48" name="Text Placeholder 43">
            <a:extLst>
              <a:ext uri="{FF2B5EF4-FFF2-40B4-BE49-F238E27FC236}">
                <a16:creationId xmlns:a16="http://schemas.microsoft.com/office/drawing/2014/main" id="{0894447A-BDDC-4182-BCB5-533866C29C34}"/>
              </a:ext>
            </a:extLst>
          </p:cNvPr>
          <p:cNvSpPr txBox="1">
            <a:spLocks/>
          </p:cNvSpPr>
          <p:nvPr/>
        </p:nvSpPr>
        <p:spPr>
          <a:xfrm>
            <a:off x="614843" y="1341520"/>
            <a:ext cx="7188011" cy="245236"/>
          </a:xfrm>
          <a:prstGeom prst="rect">
            <a:avLst/>
          </a:prstGeom>
        </p:spPr>
        <p:txBody>
          <a:bodyPr>
            <a:noAutofit/>
          </a:bodyPr>
          <a:lstStyle>
            <a:lvl1pPr marL="0" indent="0" algn="l" defTabSz="514350" rtl="0" eaLnBrk="1" latinLnBrk="0" hangingPunct="1">
              <a:lnSpc>
                <a:spcPct val="90000"/>
              </a:lnSpc>
              <a:spcBef>
                <a:spcPts val="563"/>
              </a:spcBef>
              <a:buFontTx/>
              <a:buNone/>
              <a:defRPr sz="900" kern="1200" baseline="0">
                <a:solidFill>
                  <a:srgbClr val="0C244C"/>
                </a:solidFill>
                <a:latin typeface="Arial"/>
                <a:ea typeface="+mn-ea"/>
                <a:cs typeface="Arial"/>
              </a:defRPr>
            </a:lvl1pPr>
            <a:lvl2pPr marL="257175" indent="0" algn="l" defTabSz="514350" rtl="0" eaLnBrk="1" latinLnBrk="0" hangingPunct="1">
              <a:lnSpc>
                <a:spcPct val="90000"/>
              </a:lnSpc>
              <a:spcBef>
                <a:spcPts val="281"/>
              </a:spcBef>
              <a:buFontTx/>
              <a:buNone/>
              <a:defRPr sz="788" kern="1200">
                <a:solidFill>
                  <a:schemeClr val="tx1"/>
                </a:solidFill>
                <a:latin typeface=""/>
                <a:ea typeface="+mn-ea"/>
                <a:cs typeface="+mn-cs"/>
              </a:defRPr>
            </a:lvl2pPr>
            <a:lvl3pPr marL="514350" indent="0" algn="l" defTabSz="514350" rtl="0" eaLnBrk="1" latinLnBrk="0" hangingPunct="1">
              <a:lnSpc>
                <a:spcPct val="90000"/>
              </a:lnSpc>
              <a:spcBef>
                <a:spcPts val="281"/>
              </a:spcBef>
              <a:buFontTx/>
              <a:buNone/>
              <a:defRPr sz="788" kern="1200">
                <a:solidFill>
                  <a:schemeClr val="tx1"/>
                </a:solidFill>
                <a:latin typeface=""/>
                <a:ea typeface="+mn-ea"/>
                <a:cs typeface="+mn-cs"/>
              </a:defRPr>
            </a:lvl3pPr>
            <a:lvl4pPr marL="771525" indent="0" algn="l" defTabSz="514350" rtl="0" eaLnBrk="1" latinLnBrk="0" hangingPunct="1">
              <a:lnSpc>
                <a:spcPct val="90000"/>
              </a:lnSpc>
              <a:spcBef>
                <a:spcPts val="281"/>
              </a:spcBef>
              <a:buFontTx/>
              <a:buNone/>
              <a:defRPr sz="788" kern="1200">
                <a:solidFill>
                  <a:schemeClr val="tx1"/>
                </a:solidFill>
                <a:latin typeface=""/>
                <a:ea typeface="+mn-ea"/>
                <a:cs typeface="+mn-cs"/>
              </a:defRPr>
            </a:lvl4pPr>
            <a:lvl5pPr marL="1028700" indent="0" algn="l" defTabSz="514350" rtl="0" eaLnBrk="1" latinLnBrk="0" hangingPunct="1">
              <a:lnSpc>
                <a:spcPct val="90000"/>
              </a:lnSpc>
              <a:spcBef>
                <a:spcPts val="281"/>
              </a:spcBef>
              <a:buFontTx/>
              <a:buNone/>
              <a:defRPr sz="788" kern="1200">
                <a:solidFill>
                  <a:schemeClr val="tx1"/>
                </a:solidFill>
                <a:latin typeface=""/>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400" i="1" dirty="0">
                <a:solidFill>
                  <a:schemeClr val="accent1"/>
                </a:solidFill>
              </a:rPr>
              <a:t>Compendium of the Social Doctrine of the Church </a:t>
            </a:r>
            <a:r>
              <a:rPr lang="en-AU" sz="1400" dirty="0">
                <a:solidFill>
                  <a:schemeClr val="accent1"/>
                </a:solidFill>
              </a:rPr>
              <a:t>n471</a:t>
            </a:r>
          </a:p>
          <a:p>
            <a:endParaRPr lang="en-US" sz="1800" dirty="0">
              <a:solidFill>
                <a:srgbClr val="63B1A4"/>
              </a:solidFill>
            </a:endParaRPr>
          </a:p>
        </p:txBody>
      </p:sp>
      <p:pic>
        <p:nvPicPr>
          <p:cNvPr id="3" name="Picture 2" descr="“The relationship of indigenous peoples to their lands and resources deserves particular attention, since it is a fundamental expression of their identity.”&#10;">
            <a:extLst>
              <a:ext uri="{FF2B5EF4-FFF2-40B4-BE49-F238E27FC236}">
                <a16:creationId xmlns:a16="http://schemas.microsoft.com/office/drawing/2014/main" id="{8050C526-77A8-473F-A52F-81C69BBFFE4C}"/>
              </a:ext>
            </a:extLst>
          </p:cNvPr>
          <p:cNvPicPr>
            <a:picLocks noChangeAspect="1"/>
          </p:cNvPicPr>
          <p:nvPr/>
        </p:nvPicPr>
        <p:blipFill>
          <a:blip r:embed="rId3"/>
          <a:stretch>
            <a:fillRect/>
          </a:stretch>
        </p:blipFill>
        <p:spPr>
          <a:xfrm>
            <a:off x="518076" y="1778814"/>
            <a:ext cx="3584759" cy="3468925"/>
          </a:xfrm>
          <a:prstGeom prst="rect">
            <a:avLst/>
          </a:prstGeom>
        </p:spPr>
      </p:pic>
      <p:pic>
        <p:nvPicPr>
          <p:cNvPr id="4" name="Picture 3" descr="“These peoples offer an example of a life lived in harmony with the environment that they have come to know well and to preserve.”&#10;">
            <a:extLst>
              <a:ext uri="{FF2B5EF4-FFF2-40B4-BE49-F238E27FC236}">
                <a16:creationId xmlns:a16="http://schemas.microsoft.com/office/drawing/2014/main" id="{3A948ED3-BF6A-45DC-BA64-ED4AA70DFCC0}"/>
              </a:ext>
            </a:extLst>
          </p:cNvPr>
          <p:cNvPicPr>
            <a:picLocks noChangeAspect="1"/>
          </p:cNvPicPr>
          <p:nvPr/>
        </p:nvPicPr>
        <p:blipFill>
          <a:blip r:embed="rId4"/>
          <a:stretch>
            <a:fillRect/>
          </a:stretch>
        </p:blipFill>
        <p:spPr>
          <a:xfrm>
            <a:off x="4341203" y="1785538"/>
            <a:ext cx="3511600" cy="2377646"/>
          </a:xfrm>
          <a:prstGeom prst="rect">
            <a:avLst/>
          </a:prstGeom>
        </p:spPr>
      </p:pic>
      <p:pic>
        <p:nvPicPr>
          <p:cNvPr id="5" name="Picture 4" descr="“Their extraordinary experience, which is an irreplaceable resource for all humanity, runs the risk of being lost together with the environment from which they originate.” &#10;">
            <a:extLst>
              <a:ext uri="{FF2B5EF4-FFF2-40B4-BE49-F238E27FC236}">
                <a16:creationId xmlns:a16="http://schemas.microsoft.com/office/drawing/2014/main" id="{644B6F3B-205D-4B97-9B91-A00D3A47CCA2}"/>
              </a:ext>
            </a:extLst>
          </p:cNvPr>
          <p:cNvPicPr>
            <a:picLocks noChangeAspect="1"/>
          </p:cNvPicPr>
          <p:nvPr/>
        </p:nvPicPr>
        <p:blipFill>
          <a:blip r:embed="rId5"/>
          <a:stretch>
            <a:fillRect/>
          </a:stretch>
        </p:blipFill>
        <p:spPr>
          <a:xfrm>
            <a:off x="8332375" y="1772816"/>
            <a:ext cx="3676207" cy="3353091"/>
          </a:xfrm>
          <a:prstGeom prst="rect">
            <a:avLst/>
          </a:prstGeom>
        </p:spPr>
      </p:pic>
    </p:spTree>
    <p:extLst>
      <p:ext uri="{BB962C8B-B14F-4D97-AF65-F5344CB8AC3E}">
        <p14:creationId xmlns:p14="http://schemas.microsoft.com/office/powerpoint/2010/main" val="1421959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nSpc>
                <a:spcPct val="120000"/>
              </a:lnSpc>
              <a:spcAft>
                <a:spcPts val="600"/>
              </a:spcAft>
            </a:pPr>
            <a:r>
              <a:rPr lang="en-US" sz="2200" dirty="0"/>
              <a:t>First Australian communities are working together with other communities and </a:t>
            </a:r>
            <a:r>
              <a:rPr lang="en-US" sz="2200" dirty="0" err="1"/>
              <a:t>organisations</a:t>
            </a:r>
            <a:r>
              <a:rPr lang="en-US" sz="2200" dirty="0"/>
              <a:t> to work for the common good; caring for all people and caring for creation. </a:t>
            </a:r>
          </a:p>
          <a:p>
            <a:pPr>
              <a:lnSpc>
                <a:spcPct val="120000"/>
              </a:lnSpc>
              <a:spcAft>
                <a:spcPts val="600"/>
              </a:spcAft>
            </a:pPr>
            <a:r>
              <a:rPr lang="en-US" sz="2200" dirty="0"/>
              <a:t>The Aboriginal Carbon Foundation is working to support First Australian communities, Australian biodiversity and the environment on a global scale. </a:t>
            </a:r>
          </a:p>
        </p:txBody>
      </p:sp>
      <p:sp>
        <p:nvSpPr>
          <p:cNvPr id="2" name="Title 1"/>
          <p:cNvSpPr>
            <a:spLocks noGrp="1"/>
          </p:cNvSpPr>
          <p:nvPr>
            <p:ph type="title"/>
          </p:nvPr>
        </p:nvSpPr>
        <p:spPr/>
        <p:txBody>
          <a:bodyPr/>
          <a:lstStyle/>
          <a:p>
            <a:r>
              <a:rPr lang="en-US" dirty="0">
                <a:solidFill>
                  <a:schemeClr val="accent1"/>
                </a:solidFill>
              </a:rPr>
              <a:t>Working together for the common good</a:t>
            </a:r>
          </a:p>
        </p:txBody>
      </p:sp>
      <p:pic>
        <p:nvPicPr>
          <p:cNvPr id="8" name="Picture Placeholder 7">
            <a:extLst>
              <a:ext uri="{FF2B5EF4-FFF2-40B4-BE49-F238E27FC236}">
                <a16:creationId xmlns:a16="http://schemas.microsoft.com/office/drawing/2014/main" id="{536029CC-6343-4359-B72E-DCA8708143E2}"/>
              </a:ext>
            </a:extLst>
          </p:cNvPr>
          <p:cNvPicPr>
            <a:picLocks noGrp="1" noChangeAspect="1"/>
          </p:cNvPicPr>
          <p:nvPr>
            <p:ph type="pic" sz="quarter" idx="11"/>
          </p:nvPr>
        </p:nvPicPr>
        <p:blipFill rotWithShape="1">
          <a:blip r:embed="rId2"/>
          <a:srcRect l="-32886" t="-20543" r="-32886" b="-23558"/>
          <a:stretch/>
        </p:blipFill>
        <p:spPr>
          <a:xfrm>
            <a:off x="7175501" y="1234354"/>
            <a:ext cx="4537075" cy="4282211"/>
          </a:xfrm>
        </p:spPr>
      </p:pic>
    </p:spTree>
    <p:extLst>
      <p:ext uri="{BB962C8B-B14F-4D97-AF65-F5344CB8AC3E}">
        <p14:creationId xmlns:p14="http://schemas.microsoft.com/office/powerpoint/2010/main" val="197459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lvl="1">
              <a:lnSpc>
                <a:spcPct val="120000"/>
              </a:lnSpc>
              <a:spcBef>
                <a:spcPts val="0"/>
              </a:spcBef>
              <a:spcAft>
                <a:spcPts val="1200"/>
              </a:spcAft>
            </a:pPr>
            <a:r>
              <a:rPr lang="en-AU" altLang="en-US" sz="2400" cap="none" dirty="0">
                <a:solidFill>
                  <a:schemeClr val="tx1"/>
                </a:solidFill>
              </a:rPr>
              <a:t>The strengths-based approach considers </a:t>
            </a:r>
            <a:r>
              <a:rPr lang="en-AU" sz="2400" cap="none" dirty="0">
                <a:solidFill>
                  <a:schemeClr val="tx1"/>
                </a:solidFill>
                <a:latin typeface="+mj-lt"/>
              </a:rPr>
              <a:t>what talents and strengths people have</a:t>
            </a:r>
            <a:r>
              <a:rPr lang="en-AU" sz="2400" b="1" cap="none" dirty="0">
                <a:solidFill>
                  <a:schemeClr val="tx1"/>
                </a:solidFill>
                <a:latin typeface="Felt Tip Roman" panose="03080502040305020204" pitchFamily="66" charset="0"/>
              </a:rPr>
              <a:t> </a:t>
            </a:r>
            <a:r>
              <a:rPr lang="en-AU" sz="2400" cap="none" dirty="0">
                <a:solidFill>
                  <a:schemeClr val="tx1"/>
                </a:solidFill>
              </a:rPr>
              <a:t>and builds on this. </a:t>
            </a:r>
          </a:p>
          <a:p>
            <a:pPr lvl="1">
              <a:lnSpc>
                <a:spcPct val="120000"/>
              </a:lnSpc>
              <a:spcBef>
                <a:spcPts val="0"/>
              </a:spcBef>
              <a:spcAft>
                <a:spcPts val="1200"/>
              </a:spcAft>
            </a:pPr>
            <a:r>
              <a:rPr lang="en-AU" altLang="en-US" sz="2400" cap="none" dirty="0">
                <a:solidFill>
                  <a:schemeClr val="tx1"/>
                </a:solidFill>
              </a:rPr>
              <a:t>All people have the gifts and talents to be architects of their own development.</a:t>
            </a:r>
          </a:p>
          <a:p>
            <a:pPr lvl="1">
              <a:lnSpc>
                <a:spcPct val="120000"/>
              </a:lnSpc>
              <a:spcBef>
                <a:spcPts val="0"/>
              </a:spcBef>
              <a:spcAft>
                <a:spcPts val="1200"/>
              </a:spcAft>
            </a:pPr>
            <a:r>
              <a:rPr lang="en-AU" altLang="en-US" sz="2400" cap="none" dirty="0">
                <a:solidFill>
                  <a:schemeClr val="tx1"/>
                </a:solidFill>
              </a:rPr>
              <a:t>The Aboriginal Carbon Foundation is an example of First Australians using their unique understanding of the land to lead the way for all, while celebrating and protecting land, culture and people. </a:t>
            </a:r>
          </a:p>
        </p:txBody>
      </p:sp>
      <p:sp>
        <p:nvSpPr>
          <p:cNvPr id="3" name="Title 2"/>
          <p:cNvSpPr>
            <a:spLocks noGrp="1"/>
          </p:cNvSpPr>
          <p:nvPr>
            <p:ph type="title"/>
          </p:nvPr>
        </p:nvSpPr>
        <p:spPr/>
        <p:txBody>
          <a:bodyPr/>
          <a:lstStyle/>
          <a:p>
            <a:r>
              <a:rPr lang="en-AU" dirty="0">
                <a:solidFill>
                  <a:schemeClr val="accent1"/>
                </a:solidFill>
              </a:rPr>
              <a:t>Strengths-based approach</a:t>
            </a:r>
          </a:p>
        </p:txBody>
      </p:sp>
      <p:sp>
        <p:nvSpPr>
          <p:cNvPr id="5" name="Text Placeholder 4">
            <a:extLst>
              <a:ext uri="{FF2B5EF4-FFF2-40B4-BE49-F238E27FC236}">
                <a16:creationId xmlns:a16="http://schemas.microsoft.com/office/drawing/2014/main" id="{C0BF31EE-0E05-4BAE-BA20-4F9BB0F45823}"/>
              </a:ext>
            </a:extLst>
          </p:cNvPr>
          <p:cNvSpPr>
            <a:spLocks noGrp="1"/>
          </p:cNvSpPr>
          <p:nvPr>
            <p:ph type="body" sz="quarter" idx="12"/>
          </p:nvPr>
        </p:nvSpPr>
        <p:spPr/>
        <p:txBody>
          <a:bodyPr/>
          <a:lstStyle/>
          <a:p>
            <a:r>
              <a:rPr lang="en-US" dirty="0"/>
              <a:t>Ranger Sarah Barkley interviewing senior Elder John Clark. Photo: Aboriginal Carbon Foundation</a:t>
            </a:r>
          </a:p>
          <a:p>
            <a:endParaRPr lang="en-US" dirty="0"/>
          </a:p>
          <a:p>
            <a:endParaRPr lang="en-AU" dirty="0"/>
          </a:p>
        </p:txBody>
      </p:sp>
      <p:sp>
        <p:nvSpPr>
          <p:cNvPr id="10" name="Text Placeholder 3">
            <a:extLst>
              <a:ext uri="{FF2B5EF4-FFF2-40B4-BE49-F238E27FC236}">
                <a16:creationId xmlns:a16="http://schemas.microsoft.com/office/drawing/2014/main" id="{9EE70C82-A586-4F5B-BD98-F8CE533F1D2D}"/>
              </a:ext>
            </a:extLst>
          </p:cNvPr>
          <p:cNvSpPr txBox="1">
            <a:spLocks/>
          </p:cNvSpPr>
          <p:nvPr/>
        </p:nvSpPr>
        <p:spPr>
          <a:xfrm>
            <a:off x="6647386" y="5653194"/>
            <a:ext cx="4959785" cy="224078"/>
          </a:xfrm>
          <a:prstGeom prst="rect">
            <a:avLst/>
          </a:prstGeom>
        </p:spPr>
        <p:txBody>
          <a:bodyPr lIns="91440" tIns="45720" rIns="91440" bIns="45720" anchor="t">
            <a:no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US" dirty="0"/>
          </a:p>
        </p:txBody>
      </p:sp>
      <p:pic>
        <p:nvPicPr>
          <p:cNvPr id="12" name="Picture Placeholder 7" descr="Ranger Sarah Barkley interviewing senior elder John Clark during the Kowany_AbCF.png" title="Ranger Sarah Barkley interviewing senior Elder John Clark. Photo Credit: Aboriginal Carbon Fund "/>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848533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Aerial burn over the Oriners and Sefton Savanna Burning Project site in Cape York, Queensland.  Credit: Richard Wainwright/Caritas Australia   "/>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9" name="Text Placeholder 2"/>
          <p:cNvSpPr>
            <a:spLocks noGrp="1"/>
          </p:cNvSpPr>
          <p:nvPr>
            <p:ph type="body" sz="quarter" idx="11"/>
          </p:nvPr>
        </p:nvSpPr>
        <p:spPr>
          <a:xfrm>
            <a:off x="6888088" y="6381328"/>
            <a:ext cx="5210840" cy="470845"/>
          </a:xfrm>
        </p:spPr>
        <p:txBody>
          <a:bodyPr/>
          <a:lstStyle/>
          <a:p>
            <a:r>
              <a:rPr lang="en-AU" sz="700" dirty="0">
                <a:solidFill>
                  <a:schemeClr val="bg1"/>
                </a:solidFill>
              </a:rPr>
              <a:t>Aerial burn over the </a:t>
            </a:r>
            <a:r>
              <a:rPr lang="en-AU" sz="700" dirty="0" err="1">
                <a:solidFill>
                  <a:schemeClr val="bg1"/>
                </a:solidFill>
              </a:rPr>
              <a:t>Oriners</a:t>
            </a:r>
            <a:r>
              <a:rPr lang="en-AU" sz="700" dirty="0">
                <a:solidFill>
                  <a:schemeClr val="bg1"/>
                </a:solidFill>
              </a:rPr>
              <a:t> and Sefton Savanna Burning Project site in Cape York, Queensland.</a:t>
            </a:r>
            <a:br>
              <a:rPr lang="en-AU" sz="700" dirty="0">
                <a:solidFill>
                  <a:schemeClr val="bg1"/>
                </a:solidFill>
              </a:rPr>
            </a:br>
            <a:r>
              <a:rPr lang="en-AU" sz="700" b="1" dirty="0">
                <a:solidFill>
                  <a:schemeClr val="bg1"/>
                </a:solidFill>
              </a:rPr>
              <a:t> Photo: </a:t>
            </a:r>
            <a:r>
              <a:rPr lang="en-AU" sz="700" dirty="0">
                <a:solidFill>
                  <a:schemeClr val="bg1"/>
                </a:solidFill>
              </a:rPr>
              <a:t>Richard Wainwright/Caritas Australia</a:t>
            </a:r>
          </a:p>
          <a:p>
            <a:r>
              <a:rPr lang="en-AU" dirty="0">
                <a:solidFill>
                  <a:schemeClr val="bg1"/>
                </a:solidFill>
              </a:rPr>
              <a:t> </a:t>
            </a:r>
            <a:endParaRPr lang="en-US" dirty="0">
              <a:solidFill>
                <a:schemeClr val="bg1"/>
              </a:solidFill>
            </a:endParaRPr>
          </a:p>
        </p:txBody>
      </p:sp>
      <p:sp>
        <p:nvSpPr>
          <p:cNvPr id="10" name="Round Diagonal Corner Rectangle 1">
            <a:extLst>
              <a:ext uri="{FF2B5EF4-FFF2-40B4-BE49-F238E27FC236}">
                <a16:creationId xmlns:a16="http://schemas.microsoft.com/office/drawing/2014/main" id="{B558107F-6A85-4DDA-8CBB-27C8C0AEB08D}"/>
              </a:ext>
            </a:extLst>
          </p:cNvPr>
          <p:cNvSpPr/>
          <p:nvPr/>
        </p:nvSpPr>
        <p:spPr>
          <a:xfrm rot="16200000">
            <a:off x="1535495" y="1532798"/>
            <a:ext cx="2880320"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descr="&quot;The earth is the Lord's and all that is in it,&#10;the world, and those who live in it.&quot; &#10;Psalm 24">
            <a:extLst>
              <a:ext uri="{FF2B5EF4-FFF2-40B4-BE49-F238E27FC236}">
                <a16:creationId xmlns:a16="http://schemas.microsoft.com/office/drawing/2014/main" id="{C367B4CE-8F8D-4F03-8720-E2770E7F8167}"/>
              </a:ext>
            </a:extLst>
          </p:cNvPr>
          <p:cNvPicPr>
            <a:picLocks noChangeAspect="1"/>
          </p:cNvPicPr>
          <p:nvPr/>
        </p:nvPicPr>
        <p:blipFill>
          <a:blip r:embed="rId3"/>
          <a:stretch>
            <a:fillRect/>
          </a:stretch>
        </p:blipFill>
        <p:spPr>
          <a:xfrm>
            <a:off x="570698" y="2717648"/>
            <a:ext cx="4877223" cy="3231160"/>
          </a:xfrm>
          <a:prstGeom prst="rect">
            <a:avLst/>
          </a:prstGeom>
        </p:spPr>
      </p:pic>
    </p:spTree>
    <p:extLst>
      <p:ext uri="{BB962C8B-B14F-4D97-AF65-F5344CB8AC3E}">
        <p14:creationId xmlns:p14="http://schemas.microsoft.com/office/powerpoint/2010/main" val="3582722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FE916BF-610E-46D5-8594-CDEF86D47684}"/>
              </a:ext>
            </a:extLst>
          </p:cNvPr>
          <p:cNvGrpSpPr/>
          <p:nvPr/>
        </p:nvGrpSpPr>
        <p:grpSpPr>
          <a:xfrm>
            <a:off x="839416" y="383882"/>
            <a:ext cx="10585176" cy="4886220"/>
            <a:chOff x="839416" y="383882"/>
            <a:chExt cx="10585176" cy="4886220"/>
          </a:xfrm>
        </p:grpSpPr>
        <p:sp>
          <p:nvSpPr>
            <p:cNvPr id="3" name="Freeform: Shape 2">
              <a:extLst>
                <a:ext uri="{FF2B5EF4-FFF2-40B4-BE49-F238E27FC236}">
                  <a16:creationId xmlns:a16="http://schemas.microsoft.com/office/drawing/2014/main" id="{A83BBA16-3A05-4657-9DA1-CD7E6854679E}"/>
                </a:ext>
              </a:extLst>
            </p:cNvPr>
            <p:cNvSpPr/>
            <p:nvPr/>
          </p:nvSpPr>
          <p:spPr>
            <a:xfrm>
              <a:off x="6132004" y="2643090"/>
              <a:ext cx="3716868" cy="979063"/>
            </a:xfrm>
            <a:custGeom>
              <a:avLst/>
              <a:gdLst/>
              <a:ahLst/>
              <a:cxnLst/>
              <a:rect l="0" t="0" r="0" b="0"/>
              <a:pathLst>
                <a:path>
                  <a:moveTo>
                    <a:pt x="0" y="0"/>
                  </a:moveTo>
                  <a:lnTo>
                    <a:pt x="0" y="747274"/>
                  </a:lnTo>
                  <a:lnTo>
                    <a:pt x="2890555" y="747274"/>
                  </a:lnTo>
                  <a:lnTo>
                    <a:pt x="2890555" y="97906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4" name="Freeform: Shape 3">
              <a:extLst>
                <a:ext uri="{FF2B5EF4-FFF2-40B4-BE49-F238E27FC236}">
                  <a16:creationId xmlns:a16="http://schemas.microsoft.com/office/drawing/2014/main" id="{6C24DEE0-B300-410A-A783-C0B3973D2D6C}"/>
                </a:ext>
              </a:extLst>
            </p:cNvPr>
            <p:cNvSpPr/>
            <p:nvPr/>
          </p:nvSpPr>
          <p:spPr>
            <a:xfrm>
              <a:off x="6086284" y="2643090"/>
              <a:ext cx="91440" cy="979063"/>
            </a:xfrm>
            <a:custGeom>
              <a:avLst/>
              <a:gdLst/>
              <a:ahLst/>
              <a:cxnLst/>
              <a:rect l="0" t="0" r="0" b="0"/>
              <a:pathLst>
                <a:path>
                  <a:moveTo>
                    <a:pt x="45720" y="0"/>
                  </a:moveTo>
                  <a:lnTo>
                    <a:pt x="45720" y="97906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5" name="Freeform: Shape 4">
              <a:extLst>
                <a:ext uri="{FF2B5EF4-FFF2-40B4-BE49-F238E27FC236}">
                  <a16:creationId xmlns:a16="http://schemas.microsoft.com/office/drawing/2014/main" id="{0D026AE0-19F4-4A30-A6A1-B3934E5DF3EA}"/>
                </a:ext>
              </a:extLst>
            </p:cNvPr>
            <p:cNvSpPr/>
            <p:nvPr/>
          </p:nvSpPr>
          <p:spPr>
            <a:xfrm>
              <a:off x="3241448" y="2643090"/>
              <a:ext cx="2890555" cy="979063"/>
            </a:xfrm>
            <a:custGeom>
              <a:avLst/>
              <a:gdLst/>
              <a:ahLst/>
              <a:cxnLst/>
              <a:rect l="0" t="0" r="0" b="0"/>
              <a:pathLst>
                <a:path>
                  <a:moveTo>
                    <a:pt x="2890555" y="0"/>
                  </a:moveTo>
                  <a:lnTo>
                    <a:pt x="2890555" y="747274"/>
                  </a:lnTo>
                  <a:lnTo>
                    <a:pt x="0" y="747274"/>
                  </a:lnTo>
                  <a:lnTo>
                    <a:pt x="0" y="97906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AA3BF54F-B16C-4CC6-9E5B-D5FF44E8BE7F}"/>
                </a:ext>
              </a:extLst>
            </p:cNvPr>
            <p:cNvSpPr/>
            <p:nvPr/>
          </p:nvSpPr>
          <p:spPr>
            <a:xfrm>
              <a:off x="3445046" y="383882"/>
              <a:ext cx="5373914" cy="2259208"/>
            </a:xfrm>
            <a:custGeom>
              <a:avLst/>
              <a:gdLst>
                <a:gd name="connsiteX0" fmla="*/ 0 w 5373914"/>
                <a:gd name="connsiteY0" fmla="*/ 0 h 2259208"/>
                <a:gd name="connsiteX1" fmla="*/ 5373914 w 5373914"/>
                <a:gd name="connsiteY1" fmla="*/ 0 h 2259208"/>
                <a:gd name="connsiteX2" fmla="*/ 5373914 w 5373914"/>
                <a:gd name="connsiteY2" fmla="*/ 2259208 h 2259208"/>
                <a:gd name="connsiteX3" fmla="*/ 0 w 5373914"/>
                <a:gd name="connsiteY3" fmla="*/ 2259208 h 2259208"/>
                <a:gd name="connsiteX4" fmla="*/ 0 w 5373914"/>
                <a:gd name="connsiteY4" fmla="*/ 0 h 225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3914" h="2259208">
                  <a:moveTo>
                    <a:pt x="0" y="0"/>
                  </a:moveTo>
                  <a:lnTo>
                    <a:pt x="5373914" y="0"/>
                  </a:lnTo>
                  <a:lnTo>
                    <a:pt x="5373914" y="2259208"/>
                  </a:lnTo>
                  <a:lnTo>
                    <a:pt x="0" y="225920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AU" sz="3200" b="1" kern="1200" dirty="0">
                  <a:solidFill>
                    <a:schemeClr val="accent2"/>
                  </a:solidFill>
                  <a:latin typeface="+mj-lt"/>
                </a:rPr>
                <a:t>Why should we support </a:t>
              </a:r>
            </a:p>
            <a:p>
              <a:pPr marL="0" lvl="0" indent="0" algn="ctr" defTabSz="1422400">
                <a:lnSpc>
                  <a:spcPct val="90000"/>
                </a:lnSpc>
                <a:spcBef>
                  <a:spcPct val="0"/>
                </a:spcBef>
                <a:spcAft>
                  <a:spcPct val="35000"/>
                </a:spcAft>
                <a:buNone/>
              </a:pPr>
              <a:r>
                <a:rPr lang="en-AU" sz="3200" b="1" dirty="0">
                  <a:solidFill>
                    <a:schemeClr val="accent2"/>
                  </a:solidFill>
                  <a:latin typeface="+mj-lt"/>
                </a:rPr>
                <a:t>c</a:t>
              </a:r>
              <a:r>
                <a:rPr lang="en-AU" sz="3200" b="1" kern="1200" dirty="0">
                  <a:solidFill>
                    <a:schemeClr val="accent2"/>
                  </a:solidFill>
                  <a:latin typeface="+mj-lt"/>
                </a:rPr>
                <a:t>arbon </a:t>
              </a:r>
              <a:r>
                <a:rPr lang="en-AU" sz="3200" b="1" dirty="0">
                  <a:solidFill>
                    <a:schemeClr val="accent2"/>
                  </a:solidFill>
                  <a:latin typeface="+mj-lt"/>
                </a:rPr>
                <a:t>f</a:t>
              </a:r>
              <a:r>
                <a:rPr lang="en-AU" sz="3200" b="1" kern="1200" dirty="0">
                  <a:solidFill>
                    <a:schemeClr val="accent2"/>
                  </a:solidFill>
                  <a:latin typeface="+mj-lt"/>
                </a:rPr>
                <a:t>arming </a:t>
              </a:r>
            </a:p>
            <a:p>
              <a:pPr marL="0" lvl="0" indent="0" algn="ctr" defTabSz="1422400">
                <a:lnSpc>
                  <a:spcPct val="90000"/>
                </a:lnSpc>
                <a:spcBef>
                  <a:spcPct val="0"/>
                </a:spcBef>
                <a:spcAft>
                  <a:spcPct val="35000"/>
                </a:spcAft>
                <a:buNone/>
              </a:pPr>
              <a:r>
                <a:rPr lang="en-AU" sz="3200" b="1" kern="1200" dirty="0">
                  <a:solidFill>
                    <a:schemeClr val="accent2"/>
                  </a:solidFill>
                  <a:latin typeface="+mj-lt"/>
                </a:rPr>
                <a:t>in Australia?</a:t>
              </a:r>
              <a:endParaRPr lang="en-AU" sz="3200" kern="1200" dirty="0">
                <a:solidFill>
                  <a:schemeClr val="accent2"/>
                </a:solidFill>
                <a:latin typeface="+mj-lt"/>
              </a:endParaRPr>
            </a:p>
          </p:txBody>
        </p:sp>
        <p:sp>
          <p:nvSpPr>
            <p:cNvPr id="7" name="Rectangle: Diagonal Corners Rounded 6">
              <a:extLst>
                <a:ext uri="{FF2B5EF4-FFF2-40B4-BE49-F238E27FC236}">
                  <a16:creationId xmlns:a16="http://schemas.microsoft.com/office/drawing/2014/main" id="{68FDA52B-77A6-4608-9177-A049296CF1E1}"/>
                </a:ext>
              </a:extLst>
            </p:cNvPr>
            <p:cNvSpPr/>
            <p:nvPr/>
          </p:nvSpPr>
          <p:spPr>
            <a:xfrm>
              <a:off x="839416" y="3622153"/>
              <a:ext cx="3060000" cy="1647949"/>
            </a:xfrm>
            <a:prstGeom prst="round2DiagRect">
              <a:avLst/>
            </a:prstGeom>
            <a:solidFill>
              <a:schemeClr val="accent5"/>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Catholic Social Teaching </a:t>
              </a:r>
            </a:p>
          </p:txBody>
        </p:sp>
        <p:sp>
          <p:nvSpPr>
            <p:cNvPr id="8" name="Rectangle: Diagonal Corners Rounded 7">
              <a:extLst>
                <a:ext uri="{FF2B5EF4-FFF2-40B4-BE49-F238E27FC236}">
                  <a16:creationId xmlns:a16="http://schemas.microsoft.com/office/drawing/2014/main" id="{3A1ABC7C-4976-4DF7-A123-A1AD2ADE54C9}"/>
                </a:ext>
              </a:extLst>
            </p:cNvPr>
            <p:cNvSpPr/>
            <p:nvPr/>
          </p:nvSpPr>
          <p:spPr>
            <a:xfrm>
              <a:off x="4602004" y="3622153"/>
              <a:ext cx="3060000" cy="1647949"/>
            </a:xfrm>
            <a:prstGeom prst="round2DiagRect">
              <a:avLst/>
            </a:prstGeom>
            <a:solidFill>
              <a:schemeClr val="accent5"/>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60000" tIns="14400" rIns="3600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United Nations Declaration on the Rights of Indigenous People</a:t>
              </a:r>
            </a:p>
          </p:txBody>
        </p:sp>
        <p:sp>
          <p:nvSpPr>
            <p:cNvPr id="9" name="Rectangle: Diagonal Corners Rounded 8">
              <a:extLst>
                <a:ext uri="{FF2B5EF4-FFF2-40B4-BE49-F238E27FC236}">
                  <a16:creationId xmlns:a16="http://schemas.microsoft.com/office/drawing/2014/main" id="{F982289A-960A-48F8-9EE0-EEFC58F86A85}"/>
                </a:ext>
              </a:extLst>
            </p:cNvPr>
            <p:cNvSpPr/>
            <p:nvPr/>
          </p:nvSpPr>
          <p:spPr>
            <a:xfrm>
              <a:off x="8364592" y="3622153"/>
              <a:ext cx="3060000" cy="1647949"/>
            </a:xfrm>
            <a:prstGeom prst="round2DiagRect">
              <a:avLst/>
            </a:prstGeom>
            <a:solidFill>
              <a:schemeClr val="accent5"/>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Sustainable Development</a:t>
              </a:r>
              <a:br>
                <a:rPr lang="en-AU" sz="2000" kern="1200" dirty="0"/>
              </a:br>
              <a:r>
                <a:rPr lang="en-AU" sz="2000" kern="1200" dirty="0"/>
                <a:t> Goals</a:t>
              </a:r>
            </a:p>
          </p:txBody>
        </p:sp>
      </p:grpSp>
    </p:spTree>
    <p:extLst>
      <p:ext uri="{BB962C8B-B14F-4D97-AF65-F5344CB8AC3E}">
        <p14:creationId xmlns:p14="http://schemas.microsoft.com/office/powerpoint/2010/main" val="705530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9379" y="1601416"/>
            <a:ext cx="11161237" cy="4347864"/>
          </a:xfrm>
        </p:spPr>
        <p:txBody>
          <a:bodyPr/>
          <a:lstStyle/>
          <a:p>
            <a:pPr marL="285750" indent="-285750">
              <a:lnSpc>
                <a:spcPct val="110000"/>
              </a:lnSpc>
              <a:spcBef>
                <a:spcPct val="50000"/>
              </a:spcBef>
              <a:spcAft>
                <a:spcPts val="1200"/>
              </a:spcAft>
              <a:buFont typeface="Arial" panose="020B0604020202020204" pitchFamily="34" charset="0"/>
              <a:buChar char="•"/>
            </a:pPr>
            <a:r>
              <a:rPr lang="en-AU" sz="2400" dirty="0">
                <a:solidFill>
                  <a:schemeClr val="tx1"/>
                </a:solidFill>
              </a:rPr>
              <a:t>Catholic Social Teaching principles are founded on the messages of the prophets, of Jesus and of our church leaders. </a:t>
            </a:r>
            <a:endParaRPr lang="en-AU" sz="2400" dirty="0">
              <a:solidFill>
                <a:schemeClr val="tx1"/>
              </a:solidFill>
              <a:latin typeface="Arial" panose="020B0604020202020204" pitchFamily="34" charset="0"/>
              <a:cs typeface="Arial" panose="020B0604020202020204" pitchFamily="34" charset="0"/>
            </a:endParaRPr>
          </a:p>
          <a:p>
            <a:pPr marL="285750" indent="-285750">
              <a:lnSpc>
                <a:spcPct val="110000"/>
              </a:lnSpc>
              <a:spcAft>
                <a:spcPts val="1200"/>
              </a:spcAft>
              <a:buFont typeface="Arial" panose="020B0604020202020204" pitchFamily="34" charset="0"/>
              <a:buChar char="•"/>
            </a:pPr>
            <a:r>
              <a:rPr lang="en-AU" sz="2400" dirty="0">
                <a:solidFill>
                  <a:schemeClr val="tx1"/>
                </a:solidFill>
                <a:latin typeface="Arial" panose="020B0604020202020204" pitchFamily="34" charset="0"/>
                <a:cs typeface="Arial" panose="020B0604020202020204" pitchFamily="34" charset="0"/>
              </a:rPr>
              <a:t>The Bible teaches us how to live and care for other people. </a:t>
            </a:r>
          </a:p>
          <a:p>
            <a:pPr marL="285750" indent="-285750">
              <a:lnSpc>
                <a:spcPct val="110000"/>
              </a:lnSpc>
              <a:spcAft>
                <a:spcPts val="1200"/>
              </a:spcAft>
              <a:buFont typeface="Arial" panose="020B0604020202020204" pitchFamily="34" charset="0"/>
              <a:buChar char="•"/>
            </a:pPr>
            <a:r>
              <a:rPr lang="en-AU" sz="2400" dirty="0">
                <a:solidFill>
                  <a:schemeClr val="tx1"/>
                </a:solidFill>
                <a:latin typeface="Arial" panose="020B0604020202020204" pitchFamily="34" charset="0"/>
                <a:cs typeface="Arial" panose="020B0604020202020204" pitchFamily="34" charset="0"/>
              </a:rPr>
              <a:t>Catholic Social Teaching helps us to create a fair and just world. </a:t>
            </a:r>
          </a:p>
          <a:p>
            <a:pPr marL="285750" indent="-285750">
              <a:lnSpc>
                <a:spcPct val="110000"/>
              </a:lnSpc>
              <a:spcAft>
                <a:spcPts val="1200"/>
              </a:spcAft>
              <a:buFont typeface="Arial" panose="020B0604020202020204" pitchFamily="34" charset="0"/>
              <a:buChar char="•"/>
            </a:pPr>
            <a:r>
              <a:rPr lang="en-AU" sz="2400" dirty="0">
                <a:solidFill>
                  <a:schemeClr val="tx1"/>
                </a:solidFill>
                <a:latin typeface="Arial" panose="020B0604020202020204" pitchFamily="34" charset="0"/>
                <a:cs typeface="Arial" panose="020B0604020202020204" pitchFamily="34" charset="0"/>
              </a:rPr>
              <a:t>Catholic Social Teaching is important to the work of Caritas Australia and </a:t>
            </a:r>
            <a:r>
              <a:rPr lang="en-AU" sz="2400" dirty="0" err="1">
                <a:solidFill>
                  <a:schemeClr val="tx1"/>
                </a:solidFill>
                <a:latin typeface="Arial" panose="020B0604020202020204" pitchFamily="34" charset="0"/>
                <a:cs typeface="Arial" panose="020B0604020202020204" pitchFamily="34" charset="0"/>
              </a:rPr>
              <a:t>AbCF</a:t>
            </a:r>
            <a:r>
              <a:rPr lang="en-AU" sz="2400" dirty="0">
                <a:solidFill>
                  <a:schemeClr val="tx1"/>
                </a:solidFill>
                <a:latin typeface="Arial" panose="020B0604020202020204" pitchFamily="34" charset="0"/>
                <a:cs typeface="Arial" panose="020B0604020202020204" pitchFamily="34" charset="0"/>
              </a:rPr>
              <a:t> in supporting First Australians. </a:t>
            </a:r>
          </a:p>
          <a:p>
            <a:pPr marL="285750" indent="-285750">
              <a:lnSpc>
                <a:spcPct val="110000"/>
              </a:lnSpc>
              <a:spcAft>
                <a:spcPts val="1200"/>
              </a:spcAft>
              <a:buFont typeface="Arial" panose="020B0604020202020204" pitchFamily="34" charset="0"/>
              <a:buChar char="•"/>
            </a:pPr>
            <a:r>
              <a:rPr lang="en-AU" sz="2400" dirty="0">
                <a:solidFill>
                  <a:schemeClr val="tx1"/>
                </a:solidFill>
                <a:latin typeface="Arial" panose="020B0604020202020204" pitchFamily="34" charset="0"/>
                <a:cs typeface="Arial" panose="020B0604020202020204" pitchFamily="34" charset="0"/>
              </a:rPr>
              <a:t>Applying Catholic Social Teaching principles helps us to address poverty and climate change. </a:t>
            </a:r>
          </a:p>
          <a:p>
            <a:pPr>
              <a:lnSpc>
                <a:spcPct val="110000"/>
              </a:lnSpc>
              <a:spcAft>
                <a:spcPts val="1200"/>
              </a:spcAft>
            </a:pPr>
            <a:endParaRPr lang="en-AU" sz="2400" dirty="0">
              <a:solidFill>
                <a:schemeClr val="tx1"/>
              </a:solidFill>
            </a:endParaRPr>
          </a:p>
        </p:txBody>
      </p:sp>
      <p:sp>
        <p:nvSpPr>
          <p:cNvPr id="3" name="Title 2"/>
          <p:cNvSpPr>
            <a:spLocks noGrp="1"/>
          </p:cNvSpPr>
          <p:nvPr>
            <p:ph type="title"/>
          </p:nvPr>
        </p:nvSpPr>
        <p:spPr/>
        <p:txBody>
          <a:bodyPr/>
          <a:lstStyle/>
          <a:p>
            <a:r>
              <a:rPr lang="en-AU" sz="2800" dirty="0">
                <a:solidFill>
                  <a:schemeClr val="accent1"/>
                </a:solidFill>
              </a:rPr>
              <a:t>Catholic social teaching</a:t>
            </a:r>
          </a:p>
        </p:txBody>
      </p:sp>
    </p:spTree>
    <p:extLst>
      <p:ext uri="{BB962C8B-B14F-4D97-AF65-F5344CB8AC3E}">
        <p14:creationId xmlns:p14="http://schemas.microsoft.com/office/powerpoint/2010/main" val="3582728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257A22-C10D-AA4F-8B03-DBE868FB99A5}"/>
              </a:ext>
            </a:extLst>
          </p:cNvPr>
          <p:cNvSpPr>
            <a:spLocks noGrp="1"/>
          </p:cNvSpPr>
          <p:nvPr>
            <p:ph type="title"/>
          </p:nvPr>
        </p:nvSpPr>
        <p:spPr/>
        <p:txBody>
          <a:bodyPr/>
          <a:lstStyle/>
          <a:p>
            <a:r>
              <a:rPr lang="en-US" sz="2800" dirty="0">
                <a:solidFill>
                  <a:schemeClr val="accent1"/>
                </a:solidFill>
              </a:rPr>
              <a:t>Catholic social teaching</a:t>
            </a:r>
          </a:p>
        </p:txBody>
      </p:sp>
      <p:sp>
        <p:nvSpPr>
          <p:cNvPr id="5" name="Text Placeholder 4">
            <a:extLst>
              <a:ext uri="{FF2B5EF4-FFF2-40B4-BE49-F238E27FC236}">
                <a16:creationId xmlns:a16="http://schemas.microsoft.com/office/drawing/2014/main" id="{5520ECB8-BF06-3F4E-BE16-C201F35C332A}"/>
              </a:ext>
            </a:extLst>
          </p:cNvPr>
          <p:cNvSpPr>
            <a:spLocks noGrp="1"/>
          </p:cNvSpPr>
          <p:nvPr>
            <p:ph type="body" sz="quarter" idx="13"/>
          </p:nvPr>
        </p:nvSpPr>
        <p:spPr>
          <a:xfrm>
            <a:off x="8256240" y="2996951"/>
            <a:ext cx="3528392" cy="2808313"/>
          </a:xfrm>
        </p:spPr>
        <p:txBody>
          <a:bodyPr/>
          <a:lstStyle/>
          <a:p>
            <a:pPr algn="ctr">
              <a:lnSpc>
                <a:spcPct val="100000"/>
              </a:lnSpc>
              <a:spcBef>
                <a:spcPts val="0"/>
              </a:spcBef>
              <a:spcAft>
                <a:spcPts val="1200"/>
              </a:spcAft>
            </a:pPr>
            <a:r>
              <a:rPr lang="en-US" sz="2267" b="1" dirty="0">
                <a:solidFill>
                  <a:srgbClr val="D76176"/>
                </a:solidFill>
                <a:latin typeface="Arial" panose="020B0604020202020204" pitchFamily="34" charset="0"/>
              </a:rPr>
              <a:t>SOLIDARITY</a:t>
            </a:r>
            <a:endParaRPr lang="en-US" sz="1814" dirty="0">
              <a:latin typeface="Arial" panose="020B0604020202020204" pitchFamily="34" charset="0"/>
              <a:ea typeface="Roboto" pitchFamily="2" charset="0"/>
            </a:endParaRPr>
          </a:p>
          <a:p>
            <a:pPr>
              <a:lnSpc>
                <a:spcPct val="100000"/>
              </a:lnSpc>
              <a:spcBef>
                <a:spcPts val="0"/>
              </a:spcBef>
              <a:spcAft>
                <a:spcPts val="1200"/>
              </a:spcAft>
            </a:pPr>
            <a:r>
              <a:rPr lang="en-US" sz="2200" dirty="0">
                <a:solidFill>
                  <a:schemeClr val="tx1"/>
                </a:solidFill>
                <a:latin typeface="Arial" panose="020B0604020202020204" pitchFamily="34" charset="0"/>
                <a:ea typeface="Roboto" pitchFamily="2" charset="0"/>
              </a:rPr>
              <a:t>We are all connected. </a:t>
            </a:r>
          </a:p>
          <a:p>
            <a:pPr>
              <a:lnSpc>
                <a:spcPct val="100000"/>
              </a:lnSpc>
              <a:spcBef>
                <a:spcPts val="0"/>
              </a:spcBef>
              <a:spcAft>
                <a:spcPts val="1200"/>
              </a:spcAft>
            </a:pPr>
            <a:r>
              <a:rPr lang="en-US" sz="2200" dirty="0">
                <a:solidFill>
                  <a:schemeClr val="tx1"/>
                </a:solidFill>
                <a:latin typeface="Arial" panose="020B0604020202020204" pitchFamily="34" charset="0"/>
                <a:ea typeface="Roboto" pitchFamily="2" charset="0"/>
              </a:rPr>
              <a:t>We need to work together and support each other as one human family. </a:t>
            </a:r>
          </a:p>
        </p:txBody>
      </p:sp>
      <p:sp>
        <p:nvSpPr>
          <p:cNvPr id="6" name="Text Placeholder 5">
            <a:extLst>
              <a:ext uri="{FF2B5EF4-FFF2-40B4-BE49-F238E27FC236}">
                <a16:creationId xmlns:a16="http://schemas.microsoft.com/office/drawing/2014/main" id="{54F01D41-E723-F540-A8B4-79683673DFD3}"/>
              </a:ext>
            </a:extLst>
          </p:cNvPr>
          <p:cNvSpPr>
            <a:spLocks noGrp="1"/>
          </p:cNvSpPr>
          <p:nvPr>
            <p:ph type="body" sz="quarter" idx="14"/>
          </p:nvPr>
        </p:nvSpPr>
        <p:spPr>
          <a:xfrm>
            <a:off x="4284515" y="2996951"/>
            <a:ext cx="3622973" cy="2808313"/>
          </a:xfrm>
          <a:prstGeom prst="rect">
            <a:avLst/>
          </a:prstGeom>
        </p:spPr>
        <p:txBody>
          <a:bodyPr/>
          <a:lstStyle/>
          <a:p>
            <a:pPr marL="0" indent="0" algn="ctr">
              <a:lnSpc>
                <a:spcPct val="100000"/>
              </a:lnSpc>
              <a:spcBef>
                <a:spcPts val="0"/>
              </a:spcBef>
              <a:spcAft>
                <a:spcPts val="1200"/>
              </a:spcAft>
              <a:buNone/>
            </a:pPr>
            <a:r>
              <a:rPr lang="en-AU" sz="2267" b="1" dirty="0">
                <a:solidFill>
                  <a:srgbClr val="D76176"/>
                </a:solidFill>
                <a:latin typeface="Arial" panose="020B0604020202020204" pitchFamily="34" charset="0"/>
              </a:rPr>
              <a:t>PREFERENTIAL OPTION FOR THE POOR</a:t>
            </a:r>
            <a:endParaRPr lang="en-AU" sz="1451" b="1" dirty="0">
              <a:solidFill>
                <a:srgbClr val="D76176"/>
              </a:solidFill>
              <a:latin typeface="Arial" panose="020B0604020202020204" pitchFamily="34" charset="0"/>
              <a:ea typeface="Roboto" pitchFamily="2" charset="0"/>
            </a:endParaRPr>
          </a:p>
          <a:p>
            <a:pPr>
              <a:lnSpc>
                <a:spcPct val="100000"/>
              </a:lnSpc>
              <a:spcBef>
                <a:spcPts val="0"/>
              </a:spcBef>
              <a:spcAft>
                <a:spcPts val="1200"/>
              </a:spcAft>
            </a:pPr>
            <a:r>
              <a:rPr lang="en-US" sz="2200" dirty="0" err="1">
                <a:solidFill>
                  <a:schemeClr val="tx1"/>
                </a:solidFill>
                <a:latin typeface="Arial" panose="020B0604020202020204" pitchFamily="34" charset="0"/>
                <a:ea typeface="Roboto" pitchFamily="2" charset="0"/>
              </a:rPr>
              <a:t>Prioritising</a:t>
            </a:r>
            <a:r>
              <a:rPr lang="en-US" sz="2200" dirty="0">
                <a:solidFill>
                  <a:schemeClr val="tx1"/>
                </a:solidFill>
                <a:latin typeface="Arial" panose="020B0604020202020204" pitchFamily="34" charset="0"/>
                <a:ea typeface="Roboto" pitchFamily="2" charset="0"/>
              </a:rPr>
              <a:t> women, men and children most vulnerable to extreme poverty and injustice.</a:t>
            </a:r>
          </a:p>
          <a:p>
            <a:pPr>
              <a:lnSpc>
                <a:spcPct val="100000"/>
              </a:lnSpc>
              <a:spcBef>
                <a:spcPts val="0"/>
              </a:spcBef>
              <a:spcAft>
                <a:spcPts val="1200"/>
              </a:spcAft>
            </a:pPr>
            <a:r>
              <a:rPr lang="en-US" sz="2200" dirty="0">
                <a:solidFill>
                  <a:schemeClr val="tx1"/>
                </a:solidFill>
                <a:latin typeface="Arial" panose="020B0604020202020204" pitchFamily="34" charset="0"/>
                <a:ea typeface="Roboto" pitchFamily="2" charset="0"/>
              </a:rPr>
              <a:t>We should try to create a fairer world.</a:t>
            </a:r>
          </a:p>
          <a:p>
            <a:pPr>
              <a:lnSpc>
                <a:spcPct val="100000"/>
              </a:lnSpc>
              <a:spcBef>
                <a:spcPts val="0"/>
              </a:spcBef>
              <a:spcAft>
                <a:spcPts val="1200"/>
              </a:spcAft>
            </a:pPr>
            <a:endParaRPr lang="en-US" dirty="0"/>
          </a:p>
        </p:txBody>
      </p:sp>
      <p:sp>
        <p:nvSpPr>
          <p:cNvPr id="7" name="Text Placeholder 6">
            <a:extLst>
              <a:ext uri="{FF2B5EF4-FFF2-40B4-BE49-F238E27FC236}">
                <a16:creationId xmlns:a16="http://schemas.microsoft.com/office/drawing/2014/main" id="{65B14CDC-61CA-6B42-93F8-6F1EA37B7210}"/>
              </a:ext>
            </a:extLst>
          </p:cNvPr>
          <p:cNvSpPr>
            <a:spLocks noGrp="1"/>
          </p:cNvSpPr>
          <p:nvPr>
            <p:ph type="body" sz="quarter" idx="15"/>
          </p:nvPr>
        </p:nvSpPr>
        <p:spPr>
          <a:xfrm>
            <a:off x="547799" y="2996951"/>
            <a:ext cx="3501527" cy="2808313"/>
          </a:xfrm>
          <a:prstGeom prst="rect">
            <a:avLst/>
          </a:prstGeom>
        </p:spPr>
        <p:txBody>
          <a:bodyPr/>
          <a:lstStyle/>
          <a:p>
            <a:pPr marL="0" indent="0" algn="ctr">
              <a:lnSpc>
                <a:spcPct val="100000"/>
              </a:lnSpc>
              <a:spcBef>
                <a:spcPts val="0"/>
              </a:spcBef>
              <a:spcAft>
                <a:spcPts val="1200"/>
              </a:spcAft>
              <a:buNone/>
            </a:pPr>
            <a:r>
              <a:rPr lang="en-US" sz="2267" b="1" dirty="0">
                <a:solidFill>
                  <a:srgbClr val="D76176"/>
                </a:solidFill>
                <a:latin typeface="Arial" panose="020B0604020202020204" pitchFamily="34" charset="0"/>
              </a:rPr>
              <a:t>HUMAN DIGNITY</a:t>
            </a:r>
            <a:endParaRPr lang="en-US" sz="1814" dirty="0">
              <a:latin typeface="Arial" panose="020B0604020202020204" pitchFamily="34" charset="0"/>
              <a:ea typeface="Roboto" pitchFamily="2" charset="0"/>
            </a:endParaRPr>
          </a:p>
          <a:p>
            <a:pPr marL="0" indent="0">
              <a:lnSpc>
                <a:spcPct val="100000"/>
              </a:lnSpc>
              <a:spcBef>
                <a:spcPts val="0"/>
              </a:spcBef>
              <a:spcAft>
                <a:spcPts val="1200"/>
              </a:spcAft>
              <a:buNone/>
            </a:pPr>
            <a:r>
              <a:rPr lang="en-US" sz="2200" dirty="0">
                <a:solidFill>
                  <a:schemeClr val="tx1"/>
                </a:solidFill>
                <a:latin typeface="Arial" panose="020B0604020202020204" pitchFamily="34" charset="0"/>
                <a:ea typeface="Roboto" pitchFamily="2" charset="0"/>
              </a:rPr>
              <a:t>Every person is created in God’s image. All human life is sacred.</a:t>
            </a:r>
          </a:p>
          <a:p>
            <a:pPr marL="0" indent="0">
              <a:lnSpc>
                <a:spcPct val="100000"/>
              </a:lnSpc>
              <a:spcBef>
                <a:spcPts val="0"/>
              </a:spcBef>
              <a:spcAft>
                <a:spcPts val="1200"/>
              </a:spcAft>
              <a:buNone/>
            </a:pPr>
            <a:r>
              <a:rPr lang="en-US" sz="2200" dirty="0">
                <a:solidFill>
                  <a:schemeClr val="tx1"/>
                </a:solidFill>
                <a:latin typeface="Arial" panose="020B0604020202020204" pitchFamily="34" charset="0"/>
                <a:ea typeface="Roboto" pitchFamily="2" charset="0"/>
              </a:rPr>
              <a:t>We believe in the dignity of each person.</a:t>
            </a:r>
          </a:p>
        </p:txBody>
      </p:sp>
      <p:pic>
        <p:nvPicPr>
          <p:cNvPr id="28" name="Picture 27">
            <a:extLst>
              <a:ext uri="{FF2B5EF4-FFF2-40B4-BE49-F238E27FC236}">
                <a16:creationId xmlns:a16="http://schemas.microsoft.com/office/drawing/2014/main" id="{D658E7C3-E549-EE44-BCBB-01D2D3B6B3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3435" y="1501659"/>
            <a:ext cx="1321653" cy="1343144"/>
          </a:xfrm>
          <a:prstGeom prst="rect">
            <a:avLst/>
          </a:prstGeom>
        </p:spPr>
      </p:pic>
      <p:pic>
        <p:nvPicPr>
          <p:cNvPr id="14" name="Picture 13">
            <a:extLst>
              <a:ext uri="{FF2B5EF4-FFF2-40B4-BE49-F238E27FC236}">
                <a16:creationId xmlns:a16="http://schemas.microsoft.com/office/drawing/2014/main" id="{210C315E-8285-5741-AF3B-F09AD320BD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3231" y="1495892"/>
            <a:ext cx="1423732" cy="1230319"/>
          </a:xfrm>
          <a:prstGeom prst="rect">
            <a:avLst/>
          </a:prstGeom>
        </p:spPr>
      </p:pic>
      <p:grpSp>
        <p:nvGrpSpPr>
          <p:cNvPr id="10" name="Group 9">
            <a:extLst>
              <a:ext uri="{FF2B5EF4-FFF2-40B4-BE49-F238E27FC236}">
                <a16:creationId xmlns:a16="http://schemas.microsoft.com/office/drawing/2014/main" id="{20F67732-3798-4242-AEB3-6C50A8608DEB}"/>
              </a:ext>
            </a:extLst>
          </p:cNvPr>
          <p:cNvGrpSpPr/>
          <p:nvPr/>
        </p:nvGrpSpPr>
        <p:grpSpPr>
          <a:xfrm>
            <a:off x="5321205" y="1493147"/>
            <a:ext cx="1542372" cy="1123721"/>
            <a:chOff x="5019120" y="601723"/>
            <a:chExt cx="337239" cy="245701"/>
          </a:xfrm>
          <a:solidFill>
            <a:srgbClr val="0C244C"/>
          </a:solidFill>
        </p:grpSpPr>
        <p:sp>
          <p:nvSpPr>
            <p:cNvPr id="11" name="Freeform: Shape 10">
              <a:extLst>
                <a:ext uri="{FF2B5EF4-FFF2-40B4-BE49-F238E27FC236}">
                  <a16:creationId xmlns:a16="http://schemas.microsoft.com/office/drawing/2014/main" id="{7E09E9CC-5E6D-4E60-982F-95FAA8D4F33B}"/>
                </a:ext>
              </a:extLst>
            </p:cNvPr>
            <p:cNvSpPr/>
            <p:nvPr/>
          </p:nvSpPr>
          <p:spPr>
            <a:xfrm>
              <a:off x="5019120" y="741435"/>
              <a:ext cx="337239" cy="105989"/>
            </a:xfrm>
            <a:custGeom>
              <a:avLst/>
              <a:gdLst>
                <a:gd name="connsiteX0" fmla="*/ 2581 w 337239"/>
                <a:gd name="connsiteY0" fmla="*/ 32698 h 105989"/>
                <a:gd name="connsiteX1" fmla="*/ 31487 w 337239"/>
                <a:gd name="connsiteY1" fmla="*/ 24351 h 105989"/>
                <a:gd name="connsiteX2" fmla="*/ 59839 w 337239"/>
                <a:gd name="connsiteY2" fmla="*/ 35480 h 105989"/>
                <a:gd name="connsiteX3" fmla="*/ 100356 w 337239"/>
                <a:gd name="connsiteY3" fmla="*/ 51294 h 105989"/>
                <a:gd name="connsiteX4" fmla="*/ 108618 w 337239"/>
                <a:gd name="connsiteY4" fmla="*/ 59809 h 105989"/>
                <a:gd name="connsiteX5" fmla="*/ 114809 w 337239"/>
                <a:gd name="connsiteY5" fmla="*/ 67951 h 105989"/>
                <a:gd name="connsiteX6" fmla="*/ 135838 w 337239"/>
                <a:gd name="connsiteY6" fmla="*/ 71480 h 105989"/>
                <a:gd name="connsiteX7" fmla="*/ 137320 w 337239"/>
                <a:gd name="connsiteY7" fmla="*/ 71179 h 105989"/>
                <a:gd name="connsiteX8" fmla="*/ 205225 w 337239"/>
                <a:gd name="connsiteY8" fmla="*/ 59315 h 105989"/>
                <a:gd name="connsiteX9" fmla="*/ 208393 w 337239"/>
                <a:gd name="connsiteY9" fmla="*/ 55329 h 105989"/>
                <a:gd name="connsiteX10" fmla="*/ 205520 w 337239"/>
                <a:gd name="connsiteY10" fmla="*/ 52444 h 105989"/>
                <a:gd name="connsiteX11" fmla="*/ 204960 w 337239"/>
                <a:gd name="connsiteY11" fmla="*/ 52498 h 105989"/>
                <a:gd name="connsiteX12" fmla="*/ 136838 w 337239"/>
                <a:gd name="connsiteY12" fmla="*/ 64422 h 105989"/>
                <a:gd name="connsiteX13" fmla="*/ 118988 w 337239"/>
                <a:gd name="connsiteY13" fmla="*/ 62085 h 105989"/>
                <a:gd name="connsiteX14" fmla="*/ 112232 w 337239"/>
                <a:gd name="connsiteY14" fmla="*/ 48692 h 105989"/>
                <a:gd name="connsiteX15" fmla="*/ 118723 w 337239"/>
                <a:gd name="connsiteY15" fmla="*/ 30626 h 105989"/>
                <a:gd name="connsiteX16" fmla="*/ 141041 w 337239"/>
                <a:gd name="connsiteY16" fmla="*/ 22484 h 105989"/>
                <a:gd name="connsiteX17" fmla="*/ 212705 w 337239"/>
                <a:gd name="connsiteY17" fmla="*/ 9970 h 105989"/>
                <a:gd name="connsiteX18" fmla="*/ 227808 w 337239"/>
                <a:gd name="connsiteY18" fmla="*/ 6260 h 105989"/>
                <a:gd name="connsiteX19" fmla="*/ 260256 w 337239"/>
                <a:gd name="connsiteY19" fmla="*/ 118 h 105989"/>
                <a:gd name="connsiteX20" fmla="*/ 289162 w 337239"/>
                <a:gd name="connsiteY20" fmla="*/ 10608 h 105989"/>
                <a:gd name="connsiteX21" fmla="*/ 331317 w 337239"/>
                <a:gd name="connsiteY21" fmla="*/ 41321 h 105989"/>
                <a:gd name="connsiteX22" fmla="*/ 334629 w 337239"/>
                <a:gd name="connsiteY22" fmla="*/ 61495 h 105989"/>
                <a:gd name="connsiteX23" fmla="*/ 308661 w 337239"/>
                <a:gd name="connsiteY23" fmla="*/ 98170 h 105989"/>
                <a:gd name="connsiteX24" fmla="*/ 288388 w 337239"/>
                <a:gd name="connsiteY24" fmla="*/ 101687 h 105989"/>
                <a:gd name="connsiteX25" fmla="*/ 288186 w 337239"/>
                <a:gd name="connsiteY25" fmla="*/ 101542 h 105989"/>
                <a:gd name="connsiteX26" fmla="*/ 283537 w 337239"/>
                <a:gd name="connsiteY26" fmla="*/ 98170 h 105989"/>
                <a:gd name="connsiteX27" fmla="*/ 242346 w 337239"/>
                <a:gd name="connsiteY27" fmla="*/ 89245 h 105989"/>
                <a:gd name="connsiteX28" fmla="*/ 147967 w 337239"/>
                <a:gd name="connsiteY28" fmla="*/ 105746 h 105989"/>
                <a:gd name="connsiteX29" fmla="*/ 133056 w 337239"/>
                <a:gd name="connsiteY29" fmla="*/ 104541 h 105989"/>
                <a:gd name="connsiteX30" fmla="*/ 8759 w 337239"/>
                <a:gd name="connsiteY30" fmla="*/ 57135 h 105989"/>
                <a:gd name="connsiteX31" fmla="*/ 2581 w 337239"/>
                <a:gd name="connsiteY31" fmla="*/ 32698 h 10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7239" h="105989">
                  <a:moveTo>
                    <a:pt x="2581" y="32698"/>
                  </a:moveTo>
                  <a:cubicBezTo>
                    <a:pt x="10566" y="18172"/>
                    <a:pt x="24116" y="21243"/>
                    <a:pt x="31487" y="24351"/>
                  </a:cubicBezTo>
                  <a:cubicBezTo>
                    <a:pt x="36124" y="26302"/>
                    <a:pt x="46590" y="30373"/>
                    <a:pt x="59839" y="35480"/>
                  </a:cubicBezTo>
                  <a:cubicBezTo>
                    <a:pt x="72052" y="40201"/>
                    <a:pt x="86734" y="45874"/>
                    <a:pt x="100356" y="51294"/>
                  </a:cubicBezTo>
                  <a:cubicBezTo>
                    <a:pt x="104175" y="52858"/>
                    <a:pt x="107170" y="55944"/>
                    <a:pt x="108618" y="59809"/>
                  </a:cubicBezTo>
                  <a:cubicBezTo>
                    <a:pt x="109847" y="63067"/>
                    <a:pt x="111998" y="65896"/>
                    <a:pt x="114809" y="67951"/>
                  </a:cubicBezTo>
                  <a:cubicBezTo>
                    <a:pt x="122120" y="73226"/>
                    <a:pt x="132093" y="72142"/>
                    <a:pt x="135838" y="71480"/>
                  </a:cubicBezTo>
                  <a:cubicBezTo>
                    <a:pt x="136694" y="71335"/>
                    <a:pt x="137223" y="71203"/>
                    <a:pt x="137320" y="71179"/>
                  </a:cubicBezTo>
                  <a:lnTo>
                    <a:pt x="205225" y="59315"/>
                  </a:lnTo>
                  <a:cubicBezTo>
                    <a:pt x="207103" y="58922"/>
                    <a:pt x="208434" y="57247"/>
                    <a:pt x="208393" y="55329"/>
                  </a:cubicBezTo>
                  <a:cubicBezTo>
                    <a:pt x="208396" y="53739"/>
                    <a:pt x="207110" y="52448"/>
                    <a:pt x="205520" y="52444"/>
                  </a:cubicBezTo>
                  <a:cubicBezTo>
                    <a:pt x="205332" y="52444"/>
                    <a:pt x="205145" y="52462"/>
                    <a:pt x="204960" y="52498"/>
                  </a:cubicBezTo>
                  <a:lnTo>
                    <a:pt x="136838" y="64422"/>
                  </a:lnTo>
                  <a:cubicBezTo>
                    <a:pt x="136513" y="64422"/>
                    <a:pt x="125781" y="67012"/>
                    <a:pt x="118988" y="62085"/>
                  </a:cubicBezTo>
                  <a:cubicBezTo>
                    <a:pt x="115724" y="59677"/>
                    <a:pt x="112677" y="53871"/>
                    <a:pt x="112232" y="48692"/>
                  </a:cubicBezTo>
                  <a:cubicBezTo>
                    <a:pt x="112087" y="41165"/>
                    <a:pt x="113641" y="34034"/>
                    <a:pt x="118723" y="30626"/>
                  </a:cubicBezTo>
                  <a:cubicBezTo>
                    <a:pt x="126745" y="25242"/>
                    <a:pt x="131514" y="24146"/>
                    <a:pt x="141041" y="22484"/>
                  </a:cubicBezTo>
                  <a:lnTo>
                    <a:pt x="212705" y="9970"/>
                  </a:lnTo>
                  <a:cubicBezTo>
                    <a:pt x="217149" y="9199"/>
                    <a:pt x="222340" y="7778"/>
                    <a:pt x="227808" y="6260"/>
                  </a:cubicBezTo>
                  <a:cubicBezTo>
                    <a:pt x="237998" y="3466"/>
                    <a:pt x="249488" y="238"/>
                    <a:pt x="260256" y="118"/>
                  </a:cubicBezTo>
                  <a:cubicBezTo>
                    <a:pt x="274094" y="-111"/>
                    <a:pt x="289053" y="10500"/>
                    <a:pt x="289162" y="10608"/>
                  </a:cubicBezTo>
                  <a:lnTo>
                    <a:pt x="331317" y="41321"/>
                  </a:lnTo>
                  <a:cubicBezTo>
                    <a:pt x="337749" y="46010"/>
                    <a:pt x="339225" y="54996"/>
                    <a:pt x="334629" y="61495"/>
                  </a:cubicBezTo>
                  <a:lnTo>
                    <a:pt x="308661" y="98170"/>
                  </a:lnTo>
                  <a:cubicBezTo>
                    <a:pt x="304034" y="104740"/>
                    <a:pt x="294958" y="106314"/>
                    <a:pt x="288388" y="101687"/>
                  </a:cubicBezTo>
                  <a:cubicBezTo>
                    <a:pt x="288320" y="101640"/>
                    <a:pt x="288253" y="101591"/>
                    <a:pt x="288186" y="101542"/>
                  </a:cubicBezTo>
                  <a:lnTo>
                    <a:pt x="283537" y="98170"/>
                  </a:lnTo>
                  <a:cubicBezTo>
                    <a:pt x="271975" y="89739"/>
                    <a:pt x="257353" y="86620"/>
                    <a:pt x="242346" y="89245"/>
                  </a:cubicBezTo>
                  <a:lnTo>
                    <a:pt x="147967" y="105746"/>
                  </a:lnTo>
                  <a:cubicBezTo>
                    <a:pt x="142978" y="106670"/>
                    <a:pt x="137832" y="106254"/>
                    <a:pt x="133056" y="104541"/>
                  </a:cubicBezTo>
                  <a:cubicBezTo>
                    <a:pt x="106005" y="94509"/>
                    <a:pt x="17094" y="61459"/>
                    <a:pt x="8759" y="57135"/>
                  </a:cubicBezTo>
                  <a:cubicBezTo>
                    <a:pt x="425" y="52811"/>
                    <a:pt x="-2406" y="41755"/>
                    <a:pt x="2581" y="32698"/>
                  </a:cubicBezTo>
                  <a:close/>
                </a:path>
              </a:pathLst>
            </a:custGeom>
            <a:grpFill/>
            <a:ln w="1203" cap="flat">
              <a:noFill/>
              <a:prstDash val="solid"/>
              <a:miter/>
            </a:ln>
          </p:spPr>
          <p:txBody>
            <a:bodyPr rtlCol="0" anchor="ctr"/>
            <a:lstStyle/>
            <a:p>
              <a:endParaRPr lang="en-AU" sz="1632" dirty="0"/>
            </a:p>
          </p:txBody>
        </p:sp>
        <p:sp>
          <p:nvSpPr>
            <p:cNvPr id="12" name="Freeform: Shape 11">
              <a:extLst>
                <a:ext uri="{FF2B5EF4-FFF2-40B4-BE49-F238E27FC236}">
                  <a16:creationId xmlns:a16="http://schemas.microsoft.com/office/drawing/2014/main" id="{FA0357B3-3650-40CA-BBE2-DDA3AC81D66F}"/>
                </a:ext>
              </a:extLst>
            </p:cNvPr>
            <p:cNvSpPr/>
            <p:nvPr/>
          </p:nvSpPr>
          <p:spPr>
            <a:xfrm>
              <a:off x="5066680" y="726192"/>
              <a:ext cx="33724" cy="20475"/>
            </a:xfrm>
            <a:custGeom>
              <a:avLst/>
              <a:gdLst>
                <a:gd name="connsiteX0" fmla="*/ 114 w 33723"/>
                <a:gd name="connsiteY0" fmla="*/ 18673 h 20475"/>
                <a:gd name="connsiteX1" fmla="*/ 29237 w 33723"/>
                <a:gd name="connsiteY1" fmla="*/ 15939 h 20475"/>
                <a:gd name="connsiteX2" fmla="*/ 32850 w 33723"/>
                <a:gd name="connsiteY2" fmla="*/ 4750 h 20475"/>
                <a:gd name="connsiteX3" fmla="*/ 17747 w 33723"/>
                <a:gd name="connsiteY3" fmla="*/ 5774 h 20475"/>
                <a:gd name="connsiteX4" fmla="*/ 114 w 33723"/>
                <a:gd name="connsiteY4" fmla="*/ 18673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3" h="20475">
                  <a:moveTo>
                    <a:pt x="114" y="18673"/>
                  </a:moveTo>
                  <a:cubicBezTo>
                    <a:pt x="10472" y="23563"/>
                    <a:pt x="22902" y="21407"/>
                    <a:pt x="29237" y="15939"/>
                  </a:cubicBezTo>
                  <a:cubicBezTo>
                    <a:pt x="32670" y="12976"/>
                    <a:pt x="35055" y="9134"/>
                    <a:pt x="32850" y="4750"/>
                  </a:cubicBezTo>
                  <a:cubicBezTo>
                    <a:pt x="29237" y="-2296"/>
                    <a:pt x="20710" y="-791"/>
                    <a:pt x="17747" y="5774"/>
                  </a:cubicBezTo>
                  <a:cubicBezTo>
                    <a:pt x="15796" y="10061"/>
                    <a:pt x="12339" y="17854"/>
                    <a:pt x="114" y="18673"/>
                  </a:cubicBezTo>
                  <a:close/>
                </a:path>
              </a:pathLst>
            </a:custGeom>
            <a:grpFill/>
            <a:ln w="1203" cap="flat">
              <a:noFill/>
              <a:prstDash val="solid"/>
              <a:miter/>
            </a:ln>
          </p:spPr>
          <p:txBody>
            <a:bodyPr rtlCol="0" anchor="ctr"/>
            <a:lstStyle/>
            <a:p>
              <a:endParaRPr lang="en-AU" sz="1632"/>
            </a:p>
          </p:txBody>
        </p:sp>
        <p:sp>
          <p:nvSpPr>
            <p:cNvPr id="13" name="Freeform: Shape 12">
              <a:extLst>
                <a:ext uri="{FF2B5EF4-FFF2-40B4-BE49-F238E27FC236}">
                  <a16:creationId xmlns:a16="http://schemas.microsoft.com/office/drawing/2014/main" id="{B72FE691-0C4C-41D1-AE8B-4B43C4336C91}"/>
                </a:ext>
              </a:extLst>
            </p:cNvPr>
            <p:cNvSpPr/>
            <p:nvPr/>
          </p:nvSpPr>
          <p:spPr>
            <a:xfrm>
              <a:off x="5059875" y="700244"/>
              <a:ext cx="34928" cy="16862"/>
            </a:xfrm>
            <a:custGeom>
              <a:avLst/>
              <a:gdLst>
                <a:gd name="connsiteX0" fmla="*/ 114 w 34928"/>
                <a:gd name="connsiteY0" fmla="*/ 12173 h 16861"/>
                <a:gd name="connsiteX1" fmla="*/ 26937 w 34928"/>
                <a:gd name="connsiteY1" fmla="*/ 502 h 16861"/>
                <a:gd name="connsiteX2" fmla="*/ 35488 w 34928"/>
                <a:gd name="connsiteY2" fmla="*/ 8560 h 16861"/>
                <a:gd name="connsiteX3" fmla="*/ 21770 w 34928"/>
                <a:gd name="connsiteY3" fmla="*/ 14944 h 16861"/>
                <a:gd name="connsiteX4" fmla="*/ 114 w 34928"/>
                <a:gd name="connsiteY4" fmla="*/ 12173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6861">
                  <a:moveTo>
                    <a:pt x="114" y="12173"/>
                  </a:moveTo>
                  <a:cubicBezTo>
                    <a:pt x="6823" y="2875"/>
                    <a:pt x="18759" y="-1232"/>
                    <a:pt x="26937" y="502"/>
                  </a:cubicBezTo>
                  <a:cubicBezTo>
                    <a:pt x="31369" y="1442"/>
                    <a:pt x="35368" y="3658"/>
                    <a:pt x="35488" y="8560"/>
                  </a:cubicBezTo>
                  <a:cubicBezTo>
                    <a:pt x="35777" y="16449"/>
                    <a:pt x="27527" y="19267"/>
                    <a:pt x="21770" y="14944"/>
                  </a:cubicBezTo>
                  <a:cubicBezTo>
                    <a:pt x="18000" y="12101"/>
                    <a:pt x="11207" y="6958"/>
                    <a:pt x="114" y="12173"/>
                  </a:cubicBezTo>
                  <a:close/>
                </a:path>
              </a:pathLst>
            </a:custGeom>
            <a:grpFill/>
            <a:ln w="1203" cap="flat">
              <a:noFill/>
              <a:prstDash val="solid"/>
              <a:miter/>
            </a:ln>
          </p:spPr>
          <p:txBody>
            <a:bodyPr rtlCol="0" anchor="ctr"/>
            <a:lstStyle/>
            <a:p>
              <a:endParaRPr lang="en-AU" sz="1632"/>
            </a:p>
          </p:txBody>
        </p:sp>
        <p:sp>
          <p:nvSpPr>
            <p:cNvPr id="15" name="Freeform: Shape 14">
              <a:extLst>
                <a:ext uri="{FF2B5EF4-FFF2-40B4-BE49-F238E27FC236}">
                  <a16:creationId xmlns:a16="http://schemas.microsoft.com/office/drawing/2014/main" id="{69F405DA-BCB5-4256-AE8A-3B0881835CD0}"/>
                </a:ext>
              </a:extLst>
            </p:cNvPr>
            <p:cNvSpPr/>
            <p:nvPr/>
          </p:nvSpPr>
          <p:spPr>
            <a:xfrm>
              <a:off x="5093117" y="723183"/>
              <a:ext cx="28906" cy="25293"/>
            </a:xfrm>
            <a:custGeom>
              <a:avLst/>
              <a:gdLst>
                <a:gd name="connsiteX0" fmla="*/ 114 w 28906"/>
                <a:gd name="connsiteY0" fmla="*/ 25886 h 25292"/>
                <a:gd name="connsiteX1" fmla="*/ 27081 w 28906"/>
                <a:gd name="connsiteY1" fmla="*/ 14552 h 25292"/>
                <a:gd name="connsiteX2" fmla="*/ 27166 w 28906"/>
                <a:gd name="connsiteY2" fmla="*/ 2785 h 25292"/>
                <a:gd name="connsiteX3" fmla="*/ 13062 w 28906"/>
                <a:gd name="connsiteY3" fmla="*/ 8301 h 25292"/>
                <a:gd name="connsiteX4" fmla="*/ 114 w 28906"/>
                <a:gd name="connsiteY4" fmla="*/ 25886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25292">
                  <a:moveTo>
                    <a:pt x="114" y="25886"/>
                  </a:moveTo>
                  <a:cubicBezTo>
                    <a:pt x="11472" y="27451"/>
                    <a:pt x="22685" y="21658"/>
                    <a:pt x="27081" y="14552"/>
                  </a:cubicBezTo>
                  <a:cubicBezTo>
                    <a:pt x="29490" y="10698"/>
                    <a:pt x="30586" y="6314"/>
                    <a:pt x="27166" y="2785"/>
                  </a:cubicBezTo>
                  <a:cubicBezTo>
                    <a:pt x="21649" y="-2864"/>
                    <a:pt x="13917" y="1147"/>
                    <a:pt x="13062" y="8301"/>
                  </a:cubicBezTo>
                  <a:cubicBezTo>
                    <a:pt x="12508" y="12974"/>
                    <a:pt x="11544" y="21453"/>
                    <a:pt x="114" y="25886"/>
                  </a:cubicBezTo>
                  <a:close/>
                </a:path>
              </a:pathLst>
            </a:custGeom>
            <a:grpFill/>
            <a:ln w="1203" cap="flat">
              <a:noFill/>
              <a:prstDash val="solid"/>
              <a:miter/>
            </a:ln>
          </p:spPr>
          <p:txBody>
            <a:bodyPr rtlCol="0" anchor="ctr"/>
            <a:lstStyle/>
            <a:p>
              <a:endParaRPr lang="en-AU" sz="1632"/>
            </a:p>
          </p:txBody>
        </p:sp>
        <p:sp>
          <p:nvSpPr>
            <p:cNvPr id="16" name="Freeform: Shape 15">
              <a:extLst>
                <a:ext uri="{FF2B5EF4-FFF2-40B4-BE49-F238E27FC236}">
                  <a16:creationId xmlns:a16="http://schemas.microsoft.com/office/drawing/2014/main" id="{E9471ABC-4914-4D20-A33D-AF2F544C3C54}"/>
                </a:ext>
              </a:extLst>
            </p:cNvPr>
            <p:cNvSpPr/>
            <p:nvPr/>
          </p:nvSpPr>
          <p:spPr>
            <a:xfrm>
              <a:off x="5083325" y="692493"/>
              <a:ext cx="34928" cy="19271"/>
            </a:xfrm>
            <a:custGeom>
              <a:avLst/>
              <a:gdLst>
                <a:gd name="connsiteX0" fmla="*/ 114 w 34928"/>
                <a:gd name="connsiteY0" fmla="*/ 5400 h 19270"/>
                <a:gd name="connsiteX1" fmla="*/ 29273 w 34928"/>
                <a:gd name="connsiteY1" fmla="*/ 3087 h 19270"/>
                <a:gd name="connsiteX2" fmla="*/ 34741 w 34928"/>
                <a:gd name="connsiteY2" fmla="*/ 13506 h 19270"/>
                <a:gd name="connsiteX3" fmla="*/ 19686 w 34928"/>
                <a:gd name="connsiteY3" fmla="*/ 15071 h 19270"/>
                <a:gd name="connsiteX4" fmla="*/ 114 w 34928"/>
                <a:gd name="connsiteY4" fmla="*/ 5400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9270">
                  <a:moveTo>
                    <a:pt x="114" y="5400"/>
                  </a:moveTo>
                  <a:cubicBezTo>
                    <a:pt x="9485" y="-1200"/>
                    <a:pt x="22107" y="-1200"/>
                    <a:pt x="29273" y="3087"/>
                  </a:cubicBezTo>
                  <a:cubicBezTo>
                    <a:pt x="33164" y="5424"/>
                    <a:pt x="36175" y="8796"/>
                    <a:pt x="34741" y="13506"/>
                  </a:cubicBezTo>
                  <a:cubicBezTo>
                    <a:pt x="32453" y="21045"/>
                    <a:pt x="23733" y="21033"/>
                    <a:pt x="19686" y="15071"/>
                  </a:cubicBezTo>
                  <a:cubicBezTo>
                    <a:pt x="17048" y="11121"/>
                    <a:pt x="12303" y="4027"/>
                    <a:pt x="114" y="5400"/>
                  </a:cubicBezTo>
                  <a:close/>
                </a:path>
              </a:pathLst>
            </a:custGeom>
            <a:grpFill/>
            <a:ln w="1203" cap="flat">
              <a:noFill/>
              <a:prstDash val="solid"/>
              <a:miter/>
            </a:ln>
          </p:spPr>
          <p:txBody>
            <a:bodyPr rtlCol="0" anchor="ctr"/>
            <a:lstStyle/>
            <a:p>
              <a:endParaRPr lang="en-AU" sz="1632"/>
            </a:p>
          </p:txBody>
        </p:sp>
        <p:sp>
          <p:nvSpPr>
            <p:cNvPr id="17" name="Freeform: Shape 16">
              <a:extLst>
                <a:ext uri="{FF2B5EF4-FFF2-40B4-BE49-F238E27FC236}">
                  <a16:creationId xmlns:a16="http://schemas.microsoft.com/office/drawing/2014/main" id="{CAA1ADB2-95F8-4780-AC48-815D435ED550}"/>
                </a:ext>
              </a:extLst>
            </p:cNvPr>
            <p:cNvSpPr/>
            <p:nvPr/>
          </p:nvSpPr>
          <p:spPr>
            <a:xfrm>
              <a:off x="5115809" y="719975"/>
              <a:ext cx="26497" cy="27702"/>
            </a:xfrm>
            <a:custGeom>
              <a:avLst/>
              <a:gdLst>
                <a:gd name="connsiteX0" fmla="*/ 114 w 26497"/>
                <a:gd name="connsiteY0" fmla="*/ 28021 h 27701"/>
                <a:gd name="connsiteX1" fmla="*/ 25732 w 26497"/>
                <a:gd name="connsiteY1" fmla="*/ 13893 h 27701"/>
                <a:gd name="connsiteX2" fmla="*/ 24528 w 26497"/>
                <a:gd name="connsiteY2" fmla="*/ 2199 h 27701"/>
                <a:gd name="connsiteX3" fmla="*/ 11098 w 26497"/>
                <a:gd name="connsiteY3" fmla="*/ 9172 h 27701"/>
                <a:gd name="connsiteX4" fmla="*/ 114 w 26497"/>
                <a:gd name="connsiteY4" fmla="*/ 28021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7701">
                  <a:moveTo>
                    <a:pt x="114" y="28021"/>
                  </a:moveTo>
                  <a:cubicBezTo>
                    <a:pt x="11580" y="28383"/>
                    <a:pt x="22107" y="21433"/>
                    <a:pt x="25732" y="13893"/>
                  </a:cubicBezTo>
                  <a:cubicBezTo>
                    <a:pt x="27695" y="9810"/>
                    <a:pt x="28346" y="5330"/>
                    <a:pt x="24528" y="2199"/>
                  </a:cubicBezTo>
                  <a:cubicBezTo>
                    <a:pt x="18506" y="-2848"/>
                    <a:pt x="11195" y="1970"/>
                    <a:pt x="11098" y="9172"/>
                  </a:cubicBezTo>
                  <a:cubicBezTo>
                    <a:pt x="11074" y="13881"/>
                    <a:pt x="11014" y="22409"/>
                    <a:pt x="114" y="28021"/>
                  </a:cubicBezTo>
                  <a:close/>
                </a:path>
              </a:pathLst>
            </a:custGeom>
            <a:grpFill/>
            <a:ln w="1203" cap="flat">
              <a:noFill/>
              <a:prstDash val="solid"/>
              <a:miter/>
            </a:ln>
          </p:spPr>
          <p:txBody>
            <a:bodyPr rtlCol="0" anchor="ctr"/>
            <a:lstStyle/>
            <a:p>
              <a:endParaRPr lang="en-AU" sz="1632"/>
            </a:p>
          </p:txBody>
        </p:sp>
        <p:sp>
          <p:nvSpPr>
            <p:cNvPr id="18" name="Freeform: Shape 17">
              <a:extLst>
                <a:ext uri="{FF2B5EF4-FFF2-40B4-BE49-F238E27FC236}">
                  <a16:creationId xmlns:a16="http://schemas.microsoft.com/office/drawing/2014/main" id="{2EB88CD3-B955-42AB-B487-CC448BB7122D}"/>
                </a:ext>
              </a:extLst>
            </p:cNvPr>
            <p:cNvSpPr/>
            <p:nvPr/>
          </p:nvSpPr>
          <p:spPr>
            <a:xfrm>
              <a:off x="5106101" y="684851"/>
              <a:ext cx="32519" cy="21680"/>
            </a:xfrm>
            <a:custGeom>
              <a:avLst/>
              <a:gdLst>
                <a:gd name="connsiteX0" fmla="*/ 114 w 32519"/>
                <a:gd name="connsiteY0" fmla="*/ 2202 h 21679"/>
                <a:gd name="connsiteX1" fmla="*/ 29020 w 32519"/>
                <a:gd name="connsiteY1" fmla="*/ 6538 h 21679"/>
                <a:gd name="connsiteX2" fmla="*/ 31995 w 32519"/>
                <a:gd name="connsiteY2" fmla="*/ 17920 h 21679"/>
                <a:gd name="connsiteX3" fmla="*/ 16976 w 32519"/>
                <a:gd name="connsiteY3" fmla="*/ 16041 h 21679"/>
                <a:gd name="connsiteX4" fmla="*/ 114 w 32519"/>
                <a:gd name="connsiteY4" fmla="*/ 2202 h 2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 h="21679">
                  <a:moveTo>
                    <a:pt x="114" y="2202"/>
                  </a:moveTo>
                  <a:cubicBezTo>
                    <a:pt x="10737" y="-2122"/>
                    <a:pt x="22998" y="732"/>
                    <a:pt x="29020" y="6538"/>
                  </a:cubicBezTo>
                  <a:cubicBezTo>
                    <a:pt x="32284" y="9693"/>
                    <a:pt x="34452" y="13656"/>
                    <a:pt x="31995" y="17920"/>
                  </a:cubicBezTo>
                  <a:cubicBezTo>
                    <a:pt x="28057" y="24749"/>
                    <a:pt x="19566" y="22737"/>
                    <a:pt x="16976" y="16041"/>
                  </a:cubicBezTo>
                  <a:cubicBezTo>
                    <a:pt x="15278" y="11705"/>
                    <a:pt x="12267" y="3719"/>
                    <a:pt x="114" y="2202"/>
                  </a:cubicBezTo>
                  <a:close/>
                </a:path>
              </a:pathLst>
            </a:custGeom>
            <a:grpFill/>
            <a:ln w="1203" cap="flat">
              <a:noFill/>
              <a:prstDash val="solid"/>
              <a:miter/>
            </a:ln>
          </p:spPr>
          <p:txBody>
            <a:bodyPr rtlCol="0" anchor="ctr"/>
            <a:lstStyle/>
            <a:p>
              <a:endParaRPr lang="en-AU" sz="1632"/>
            </a:p>
          </p:txBody>
        </p:sp>
        <p:sp>
          <p:nvSpPr>
            <p:cNvPr id="19" name="Freeform: Shape 18">
              <a:extLst>
                <a:ext uri="{FF2B5EF4-FFF2-40B4-BE49-F238E27FC236}">
                  <a16:creationId xmlns:a16="http://schemas.microsoft.com/office/drawing/2014/main" id="{9D785535-8BD5-463C-9DA6-95067AF280DA}"/>
                </a:ext>
              </a:extLst>
            </p:cNvPr>
            <p:cNvSpPr/>
            <p:nvPr/>
          </p:nvSpPr>
          <p:spPr>
            <a:xfrm>
              <a:off x="5138030" y="717239"/>
              <a:ext cx="24089" cy="24089"/>
            </a:xfrm>
            <a:custGeom>
              <a:avLst/>
              <a:gdLst>
                <a:gd name="connsiteX0" fmla="*/ 114 w 24088"/>
                <a:gd name="connsiteY0" fmla="*/ 24844 h 24088"/>
                <a:gd name="connsiteX1" fmla="*/ 22805 w 24088"/>
                <a:gd name="connsiteY1" fmla="*/ 12330 h 24088"/>
                <a:gd name="connsiteX2" fmla="*/ 21782 w 24088"/>
                <a:gd name="connsiteY2" fmla="*/ 1960 h 24088"/>
                <a:gd name="connsiteX3" fmla="*/ 9870 w 24088"/>
                <a:gd name="connsiteY3" fmla="*/ 8139 h 24088"/>
                <a:gd name="connsiteX4" fmla="*/ 114 w 24088"/>
                <a:gd name="connsiteY4" fmla="*/ 24844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8" h="24088">
                  <a:moveTo>
                    <a:pt x="114" y="24844"/>
                  </a:moveTo>
                  <a:cubicBezTo>
                    <a:pt x="10267" y="25157"/>
                    <a:pt x="19602" y="19003"/>
                    <a:pt x="22805" y="12330"/>
                  </a:cubicBezTo>
                  <a:cubicBezTo>
                    <a:pt x="24552" y="8717"/>
                    <a:pt x="25130" y="4742"/>
                    <a:pt x="21782" y="1960"/>
                  </a:cubicBezTo>
                  <a:cubicBezTo>
                    <a:pt x="16398" y="-2508"/>
                    <a:pt x="9966" y="1755"/>
                    <a:pt x="9870" y="8139"/>
                  </a:cubicBezTo>
                  <a:cubicBezTo>
                    <a:pt x="9822" y="12306"/>
                    <a:pt x="9774" y="19870"/>
                    <a:pt x="114" y="24844"/>
                  </a:cubicBezTo>
                  <a:close/>
                </a:path>
              </a:pathLst>
            </a:custGeom>
            <a:grpFill/>
            <a:ln w="1203" cap="flat">
              <a:noFill/>
              <a:prstDash val="solid"/>
              <a:miter/>
            </a:ln>
          </p:spPr>
          <p:txBody>
            <a:bodyPr rtlCol="0" anchor="ctr"/>
            <a:lstStyle/>
            <a:p>
              <a:endParaRPr lang="en-AU" sz="1632"/>
            </a:p>
          </p:txBody>
        </p:sp>
        <p:sp>
          <p:nvSpPr>
            <p:cNvPr id="20" name="Freeform: Shape 19">
              <a:extLst>
                <a:ext uri="{FF2B5EF4-FFF2-40B4-BE49-F238E27FC236}">
                  <a16:creationId xmlns:a16="http://schemas.microsoft.com/office/drawing/2014/main" id="{BF50D612-5AE7-4B6D-8594-C62E040C9562}"/>
                </a:ext>
              </a:extLst>
            </p:cNvPr>
            <p:cNvSpPr/>
            <p:nvPr/>
          </p:nvSpPr>
          <p:spPr>
            <a:xfrm>
              <a:off x="5131020" y="683139"/>
              <a:ext cx="26497" cy="20475"/>
            </a:xfrm>
            <a:custGeom>
              <a:avLst/>
              <a:gdLst>
                <a:gd name="connsiteX0" fmla="*/ 114 w 26497"/>
                <a:gd name="connsiteY0" fmla="*/ 866 h 20475"/>
                <a:gd name="connsiteX1" fmla="*/ 24877 w 26497"/>
                <a:gd name="connsiteY1" fmla="*/ 8165 h 20475"/>
                <a:gd name="connsiteX2" fmla="*/ 26082 w 26497"/>
                <a:gd name="connsiteY2" fmla="*/ 18463 h 20475"/>
                <a:gd name="connsiteX3" fmla="*/ 13182 w 26497"/>
                <a:gd name="connsiteY3" fmla="*/ 15018 h 20475"/>
                <a:gd name="connsiteX4" fmla="*/ 114 w 26497"/>
                <a:gd name="connsiteY4" fmla="*/ 866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0475">
                  <a:moveTo>
                    <a:pt x="114" y="866"/>
                  </a:moveTo>
                  <a:cubicBezTo>
                    <a:pt x="9918" y="-1615"/>
                    <a:pt x="20324" y="2360"/>
                    <a:pt x="24877" y="8165"/>
                  </a:cubicBezTo>
                  <a:cubicBezTo>
                    <a:pt x="27286" y="11308"/>
                    <a:pt x="28767" y="15042"/>
                    <a:pt x="26082" y="18463"/>
                  </a:cubicBezTo>
                  <a:cubicBezTo>
                    <a:pt x="21806" y="23967"/>
                    <a:pt x="14628" y="21197"/>
                    <a:pt x="13182" y="15018"/>
                  </a:cubicBezTo>
                  <a:cubicBezTo>
                    <a:pt x="12255" y="10971"/>
                    <a:pt x="10581" y="3636"/>
                    <a:pt x="114" y="866"/>
                  </a:cubicBezTo>
                  <a:close/>
                </a:path>
              </a:pathLst>
            </a:custGeom>
            <a:grpFill/>
            <a:ln w="1203" cap="flat">
              <a:noFill/>
              <a:prstDash val="solid"/>
              <a:miter/>
            </a:ln>
          </p:spPr>
          <p:txBody>
            <a:bodyPr rtlCol="0" anchor="ctr"/>
            <a:lstStyle/>
            <a:p>
              <a:endParaRPr lang="en-AU" sz="1632"/>
            </a:p>
          </p:txBody>
        </p:sp>
        <p:sp>
          <p:nvSpPr>
            <p:cNvPr id="21" name="Freeform: Shape 20">
              <a:extLst>
                <a:ext uri="{FF2B5EF4-FFF2-40B4-BE49-F238E27FC236}">
                  <a16:creationId xmlns:a16="http://schemas.microsoft.com/office/drawing/2014/main" id="{DE96FD6E-563E-422D-B9DB-C121FE6FA628}"/>
                </a:ext>
              </a:extLst>
            </p:cNvPr>
            <p:cNvSpPr/>
            <p:nvPr/>
          </p:nvSpPr>
          <p:spPr>
            <a:xfrm>
              <a:off x="5158493" y="715931"/>
              <a:ext cx="18066" cy="22884"/>
            </a:xfrm>
            <a:custGeom>
              <a:avLst/>
              <a:gdLst>
                <a:gd name="connsiteX0" fmla="*/ 114 w 18066"/>
                <a:gd name="connsiteY0" fmla="*/ 23442 h 22884"/>
                <a:gd name="connsiteX1" fmla="*/ 17843 w 18066"/>
                <a:gd name="connsiteY1" fmla="*/ 9844 h 22884"/>
                <a:gd name="connsiteX2" fmla="*/ 15627 w 18066"/>
                <a:gd name="connsiteY2" fmla="*/ 1136 h 22884"/>
                <a:gd name="connsiteX3" fmla="*/ 6281 w 18066"/>
                <a:gd name="connsiteY3" fmla="*/ 7941 h 22884"/>
                <a:gd name="connsiteX4" fmla="*/ 114 w 18066"/>
                <a:gd name="connsiteY4" fmla="*/ 23442 h 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6" h="22884">
                  <a:moveTo>
                    <a:pt x="114" y="23442"/>
                  </a:moveTo>
                  <a:cubicBezTo>
                    <a:pt x="8810" y="22394"/>
                    <a:pt x="15976" y="15951"/>
                    <a:pt x="17843" y="9844"/>
                  </a:cubicBezTo>
                  <a:cubicBezTo>
                    <a:pt x="18855" y="6532"/>
                    <a:pt x="18843" y="3075"/>
                    <a:pt x="15627" y="1136"/>
                  </a:cubicBezTo>
                  <a:cubicBezTo>
                    <a:pt x="10460" y="-1971"/>
                    <a:pt x="5534" y="2497"/>
                    <a:pt x="6281" y="7941"/>
                  </a:cubicBezTo>
                  <a:cubicBezTo>
                    <a:pt x="6738" y="11506"/>
                    <a:pt x="7702" y="17950"/>
                    <a:pt x="114" y="23442"/>
                  </a:cubicBezTo>
                  <a:close/>
                </a:path>
              </a:pathLst>
            </a:custGeom>
            <a:grpFill/>
            <a:ln w="1203" cap="flat">
              <a:noFill/>
              <a:prstDash val="solid"/>
              <a:miter/>
            </a:ln>
          </p:spPr>
          <p:txBody>
            <a:bodyPr rtlCol="0" anchor="ctr"/>
            <a:lstStyle/>
            <a:p>
              <a:endParaRPr lang="en-AU" sz="1632"/>
            </a:p>
          </p:txBody>
        </p:sp>
        <p:sp>
          <p:nvSpPr>
            <p:cNvPr id="22" name="Freeform: Shape 21">
              <a:extLst>
                <a:ext uri="{FF2B5EF4-FFF2-40B4-BE49-F238E27FC236}">
                  <a16:creationId xmlns:a16="http://schemas.microsoft.com/office/drawing/2014/main" id="{A8EE4D1D-D6B9-4D2E-815B-1B44AFEB55CB}"/>
                </a:ext>
              </a:extLst>
            </p:cNvPr>
            <p:cNvSpPr/>
            <p:nvPr/>
          </p:nvSpPr>
          <p:spPr>
            <a:xfrm>
              <a:off x="5152809" y="681610"/>
              <a:ext cx="20475" cy="20475"/>
            </a:xfrm>
            <a:custGeom>
              <a:avLst/>
              <a:gdLst>
                <a:gd name="connsiteX0" fmla="*/ 114 w 20475"/>
                <a:gd name="connsiteY0" fmla="*/ 143 h 20475"/>
                <a:gd name="connsiteX1" fmla="*/ 19831 w 20475"/>
                <a:gd name="connsiteY1" fmla="*/ 10465 h 20475"/>
                <a:gd name="connsiteX2" fmla="*/ 19132 w 20475"/>
                <a:gd name="connsiteY2" fmla="*/ 19389 h 20475"/>
                <a:gd name="connsiteX3" fmla="*/ 8798 w 20475"/>
                <a:gd name="connsiteY3" fmla="*/ 14295 h 20475"/>
                <a:gd name="connsiteX4" fmla="*/ 114 w 20475"/>
                <a:gd name="connsiteY4" fmla="*/ 143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0475">
                  <a:moveTo>
                    <a:pt x="114" y="143"/>
                  </a:moveTo>
                  <a:cubicBezTo>
                    <a:pt x="8822" y="-315"/>
                    <a:pt x="16976" y="4792"/>
                    <a:pt x="19831" y="10465"/>
                  </a:cubicBezTo>
                  <a:cubicBezTo>
                    <a:pt x="21384" y="13548"/>
                    <a:pt x="21962" y="16932"/>
                    <a:pt x="19132" y="19389"/>
                  </a:cubicBezTo>
                  <a:cubicBezTo>
                    <a:pt x="14591" y="23316"/>
                    <a:pt x="8991" y="19775"/>
                    <a:pt x="8798" y="14295"/>
                  </a:cubicBezTo>
                  <a:cubicBezTo>
                    <a:pt x="8678" y="10718"/>
                    <a:pt x="8497" y="4238"/>
                    <a:pt x="114" y="143"/>
                  </a:cubicBezTo>
                  <a:close/>
                </a:path>
              </a:pathLst>
            </a:custGeom>
            <a:grpFill/>
            <a:ln w="1203" cap="flat">
              <a:noFill/>
              <a:prstDash val="solid"/>
              <a:miter/>
            </a:ln>
          </p:spPr>
          <p:txBody>
            <a:bodyPr rtlCol="0" anchor="ctr"/>
            <a:lstStyle/>
            <a:p>
              <a:endParaRPr lang="en-AU" sz="1632"/>
            </a:p>
          </p:txBody>
        </p:sp>
        <p:sp>
          <p:nvSpPr>
            <p:cNvPr id="23" name="Freeform: Shape 22">
              <a:extLst>
                <a:ext uri="{FF2B5EF4-FFF2-40B4-BE49-F238E27FC236}">
                  <a16:creationId xmlns:a16="http://schemas.microsoft.com/office/drawing/2014/main" id="{D6476B70-1FBC-46A2-889F-A66B2051229C}"/>
                </a:ext>
              </a:extLst>
            </p:cNvPr>
            <p:cNvSpPr/>
            <p:nvPr/>
          </p:nvSpPr>
          <p:spPr>
            <a:xfrm>
              <a:off x="5045422" y="719701"/>
              <a:ext cx="28906" cy="14453"/>
            </a:xfrm>
            <a:custGeom>
              <a:avLst/>
              <a:gdLst>
                <a:gd name="connsiteX0" fmla="*/ 114 w 28906"/>
                <a:gd name="connsiteY0" fmla="*/ 13541 h 14453"/>
                <a:gd name="connsiteX1" fmla="*/ 22408 w 28906"/>
                <a:gd name="connsiteY1" fmla="*/ 13541 h 14453"/>
                <a:gd name="connsiteX2" fmla="*/ 29635 w 28906"/>
                <a:gd name="connsiteY2" fmla="*/ 4399 h 14453"/>
                <a:gd name="connsiteX3" fmla="*/ 19120 w 28906"/>
                <a:gd name="connsiteY3" fmla="*/ 786 h 14453"/>
                <a:gd name="connsiteX4" fmla="*/ 114 w 28906"/>
                <a:gd name="connsiteY4" fmla="*/ 13541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14453">
                  <a:moveTo>
                    <a:pt x="114" y="13541"/>
                  </a:moveTo>
                  <a:cubicBezTo>
                    <a:pt x="7184" y="14745"/>
                    <a:pt x="16374" y="15251"/>
                    <a:pt x="22408" y="13541"/>
                  </a:cubicBezTo>
                  <a:cubicBezTo>
                    <a:pt x="27105" y="12228"/>
                    <a:pt x="31236" y="9253"/>
                    <a:pt x="29635" y="4399"/>
                  </a:cubicBezTo>
                  <a:cubicBezTo>
                    <a:pt x="28129" y="-129"/>
                    <a:pt x="23323" y="-563"/>
                    <a:pt x="19120" y="786"/>
                  </a:cubicBezTo>
                  <a:cubicBezTo>
                    <a:pt x="13146" y="2617"/>
                    <a:pt x="5679" y="8567"/>
                    <a:pt x="114" y="13541"/>
                  </a:cubicBezTo>
                  <a:close/>
                </a:path>
              </a:pathLst>
            </a:custGeom>
            <a:grpFill/>
            <a:ln w="1203" cap="flat">
              <a:noFill/>
              <a:prstDash val="solid"/>
              <a:miter/>
            </a:ln>
          </p:spPr>
          <p:txBody>
            <a:bodyPr rtlCol="0" anchor="ctr"/>
            <a:lstStyle/>
            <a:p>
              <a:endParaRPr lang="en-AU" sz="1632"/>
            </a:p>
          </p:txBody>
        </p:sp>
        <p:sp>
          <p:nvSpPr>
            <p:cNvPr id="24" name="Freeform: Shape 23">
              <a:extLst>
                <a:ext uri="{FF2B5EF4-FFF2-40B4-BE49-F238E27FC236}">
                  <a16:creationId xmlns:a16="http://schemas.microsoft.com/office/drawing/2014/main" id="{69C52E54-15AB-46B6-94D6-F75D38AD0E98}"/>
                </a:ext>
              </a:extLst>
            </p:cNvPr>
            <p:cNvSpPr/>
            <p:nvPr/>
          </p:nvSpPr>
          <p:spPr>
            <a:xfrm>
              <a:off x="5077138" y="704923"/>
              <a:ext cx="216797" cy="25293"/>
            </a:xfrm>
            <a:custGeom>
              <a:avLst/>
              <a:gdLst>
                <a:gd name="connsiteX0" fmla="*/ 641 w 216796"/>
                <a:gd name="connsiteY0" fmla="*/ 21080 h 25292"/>
                <a:gd name="connsiteX1" fmla="*/ 28246 w 216796"/>
                <a:gd name="connsiteY1" fmla="*/ 17828 h 25292"/>
                <a:gd name="connsiteX2" fmla="*/ 55466 w 216796"/>
                <a:gd name="connsiteY2" fmla="*/ 13528 h 25292"/>
                <a:gd name="connsiteX3" fmla="*/ 68980 w 216796"/>
                <a:gd name="connsiteY3" fmla="*/ 11457 h 25292"/>
                <a:gd name="connsiteX4" fmla="*/ 82493 w 216796"/>
                <a:gd name="connsiteY4" fmla="*/ 9518 h 25292"/>
                <a:gd name="connsiteX5" fmla="*/ 96043 w 216796"/>
                <a:gd name="connsiteY5" fmla="*/ 7940 h 25292"/>
                <a:gd name="connsiteX6" fmla="*/ 102848 w 216796"/>
                <a:gd name="connsiteY6" fmla="*/ 7446 h 25292"/>
                <a:gd name="connsiteX7" fmla="*/ 109665 w 216796"/>
                <a:gd name="connsiteY7" fmla="*/ 7085 h 25292"/>
                <a:gd name="connsiteX8" fmla="*/ 164154 w 216796"/>
                <a:gd name="connsiteY8" fmla="*/ 11035 h 25292"/>
                <a:gd name="connsiteX9" fmla="*/ 217148 w 216796"/>
                <a:gd name="connsiteY9" fmla="*/ 25573 h 25292"/>
                <a:gd name="connsiteX10" fmla="*/ 217702 w 216796"/>
                <a:gd name="connsiteY10" fmla="*/ 25320 h 25292"/>
                <a:gd name="connsiteX11" fmla="*/ 217473 w 216796"/>
                <a:gd name="connsiteY11" fmla="*/ 24766 h 25292"/>
                <a:gd name="connsiteX12" fmla="*/ 164961 w 216796"/>
                <a:gd name="connsiteY12" fmla="*/ 6784 h 25292"/>
                <a:gd name="connsiteX13" fmla="*/ 109557 w 216796"/>
                <a:gd name="connsiteY13" fmla="*/ 147 h 25292"/>
                <a:gd name="connsiteX14" fmla="*/ 81542 w 216796"/>
                <a:gd name="connsiteY14" fmla="*/ 978 h 25292"/>
                <a:gd name="connsiteX15" fmla="*/ 67619 w 216796"/>
                <a:gd name="connsiteY15" fmla="*/ 2532 h 25292"/>
                <a:gd name="connsiteX16" fmla="*/ 53864 w 216796"/>
                <a:gd name="connsiteY16" fmla="*/ 4941 h 25292"/>
                <a:gd name="connsiteX17" fmla="*/ 40302 w 216796"/>
                <a:gd name="connsiteY17" fmla="*/ 8133 h 25292"/>
                <a:gd name="connsiteX18" fmla="*/ 26909 w 216796"/>
                <a:gd name="connsiteY18" fmla="*/ 11746 h 25292"/>
                <a:gd name="connsiteX19" fmla="*/ 412 w 216796"/>
                <a:gd name="connsiteY19" fmla="*/ 20105 h 25292"/>
                <a:gd name="connsiteX20" fmla="*/ 135 w 216796"/>
                <a:gd name="connsiteY20" fmla="*/ 20659 h 25292"/>
                <a:gd name="connsiteX21" fmla="*/ 600 w 216796"/>
                <a:gd name="connsiteY21" fmla="*/ 21084 h 25292"/>
                <a:gd name="connsiteX22" fmla="*/ 641 w 216796"/>
                <a:gd name="connsiteY22" fmla="*/ 21080 h 2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96" h="25292">
                  <a:moveTo>
                    <a:pt x="641" y="21080"/>
                  </a:moveTo>
                  <a:cubicBezTo>
                    <a:pt x="9927" y="20478"/>
                    <a:pt x="19141" y="19225"/>
                    <a:pt x="28246" y="17828"/>
                  </a:cubicBezTo>
                  <a:lnTo>
                    <a:pt x="55466" y="13528"/>
                  </a:lnTo>
                  <a:lnTo>
                    <a:pt x="68980" y="11457"/>
                  </a:lnTo>
                  <a:cubicBezTo>
                    <a:pt x="73496" y="10891"/>
                    <a:pt x="77989" y="10096"/>
                    <a:pt x="82493" y="9518"/>
                  </a:cubicBezTo>
                  <a:cubicBezTo>
                    <a:pt x="86998" y="8940"/>
                    <a:pt x="91515" y="8313"/>
                    <a:pt x="96043" y="7940"/>
                  </a:cubicBezTo>
                  <a:lnTo>
                    <a:pt x="102848" y="7446"/>
                  </a:lnTo>
                  <a:cubicBezTo>
                    <a:pt x="105125" y="7265"/>
                    <a:pt x="107389" y="7085"/>
                    <a:pt x="109665" y="7085"/>
                  </a:cubicBezTo>
                  <a:cubicBezTo>
                    <a:pt x="127918" y="6426"/>
                    <a:pt x="146187" y="7750"/>
                    <a:pt x="164154" y="11035"/>
                  </a:cubicBezTo>
                  <a:cubicBezTo>
                    <a:pt x="182191" y="14402"/>
                    <a:pt x="199917" y="19265"/>
                    <a:pt x="217148" y="25573"/>
                  </a:cubicBezTo>
                  <a:cubicBezTo>
                    <a:pt x="217371" y="25654"/>
                    <a:pt x="217618" y="25541"/>
                    <a:pt x="217702" y="25320"/>
                  </a:cubicBezTo>
                  <a:cubicBezTo>
                    <a:pt x="217780" y="25104"/>
                    <a:pt x="217681" y="24864"/>
                    <a:pt x="217473" y="24766"/>
                  </a:cubicBezTo>
                  <a:cubicBezTo>
                    <a:pt x="200539" y="17221"/>
                    <a:pt x="182965" y="11203"/>
                    <a:pt x="164961" y="6784"/>
                  </a:cubicBezTo>
                  <a:cubicBezTo>
                    <a:pt x="146787" y="2575"/>
                    <a:pt x="128210" y="349"/>
                    <a:pt x="109557" y="147"/>
                  </a:cubicBezTo>
                  <a:cubicBezTo>
                    <a:pt x="100222" y="3"/>
                    <a:pt x="90876" y="340"/>
                    <a:pt x="81542" y="978"/>
                  </a:cubicBezTo>
                  <a:cubicBezTo>
                    <a:pt x="76881" y="1316"/>
                    <a:pt x="72256" y="1954"/>
                    <a:pt x="67619" y="2532"/>
                  </a:cubicBezTo>
                  <a:cubicBezTo>
                    <a:pt x="62982" y="3110"/>
                    <a:pt x="58429" y="4110"/>
                    <a:pt x="53864" y="4941"/>
                  </a:cubicBezTo>
                  <a:cubicBezTo>
                    <a:pt x="49336" y="6013"/>
                    <a:pt x="44783" y="6964"/>
                    <a:pt x="40302" y="8133"/>
                  </a:cubicBezTo>
                  <a:cubicBezTo>
                    <a:pt x="35822" y="9301"/>
                    <a:pt x="31329" y="10457"/>
                    <a:pt x="26909" y="11746"/>
                  </a:cubicBezTo>
                  <a:cubicBezTo>
                    <a:pt x="18009" y="14335"/>
                    <a:pt x="9228" y="17070"/>
                    <a:pt x="412" y="20105"/>
                  </a:cubicBezTo>
                  <a:cubicBezTo>
                    <a:pt x="185" y="20185"/>
                    <a:pt x="63" y="20430"/>
                    <a:pt x="135" y="20659"/>
                  </a:cubicBezTo>
                  <a:cubicBezTo>
                    <a:pt x="146" y="20904"/>
                    <a:pt x="354" y="21095"/>
                    <a:pt x="600" y="21084"/>
                  </a:cubicBezTo>
                  <a:cubicBezTo>
                    <a:pt x="614" y="21083"/>
                    <a:pt x="627" y="21082"/>
                    <a:pt x="641" y="21080"/>
                  </a:cubicBezTo>
                  <a:close/>
                </a:path>
              </a:pathLst>
            </a:custGeom>
            <a:grpFill/>
            <a:ln w="1203" cap="flat">
              <a:noFill/>
              <a:prstDash val="solid"/>
              <a:miter/>
            </a:ln>
          </p:spPr>
          <p:txBody>
            <a:bodyPr rtlCol="0" anchor="ctr"/>
            <a:lstStyle/>
            <a:p>
              <a:endParaRPr lang="en-AU" sz="1632"/>
            </a:p>
          </p:txBody>
        </p:sp>
        <p:sp>
          <p:nvSpPr>
            <p:cNvPr id="25" name="Freeform: Shape 24">
              <a:extLst>
                <a:ext uri="{FF2B5EF4-FFF2-40B4-BE49-F238E27FC236}">
                  <a16:creationId xmlns:a16="http://schemas.microsoft.com/office/drawing/2014/main" id="{8E5A0599-1515-4EDA-98AD-A687A80E4CFC}"/>
                </a:ext>
              </a:extLst>
            </p:cNvPr>
            <p:cNvSpPr/>
            <p:nvPr/>
          </p:nvSpPr>
          <p:spPr>
            <a:xfrm>
              <a:off x="5059947" y="627766"/>
              <a:ext cx="31315" cy="14453"/>
            </a:xfrm>
            <a:custGeom>
              <a:avLst/>
              <a:gdLst>
                <a:gd name="connsiteX0" fmla="*/ 114 w 31315"/>
                <a:gd name="connsiteY0" fmla="*/ 3618 h 14453"/>
                <a:gd name="connsiteX1" fmla="*/ 23986 w 31315"/>
                <a:gd name="connsiteY1" fmla="*/ 14976 h 14453"/>
                <a:gd name="connsiteX2" fmla="*/ 31971 w 31315"/>
                <a:gd name="connsiteY2" fmla="*/ 7954 h 14453"/>
                <a:gd name="connsiteX3" fmla="*/ 19758 w 31315"/>
                <a:gd name="connsiteY3" fmla="*/ 1764 h 14453"/>
                <a:gd name="connsiteX4" fmla="*/ 114 w 31315"/>
                <a:gd name="connsiteY4" fmla="*/ 3618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4453">
                  <a:moveTo>
                    <a:pt x="114" y="3618"/>
                  </a:moveTo>
                  <a:cubicBezTo>
                    <a:pt x="5883" y="12218"/>
                    <a:pt x="16542" y="16289"/>
                    <a:pt x="23986" y="14976"/>
                  </a:cubicBezTo>
                  <a:cubicBezTo>
                    <a:pt x="28021" y="14265"/>
                    <a:pt x="31658" y="12387"/>
                    <a:pt x="31971" y="7954"/>
                  </a:cubicBezTo>
                  <a:cubicBezTo>
                    <a:pt x="32465" y="836"/>
                    <a:pt x="25106" y="-1958"/>
                    <a:pt x="19758" y="1764"/>
                  </a:cubicBezTo>
                  <a:cubicBezTo>
                    <a:pt x="16265" y="4196"/>
                    <a:pt x="9978" y="8701"/>
                    <a:pt x="114" y="3618"/>
                  </a:cubicBezTo>
                  <a:close/>
                </a:path>
              </a:pathLst>
            </a:custGeom>
            <a:grpFill/>
            <a:ln w="1203" cap="flat">
              <a:noFill/>
              <a:prstDash val="solid"/>
              <a:miter/>
            </a:ln>
          </p:spPr>
          <p:txBody>
            <a:bodyPr rtlCol="0" anchor="ctr"/>
            <a:lstStyle/>
            <a:p>
              <a:endParaRPr lang="en-AU" sz="1632"/>
            </a:p>
          </p:txBody>
        </p:sp>
        <p:sp>
          <p:nvSpPr>
            <p:cNvPr id="26" name="Freeform: Shape 25">
              <a:extLst>
                <a:ext uri="{FF2B5EF4-FFF2-40B4-BE49-F238E27FC236}">
                  <a16:creationId xmlns:a16="http://schemas.microsoft.com/office/drawing/2014/main" id="{DFA5481D-222D-4FCB-AA69-BE5121AE95CC}"/>
                </a:ext>
              </a:extLst>
            </p:cNvPr>
            <p:cNvSpPr/>
            <p:nvPr/>
          </p:nvSpPr>
          <p:spPr>
            <a:xfrm>
              <a:off x="5070330" y="601723"/>
              <a:ext cx="30111" cy="19271"/>
            </a:xfrm>
            <a:custGeom>
              <a:avLst/>
              <a:gdLst>
                <a:gd name="connsiteX0" fmla="*/ 114 w 30110"/>
                <a:gd name="connsiteY0" fmla="*/ 2224 h 19270"/>
                <a:gd name="connsiteX1" fmla="*/ 26334 w 30110"/>
                <a:gd name="connsiteY1" fmla="*/ 5572 h 19270"/>
                <a:gd name="connsiteX2" fmla="*/ 29249 w 30110"/>
                <a:gd name="connsiteY2" fmla="*/ 15798 h 19270"/>
                <a:gd name="connsiteX3" fmla="*/ 15639 w 30110"/>
                <a:gd name="connsiteY3" fmla="*/ 14401 h 19270"/>
                <a:gd name="connsiteX4" fmla="*/ 114 w 30110"/>
                <a:gd name="connsiteY4" fmla="*/ 2224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 h="19270">
                  <a:moveTo>
                    <a:pt x="114" y="2224"/>
                  </a:moveTo>
                  <a:cubicBezTo>
                    <a:pt x="9617" y="-1895"/>
                    <a:pt x="20794" y="442"/>
                    <a:pt x="26334" y="5572"/>
                  </a:cubicBezTo>
                  <a:cubicBezTo>
                    <a:pt x="29345" y="8355"/>
                    <a:pt x="31393" y="11908"/>
                    <a:pt x="29249" y="15798"/>
                  </a:cubicBezTo>
                  <a:cubicBezTo>
                    <a:pt x="25817" y="22049"/>
                    <a:pt x="18120" y="20423"/>
                    <a:pt x="15639" y="14401"/>
                  </a:cubicBezTo>
                  <a:cubicBezTo>
                    <a:pt x="14025" y="10402"/>
                    <a:pt x="11134" y="3248"/>
                    <a:pt x="114" y="2224"/>
                  </a:cubicBezTo>
                  <a:close/>
                </a:path>
              </a:pathLst>
            </a:custGeom>
            <a:grpFill/>
            <a:ln w="1203" cap="flat">
              <a:noFill/>
              <a:prstDash val="solid"/>
              <a:miter/>
            </a:ln>
          </p:spPr>
          <p:txBody>
            <a:bodyPr rtlCol="0" anchor="ctr"/>
            <a:lstStyle/>
            <a:p>
              <a:endParaRPr lang="en-AU" sz="1632"/>
            </a:p>
          </p:txBody>
        </p:sp>
        <p:sp>
          <p:nvSpPr>
            <p:cNvPr id="29" name="Freeform: Shape 28">
              <a:extLst>
                <a:ext uri="{FF2B5EF4-FFF2-40B4-BE49-F238E27FC236}">
                  <a16:creationId xmlns:a16="http://schemas.microsoft.com/office/drawing/2014/main" id="{A4681AB2-49DB-4C59-87E1-A09E6A775DB5}"/>
                </a:ext>
              </a:extLst>
            </p:cNvPr>
            <p:cNvSpPr/>
            <p:nvPr/>
          </p:nvSpPr>
          <p:spPr>
            <a:xfrm>
              <a:off x="5078291" y="635760"/>
              <a:ext cx="31315" cy="16862"/>
            </a:xfrm>
            <a:custGeom>
              <a:avLst/>
              <a:gdLst>
                <a:gd name="connsiteX0" fmla="*/ 114 w 31315"/>
                <a:gd name="connsiteY0" fmla="*/ 11233 h 16861"/>
                <a:gd name="connsiteX1" fmla="*/ 26298 w 31315"/>
                <a:gd name="connsiteY1" fmla="*/ 14919 h 16861"/>
                <a:gd name="connsiteX2" fmla="*/ 31802 w 31315"/>
                <a:gd name="connsiteY2" fmla="*/ 5825 h 16861"/>
                <a:gd name="connsiteX3" fmla="*/ 18301 w 31315"/>
                <a:gd name="connsiteY3" fmla="*/ 3585 h 16861"/>
                <a:gd name="connsiteX4" fmla="*/ 114 w 31315"/>
                <a:gd name="connsiteY4" fmla="*/ 11233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6861">
                  <a:moveTo>
                    <a:pt x="114" y="11233"/>
                  </a:moveTo>
                  <a:cubicBezTo>
                    <a:pt x="8196" y="17713"/>
                    <a:pt x="19590" y="18460"/>
                    <a:pt x="26298" y="14919"/>
                  </a:cubicBezTo>
                  <a:cubicBezTo>
                    <a:pt x="29912" y="13028"/>
                    <a:pt x="32838" y="10101"/>
                    <a:pt x="31802" y="5825"/>
                  </a:cubicBezTo>
                  <a:cubicBezTo>
                    <a:pt x="30140" y="-1112"/>
                    <a:pt x="22276" y="-1570"/>
                    <a:pt x="18301" y="3585"/>
                  </a:cubicBezTo>
                  <a:cubicBezTo>
                    <a:pt x="15699" y="6958"/>
                    <a:pt x="11062" y="13088"/>
                    <a:pt x="114" y="11233"/>
                  </a:cubicBezTo>
                  <a:close/>
                </a:path>
              </a:pathLst>
            </a:custGeom>
            <a:grpFill/>
            <a:ln w="1203" cap="flat">
              <a:noFill/>
              <a:prstDash val="solid"/>
              <a:miter/>
            </a:ln>
          </p:spPr>
          <p:txBody>
            <a:bodyPr rtlCol="0" anchor="ctr"/>
            <a:lstStyle/>
            <a:p>
              <a:endParaRPr lang="en-AU" sz="1632"/>
            </a:p>
          </p:txBody>
        </p:sp>
        <p:sp>
          <p:nvSpPr>
            <p:cNvPr id="30" name="Freeform: Shape 29">
              <a:extLst>
                <a:ext uri="{FF2B5EF4-FFF2-40B4-BE49-F238E27FC236}">
                  <a16:creationId xmlns:a16="http://schemas.microsoft.com/office/drawing/2014/main" id="{6C52A4D2-0EEE-487E-A7A7-FA89C6E9CE3E}"/>
                </a:ext>
              </a:extLst>
            </p:cNvPr>
            <p:cNvSpPr/>
            <p:nvPr/>
          </p:nvSpPr>
          <p:spPr>
            <a:xfrm>
              <a:off x="5094526" y="602159"/>
              <a:ext cx="25293" cy="24089"/>
            </a:xfrm>
            <a:custGeom>
              <a:avLst/>
              <a:gdLst>
                <a:gd name="connsiteX0" fmla="*/ 114 w 25292"/>
                <a:gd name="connsiteY0" fmla="*/ 187 h 24088"/>
                <a:gd name="connsiteX1" fmla="*/ 23829 w 25292"/>
                <a:gd name="connsiteY1" fmla="*/ 11894 h 24088"/>
                <a:gd name="connsiteX2" fmla="*/ 23263 w 25292"/>
                <a:gd name="connsiteY2" fmla="*/ 22505 h 24088"/>
                <a:gd name="connsiteX3" fmla="*/ 10846 w 25292"/>
                <a:gd name="connsiteY3" fmla="*/ 16760 h 24088"/>
                <a:gd name="connsiteX4" fmla="*/ 114 w 25292"/>
                <a:gd name="connsiteY4" fmla="*/ 187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2" h="24088">
                  <a:moveTo>
                    <a:pt x="114" y="187"/>
                  </a:moveTo>
                  <a:cubicBezTo>
                    <a:pt x="10448" y="-608"/>
                    <a:pt x="20252" y="5233"/>
                    <a:pt x="23829" y="11894"/>
                  </a:cubicBezTo>
                  <a:cubicBezTo>
                    <a:pt x="25768" y="15507"/>
                    <a:pt x="26551" y="19518"/>
                    <a:pt x="23263" y="22505"/>
                  </a:cubicBezTo>
                  <a:cubicBezTo>
                    <a:pt x="17976" y="27322"/>
                    <a:pt x="11219" y="23251"/>
                    <a:pt x="10846" y="16760"/>
                  </a:cubicBezTo>
                  <a:cubicBezTo>
                    <a:pt x="10593" y="12508"/>
                    <a:pt x="10195" y="4812"/>
                    <a:pt x="114" y="187"/>
                  </a:cubicBezTo>
                  <a:close/>
                </a:path>
              </a:pathLst>
            </a:custGeom>
            <a:grpFill/>
            <a:ln w="1203" cap="flat">
              <a:noFill/>
              <a:prstDash val="solid"/>
              <a:miter/>
            </a:ln>
          </p:spPr>
          <p:txBody>
            <a:bodyPr rtlCol="0" anchor="ctr"/>
            <a:lstStyle/>
            <a:p>
              <a:endParaRPr lang="en-AU" sz="1632"/>
            </a:p>
          </p:txBody>
        </p:sp>
        <p:sp>
          <p:nvSpPr>
            <p:cNvPr id="31" name="Freeform: Shape 30">
              <a:extLst>
                <a:ext uri="{FF2B5EF4-FFF2-40B4-BE49-F238E27FC236}">
                  <a16:creationId xmlns:a16="http://schemas.microsoft.com/office/drawing/2014/main" id="{58CCA906-D486-49B2-B1AE-461649849C17}"/>
                </a:ext>
              </a:extLst>
            </p:cNvPr>
            <p:cNvSpPr/>
            <p:nvPr/>
          </p:nvSpPr>
          <p:spPr>
            <a:xfrm>
              <a:off x="5096610" y="643287"/>
              <a:ext cx="31315" cy="18066"/>
            </a:xfrm>
            <a:custGeom>
              <a:avLst/>
              <a:gdLst>
                <a:gd name="connsiteX0" fmla="*/ 114 w 31315"/>
                <a:gd name="connsiteY0" fmla="*/ 13860 h 18066"/>
                <a:gd name="connsiteX1" fmla="*/ 26611 w 31315"/>
                <a:gd name="connsiteY1" fmla="*/ 14751 h 18066"/>
                <a:gd name="connsiteX2" fmla="*/ 31116 w 31315"/>
                <a:gd name="connsiteY2" fmla="*/ 5115 h 18066"/>
                <a:gd name="connsiteX3" fmla="*/ 17458 w 31315"/>
                <a:gd name="connsiteY3" fmla="*/ 4320 h 18066"/>
                <a:gd name="connsiteX4" fmla="*/ 114 w 31315"/>
                <a:gd name="connsiteY4" fmla="*/ 13860 h 1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8066">
                  <a:moveTo>
                    <a:pt x="114" y="13860"/>
                  </a:moveTo>
                  <a:cubicBezTo>
                    <a:pt x="8846" y="19436"/>
                    <a:pt x="20252" y="18918"/>
                    <a:pt x="26611" y="14751"/>
                  </a:cubicBezTo>
                  <a:cubicBezTo>
                    <a:pt x="30020" y="12486"/>
                    <a:pt x="32634" y="9307"/>
                    <a:pt x="31116" y="5115"/>
                  </a:cubicBezTo>
                  <a:cubicBezTo>
                    <a:pt x="28707" y="-1605"/>
                    <a:pt x="20866" y="-1232"/>
                    <a:pt x="17458" y="4320"/>
                  </a:cubicBezTo>
                  <a:cubicBezTo>
                    <a:pt x="15169" y="7946"/>
                    <a:pt x="11183" y="14546"/>
                    <a:pt x="114" y="13860"/>
                  </a:cubicBezTo>
                  <a:close/>
                </a:path>
              </a:pathLst>
            </a:custGeom>
            <a:grpFill/>
            <a:ln w="1203" cap="flat">
              <a:noFill/>
              <a:prstDash val="solid"/>
              <a:miter/>
            </a:ln>
          </p:spPr>
          <p:txBody>
            <a:bodyPr rtlCol="0" anchor="ctr"/>
            <a:lstStyle/>
            <a:p>
              <a:endParaRPr lang="en-AU" sz="1632"/>
            </a:p>
          </p:txBody>
        </p:sp>
        <p:sp>
          <p:nvSpPr>
            <p:cNvPr id="32" name="Freeform: Shape 31">
              <a:extLst>
                <a:ext uri="{FF2B5EF4-FFF2-40B4-BE49-F238E27FC236}">
                  <a16:creationId xmlns:a16="http://schemas.microsoft.com/office/drawing/2014/main" id="{8FCF4952-0B58-47AB-A7D2-686E8DADF0C2}"/>
                </a:ext>
              </a:extLst>
            </p:cNvPr>
            <p:cNvSpPr/>
            <p:nvPr/>
          </p:nvSpPr>
          <p:spPr>
            <a:xfrm>
              <a:off x="5116724" y="604062"/>
              <a:ext cx="20475" cy="27702"/>
            </a:xfrm>
            <a:custGeom>
              <a:avLst/>
              <a:gdLst>
                <a:gd name="connsiteX0" fmla="*/ 114 w 20475"/>
                <a:gd name="connsiteY0" fmla="*/ 114 h 27701"/>
                <a:gd name="connsiteX1" fmla="*/ 20589 w 20475"/>
                <a:gd name="connsiteY1" fmla="*/ 16868 h 27701"/>
                <a:gd name="connsiteX2" fmla="*/ 17639 w 20475"/>
                <a:gd name="connsiteY2" fmla="*/ 27081 h 27701"/>
                <a:gd name="connsiteX3" fmla="*/ 6799 w 20475"/>
                <a:gd name="connsiteY3" fmla="*/ 18650 h 27701"/>
                <a:gd name="connsiteX4" fmla="*/ 114 w 20475"/>
                <a:gd name="connsiteY4" fmla="*/ 114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7701">
                  <a:moveTo>
                    <a:pt x="114" y="114"/>
                  </a:moveTo>
                  <a:cubicBezTo>
                    <a:pt x="10364" y="1668"/>
                    <a:pt x="18590" y="9581"/>
                    <a:pt x="20589" y="16868"/>
                  </a:cubicBezTo>
                  <a:cubicBezTo>
                    <a:pt x="21673" y="20830"/>
                    <a:pt x="21517" y="24913"/>
                    <a:pt x="17639" y="27081"/>
                  </a:cubicBezTo>
                  <a:cubicBezTo>
                    <a:pt x="11412" y="30562"/>
                    <a:pt x="5739" y="25094"/>
                    <a:pt x="6799" y="18650"/>
                  </a:cubicBezTo>
                  <a:cubicBezTo>
                    <a:pt x="7558" y="14483"/>
                    <a:pt x="8882" y="6883"/>
                    <a:pt x="114" y="114"/>
                  </a:cubicBezTo>
                  <a:close/>
                </a:path>
              </a:pathLst>
            </a:custGeom>
            <a:grpFill/>
            <a:ln w="1203" cap="flat">
              <a:noFill/>
              <a:prstDash val="solid"/>
              <a:miter/>
            </a:ln>
          </p:spPr>
          <p:txBody>
            <a:bodyPr rtlCol="0" anchor="ctr"/>
            <a:lstStyle/>
            <a:p>
              <a:endParaRPr lang="en-AU" sz="1632"/>
            </a:p>
          </p:txBody>
        </p:sp>
        <p:sp>
          <p:nvSpPr>
            <p:cNvPr id="33" name="Freeform: Shape 32">
              <a:extLst>
                <a:ext uri="{FF2B5EF4-FFF2-40B4-BE49-F238E27FC236}">
                  <a16:creationId xmlns:a16="http://schemas.microsoft.com/office/drawing/2014/main" id="{FE0EDD4C-2788-4B01-8005-825D6B7DB3AD}"/>
                </a:ext>
              </a:extLst>
            </p:cNvPr>
            <p:cNvSpPr/>
            <p:nvPr/>
          </p:nvSpPr>
          <p:spPr>
            <a:xfrm>
              <a:off x="5116266" y="650418"/>
              <a:ext cx="27702" cy="15658"/>
            </a:xfrm>
            <a:custGeom>
              <a:avLst/>
              <a:gdLst>
                <a:gd name="connsiteX0" fmla="*/ 114 w 27701"/>
                <a:gd name="connsiteY0" fmla="*/ 12282 h 15657"/>
                <a:gd name="connsiteX1" fmla="*/ 23528 w 27701"/>
                <a:gd name="connsiteY1" fmla="*/ 13076 h 15657"/>
                <a:gd name="connsiteX2" fmla="*/ 27527 w 27701"/>
                <a:gd name="connsiteY2" fmla="*/ 4549 h 15657"/>
                <a:gd name="connsiteX3" fmla="*/ 15483 w 27701"/>
                <a:gd name="connsiteY3" fmla="*/ 3839 h 15657"/>
                <a:gd name="connsiteX4" fmla="*/ 114 w 27701"/>
                <a:gd name="connsiteY4" fmla="*/ 12282 h 15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1" h="15657">
                  <a:moveTo>
                    <a:pt x="114" y="12282"/>
                  </a:moveTo>
                  <a:cubicBezTo>
                    <a:pt x="7847" y="17232"/>
                    <a:pt x="17952" y="16774"/>
                    <a:pt x="23528" y="13076"/>
                  </a:cubicBezTo>
                  <a:cubicBezTo>
                    <a:pt x="26551" y="11065"/>
                    <a:pt x="28840" y="8259"/>
                    <a:pt x="27527" y="4549"/>
                  </a:cubicBezTo>
                  <a:cubicBezTo>
                    <a:pt x="25407" y="-1413"/>
                    <a:pt x="18446" y="-1076"/>
                    <a:pt x="15483" y="3839"/>
                  </a:cubicBezTo>
                  <a:cubicBezTo>
                    <a:pt x="13447" y="7042"/>
                    <a:pt x="9918" y="12896"/>
                    <a:pt x="114" y="12282"/>
                  </a:cubicBezTo>
                  <a:close/>
                </a:path>
              </a:pathLst>
            </a:custGeom>
            <a:grpFill/>
            <a:ln w="1203" cap="flat">
              <a:noFill/>
              <a:prstDash val="solid"/>
              <a:miter/>
            </a:ln>
          </p:spPr>
          <p:txBody>
            <a:bodyPr rtlCol="0" anchor="ctr"/>
            <a:lstStyle/>
            <a:p>
              <a:endParaRPr lang="en-AU" sz="1632"/>
            </a:p>
          </p:txBody>
        </p:sp>
        <p:sp>
          <p:nvSpPr>
            <p:cNvPr id="34" name="Freeform: Shape 33">
              <a:extLst>
                <a:ext uri="{FF2B5EF4-FFF2-40B4-BE49-F238E27FC236}">
                  <a16:creationId xmlns:a16="http://schemas.microsoft.com/office/drawing/2014/main" id="{DCDBF5B9-9DAD-4F54-BEE9-E7B73D008823}"/>
                </a:ext>
              </a:extLst>
            </p:cNvPr>
            <p:cNvSpPr/>
            <p:nvPr/>
          </p:nvSpPr>
          <p:spPr>
            <a:xfrm>
              <a:off x="5138681" y="613264"/>
              <a:ext cx="15658" cy="25293"/>
            </a:xfrm>
            <a:custGeom>
              <a:avLst/>
              <a:gdLst>
                <a:gd name="connsiteX0" fmla="*/ 114 w 15657"/>
                <a:gd name="connsiteY0" fmla="*/ 114 h 25292"/>
                <a:gd name="connsiteX1" fmla="*/ 15964 w 15657"/>
                <a:gd name="connsiteY1" fmla="*/ 17241 h 25292"/>
                <a:gd name="connsiteX2" fmla="*/ 12146 w 15657"/>
                <a:gd name="connsiteY2" fmla="*/ 25805 h 25292"/>
                <a:gd name="connsiteX3" fmla="*/ 3715 w 15657"/>
                <a:gd name="connsiteY3" fmla="*/ 17157 h 25292"/>
                <a:gd name="connsiteX4" fmla="*/ 114 w 15657"/>
                <a:gd name="connsiteY4" fmla="*/ 114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7" h="25292">
                  <a:moveTo>
                    <a:pt x="114" y="114"/>
                  </a:moveTo>
                  <a:cubicBezTo>
                    <a:pt x="8870" y="2716"/>
                    <a:pt x="15109" y="10629"/>
                    <a:pt x="15964" y="17241"/>
                  </a:cubicBezTo>
                  <a:cubicBezTo>
                    <a:pt x="16422" y="20854"/>
                    <a:pt x="15796" y="24383"/>
                    <a:pt x="12146" y="25805"/>
                  </a:cubicBezTo>
                  <a:cubicBezTo>
                    <a:pt x="6281" y="28093"/>
                    <a:pt x="1981" y="22625"/>
                    <a:pt x="3715" y="17157"/>
                  </a:cubicBezTo>
                  <a:cubicBezTo>
                    <a:pt x="4872" y="13568"/>
                    <a:pt x="6955" y="7100"/>
                    <a:pt x="114" y="114"/>
                  </a:cubicBezTo>
                  <a:close/>
                </a:path>
              </a:pathLst>
            </a:custGeom>
            <a:grpFill/>
            <a:ln w="1203" cap="flat">
              <a:noFill/>
              <a:prstDash val="solid"/>
              <a:miter/>
            </a:ln>
          </p:spPr>
          <p:txBody>
            <a:bodyPr rtlCol="0" anchor="ctr"/>
            <a:lstStyle/>
            <a:p>
              <a:endParaRPr lang="en-AU" sz="1632"/>
            </a:p>
          </p:txBody>
        </p:sp>
        <p:sp>
          <p:nvSpPr>
            <p:cNvPr id="35" name="Freeform: Shape 34">
              <a:extLst>
                <a:ext uri="{FF2B5EF4-FFF2-40B4-BE49-F238E27FC236}">
                  <a16:creationId xmlns:a16="http://schemas.microsoft.com/office/drawing/2014/main" id="{6D0B0AD8-98C7-451F-9A81-A2F6FB38E526}"/>
                </a:ext>
              </a:extLst>
            </p:cNvPr>
            <p:cNvSpPr/>
            <p:nvPr/>
          </p:nvSpPr>
          <p:spPr>
            <a:xfrm>
              <a:off x="5134381" y="655740"/>
              <a:ext cx="22884" cy="14453"/>
            </a:xfrm>
            <a:custGeom>
              <a:avLst/>
              <a:gdLst>
                <a:gd name="connsiteX0" fmla="*/ 114 w 22884"/>
                <a:gd name="connsiteY0" fmla="*/ 13343 h 14453"/>
                <a:gd name="connsiteX1" fmla="*/ 20180 w 22884"/>
                <a:gd name="connsiteY1" fmla="*/ 10994 h 14453"/>
                <a:gd name="connsiteX2" fmla="*/ 22480 w 22884"/>
                <a:gd name="connsiteY2" fmla="*/ 3202 h 14453"/>
                <a:gd name="connsiteX3" fmla="*/ 12074 w 22884"/>
                <a:gd name="connsiteY3" fmla="*/ 4165 h 14453"/>
                <a:gd name="connsiteX4" fmla="*/ 114 w 22884"/>
                <a:gd name="connsiteY4" fmla="*/ 13343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4" h="14453">
                  <a:moveTo>
                    <a:pt x="114" y="13343"/>
                  </a:moveTo>
                  <a:cubicBezTo>
                    <a:pt x="7341" y="16559"/>
                    <a:pt x="15892" y="14860"/>
                    <a:pt x="20180" y="10994"/>
                  </a:cubicBezTo>
                  <a:cubicBezTo>
                    <a:pt x="22492" y="8887"/>
                    <a:pt x="24082" y="6177"/>
                    <a:pt x="22480" y="3202"/>
                  </a:cubicBezTo>
                  <a:cubicBezTo>
                    <a:pt x="19915" y="-1616"/>
                    <a:pt x="14049" y="-412"/>
                    <a:pt x="12074" y="4165"/>
                  </a:cubicBezTo>
                  <a:cubicBezTo>
                    <a:pt x="10809" y="7152"/>
                    <a:pt x="8545" y="12596"/>
                    <a:pt x="114" y="13343"/>
                  </a:cubicBezTo>
                  <a:close/>
                </a:path>
              </a:pathLst>
            </a:custGeom>
            <a:grpFill/>
            <a:ln w="1203" cap="flat">
              <a:noFill/>
              <a:prstDash val="solid"/>
              <a:miter/>
            </a:ln>
          </p:spPr>
          <p:txBody>
            <a:bodyPr rtlCol="0" anchor="ctr"/>
            <a:lstStyle/>
            <a:p>
              <a:endParaRPr lang="en-AU" sz="1632"/>
            </a:p>
          </p:txBody>
        </p:sp>
        <p:sp>
          <p:nvSpPr>
            <p:cNvPr id="36" name="Freeform: Shape 35">
              <a:extLst>
                <a:ext uri="{FF2B5EF4-FFF2-40B4-BE49-F238E27FC236}">
                  <a16:creationId xmlns:a16="http://schemas.microsoft.com/office/drawing/2014/main" id="{E24DAD2F-D33C-417B-BB59-B191D029688B}"/>
                </a:ext>
              </a:extLst>
            </p:cNvPr>
            <p:cNvSpPr/>
            <p:nvPr/>
          </p:nvSpPr>
          <p:spPr>
            <a:xfrm>
              <a:off x="5156586" y="620466"/>
              <a:ext cx="10840" cy="24089"/>
            </a:xfrm>
            <a:custGeom>
              <a:avLst/>
              <a:gdLst>
                <a:gd name="connsiteX0" fmla="*/ 793 w 10839"/>
                <a:gd name="connsiteY0" fmla="*/ 114 h 24088"/>
                <a:gd name="connsiteX1" fmla="*/ 11320 w 10839"/>
                <a:gd name="connsiteY1" fmla="*/ 17265 h 24088"/>
                <a:gd name="connsiteX2" fmla="*/ 6659 w 10839"/>
                <a:gd name="connsiteY2" fmla="*/ 23865 h 24088"/>
                <a:gd name="connsiteX3" fmla="*/ 986 w 10839"/>
                <a:gd name="connsiteY3" fmla="*/ 15133 h 24088"/>
                <a:gd name="connsiteX4" fmla="*/ 793 w 10839"/>
                <a:gd name="connsiteY4" fmla="*/ 114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9" h="24088">
                  <a:moveTo>
                    <a:pt x="793" y="114"/>
                  </a:moveTo>
                  <a:cubicBezTo>
                    <a:pt x="7767" y="3727"/>
                    <a:pt x="11717" y="11520"/>
                    <a:pt x="11320" y="17265"/>
                  </a:cubicBezTo>
                  <a:cubicBezTo>
                    <a:pt x="11103" y="20372"/>
                    <a:pt x="9983" y="23287"/>
                    <a:pt x="6659" y="23865"/>
                  </a:cubicBezTo>
                  <a:cubicBezTo>
                    <a:pt x="1311" y="24817"/>
                    <a:pt x="-1399" y="19469"/>
                    <a:pt x="986" y="15133"/>
                  </a:cubicBezTo>
                  <a:cubicBezTo>
                    <a:pt x="2551" y="12291"/>
                    <a:pt x="5406" y="7172"/>
                    <a:pt x="793" y="114"/>
                  </a:cubicBezTo>
                  <a:close/>
                </a:path>
              </a:pathLst>
            </a:custGeom>
            <a:grpFill/>
            <a:ln w="1203" cap="flat">
              <a:noFill/>
              <a:prstDash val="solid"/>
              <a:miter/>
            </a:ln>
          </p:spPr>
          <p:txBody>
            <a:bodyPr rtlCol="0" anchor="ctr"/>
            <a:lstStyle/>
            <a:p>
              <a:endParaRPr lang="en-AU" sz="1632"/>
            </a:p>
          </p:txBody>
        </p:sp>
        <p:sp>
          <p:nvSpPr>
            <p:cNvPr id="37" name="Freeform: Shape 36">
              <a:extLst>
                <a:ext uri="{FF2B5EF4-FFF2-40B4-BE49-F238E27FC236}">
                  <a16:creationId xmlns:a16="http://schemas.microsoft.com/office/drawing/2014/main" id="{E35D5B98-1B56-4792-91C7-9732D4BA8ACE}"/>
                </a:ext>
              </a:extLst>
            </p:cNvPr>
            <p:cNvSpPr/>
            <p:nvPr/>
          </p:nvSpPr>
          <p:spPr>
            <a:xfrm>
              <a:off x="5049409" y="610156"/>
              <a:ext cx="26497" cy="12044"/>
            </a:xfrm>
            <a:custGeom>
              <a:avLst/>
              <a:gdLst>
                <a:gd name="connsiteX0" fmla="*/ 114 w 26497"/>
                <a:gd name="connsiteY0" fmla="*/ 1825 h 12044"/>
                <a:gd name="connsiteX1" fmla="*/ 17422 w 26497"/>
                <a:gd name="connsiteY1" fmla="*/ 12159 h 12044"/>
                <a:gd name="connsiteX2" fmla="*/ 27250 w 26497"/>
                <a:gd name="connsiteY2" fmla="*/ 8401 h 12044"/>
                <a:gd name="connsiteX3" fmla="*/ 20782 w 26497"/>
                <a:gd name="connsiteY3" fmla="*/ 693 h 12044"/>
                <a:gd name="connsiteX4" fmla="*/ 114 w 26497"/>
                <a:gd name="connsiteY4" fmla="*/ 1825 h 1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12044">
                  <a:moveTo>
                    <a:pt x="114" y="1825"/>
                  </a:moveTo>
                  <a:cubicBezTo>
                    <a:pt x="5076" y="5992"/>
                    <a:pt x="11954" y="10678"/>
                    <a:pt x="17422" y="12159"/>
                  </a:cubicBezTo>
                  <a:cubicBezTo>
                    <a:pt x="21673" y="13363"/>
                    <a:pt x="26262" y="12906"/>
                    <a:pt x="27250" y="8401"/>
                  </a:cubicBezTo>
                  <a:cubicBezTo>
                    <a:pt x="28177" y="4186"/>
                    <a:pt x="24648" y="1620"/>
                    <a:pt x="20782" y="693"/>
                  </a:cubicBezTo>
                  <a:cubicBezTo>
                    <a:pt x="15290" y="-620"/>
                    <a:pt x="6738" y="536"/>
                    <a:pt x="114" y="1825"/>
                  </a:cubicBezTo>
                  <a:close/>
                </a:path>
              </a:pathLst>
            </a:custGeom>
            <a:grpFill/>
            <a:ln w="1203" cap="flat">
              <a:noFill/>
              <a:prstDash val="solid"/>
              <a:miter/>
            </a:ln>
          </p:spPr>
          <p:txBody>
            <a:bodyPr rtlCol="0" anchor="ctr"/>
            <a:lstStyle/>
            <a:p>
              <a:endParaRPr lang="en-AU" sz="1632"/>
            </a:p>
          </p:txBody>
        </p:sp>
        <p:sp>
          <p:nvSpPr>
            <p:cNvPr id="38" name="Freeform: Shape 37">
              <a:extLst>
                <a:ext uri="{FF2B5EF4-FFF2-40B4-BE49-F238E27FC236}">
                  <a16:creationId xmlns:a16="http://schemas.microsoft.com/office/drawing/2014/main" id="{DDA404E2-767E-4ACB-B00F-93CD5EC6D098}"/>
                </a:ext>
              </a:extLst>
            </p:cNvPr>
            <p:cNvSpPr/>
            <p:nvPr/>
          </p:nvSpPr>
          <p:spPr>
            <a:xfrm>
              <a:off x="5077780" y="620345"/>
              <a:ext cx="201139" cy="130078"/>
            </a:xfrm>
            <a:custGeom>
              <a:avLst/>
              <a:gdLst>
                <a:gd name="connsiteX0" fmla="*/ 456 w 201139"/>
                <a:gd name="connsiteY0" fmla="*/ 994 h 130077"/>
                <a:gd name="connsiteX1" fmla="*/ 28158 w 201139"/>
                <a:gd name="connsiteY1" fmla="*/ 13846 h 130077"/>
                <a:gd name="connsiteX2" fmla="*/ 56137 w 201139"/>
                <a:gd name="connsiteY2" fmla="*/ 25493 h 130077"/>
                <a:gd name="connsiteX3" fmla="*/ 70012 w 201139"/>
                <a:gd name="connsiteY3" fmla="*/ 31334 h 130077"/>
                <a:gd name="connsiteX4" fmla="*/ 83790 w 201139"/>
                <a:gd name="connsiteY4" fmla="*/ 37296 h 130077"/>
                <a:gd name="connsiteX5" fmla="*/ 97412 w 201139"/>
                <a:gd name="connsiteY5" fmla="*/ 43619 h 130077"/>
                <a:gd name="connsiteX6" fmla="*/ 104073 w 201139"/>
                <a:gd name="connsiteY6" fmla="*/ 47064 h 130077"/>
                <a:gd name="connsiteX7" fmla="*/ 110673 w 201139"/>
                <a:gd name="connsiteY7" fmla="*/ 50677 h 130077"/>
                <a:gd name="connsiteX8" fmla="*/ 159476 w 201139"/>
                <a:gd name="connsiteY8" fmla="*/ 85750 h 130077"/>
                <a:gd name="connsiteX9" fmla="*/ 200848 w 201139"/>
                <a:gd name="connsiteY9" fmla="*/ 129928 h 130077"/>
                <a:gd name="connsiteX10" fmla="*/ 201523 w 201139"/>
                <a:gd name="connsiteY10" fmla="*/ 130025 h 130077"/>
                <a:gd name="connsiteX11" fmla="*/ 201619 w 201139"/>
                <a:gd name="connsiteY11" fmla="*/ 129374 h 130077"/>
                <a:gd name="connsiteX12" fmla="*/ 162740 w 201139"/>
                <a:gd name="connsiteY12" fmla="*/ 82269 h 130077"/>
                <a:gd name="connsiteX13" fmla="*/ 114563 w 201139"/>
                <a:gd name="connsiteY13" fmla="*/ 44137 h 130077"/>
                <a:gd name="connsiteX14" fmla="*/ 87813 w 201139"/>
                <a:gd name="connsiteY14" fmla="*/ 28781 h 130077"/>
                <a:gd name="connsiteX15" fmla="*/ 73866 w 201139"/>
                <a:gd name="connsiteY15" fmla="*/ 22217 h 130077"/>
                <a:gd name="connsiteX16" fmla="*/ 59557 w 201139"/>
                <a:gd name="connsiteY16" fmla="*/ 16616 h 130077"/>
                <a:gd name="connsiteX17" fmla="*/ 44996 w 201139"/>
                <a:gd name="connsiteY17" fmla="*/ 11798 h 130077"/>
                <a:gd name="connsiteX18" fmla="*/ 30314 w 201139"/>
                <a:gd name="connsiteY18" fmla="*/ 7535 h 130077"/>
                <a:gd name="connsiteX19" fmla="*/ 697 w 201139"/>
                <a:gd name="connsiteY19" fmla="*/ 127 h 130077"/>
                <a:gd name="connsiteX20" fmla="*/ 119 w 201139"/>
                <a:gd name="connsiteY20" fmla="*/ 477 h 130077"/>
                <a:gd name="connsiteX21" fmla="*/ 456 w 201139"/>
                <a:gd name="connsiteY21" fmla="*/ 995 h 13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139" h="130077">
                  <a:moveTo>
                    <a:pt x="456" y="994"/>
                  </a:moveTo>
                  <a:cubicBezTo>
                    <a:pt x="9501" y="5812"/>
                    <a:pt x="18860" y="9919"/>
                    <a:pt x="28158" y="13846"/>
                  </a:cubicBezTo>
                  <a:lnTo>
                    <a:pt x="56137" y="25493"/>
                  </a:lnTo>
                  <a:lnTo>
                    <a:pt x="70012" y="31334"/>
                  </a:lnTo>
                  <a:cubicBezTo>
                    <a:pt x="74564" y="33393"/>
                    <a:pt x="79238" y="35236"/>
                    <a:pt x="83790" y="37296"/>
                  </a:cubicBezTo>
                  <a:cubicBezTo>
                    <a:pt x="88343" y="39355"/>
                    <a:pt x="92980" y="41307"/>
                    <a:pt x="97412" y="43619"/>
                  </a:cubicBezTo>
                  <a:lnTo>
                    <a:pt x="104073" y="47064"/>
                  </a:lnTo>
                  <a:cubicBezTo>
                    <a:pt x="106313" y="48268"/>
                    <a:pt x="108541" y="49352"/>
                    <a:pt x="110673" y="50677"/>
                  </a:cubicBezTo>
                  <a:cubicBezTo>
                    <a:pt x="128162" y="60568"/>
                    <a:pt x="144525" y="72328"/>
                    <a:pt x="159476" y="85750"/>
                  </a:cubicBezTo>
                  <a:cubicBezTo>
                    <a:pt x="174470" y="99302"/>
                    <a:pt x="188308" y="114079"/>
                    <a:pt x="200848" y="129928"/>
                  </a:cubicBezTo>
                  <a:cubicBezTo>
                    <a:pt x="201008" y="130141"/>
                    <a:pt x="201310" y="130184"/>
                    <a:pt x="201523" y="130025"/>
                  </a:cubicBezTo>
                  <a:cubicBezTo>
                    <a:pt x="201711" y="129861"/>
                    <a:pt x="201752" y="129585"/>
                    <a:pt x="201619" y="129374"/>
                  </a:cubicBezTo>
                  <a:cubicBezTo>
                    <a:pt x="190086" y="112548"/>
                    <a:pt x="177075" y="96783"/>
                    <a:pt x="162740" y="82269"/>
                  </a:cubicBezTo>
                  <a:cubicBezTo>
                    <a:pt x="148107" y="67854"/>
                    <a:pt x="131954" y="55068"/>
                    <a:pt x="114563" y="44137"/>
                  </a:cubicBezTo>
                  <a:cubicBezTo>
                    <a:pt x="105892" y="38621"/>
                    <a:pt x="96931" y="33550"/>
                    <a:pt x="87813" y="28781"/>
                  </a:cubicBezTo>
                  <a:cubicBezTo>
                    <a:pt x="83248" y="26372"/>
                    <a:pt x="78551" y="24348"/>
                    <a:pt x="73866" y="22217"/>
                  </a:cubicBezTo>
                  <a:cubicBezTo>
                    <a:pt x="69181" y="20085"/>
                    <a:pt x="64351" y="18411"/>
                    <a:pt x="59557" y="16616"/>
                  </a:cubicBezTo>
                  <a:cubicBezTo>
                    <a:pt x="54739" y="15014"/>
                    <a:pt x="49922" y="13280"/>
                    <a:pt x="44996" y="11798"/>
                  </a:cubicBezTo>
                  <a:cubicBezTo>
                    <a:pt x="40070" y="10317"/>
                    <a:pt x="35240" y="8811"/>
                    <a:pt x="30314" y="7535"/>
                  </a:cubicBezTo>
                  <a:cubicBezTo>
                    <a:pt x="20498" y="4837"/>
                    <a:pt x="10682" y="2344"/>
                    <a:pt x="697" y="127"/>
                  </a:cubicBezTo>
                  <a:cubicBezTo>
                    <a:pt x="441" y="67"/>
                    <a:pt x="184" y="222"/>
                    <a:pt x="119" y="477"/>
                  </a:cubicBezTo>
                  <a:cubicBezTo>
                    <a:pt x="86" y="709"/>
                    <a:pt x="230" y="931"/>
                    <a:pt x="456" y="995"/>
                  </a:cubicBezTo>
                  <a:close/>
                </a:path>
              </a:pathLst>
            </a:custGeom>
            <a:grpFill/>
            <a:ln w="1203" cap="flat">
              <a:noFill/>
              <a:prstDash val="solid"/>
              <a:miter/>
            </a:ln>
          </p:spPr>
          <p:txBody>
            <a:bodyPr rtlCol="0" anchor="ctr"/>
            <a:lstStyle/>
            <a:p>
              <a:endParaRPr lang="en-AU" sz="1632"/>
            </a:p>
          </p:txBody>
        </p:sp>
      </p:grpSp>
    </p:spTree>
    <p:extLst>
      <p:ext uri="{BB962C8B-B14F-4D97-AF65-F5344CB8AC3E}">
        <p14:creationId xmlns:p14="http://schemas.microsoft.com/office/powerpoint/2010/main" val="104675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71ADA2-BB90-5F4B-A63D-9B974ED0F2AE}"/>
              </a:ext>
            </a:extLst>
          </p:cNvPr>
          <p:cNvSpPr>
            <a:spLocks noGrp="1"/>
          </p:cNvSpPr>
          <p:nvPr>
            <p:ph type="title" idx="4294967295"/>
          </p:nvPr>
        </p:nvSpPr>
        <p:spPr>
          <a:xfrm>
            <a:off x="852262" y="1052736"/>
            <a:ext cx="11712624" cy="1143000"/>
          </a:xfrm>
          <a:prstGeom prst="rect">
            <a:avLst/>
          </a:prstGeom>
        </p:spPr>
        <p:txBody>
          <a:bodyPr/>
          <a:lstStyle/>
          <a:p>
            <a:pPr algn="l"/>
            <a:r>
              <a:rPr lang="en-US" sz="3200" b="1" dirty="0">
                <a:solidFill>
                  <a:schemeClr val="accent1"/>
                </a:solidFill>
              </a:rPr>
              <a:t>WARNING</a:t>
            </a:r>
          </a:p>
        </p:txBody>
      </p:sp>
      <p:sp>
        <p:nvSpPr>
          <p:cNvPr id="4" name="Text Placeholder 3">
            <a:extLst>
              <a:ext uri="{FF2B5EF4-FFF2-40B4-BE49-F238E27FC236}">
                <a16:creationId xmlns:a16="http://schemas.microsoft.com/office/drawing/2014/main" id="{6DCD2457-3B6A-B54A-AFF0-34120DDCBC27}"/>
              </a:ext>
            </a:extLst>
          </p:cNvPr>
          <p:cNvSpPr>
            <a:spLocks noGrp="1"/>
          </p:cNvSpPr>
          <p:nvPr>
            <p:ph type="body" sz="quarter" idx="4294967295"/>
          </p:nvPr>
        </p:nvSpPr>
        <p:spPr>
          <a:xfrm>
            <a:off x="839416" y="1772816"/>
            <a:ext cx="10513168" cy="2647950"/>
          </a:xfrm>
          <a:prstGeom prst="rect">
            <a:avLst/>
          </a:prstGeom>
        </p:spPr>
        <p:txBody>
          <a:bodyPr numCol="1"/>
          <a:lstStyle/>
          <a:p>
            <a:pPr marL="0" indent="0">
              <a:buNone/>
            </a:pPr>
            <a:r>
              <a:rPr lang="en-AU" sz="3200" i="1" dirty="0">
                <a:solidFill>
                  <a:srgbClr val="000000"/>
                </a:solidFill>
              </a:rPr>
              <a:t>Aboriginal and Torres Strait Islander people should be aware that the videos, images and external links contained in this presentation may contain images or names of people who have since passed away. </a:t>
            </a:r>
          </a:p>
          <a:p>
            <a:endParaRPr lang="en-US" dirty="0">
              <a:solidFill>
                <a:srgbClr val="000000"/>
              </a:solidFill>
            </a:endParaRPr>
          </a:p>
        </p:txBody>
      </p:sp>
      <p:pic>
        <p:nvPicPr>
          <p:cNvPr id="5" name="Picture 4">
            <a:extLst>
              <a:ext uri="{FF2B5EF4-FFF2-40B4-BE49-F238E27FC236}">
                <a16:creationId xmlns:a16="http://schemas.microsoft.com/office/drawing/2014/main" id="{A0228AD2-DB6F-4DA4-8897-5FD931BE02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64" y="6237312"/>
            <a:ext cx="2384509" cy="620688"/>
          </a:xfrm>
          <a:prstGeom prst="rect">
            <a:avLst/>
          </a:prstGeom>
        </p:spPr>
      </p:pic>
    </p:spTree>
    <p:extLst>
      <p:ext uri="{BB962C8B-B14F-4D97-AF65-F5344CB8AC3E}">
        <p14:creationId xmlns:p14="http://schemas.microsoft.com/office/powerpoint/2010/main" val="290818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858BED0-7876-BB4D-B2CD-0CE9DC5FDC5F}"/>
              </a:ext>
            </a:extLst>
          </p:cNvPr>
          <p:cNvSpPr>
            <a:spLocks noGrp="1"/>
          </p:cNvSpPr>
          <p:nvPr>
            <p:ph type="title"/>
          </p:nvPr>
        </p:nvSpPr>
        <p:spPr/>
        <p:txBody>
          <a:bodyPr/>
          <a:lstStyle/>
          <a:p>
            <a:r>
              <a:rPr lang="en-US" sz="2800" dirty="0">
                <a:solidFill>
                  <a:schemeClr val="accent1"/>
                </a:solidFill>
              </a:rPr>
              <a:t>Catholic social teaching</a:t>
            </a:r>
          </a:p>
        </p:txBody>
      </p:sp>
      <p:sp>
        <p:nvSpPr>
          <p:cNvPr id="26" name="Text Placeholder 4">
            <a:extLst>
              <a:ext uri="{FF2B5EF4-FFF2-40B4-BE49-F238E27FC236}">
                <a16:creationId xmlns:a16="http://schemas.microsoft.com/office/drawing/2014/main" id="{989A0415-B67C-CD4B-8814-6DC39DF346EB}"/>
              </a:ext>
            </a:extLst>
          </p:cNvPr>
          <p:cNvSpPr>
            <a:spLocks noGrp="1"/>
          </p:cNvSpPr>
          <p:nvPr>
            <p:ph type="body" sz="quarter" idx="13"/>
          </p:nvPr>
        </p:nvSpPr>
        <p:spPr>
          <a:xfrm>
            <a:off x="8142678" y="3030582"/>
            <a:ext cx="3501527" cy="2918699"/>
          </a:xfrm>
        </p:spPr>
        <p:txBody>
          <a:bodyPr lIns="82918" tIns="41459" rIns="82918" bIns="41459" anchor="t"/>
          <a:lstStyle/>
          <a:p>
            <a:pPr algn="ctr">
              <a:lnSpc>
                <a:spcPct val="100000"/>
              </a:lnSpc>
              <a:spcBef>
                <a:spcPts val="0"/>
              </a:spcBef>
              <a:spcAft>
                <a:spcPts val="1200"/>
              </a:spcAft>
            </a:pPr>
            <a:r>
              <a:rPr lang="en-AU" sz="2267" b="1" dirty="0">
                <a:solidFill>
                  <a:srgbClr val="D76176"/>
                </a:solidFill>
                <a:latin typeface="Arial" panose="020B0604020202020204" pitchFamily="34" charset="0"/>
              </a:rPr>
              <a:t>CARE FOR OUR COMMON HOME</a:t>
            </a:r>
            <a:endParaRPr lang="en-AU" sz="2267" dirty="0">
              <a:solidFill>
                <a:srgbClr val="D76176"/>
              </a:solidFill>
              <a:latin typeface="Arial" panose="020B0604020202020204" pitchFamily="34" charset="0"/>
              <a:ea typeface="Roboto" pitchFamily="2" charset="0"/>
            </a:endParaRPr>
          </a:p>
          <a:p>
            <a:pPr marL="177800">
              <a:lnSpc>
                <a:spcPct val="100000"/>
              </a:lnSpc>
              <a:spcAft>
                <a:spcPts val="1200"/>
              </a:spcAft>
            </a:pPr>
            <a:r>
              <a:rPr lang="en-US" sz="2200" dirty="0">
                <a:solidFill>
                  <a:schemeClr val="tx1"/>
                </a:solidFill>
                <a:latin typeface="Arial" panose="020B0604020202020204" pitchFamily="34" charset="0"/>
                <a:ea typeface="Roboto" pitchFamily="2" charset="0"/>
              </a:rPr>
              <a:t>Earth is a gift from God that we should care for and protect; for current </a:t>
            </a:r>
            <a:br>
              <a:rPr lang="en-US" sz="2200" dirty="0">
                <a:solidFill>
                  <a:schemeClr val="tx1"/>
                </a:solidFill>
                <a:latin typeface="Arial" panose="020B0604020202020204" pitchFamily="34" charset="0"/>
                <a:ea typeface="Roboto" pitchFamily="2" charset="0"/>
              </a:rPr>
            </a:br>
            <a:r>
              <a:rPr lang="en-US" sz="2200" dirty="0">
                <a:solidFill>
                  <a:schemeClr val="tx1"/>
                </a:solidFill>
                <a:latin typeface="Arial" panose="020B0604020202020204" pitchFamily="34" charset="0"/>
                <a:ea typeface="Roboto" pitchFamily="2" charset="0"/>
              </a:rPr>
              <a:t>and future generations. </a:t>
            </a:r>
          </a:p>
          <a:p>
            <a:pPr>
              <a:lnSpc>
                <a:spcPct val="100000"/>
              </a:lnSpc>
              <a:spcAft>
                <a:spcPts val="1200"/>
              </a:spcAft>
            </a:pPr>
            <a:r>
              <a:rPr lang="en-AU" sz="2000" dirty="0">
                <a:latin typeface="Arial" panose="020B0604020202020204" pitchFamily="34" charset="0"/>
                <a:ea typeface="Roboto" pitchFamily="2" charset="0"/>
              </a:rPr>
              <a:t> </a:t>
            </a:r>
            <a:endParaRPr lang="en-US" sz="2000" dirty="0">
              <a:latin typeface="Arial" panose="020B0604020202020204" pitchFamily="34" charset="0"/>
              <a:ea typeface="Roboto" pitchFamily="2" charset="0"/>
            </a:endParaRPr>
          </a:p>
        </p:txBody>
      </p:sp>
      <p:sp>
        <p:nvSpPr>
          <p:cNvPr id="27" name="Text Placeholder 5">
            <a:extLst>
              <a:ext uri="{FF2B5EF4-FFF2-40B4-BE49-F238E27FC236}">
                <a16:creationId xmlns:a16="http://schemas.microsoft.com/office/drawing/2014/main" id="{0EEC866C-A7AF-2D48-B701-E1499B81808A}"/>
              </a:ext>
            </a:extLst>
          </p:cNvPr>
          <p:cNvSpPr>
            <a:spLocks noGrp="1"/>
          </p:cNvSpPr>
          <p:nvPr>
            <p:ph type="body" sz="quarter" idx="14"/>
          </p:nvPr>
        </p:nvSpPr>
        <p:spPr>
          <a:xfrm>
            <a:off x="4345236" y="3030582"/>
            <a:ext cx="3501527" cy="2918699"/>
          </a:xfrm>
        </p:spPr>
        <p:txBody>
          <a:bodyPr lIns="82918" tIns="41459" rIns="82918" bIns="41459" anchor="t"/>
          <a:lstStyle/>
          <a:p>
            <a:pPr algn="ctr">
              <a:lnSpc>
                <a:spcPct val="100000"/>
              </a:lnSpc>
              <a:spcBef>
                <a:spcPts val="0"/>
              </a:spcBef>
              <a:spcAft>
                <a:spcPts val="1200"/>
              </a:spcAft>
            </a:pPr>
            <a:r>
              <a:rPr lang="en-US" sz="2267" b="1" dirty="0">
                <a:solidFill>
                  <a:srgbClr val="D76176"/>
                </a:solidFill>
                <a:latin typeface="Arial" panose="020B0604020202020204" pitchFamily="34" charset="0"/>
              </a:rPr>
              <a:t>SUBSIDIARITY/</a:t>
            </a:r>
            <a:r>
              <a:rPr lang="en-US" dirty="0">
                <a:solidFill>
                  <a:srgbClr val="D76176"/>
                </a:solidFill>
              </a:rPr>
              <a:t> </a:t>
            </a:r>
            <a:r>
              <a:rPr lang="en-US" sz="2267" b="1" dirty="0">
                <a:solidFill>
                  <a:srgbClr val="D76176"/>
                </a:solidFill>
                <a:latin typeface="Arial" panose="020B0604020202020204" pitchFamily="34" charset="0"/>
              </a:rPr>
              <a:t>PARTICIPATION </a:t>
            </a:r>
          </a:p>
          <a:p>
            <a:pPr>
              <a:lnSpc>
                <a:spcPct val="100000"/>
              </a:lnSpc>
              <a:spcBef>
                <a:spcPts val="0"/>
              </a:spcBef>
              <a:spcAft>
                <a:spcPts val="600"/>
              </a:spcAft>
            </a:pPr>
            <a:r>
              <a:rPr lang="en-US" sz="2200" dirty="0">
                <a:solidFill>
                  <a:schemeClr val="tx1"/>
                </a:solidFill>
                <a:latin typeface="Arial" panose="020B0604020202020204" pitchFamily="34" charset="0"/>
                <a:ea typeface="Roboto" pitchFamily="2" charset="0"/>
              </a:rPr>
              <a:t>All people should be able to participate in their community and have a say in the decisions that affect them.</a:t>
            </a:r>
          </a:p>
          <a:p>
            <a:pPr>
              <a:lnSpc>
                <a:spcPct val="100000"/>
              </a:lnSpc>
              <a:spcAft>
                <a:spcPts val="1200"/>
              </a:spcAft>
            </a:pPr>
            <a:endParaRPr lang="en-US" sz="1814" dirty="0">
              <a:latin typeface="Arial" panose="020B0604020202020204" pitchFamily="34" charset="0"/>
              <a:ea typeface="Roboto" pitchFamily="2" charset="0"/>
            </a:endParaRPr>
          </a:p>
          <a:p>
            <a:pPr>
              <a:lnSpc>
                <a:spcPct val="100000"/>
              </a:lnSpc>
              <a:spcAft>
                <a:spcPts val="1200"/>
              </a:spcAft>
            </a:pPr>
            <a:endParaRPr lang="en-US" dirty="0"/>
          </a:p>
        </p:txBody>
      </p:sp>
      <p:sp>
        <p:nvSpPr>
          <p:cNvPr id="28" name="Text Placeholder 6">
            <a:extLst>
              <a:ext uri="{FF2B5EF4-FFF2-40B4-BE49-F238E27FC236}">
                <a16:creationId xmlns:a16="http://schemas.microsoft.com/office/drawing/2014/main" id="{9B8AB7A0-1868-BB48-A0B5-BB0350C72991}"/>
              </a:ext>
            </a:extLst>
          </p:cNvPr>
          <p:cNvSpPr>
            <a:spLocks noGrp="1"/>
          </p:cNvSpPr>
          <p:nvPr>
            <p:ph type="body" sz="quarter" idx="15"/>
          </p:nvPr>
        </p:nvSpPr>
        <p:spPr>
          <a:xfrm>
            <a:off x="547799" y="3030582"/>
            <a:ext cx="3501527" cy="2918699"/>
          </a:xfrm>
        </p:spPr>
        <p:txBody>
          <a:bodyPr lIns="82918" tIns="41459" rIns="82918" bIns="41459" anchor="t"/>
          <a:lstStyle/>
          <a:p>
            <a:pPr algn="ctr">
              <a:lnSpc>
                <a:spcPct val="100000"/>
              </a:lnSpc>
              <a:spcAft>
                <a:spcPts val="1200"/>
              </a:spcAft>
            </a:pPr>
            <a:r>
              <a:rPr lang="en-AU" sz="2267" b="1" dirty="0">
                <a:solidFill>
                  <a:srgbClr val="D76176"/>
                </a:solidFill>
                <a:latin typeface="Arial" panose="020B0604020202020204" pitchFamily="34" charset="0"/>
              </a:rPr>
              <a:t>COMMON GOOD</a:t>
            </a:r>
            <a:endParaRPr lang="en-AU" sz="2267" dirty="0">
              <a:solidFill>
                <a:srgbClr val="D76176"/>
              </a:solidFill>
              <a:latin typeface="Arial" panose="020B0604020202020204" pitchFamily="34" charset="0"/>
              <a:ea typeface="Roboto" pitchFamily="2" charset="0"/>
            </a:endParaRPr>
          </a:p>
          <a:p>
            <a:pPr>
              <a:lnSpc>
                <a:spcPct val="100000"/>
              </a:lnSpc>
              <a:spcAft>
                <a:spcPts val="1200"/>
              </a:spcAft>
            </a:pPr>
            <a:r>
              <a:rPr lang="en-US" sz="2200" dirty="0">
                <a:solidFill>
                  <a:schemeClr val="tx1"/>
                </a:solidFill>
                <a:latin typeface="Arial" panose="020B0604020202020204" pitchFamily="34" charset="0"/>
                <a:ea typeface="Roboto" pitchFamily="2" charset="0"/>
              </a:rPr>
              <a:t>Consider what is good for everyone, not just ourselves. Ensures people reach their full potential as individuals and communities.</a:t>
            </a:r>
          </a:p>
        </p:txBody>
      </p:sp>
      <p:pic>
        <p:nvPicPr>
          <p:cNvPr id="32" name="Picture 31">
            <a:extLst>
              <a:ext uri="{FF2B5EF4-FFF2-40B4-BE49-F238E27FC236}">
                <a16:creationId xmlns:a16="http://schemas.microsoft.com/office/drawing/2014/main" id="{E8A3AE9E-513C-8C42-BD0A-3A7098AF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2423" y="1523314"/>
            <a:ext cx="764382" cy="1231013"/>
          </a:xfrm>
          <a:prstGeom prst="rect">
            <a:avLst/>
          </a:prstGeom>
        </p:spPr>
      </p:pic>
      <p:pic>
        <p:nvPicPr>
          <p:cNvPr id="33" name="Picture 32">
            <a:extLst>
              <a:ext uri="{FF2B5EF4-FFF2-40B4-BE49-F238E27FC236}">
                <a16:creationId xmlns:a16="http://schemas.microsoft.com/office/drawing/2014/main" id="{22238055-E5F8-9E43-BD8C-916E7154E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7686" y="1562730"/>
            <a:ext cx="1318410" cy="1276050"/>
          </a:xfrm>
          <a:prstGeom prst="rect">
            <a:avLst/>
          </a:prstGeom>
        </p:spPr>
      </p:pic>
      <p:grpSp>
        <p:nvGrpSpPr>
          <p:cNvPr id="10" name="Group 9">
            <a:extLst>
              <a:ext uri="{FF2B5EF4-FFF2-40B4-BE49-F238E27FC236}">
                <a16:creationId xmlns:a16="http://schemas.microsoft.com/office/drawing/2014/main" id="{A72C4A7F-2EF6-458A-83E8-AA0F2AFB2565}"/>
              </a:ext>
            </a:extLst>
          </p:cNvPr>
          <p:cNvGrpSpPr/>
          <p:nvPr/>
        </p:nvGrpSpPr>
        <p:grpSpPr>
          <a:xfrm>
            <a:off x="9465944" y="1523314"/>
            <a:ext cx="1172333" cy="1276050"/>
            <a:chOff x="5865899" y="555969"/>
            <a:chExt cx="309889" cy="337305"/>
          </a:xfrm>
        </p:grpSpPr>
        <p:sp>
          <p:nvSpPr>
            <p:cNvPr id="11" name="Freeform: Shape 10">
              <a:extLst>
                <a:ext uri="{FF2B5EF4-FFF2-40B4-BE49-F238E27FC236}">
                  <a16:creationId xmlns:a16="http://schemas.microsoft.com/office/drawing/2014/main" id="{3D665EF1-4B8A-48C7-82C6-1E8AF203FA42}"/>
                </a:ext>
              </a:extLst>
            </p:cNvPr>
            <p:cNvSpPr/>
            <p:nvPr/>
          </p:nvSpPr>
          <p:spPr>
            <a:xfrm>
              <a:off x="6028848" y="681295"/>
              <a:ext cx="146940" cy="211979"/>
            </a:xfrm>
            <a:custGeom>
              <a:avLst/>
              <a:gdLst>
                <a:gd name="connsiteX0" fmla="*/ 135744 w 146939"/>
                <a:gd name="connsiteY0" fmla="*/ 253 h 211978"/>
                <a:gd name="connsiteX1" fmla="*/ 118413 w 146939"/>
                <a:gd name="connsiteY1" fmla="*/ 14056 h 211978"/>
                <a:gd name="connsiteX2" fmla="*/ 112993 w 146939"/>
                <a:gd name="connsiteY2" fmla="*/ 35832 h 211978"/>
                <a:gd name="connsiteX3" fmla="*/ 105212 w 146939"/>
                <a:gd name="connsiteY3" fmla="*/ 66894 h 211978"/>
                <a:gd name="connsiteX4" fmla="*/ 106609 w 146939"/>
                <a:gd name="connsiteY4" fmla="*/ 75217 h 211978"/>
                <a:gd name="connsiteX5" fmla="*/ 109018 w 146939"/>
                <a:gd name="connsiteY5" fmla="*/ 82696 h 211978"/>
                <a:gd name="connsiteX6" fmla="*/ 102165 w 146939"/>
                <a:gd name="connsiteY6" fmla="*/ 96836 h 211978"/>
                <a:gd name="connsiteX7" fmla="*/ 101346 w 146939"/>
                <a:gd name="connsiteY7" fmla="*/ 97595 h 211978"/>
                <a:gd name="connsiteX8" fmla="*/ 65213 w 146939"/>
                <a:gd name="connsiteY8" fmla="*/ 133318 h 211978"/>
                <a:gd name="connsiteX9" fmla="*/ 61468 w 146939"/>
                <a:gd name="connsiteY9" fmla="*/ 133523 h 211978"/>
                <a:gd name="connsiteX10" fmla="*/ 60959 w 146939"/>
                <a:gd name="connsiteY10" fmla="*/ 130568 h 211978"/>
                <a:gd name="connsiteX11" fmla="*/ 61239 w 146939"/>
                <a:gd name="connsiteY11" fmla="*/ 130247 h 211978"/>
                <a:gd name="connsiteX12" fmla="*/ 97444 w 146939"/>
                <a:gd name="connsiteY12" fmla="*/ 94415 h 211978"/>
                <a:gd name="connsiteX13" fmla="*/ 103659 w 146939"/>
                <a:gd name="connsiteY13" fmla="*/ 82708 h 211978"/>
                <a:gd name="connsiteX14" fmla="*/ 98504 w 146939"/>
                <a:gd name="connsiteY14" fmla="*/ 72940 h 211978"/>
                <a:gd name="connsiteX15" fmla="*/ 84882 w 146939"/>
                <a:gd name="connsiteY15" fmla="*/ 69122 h 211978"/>
                <a:gd name="connsiteX16" fmla="*/ 70428 w 146939"/>
                <a:gd name="connsiteY16" fmla="*/ 79059 h 211978"/>
                <a:gd name="connsiteX17" fmla="*/ 32345 w 146939"/>
                <a:gd name="connsiteY17" fmla="*/ 116757 h 211978"/>
                <a:gd name="connsiteX18" fmla="*/ 23673 w 146939"/>
                <a:gd name="connsiteY18" fmla="*/ 124249 h 211978"/>
                <a:gd name="connsiteX19" fmla="*/ 6136 w 146939"/>
                <a:gd name="connsiteY19" fmla="*/ 141111 h 211978"/>
                <a:gd name="connsiteX20" fmla="*/ 114 w 146939"/>
                <a:gd name="connsiteY20" fmla="*/ 162971 h 211978"/>
                <a:gd name="connsiteX21" fmla="*/ 584 w 146939"/>
                <a:gd name="connsiteY21" fmla="*/ 201368 h 211978"/>
                <a:gd name="connsiteX22" fmla="*/ 11315 w 146939"/>
                <a:gd name="connsiteY22" fmla="*/ 211979 h 211978"/>
                <a:gd name="connsiteX23" fmla="*/ 44353 w 146939"/>
                <a:gd name="connsiteY23" fmla="*/ 211979 h 211978"/>
                <a:gd name="connsiteX24" fmla="*/ 55121 w 146939"/>
                <a:gd name="connsiteY24" fmla="*/ 201236 h 211978"/>
                <a:gd name="connsiteX25" fmla="*/ 55120 w 146939"/>
                <a:gd name="connsiteY25" fmla="*/ 201139 h 211978"/>
                <a:gd name="connsiteX26" fmla="*/ 55120 w 146939"/>
                <a:gd name="connsiteY26" fmla="*/ 196948 h 211978"/>
                <a:gd name="connsiteX27" fmla="*/ 67333 w 146939"/>
                <a:gd name="connsiteY27" fmla="*/ 168403 h 211978"/>
                <a:gd name="connsiteX28" fmla="*/ 117497 w 146939"/>
                <a:gd name="connsiteY28" fmla="*/ 118757 h 211978"/>
                <a:gd name="connsiteX29" fmla="*/ 123110 w 146939"/>
                <a:gd name="connsiteY29" fmla="*/ 109278 h 211978"/>
                <a:gd name="connsiteX30" fmla="*/ 147656 w 146939"/>
                <a:gd name="connsiteY30" fmla="*/ 14405 h 211978"/>
                <a:gd name="connsiteX31" fmla="*/ 135744 w 146939"/>
                <a:gd name="connsiteY31" fmla="*/ 253 h 21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6939" h="211978">
                  <a:moveTo>
                    <a:pt x="135744" y="253"/>
                  </a:moveTo>
                  <a:cubicBezTo>
                    <a:pt x="123628" y="-1144"/>
                    <a:pt x="119689" y="8311"/>
                    <a:pt x="118413" y="14056"/>
                  </a:cubicBezTo>
                  <a:cubicBezTo>
                    <a:pt x="117606" y="17669"/>
                    <a:pt x="115570" y="25691"/>
                    <a:pt x="112993" y="35832"/>
                  </a:cubicBezTo>
                  <a:cubicBezTo>
                    <a:pt x="110584" y="45178"/>
                    <a:pt x="107778" y="56404"/>
                    <a:pt x="105212" y="66894"/>
                  </a:cubicBezTo>
                  <a:cubicBezTo>
                    <a:pt x="104474" y="69741"/>
                    <a:pt x="104982" y="72767"/>
                    <a:pt x="106609" y="75217"/>
                  </a:cubicBezTo>
                  <a:cubicBezTo>
                    <a:pt x="108150" y="77409"/>
                    <a:pt x="108990" y="80017"/>
                    <a:pt x="109018" y="82696"/>
                  </a:cubicBezTo>
                  <a:cubicBezTo>
                    <a:pt x="109018" y="89332"/>
                    <a:pt x="104201" y="94861"/>
                    <a:pt x="102165" y="96836"/>
                  </a:cubicBezTo>
                  <a:cubicBezTo>
                    <a:pt x="101707" y="97282"/>
                    <a:pt x="101406" y="97547"/>
                    <a:pt x="101346" y="97595"/>
                  </a:cubicBezTo>
                  <a:lnTo>
                    <a:pt x="65213" y="133318"/>
                  </a:lnTo>
                  <a:cubicBezTo>
                    <a:pt x="64176" y="134278"/>
                    <a:pt x="62603" y="134364"/>
                    <a:pt x="61468" y="133523"/>
                  </a:cubicBezTo>
                  <a:cubicBezTo>
                    <a:pt x="60511" y="132848"/>
                    <a:pt x="60284" y="131525"/>
                    <a:pt x="60959" y="130568"/>
                  </a:cubicBezTo>
                  <a:cubicBezTo>
                    <a:pt x="61041" y="130452"/>
                    <a:pt x="61135" y="130344"/>
                    <a:pt x="61239" y="130247"/>
                  </a:cubicBezTo>
                  <a:lnTo>
                    <a:pt x="97444" y="94415"/>
                  </a:lnTo>
                  <a:cubicBezTo>
                    <a:pt x="97624" y="94246"/>
                    <a:pt x="103719" y="88887"/>
                    <a:pt x="103659" y="82708"/>
                  </a:cubicBezTo>
                  <a:cubicBezTo>
                    <a:pt x="103659" y="79733"/>
                    <a:pt x="101418" y="75409"/>
                    <a:pt x="98504" y="72940"/>
                  </a:cubicBezTo>
                  <a:cubicBezTo>
                    <a:pt x="94047" y="69640"/>
                    <a:pt x="89097" y="67520"/>
                    <a:pt x="84882" y="69122"/>
                  </a:cubicBezTo>
                  <a:cubicBezTo>
                    <a:pt x="78233" y="71651"/>
                    <a:pt x="75535" y="74036"/>
                    <a:pt x="70428" y="79059"/>
                  </a:cubicBezTo>
                  <a:lnTo>
                    <a:pt x="32345" y="116757"/>
                  </a:lnTo>
                  <a:cubicBezTo>
                    <a:pt x="29936" y="119094"/>
                    <a:pt x="26913" y="121575"/>
                    <a:pt x="23673" y="124249"/>
                  </a:cubicBezTo>
                  <a:cubicBezTo>
                    <a:pt x="17651" y="129175"/>
                    <a:pt x="10809" y="134751"/>
                    <a:pt x="6136" y="141111"/>
                  </a:cubicBezTo>
                  <a:cubicBezTo>
                    <a:pt x="114" y="149325"/>
                    <a:pt x="114" y="162790"/>
                    <a:pt x="114" y="162971"/>
                  </a:cubicBezTo>
                  <a:lnTo>
                    <a:pt x="584" y="201368"/>
                  </a:lnTo>
                  <a:cubicBezTo>
                    <a:pt x="643" y="207251"/>
                    <a:pt x="5432" y="211986"/>
                    <a:pt x="11315" y="211979"/>
                  </a:cubicBezTo>
                  <a:lnTo>
                    <a:pt x="44353" y="211979"/>
                  </a:lnTo>
                  <a:cubicBezTo>
                    <a:pt x="50293" y="211986"/>
                    <a:pt x="55114" y="207176"/>
                    <a:pt x="55121" y="201236"/>
                  </a:cubicBezTo>
                  <a:cubicBezTo>
                    <a:pt x="55121" y="201204"/>
                    <a:pt x="55120" y="201172"/>
                    <a:pt x="55120" y="201139"/>
                  </a:cubicBezTo>
                  <a:lnTo>
                    <a:pt x="55120" y="196948"/>
                  </a:lnTo>
                  <a:cubicBezTo>
                    <a:pt x="55135" y="186167"/>
                    <a:pt x="59545" y="175858"/>
                    <a:pt x="67333" y="168403"/>
                  </a:cubicBezTo>
                  <a:lnTo>
                    <a:pt x="117497" y="118757"/>
                  </a:lnTo>
                  <a:cubicBezTo>
                    <a:pt x="120176" y="116151"/>
                    <a:pt x="122114" y="112879"/>
                    <a:pt x="123110" y="109278"/>
                  </a:cubicBezTo>
                  <a:cubicBezTo>
                    <a:pt x="128626" y="88802"/>
                    <a:pt x="146705" y="21258"/>
                    <a:pt x="147656" y="14405"/>
                  </a:cubicBezTo>
                  <a:cubicBezTo>
                    <a:pt x="148608" y="7552"/>
                    <a:pt x="143284" y="1132"/>
                    <a:pt x="135744" y="253"/>
                  </a:cubicBezTo>
                  <a:close/>
                </a:path>
              </a:pathLst>
            </a:custGeom>
            <a:solidFill>
              <a:srgbClr val="0C244C"/>
            </a:solidFill>
            <a:ln w="1203" cap="flat">
              <a:noFill/>
              <a:prstDash val="solid"/>
              <a:miter/>
            </a:ln>
          </p:spPr>
          <p:txBody>
            <a:bodyPr rtlCol="0" anchor="ctr"/>
            <a:lstStyle/>
            <a:p>
              <a:endParaRPr lang="en-AU" sz="1632"/>
            </a:p>
          </p:txBody>
        </p:sp>
        <p:sp>
          <p:nvSpPr>
            <p:cNvPr id="12" name="Freeform: Shape 11">
              <a:extLst>
                <a:ext uri="{FF2B5EF4-FFF2-40B4-BE49-F238E27FC236}">
                  <a16:creationId xmlns:a16="http://schemas.microsoft.com/office/drawing/2014/main" id="{22E4B8B8-ADDA-4409-BD25-301D94292F77}"/>
                </a:ext>
              </a:extLst>
            </p:cNvPr>
            <p:cNvSpPr/>
            <p:nvPr/>
          </p:nvSpPr>
          <p:spPr>
            <a:xfrm>
              <a:off x="5865899" y="681295"/>
              <a:ext cx="146940" cy="211979"/>
            </a:xfrm>
            <a:custGeom>
              <a:avLst/>
              <a:gdLst>
                <a:gd name="connsiteX0" fmla="*/ 12137 w 146939"/>
                <a:gd name="connsiteY0" fmla="*/ 253 h 211978"/>
                <a:gd name="connsiteX1" fmla="*/ 29480 w 146939"/>
                <a:gd name="connsiteY1" fmla="*/ 14056 h 211978"/>
                <a:gd name="connsiteX2" fmla="*/ 34888 w 146939"/>
                <a:gd name="connsiteY2" fmla="*/ 35832 h 211978"/>
                <a:gd name="connsiteX3" fmla="*/ 42669 w 146939"/>
                <a:gd name="connsiteY3" fmla="*/ 66894 h 211978"/>
                <a:gd name="connsiteX4" fmla="*/ 41284 w 146939"/>
                <a:gd name="connsiteY4" fmla="*/ 75217 h 211978"/>
                <a:gd name="connsiteX5" fmla="*/ 38875 w 146939"/>
                <a:gd name="connsiteY5" fmla="*/ 82696 h 211978"/>
                <a:gd name="connsiteX6" fmla="*/ 45716 w 146939"/>
                <a:gd name="connsiteY6" fmla="*/ 96836 h 211978"/>
                <a:gd name="connsiteX7" fmla="*/ 46535 w 146939"/>
                <a:gd name="connsiteY7" fmla="*/ 97595 h 211978"/>
                <a:gd name="connsiteX8" fmla="*/ 82668 w 146939"/>
                <a:gd name="connsiteY8" fmla="*/ 133318 h 211978"/>
                <a:gd name="connsiteX9" fmla="*/ 86413 w 146939"/>
                <a:gd name="connsiteY9" fmla="*/ 133523 h 211978"/>
                <a:gd name="connsiteX10" fmla="*/ 86916 w 146939"/>
                <a:gd name="connsiteY10" fmla="*/ 130550 h 211978"/>
                <a:gd name="connsiteX11" fmla="*/ 86654 w 146939"/>
                <a:gd name="connsiteY11" fmla="*/ 130247 h 211978"/>
                <a:gd name="connsiteX12" fmla="*/ 50437 w 146939"/>
                <a:gd name="connsiteY12" fmla="*/ 94415 h 211978"/>
                <a:gd name="connsiteX13" fmla="*/ 44222 w 146939"/>
                <a:gd name="connsiteY13" fmla="*/ 82708 h 211978"/>
                <a:gd name="connsiteX14" fmla="*/ 49377 w 146939"/>
                <a:gd name="connsiteY14" fmla="*/ 72940 h 211978"/>
                <a:gd name="connsiteX15" fmla="*/ 62999 w 146939"/>
                <a:gd name="connsiteY15" fmla="*/ 69122 h 211978"/>
                <a:gd name="connsiteX16" fmla="*/ 77453 w 146939"/>
                <a:gd name="connsiteY16" fmla="*/ 79059 h 211978"/>
                <a:gd name="connsiteX17" fmla="*/ 115524 w 146939"/>
                <a:gd name="connsiteY17" fmla="*/ 116757 h 211978"/>
                <a:gd name="connsiteX18" fmla="*/ 124196 w 146939"/>
                <a:gd name="connsiteY18" fmla="*/ 124249 h 211978"/>
                <a:gd name="connsiteX19" fmla="*/ 141733 w 146939"/>
                <a:gd name="connsiteY19" fmla="*/ 141111 h 211978"/>
                <a:gd name="connsiteX20" fmla="*/ 147755 w 146939"/>
                <a:gd name="connsiteY20" fmla="*/ 162971 h 211978"/>
                <a:gd name="connsiteX21" fmla="*/ 147297 w 146939"/>
                <a:gd name="connsiteY21" fmla="*/ 201368 h 211978"/>
                <a:gd name="connsiteX22" fmla="*/ 136566 w 146939"/>
                <a:gd name="connsiteY22" fmla="*/ 211979 h 211978"/>
                <a:gd name="connsiteX23" fmla="*/ 103528 w 146939"/>
                <a:gd name="connsiteY23" fmla="*/ 211979 h 211978"/>
                <a:gd name="connsiteX24" fmla="*/ 92760 w 146939"/>
                <a:gd name="connsiteY24" fmla="*/ 201260 h 211978"/>
                <a:gd name="connsiteX25" fmla="*/ 92761 w 146939"/>
                <a:gd name="connsiteY25" fmla="*/ 201139 h 211978"/>
                <a:gd name="connsiteX26" fmla="*/ 92761 w 146939"/>
                <a:gd name="connsiteY26" fmla="*/ 196948 h 211978"/>
                <a:gd name="connsiteX27" fmla="*/ 80548 w 146939"/>
                <a:gd name="connsiteY27" fmla="*/ 168403 h 211978"/>
                <a:gd name="connsiteX28" fmla="*/ 30384 w 146939"/>
                <a:gd name="connsiteY28" fmla="*/ 118757 h 211978"/>
                <a:gd name="connsiteX29" fmla="*/ 24771 w 146939"/>
                <a:gd name="connsiteY29" fmla="*/ 109278 h 211978"/>
                <a:gd name="connsiteX30" fmla="*/ 225 w 146939"/>
                <a:gd name="connsiteY30" fmla="*/ 14405 h 211978"/>
                <a:gd name="connsiteX31" fmla="*/ 12137 w 146939"/>
                <a:gd name="connsiteY31" fmla="*/ 253 h 21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6939" h="211978">
                  <a:moveTo>
                    <a:pt x="12137" y="253"/>
                  </a:moveTo>
                  <a:cubicBezTo>
                    <a:pt x="24265" y="-1144"/>
                    <a:pt x="28204" y="8311"/>
                    <a:pt x="29480" y="14056"/>
                  </a:cubicBezTo>
                  <a:cubicBezTo>
                    <a:pt x="30275" y="17669"/>
                    <a:pt x="32311" y="25691"/>
                    <a:pt x="34888" y="35832"/>
                  </a:cubicBezTo>
                  <a:cubicBezTo>
                    <a:pt x="37297" y="45178"/>
                    <a:pt x="40115" y="56404"/>
                    <a:pt x="42669" y="66894"/>
                  </a:cubicBezTo>
                  <a:cubicBezTo>
                    <a:pt x="43404" y="69739"/>
                    <a:pt x="42901" y="72763"/>
                    <a:pt x="41284" y="75217"/>
                  </a:cubicBezTo>
                  <a:cubicBezTo>
                    <a:pt x="39743" y="77409"/>
                    <a:pt x="38903" y="80017"/>
                    <a:pt x="38875" y="82696"/>
                  </a:cubicBezTo>
                  <a:cubicBezTo>
                    <a:pt x="38875" y="89332"/>
                    <a:pt x="43693" y="94861"/>
                    <a:pt x="45716" y="96836"/>
                  </a:cubicBezTo>
                  <a:cubicBezTo>
                    <a:pt x="46174" y="97282"/>
                    <a:pt x="46475" y="97547"/>
                    <a:pt x="46535" y="97595"/>
                  </a:cubicBezTo>
                  <a:lnTo>
                    <a:pt x="82668" y="133318"/>
                  </a:lnTo>
                  <a:cubicBezTo>
                    <a:pt x="83707" y="134273"/>
                    <a:pt x="85277" y="134359"/>
                    <a:pt x="86413" y="133523"/>
                  </a:cubicBezTo>
                  <a:cubicBezTo>
                    <a:pt x="87373" y="132841"/>
                    <a:pt x="87598" y="131510"/>
                    <a:pt x="86916" y="130550"/>
                  </a:cubicBezTo>
                  <a:cubicBezTo>
                    <a:pt x="86839" y="130441"/>
                    <a:pt x="86751" y="130340"/>
                    <a:pt x="86654" y="130247"/>
                  </a:cubicBezTo>
                  <a:lnTo>
                    <a:pt x="50437" y="94415"/>
                  </a:lnTo>
                  <a:cubicBezTo>
                    <a:pt x="50257" y="94246"/>
                    <a:pt x="44162" y="88887"/>
                    <a:pt x="44222" y="82708"/>
                  </a:cubicBezTo>
                  <a:cubicBezTo>
                    <a:pt x="44222" y="79733"/>
                    <a:pt x="46463" y="75409"/>
                    <a:pt x="49377" y="72940"/>
                  </a:cubicBezTo>
                  <a:cubicBezTo>
                    <a:pt x="53846" y="69640"/>
                    <a:pt x="58784" y="67520"/>
                    <a:pt x="62999" y="69122"/>
                  </a:cubicBezTo>
                  <a:cubicBezTo>
                    <a:pt x="69660" y="71651"/>
                    <a:pt x="72346" y="74036"/>
                    <a:pt x="77453" y="79059"/>
                  </a:cubicBezTo>
                  <a:lnTo>
                    <a:pt x="115524" y="116757"/>
                  </a:lnTo>
                  <a:cubicBezTo>
                    <a:pt x="117933" y="119094"/>
                    <a:pt x="120956" y="121575"/>
                    <a:pt x="124196" y="124249"/>
                  </a:cubicBezTo>
                  <a:cubicBezTo>
                    <a:pt x="130218" y="129175"/>
                    <a:pt x="137060" y="134751"/>
                    <a:pt x="141733" y="141111"/>
                  </a:cubicBezTo>
                  <a:cubicBezTo>
                    <a:pt x="147755" y="149325"/>
                    <a:pt x="147755" y="162790"/>
                    <a:pt x="147755" y="162971"/>
                  </a:cubicBezTo>
                  <a:lnTo>
                    <a:pt x="147297" y="201368"/>
                  </a:lnTo>
                  <a:cubicBezTo>
                    <a:pt x="147225" y="207245"/>
                    <a:pt x="142443" y="211973"/>
                    <a:pt x="136566" y="211979"/>
                  </a:cubicBezTo>
                  <a:lnTo>
                    <a:pt x="103528" y="211979"/>
                  </a:lnTo>
                  <a:cubicBezTo>
                    <a:pt x="97595" y="211993"/>
                    <a:pt x="92774" y="207194"/>
                    <a:pt x="92760" y="201260"/>
                  </a:cubicBezTo>
                  <a:cubicBezTo>
                    <a:pt x="92760" y="201220"/>
                    <a:pt x="92760" y="201180"/>
                    <a:pt x="92761" y="201139"/>
                  </a:cubicBezTo>
                  <a:lnTo>
                    <a:pt x="92761" y="196948"/>
                  </a:lnTo>
                  <a:cubicBezTo>
                    <a:pt x="92758" y="186165"/>
                    <a:pt x="88345" y="175852"/>
                    <a:pt x="80548" y="168403"/>
                  </a:cubicBezTo>
                  <a:lnTo>
                    <a:pt x="30384" y="118757"/>
                  </a:lnTo>
                  <a:cubicBezTo>
                    <a:pt x="27705" y="116151"/>
                    <a:pt x="25767" y="112879"/>
                    <a:pt x="24771" y="109278"/>
                  </a:cubicBezTo>
                  <a:cubicBezTo>
                    <a:pt x="19255" y="88802"/>
                    <a:pt x="1176" y="21258"/>
                    <a:pt x="225" y="14405"/>
                  </a:cubicBezTo>
                  <a:cubicBezTo>
                    <a:pt x="-727" y="7552"/>
                    <a:pt x="4561" y="1132"/>
                    <a:pt x="12137" y="253"/>
                  </a:cubicBezTo>
                  <a:close/>
                </a:path>
              </a:pathLst>
            </a:custGeom>
            <a:solidFill>
              <a:srgbClr val="0C244C"/>
            </a:solidFill>
            <a:ln w="1203" cap="flat">
              <a:noFill/>
              <a:prstDash val="solid"/>
              <a:miter/>
            </a:ln>
          </p:spPr>
          <p:txBody>
            <a:bodyPr rtlCol="0" anchor="ctr"/>
            <a:lstStyle/>
            <a:p>
              <a:endParaRPr lang="en-AU" sz="1632"/>
            </a:p>
          </p:txBody>
        </p:sp>
        <p:sp>
          <p:nvSpPr>
            <p:cNvPr id="13" name="Freeform: Shape 12">
              <a:extLst>
                <a:ext uri="{FF2B5EF4-FFF2-40B4-BE49-F238E27FC236}">
                  <a16:creationId xmlns:a16="http://schemas.microsoft.com/office/drawing/2014/main" id="{9D094A42-A8D0-4562-807A-54BBFAD3E701}"/>
                </a:ext>
              </a:extLst>
            </p:cNvPr>
            <p:cNvSpPr/>
            <p:nvPr/>
          </p:nvSpPr>
          <p:spPr>
            <a:xfrm>
              <a:off x="5917848" y="555969"/>
              <a:ext cx="205957" cy="205957"/>
            </a:xfrm>
            <a:custGeom>
              <a:avLst/>
              <a:gdLst>
                <a:gd name="connsiteX0" fmla="*/ 206817 w 205956"/>
                <a:gd name="connsiteY0" fmla="*/ 103466 h 205956"/>
                <a:gd name="connsiteX1" fmla="*/ 103466 w 205956"/>
                <a:gd name="connsiteY1" fmla="*/ 206818 h 205956"/>
                <a:gd name="connsiteX2" fmla="*/ 114 w 205956"/>
                <a:gd name="connsiteY2" fmla="*/ 103466 h 205956"/>
                <a:gd name="connsiteX3" fmla="*/ 103466 w 205956"/>
                <a:gd name="connsiteY3" fmla="*/ 114 h 205956"/>
                <a:gd name="connsiteX4" fmla="*/ 206817 w 205956"/>
                <a:gd name="connsiteY4" fmla="*/ 103466 h 205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56" h="205956">
                  <a:moveTo>
                    <a:pt x="206817" y="103466"/>
                  </a:moveTo>
                  <a:cubicBezTo>
                    <a:pt x="206817" y="160545"/>
                    <a:pt x="160545" y="206818"/>
                    <a:pt x="103466" y="206818"/>
                  </a:cubicBezTo>
                  <a:cubicBezTo>
                    <a:pt x="46386" y="206818"/>
                    <a:pt x="114" y="160545"/>
                    <a:pt x="114" y="103466"/>
                  </a:cubicBezTo>
                  <a:cubicBezTo>
                    <a:pt x="114" y="46386"/>
                    <a:pt x="46386" y="114"/>
                    <a:pt x="103466" y="114"/>
                  </a:cubicBezTo>
                  <a:cubicBezTo>
                    <a:pt x="160545" y="114"/>
                    <a:pt x="206817" y="46386"/>
                    <a:pt x="206817" y="103466"/>
                  </a:cubicBezTo>
                  <a:close/>
                </a:path>
              </a:pathLst>
            </a:custGeom>
            <a:solidFill>
              <a:srgbClr val="004851"/>
            </a:solidFill>
            <a:ln w="1203" cap="flat">
              <a:noFill/>
              <a:prstDash val="solid"/>
              <a:miter/>
            </a:ln>
          </p:spPr>
          <p:txBody>
            <a:bodyPr rtlCol="0" anchor="ctr"/>
            <a:lstStyle/>
            <a:p>
              <a:endParaRPr lang="en-AU" sz="1632"/>
            </a:p>
          </p:txBody>
        </p:sp>
        <p:sp>
          <p:nvSpPr>
            <p:cNvPr id="14" name="Freeform: Shape 13">
              <a:extLst>
                <a:ext uri="{FF2B5EF4-FFF2-40B4-BE49-F238E27FC236}">
                  <a16:creationId xmlns:a16="http://schemas.microsoft.com/office/drawing/2014/main" id="{6B332BF7-E67F-4B5B-8D9E-9C58824DE660}"/>
                </a:ext>
              </a:extLst>
            </p:cNvPr>
            <p:cNvSpPr/>
            <p:nvPr/>
          </p:nvSpPr>
          <p:spPr>
            <a:xfrm>
              <a:off x="6061521" y="580455"/>
              <a:ext cx="55404" cy="42155"/>
            </a:xfrm>
            <a:custGeom>
              <a:avLst/>
              <a:gdLst>
                <a:gd name="connsiteX0" fmla="*/ 33672 w 55403"/>
                <a:gd name="connsiteY0" fmla="*/ 40667 h 42154"/>
                <a:gd name="connsiteX1" fmla="*/ 34551 w 55403"/>
                <a:gd name="connsiteY1" fmla="*/ 34886 h 42154"/>
                <a:gd name="connsiteX2" fmla="*/ 32624 w 55403"/>
                <a:gd name="connsiteY2" fmla="*/ 29478 h 42154"/>
                <a:gd name="connsiteX3" fmla="*/ 39369 w 55403"/>
                <a:gd name="connsiteY3" fmla="*/ 36873 h 42154"/>
                <a:gd name="connsiteX4" fmla="*/ 40574 w 55403"/>
                <a:gd name="connsiteY4" fmla="*/ 42088 h 42154"/>
                <a:gd name="connsiteX5" fmla="*/ 46596 w 55403"/>
                <a:gd name="connsiteY5" fmla="*/ 36439 h 42154"/>
                <a:gd name="connsiteX6" fmla="*/ 47337 w 55403"/>
                <a:gd name="connsiteY6" fmla="*/ 36551 h 42154"/>
                <a:gd name="connsiteX7" fmla="*/ 47439 w 55403"/>
                <a:gd name="connsiteY7" fmla="*/ 36909 h 42154"/>
                <a:gd name="connsiteX8" fmla="*/ 46825 w 55403"/>
                <a:gd name="connsiteY8" fmla="*/ 40727 h 42154"/>
                <a:gd name="connsiteX9" fmla="*/ 47306 w 55403"/>
                <a:gd name="connsiteY9" fmla="*/ 42161 h 42154"/>
                <a:gd name="connsiteX10" fmla="*/ 48607 w 55403"/>
                <a:gd name="connsiteY10" fmla="*/ 42654 h 42154"/>
                <a:gd name="connsiteX11" fmla="*/ 55701 w 55403"/>
                <a:gd name="connsiteY11" fmla="*/ 40559 h 42154"/>
                <a:gd name="connsiteX12" fmla="*/ 26518 w 55403"/>
                <a:gd name="connsiteY12" fmla="*/ 114 h 42154"/>
                <a:gd name="connsiteX13" fmla="*/ 20279 w 55403"/>
                <a:gd name="connsiteY13" fmla="*/ 8401 h 42154"/>
                <a:gd name="connsiteX14" fmla="*/ 20411 w 55403"/>
                <a:gd name="connsiteY14" fmla="*/ 10496 h 42154"/>
                <a:gd name="connsiteX15" fmla="*/ 22724 w 55403"/>
                <a:gd name="connsiteY15" fmla="*/ 12640 h 42154"/>
                <a:gd name="connsiteX16" fmla="*/ 23567 w 55403"/>
                <a:gd name="connsiteY16" fmla="*/ 15398 h 42154"/>
                <a:gd name="connsiteX17" fmla="*/ 27481 w 55403"/>
                <a:gd name="connsiteY17" fmla="*/ 14194 h 42154"/>
                <a:gd name="connsiteX18" fmla="*/ 25941 w 55403"/>
                <a:gd name="connsiteY18" fmla="*/ 19226 h 42154"/>
                <a:gd name="connsiteX19" fmla="*/ 25603 w 55403"/>
                <a:gd name="connsiteY19" fmla="*/ 19385 h 42154"/>
                <a:gd name="connsiteX20" fmla="*/ 17449 w 55403"/>
                <a:gd name="connsiteY20" fmla="*/ 20842 h 42154"/>
                <a:gd name="connsiteX21" fmla="*/ 16545 w 55403"/>
                <a:gd name="connsiteY21" fmla="*/ 23889 h 42154"/>
                <a:gd name="connsiteX22" fmla="*/ 10860 w 55403"/>
                <a:gd name="connsiteY22" fmla="*/ 25684 h 42154"/>
                <a:gd name="connsiteX23" fmla="*/ 10174 w 55403"/>
                <a:gd name="connsiteY23" fmla="*/ 30321 h 42154"/>
                <a:gd name="connsiteX24" fmla="*/ 7765 w 55403"/>
                <a:gd name="connsiteY24" fmla="*/ 33754 h 42154"/>
                <a:gd name="connsiteX25" fmla="*/ 6007 w 55403"/>
                <a:gd name="connsiteY25" fmla="*/ 32622 h 42154"/>
                <a:gd name="connsiteX26" fmla="*/ 370 w 55403"/>
                <a:gd name="connsiteY26" fmla="*/ 34886 h 42154"/>
                <a:gd name="connsiteX27" fmla="*/ 1767 w 55403"/>
                <a:gd name="connsiteY27" fmla="*/ 39836 h 42154"/>
                <a:gd name="connsiteX28" fmla="*/ 14558 w 55403"/>
                <a:gd name="connsiteY28" fmla="*/ 39125 h 42154"/>
                <a:gd name="connsiteX29" fmla="*/ 21640 w 55403"/>
                <a:gd name="connsiteY29" fmla="*/ 32718 h 42154"/>
                <a:gd name="connsiteX30" fmla="*/ 29360 w 55403"/>
                <a:gd name="connsiteY30" fmla="*/ 34597 h 42154"/>
                <a:gd name="connsiteX31" fmla="*/ 30794 w 55403"/>
                <a:gd name="connsiteY31" fmla="*/ 39330 h 42154"/>
                <a:gd name="connsiteX32" fmla="*/ 32584 w 55403"/>
                <a:gd name="connsiteY32" fmla="*/ 41363 h 42154"/>
                <a:gd name="connsiteX33" fmla="*/ 32757 w 55403"/>
                <a:gd name="connsiteY33" fmla="*/ 41366 h 42154"/>
                <a:gd name="connsiteX34" fmla="*/ 33672 w 55403"/>
                <a:gd name="connsiteY34" fmla="*/ 40667 h 4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03" h="42154">
                  <a:moveTo>
                    <a:pt x="33672" y="40667"/>
                  </a:moveTo>
                  <a:cubicBezTo>
                    <a:pt x="34578" y="38884"/>
                    <a:pt x="34886" y="36857"/>
                    <a:pt x="34551" y="34886"/>
                  </a:cubicBezTo>
                  <a:cubicBezTo>
                    <a:pt x="34311" y="33212"/>
                    <a:pt x="29384" y="29827"/>
                    <a:pt x="32624" y="29478"/>
                  </a:cubicBezTo>
                  <a:cubicBezTo>
                    <a:pt x="36792" y="28888"/>
                    <a:pt x="39309" y="34524"/>
                    <a:pt x="39369" y="36873"/>
                  </a:cubicBezTo>
                  <a:cubicBezTo>
                    <a:pt x="39429" y="39222"/>
                    <a:pt x="38165" y="42293"/>
                    <a:pt x="40574" y="42088"/>
                  </a:cubicBezTo>
                  <a:cubicBezTo>
                    <a:pt x="43440" y="41835"/>
                    <a:pt x="44355" y="38138"/>
                    <a:pt x="46596" y="36439"/>
                  </a:cubicBezTo>
                  <a:cubicBezTo>
                    <a:pt x="46831" y="36266"/>
                    <a:pt x="47163" y="36315"/>
                    <a:pt x="47337" y="36551"/>
                  </a:cubicBezTo>
                  <a:cubicBezTo>
                    <a:pt x="47413" y="36654"/>
                    <a:pt x="47449" y="36781"/>
                    <a:pt x="47439" y="36909"/>
                  </a:cubicBezTo>
                  <a:cubicBezTo>
                    <a:pt x="47306" y="38246"/>
                    <a:pt x="46644" y="39125"/>
                    <a:pt x="46825" y="40727"/>
                  </a:cubicBezTo>
                  <a:cubicBezTo>
                    <a:pt x="46816" y="41246"/>
                    <a:pt x="46986" y="41752"/>
                    <a:pt x="47306" y="42161"/>
                  </a:cubicBezTo>
                  <a:cubicBezTo>
                    <a:pt x="47674" y="42464"/>
                    <a:pt x="48131" y="42637"/>
                    <a:pt x="48607" y="42654"/>
                  </a:cubicBezTo>
                  <a:cubicBezTo>
                    <a:pt x="51162" y="42996"/>
                    <a:pt x="53742" y="42234"/>
                    <a:pt x="55701" y="40559"/>
                  </a:cubicBezTo>
                  <a:cubicBezTo>
                    <a:pt x="49413" y="24901"/>
                    <a:pt x="39395" y="11017"/>
                    <a:pt x="26518" y="114"/>
                  </a:cubicBezTo>
                  <a:cubicBezTo>
                    <a:pt x="23275" y="1770"/>
                    <a:pt x="20974" y="4826"/>
                    <a:pt x="20279" y="8401"/>
                  </a:cubicBezTo>
                  <a:cubicBezTo>
                    <a:pt x="20129" y="9098"/>
                    <a:pt x="20175" y="9823"/>
                    <a:pt x="20411" y="10496"/>
                  </a:cubicBezTo>
                  <a:cubicBezTo>
                    <a:pt x="20845" y="11460"/>
                    <a:pt x="21893" y="11966"/>
                    <a:pt x="22724" y="12640"/>
                  </a:cubicBezTo>
                  <a:cubicBezTo>
                    <a:pt x="23555" y="13315"/>
                    <a:pt x="24193" y="14543"/>
                    <a:pt x="23567" y="15398"/>
                  </a:cubicBezTo>
                  <a:cubicBezTo>
                    <a:pt x="24975" y="15487"/>
                    <a:pt x="26367" y="15058"/>
                    <a:pt x="27481" y="14194"/>
                  </a:cubicBezTo>
                  <a:cubicBezTo>
                    <a:pt x="28446" y="16009"/>
                    <a:pt x="27756" y="18262"/>
                    <a:pt x="25941" y="19226"/>
                  </a:cubicBezTo>
                  <a:cubicBezTo>
                    <a:pt x="25831" y="19285"/>
                    <a:pt x="25718" y="19338"/>
                    <a:pt x="25603" y="19385"/>
                  </a:cubicBezTo>
                  <a:cubicBezTo>
                    <a:pt x="22868" y="20360"/>
                    <a:pt x="18785" y="18265"/>
                    <a:pt x="17449" y="20842"/>
                  </a:cubicBezTo>
                  <a:cubicBezTo>
                    <a:pt x="16955" y="21794"/>
                    <a:pt x="17172" y="23022"/>
                    <a:pt x="16545" y="23889"/>
                  </a:cubicBezTo>
                  <a:cubicBezTo>
                    <a:pt x="15341" y="25527"/>
                    <a:pt x="12402" y="24323"/>
                    <a:pt x="10860" y="25684"/>
                  </a:cubicBezTo>
                  <a:cubicBezTo>
                    <a:pt x="9656" y="26756"/>
                    <a:pt x="10041" y="28695"/>
                    <a:pt x="10174" y="30321"/>
                  </a:cubicBezTo>
                  <a:cubicBezTo>
                    <a:pt x="10306" y="31947"/>
                    <a:pt x="9379" y="34115"/>
                    <a:pt x="7765" y="33754"/>
                  </a:cubicBezTo>
                  <a:cubicBezTo>
                    <a:pt x="7117" y="33482"/>
                    <a:pt x="6522" y="33099"/>
                    <a:pt x="6007" y="32622"/>
                  </a:cubicBezTo>
                  <a:cubicBezTo>
                    <a:pt x="4079" y="31417"/>
                    <a:pt x="1333" y="32790"/>
                    <a:pt x="370" y="34886"/>
                  </a:cubicBezTo>
                  <a:cubicBezTo>
                    <a:pt x="-594" y="36981"/>
                    <a:pt x="1454" y="37560"/>
                    <a:pt x="1767" y="39836"/>
                  </a:cubicBezTo>
                  <a:cubicBezTo>
                    <a:pt x="2008" y="44268"/>
                    <a:pt x="10595" y="42245"/>
                    <a:pt x="14558" y="39125"/>
                  </a:cubicBezTo>
                  <a:cubicBezTo>
                    <a:pt x="17075" y="37150"/>
                    <a:pt x="18701" y="33982"/>
                    <a:pt x="21640" y="32718"/>
                  </a:cubicBezTo>
                  <a:cubicBezTo>
                    <a:pt x="24350" y="31625"/>
                    <a:pt x="27456" y="32380"/>
                    <a:pt x="29360" y="34597"/>
                  </a:cubicBezTo>
                  <a:cubicBezTo>
                    <a:pt x="30426" y="35933"/>
                    <a:pt x="30939" y="37627"/>
                    <a:pt x="30794" y="39330"/>
                  </a:cubicBezTo>
                  <a:cubicBezTo>
                    <a:pt x="30727" y="40386"/>
                    <a:pt x="31528" y="41296"/>
                    <a:pt x="32584" y="41363"/>
                  </a:cubicBezTo>
                  <a:cubicBezTo>
                    <a:pt x="32641" y="41366"/>
                    <a:pt x="32699" y="41367"/>
                    <a:pt x="32757" y="41366"/>
                  </a:cubicBezTo>
                  <a:cubicBezTo>
                    <a:pt x="33600" y="41366"/>
                    <a:pt x="33528" y="40956"/>
                    <a:pt x="33672" y="40667"/>
                  </a:cubicBezTo>
                  <a:close/>
                </a:path>
              </a:pathLst>
            </a:custGeom>
            <a:solidFill>
              <a:srgbClr val="7D9292"/>
            </a:solidFill>
            <a:ln w="1203" cap="flat">
              <a:noFill/>
              <a:prstDash val="solid"/>
              <a:miter/>
            </a:ln>
          </p:spPr>
          <p:txBody>
            <a:bodyPr rtlCol="0" anchor="ctr"/>
            <a:lstStyle/>
            <a:p>
              <a:endParaRPr lang="en-AU" sz="1632"/>
            </a:p>
          </p:txBody>
        </p:sp>
        <p:sp>
          <p:nvSpPr>
            <p:cNvPr id="15" name="Freeform: Shape 14">
              <a:extLst>
                <a:ext uri="{FF2B5EF4-FFF2-40B4-BE49-F238E27FC236}">
                  <a16:creationId xmlns:a16="http://schemas.microsoft.com/office/drawing/2014/main" id="{A1EF430B-EB20-4027-A000-6EEB36FAC1F6}"/>
                </a:ext>
              </a:extLst>
            </p:cNvPr>
            <p:cNvSpPr/>
            <p:nvPr/>
          </p:nvSpPr>
          <p:spPr>
            <a:xfrm>
              <a:off x="6049282" y="620176"/>
              <a:ext cx="74674" cy="104785"/>
            </a:xfrm>
            <a:custGeom>
              <a:avLst/>
              <a:gdLst>
                <a:gd name="connsiteX0" fmla="*/ 71396 w 74674"/>
                <a:gd name="connsiteY0" fmla="*/ 10858 h 104785"/>
                <a:gd name="connsiteX1" fmla="*/ 65808 w 74674"/>
                <a:gd name="connsiteY1" fmla="*/ 10858 h 104785"/>
                <a:gd name="connsiteX2" fmla="*/ 59942 w 74674"/>
                <a:gd name="connsiteY2" fmla="*/ 7570 h 104785"/>
                <a:gd name="connsiteX3" fmla="*/ 50945 w 74674"/>
                <a:gd name="connsiteY3" fmla="*/ 8775 h 104785"/>
                <a:gd name="connsiteX4" fmla="*/ 48898 w 74674"/>
                <a:gd name="connsiteY4" fmla="*/ 9329 h 104785"/>
                <a:gd name="connsiteX5" fmla="*/ 41165 w 74674"/>
                <a:gd name="connsiteY5" fmla="*/ 7895 h 104785"/>
                <a:gd name="connsiteX6" fmla="*/ 41334 w 74674"/>
                <a:gd name="connsiteY6" fmla="*/ 4366 h 104785"/>
                <a:gd name="connsiteX7" fmla="*/ 36408 w 74674"/>
                <a:gd name="connsiteY7" fmla="*/ 127 h 104785"/>
                <a:gd name="connsiteX8" fmla="*/ 29832 w 74674"/>
                <a:gd name="connsiteY8" fmla="*/ 3391 h 104785"/>
                <a:gd name="connsiteX9" fmla="*/ 23147 w 74674"/>
                <a:gd name="connsiteY9" fmla="*/ 6366 h 104785"/>
                <a:gd name="connsiteX10" fmla="*/ 14319 w 74674"/>
                <a:gd name="connsiteY10" fmla="*/ 5161 h 104785"/>
                <a:gd name="connsiteX11" fmla="*/ 8634 w 74674"/>
                <a:gd name="connsiteY11" fmla="*/ 16290 h 104785"/>
                <a:gd name="connsiteX12" fmla="*/ 1094 w 74674"/>
                <a:gd name="connsiteY12" fmla="*/ 21000 h 104785"/>
                <a:gd name="connsiteX13" fmla="*/ 119 w 74674"/>
                <a:gd name="connsiteY13" fmla="*/ 22120 h 104785"/>
                <a:gd name="connsiteX14" fmla="*/ 1034 w 74674"/>
                <a:gd name="connsiteY14" fmla="*/ 23758 h 104785"/>
                <a:gd name="connsiteX15" fmla="*/ 480 w 74674"/>
                <a:gd name="connsiteY15" fmla="*/ 32923 h 104785"/>
                <a:gd name="connsiteX16" fmla="*/ 6502 w 74674"/>
                <a:gd name="connsiteY16" fmla="*/ 43197 h 104785"/>
                <a:gd name="connsiteX17" fmla="*/ 19341 w 74674"/>
                <a:gd name="connsiteY17" fmla="*/ 47919 h 104785"/>
                <a:gd name="connsiteX18" fmla="*/ 26339 w 74674"/>
                <a:gd name="connsiteY18" fmla="*/ 46112 h 104785"/>
                <a:gd name="connsiteX19" fmla="*/ 31518 w 74674"/>
                <a:gd name="connsiteY19" fmla="*/ 48521 h 104785"/>
                <a:gd name="connsiteX20" fmla="*/ 33553 w 74674"/>
                <a:gd name="connsiteY20" fmla="*/ 49316 h 104785"/>
                <a:gd name="connsiteX21" fmla="*/ 36649 w 74674"/>
                <a:gd name="connsiteY21" fmla="*/ 48605 h 104785"/>
                <a:gd name="connsiteX22" fmla="*/ 38665 w 74674"/>
                <a:gd name="connsiteY22" fmla="*/ 49847 h 104785"/>
                <a:gd name="connsiteX23" fmla="*/ 38684 w 74674"/>
                <a:gd name="connsiteY23" fmla="*/ 49942 h 104785"/>
                <a:gd name="connsiteX24" fmla="*/ 38058 w 74674"/>
                <a:gd name="connsiteY24" fmla="*/ 58831 h 104785"/>
                <a:gd name="connsiteX25" fmla="*/ 40322 w 74674"/>
                <a:gd name="connsiteY25" fmla="*/ 62131 h 104785"/>
                <a:gd name="connsiteX26" fmla="*/ 45140 w 74674"/>
                <a:gd name="connsiteY26" fmla="*/ 69622 h 104785"/>
                <a:gd name="connsiteX27" fmla="*/ 46104 w 74674"/>
                <a:gd name="connsiteY27" fmla="*/ 70971 h 104785"/>
                <a:gd name="connsiteX28" fmla="*/ 41286 w 74674"/>
                <a:gd name="connsiteY28" fmla="*/ 77824 h 104785"/>
                <a:gd name="connsiteX29" fmla="*/ 42105 w 74674"/>
                <a:gd name="connsiteY29" fmla="*/ 80233 h 104785"/>
                <a:gd name="connsiteX30" fmla="*/ 45176 w 74674"/>
                <a:gd name="connsiteY30" fmla="*/ 88760 h 104785"/>
                <a:gd name="connsiteX31" fmla="*/ 48633 w 74674"/>
                <a:gd name="connsiteY31" fmla="*/ 103021 h 104785"/>
                <a:gd name="connsiteX32" fmla="*/ 51246 w 74674"/>
                <a:gd name="connsiteY32" fmla="*/ 105671 h 104785"/>
                <a:gd name="connsiteX33" fmla="*/ 75335 w 74674"/>
                <a:gd name="connsiteY33" fmla="*/ 39355 h 104785"/>
                <a:gd name="connsiteX34" fmla="*/ 71396 w 74674"/>
                <a:gd name="connsiteY34" fmla="*/ 10858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4674" h="104785">
                  <a:moveTo>
                    <a:pt x="71396" y="10858"/>
                  </a:moveTo>
                  <a:cubicBezTo>
                    <a:pt x="70096" y="12243"/>
                    <a:pt x="67458" y="12063"/>
                    <a:pt x="65808" y="10858"/>
                  </a:cubicBezTo>
                  <a:cubicBezTo>
                    <a:pt x="64158" y="9654"/>
                    <a:pt x="61821" y="8702"/>
                    <a:pt x="59942" y="7570"/>
                  </a:cubicBezTo>
                  <a:cubicBezTo>
                    <a:pt x="56775" y="5667"/>
                    <a:pt x="52933" y="6029"/>
                    <a:pt x="50945" y="8775"/>
                  </a:cubicBezTo>
                  <a:cubicBezTo>
                    <a:pt x="50497" y="9445"/>
                    <a:pt x="49623" y="9681"/>
                    <a:pt x="48898" y="9329"/>
                  </a:cubicBezTo>
                  <a:cubicBezTo>
                    <a:pt x="46515" y="8107"/>
                    <a:pt x="43827" y="7609"/>
                    <a:pt x="41165" y="7895"/>
                  </a:cubicBezTo>
                  <a:cubicBezTo>
                    <a:pt x="40334" y="6992"/>
                    <a:pt x="41165" y="5583"/>
                    <a:pt x="41334" y="4366"/>
                  </a:cubicBezTo>
                  <a:cubicBezTo>
                    <a:pt x="41683" y="1958"/>
                    <a:pt x="38925" y="-66"/>
                    <a:pt x="36408" y="127"/>
                  </a:cubicBezTo>
                  <a:cubicBezTo>
                    <a:pt x="33891" y="320"/>
                    <a:pt x="31819" y="1897"/>
                    <a:pt x="29832" y="3391"/>
                  </a:cubicBezTo>
                  <a:cubicBezTo>
                    <a:pt x="27844" y="4884"/>
                    <a:pt x="25628" y="6390"/>
                    <a:pt x="23147" y="6366"/>
                  </a:cubicBezTo>
                  <a:cubicBezTo>
                    <a:pt x="20124" y="6366"/>
                    <a:pt x="17125" y="4053"/>
                    <a:pt x="14319" y="5161"/>
                  </a:cubicBezTo>
                  <a:cubicBezTo>
                    <a:pt x="10296" y="6691"/>
                    <a:pt x="11187" y="12822"/>
                    <a:pt x="8634" y="16290"/>
                  </a:cubicBezTo>
                  <a:cubicBezTo>
                    <a:pt x="6863" y="18699"/>
                    <a:pt x="3672" y="19482"/>
                    <a:pt x="1094" y="21000"/>
                  </a:cubicBezTo>
                  <a:cubicBezTo>
                    <a:pt x="649" y="21265"/>
                    <a:pt x="179" y="21614"/>
                    <a:pt x="119" y="22120"/>
                  </a:cubicBezTo>
                  <a:cubicBezTo>
                    <a:pt x="58" y="22626"/>
                    <a:pt x="624" y="23252"/>
                    <a:pt x="1034" y="23758"/>
                  </a:cubicBezTo>
                  <a:cubicBezTo>
                    <a:pt x="3069" y="26167"/>
                    <a:pt x="1166" y="29780"/>
                    <a:pt x="480" y="32923"/>
                  </a:cubicBezTo>
                  <a:cubicBezTo>
                    <a:pt x="-556" y="37621"/>
                    <a:pt x="3756" y="39247"/>
                    <a:pt x="6502" y="43197"/>
                  </a:cubicBezTo>
                  <a:cubicBezTo>
                    <a:pt x="12392" y="51628"/>
                    <a:pt x="14680" y="49147"/>
                    <a:pt x="19341" y="47919"/>
                  </a:cubicBezTo>
                  <a:cubicBezTo>
                    <a:pt x="21678" y="47292"/>
                    <a:pt x="23918" y="46220"/>
                    <a:pt x="26339" y="46112"/>
                  </a:cubicBezTo>
                  <a:cubicBezTo>
                    <a:pt x="28364" y="45973"/>
                    <a:pt x="30320" y="46882"/>
                    <a:pt x="31518" y="48521"/>
                  </a:cubicBezTo>
                  <a:cubicBezTo>
                    <a:pt x="31954" y="49197"/>
                    <a:pt x="32774" y="49517"/>
                    <a:pt x="33553" y="49316"/>
                  </a:cubicBezTo>
                  <a:lnTo>
                    <a:pt x="36649" y="48605"/>
                  </a:lnTo>
                  <a:cubicBezTo>
                    <a:pt x="37548" y="48391"/>
                    <a:pt x="38451" y="48947"/>
                    <a:pt x="38665" y="49847"/>
                  </a:cubicBezTo>
                  <a:cubicBezTo>
                    <a:pt x="38672" y="49878"/>
                    <a:pt x="38679" y="49910"/>
                    <a:pt x="38684" y="49942"/>
                  </a:cubicBezTo>
                  <a:cubicBezTo>
                    <a:pt x="39094" y="52700"/>
                    <a:pt x="37335" y="55964"/>
                    <a:pt x="38058" y="58831"/>
                  </a:cubicBezTo>
                  <a:cubicBezTo>
                    <a:pt x="38517" y="60107"/>
                    <a:pt x="39297" y="61243"/>
                    <a:pt x="40322" y="62131"/>
                  </a:cubicBezTo>
                  <a:cubicBezTo>
                    <a:pt x="42900" y="64780"/>
                    <a:pt x="42550" y="66948"/>
                    <a:pt x="45140" y="69622"/>
                  </a:cubicBezTo>
                  <a:cubicBezTo>
                    <a:pt x="45561" y="69991"/>
                    <a:pt x="45891" y="70453"/>
                    <a:pt x="46104" y="70971"/>
                  </a:cubicBezTo>
                  <a:cubicBezTo>
                    <a:pt x="47043" y="73777"/>
                    <a:pt x="41442" y="74862"/>
                    <a:pt x="41286" y="77824"/>
                  </a:cubicBezTo>
                  <a:cubicBezTo>
                    <a:pt x="41333" y="78687"/>
                    <a:pt x="41617" y="79520"/>
                    <a:pt x="42105" y="80233"/>
                  </a:cubicBezTo>
                  <a:cubicBezTo>
                    <a:pt x="43572" y="82896"/>
                    <a:pt x="44608" y="85774"/>
                    <a:pt x="45176" y="88760"/>
                  </a:cubicBezTo>
                  <a:cubicBezTo>
                    <a:pt x="46104" y="93578"/>
                    <a:pt x="45814" y="98649"/>
                    <a:pt x="48633" y="103021"/>
                  </a:cubicBezTo>
                  <a:cubicBezTo>
                    <a:pt x="49313" y="104074"/>
                    <a:pt x="50203" y="104976"/>
                    <a:pt x="51246" y="105671"/>
                  </a:cubicBezTo>
                  <a:cubicBezTo>
                    <a:pt x="66841" y="87095"/>
                    <a:pt x="75372" y="63608"/>
                    <a:pt x="75335" y="39355"/>
                  </a:cubicBezTo>
                  <a:cubicBezTo>
                    <a:pt x="75357" y="29719"/>
                    <a:pt x="74032" y="20127"/>
                    <a:pt x="71396" y="10858"/>
                  </a:cubicBezTo>
                  <a:close/>
                </a:path>
              </a:pathLst>
            </a:custGeom>
            <a:solidFill>
              <a:srgbClr val="7D9292"/>
            </a:solidFill>
            <a:ln w="1203" cap="flat">
              <a:noFill/>
              <a:prstDash val="solid"/>
              <a:miter/>
            </a:ln>
          </p:spPr>
          <p:txBody>
            <a:bodyPr rtlCol="0" anchor="ctr"/>
            <a:lstStyle/>
            <a:p>
              <a:endParaRPr lang="en-AU" sz="1632"/>
            </a:p>
          </p:txBody>
        </p:sp>
        <p:sp>
          <p:nvSpPr>
            <p:cNvPr id="16" name="Freeform: Shape 15">
              <a:extLst>
                <a:ext uri="{FF2B5EF4-FFF2-40B4-BE49-F238E27FC236}">
                  <a16:creationId xmlns:a16="http://schemas.microsoft.com/office/drawing/2014/main" id="{2E186C1F-D3E6-4C5B-867B-CB57B44BC9EB}"/>
                </a:ext>
              </a:extLst>
            </p:cNvPr>
            <p:cNvSpPr/>
            <p:nvPr/>
          </p:nvSpPr>
          <p:spPr>
            <a:xfrm>
              <a:off x="5924809" y="566388"/>
              <a:ext cx="114420" cy="187890"/>
            </a:xfrm>
            <a:custGeom>
              <a:avLst/>
              <a:gdLst>
                <a:gd name="connsiteX0" fmla="*/ 110162 w 114420"/>
                <a:gd name="connsiteY0" fmla="*/ 112547 h 187890"/>
                <a:gd name="connsiteX1" fmla="*/ 97805 w 114420"/>
                <a:gd name="connsiteY1" fmla="*/ 110524 h 187890"/>
                <a:gd name="connsiteX2" fmla="*/ 94625 w 114420"/>
                <a:gd name="connsiteY2" fmla="*/ 110223 h 187890"/>
                <a:gd name="connsiteX3" fmla="*/ 84737 w 114420"/>
                <a:gd name="connsiteY3" fmla="*/ 99636 h 187890"/>
                <a:gd name="connsiteX4" fmla="*/ 78835 w 114420"/>
                <a:gd name="connsiteY4" fmla="*/ 93855 h 187890"/>
                <a:gd name="connsiteX5" fmla="*/ 70621 w 114420"/>
                <a:gd name="connsiteY5" fmla="*/ 92963 h 187890"/>
                <a:gd name="connsiteX6" fmla="*/ 53374 w 114420"/>
                <a:gd name="connsiteY6" fmla="*/ 94300 h 187890"/>
                <a:gd name="connsiteX7" fmla="*/ 48821 w 114420"/>
                <a:gd name="connsiteY7" fmla="*/ 90302 h 187890"/>
                <a:gd name="connsiteX8" fmla="*/ 48496 w 114420"/>
                <a:gd name="connsiteY8" fmla="*/ 83834 h 187890"/>
                <a:gd name="connsiteX9" fmla="*/ 44943 w 114420"/>
                <a:gd name="connsiteY9" fmla="*/ 82846 h 187890"/>
                <a:gd name="connsiteX10" fmla="*/ 42365 w 114420"/>
                <a:gd name="connsiteY10" fmla="*/ 78366 h 187890"/>
                <a:gd name="connsiteX11" fmla="*/ 34814 w 114420"/>
                <a:gd name="connsiteY11" fmla="*/ 80907 h 187890"/>
                <a:gd name="connsiteX12" fmla="*/ 29827 w 114420"/>
                <a:gd name="connsiteY12" fmla="*/ 71536 h 187890"/>
                <a:gd name="connsiteX13" fmla="*/ 37776 w 114420"/>
                <a:gd name="connsiteY13" fmla="*/ 66719 h 187890"/>
                <a:gd name="connsiteX14" fmla="*/ 50050 w 114420"/>
                <a:gd name="connsiteY14" fmla="*/ 68586 h 187890"/>
                <a:gd name="connsiteX15" fmla="*/ 52832 w 114420"/>
                <a:gd name="connsiteY15" fmla="*/ 68128 h 187890"/>
                <a:gd name="connsiteX16" fmla="*/ 55831 w 114420"/>
                <a:gd name="connsiteY16" fmla="*/ 65502 h 187890"/>
                <a:gd name="connsiteX17" fmla="*/ 67610 w 114420"/>
                <a:gd name="connsiteY17" fmla="*/ 48508 h 187890"/>
                <a:gd name="connsiteX18" fmla="*/ 77077 w 114420"/>
                <a:gd name="connsiteY18" fmla="*/ 42088 h 187890"/>
                <a:gd name="connsiteX19" fmla="*/ 85050 w 114420"/>
                <a:gd name="connsiteY19" fmla="*/ 37042 h 187890"/>
                <a:gd name="connsiteX20" fmla="*/ 95709 w 114420"/>
                <a:gd name="connsiteY20" fmla="*/ 36644 h 187890"/>
                <a:gd name="connsiteX21" fmla="*/ 96565 w 114420"/>
                <a:gd name="connsiteY21" fmla="*/ 27406 h 187890"/>
                <a:gd name="connsiteX22" fmla="*/ 92674 w 114420"/>
                <a:gd name="connsiteY22" fmla="*/ 24913 h 187890"/>
                <a:gd name="connsiteX23" fmla="*/ 89567 w 114420"/>
                <a:gd name="connsiteY23" fmla="*/ 24769 h 187890"/>
                <a:gd name="connsiteX24" fmla="*/ 86977 w 114420"/>
                <a:gd name="connsiteY24" fmla="*/ 19554 h 187890"/>
                <a:gd name="connsiteX25" fmla="*/ 77751 w 114420"/>
                <a:gd name="connsiteY25" fmla="*/ 27093 h 187890"/>
                <a:gd name="connsiteX26" fmla="*/ 70284 w 114420"/>
                <a:gd name="connsiteY26" fmla="*/ 32850 h 187890"/>
                <a:gd name="connsiteX27" fmla="*/ 61733 w 114420"/>
                <a:gd name="connsiteY27" fmla="*/ 24769 h 187890"/>
                <a:gd name="connsiteX28" fmla="*/ 75415 w 114420"/>
                <a:gd name="connsiteY28" fmla="*/ 18542 h 187890"/>
                <a:gd name="connsiteX29" fmla="*/ 87230 w 114420"/>
                <a:gd name="connsiteY29" fmla="*/ 12520 h 187890"/>
                <a:gd name="connsiteX30" fmla="*/ 92518 w 114420"/>
                <a:gd name="connsiteY30" fmla="*/ 18542 h 187890"/>
                <a:gd name="connsiteX31" fmla="*/ 99202 w 114420"/>
                <a:gd name="connsiteY31" fmla="*/ 10617 h 187890"/>
                <a:gd name="connsiteX32" fmla="*/ 89723 w 114420"/>
                <a:gd name="connsiteY32" fmla="*/ 4703 h 187890"/>
                <a:gd name="connsiteX33" fmla="*/ 76475 w 114420"/>
                <a:gd name="connsiteY33" fmla="*/ 4125 h 187890"/>
                <a:gd name="connsiteX34" fmla="*/ 65346 w 114420"/>
                <a:gd name="connsiteY34" fmla="*/ 6726 h 187890"/>
                <a:gd name="connsiteX35" fmla="*/ 53470 w 114420"/>
                <a:gd name="connsiteY35" fmla="*/ 704 h 187890"/>
                <a:gd name="connsiteX36" fmla="*/ 51350 w 114420"/>
                <a:gd name="connsiteY36" fmla="*/ 114 h 187890"/>
                <a:gd name="connsiteX37" fmla="*/ 114 w 114420"/>
                <a:gd name="connsiteY37" fmla="*/ 55843 h 187890"/>
                <a:gd name="connsiteX38" fmla="*/ 3402 w 114420"/>
                <a:gd name="connsiteY38" fmla="*/ 67201 h 187890"/>
                <a:gd name="connsiteX39" fmla="*/ 10906 w 114420"/>
                <a:gd name="connsiteY39" fmla="*/ 78847 h 187890"/>
                <a:gd name="connsiteX40" fmla="*/ 15880 w 114420"/>
                <a:gd name="connsiteY40" fmla="*/ 74644 h 187890"/>
                <a:gd name="connsiteX41" fmla="*/ 17277 w 114420"/>
                <a:gd name="connsiteY41" fmla="*/ 80244 h 187890"/>
                <a:gd name="connsiteX42" fmla="*/ 23841 w 114420"/>
                <a:gd name="connsiteY42" fmla="*/ 86267 h 187890"/>
                <a:gd name="connsiteX43" fmla="*/ 34344 w 114420"/>
                <a:gd name="connsiteY43" fmla="*/ 88603 h 187890"/>
                <a:gd name="connsiteX44" fmla="*/ 46388 w 114420"/>
                <a:gd name="connsiteY44" fmla="*/ 97648 h 187890"/>
                <a:gd name="connsiteX45" fmla="*/ 55253 w 114420"/>
                <a:gd name="connsiteY45" fmla="*/ 100286 h 187890"/>
                <a:gd name="connsiteX46" fmla="*/ 50881 w 114420"/>
                <a:gd name="connsiteY46" fmla="*/ 107127 h 187890"/>
                <a:gd name="connsiteX47" fmla="*/ 55084 w 114420"/>
                <a:gd name="connsiteY47" fmla="*/ 124471 h 187890"/>
                <a:gd name="connsiteX48" fmla="*/ 63515 w 114420"/>
                <a:gd name="connsiteY48" fmla="*/ 134347 h 187890"/>
                <a:gd name="connsiteX49" fmla="*/ 67128 w 114420"/>
                <a:gd name="connsiteY49" fmla="*/ 137455 h 187890"/>
                <a:gd name="connsiteX50" fmla="*/ 67357 w 114420"/>
                <a:gd name="connsiteY50" fmla="*/ 143983 h 187890"/>
                <a:gd name="connsiteX51" fmla="*/ 69453 w 114420"/>
                <a:gd name="connsiteY51" fmla="*/ 163687 h 187890"/>
                <a:gd name="connsiteX52" fmla="*/ 71633 w 114420"/>
                <a:gd name="connsiteY52" fmla="*/ 169938 h 187890"/>
                <a:gd name="connsiteX53" fmla="*/ 70284 w 114420"/>
                <a:gd name="connsiteY53" fmla="*/ 174912 h 187890"/>
                <a:gd name="connsiteX54" fmla="*/ 74764 w 114420"/>
                <a:gd name="connsiteY54" fmla="*/ 183151 h 187890"/>
                <a:gd name="connsiteX55" fmla="*/ 84701 w 114420"/>
                <a:gd name="connsiteY55" fmla="*/ 188185 h 187890"/>
                <a:gd name="connsiteX56" fmla="*/ 87606 w 114420"/>
                <a:gd name="connsiteY56" fmla="*/ 185002 h 187890"/>
                <a:gd name="connsiteX57" fmla="*/ 85207 w 114420"/>
                <a:gd name="connsiteY57" fmla="*/ 182163 h 187890"/>
                <a:gd name="connsiteX58" fmla="*/ 84279 w 114420"/>
                <a:gd name="connsiteY58" fmla="*/ 176912 h 187890"/>
                <a:gd name="connsiteX59" fmla="*/ 81268 w 114420"/>
                <a:gd name="connsiteY59" fmla="*/ 175527 h 187890"/>
                <a:gd name="connsiteX60" fmla="*/ 82545 w 114420"/>
                <a:gd name="connsiteY60" fmla="*/ 167939 h 187890"/>
                <a:gd name="connsiteX61" fmla="*/ 97974 w 114420"/>
                <a:gd name="connsiteY61" fmla="*/ 145488 h 187890"/>
                <a:gd name="connsiteX62" fmla="*/ 99636 w 114420"/>
                <a:gd name="connsiteY62" fmla="*/ 141213 h 187890"/>
                <a:gd name="connsiteX63" fmla="*/ 104803 w 114420"/>
                <a:gd name="connsiteY63" fmla="*/ 141622 h 187890"/>
                <a:gd name="connsiteX64" fmla="*/ 109753 w 114420"/>
                <a:gd name="connsiteY64" fmla="*/ 136166 h 187890"/>
                <a:gd name="connsiteX65" fmla="*/ 113655 w 114420"/>
                <a:gd name="connsiteY65" fmla="*/ 123495 h 187890"/>
                <a:gd name="connsiteX66" fmla="*/ 114294 w 114420"/>
                <a:gd name="connsiteY66" fmla="*/ 117052 h 187890"/>
                <a:gd name="connsiteX67" fmla="*/ 110162 w 114420"/>
                <a:gd name="connsiteY67" fmla="*/ 112547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4420" h="187890">
                  <a:moveTo>
                    <a:pt x="110162" y="112547"/>
                  </a:moveTo>
                  <a:cubicBezTo>
                    <a:pt x="105020" y="109283"/>
                    <a:pt x="103887" y="110427"/>
                    <a:pt x="97805" y="110524"/>
                  </a:cubicBezTo>
                  <a:cubicBezTo>
                    <a:pt x="96736" y="110625"/>
                    <a:pt x="95657" y="110522"/>
                    <a:pt x="94625" y="110223"/>
                  </a:cubicBezTo>
                  <a:cubicBezTo>
                    <a:pt x="91313" y="108934"/>
                    <a:pt x="95625" y="99792"/>
                    <a:pt x="84737" y="99636"/>
                  </a:cubicBezTo>
                  <a:cubicBezTo>
                    <a:pt x="82533" y="99636"/>
                    <a:pt x="80919" y="94565"/>
                    <a:pt x="78835" y="93855"/>
                  </a:cubicBezTo>
                  <a:cubicBezTo>
                    <a:pt x="75367" y="92650"/>
                    <a:pt x="73729" y="94878"/>
                    <a:pt x="70621" y="92963"/>
                  </a:cubicBezTo>
                  <a:cubicBezTo>
                    <a:pt x="60022" y="86423"/>
                    <a:pt x="57686" y="95288"/>
                    <a:pt x="53374" y="94300"/>
                  </a:cubicBezTo>
                  <a:cubicBezTo>
                    <a:pt x="48363" y="93746"/>
                    <a:pt x="48929" y="93228"/>
                    <a:pt x="48821" y="90302"/>
                  </a:cubicBezTo>
                  <a:cubicBezTo>
                    <a:pt x="48821" y="89097"/>
                    <a:pt x="48905" y="84954"/>
                    <a:pt x="48496" y="83834"/>
                  </a:cubicBezTo>
                  <a:cubicBezTo>
                    <a:pt x="47870" y="82075"/>
                    <a:pt x="46533" y="83834"/>
                    <a:pt x="44943" y="82846"/>
                  </a:cubicBezTo>
                  <a:cubicBezTo>
                    <a:pt x="43353" y="81858"/>
                    <a:pt x="41763" y="80136"/>
                    <a:pt x="42365" y="78366"/>
                  </a:cubicBezTo>
                  <a:cubicBezTo>
                    <a:pt x="39884" y="77161"/>
                    <a:pt x="37548" y="80485"/>
                    <a:pt x="34814" y="80907"/>
                  </a:cubicBezTo>
                  <a:cubicBezTo>
                    <a:pt x="31574" y="81413"/>
                    <a:pt x="28587" y="74560"/>
                    <a:pt x="29827" y="71536"/>
                  </a:cubicBezTo>
                  <a:cubicBezTo>
                    <a:pt x="31068" y="68513"/>
                    <a:pt x="34561" y="67297"/>
                    <a:pt x="37776" y="66719"/>
                  </a:cubicBezTo>
                  <a:cubicBezTo>
                    <a:pt x="47894" y="64720"/>
                    <a:pt x="46774" y="68634"/>
                    <a:pt x="50050" y="68586"/>
                  </a:cubicBezTo>
                  <a:cubicBezTo>
                    <a:pt x="50998" y="68617"/>
                    <a:pt x="51943" y="68462"/>
                    <a:pt x="52832" y="68128"/>
                  </a:cubicBezTo>
                  <a:cubicBezTo>
                    <a:pt x="54019" y="67494"/>
                    <a:pt x="55045" y="66595"/>
                    <a:pt x="55831" y="65502"/>
                  </a:cubicBezTo>
                  <a:cubicBezTo>
                    <a:pt x="60347" y="60131"/>
                    <a:pt x="62624" y="53458"/>
                    <a:pt x="67610" y="48508"/>
                  </a:cubicBezTo>
                  <a:cubicBezTo>
                    <a:pt x="70356" y="45798"/>
                    <a:pt x="73331" y="43052"/>
                    <a:pt x="77077" y="42088"/>
                  </a:cubicBezTo>
                  <a:cubicBezTo>
                    <a:pt x="80497" y="41209"/>
                    <a:pt x="83653" y="40294"/>
                    <a:pt x="85050" y="37042"/>
                  </a:cubicBezTo>
                  <a:cubicBezTo>
                    <a:pt x="84737" y="34801"/>
                    <a:pt x="94168" y="40270"/>
                    <a:pt x="95709" y="36644"/>
                  </a:cubicBezTo>
                  <a:cubicBezTo>
                    <a:pt x="97251" y="33019"/>
                    <a:pt x="98022" y="31068"/>
                    <a:pt x="96565" y="27406"/>
                  </a:cubicBezTo>
                  <a:cubicBezTo>
                    <a:pt x="96119" y="26322"/>
                    <a:pt x="93770" y="25335"/>
                    <a:pt x="92674" y="24913"/>
                  </a:cubicBezTo>
                  <a:cubicBezTo>
                    <a:pt x="91578" y="24492"/>
                    <a:pt x="90566" y="25094"/>
                    <a:pt x="89567" y="24769"/>
                  </a:cubicBezTo>
                  <a:cubicBezTo>
                    <a:pt x="87929" y="24227"/>
                    <a:pt x="88362" y="20517"/>
                    <a:pt x="86977" y="19554"/>
                  </a:cubicBezTo>
                  <a:cubicBezTo>
                    <a:pt x="84255" y="17711"/>
                    <a:pt x="79149" y="19638"/>
                    <a:pt x="77751" y="27093"/>
                  </a:cubicBezTo>
                  <a:cubicBezTo>
                    <a:pt x="77137" y="30321"/>
                    <a:pt x="71392" y="35934"/>
                    <a:pt x="70284" y="32850"/>
                  </a:cubicBezTo>
                  <a:cubicBezTo>
                    <a:pt x="68887" y="28960"/>
                    <a:pt x="59227" y="27238"/>
                    <a:pt x="61733" y="24769"/>
                  </a:cubicBezTo>
                  <a:cubicBezTo>
                    <a:pt x="71368" y="15278"/>
                    <a:pt x="72500" y="20529"/>
                    <a:pt x="75415" y="18542"/>
                  </a:cubicBezTo>
                  <a:cubicBezTo>
                    <a:pt x="78330" y="16555"/>
                    <a:pt x="83846" y="12110"/>
                    <a:pt x="87230" y="12520"/>
                  </a:cubicBezTo>
                  <a:cubicBezTo>
                    <a:pt x="89856" y="12881"/>
                    <a:pt x="89880" y="18638"/>
                    <a:pt x="92518" y="18542"/>
                  </a:cubicBezTo>
                  <a:cubicBezTo>
                    <a:pt x="96432" y="18313"/>
                    <a:pt x="101852" y="13495"/>
                    <a:pt x="99202" y="10617"/>
                  </a:cubicBezTo>
                  <a:cubicBezTo>
                    <a:pt x="97709" y="8991"/>
                    <a:pt x="95155" y="4402"/>
                    <a:pt x="89723" y="4703"/>
                  </a:cubicBezTo>
                  <a:cubicBezTo>
                    <a:pt x="85412" y="4956"/>
                    <a:pt x="80558" y="2788"/>
                    <a:pt x="76475" y="4125"/>
                  </a:cubicBezTo>
                  <a:cubicBezTo>
                    <a:pt x="74849" y="4667"/>
                    <a:pt x="67020" y="6425"/>
                    <a:pt x="65346" y="6726"/>
                  </a:cubicBezTo>
                  <a:cubicBezTo>
                    <a:pt x="59095" y="7822"/>
                    <a:pt x="59504" y="2667"/>
                    <a:pt x="53470" y="704"/>
                  </a:cubicBezTo>
                  <a:cubicBezTo>
                    <a:pt x="52772" y="475"/>
                    <a:pt x="52061" y="283"/>
                    <a:pt x="51350" y="114"/>
                  </a:cubicBezTo>
                  <a:cubicBezTo>
                    <a:pt x="27859" y="11570"/>
                    <a:pt x="9560" y="31474"/>
                    <a:pt x="114" y="55843"/>
                  </a:cubicBezTo>
                  <a:cubicBezTo>
                    <a:pt x="3607" y="56361"/>
                    <a:pt x="2174" y="62901"/>
                    <a:pt x="3402" y="67201"/>
                  </a:cubicBezTo>
                  <a:cubicBezTo>
                    <a:pt x="4562" y="71799"/>
                    <a:pt x="7198" y="75890"/>
                    <a:pt x="10906" y="78847"/>
                  </a:cubicBezTo>
                  <a:cubicBezTo>
                    <a:pt x="12857" y="77968"/>
                    <a:pt x="15519" y="76752"/>
                    <a:pt x="15880" y="74644"/>
                  </a:cubicBezTo>
                  <a:cubicBezTo>
                    <a:pt x="17157" y="75222"/>
                    <a:pt x="16928" y="78884"/>
                    <a:pt x="17277" y="80244"/>
                  </a:cubicBezTo>
                  <a:cubicBezTo>
                    <a:pt x="18168" y="83725"/>
                    <a:pt x="20324" y="85496"/>
                    <a:pt x="23841" y="86267"/>
                  </a:cubicBezTo>
                  <a:cubicBezTo>
                    <a:pt x="27358" y="87037"/>
                    <a:pt x="31068" y="87086"/>
                    <a:pt x="34344" y="88603"/>
                  </a:cubicBezTo>
                  <a:cubicBezTo>
                    <a:pt x="38198" y="90398"/>
                    <a:pt x="42221" y="96649"/>
                    <a:pt x="46388" y="97648"/>
                  </a:cubicBezTo>
                  <a:cubicBezTo>
                    <a:pt x="49592" y="98407"/>
                    <a:pt x="53880" y="97287"/>
                    <a:pt x="55253" y="100286"/>
                  </a:cubicBezTo>
                  <a:cubicBezTo>
                    <a:pt x="56626" y="103285"/>
                    <a:pt x="52338" y="104213"/>
                    <a:pt x="50881" y="107127"/>
                  </a:cubicBezTo>
                  <a:cubicBezTo>
                    <a:pt x="48062" y="112704"/>
                    <a:pt x="46063" y="116148"/>
                    <a:pt x="55084" y="124471"/>
                  </a:cubicBezTo>
                  <a:cubicBezTo>
                    <a:pt x="58300" y="127434"/>
                    <a:pt x="59998" y="131842"/>
                    <a:pt x="63515" y="134347"/>
                  </a:cubicBezTo>
                  <a:cubicBezTo>
                    <a:pt x="64925" y="135117"/>
                    <a:pt x="66156" y="136176"/>
                    <a:pt x="67128" y="137455"/>
                  </a:cubicBezTo>
                  <a:cubicBezTo>
                    <a:pt x="68261" y="139382"/>
                    <a:pt x="67731" y="141791"/>
                    <a:pt x="67357" y="143983"/>
                  </a:cubicBezTo>
                  <a:cubicBezTo>
                    <a:pt x="66268" y="150620"/>
                    <a:pt x="66992" y="157428"/>
                    <a:pt x="69453" y="163687"/>
                  </a:cubicBezTo>
                  <a:cubicBezTo>
                    <a:pt x="70525" y="166421"/>
                    <a:pt x="71862" y="167011"/>
                    <a:pt x="71633" y="169938"/>
                  </a:cubicBezTo>
                  <a:cubicBezTo>
                    <a:pt x="71525" y="171456"/>
                    <a:pt x="70260" y="173395"/>
                    <a:pt x="70284" y="174912"/>
                  </a:cubicBezTo>
                  <a:cubicBezTo>
                    <a:pt x="70284" y="177478"/>
                    <a:pt x="72849" y="181452"/>
                    <a:pt x="74764" y="183151"/>
                  </a:cubicBezTo>
                  <a:cubicBezTo>
                    <a:pt x="78378" y="186427"/>
                    <a:pt x="79787" y="188101"/>
                    <a:pt x="84701" y="188185"/>
                  </a:cubicBezTo>
                  <a:cubicBezTo>
                    <a:pt x="86382" y="188108"/>
                    <a:pt x="87683" y="186683"/>
                    <a:pt x="87606" y="185002"/>
                  </a:cubicBezTo>
                  <a:cubicBezTo>
                    <a:pt x="87542" y="183621"/>
                    <a:pt x="86558" y="182456"/>
                    <a:pt x="85207" y="182163"/>
                  </a:cubicBezTo>
                  <a:cubicBezTo>
                    <a:pt x="84376" y="182524"/>
                    <a:pt x="85050" y="180043"/>
                    <a:pt x="84279" y="176912"/>
                  </a:cubicBezTo>
                  <a:cubicBezTo>
                    <a:pt x="84087" y="176165"/>
                    <a:pt x="80871" y="176394"/>
                    <a:pt x="81268" y="175527"/>
                  </a:cubicBezTo>
                  <a:cubicBezTo>
                    <a:pt x="83677" y="170263"/>
                    <a:pt x="81341" y="168481"/>
                    <a:pt x="82545" y="167939"/>
                  </a:cubicBezTo>
                  <a:cubicBezTo>
                    <a:pt x="91635" y="164115"/>
                    <a:pt x="97662" y="155344"/>
                    <a:pt x="97974" y="145488"/>
                  </a:cubicBezTo>
                  <a:cubicBezTo>
                    <a:pt x="97974" y="143862"/>
                    <a:pt x="98118" y="141875"/>
                    <a:pt x="99636" y="141213"/>
                  </a:cubicBezTo>
                  <a:cubicBezTo>
                    <a:pt x="100419" y="140899"/>
                    <a:pt x="103960" y="141682"/>
                    <a:pt x="104803" y="141622"/>
                  </a:cubicBezTo>
                  <a:cubicBezTo>
                    <a:pt x="107392" y="141405"/>
                    <a:pt x="108814" y="138587"/>
                    <a:pt x="109753" y="136166"/>
                  </a:cubicBezTo>
                  <a:cubicBezTo>
                    <a:pt x="112017" y="130216"/>
                    <a:pt x="110126" y="126916"/>
                    <a:pt x="113655" y="123495"/>
                  </a:cubicBezTo>
                  <a:cubicBezTo>
                    <a:pt x="116462" y="120785"/>
                    <a:pt x="114390" y="117678"/>
                    <a:pt x="114294" y="117052"/>
                  </a:cubicBezTo>
                  <a:cubicBezTo>
                    <a:pt x="114137" y="116112"/>
                    <a:pt x="110969" y="113053"/>
                    <a:pt x="110162" y="112547"/>
                  </a:cubicBezTo>
                  <a:close/>
                </a:path>
              </a:pathLst>
            </a:custGeom>
            <a:solidFill>
              <a:srgbClr val="7D9292"/>
            </a:solidFill>
            <a:ln w="1203" cap="flat">
              <a:noFill/>
              <a:prstDash val="solid"/>
              <a:miter/>
            </a:ln>
          </p:spPr>
          <p:txBody>
            <a:bodyPr rtlCol="0" anchor="ctr"/>
            <a:lstStyle/>
            <a:p>
              <a:endParaRPr lang="en-AU" sz="1632"/>
            </a:p>
          </p:txBody>
        </p:sp>
      </p:grpSp>
    </p:spTree>
    <p:extLst>
      <p:ext uri="{BB962C8B-B14F-4D97-AF65-F5344CB8AC3E}">
        <p14:creationId xmlns:p14="http://schemas.microsoft.com/office/powerpoint/2010/main" val="2360107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nSpc>
                <a:spcPct val="110000"/>
              </a:lnSpc>
            </a:pPr>
            <a:r>
              <a:rPr lang="en-AU" sz="2400" dirty="0">
                <a:solidFill>
                  <a:schemeClr val="tx1"/>
                </a:solidFill>
              </a:rPr>
              <a:t>The Sustainable Development Goals (SDG’s) developed by the United Nations, are a set of 17 goals to achieve 3 extraordinary things in the next 15 years: </a:t>
            </a:r>
          </a:p>
          <a:p>
            <a:pPr marL="342900" indent="-342900">
              <a:lnSpc>
                <a:spcPct val="110000"/>
              </a:lnSpc>
              <a:buFont typeface="Arial" panose="020B0604020202020204" pitchFamily="34" charset="0"/>
              <a:buChar char="•"/>
            </a:pPr>
            <a:r>
              <a:rPr lang="en-AU" sz="2400" dirty="0">
                <a:solidFill>
                  <a:schemeClr val="tx1"/>
                </a:solidFill>
              </a:rPr>
              <a:t>End extreme poverty</a:t>
            </a:r>
          </a:p>
          <a:p>
            <a:pPr marL="342900" indent="-342900">
              <a:lnSpc>
                <a:spcPct val="110000"/>
              </a:lnSpc>
              <a:buFont typeface="Arial" panose="020B0604020202020204" pitchFamily="34" charset="0"/>
              <a:buChar char="•"/>
            </a:pPr>
            <a:r>
              <a:rPr lang="en-AU" sz="2400" dirty="0">
                <a:solidFill>
                  <a:schemeClr val="tx1"/>
                </a:solidFill>
              </a:rPr>
              <a:t>Fight inequality and injustice </a:t>
            </a:r>
          </a:p>
          <a:p>
            <a:pPr marL="342900" indent="-342900">
              <a:lnSpc>
                <a:spcPct val="110000"/>
              </a:lnSpc>
              <a:buFont typeface="Arial" panose="020B0604020202020204" pitchFamily="34" charset="0"/>
              <a:buChar char="•"/>
            </a:pPr>
            <a:r>
              <a:rPr lang="en-AU" sz="2400" dirty="0">
                <a:solidFill>
                  <a:schemeClr val="tx1"/>
                </a:solidFill>
              </a:rPr>
              <a:t>Fix climate change. </a:t>
            </a:r>
          </a:p>
          <a:p>
            <a:pPr>
              <a:lnSpc>
                <a:spcPct val="110000"/>
              </a:lnSpc>
            </a:pPr>
            <a:r>
              <a:rPr lang="en-AU" sz="2400" dirty="0">
                <a:solidFill>
                  <a:schemeClr val="tx1"/>
                </a:solidFill>
              </a:rPr>
              <a:t>Cool burning and carbon trading will support many of these 17 goals, but in particular:</a:t>
            </a:r>
          </a:p>
          <a:p>
            <a:pPr>
              <a:lnSpc>
                <a:spcPct val="110000"/>
              </a:lnSpc>
            </a:pPr>
            <a:r>
              <a:rPr lang="en-AU" sz="2400" dirty="0">
                <a:solidFill>
                  <a:schemeClr val="tx1"/>
                </a:solidFill>
                <a:latin typeface="+mj-lt"/>
              </a:rPr>
              <a:t>SGG’s </a:t>
            </a:r>
            <a:r>
              <a:rPr lang="en-AU" sz="2400" b="1" dirty="0">
                <a:solidFill>
                  <a:schemeClr val="tx1"/>
                </a:solidFill>
                <a:latin typeface="+mj-lt"/>
              </a:rPr>
              <a:t>8,11,13,14,15</a:t>
            </a:r>
            <a:r>
              <a:rPr lang="en-AU" sz="2400" dirty="0">
                <a:solidFill>
                  <a:schemeClr val="tx1"/>
                </a:solidFill>
                <a:latin typeface="+mj-lt"/>
              </a:rPr>
              <a:t> and </a:t>
            </a:r>
            <a:r>
              <a:rPr lang="en-AU" sz="2400" b="1" dirty="0">
                <a:solidFill>
                  <a:schemeClr val="tx1"/>
                </a:solidFill>
                <a:latin typeface="+mj-lt"/>
              </a:rPr>
              <a:t>17</a:t>
            </a:r>
            <a:r>
              <a:rPr lang="en-AU" sz="2400" dirty="0">
                <a:solidFill>
                  <a:schemeClr val="tx1"/>
                </a:solidFill>
                <a:latin typeface="+mj-lt"/>
              </a:rPr>
              <a:t>.</a:t>
            </a:r>
          </a:p>
          <a:p>
            <a:pPr>
              <a:lnSpc>
                <a:spcPct val="110000"/>
              </a:lnSpc>
            </a:pPr>
            <a:endParaRPr lang="en-AU" sz="2400" dirty="0">
              <a:solidFill>
                <a:schemeClr val="tx1"/>
              </a:solidFill>
            </a:endParaRPr>
          </a:p>
        </p:txBody>
      </p:sp>
      <p:sp>
        <p:nvSpPr>
          <p:cNvPr id="2" name="Title 1"/>
          <p:cNvSpPr>
            <a:spLocks noGrp="1"/>
          </p:cNvSpPr>
          <p:nvPr>
            <p:ph type="title"/>
          </p:nvPr>
        </p:nvSpPr>
        <p:spPr/>
        <p:txBody>
          <a:bodyPr/>
          <a:lstStyle/>
          <a:p>
            <a:r>
              <a:rPr lang="en-US" sz="3200" dirty="0">
                <a:solidFill>
                  <a:schemeClr val="accent1"/>
                </a:solidFill>
              </a:rPr>
              <a:t>SUSTAINABLE development GOALS</a:t>
            </a:r>
            <a:endParaRPr lang="en-AU" sz="3200" dirty="0">
              <a:solidFill>
                <a:schemeClr val="accent1"/>
              </a:solidFill>
            </a:endParaRPr>
          </a:p>
        </p:txBody>
      </p:sp>
      <p:sp>
        <p:nvSpPr>
          <p:cNvPr id="4" name="Text Placeholder 3"/>
          <p:cNvSpPr>
            <a:spLocks noGrp="1"/>
          </p:cNvSpPr>
          <p:nvPr>
            <p:ph type="body" sz="quarter" idx="12"/>
          </p:nvPr>
        </p:nvSpPr>
        <p:spPr/>
        <p:txBody>
          <a:bodyPr/>
          <a:lstStyle/>
          <a:p>
            <a:r>
              <a:rPr lang="en-AU" dirty="0"/>
              <a:t>Source: United Nations</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01" y="4696469"/>
            <a:ext cx="4735577" cy="773507"/>
          </a:xfrm>
          <a:prstGeom prst="rect">
            <a:avLst/>
          </a:prstGeom>
        </p:spPr>
      </p:pic>
      <p:grpSp>
        <p:nvGrpSpPr>
          <p:cNvPr id="19" name="Group 18"/>
          <p:cNvGrpSpPr/>
          <p:nvPr/>
        </p:nvGrpSpPr>
        <p:grpSpPr>
          <a:xfrm>
            <a:off x="7218948" y="1556792"/>
            <a:ext cx="4614355" cy="2963851"/>
            <a:chOff x="7101094" y="1248416"/>
            <a:chExt cx="4614355" cy="2963851"/>
          </a:xfrm>
        </p:grpSpPr>
        <p:pic>
          <p:nvPicPr>
            <p:cNvPr id="5" name="Picture 4" descr="E-WEB-Goal-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01094" y="1248416"/>
              <a:ext cx="1408733" cy="1408733"/>
            </a:xfrm>
            <a:prstGeom prst="rect">
              <a:avLst/>
            </a:prstGeom>
          </p:spPr>
        </p:pic>
        <p:pic>
          <p:nvPicPr>
            <p:cNvPr id="8" name="Picture 7" descr="E-WEB-Goal-1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5314" y="1248416"/>
              <a:ext cx="1436318" cy="1436318"/>
            </a:xfrm>
            <a:prstGeom prst="rect">
              <a:avLst/>
            </a:prstGeom>
          </p:spPr>
        </p:pic>
        <p:pic>
          <p:nvPicPr>
            <p:cNvPr id="9" name="Picture 8" descr="E-WEB-Goal-1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97120" y="1248416"/>
              <a:ext cx="1408733" cy="1408733"/>
            </a:xfrm>
            <a:prstGeom prst="rect">
              <a:avLst/>
            </a:prstGeom>
          </p:spPr>
        </p:pic>
        <p:pic>
          <p:nvPicPr>
            <p:cNvPr id="14" name="Picture 13" descr="E-WEB-Goal-14.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01094" y="2803534"/>
              <a:ext cx="1408733" cy="1408733"/>
            </a:xfrm>
            <a:prstGeom prst="rect">
              <a:avLst/>
            </a:prstGeom>
          </p:spPr>
        </p:pic>
        <p:pic>
          <p:nvPicPr>
            <p:cNvPr id="16" name="Picture 15" descr="E-WEB-Goal-15.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03905" y="2803534"/>
              <a:ext cx="1408733" cy="1408733"/>
            </a:xfrm>
            <a:prstGeom prst="rect">
              <a:avLst/>
            </a:prstGeom>
          </p:spPr>
        </p:pic>
        <p:pic>
          <p:nvPicPr>
            <p:cNvPr id="17" name="Picture 16" descr="E-WEB-Goal-17.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06716" y="2803534"/>
              <a:ext cx="1408733" cy="1408733"/>
            </a:xfrm>
            <a:prstGeom prst="rect">
              <a:avLst/>
            </a:prstGeom>
          </p:spPr>
        </p:pic>
      </p:grpSp>
    </p:spTree>
    <p:extLst>
      <p:ext uri="{BB962C8B-B14F-4D97-AF65-F5344CB8AC3E}">
        <p14:creationId xmlns:p14="http://schemas.microsoft.com/office/powerpoint/2010/main" val="799638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nSpc>
                <a:spcPct val="110000"/>
              </a:lnSpc>
              <a:spcBef>
                <a:spcPts val="0"/>
              </a:spcBef>
              <a:spcAft>
                <a:spcPts val="1200"/>
              </a:spcAft>
            </a:pPr>
            <a:r>
              <a:rPr lang="en-AU" sz="2400" dirty="0">
                <a:solidFill>
                  <a:schemeClr val="tx1"/>
                </a:solidFill>
              </a:rPr>
              <a:t>An ecological footprint is a measure of how lightly or heavily we step on the earth in terms of our use of the Earth’s resources. </a:t>
            </a:r>
          </a:p>
          <a:p>
            <a:pPr>
              <a:lnSpc>
                <a:spcPct val="110000"/>
              </a:lnSpc>
              <a:spcBef>
                <a:spcPts val="0"/>
              </a:spcBef>
              <a:spcAft>
                <a:spcPts val="1200"/>
              </a:spcAft>
            </a:pPr>
            <a:r>
              <a:rPr lang="en-AU" sz="2400" dirty="0">
                <a:solidFill>
                  <a:schemeClr val="tx1"/>
                </a:solidFill>
              </a:rPr>
              <a:t>Overall, the more material things and products we own and use, the larger our ecological footprint and the greater the impact on our environment and vulnerable communities around the world. </a:t>
            </a:r>
          </a:p>
          <a:p>
            <a:pPr>
              <a:lnSpc>
                <a:spcPct val="110000"/>
              </a:lnSpc>
              <a:spcBef>
                <a:spcPts val="0"/>
              </a:spcBef>
              <a:spcAft>
                <a:spcPts val="1200"/>
              </a:spcAft>
            </a:pPr>
            <a:r>
              <a:rPr lang="en-US" sz="2400" dirty="0">
                <a:solidFill>
                  <a:schemeClr val="tx1"/>
                </a:solidFill>
              </a:rPr>
              <a:t> </a:t>
            </a:r>
          </a:p>
        </p:txBody>
      </p:sp>
      <p:sp>
        <p:nvSpPr>
          <p:cNvPr id="2" name="Title 1"/>
          <p:cNvSpPr>
            <a:spLocks noGrp="1"/>
          </p:cNvSpPr>
          <p:nvPr>
            <p:ph type="title"/>
          </p:nvPr>
        </p:nvSpPr>
        <p:spPr/>
        <p:txBody>
          <a:bodyPr/>
          <a:lstStyle/>
          <a:p>
            <a:r>
              <a:rPr lang="en-US" dirty="0">
                <a:solidFill>
                  <a:schemeClr val="accent1"/>
                </a:solidFill>
              </a:rPr>
              <a:t>What is Your  carbon footprint?</a:t>
            </a:r>
          </a:p>
        </p:txBody>
      </p:sp>
      <p:grpSp>
        <p:nvGrpSpPr>
          <p:cNvPr id="10" name="Group 4" title="Graphic of two footprints">
            <a:extLst>
              <a:ext uri="{FF2B5EF4-FFF2-40B4-BE49-F238E27FC236}">
                <a16:creationId xmlns:a16="http://schemas.microsoft.com/office/drawing/2014/main" id="{2C000314-0105-FD4C-BA2A-C4569E9A5E35}"/>
              </a:ext>
            </a:extLst>
          </p:cNvPr>
          <p:cNvGrpSpPr>
            <a:grpSpLocks noChangeAspect="1"/>
          </p:cNvGrpSpPr>
          <p:nvPr/>
        </p:nvGrpSpPr>
        <p:grpSpPr bwMode="auto">
          <a:xfrm>
            <a:off x="7988962" y="1888408"/>
            <a:ext cx="3480729" cy="3779489"/>
            <a:chOff x="5261" y="274"/>
            <a:chExt cx="967" cy="1050"/>
          </a:xfrm>
        </p:grpSpPr>
        <p:sp>
          <p:nvSpPr>
            <p:cNvPr id="11" name="AutoShape 3">
              <a:extLst>
                <a:ext uri="{FF2B5EF4-FFF2-40B4-BE49-F238E27FC236}">
                  <a16:creationId xmlns:a16="http://schemas.microsoft.com/office/drawing/2014/main" id="{5164F165-2F33-9A48-81B4-A0B54A83B6C6}"/>
                </a:ext>
              </a:extLst>
            </p:cNvPr>
            <p:cNvSpPr>
              <a:spLocks noChangeAspect="1" noChangeArrowheads="1" noTextEdit="1"/>
            </p:cNvSpPr>
            <p:nvPr/>
          </p:nvSpPr>
          <p:spPr bwMode="auto">
            <a:xfrm>
              <a:off x="5261" y="274"/>
              <a:ext cx="967" cy="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5">
              <a:extLst>
                <a:ext uri="{FF2B5EF4-FFF2-40B4-BE49-F238E27FC236}">
                  <a16:creationId xmlns:a16="http://schemas.microsoft.com/office/drawing/2014/main" id="{A298AA40-259C-5B44-9019-43DDEC49BE29}"/>
                </a:ext>
              </a:extLst>
            </p:cNvPr>
            <p:cNvSpPr>
              <a:spLocks/>
            </p:cNvSpPr>
            <p:nvPr/>
          </p:nvSpPr>
          <p:spPr bwMode="auto">
            <a:xfrm>
              <a:off x="5824" y="639"/>
              <a:ext cx="393" cy="679"/>
            </a:xfrm>
            <a:custGeom>
              <a:avLst/>
              <a:gdLst>
                <a:gd name="T0" fmla="*/ 77 w 211"/>
                <a:gd name="T1" fmla="*/ 2 h 365"/>
                <a:gd name="T2" fmla="*/ 75 w 211"/>
                <a:gd name="T3" fmla="*/ 1 h 365"/>
                <a:gd name="T4" fmla="*/ 13 w 211"/>
                <a:gd name="T5" fmla="*/ 63 h 365"/>
                <a:gd name="T6" fmla="*/ 53 w 211"/>
                <a:gd name="T7" fmla="*/ 165 h 365"/>
                <a:gd name="T8" fmla="*/ 36 w 211"/>
                <a:gd name="T9" fmla="*/ 261 h 365"/>
                <a:gd name="T10" fmla="*/ 36 w 211"/>
                <a:gd name="T11" fmla="*/ 262 h 365"/>
                <a:gd name="T12" fmla="*/ 27 w 211"/>
                <a:gd name="T13" fmla="*/ 343 h 365"/>
                <a:gd name="T14" fmla="*/ 104 w 211"/>
                <a:gd name="T15" fmla="*/ 365 h 365"/>
                <a:gd name="T16" fmla="*/ 109 w 211"/>
                <a:gd name="T17" fmla="*/ 364 h 365"/>
                <a:gd name="T18" fmla="*/ 152 w 211"/>
                <a:gd name="T19" fmla="*/ 298 h 365"/>
                <a:gd name="T20" fmla="*/ 157 w 211"/>
                <a:gd name="T21" fmla="*/ 229 h 365"/>
                <a:gd name="T22" fmla="*/ 158 w 211"/>
                <a:gd name="T23" fmla="*/ 228 h 365"/>
                <a:gd name="T24" fmla="*/ 177 w 211"/>
                <a:gd name="T25" fmla="*/ 171 h 365"/>
                <a:gd name="T26" fmla="*/ 178 w 211"/>
                <a:gd name="T27" fmla="*/ 170 h 365"/>
                <a:gd name="T28" fmla="*/ 194 w 211"/>
                <a:gd name="T29" fmla="*/ 81 h 365"/>
                <a:gd name="T30" fmla="*/ 77 w 211"/>
                <a:gd name="T31" fmla="*/ 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365">
                  <a:moveTo>
                    <a:pt x="77" y="2"/>
                  </a:moveTo>
                  <a:cubicBezTo>
                    <a:pt x="76" y="2"/>
                    <a:pt x="76" y="1"/>
                    <a:pt x="75" y="1"/>
                  </a:cubicBezTo>
                  <a:cubicBezTo>
                    <a:pt x="66" y="1"/>
                    <a:pt x="0" y="0"/>
                    <a:pt x="13" y="63"/>
                  </a:cubicBezTo>
                  <a:cubicBezTo>
                    <a:pt x="26" y="132"/>
                    <a:pt x="53" y="126"/>
                    <a:pt x="53" y="165"/>
                  </a:cubicBezTo>
                  <a:cubicBezTo>
                    <a:pt x="53" y="202"/>
                    <a:pt x="38" y="255"/>
                    <a:pt x="36" y="261"/>
                  </a:cubicBezTo>
                  <a:cubicBezTo>
                    <a:pt x="36" y="261"/>
                    <a:pt x="36" y="262"/>
                    <a:pt x="36" y="262"/>
                  </a:cubicBezTo>
                  <a:cubicBezTo>
                    <a:pt x="34" y="267"/>
                    <a:pt x="11" y="322"/>
                    <a:pt x="27" y="343"/>
                  </a:cubicBezTo>
                  <a:cubicBezTo>
                    <a:pt x="42" y="362"/>
                    <a:pt x="92" y="365"/>
                    <a:pt x="104" y="365"/>
                  </a:cubicBezTo>
                  <a:cubicBezTo>
                    <a:pt x="106" y="365"/>
                    <a:pt x="108" y="364"/>
                    <a:pt x="109" y="364"/>
                  </a:cubicBezTo>
                  <a:cubicBezTo>
                    <a:pt x="119" y="359"/>
                    <a:pt x="151" y="338"/>
                    <a:pt x="152" y="298"/>
                  </a:cubicBezTo>
                  <a:cubicBezTo>
                    <a:pt x="154" y="255"/>
                    <a:pt x="157" y="234"/>
                    <a:pt x="157" y="229"/>
                  </a:cubicBezTo>
                  <a:cubicBezTo>
                    <a:pt x="157" y="229"/>
                    <a:pt x="158" y="228"/>
                    <a:pt x="158" y="228"/>
                  </a:cubicBezTo>
                  <a:cubicBezTo>
                    <a:pt x="177" y="171"/>
                    <a:pt x="177" y="171"/>
                    <a:pt x="177" y="171"/>
                  </a:cubicBezTo>
                  <a:cubicBezTo>
                    <a:pt x="178" y="171"/>
                    <a:pt x="178" y="170"/>
                    <a:pt x="178" y="170"/>
                  </a:cubicBezTo>
                  <a:cubicBezTo>
                    <a:pt x="181" y="164"/>
                    <a:pt x="211" y="108"/>
                    <a:pt x="194" y="81"/>
                  </a:cubicBezTo>
                  <a:cubicBezTo>
                    <a:pt x="175" y="53"/>
                    <a:pt x="165" y="21"/>
                    <a:pt x="77" y="2"/>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3" name="Freeform 6">
              <a:extLst>
                <a:ext uri="{FF2B5EF4-FFF2-40B4-BE49-F238E27FC236}">
                  <a16:creationId xmlns:a16="http://schemas.microsoft.com/office/drawing/2014/main" id="{9CF89499-E825-904A-A8CA-E7015D264B6B}"/>
                </a:ext>
              </a:extLst>
            </p:cNvPr>
            <p:cNvSpPr>
              <a:spLocks/>
            </p:cNvSpPr>
            <p:nvPr/>
          </p:nvSpPr>
          <p:spPr bwMode="auto">
            <a:xfrm>
              <a:off x="5855" y="499"/>
              <a:ext cx="138" cy="147"/>
            </a:xfrm>
            <a:custGeom>
              <a:avLst/>
              <a:gdLst>
                <a:gd name="T0" fmla="*/ 65 w 74"/>
                <a:gd name="T1" fmla="*/ 3 h 79"/>
                <a:gd name="T2" fmla="*/ 59 w 74"/>
                <a:gd name="T3" fmla="*/ 1 h 79"/>
                <a:gd name="T4" fmla="*/ 3 w 74"/>
                <a:gd name="T5" fmla="*/ 38 h 79"/>
                <a:gd name="T6" fmla="*/ 26 w 74"/>
                <a:gd name="T7" fmla="*/ 76 h 79"/>
                <a:gd name="T8" fmla="*/ 28 w 74"/>
                <a:gd name="T9" fmla="*/ 77 h 79"/>
                <a:gd name="T10" fmla="*/ 55 w 74"/>
                <a:gd name="T11" fmla="*/ 70 h 79"/>
                <a:gd name="T12" fmla="*/ 73 w 74"/>
                <a:gd name="T13" fmla="*/ 23 h 79"/>
                <a:gd name="T14" fmla="*/ 65 w 74"/>
                <a:gd name="T15" fmla="*/ 3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9">
                  <a:moveTo>
                    <a:pt x="65" y="3"/>
                  </a:moveTo>
                  <a:cubicBezTo>
                    <a:pt x="63" y="2"/>
                    <a:pt x="61" y="1"/>
                    <a:pt x="59" y="1"/>
                  </a:cubicBezTo>
                  <a:cubicBezTo>
                    <a:pt x="45" y="0"/>
                    <a:pt x="0" y="2"/>
                    <a:pt x="3" y="38"/>
                  </a:cubicBezTo>
                  <a:cubicBezTo>
                    <a:pt x="6" y="75"/>
                    <a:pt x="23" y="77"/>
                    <a:pt x="26" y="76"/>
                  </a:cubicBezTo>
                  <a:cubicBezTo>
                    <a:pt x="27" y="76"/>
                    <a:pt x="27" y="76"/>
                    <a:pt x="28" y="77"/>
                  </a:cubicBezTo>
                  <a:cubicBezTo>
                    <a:pt x="32" y="77"/>
                    <a:pt x="47" y="79"/>
                    <a:pt x="55" y="70"/>
                  </a:cubicBezTo>
                  <a:cubicBezTo>
                    <a:pt x="65" y="59"/>
                    <a:pt x="71" y="35"/>
                    <a:pt x="73" y="23"/>
                  </a:cubicBezTo>
                  <a:cubicBezTo>
                    <a:pt x="74" y="14"/>
                    <a:pt x="68" y="7"/>
                    <a:pt x="65" y="3"/>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4" name="Freeform 7">
              <a:extLst>
                <a:ext uri="{FF2B5EF4-FFF2-40B4-BE49-F238E27FC236}">
                  <a16:creationId xmlns:a16="http://schemas.microsoft.com/office/drawing/2014/main" id="{635FAF5B-3406-D244-B8E7-E11ECE1F89A3}"/>
                </a:ext>
              </a:extLst>
            </p:cNvPr>
            <p:cNvSpPr>
              <a:spLocks/>
            </p:cNvSpPr>
            <p:nvPr/>
          </p:nvSpPr>
          <p:spPr bwMode="auto">
            <a:xfrm>
              <a:off x="5978" y="525"/>
              <a:ext cx="99" cy="129"/>
            </a:xfrm>
            <a:custGeom>
              <a:avLst/>
              <a:gdLst>
                <a:gd name="T0" fmla="*/ 42 w 53"/>
                <a:gd name="T1" fmla="*/ 17 h 69"/>
                <a:gd name="T2" fmla="*/ 37 w 53"/>
                <a:gd name="T3" fmla="*/ 12 h 69"/>
                <a:gd name="T4" fmla="*/ 2 w 53"/>
                <a:gd name="T5" fmla="*/ 31 h 69"/>
                <a:gd name="T6" fmla="*/ 16 w 53"/>
                <a:gd name="T7" fmla="*/ 62 h 69"/>
                <a:gd name="T8" fmla="*/ 42 w 53"/>
                <a:gd name="T9" fmla="*/ 17 h 69"/>
              </a:gdLst>
              <a:ahLst/>
              <a:cxnLst>
                <a:cxn ang="0">
                  <a:pos x="T0" y="T1"/>
                </a:cxn>
                <a:cxn ang="0">
                  <a:pos x="T2" y="T3"/>
                </a:cxn>
                <a:cxn ang="0">
                  <a:pos x="T4" y="T5"/>
                </a:cxn>
                <a:cxn ang="0">
                  <a:pos x="T6" y="T7"/>
                </a:cxn>
                <a:cxn ang="0">
                  <a:pos x="T8" y="T9"/>
                </a:cxn>
              </a:cxnLst>
              <a:rect l="0" t="0" r="r" b="b"/>
              <a:pathLst>
                <a:path w="53" h="69">
                  <a:moveTo>
                    <a:pt x="42" y="17"/>
                  </a:moveTo>
                  <a:cubicBezTo>
                    <a:pt x="41" y="15"/>
                    <a:pt x="40" y="13"/>
                    <a:pt x="37" y="12"/>
                  </a:cubicBezTo>
                  <a:cubicBezTo>
                    <a:pt x="28" y="8"/>
                    <a:pt x="4" y="0"/>
                    <a:pt x="2" y="31"/>
                  </a:cubicBezTo>
                  <a:cubicBezTo>
                    <a:pt x="0" y="69"/>
                    <a:pt x="16" y="62"/>
                    <a:pt x="16" y="62"/>
                  </a:cubicBezTo>
                  <a:cubicBezTo>
                    <a:pt x="16" y="62"/>
                    <a:pt x="53" y="47"/>
                    <a:pt x="42" y="17"/>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8">
              <a:extLst>
                <a:ext uri="{FF2B5EF4-FFF2-40B4-BE49-F238E27FC236}">
                  <a16:creationId xmlns:a16="http://schemas.microsoft.com/office/drawing/2014/main" id="{DC078940-0C33-5E4F-BA62-A5C10DDD612C}"/>
                </a:ext>
              </a:extLst>
            </p:cNvPr>
            <p:cNvSpPr>
              <a:spLocks/>
            </p:cNvSpPr>
            <p:nvPr/>
          </p:nvSpPr>
          <p:spPr bwMode="auto">
            <a:xfrm>
              <a:off x="6055" y="590"/>
              <a:ext cx="95" cy="80"/>
            </a:xfrm>
            <a:custGeom>
              <a:avLst/>
              <a:gdLst>
                <a:gd name="T0" fmla="*/ 32 w 51"/>
                <a:gd name="T1" fmla="*/ 2 h 43"/>
                <a:gd name="T2" fmla="*/ 27 w 51"/>
                <a:gd name="T3" fmla="*/ 0 h 43"/>
                <a:gd name="T4" fmla="*/ 3 w 51"/>
                <a:gd name="T5" fmla="*/ 19 h 43"/>
                <a:gd name="T6" fmla="*/ 10 w 51"/>
                <a:gd name="T7" fmla="*/ 41 h 43"/>
                <a:gd name="T8" fmla="*/ 21 w 51"/>
                <a:gd name="T9" fmla="*/ 40 h 43"/>
                <a:gd name="T10" fmla="*/ 32 w 51"/>
                <a:gd name="T11" fmla="*/ 2 h 43"/>
              </a:gdLst>
              <a:ahLst/>
              <a:cxnLst>
                <a:cxn ang="0">
                  <a:pos x="T0" y="T1"/>
                </a:cxn>
                <a:cxn ang="0">
                  <a:pos x="T2" y="T3"/>
                </a:cxn>
                <a:cxn ang="0">
                  <a:pos x="T4" y="T5"/>
                </a:cxn>
                <a:cxn ang="0">
                  <a:pos x="T6" y="T7"/>
                </a:cxn>
                <a:cxn ang="0">
                  <a:pos x="T8" y="T9"/>
                </a:cxn>
                <a:cxn ang="0">
                  <a:pos x="T10" y="T11"/>
                </a:cxn>
              </a:cxnLst>
              <a:rect l="0" t="0" r="r" b="b"/>
              <a:pathLst>
                <a:path w="51" h="43">
                  <a:moveTo>
                    <a:pt x="32" y="2"/>
                  </a:moveTo>
                  <a:cubicBezTo>
                    <a:pt x="31" y="1"/>
                    <a:pt x="29" y="0"/>
                    <a:pt x="27" y="0"/>
                  </a:cubicBezTo>
                  <a:cubicBezTo>
                    <a:pt x="21" y="0"/>
                    <a:pt x="8" y="3"/>
                    <a:pt x="3" y="19"/>
                  </a:cubicBezTo>
                  <a:cubicBezTo>
                    <a:pt x="0" y="32"/>
                    <a:pt x="5" y="38"/>
                    <a:pt x="10" y="41"/>
                  </a:cubicBezTo>
                  <a:cubicBezTo>
                    <a:pt x="13" y="43"/>
                    <a:pt x="18" y="43"/>
                    <a:pt x="21" y="40"/>
                  </a:cubicBezTo>
                  <a:cubicBezTo>
                    <a:pt x="31" y="33"/>
                    <a:pt x="51" y="15"/>
                    <a:pt x="32" y="2"/>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9">
              <a:extLst>
                <a:ext uri="{FF2B5EF4-FFF2-40B4-BE49-F238E27FC236}">
                  <a16:creationId xmlns:a16="http://schemas.microsoft.com/office/drawing/2014/main" id="{880C8376-2278-574A-A40D-9E5D8D0DEEB7}"/>
                </a:ext>
              </a:extLst>
            </p:cNvPr>
            <p:cNvSpPr>
              <a:spLocks/>
            </p:cNvSpPr>
            <p:nvPr/>
          </p:nvSpPr>
          <p:spPr bwMode="auto">
            <a:xfrm>
              <a:off x="6101" y="633"/>
              <a:ext cx="92" cy="88"/>
            </a:xfrm>
            <a:custGeom>
              <a:avLst/>
              <a:gdLst>
                <a:gd name="T0" fmla="*/ 41 w 49"/>
                <a:gd name="T1" fmla="*/ 4 h 47"/>
                <a:gd name="T2" fmla="*/ 28 w 49"/>
                <a:gd name="T3" fmla="*/ 2 h 47"/>
                <a:gd name="T4" fmla="*/ 15 w 49"/>
                <a:gd name="T5" fmla="*/ 34 h 47"/>
                <a:gd name="T6" fmla="*/ 40 w 49"/>
                <a:gd name="T7" fmla="*/ 29 h 47"/>
                <a:gd name="T8" fmla="*/ 41 w 49"/>
                <a:gd name="T9" fmla="*/ 4 h 47"/>
              </a:gdLst>
              <a:ahLst/>
              <a:cxnLst>
                <a:cxn ang="0">
                  <a:pos x="T0" y="T1"/>
                </a:cxn>
                <a:cxn ang="0">
                  <a:pos x="T2" y="T3"/>
                </a:cxn>
                <a:cxn ang="0">
                  <a:pos x="T4" y="T5"/>
                </a:cxn>
                <a:cxn ang="0">
                  <a:pos x="T6" y="T7"/>
                </a:cxn>
                <a:cxn ang="0">
                  <a:pos x="T8" y="T9"/>
                </a:cxn>
              </a:cxnLst>
              <a:rect l="0" t="0" r="r" b="b"/>
              <a:pathLst>
                <a:path w="49" h="47">
                  <a:moveTo>
                    <a:pt x="41" y="4"/>
                  </a:moveTo>
                  <a:cubicBezTo>
                    <a:pt x="38" y="0"/>
                    <a:pt x="32" y="0"/>
                    <a:pt x="28" y="2"/>
                  </a:cubicBezTo>
                  <a:cubicBezTo>
                    <a:pt x="18" y="9"/>
                    <a:pt x="0" y="23"/>
                    <a:pt x="15" y="34"/>
                  </a:cubicBezTo>
                  <a:cubicBezTo>
                    <a:pt x="34" y="47"/>
                    <a:pt x="40" y="29"/>
                    <a:pt x="40" y="29"/>
                  </a:cubicBezTo>
                  <a:cubicBezTo>
                    <a:pt x="40" y="29"/>
                    <a:pt x="49" y="13"/>
                    <a:pt x="41" y="4"/>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10">
              <a:extLst>
                <a:ext uri="{FF2B5EF4-FFF2-40B4-BE49-F238E27FC236}">
                  <a16:creationId xmlns:a16="http://schemas.microsoft.com/office/drawing/2014/main" id="{5635DEC4-3A2A-FA4D-9C54-A96FACAA2BC3}"/>
                </a:ext>
              </a:extLst>
            </p:cNvPr>
            <p:cNvSpPr>
              <a:spLocks/>
            </p:cNvSpPr>
            <p:nvPr/>
          </p:nvSpPr>
          <p:spPr bwMode="auto">
            <a:xfrm>
              <a:off x="6153" y="687"/>
              <a:ext cx="71" cy="82"/>
            </a:xfrm>
            <a:custGeom>
              <a:avLst/>
              <a:gdLst>
                <a:gd name="T0" fmla="*/ 26 w 38"/>
                <a:gd name="T1" fmla="*/ 1 h 44"/>
                <a:gd name="T2" fmla="*/ 20 w 38"/>
                <a:gd name="T3" fmla="*/ 3 h 44"/>
                <a:gd name="T4" fmla="*/ 11 w 38"/>
                <a:gd name="T5" fmla="*/ 34 h 44"/>
                <a:gd name="T6" fmla="*/ 36 w 38"/>
                <a:gd name="T7" fmla="*/ 20 h 44"/>
                <a:gd name="T8" fmla="*/ 37 w 38"/>
                <a:gd name="T9" fmla="*/ 15 h 44"/>
                <a:gd name="T10" fmla="*/ 26 w 38"/>
                <a:gd name="T11" fmla="*/ 1 h 44"/>
              </a:gdLst>
              <a:ahLst/>
              <a:cxnLst>
                <a:cxn ang="0">
                  <a:pos x="T0" y="T1"/>
                </a:cxn>
                <a:cxn ang="0">
                  <a:pos x="T2" y="T3"/>
                </a:cxn>
                <a:cxn ang="0">
                  <a:pos x="T4" y="T5"/>
                </a:cxn>
                <a:cxn ang="0">
                  <a:pos x="T6" y="T7"/>
                </a:cxn>
                <a:cxn ang="0">
                  <a:pos x="T8" y="T9"/>
                </a:cxn>
                <a:cxn ang="0">
                  <a:pos x="T10" y="T11"/>
                </a:cxn>
              </a:cxnLst>
              <a:rect l="0" t="0" r="r" b="b"/>
              <a:pathLst>
                <a:path w="38" h="44">
                  <a:moveTo>
                    <a:pt x="26" y="1"/>
                  </a:moveTo>
                  <a:cubicBezTo>
                    <a:pt x="24" y="1"/>
                    <a:pt x="22" y="2"/>
                    <a:pt x="20" y="3"/>
                  </a:cubicBezTo>
                  <a:cubicBezTo>
                    <a:pt x="15" y="8"/>
                    <a:pt x="0" y="23"/>
                    <a:pt x="11" y="34"/>
                  </a:cubicBezTo>
                  <a:cubicBezTo>
                    <a:pt x="22" y="44"/>
                    <a:pt x="33" y="27"/>
                    <a:pt x="36" y="20"/>
                  </a:cubicBezTo>
                  <a:cubicBezTo>
                    <a:pt x="37" y="18"/>
                    <a:pt x="38" y="17"/>
                    <a:pt x="37" y="15"/>
                  </a:cubicBezTo>
                  <a:cubicBezTo>
                    <a:pt x="36" y="10"/>
                    <a:pt x="34" y="0"/>
                    <a:pt x="26" y="1"/>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11">
              <a:extLst>
                <a:ext uri="{FF2B5EF4-FFF2-40B4-BE49-F238E27FC236}">
                  <a16:creationId xmlns:a16="http://schemas.microsoft.com/office/drawing/2014/main" id="{C1B8E79B-4F4F-CC44-9091-F89A0962D025}"/>
                </a:ext>
              </a:extLst>
            </p:cNvPr>
            <p:cNvSpPr>
              <a:spLocks/>
            </p:cNvSpPr>
            <p:nvPr/>
          </p:nvSpPr>
          <p:spPr bwMode="auto">
            <a:xfrm>
              <a:off x="5270" y="417"/>
              <a:ext cx="393" cy="680"/>
            </a:xfrm>
            <a:custGeom>
              <a:avLst/>
              <a:gdLst>
                <a:gd name="T0" fmla="*/ 134 w 211"/>
                <a:gd name="T1" fmla="*/ 2 h 365"/>
                <a:gd name="T2" fmla="*/ 136 w 211"/>
                <a:gd name="T3" fmla="*/ 2 h 365"/>
                <a:gd name="T4" fmla="*/ 198 w 211"/>
                <a:gd name="T5" fmla="*/ 64 h 365"/>
                <a:gd name="T6" fmla="*/ 158 w 211"/>
                <a:gd name="T7" fmla="*/ 166 h 365"/>
                <a:gd name="T8" fmla="*/ 174 w 211"/>
                <a:gd name="T9" fmla="*/ 261 h 365"/>
                <a:gd name="T10" fmla="*/ 175 w 211"/>
                <a:gd name="T11" fmla="*/ 262 h 365"/>
                <a:gd name="T12" fmla="*/ 184 w 211"/>
                <a:gd name="T13" fmla="*/ 343 h 365"/>
                <a:gd name="T14" fmla="*/ 107 w 211"/>
                <a:gd name="T15" fmla="*/ 365 h 365"/>
                <a:gd name="T16" fmla="*/ 102 w 211"/>
                <a:gd name="T17" fmla="*/ 364 h 365"/>
                <a:gd name="T18" fmla="*/ 59 w 211"/>
                <a:gd name="T19" fmla="*/ 298 h 365"/>
                <a:gd name="T20" fmla="*/ 54 w 211"/>
                <a:gd name="T21" fmla="*/ 230 h 365"/>
                <a:gd name="T22" fmla="*/ 53 w 211"/>
                <a:gd name="T23" fmla="*/ 228 h 365"/>
                <a:gd name="T24" fmla="*/ 34 w 211"/>
                <a:gd name="T25" fmla="*/ 172 h 365"/>
                <a:gd name="T26" fmla="*/ 33 w 211"/>
                <a:gd name="T27" fmla="*/ 170 h 365"/>
                <a:gd name="T28" fmla="*/ 17 w 211"/>
                <a:gd name="T29" fmla="*/ 81 h 365"/>
                <a:gd name="T30" fmla="*/ 134 w 211"/>
                <a:gd name="T31" fmla="*/ 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365">
                  <a:moveTo>
                    <a:pt x="134" y="2"/>
                  </a:moveTo>
                  <a:cubicBezTo>
                    <a:pt x="135" y="2"/>
                    <a:pt x="135" y="2"/>
                    <a:pt x="136" y="2"/>
                  </a:cubicBezTo>
                  <a:cubicBezTo>
                    <a:pt x="145" y="1"/>
                    <a:pt x="211" y="0"/>
                    <a:pt x="198" y="64"/>
                  </a:cubicBezTo>
                  <a:cubicBezTo>
                    <a:pt x="185" y="132"/>
                    <a:pt x="158" y="127"/>
                    <a:pt x="158" y="166"/>
                  </a:cubicBezTo>
                  <a:cubicBezTo>
                    <a:pt x="158" y="202"/>
                    <a:pt x="173" y="256"/>
                    <a:pt x="174" y="261"/>
                  </a:cubicBezTo>
                  <a:cubicBezTo>
                    <a:pt x="175" y="262"/>
                    <a:pt x="175" y="262"/>
                    <a:pt x="175" y="262"/>
                  </a:cubicBezTo>
                  <a:cubicBezTo>
                    <a:pt x="177" y="268"/>
                    <a:pt x="200" y="322"/>
                    <a:pt x="184" y="343"/>
                  </a:cubicBezTo>
                  <a:cubicBezTo>
                    <a:pt x="169" y="363"/>
                    <a:pt x="119" y="365"/>
                    <a:pt x="107" y="365"/>
                  </a:cubicBezTo>
                  <a:cubicBezTo>
                    <a:pt x="105" y="365"/>
                    <a:pt x="103" y="365"/>
                    <a:pt x="102" y="364"/>
                  </a:cubicBezTo>
                  <a:cubicBezTo>
                    <a:pt x="92" y="359"/>
                    <a:pt x="60" y="339"/>
                    <a:pt x="59" y="298"/>
                  </a:cubicBezTo>
                  <a:cubicBezTo>
                    <a:pt x="57" y="256"/>
                    <a:pt x="54" y="234"/>
                    <a:pt x="54" y="230"/>
                  </a:cubicBezTo>
                  <a:cubicBezTo>
                    <a:pt x="54" y="229"/>
                    <a:pt x="53" y="229"/>
                    <a:pt x="53" y="228"/>
                  </a:cubicBezTo>
                  <a:cubicBezTo>
                    <a:pt x="34" y="172"/>
                    <a:pt x="34" y="172"/>
                    <a:pt x="34" y="172"/>
                  </a:cubicBezTo>
                  <a:cubicBezTo>
                    <a:pt x="33" y="171"/>
                    <a:pt x="33" y="171"/>
                    <a:pt x="33" y="170"/>
                  </a:cubicBezTo>
                  <a:cubicBezTo>
                    <a:pt x="30" y="164"/>
                    <a:pt x="0" y="108"/>
                    <a:pt x="17" y="81"/>
                  </a:cubicBezTo>
                  <a:cubicBezTo>
                    <a:pt x="36" y="53"/>
                    <a:pt x="46" y="21"/>
                    <a:pt x="134" y="2"/>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9" name="Freeform 12">
              <a:extLst>
                <a:ext uri="{FF2B5EF4-FFF2-40B4-BE49-F238E27FC236}">
                  <a16:creationId xmlns:a16="http://schemas.microsoft.com/office/drawing/2014/main" id="{9B6F873B-3F1E-4043-A0D8-44AD188E9E71}"/>
                </a:ext>
              </a:extLst>
            </p:cNvPr>
            <p:cNvSpPr>
              <a:spLocks/>
            </p:cNvSpPr>
            <p:nvPr/>
          </p:nvSpPr>
          <p:spPr bwMode="auto">
            <a:xfrm>
              <a:off x="5503" y="278"/>
              <a:ext cx="138" cy="147"/>
            </a:xfrm>
            <a:custGeom>
              <a:avLst/>
              <a:gdLst>
                <a:gd name="T0" fmla="*/ 9 w 74"/>
                <a:gd name="T1" fmla="*/ 4 h 79"/>
                <a:gd name="T2" fmla="*/ 15 w 74"/>
                <a:gd name="T3" fmla="*/ 1 h 79"/>
                <a:gd name="T4" fmla="*/ 71 w 74"/>
                <a:gd name="T5" fmla="*/ 39 h 79"/>
                <a:gd name="T6" fmla="*/ 48 w 74"/>
                <a:gd name="T7" fmla="*/ 77 h 79"/>
                <a:gd name="T8" fmla="*/ 46 w 74"/>
                <a:gd name="T9" fmla="*/ 77 h 79"/>
                <a:gd name="T10" fmla="*/ 18 w 74"/>
                <a:gd name="T11" fmla="*/ 70 h 79"/>
                <a:gd name="T12" fmla="*/ 1 w 74"/>
                <a:gd name="T13" fmla="*/ 23 h 79"/>
                <a:gd name="T14" fmla="*/ 9 w 74"/>
                <a:gd name="T15" fmla="*/ 4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9">
                  <a:moveTo>
                    <a:pt x="9" y="4"/>
                  </a:moveTo>
                  <a:cubicBezTo>
                    <a:pt x="11" y="2"/>
                    <a:pt x="13" y="2"/>
                    <a:pt x="15" y="1"/>
                  </a:cubicBezTo>
                  <a:cubicBezTo>
                    <a:pt x="28" y="0"/>
                    <a:pt x="74" y="2"/>
                    <a:pt x="71" y="39"/>
                  </a:cubicBezTo>
                  <a:cubicBezTo>
                    <a:pt x="68" y="75"/>
                    <a:pt x="51" y="77"/>
                    <a:pt x="48" y="77"/>
                  </a:cubicBezTo>
                  <a:cubicBezTo>
                    <a:pt x="47" y="77"/>
                    <a:pt x="47" y="77"/>
                    <a:pt x="46" y="77"/>
                  </a:cubicBezTo>
                  <a:cubicBezTo>
                    <a:pt x="42" y="78"/>
                    <a:pt x="26" y="79"/>
                    <a:pt x="18" y="70"/>
                  </a:cubicBezTo>
                  <a:cubicBezTo>
                    <a:pt x="9" y="59"/>
                    <a:pt x="3" y="36"/>
                    <a:pt x="1" y="23"/>
                  </a:cubicBezTo>
                  <a:cubicBezTo>
                    <a:pt x="0" y="14"/>
                    <a:pt x="6" y="7"/>
                    <a:pt x="9" y="4"/>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0" name="Freeform 13">
              <a:extLst>
                <a:ext uri="{FF2B5EF4-FFF2-40B4-BE49-F238E27FC236}">
                  <a16:creationId xmlns:a16="http://schemas.microsoft.com/office/drawing/2014/main" id="{14917DD4-1139-524D-A4B5-A1EB10C4F3F4}"/>
                </a:ext>
              </a:extLst>
            </p:cNvPr>
            <p:cNvSpPr>
              <a:spLocks/>
            </p:cNvSpPr>
            <p:nvPr/>
          </p:nvSpPr>
          <p:spPr bwMode="auto">
            <a:xfrm>
              <a:off x="5410" y="304"/>
              <a:ext cx="99" cy="130"/>
            </a:xfrm>
            <a:custGeom>
              <a:avLst/>
              <a:gdLst>
                <a:gd name="T0" fmla="*/ 11 w 53"/>
                <a:gd name="T1" fmla="*/ 17 h 70"/>
                <a:gd name="T2" fmla="*/ 16 w 53"/>
                <a:gd name="T3" fmla="*/ 12 h 70"/>
                <a:gd name="T4" fmla="*/ 51 w 53"/>
                <a:gd name="T5" fmla="*/ 32 h 70"/>
                <a:gd name="T6" fmla="*/ 37 w 53"/>
                <a:gd name="T7" fmla="*/ 63 h 70"/>
                <a:gd name="T8" fmla="*/ 11 w 53"/>
                <a:gd name="T9" fmla="*/ 17 h 70"/>
              </a:gdLst>
              <a:ahLst/>
              <a:cxnLst>
                <a:cxn ang="0">
                  <a:pos x="T0" y="T1"/>
                </a:cxn>
                <a:cxn ang="0">
                  <a:pos x="T2" y="T3"/>
                </a:cxn>
                <a:cxn ang="0">
                  <a:pos x="T4" y="T5"/>
                </a:cxn>
                <a:cxn ang="0">
                  <a:pos x="T6" y="T7"/>
                </a:cxn>
                <a:cxn ang="0">
                  <a:pos x="T8" y="T9"/>
                </a:cxn>
              </a:cxnLst>
              <a:rect l="0" t="0" r="r" b="b"/>
              <a:pathLst>
                <a:path w="53" h="70">
                  <a:moveTo>
                    <a:pt x="11" y="17"/>
                  </a:moveTo>
                  <a:cubicBezTo>
                    <a:pt x="12" y="15"/>
                    <a:pt x="13" y="13"/>
                    <a:pt x="16" y="12"/>
                  </a:cubicBezTo>
                  <a:cubicBezTo>
                    <a:pt x="24" y="8"/>
                    <a:pt x="49" y="0"/>
                    <a:pt x="51" y="32"/>
                  </a:cubicBezTo>
                  <a:cubicBezTo>
                    <a:pt x="53" y="70"/>
                    <a:pt x="37" y="63"/>
                    <a:pt x="37" y="63"/>
                  </a:cubicBezTo>
                  <a:cubicBezTo>
                    <a:pt x="37" y="63"/>
                    <a:pt x="0" y="47"/>
                    <a:pt x="11" y="17"/>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1" name="Freeform 14">
              <a:extLst>
                <a:ext uri="{FF2B5EF4-FFF2-40B4-BE49-F238E27FC236}">
                  <a16:creationId xmlns:a16="http://schemas.microsoft.com/office/drawing/2014/main" id="{D9927963-BC42-F14B-BE08-6355EE4656D4}"/>
                </a:ext>
              </a:extLst>
            </p:cNvPr>
            <p:cNvSpPr>
              <a:spLocks/>
            </p:cNvSpPr>
            <p:nvPr/>
          </p:nvSpPr>
          <p:spPr bwMode="auto">
            <a:xfrm>
              <a:off x="5337" y="371"/>
              <a:ext cx="95" cy="78"/>
            </a:xfrm>
            <a:custGeom>
              <a:avLst/>
              <a:gdLst>
                <a:gd name="T0" fmla="*/ 18 w 51"/>
                <a:gd name="T1" fmla="*/ 1 h 42"/>
                <a:gd name="T2" fmla="*/ 24 w 51"/>
                <a:gd name="T3" fmla="*/ 0 h 42"/>
                <a:gd name="T4" fmla="*/ 48 w 51"/>
                <a:gd name="T5" fmla="*/ 18 h 42"/>
                <a:gd name="T6" fmla="*/ 41 w 51"/>
                <a:gd name="T7" fmla="*/ 40 h 42"/>
                <a:gd name="T8" fmla="*/ 30 w 51"/>
                <a:gd name="T9" fmla="*/ 40 h 42"/>
                <a:gd name="T10" fmla="*/ 18 w 51"/>
                <a:gd name="T11" fmla="*/ 1 h 42"/>
              </a:gdLst>
              <a:ahLst/>
              <a:cxnLst>
                <a:cxn ang="0">
                  <a:pos x="T0" y="T1"/>
                </a:cxn>
                <a:cxn ang="0">
                  <a:pos x="T2" y="T3"/>
                </a:cxn>
                <a:cxn ang="0">
                  <a:pos x="T4" y="T5"/>
                </a:cxn>
                <a:cxn ang="0">
                  <a:pos x="T6" y="T7"/>
                </a:cxn>
                <a:cxn ang="0">
                  <a:pos x="T8" y="T9"/>
                </a:cxn>
                <a:cxn ang="0">
                  <a:pos x="T10" y="T11"/>
                </a:cxn>
              </a:cxnLst>
              <a:rect l="0" t="0" r="r" b="b"/>
              <a:pathLst>
                <a:path w="51" h="42">
                  <a:moveTo>
                    <a:pt x="18" y="1"/>
                  </a:moveTo>
                  <a:cubicBezTo>
                    <a:pt x="20" y="0"/>
                    <a:pt x="22" y="0"/>
                    <a:pt x="24" y="0"/>
                  </a:cubicBezTo>
                  <a:cubicBezTo>
                    <a:pt x="30" y="0"/>
                    <a:pt x="43" y="2"/>
                    <a:pt x="48" y="18"/>
                  </a:cubicBezTo>
                  <a:cubicBezTo>
                    <a:pt x="51" y="31"/>
                    <a:pt x="46" y="37"/>
                    <a:pt x="41" y="40"/>
                  </a:cubicBezTo>
                  <a:cubicBezTo>
                    <a:pt x="38" y="42"/>
                    <a:pt x="33" y="42"/>
                    <a:pt x="30" y="40"/>
                  </a:cubicBezTo>
                  <a:cubicBezTo>
                    <a:pt x="20" y="33"/>
                    <a:pt x="0" y="14"/>
                    <a:pt x="18" y="1"/>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2" name="Freeform 15">
              <a:extLst>
                <a:ext uri="{FF2B5EF4-FFF2-40B4-BE49-F238E27FC236}">
                  <a16:creationId xmlns:a16="http://schemas.microsoft.com/office/drawing/2014/main" id="{DD0E9359-C20E-A34F-B633-ABE12826738C}"/>
                </a:ext>
              </a:extLst>
            </p:cNvPr>
            <p:cNvSpPr>
              <a:spLocks/>
            </p:cNvSpPr>
            <p:nvPr/>
          </p:nvSpPr>
          <p:spPr bwMode="auto">
            <a:xfrm>
              <a:off x="5295" y="412"/>
              <a:ext cx="91" cy="89"/>
            </a:xfrm>
            <a:custGeom>
              <a:avLst/>
              <a:gdLst>
                <a:gd name="T0" fmla="*/ 8 w 49"/>
                <a:gd name="T1" fmla="*/ 4 h 48"/>
                <a:gd name="T2" fmla="*/ 21 w 49"/>
                <a:gd name="T3" fmla="*/ 3 h 48"/>
                <a:gd name="T4" fmla="*/ 34 w 49"/>
                <a:gd name="T5" fmla="*/ 34 h 48"/>
                <a:gd name="T6" fmla="*/ 9 w 49"/>
                <a:gd name="T7" fmla="*/ 29 h 48"/>
                <a:gd name="T8" fmla="*/ 8 w 49"/>
                <a:gd name="T9" fmla="*/ 4 h 48"/>
              </a:gdLst>
              <a:ahLst/>
              <a:cxnLst>
                <a:cxn ang="0">
                  <a:pos x="T0" y="T1"/>
                </a:cxn>
                <a:cxn ang="0">
                  <a:pos x="T2" y="T3"/>
                </a:cxn>
                <a:cxn ang="0">
                  <a:pos x="T4" y="T5"/>
                </a:cxn>
                <a:cxn ang="0">
                  <a:pos x="T6" y="T7"/>
                </a:cxn>
                <a:cxn ang="0">
                  <a:pos x="T8" y="T9"/>
                </a:cxn>
              </a:cxnLst>
              <a:rect l="0" t="0" r="r" b="b"/>
              <a:pathLst>
                <a:path w="49" h="48">
                  <a:moveTo>
                    <a:pt x="8" y="4"/>
                  </a:moveTo>
                  <a:cubicBezTo>
                    <a:pt x="11" y="1"/>
                    <a:pt x="17" y="0"/>
                    <a:pt x="21" y="3"/>
                  </a:cubicBezTo>
                  <a:cubicBezTo>
                    <a:pt x="31" y="9"/>
                    <a:pt x="49" y="24"/>
                    <a:pt x="34" y="34"/>
                  </a:cubicBezTo>
                  <a:cubicBezTo>
                    <a:pt x="14" y="48"/>
                    <a:pt x="9" y="29"/>
                    <a:pt x="9" y="29"/>
                  </a:cubicBezTo>
                  <a:cubicBezTo>
                    <a:pt x="9" y="29"/>
                    <a:pt x="0" y="14"/>
                    <a:pt x="8" y="4"/>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16">
              <a:extLst>
                <a:ext uri="{FF2B5EF4-FFF2-40B4-BE49-F238E27FC236}">
                  <a16:creationId xmlns:a16="http://schemas.microsoft.com/office/drawing/2014/main" id="{6B7A68F7-F638-EB4A-837F-C12D05DDA871}"/>
                </a:ext>
              </a:extLst>
            </p:cNvPr>
            <p:cNvSpPr>
              <a:spLocks/>
            </p:cNvSpPr>
            <p:nvPr/>
          </p:nvSpPr>
          <p:spPr bwMode="auto">
            <a:xfrm>
              <a:off x="5263" y="468"/>
              <a:ext cx="71" cy="81"/>
            </a:xfrm>
            <a:custGeom>
              <a:avLst/>
              <a:gdLst>
                <a:gd name="T0" fmla="*/ 12 w 38"/>
                <a:gd name="T1" fmla="*/ 0 h 44"/>
                <a:gd name="T2" fmla="*/ 18 w 38"/>
                <a:gd name="T3" fmla="*/ 2 h 44"/>
                <a:gd name="T4" fmla="*/ 27 w 38"/>
                <a:gd name="T5" fmla="*/ 33 h 44"/>
                <a:gd name="T6" fmla="*/ 2 w 38"/>
                <a:gd name="T7" fmla="*/ 19 h 44"/>
                <a:gd name="T8" fmla="*/ 1 w 38"/>
                <a:gd name="T9" fmla="*/ 14 h 44"/>
                <a:gd name="T10" fmla="*/ 12 w 38"/>
                <a:gd name="T11" fmla="*/ 0 h 44"/>
              </a:gdLst>
              <a:ahLst/>
              <a:cxnLst>
                <a:cxn ang="0">
                  <a:pos x="T0" y="T1"/>
                </a:cxn>
                <a:cxn ang="0">
                  <a:pos x="T2" y="T3"/>
                </a:cxn>
                <a:cxn ang="0">
                  <a:pos x="T4" y="T5"/>
                </a:cxn>
                <a:cxn ang="0">
                  <a:pos x="T6" y="T7"/>
                </a:cxn>
                <a:cxn ang="0">
                  <a:pos x="T8" y="T9"/>
                </a:cxn>
                <a:cxn ang="0">
                  <a:pos x="T10" y="T11"/>
                </a:cxn>
              </a:cxnLst>
              <a:rect l="0" t="0" r="r" b="b"/>
              <a:pathLst>
                <a:path w="38" h="44">
                  <a:moveTo>
                    <a:pt x="12" y="0"/>
                  </a:moveTo>
                  <a:cubicBezTo>
                    <a:pt x="14" y="0"/>
                    <a:pt x="16" y="1"/>
                    <a:pt x="18" y="2"/>
                  </a:cubicBezTo>
                  <a:cubicBezTo>
                    <a:pt x="23" y="7"/>
                    <a:pt x="38" y="22"/>
                    <a:pt x="27" y="33"/>
                  </a:cubicBezTo>
                  <a:cubicBezTo>
                    <a:pt x="16" y="44"/>
                    <a:pt x="5" y="26"/>
                    <a:pt x="2" y="19"/>
                  </a:cubicBezTo>
                  <a:cubicBezTo>
                    <a:pt x="1" y="18"/>
                    <a:pt x="0" y="16"/>
                    <a:pt x="1" y="14"/>
                  </a:cubicBezTo>
                  <a:cubicBezTo>
                    <a:pt x="2" y="9"/>
                    <a:pt x="4" y="0"/>
                    <a:pt x="12" y="0"/>
                  </a:cubicBezTo>
                  <a:close/>
                </a:path>
              </a:pathLst>
            </a:custGeom>
            <a:solidFill>
              <a:schemeClr val="tx1"/>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548152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133" y="1234352"/>
            <a:ext cx="6401939" cy="4714928"/>
          </a:xfrm>
        </p:spPr>
        <p:txBody>
          <a:bodyPr/>
          <a:lstStyle/>
          <a:p>
            <a:pPr marL="285750" indent="-285750">
              <a:lnSpc>
                <a:spcPct val="120000"/>
              </a:lnSpc>
              <a:spcAft>
                <a:spcPts val="1200"/>
              </a:spcAft>
              <a:buFont typeface="Arial" panose="020B0604020202020204" pitchFamily="34" charset="0"/>
              <a:buChar char="•"/>
            </a:pPr>
            <a:r>
              <a:rPr lang="en-US" sz="2400" dirty="0">
                <a:solidFill>
                  <a:schemeClr val="tx1"/>
                </a:solidFill>
              </a:rPr>
              <a:t>Send a ‘Heart for Climate’ (pictured right) to your local MP</a:t>
            </a:r>
            <a:endParaRPr lang="en-AU" sz="2400" dirty="0">
              <a:solidFill>
                <a:schemeClr val="tx1"/>
              </a:solidFill>
            </a:endParaRPr>
          </a:p>
          <a:p>
            <a:pPr marL="285750" indent="-285750">
              <a:lnSpc>
                <a:spcPct val="120000"/>
              </a:lnSpc>
              <a:spcBef>
                <a:spcPts val="0"/>
              </a:spcBef>
              <a:spcAft>
                <a:spcPts val="1200"/>
              </a:spcAft>
              <a:buFont typeface="Arial" panose="020B0604020202020204" pitchFamily="34" charset="0"/>
              <a:buChar char="•"/>
            </a:pPr>
            <a:r>
              <a:rPr lang="en-US" sz="2400" dirty="0">
                <a:solidFill>
                  <a:schemeClr val="tx1"/>
                </a:solidFill>
              </a:rPr>
              <a:t>What is your carbon footprint? </a:t>
            </a:r>
            <a:r>
              <a:rPr lang="en-US" sz="2400" dirty="0">
                <a:solidFill>
                  <a:schemeClr val="tx1"/>
                </a:solidFill>
                <a:hlinkClick r:id="rId3"/>
              </a:rPr>
              <a:t>Measure your carbon footprint </a:t>
            </a:r>
            <a:endParaRPr lang="en-US" sz="2400" dirty="0">
              <a:solidFill>
                <a:schemeClr val="tx1"/>
              </a:solidFill>
            </a:endParaRPr>
          </a:p>
          <a:p>
            <a:pPr marL="285750" indent="-285750">
              <a:lnSpc>
                <a:spcPct val="120000"/>
              </a:lnSpc>
              <a:spcBef>
                <a:spcPts val="0"/>
              </a:spcBef>
              <a:spcAft>
                <a:spcPts val="1200"/>
              </a:spcAft>
              <a:buFont typeface="Arial" panose="020B0604020202020204" pitchFamily="34" charset="0"/>
              <a:buChar char="•"/>
            </a:pPr>
            <a:r>
              <a:rPr lang="en-AU" sz="2400" dirty="0">
                <a:solidFill>
                  <a:schemeClr val="tx1"/>
                </a:solidFill>
              </a:rPr>
              <a:t>Become a </a:t>
            </a:r>
            <a:r>
              <a:rPr lang="en-AU" sz="2400" dirty="0">
                <a:solidFill>
                  <a:schemeClr val="tx1"/>
                </a:solidFill>
                <a:hlinkClick r:id="rId4"/>
              </a:rPr>
              <a:t>Catholic Earthcare School</a:t>
            </a:r>
            <a:endParaRPr lang="en-AU" sz="2400" dirty="0">
              <a:solidFill>
                <a:schemeClr val="tx1"/>
              </a:solidFill>
            </a:endParaRPr>
          </a:p>
          <a:p>
            <a:pPr>
              <a:lnSpc>
                <a:spcPct val="120000"/>
              </a:lnSpc>
              <a:spcBef>
                <a:spcPts val="0"/>
              </a:spcBef>
              <a:spcAft>
                <a:spcPts val="1200"/>
              </a:spcAft>
            </a:pPr>
            <a:endParaRPr lang="en-US" sz="2400" dirty="0">
              <a:solidFill>
                <a:schemeClr val="tx1"/>
              </a:solidFill>
            </a:endParaRPr>
          </a:p>
          <a:p>
            <a:pPr>
              <a:lnSpc>
                <a:spcPct val="120000"/>
              </a:lnSpc>
              <a:spcAft>
                <a:spcPts val="1200"/>
              </a:spcAft>
            </a:pPr>
            <a:endParaRPr lang="en-US" sz="2400" dirty="0">
              <a:solidFill>
                <a:schemeClr val="tx1"/>
              </a:solidFill>
            </a:endParaRPr>
          </a:p>
          <a:p>
            <a:pPr>
              <a:lnSpc>
                <a:spcPct val="120000"/>
              </a:lnSpc>
              <a:spcAft>
                <a:spcPts val="1200"/>
              </a:spcAft>
            </a:pPr>
            <a:endParaRPr lang="en-AU" sz="2400" dirty="0">
              <a:solidFill>
                <a:schemeClr val="tx1"/>
              </a:solidFill>
              <a:hlinkClick r:id="rId5">
                <a:extLst>
                  <a:ext uri="{A12FA001-AC4F-418D-AE19-62706E023703}">
                    <ahyp:hlinkClr xmlns:ahyp="http://schemas.microsoft.com/office/drawing/2018/hyperlinkcolor" val="tx"/>
                  </a:ext>
                </a:extLst>
              </a:hlinkClick>
            </a:endParaRPr>
          </a:p>
          <a:p>
            <a:pPr>
              <a:lnSpc>
                <a:spcPct val="120000"/>
              </a:lnSpc>
              <a:spcAft>
                <a:spcPts val="1200"/>
              </a:spcAft>
            </a:pPr>
            <a:endParaRPr lang="en-US" sz="2400" dirty="0">
              <a:solidFill>
                <a:schemeClr val="tx1"/>
              </a:solidFill>
            </a:endParaRPr>
          </a:p>
        </p:txBody>
      </p:sp>
      <p:sp>
        <p:nvSpPr>
          <p:cNvPr id="2" name="Title 1"/>
          <p:cNvSpPr>
            <a:spLocks noGrp="1"/>
          </p:cNvSpPr>
          <p:nvPr>
            <p:ph type="title"/>
          </p:nvPr>
        </p:nvSpPr>
        <p:spPr/>
        <p:txBody>
          <a:bodyPr/>
          <a:lstStyle/>
          <a:p>
            <a:r>
              <a:rPr lang="en-US" dirty="0">
                <a:solidFill>
                  <a:srgbClr val="762000"/>
                </a:solidFill>
              </a:rPr>
              <a:t>Take action</a:t>
            </a:r>
          </a:p>
        </p:txBody>
      </p:sp>
      <p:sp>
        <p:nvSpPr>
          <p:cNvPr id="4" name="Text Placeholder 3"/>
          <p:cNvSpPr>
            <a:spLocks noGrp="1"/>
          </p:cNvSpPr>
          <p:nvPr>
            <p:ph type="body" sz="quarter" idx="12"/>
          </p:nvPr>
        </p:nvSpPr>
        <p:spPr/>
        <p:txBody>
          <a:bodyPr/>
          <a:lstStyle/>
          <a:p>
            <a:r>
              <a:rPr lang="en-AU" sz="900" dirty="0"/>
              <a:t>Student sends a message through the Hearts for Climate Campaign, to Care for Our Common Home and our global family. </a:t>
            </a:r>
            <a:r>
              <a:rPr lang="en-AU" dirty="0"/>
              <a:t>Photo</a:t>
            </a:r>
            <a:r>
              <a:rPr lang="en-AU" sz="900" dirty="0"/>
              <a:t>:</a:t>
            </a:r>
            <a:r>
              <a:rPr lang="en-AU" sz="900" b="1" dirty="0"/>
              <a:t> </a:t>
            </a:r>
            <a:r>
              <a:rPr lang="en-AU" sz="900" dirty="0"/>
              <a:t>Caritas Australia</a:t>
            </a:r>
          </a:p>
          <a:p>
            <a:endParaRPr lang="en-US" dirty="0"/>
          </a:p>
        </p:txBody>
      </p:sp>
      <p:pic>
        <p:nvPicPr>
          <p:cNvPr id="7" name="Picture Placeholder 6">
            <a:extLst>
              <a:ext uri="{FF2B5EF4-FFF2-40B4-BE49-F238E27FC236}">
                <a16:creationId xmlns:a16="http://schemas.microsoft.com/office/drawing/2014/main" id="{E8546601-DDF4-41B9-BB35-C26D9F4073C3}"/>
              </a:ext>
            </a:extLst>
          </p:cNvPr>
          <p:cNvPicPr>
            <a:picLocks noGrp="1" noChangeAspect="1"/>
          </p:cNvPicPr>
          <p:nvPr>
            <p:ph type="pic" sz="quarter" idx="11"/>
          </p:nvPr>
        </p:nvPicPr>
        <p:blipFill>
          <a:blip r:embed="rId6"/>
          <a:srcRect l="10242" r="10242"/>
          <a:stretch>
            <a:fillRect/>
          </a:stretch>
        </p:blipFill>
        <p:spPr/>
      </p:pic>
    </p:spTree>
    <p:extLst>
      <p:ext uri="{BB962C8B-B14F-4D97-AF65-F5344CB8AC3E}">
        <p14:creationId xmlns:p14="http://schemas.microsoft.com/office/powerpoint/2010/main" val="1793293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econd key area where you are called to make a contribution is in showing concern for the environment. This is not only because this country, more than many others, is likely to be seriously affected by climate change. You are called to care for Creation not only as responsible citizens, but also as followers of Christ!”&#10;Pope Francis, January 18 2015">
            <a:extLst>
              <a:ext uri="{FF2B5EF4-FFF2-40B4-BE49-F238E27FC236}">
                <a16:creationId xmlns:a16="http://schemas.microsoft.com/office/drawing/2014/main" id="{E268D620-6F8A-47EB-827D-7C390EEC39A3}"/>
              </a:ext>
            </a:extLst>
          </p:cNvPr>
          <p:cNvPicPr>
            <a:picLocks noChangeAspect="1"/>
          </p:cNvPicPr>
          <p:nvPr/>
        </p:nvPicPr>
        <p:blipFill>
          <a:blip r:embed="rId3"/>
          <a:stretch>
            <a:fillRect/>
          </a:stretch>
        </p:blipFill>
        <p:spPr>
          <a:xfrm>
            <a:off x="975374" y="962954"/>
            <a:ext cx="10272650" cy="4932091"/>
          </a:xfrm>
          <a:prstGeom prst="rect">
            <a:avLst/>
          </a:prstGeom>
        </p:spPr>
      </p:pic>
    </p:spTree>
    <p:extLst>
      <p:ext uri="{BB962C8B-B14F-4D97-AF65-F5344CB8AC3E}">
        <p14:creationId xmlns:p14="http://schemas.microsoft.com/office/powerpoint/2010/main" val="4038094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794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8" name="Picture Placeholder 7" title="Landscape in the Kimberley, Australia. Credit: Caritas Australia  "/>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3" name="Text Placeholder 2"/>
          <p:cNvSpPr>
            <a:spLocks noGrp="1"/>
          </p:cNvSpPr>
          <p:nvPr>
            <p:ph type="body" sz="quarter" idx="11"/>
          </p:nvPr>
        </p:nvSpPr>
        <p:spPr/>
        <p:txBody>
          <a:bodyPr/>
          <a:lstStyle/>
          <a:p>
            <a:r>
              <a:rPr lang="en-US" dirty="0">
                <a:solidFill>
                  <a:schemeClr val="bg1"/>
                </a:solidFill>
              </a:rPr>
              <a:t>Landscape in the Kimberley, Australia. Photo:</a:t>
            </a:r>
            <a:r>
              <a:rPr lang="en-US" b="1" dirty="0">
                <a:solidFill>
                  <a:schemeClr val="bg1"/>
                </a:solidFill>
              </a:rPr>
              <a:t> </a:t>
            </a:r>
            <a:r>
              <a:rPr lang="en-US" dirty="0">
                <a:solidFill>
                  <a:schemeClr val="bg1"/>
                </a:solidFill>
              </a:rPr>
              <a:t>Caritas Australia </a:t>
            </a:r>
          </a:p>
        </p:txBody>
      </p:sp>
      <p:sp>
        <p:nvSpPr>
          <p:cNvPr id="10" name="Round Diagonal Corner Rectangle 1">
            <a:extLst>
              <a:ext uri="{FF2B5EF4-FFF2-40B4-BE49-F238E27FC236}">
                <a16:creationId xmlns:a16="http://schemas.microsoft.com/office/drawing/2014/main" id="{80949761-4E7B-4BF0-ACAC-4A60CF73E685}"/>
              </a:ext>
            </a:extLst>
          </p:cNvPr>
          <p:cNvSpPr/>
          <p:nvPr/>
        </p:nvSpPr>
        <p:spPr>
          <a:xfrm rot="16200000">
            <a:off x="5735959" y="-5139953"/>
            <a:ext cx="648071" cy="11305258"/>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 name="Text Placeholder 3"/>
          <p:cNvSpPr>
            <a:spLocks noGrp="1"/>
          </p:cNvSpPr>
          <p:nvPr>
            <p:ph type="body" sz="quarter" idx="12"/>
          </p:nvPr>
        </p:nvSpPr>
        <p:spPr>
          <a:xfrm>
            <a:off x="407368" y="231659"/>
            <a:ext cx="11089235" cy="643396"/>
          </a:xfrm>
        </p:spPr>
        <p:txBody>
          <a:bodyPr anchor="ctr"/>
          <a:lstStyle/>
          <a:p>
            <a:pPr algn="ctr"/>
            <a:r>
              <a:rPr lang="en-US" sz="2800" b="1" dirty="0">
                <a:solidFill>
                  <a:srgbClr val="002060"/>
                </a:solidFill>
                <a:latin typeface="Garamond" panose="02020404030301010803" pitchFamily="18" charset="0"/>
              </a:rPr>
              <a:t>How do we acknowledge God when we meet together?</a:t>
            </a:r>
          </a:p>
        </p:txBody>
      </p:sp>
      <p:sp>
        <p:nvSpPr>
          <p:cNvPr id="14" name="Round Diagonal Corner Rectangle 1">
            <a:extLst>
              <a:ext uri="{FF2B5EF4-FFF2-40B4-BE49-F238E27FC236}">
                <a16:creationId xmlns:a16="http://schemas.microsoft.com/office/drawing/2014/main" id="{80949761-4E7B-4BF0-ACAC-4A60CF73E685}"/>
              </a:ext>
            </a:extLst>
          </p:cNvPr>
          <p:cNvSpPr/>
          <p:nvPr/>
        </p:nvSpPr>
        <p:spPr>
          <a:xfrm rot="16200000">
            <a:off x="5709204" y="-4347865"/>
            <a:ext cx="648071" cy="11305258"/>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Round Diagonal Corner Rectangle 1">
            <a:extLst>
              <a:ext uri="{FF2B5EF4-FFF2-40B4-BE49-F238E27FC236}">
                <a16:creationId xmlns:a16="http://schemas.microsoft.com/office/drawing/2014/main" id="{80949761-4E7B-4BF0-ACAC-4A60CF73E685}"/>
              </a:ext>
            </a:extLst>
          </p:cNvPr>
          <p:cNvSpPr/>
          <p:nvPr/>
        </p:nvSpPr>
        <p:spPr>
          <a:xfrm rot="16200000">
            <a:off x="5679741" y="-3525583"/>
            <a:ext cx="648071" cy="11305258"/>
          </a:xfrm>
          <a:prstGeom prst="round2DiagRect">
            <a:avLst/>
          </a:prstGeom>
          <a:solidFill>
            <a:srgbClr val="0D2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ext Placeholder 3"/>
          <p:cNvSpPr txBox="1">
            <a:spLocks/>
          </p:cNvSpPr>
          <p:nvPr/>
        </p:nvSpPr>
        <p:spPr>
          <a:xfrm>
            <a:off x="397433" y="1054579"/>
            <a:ext cx="11258973" cy="1078277"/>
          </a:xfrm>
          <a:prstGeom prst="rect">
            <a:avLst/>
          </a:prstGeom>
        </p:spPr>
        <p:txBody>
          <a:bodyPr anchor="ctr">
            <a:noAutofit/>
          </a:bodyPr>
          <a:lstStyle>
            <a:lvl1pPr marL="0" indent="0" algn="l" defTabSz="457200" rtl="0" eaLnBrk="1" latinLnBrk="0" hangingPunct="1">
              <a:spcBef>
                <a:spcPct val="20000"/>
              </a:spcBef>
              <a:buFontTx/>
              <a:buNone/>
              <a:defRPr sz="1800" b="0" i="0" kern="1200" baseline="0">
                <a:solidFill>
                  <a:schemeClr val="bg1"/>
                </a:solidFill>
                <a:latin typeface="Felt Tip Roman"/>
                <a:ea typeface="+mn-ea"/>
                <a:cs typeface="+mn-cs"/>
              </a:defRPr>
            </a:lvl1pPr>
            <a:lvl2pPr marL="457200" indent="0" algn="l" defTabSz="457200" rtl="0" eaLnBrk="1" latinLnBrk="0" hangingPunct="1">
              <a:spcBef>
                <a:spcPct val="20000"/>
              </a:spcBef>
              <a:buFontTx/>
              <a:buNone/>
              <a:defRPr sz="1400" kern="1200">
                <a:solidFill>
                  <a:schemeClr val="tx1"/>
                </a:solidFill>
                <a:latin typeface=""/>
                <a:ea typeface="+mn-ea"/>
                <a:cs typeface="+mn-cs"/>
              </a:defRPr>
            </a:lvl2pPr>
            <a:lvl3pPr marL="914400" indent="0" algn="l" defTabSz="457200" rtl="0" eaLnBrk="1" latinLnBrk="0" hangingPunct="1">
              <a:spcBef>
                <a:spcPct val="20000"/>
              </a:spcBef>
              <a:buFontTx/>
              <a:buNone/>
              <a:defRPr sz="1400" kern="1200">
                <a:solidFill>
                  <a:schemeClr val="tx1"/>
                </a:solidFill>
                <a:latin typeface=""/>
                <a:ea typeface="+mn-ea"/>
                <a:cs typeface="+mn-cs"/>
              </a:defRPr>
            </a:lvl3pPr>
            <a:lvl4pPr marL="1371600" indent="0" algn="l" defTabSz="457200" rtl="0" eaLnBrk="1" latinLnBrk="0" hangingPunct="1">
              <a:spcBef>
                <a:spcPct val="20000"/>
              </a:spcBef>
              <a:buFontTx/>
              <a:buNone/>
              <a:defRPr sz="1400" kern="1200">
                <a:solidFill>
                  <a:schemeClr val="tx1"/>
                </a:solidFill>
                <a:latin typeface=""/>
                <a:ea typeface="+mn-ea"/>
                <a:cs typeface="+mn-cs"/>
              </a:defRPr>
            </a:lvl4pPr>
            <a:lvl5pPr marL="1828800" indent="0" algn="l" defTabSz="457200" rtl="0" eaLnBrk="1" latinLnBrk="0" hangingPunct="1">
              <a:spcBef>
                <a:spcPct val="20000"/>
              </a:spcBef>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b="1" dirty="0">
                <a:solidFill>
                  <a:srgbClr val="002060"/>
                </a:solidFill>
                <a:latin typeface="Garamond" panose="02020404030301010803" pitchFamily="18" charset="0"/>
              </a:rPr>
              <a:t>When do we show love to God and Care for Our Common Home? </a:t>
            </a:r>
          </a:p>
          <a:p>
            <a:endParaRPr lang="en-US" sz="2800" b="1" dirty="0">
              <a:solidFill>
                <a:srgbClr val="002060"/>
              </a:solidFill>
              <a:latin typeface="Garamond" panose="02020404030301010803" pitchFamily="18" charset="0"/>
            </a:endParaRPr>
          </a:p>
        </p:txBody>
      </p:sp>
      <p:sp>
        <p:nvSpPr>
          <p:cNvPr id="11" name="Text Placeholder 3"/>
          <p:cNvSpPr txBox="1">
            <a:spLocks/>
          </p:cNvSpPr>
          <p:nvPr/>
        </p:nvSpPr>
        <p:spPr>
          <a:xfrm>
            <a:off x="364226" y="1808821"/>
            <a:ext cx="11292179" cy="642262"/>
          </a:xfrm>
          <a:prstGeom prst="rect">
            <a:avLst/>
          </a:prstGeom>
        </p:spPr>
        <p:txBody>
          <a:bodyPr anchor="ctr">
            <a:noAutofit/>
          </a:bodyPr>
          <a:lstStyle>
            <a:lvl1pPr marL="0" indent="0" algn="l" defTabSz="457200" rtl="0" eaLnBrk="1" latinLnBrk="0" hangingPunct="1">
              <a:spcBef>
                <a:spcPct val="20000"/>
              </a:spcBef>
              <a:buFontTx/>
              <a:buNone/>
              <a:defRPr sz="1800" b="0" i="0" kern="1200" baseline="0">
                <a:solidFill>
                  <a:schemeClr val="bg1"/>
                </a:solidFill>
                <a:latin typeface="Felt Tip Roman"/>
                <a:ea typeface="+mn-ea"/>
                <a:cs typeface="+mn-cs"/>
              </a:defRPr>
            </a:lvl1pPr>
            <a:lvl2pPr marL="457200" indent="0" algn="l" defTabSz="457200" rtl="0" eaLnBrk="1" latinLnBrk="0" hangingPunct="1">
              <a:spcBef>
                <a:spcPct val="20000"/>
              </a:spcBef>
              <a:buFontTx/>
              <a:buNone/>
              <a:defRPr sz="1400" kern="1200">
                <a:solidFill>
                  <a:schemeClr val="tx1"/>
                </a:solidFill>
                <a:latin typeface=""/>
                <a:ea typeface="+mn-ea"/>
                <a:cs typeface="+mn-cs"/>
              </a:defRPr>
            </a:lvl2pPr>
            <a:lvl3pPr marL="914400" indent="0" algn="l" defTabSz="457200" rtl="0" eaLnBrk="1" latinLnBrk="0" hangingPunct="1">
              <a:spcBef>
                <a:spcPct val="20000"/>
              </a:spcBef>
              <a:buFontTx/>
              <a:buNone/>
              <a:defRPr sz="1400" kern="1200">
                <a:solidFill>
                  <a:schemeClr val="tx1"/>
                </a:solidFill>
                <a:latin typeface=""/>
                <a:ea typeface="+mn-ea"/>
                <a:cs typeface="+mn-cs"/>
              </a:defRPr>
            </a:lvl3pPr>
            <a:lvl4pPr marL="1371600" indent="0" algn="l" defTabSz="457200" rtl="0" eaLnBrk="1" latinLnBrk="0" hangingPunct="1">
              <a:spcBef>
                <a:spcPct val="20000"/>
              </a:spcBef>
              <a:buFontTx/>
              <a:buNone/>
              <a:defRPr sz="1400" kern="1200">
                <a:solidFill>
                  <a:schemeClr val="tx1"/>
                </a:solidFill>
                <a:latin typeface=""/>
                <a:ea typeface="+mn-ea"/>
                <a:cs typeface="+mn-cs"/>
              </a:defRPr>
            </a:lvl4pPr>
            <a:lvl5pPr marL="1828800" indent="0" algn="l" defTabSz="457200" rtl="0" eaLnBrk="1" latinLnBrk="0" hangingPunct="1">
              <a:spcBef>
                <a:spcPct val="20000"/>
              </a:spcBef>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b="1" dirty="0">
                <a:solidFill>
                  <a:srgbClr val="FFFFFF"/>
                </a:solidFill>
                <a:latin typeface="Garamond" panose="02020404030301010803" pitchFamily="18" charset="0"/>
              </a:rPr>
              <a:t>Where do we meet God in our daily lives?</a:t>
            </a:r>
          </a:p>
        </p:txBody>
      </p:sp>
    </p:spTree>
    <p:extLst>
      <p:ext uri="{BB962C8B-B14F-4D97-AF65-F5344CB8AC3E}">
        <p14:creationId xmlns:p14="http://schemas.microsoft.com/office/powerpoint/2010/main" val="3458594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Close up image of coastal grass, with ocean in the background.">
            <a:extLst>
              <a:ext uri="{FF2B5EF4-FFF2-40B4-BE49-F238E27FC236}">
                <a16:creationId xmlns:a16="http://schemas.microsoft.com/office/drawing/2014/main" id="{C5EAC77F-20DC-47EA-AC47-22C88C4F93C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E7FCB17B-D4B4-4D91-AEE5-4C3C68503C50}"/>
              </a:ext>
            </a:extLst>
          </p:cNvPr>
          <p:cNvSpPr>
            <a:spLocks noGrp="1"/>
          </p:cNvSpPr>
          <p:nvPr>
            <p:ph type="title"/>
          </p:nvPr>
        </p:nvSpPr>
        <p:spPr/>
        <p:txBody>
          <a:bodyPr/>
          <a:lstStyle/>
          <a:p>
            <a:r>
              <a:rPr lang="en-AU" sz="3200" dirty="0">
                <a:solidFill>
                  <a:schemeClr val="tx1"/>
                </a:solidFill>
              </a:rPr>
              <a:t>A PRAYER FOR OUR EARTH</a:t>
            </a:r>
            <a:br>
              <a:rPr lang="en-AU" sz="2400" dirty="0">
                <a:solidFill>
                  <a:schemeClr val="tx1"/>
                </a:solidFill>
              </a:rPr>
            </a:br>
            <a:r>
              <a:rPr lang="en-AU" sz="2000" dirty="0">
                <a:solidFill>
                  <a:schemeClr val="tx1"/>
                </a:solidFill>
                <a:latin typeface="+mj-lt"/>
              </a:rPr>
              <a:t>Encyclical – </a:t>
            </a:r>
            <a:r>
              <a:rPr lang="en-AU" sz="2000" i="1" dirty="0" err="1">
                <a:solidFill>
                  <a:schemeClr val="tx1"/>
                </a:solidFill>
                <a:latin typeface="+mj-lt"/>
              </a:rPr>
              <a:t>Laudato</a:t>
            </a:r>
            <a:r>
              <a:rPr lang="en-AU" sz="2000" i="1" dirty="0">
                <a:solidFill>
                  <a:schemeClr val="tx1"/>
                </a:solidFill>
                <a:latin typeface="+mj-lt"/>
              </a:rPr>
              <a:t> Si’: On Care for Our Common Home</a:t>
            </a:r>
            <a:r>
              <a:rPr lang="en-AU" sz="2000" dirty="0">
                <a:solidFill>
                  <a:schemeClr val="tx1"/>
                </a:solidFill>
                <a:latin typeface="+mj-lt"/>
              </a:rPr>
              <a:t>, Pope Francis</a:t>
            </a:r>
            <a:br>
              <a:rPr lang="en-AU" sz="2400" dirty="0">
                <a:solidFill>
                  <a:schemeClr val="tx1"/>
                </a:solidFill>
                <a:latin typeface="+mj-lt"/>
              </a:rPr>
            </a:br>
            <a:br>
              <a:rPr lang="en-AU" sz="2400" dirty="0">
                <a:solidFill>
                  <a:schemeClr val="tx1"/>
                </a:solidFill>
              </a:rPr>
            </a:br>
            <a:endParaRPr lang="en-AU" sz="2400" dirty="0">
              <a:solidFill>
                <a:schemeClr val="tx1"/>
              </a:solidFill>
            </a:endParaRPr>
          </a:p>
        </p:txBody>
      </p:sp>
      <p:sp>
        <p:nvSpPr>
          <p:cNvPr id="4" name="Text Placeholder 3"/>
          <p:cNvSpPr>
            <a:spLocks noGrp="1"/>
          </p:cNvSpPr>
          <p:nvPr>
            <p:ph type="body" sz="quarter" idx="11"/>
          </p:nvPr>
        </p:nvSpPr>
        <p:spPr>
          <a:prstGeom prst="rect">
            <a:avLst/>
          </a:prstGeom>
        </p:spPr>
        <p:txBody>
          <a:bodyPr/>
          <a:lstStyle/>
          <a:p>
            <a:r>
              <a:rPr lang="en-AU" sz="900" b="0" i="0" dirty="0">
                <a:solidFill>
                  <a:schemeClr val="bg1"/>
                </a:solidFill>
                <a:effectLst/>
                <a:latin typeface="-apple-system"/>
              </a:rPr>
              <a:t>Photo: </a:t>
            </a:r>
            <a:r>
              <a:rPr lang="en-AU" sz="900" b="1" i="0" u="none" strike="noStrike" dirty="0">
                <a:solidFill>
                  <a:schemeClr val="bg1"/>
                </a:solidFill>
                <a:effectLst/>
                <a:latin typeface="-apple-system"/>
                <a:hlinkClick r:id="rId4">
                  <a:extLst>
                    <a:ext uri="{A12FA001-AC4F-418D-AE19-62706E023703}">
                      <ahyp:hlinkClr xmlns:ahyp="http://schemas.microsoft.com/office/drawing/2018/hyperlinkcolor" val="tx"/>
                    </a:ext>
                  </a:extLst>
                </a:hlinkClick>
              </a:rPr>
              <a:t>Nathan Cowley</a:t>
            </a:r>
            <a:r>
              <a:rPr lang="en-AU" sz="900" b="0" i="0" dirty="0">
                <a:solidFill>
                  <a:schemeClr val="bg1"/>
                </a:solidFill>
                <a:effectLst/>
                <a:latin typeface="-apple-system"/>
              </a:rPr>
              <a:t> from </a:t>
            </a:r>
            <a:r>
              <a:rPr lang="en-AU" sz="900" b="1" i="0" u="none" strike="noStrike" dirty="0">
                <a:solidFill>
                  <a:schemeClr val="bg1"/>
                </a:solidFill>
                <a:effectLst/>
                <a:latin typeface="-apple-system"/>
                <a:hlinkClick r:id="rId5">
                  <a:extLst>
                    <a:ext uri="{A12FA001-AC4F-418D-AE19-62706E023703}">
                      <ahyp:hlinkClr xmlns:ahyp="http://schemas.microsoft.com/office/drawing/2018/hyperlinkcolor" val="tx"/>
                    </a:ext>
                  </a:extLst>
                </a:hlinkClick>
              </a:rPr>
              <a:t>Pexels</a:t>
            </a:r>
            <a:endParaRPr lang="en-AU" sz="900" dirty="0">
              <a:solidFill>
                <a:schemeClr val="bg1"/>
              </a:solidFill>
              <a:latin typeface="+mj-lt"/>
            </a:endParaRPr>
          </a:p>
        </p:txBody>
      </p:sp>
      <p:sp>
        <p:nvSpPr>
          <p:cNvPr id="13" name="Round Diagonal Corner Rectangle 1">
            <a:extLst>
              <a:ext uri="{FF2B5EF4-FFF2-40B4-BE49-F238E27FC236}">
                <a16:creationId xmlns:a16="http://schemas.microsoft.com/office/drawing/2014/main" id="{5C8C7C89-D93D-4911-B1B6-0934F128AD3C}"/>
              </a:ext>
            </a:extLst>
          </p:cNvPr>
          <p:cNvSpPr/>
          <p:nvPr/>
        </p:nvSpPr>
        <p:spPr>
          <a:xfrm rot="16200000">
            <a:off x="3679669" y="-1619489"/>
            <a:ext cx="4616647" cy="10969208"/>
          </a:xfrm>
          <a:prstGeom prst="round2Diag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All-powerful God, you are present in the whole universe and in the smallest of your creatures.&#10;You embrace with your tenderness all that exists.&#10;Pour out upon us the power of your love, that we may protect life and beauty.&#10;Fill us with peace, that we may live as brothers and sisters, harming no one.&#10;O God of the poor, help us to rescue the abandoned and forgotten of this earth, so precious in your eyes.&#10;Bring healing to our lives,  that we may protect the world and not prey on it, that we may sow beauty, not pollution and destruction. &#10;Touch the hearts of those who look only for gain at the expense of the poor and the earth. Teach us to discover the worth of each thing, to be filled with awe and contemplation, to recognize that we are profoundly united with every creature as we journey towards your infinite light. We thank you for being with us each day. &#10;Encourage us, we pray, in our struggle for justice, love and peace.">
            <a:extLst>
              <a:ext uri="{FF2B5EF4-FFF2-40B4-BE49-F238E27FC236}">
                <a16:creationId xmlns:a16="http://schemas.microsoft.com/office/drawing/2014/main" id="{539AA56F-6292-46C2-AF39-C5B2CC11C7FA}"/>
              </a:ext>
            </a:extLst>
          </p:cNvPr>
          <p:cNvPicPr>
            <a:picLocks noChangeAspect="1"/>
          </p:cNvPicPr>
          <p:nvPr/>
        </p:nvPicPr>
        <p:blipFill>
          <a:blip r:embed="rId6"/>
          <a:stretch>
            <a:fillRect/>
          </a:stretch>
        </p:blipFill>
        <p:spPr>
          <a:xfrm>
            <a:off x="663993" y="1601392"/>
            <a:ext cx="10864014" cy="4657748"/>
          </a:xfrm>
          <a:prstGeom prst="rect">
            <a:avLst/>
          </a:prstGeom>
        </p:spPr>
      </p:pic>
    </p:spTree>
    <p:extLst>
      <p:ext uri="{BB962C8B-B14F-4D97-AF65-F5344CB8AC3E}">
        <p14:creationId xmlns:p14="http://schemas.microsoft.com/office/powerpoint/2010/main" val="794739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14102A-1D83-4516-9867-C12D6D8D2C2F}"/>
              </a:ext>
            </a:extLst>
          </p:cNvPr>
          <p:cNvSpPr>
            <a:spLocks noGrp="1"/>
          </p:cNvSpPr>
          <p:nvPr>
            <p:ph type="body" sz="quarter" idx="11"/>
          </p:nvPr>
        </p:nvSpPr>
        <p:spPr/>
        <p:txBody>
          <a:bodyPr/>
          <a:lstStyle/>
          <a:p>
            <a:r>
              <a:rPr lang="en-US" dirty="0"/>
              <a:t>Thank you</a:t>
            </a:r>
            <a:endParaRPr lang="en-AU" dirty="0"/>
          </a:p>
        </p:txBody>
      </p:sp>
    </p:spTree>
    <p:extLst>
      <p:ext uri="{BB962C8B-B14F-4D97-AF65-F5344CB8AC3E}">
        <p14:creationId xmlns:p14="http://schemas.microsoft.com/office/powerpoint/2010/main" val="2494490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solidFill>
                  <a:schemeClr val="tx1"/>
                </a:solidFill>
              </a:rPr>
              <a:t>Cool burning</a:t>
            </a:r>
          </a:p>
        </p:txBody>
      </p:sp>
      <p:sp>
        <p:nvSpPr>
          <p:cNvPr id="3" name="Text Placeholder 2">
            <a:extLst>
              <a:ext uri="{FF2B5EF4-FFF2-40B4-BE49-F238E27FC236}">
                <a16:creationId xmlns:a16="http://schemas.microsoft.com/office/drawing/2014/main" id="{9DB0E62E-7E01-4850-9930-89E6F53238FA}"/>
              </a:ext>
            </a:extLst>
          </p:cNvPr>
          <p:cNvSpPr>
            <a:spLocks noGrp="1"/>
          </p:cNvSpPr>
          <p:nvPr>
            <p:ph type="body" sz="quarter" idx="4294967295"/>
          </p:nvPr>
        </p:nvSpPr>
        <p:spPr>
          <a:xfrm>
            <a:off x="408871" y="4579072"/>
            <a:ext cx="11164888" cy="1361080"/>
          </a:xfrm>
          <a:prstGeom prst="rect">
            <a:avLst/>
          </a:prstGeom>
        </p:spPr>
        <p:txBody>
          <a:bodyPr/>
          <a:lstStyle/>
          <a:p>
            <a:pPr marL="0" indent="0">
              <a:buNone/>
            </a:pPr>
            <a:r>
              <a:rPr lang="en-US" sz="3200" b="1" dirty="0">
                <a:solidFill>
                  <a:schemeClr val="tx1"/>
                </a:solidFill>
              </a:rPr>
              <a:t>THE ABORIGINAL CARBON FOUNDATION</a:t>
            </a:r>
            <a:endParaRPr lang="en-US" sz="3200" b="1" cap="none" dirty="0">
              <a:solidFill>
                <a:schemeClr val="tx1"/>
              </a:solidFill>
            </a:endParaRPr>
          </a:p>
          <a:p>
            <a:pPr marL="0" indent="0">
              <a:buNone/>
            </a:pPr>
            <a:r>
              <a:rPr lang="en-US" sz="2000" cap="none" dirty="0"/>
              <a:t>A Resource for Primary Schools</a:t>
            </a:r>
          </a:p>
          <a:p>
            <a:pPr marL="0" indent="0">
              <a:buNone/>
            </a:pPr>
            <a:endParaRPr lang="en-AU" sz="1800" dirty="0"/>
          </a:p>
        </p:txBody>
      </p:sp>
      <p:sp>
        <p:nvSpPr>
          <p:cNvPr id="9" name="Title 1"/>
          <p:cNvSpPr txBox="1">
            <a:spLocks/>
          </p:cNvSpPr>
          <p:nvPr/>
        </p:nvSpPr>
        <p:spPr>
          <a:xfrm>
            <a:off x="2215952" y="4797152"/>
            <a:ext cx="7848600" cy="114300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400" b="1" i="0" kern="1200" cap="all" normalizeH="0" baseline="0">
                <a:solidFill>
                  <a:schemeClr val="bg1"/>
                </a:solidFill>
                <a:latin typeface="Arial"/>
                <a:ea typeface="+mj-ea"/>
                <a:cs typeface="Arial"/>
              </a:defRPr>
            </a:lvl1pPr>
          </a:lstStyle>
          <a:p>
            <a:endParaRPr lang="en-US" sz="2800" cap="none" dirty="0"/>
          </a:p>
        </p:txBody>
      </p:sp>
      <p:pic>
        <p:nvPicPr>
          <p:cNvPr id="11" name="Picture Placeholder 2" descr="Aboriginal Carbon Foundation_3_Richard Wainwright.jpg" title="A close up of hand putting a match to dry grass, white smoke is rising."/>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6740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Creation is not a property, which we can rule over at will; or, even less, is the property of only a few: Creation is a gift, it is a wonderful gift that God has given us, so that we care for it and we use it for the benefit of all, always with great respect and gratitude.&quot; &#10;Pope Francis, May 21 2014">
            <a:extLst>
              <a:ext uri="{FF2B5EF4-FFF2-40B4-BE49-F238E27FC236}">
                <a16:creationId xmlns:a16="http://schemas.microsoft.com/office/drawing/2014/main" id="{ADFEE7DB-80C2-4001-8E98-DA5F684C876B}"/>
              </a:ext>
            </a:extLst>
          </p:cNvPr>
          <p:cNvPicPr>
            <a:picLocks noChangeAspect="1"/>
          </p:cNvPicPr>
          <p:nvPr/>
        </p:nvPicPr>
        <p:blipFill>
          <a:blip r:embed="rId3"/>
          <a:stretch>
            <a:fillRect/>
          </a:stretch>
        </p:blipFill>
        <p:spPr>
          <a:xfrm>
            <a:off x="920047" y="1075740"/>
            <a:ext cx="10351905" cy="4706520"/>
          </a:xfrm>
          <a:prstGeom prst="rect">
            <a:avLst/>
          </a:prstGeom>
        </p:spPr>
      </p:pic>
    </p:spTree>
    <p:extLst>
      <p:ext uri="{BB962C8B-B14F-4D97-AF65-F5344CB8AC3E}">
        <p14:creationId xmlns:p14="http://schemas.microsoft.com/office/powerpoint/2010/main" val="134495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2132" y="1234352"/>
            <a:ext cx="6617964" cy="4714928"/>
          </a:xfrm>
        </p:spPr>
        <p:txBody>
          <a:bodyPr lIns="91440" tIns="45720" rIns="91440" bIns="45720" anchor="t"/>
          <a:lstStyle/>
          <a:p>
            <a:pPr>
              <a:lnSpc>
                <a:spcPct val="110000"/>
              </a:lnSpc>
              <a:spcBef>
                <a:spcPts val="0"/>
              </a:spcBef>
              <a:spcAft>
                <a:spcPts val="1200"/>
              </a:spcAft>
            </a:pPr>
            <a:r>
              <a:rPr lang="en-US" sz="2400" dirty="0">
                <a:solidFill>
                  <a:schemeClr val="tx1"/>
                </a:solidFill>
              </a:rPr>
              <a:t>Scientists have observed that, overall, Earth is warming. </a:t>
            </a:r>
          </a:p>
          <a:p>
            <a:pPr>
              <a:lnSpc>
                <a:spcPct val="110000"/>
              </a:lnSpc>
              <a:spcBef>
                <a:spcPts val="0"/>
              </a:spcBef>
              <a:spcAft>
                <a:spcPts val="1200"/>
              </a:spcAft>
            </a:pPr>
            <a:r>
              <a:rPr lang="en-US" sz="2400" b="1" dirty="0">
                <a:solidFill>
                  <a:schemeClr val="tx1"/>
                </a:solidFill>
              </a:rPr>
              <a:t>Why? </a:t>
            </a:r>
            <a:r>
              <a:rPr lang="en-US" sz="2400" dirty="0">
                <a:solidFill>
                  <a:schemeClr val="tx1"/>
                </a:solidFill>
              </a:rPr>
              <a:t>Some of the gases in Earth’s atmosphere trap heat from the Sun, acting like a greenhouse. </a:t>
            </a:r>
          </a:p>
          <a:p>
            <a:pPr>
              <a:lnSpc>
                <a:spcPct val="110000"/>
              </a:lnSpc>
              <a:spcBef>
                <a:spcPts val="0"/>
              </a:spcBef>
              <a:spcAft>
                <a:spcPts val="1200"/>
              </a:spcAft>
            </a:pPr>
            <a:r>
              <a:rPr lang="en-US" sz="2400" dirty="0">
                <a:solidFill>
                  <a:schemeClr val="tx1"/>
                </a:solidFill>
              </a:rPr>
              <a:t>These greenhouse gases keep Earth warm enough to live on. But human activities, such as burning fossil fuels, create extra gases. </a:t>
            </a:r>
          </a:p>
          <a:p>
            <a:pPr>
              <a:lnSpc>
                <a:spcPct val="110000"/>
              </a:lnSpc>
              <a:spcBef>
                <a:spcPts val="0"/>
              </a:spcBef>
              <a:spcAft>
                <a:spcPts val="1200"/>
              </a:spcAft>
            </a:pPr>
            <a:r>
              <a:rPr lang="en-US" sz="2400" dirty="0">
                <a:solidFill>
                  <a:schemeClr val="tx1"/>
                </a:solidFill>
              </a:rPr>
              <a:t>Plants and trees can absorb some of the extra  gases but a lot stays in the atmosphere, warming up the planet.  </a:t>
            </a:r>
            <a:endParaRPr lang="en-AU" sz="1400" dirty="0">
              <a:solidFill>
                <a:schemeClr val="tx1"/>
              </a:solidFill>
            </a:endParaRPr>
          </a:p>
          <a:p>
            <a:pPr>
              <a:lnSpc>
                <a:spcPct val="110000"/>
              </a:lnSpc>
              <a:spcBef>
                <a:spcPts val="0"/>
              </a:spcBef>
              <a:spcAft>
                <a:spcPts val="1200"/>
              </a:spcAft>
            </a:pPr>
            <a:endParaRPr lang="en-AU" sz="1400" dirty="0">
              <a:solidFill>
                <a:schemeClr val="tx1"/>
              </a:solidFill>
            </a:endParaRPr>
          </a:p>
        </p:txBody>
      </p:sp>
      <p:sp>
        <p:nvSpPr>
          <p:cNvPr id="3" name="Title 2"/>
          <p:cNvSpPr>
            <a:spLocks noGrp="1"/>
          </p:cNvSpPr>
          <p:nvPr>
            <p:ph type="title"/>
          </p:nvPr>
        </p:nvSpPr>
        <p:spPr/>
        <p:txBody>
          <a:bodyPr/>
          <a:lstStyle/>
          <a:p>
            <a:r>
              <a:rPr lang="en-US" dirty="0"/>
              <a:t>Climate change</a:t>
            </a:r>
            <a:endParaRPr lang="en-AU" dirty="0"/>
          </a:p>
        </p:txBody>
      </p:sp>
      <p:pic>
        <p:nvPicPr>
          <p:cNvPr id="6" name="Picture Placeholder 5" descr="pexels-pixabay-60013.jpg" title="Brown Bare Tree on Brown Surface during Daytime"/>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quarter" idx="12"/>
          </p:nvPr>
        </p:nvSpPr>
        <p:spPr/>
        <p:txBody>
          <a:bodyPr/>
          <a:lstStyle/>
          <a:p>
            <a:r>
              <a:rPr lang="en-US" dirty="0"/>
              <a:t>Photo: </a:t>
            </a:r>
            <a:r>
              <a:rPr lang="en-US" dirty="0">
                <a:hlinkClick r:id="rId4"/>
              </a:rPr>
              <a:t>Pixabay</a:t>
            </a:r>
            <a:endParaRPr lang="en-US" dirty="0"/>
          </a:p>
        </p:txBody>
      </p:sp>
    </p:spTree>
    <p:extLst>
      <p:ext uri="{BB962C8B-B14F-4D97-AF65-F5344CB8AC3E}">
        <p14:creationId xmlns:p14="http://schemas.microsoft.com/office/powerpoint/2010/main" val="75157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133" y="1234352"/>
            <a:ext cx="6473948" cy="4714928"/>
          </a:xfrm>
        </p:spPr>
        <p:txBody>
          <a:bodyPr lIns="91440" tIns="45720" rIns="91440" bIns="45720" anchor="t"/>
          <a:lstStyle/>
          <a:p>
            <a:pPr>
              <a:lnSpc>
                <a:spcPct val="110000"/>
              </a:lnSpc>
              <a:spcBef>
                <a:spcPts val="0"/>
              </a:spcBef>
              <a:spcAft>
                <a:spcPts val="1200"/>
              </a:spcAft>
            </a:pPr>
            <a:r>
              <a:rPr lang="en-AU" sz="2400" dirty="0">
                <a:solidFill>
                  <a:schemeClr val="tx1"/>
                </a:solidFill>
              </a:rPr>
              <a:t>Climate change is making Australia hotter, with more very hot days and with longer and more frequent heatwaves. </a:t>
            </a:r>
            <a:endParaRPr lang="en-US" dirty="0">
              <a:solidFill>
                <a:schemeClr val="tx1"/>
              </a:solidFill>
            </a:endParaRPr>
          </a:p>
          <a:p>
            <a:pPr>
              <a:lnSpc>
                <a:spcPct val="110000"/>
              </a:lnSpc>
              <a:spcBef>
                <a:spcPts val="0"/>
              </a:spcBef>
              <a:spcAft>
                <a:spcPts val="600"/>
              </a:spcAft>
            </a:pPr>
            <a:r>
              <a:rPr lang="en-AU" sz="2400" dirty="0">
                <a:solidFill>
                  <a:schemeClr val="tx1"/>
                </a:solidFill>
              </a:rPr>
              <a:t>This is impacting the land by an increase in:</a:t>
            </a:r>
          </a:p>
          <a:p>
            <a:pPr marL="342900" indent="-342900">
              <a:lnSpc>
                <a:spcPct val="110000"/>
              </a:lnSpc>
              <a:spcBef>
                <a:spcPts val="0"/>
              </a:spcBef>
              <a:spcAft>
                <a:spcPts val="600"/>
              </a:spcAft>
              <a:buFont typeface="Arial" panose="020B0604020202020204" pitchFamily="34" charset="0"/>
              <a:buChar char="•"/>
            </a:pPr>
            <a:r>
              <a:rPr lang="en-AU" sz="2400" dirty="0">
                <a:solidFill>
                  <a:schemeClr val="tx1"/>
                </a:solidFill>
              </a:rPr>
              <a:t>extreme fire weather</a:t>
            </a:r>
          </a:p>
          <a:p>
            <a:pPr marL="342900" indent="-342900">
              <a:lnSpc>
                <a:spcPct val="110000"/>
              </a:lnSpc>
              <a:spcBef>
                <a:spcPts val="0"/>
              </a:spcBef>
              <a:spcAft>
                <a:spcPts val="600"/>
              </a:spcAft>
              <a:buFont typeface="Arial" panose="020B0604020202020204" pitchFamily="34" charset="0"/>
              <a:buChar char="•"/>
            </a:pPr>
            <a:r>
              <a:rPr lang="en-AU" sz="2400" dirty="0">
                <a:solidFill>
                  <a:schemeClr val="tx1"/>
                </a:solidFill>
              </a:rPr>
              <a:t>length of bushfire seasons</a:t>
            </a:r>
          </a:p>
          <a:p>
            <a:pPr marL="342900" indent="-342900">
              <a:lnSpc>
                <a:spcPct val="110000"/>
              </a:lnSpc>
              <a:spcBef>
                <a:spcPts val="0"/>
              </a:spcBef>
              <a:spcAft>
                <a:spcPts val="600"/>
              </a:spcAft>
              <a:buFont typeface="Arial" panose="020B0604020202020204" pitchFamily="34" charset="0"/>
              <a:buChar char="•"/>
            </a:pPr>
            <a:r>
              <a:rPr lang="en-AU" sz="2400" dirty="0">
                <a:solidFill>
                  <a:schemeClr val="tx1"/>
                </a:solidFill>
              </a:rPr>
              <a:t>duration, frequency and intensity of heatwaves. </a:t>
            </a:r>
          </a:p>
          <a:p>
            <a:pPr>
              <a:lnSpc>
                <a:spcPct val="110000"/>
              </a:lnSpc>
              <a:spcBef>
                <a:spcPts val="0"/>
              </a:spcBef>
              <a:spcAft>
                <a:spcPts val="1200"/>
              </a:spcAft>
            </a:pPr>
            <a:endParaRPr lang="en-AU" sz="2400" dirty="0">
              <a:solidFill>
                <a:schemeClr val="tx1"/>
              </a:solidFill>
            </a:endParaRPr>
          </a:p>
          <a:p>
            <a:pPr marL="285750">
              <a:lnSpc>
                <a:spcPct val="110000"/>
              </a:lnSpc>
              <a:spcBef>
                <a:spcPts val="0"/>
              </a:spcBef>
              <a:spcAft>
                <a:spcPts val="1200"/>
              </a:spcAft>
              <a:buFont typeface="Arial" panose="020B0604020202020204" pitchFamily="34" charset="0"/>
              <a:buChar char="•"/>
            </a:pPr>
            <a:endParaRPr lang="en-AU" sz="2400" dirty="0">
              <a:solidFill>
                <a:schemeClr val="tx1"/>
              </a:solidFill>
            </a:endParaRPr>
          </a:p>
          <a:p>
            <a:pPr>
              <a:lnSpc>
                <a:spcPct val="110000"/>
              </a:lnSpc>
              <a:spcBef>
                <a:spcPts val="0"/>
              </a:spcBef>
              <a:spcAft>
                <a:spcPts val="1200"/>
              </a:spcAft>
            </a:pPr>
            <a:endParaRPr lang="en-US" sz="2400" dirty="0">
              <a:solidFill>
                <a:schemeClr val="tx1"/>
              </a:solidFill>
            </a:endParaRPr>
          </a:p>
        </p:txBody>
      </p:sp>
      <p:sp>
        <p:nvSpPr>
          <p:cNvPr id="2" name="Title 1"/>
          <p:cNvSpPr>
            <a:spLocks noGrp="1"/>
          </p:cNvSpPr>
          <p:nvPr>
            <p:ph type="title"/>
          </p:nvPr>
        </p:nvSpPr>
        <p:spPr/>
        <p:txBody>
          <a:bodyPr/>
          <a:lstStyle/>
          <a:p>
            <a:r>
              <a:rPr lang="en-US" dirty="0">
                <a:solidFill>
                  <a:schemeClr val="accent1"/>
                </a:solidFill>
              </a:rPr>
              <a:t>climate change in AUSTRALIA</a:t>
            </a:r>
          </a:p>
        </p:txBody>
      </p:sp>
      <p:pic>
        <p:nvPicPr>
          <p:cNvPr id="6" name="Picture Placeholder 5" descr="Carbon_Fund_NG0_Photographer_Australia-11-900x600.jpg" title="A goanna moves to a safe area from land that has just been set alight by rangers as part of the Oriners and Sefton Savanna Burning Project in Cape York, Queensland. The cool season savanna burning helps protect wildlife from late season wildfires. Credit: Richard Wainwright/Caritas Australia "/>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p:pic>
      <p:sp>
        <p:nvSpPr>
          <p:cNvPr id="4" name="Text Placeholder 3"/>
          <p:cNvSpPr>
            <a:spLocks noGrp="1"/>
          </p:cNvSpPr>
          <p:nvPr>
            <p:ph type="body" sz="quarter" idx="12"/>
          </p:nvPr>
        </p:nvSpPr>
        <p:spPr>
          <a:xfrm>
            <a:off x="7175501" y="5589240"/>
            <a:ext cx="4537075" cy="280987"/>
          </a:xfrm>
        </p:spPr>
        <p:txBody>
          <a:bodyPr/>
          <a:lstStyle/>
          <a:p>
            <a:r>
              <a:rPr lang="en-AU" dirty="0"/>
              <a:t>A goanna moves to a safe area from land that has just been set alight by rangers as part of the </a:t>
            </a:r>
            <a:r>
              <a:rPr lang="en-AU" dirty="0" err="1"/>
              <a:t>Oriners</a:t>
            </a:r>
            <a:r>
              <a:rPr lang="en-AU" dirty="0"/>
              <a:t> and Sefton Savanna Burning Project in Cape York, Queensland. The cool season savanna burning helps protect wildlife from late season wildfires. </a:t>
            </a:r>
            <a:r>
              <a:rPr lang="en-US" dirty="0"/>
              <a:t>Photo:</a:t>
            </a:r>
            <a:r>
              <a:rPr lang="en-US" b="1" dirty="0"/>
              <a:t> </a:t>
            </a:r>
            <a:r>
              <a:rPr lang="en-AU" dirty="0"/>
              <a:t>Richard Wainwright/Caritas Australia</a:t>
            </a:r>
          </a:p>
          <a:p>
            <a:endParaRPr lang="en-US" dirty="0"/>
          </a:p>
        </p:txBody>
      </p:sp>
    </p:spTree>
    <p:extLst>
      <p:ext uri="{BB962C8B-B14F-4D97-AF65-F5344CB8AC3E}">
        <p14:creationId xmlns:p14="http://schemas.microsoft.com/office/powerpoint/2010/main" val="54815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 wish first to thank the Lord for the gift of our common home and for all those men and women of good will committed to protecting it.”&#10; Pope Francis, September 1 2018&#10;">
            <a:extLst>
              <a:ext uri="{FF2B5EF4-FFF2-40B4-BE49-F238E27FC236}">
                <a16:creationId xmlns:a16="http://schemas.microsoft.com/office/drawing/2014/main" id="{35E37743-D79B-4341-934C-5E76ADE60F02}"/>
              </a:ext>
            </a:extLst>
          </p:cNvPr>
          <p:cNvPicPr>
            <a:picLocks noChangeAspect="1"/>
          </p:cNvPicPr>
          <p:nvPr/>
        </p:nvPicPr>
        <p:blipFill>
          <a:blip r:embed="rId3"/>
          <a:stretch>
            <a:fillRect/>
          </a:stretch>
        </p:blipFill>
        <p:spPr>
          <a:xfrm>
            <a:off x="840792" y="1030016"/>
            <a:ext cx="10510415" cy="4797968"/>
          </a:xfrm>
          <a:prstGeom prst="rect">
            <a:avLst/>
          </a:prstGeom>
        </p:spPr>
      </p:pic>
    </p:spTree>
    <p:extLst>
      <p:ext uri="{BB962C8B-B14F-4D97-AF65-F5344CB8AC3E}">
        <p14:creationId xmlns:p14="http://schemas.microsoft.com/office/powerpoint/2010/main" val="2929266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lIns="91440" tIns="45720" rIns="91440" bIns="45720" anchor="t"/>
          <a:lstStyle/>
          <a:p>
            <a:pPr>
              <a:lnSpc>
                <a:spcPct val="110000"/>
              </a:lnSpc>
              <a:spcBef>
                <a:spcPts val="0"/>
              </a:spcBef>
              <a:spcAft>
                <a:spcPts val="1200"/>
              </a:spcAft>
            </a:pPr>
            <a:r>
              <a:rPr lang="en-AU" sz="2400" dirty="0">
                <a:solidFill>
                  <a:schemeClr val="tx1"/>
                </a:solidFill>
              </a:rPr>
              <a:t>Australian First Nations Peoples are deeply connected to their traditional lands. But some of these lands are located in the hottest areas of the country. Rising temperatures have increased the risk of devastating bushfires. </a:t>
            </a:r>
            <a:endParaRPr lang="en-US" dirty="0">
              <a:solidFill>
                <a:schemeClr val="tx1"/>
              </a:solidFill>
            </a:endParaRPr>
          </a:p>
          <a:p>
            <a:pPr>
              <a:lnSpc>
                <a:spcPct val="110000"/>
              </a:lnSpc>
              <a:spcBef>
                <a:spcPts val="0"/>
              </a:spcBef>
              <a:spcAft>
                <a:spcPts val="1200"/>
              </a:spcAft>
            </a:pPr>
            <a:r>
              <a:rPr lang="en-AU" sz="2400" dirty="0">
                <a:solidFill>
                  <a:schemeClr val="tx1"/>
                </a:solidFill>
              </a:rPr>
              <a:t>Wildfires are a real threat to the stability of the communities living on Country. Fires harm the land, affecting the livelihood, health and wellbeing of the traditional landowners and the future of their culture.</a:t>
            </a:r>
          </a:p>
          <a:p>
            <a:pPr>
              <a:lnSpc>
                <a:spcPct val="110000"/>
              </a:lnSpc>
              <a:spcBef>
                <a:spcPts val="0"/>
              </a:spcBef>
              <a:spcAft>
                <a:spcPts val="1200"/>
              </a:spcAft>
            </a:pPr>
            <a:endParaRPr lang="en-US" sz="2400" dirty="0">
              <a:solidFill>
                <a:schemeClr val="tx1"/>
              </a:solidFill>
            </a:endParaRPr>
          </a:p>
        </p:txBody>
      </p:sp>
      <p:sp>
        <p:nvSpPr>
          <p:cNvPr id="2" name="Title 1"/>
          <p:cNvSpPr>
            <a:spLocks noGrp="1"/>
          </p:cNvSpPr>
          <p:nvPr>
            <p:ph type="title"/>
          </p:nvPr>
        </p:nvSpPr>
        <p:spPr/>
        <p:txBody>
          <a:bodyPr/>
          <a:lstStyle/>
          <a:p>
            <a:r>
              <a:rPr lang="en-US" dirty="0">
                <a:solidFill>
                  <a:schemeClr val="accent1"/>
                </a:solidFill>
              </a:rPr>
              <a:t>Connected to the land</a:t>
            </a:r>
          </a:p>
        </p:txBody>
      </p:sp>
      <p:pic>
        <p:nvPicPr>
          <p:cNvPr id="6" name="Picture Placeholder 5" descr="Carbon_Fund_NG0_Photographer_Australia-8.jpg" title="A fire front is seen from an R44 helicopter over the Oriners and Sefton Savanna Burning Project site in Cape York, Queensland. Credit: Richard Wainwright/Caritas Australia  "/>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p:pic>
      <p:sp>
        <p:nvSpPr>
          <p:cNvPr id="4" name="Text Placeholder 3"/>
          <p:cNvSpPr>
            <a:spLocks noGrp="1"/>
          </p:cNvSpPr>
          <p:nvPr>
            <p:ph type="body" sz="quarter" idx="12"/>
          </p:nvPr>
        </p:nvSpPr>
        <p:spPr/>
        <p:txBody>
          <a:bodyPr/>
          <a:lstStyle/>
          <a:p>
            <a:r>
              <a:rPr lang="en-AU" dirty="0"/>
              <a:t>A fire front is seen from an R44 helicopter over the </a:t>
            </a:r>
            <a:r>
              <a:rPr lang="en-AU" dirty="0" err="1"/>
              <a:t>Oriners</a:t>
            </a:r>
            <a:r>
              <a:rPr lang="en-AU" dirty="0"/>
              <a:t> and Sefton Savanna Burning Project site in Cape York, Queensland. </a:t>
            </a:r>
            <a:r>
              <a:rPr lang="en-US" dirty="0"/>
              <a:t>Photo:</a:t>
            </a:r>
            <a:r>
              <a:rPr lang="en-US" b="1" dirty="0"/>
              <a:t> </a:t>
            </a:r>
            <a:r>
              <a:rPr lang="en-AU" dirty="0"/>
              <a:t>Richard Wainwright/Caritas Australia</a:t>
            </a:r>
          </a:p>
          <a:p>
            <a:endParaRPr lang="en-US" dirty="0"/>
          </a:p>
        </p:txBody>
      </p:sp>
    </p:spTree>
    <p:extLst>
      <p:ext uri="{BB962C8B-B14F-4D97-AF65-F5344CB8AC3E}">
        <p14:creationId xmlns:p14="http://schemas.microsoft.com/office/powerpoint/2010/main" val="3185276629"/>
      </p:ext>
    </p:extLst>
  </p:cSld>
  <p:clrMapOvr>
    <a:masterClrMapping/>
  </p:clrMapOvr>
</p:sld>
</file>

<file path=ppt/theme/theme1.xml><?xml version="1.0" encoding="utf-8"?>
<a:theme xmlns:a="http://schemas.openxmlformats.org/drawingml/2006/main" name="Education PPT Template">
  <a:themeElements>
    <a:clrScheme name="Custom 33">
      <a:dk1>
        <a:srgbClr val="000000"/>
      </a:dk1>
      <a:lt1>
        <a:sysClr val="window" lastClr="FFFFFF"/>
      </a:lt1>
      <a:dk2>
        <a:srgbClr val="05243F"/>
      </a:dk2>
      <a:lt2>
        <a:srgbClr val="63B1A4"/>
      </a:lt2>
      <a:accent1>
        <a:srgbClr val="762000"/>
      </a:accent1>
      <a:accent2>
        <a:srgbClr val="05243F"/>
      </a:accent2>
      <a:accent3>
        <a:srgbClr val="004851"/>
      </a:accent3>
      <a:accent4>
        <a:srgbClr val="E5DBCB"/>
      </a:accent4>
      <a:accent5>
        <a:srgbClr val="DF918A"/>
      </a:accent5>
      <a:accent6>
        <a:srgbClr val="D86075"/>
      </a:accent6>
      <a:hlink>
        <a:srgbClr val="48A1FA"/>
      </a:hlink>
      <a:folHlink>
        <a:srgbClr val="034A9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426e0c-4a75-4487-8a8c-05f70a1c3a62">
      <Terms xmlns="http://schemas.microsoft.com/office/infopath/2007/PartnerControls"/>
    </lcf76f155ced4ddcb4097134ff3c332f>
    <TaxCatchAll xmlns="a74f41e8-2c9a-4a9a-8a86-1b2eca9cb15f" xsi:nil="true"/>
    <TaxKeywordTaxHTField xmlns="a74f41e8-2c9a-4a9a-8a86-1b2eca9cb15f">
      <Terms xmlns="http://schemas.microsoft.com/office/infopath/2007/PartnerControls"/>
    </TaxKeywordTaxHTField>
    <Calendar_x0020_Year xmlns="a74f41e8-2c9a-4a9a-8a86-1b2eca9cb15f" xsi:nil="true"/>
    <Cross_x002d_Curriculum_x0020_Priorities xmlns="d0426e0c-4a75-4487-8a8c-05f70a1c3a62" xsi:nil="true"/>
    <bc52f877b74e4892aa9edc07f5db4423 xmlns="d0426e0c-4a75-4487-8a8c-05f70a1c3a62">
      <Terms xmlns="http://schemas.microsoft.com/office/infopath/2007/PartnerControls"/>
    </bc52f877b74e4892aa9edc07f5db4423>
    <Curriculum xmlns="d0426e0c-4a75-4487-8a8c-05f70a1c3a62">
      <Value>Civics and Citizenship</Value>
    </Curriculum>
    <_ResourceType xmlns="http://schemas.microsoft.com/sharepoint/v3/fields" xsi:nil="true"/>
    <Document_x0020_Status xmlns="a74f41e8-2c9a-4a9a-8a86-1b2eca9cb15f" xsi:nil="true"/>
    <General_x0020_Capabilities xmlns="d0426e0c-4a75-4487-8a8c-05f70a1c3a62" xsi:nil="true"/>
    <MediaLengthInSeconds xmlns="d0426e0c-4a75-4487-8a8c-05f70a1c3a62" xsi:nil="true"/>
    <ResourcesType xmlns="d0426e0c-4a75-4487-8a8c-05f70a1c3a62" xsi:nil="true"/>
    <ResourceAudience xmlns="d0426e0c-4a75-4487-8a8c-05f70a1c3a62" xsi:nil="true"/>
    <ResourceTopic xmlns="d0426e0c-4a75-4487-8a8c-05f70a1c3a62" xsi:nil="true"/>
    <Term xmlns="d0426e0c-4a75-4487-8a8c-05f70a1c3a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5B4263F7BA4B4FB1DEE6AB7F3265F0" ma:contentTypeVersion="36" ma:contentTypeDescription="Create a new document." ma:contentTypeScope="" ma:versionID="d1c64032a46a0f5d53feaacb2bb96642">
  <xsd:schema xmlns:xsd="http://www.w3.org/2001/XMLSchema" xmlns:xs="http://www.w3.org/2001/XMLSchema" xmlns:p="http://schemas.microsoft.com/office/2006/metadata/properties" xmlns:ns2="a74f41e8-2c9a-4a9a-8a86-1b2eca9cb15f" xmlns:ns3="http://schemas.microsoft.com/sharepoint/v3/fields" xmlns:ns4="d0426e0c-4a75-4487-8a8c-05f70a1c3a62" targetNamespace="http://schemas.microsoft.com/office/2006/metadata/properties" ma:root="true" ma:fieldsID="988998765d4a3d8b2e0ca6472a2cd3db" ns2:_="" ns3:_="" ns4:_="">
    <xsd:import namespace="a74f41e8-2c9a-4a9a-8a86-1b2eca9cb15f"/>
    <xsd:import namespace="http://schemas.microsoft.com/sharepoint/v3/fields"/>
    <xsd:import namespace="d0426e0c-4a75-4487-8a8c-05f70a1c3a62"/>
    <xsd:element name="properties">
      <xsd:complexType>
        <xsd:sequence>
          <xsd:element name="documentManagement">
            <xsd:complexType>
              <xsd:all>
                <xsd:element ref="ns2:Calendar_x0020_Year" minOccurs="0"/>
                <xsd:element ref="ns2:Document_x0020_Status" minOccurs="0"/>
                <xsd:element ref="ns3:_ResourceType" minOccurs="0"/>
                <xsd:element ref="ns4:bc52f877b74e4892aa9edc07f5db4423" minOccurs="0"/>
                <xsd:element ref="ns2:TaxCatchAll" minOccurs="0"/>
                <xsd:element ref="ns4:MediaServiceMetadata" minOccurs="0"/>
                <xsd:element ref="ns4:MediaServiceFastMetadata" minOccurs="0"/>
                <xsd:element ref="ns4:MediaServiceDateTaken" minOccurs="0"/>
                <xsd:element ref="ns4:MediaLengthInSeconds" minOccurs="0"/>
                <xsd:element ref="ns4:lcf76f155ced4ddcb4097134ff3c332f" minOccurs="0"/>
                <xsd:element ref="ns4:MediaServiceGenerationTime" minOccurs="0"/>
                <xsd:element ref="ns4:MediaServiceEventHashCode" minOccurs="0"/>
                <xsd:element ref="ns4:MediaServiceOCR" minOccurs="0"/>
                <xsd:element ref="ns2:TaxKeywordTaxHTField" minOccurs="0"/>
                <xsd:element ref="ns4:Cross_x002d_Curriculum_x0020_Priorities" minOccurs="0"/>
                <xsd:element ref="ns4:General_x0020_Capabilities" minOccurs="0"/>
                <xsd:element ref="ns2:SharedWithUsers" minOccurs="0"/>
                <xsd:element ref="ns2:SharedWithDetails" minOccurs="0"/>
                <xsd:element ref="ns4:ResourcesType" minOccurs="0"/>
                <xsd:element ref="ns4:ResourceAudience" minOccurs="0"/>
                <xsd:element ref="ns4:ResourceTopic" minOccurs="0"/>
                <xsd:element ref="ns4:Curriculum" minOccurs="0"/>
                <xsd:element ref="ns4:Ter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Calendar_x0020_Year" ma:index="8" nillable="true" ma:displayName="Calendar Year" ma:list="{efc841cf-c008-4849-acd6-eb31f33685a0}" ma:internalName="Calendar_x0020_Year" ma:showField="CalendarYear" ma:web="a74f41e8-2c9a-4a9a-8a86-1b2eca9cb15f">
      <xsd:simpleType>
        <xsd:restriction base="dms:Lookup"/>
      </xsd:simpleType>
    </xsd:element>
    <xsd:element name="Document_x0020_Status" ma:index="9" nillable="true" ma:displayName="Document Status" ma:list="{c6e27091-794f-4218-8873-7e1e6bc71942}" ma:internalName="Document_x0020_Status" ma:showField="Documentstatus" ma:web="a74f41e8-2c9a-4a9a-8a86-1b2eca9cb15f">
      <xsd:simpleType>
        <xsd:restriction base="dms:Lookup"/>
      </xsd:simpleType>
    </xsd:element>
    <xsd:element name="TaxCatchAll" ma:index="13"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element name="TaxKeywordTaxHTField" ma:index="24" nillable="true" ma:taxonomy="true" ma:internalName="TaxKeywordTaxHTField" ma:taxonomyFieldName="TaxKeyword" ma:displayName="Enterprise Keywords" ma:fieldId="{23f27201-bee3-471e-b2e7-b64fd8b7ca38}" ma:taxonomyMulti="true" ma:sspId="fba56b17-20de-4e09-aefb-c97c0efd6dbe" ma:termSetId="00000000-0000-0000-0000-000000000000" ma:anchorId="00000000-0000-0000-0000-000000000000" ma:open="true" ma:isKeyword="true">
      <xsd:complexType>
        <xsd:sequence>
          <xsd:element ref="pc:Terms" minOccurs="0" maxOccurs="1"/>
        </xsd:sequence>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sourceType" ma:index="10" nillable="true" ma:displayName="Resource Type" ma:description="A set of categories, functions, genres or aggregation levels" ma:internalName="_Resource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426e0c-4a75-4487-8a8c-05f70a1c3a62" elementFormDefault="qualified">
    <xsd:import namespace="http://schemas.microsoft.com/office/2006/documentManagement/types"/>
    <xsd:import namespace="http://schemas.microsoft.com/office/infopath/2007/PartnerControls"/>
    <xsd:element name="bc52f877b74e4892aa9edc07f5db4423" ma:index="12" nillable="true" ma:taxonomy="true" ma:internalName="bc52f877b74e4892aa9edc07f5db4423" ma:taxonomyFieldName="Topic" ma:displayName="Topic" ma:default="" ma:fieldId="{bc52f877-b74e-4892-aa9e-dc07f5db4423}" ma:sspId="fba56b17-20de-4e09-aefb-c97c0efd6dbe" ma:termSetId="43fe0924-5d85-4bf5-8df1-467cebe12fdd"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Cross_x002d_Curriculum_x0020_Priorities" ma:index="25" nillable="true" ma:displayName="Cross-Curriculum Priorities" ma:format="Dropdown" ma:internalName="Cross_x002d_Curriculum_x0020_Priorities">
      <xsd:complexType>
        <xsd:complexContent>
          <xsd:extension base="dms:MultiChoice">
            <xsd:sequence>
              <xsd:element name="Value" maxOccurs="unbounded" minOccurs="0" nillable="true">
                <xsd:simpleType>
                  <xsd:restriction base="dms:Choice">
                    <xsd:enumeration value="Aboriginal and Torres Strait Islander Histories and Cultures"/>
                    <xsd:enumeration value="Asia and Australia's Engagement with Asia"/>
                    <xsd:enumeration value="Sustainability"/>
                  </xsd:restriction>
                </xsd:simpleType>
              </xsd:element>
            </xsd:sequence>
          </xsd:extension>
        </xsd:complexContent>
      </xsd:complexType>
    </xsd:element>
    <xsd:element name="General_x0020_Capabilities" ma:index="26" nillable="true" ma:displayName="General Capabilities" ma:format="Dropdown" ma:internalName="General_x0020_Capabilities">
      <xsd:complexType>
        <xsd:complexContent>
          <xsd:extension base="dms:MultiChoice">
            <xsd:sequence>
              <xsd:element name="Value" maxOccurs="unbounded" minOccurs="0" nillable="true">
                <xsd:simpleType>
                  <xsd:restriction base="dms:Choice">
                    <xsd:enumeration value="Literacy"/>
                    <xsd:enumeration value="Numeracy"/>
                    <xsd:enumeration value="Information and Communication Technology (ICT) Capability"/>
                    <xsd:enumeration value="Critical and Creative Thinking"/>
                    <xsd:enumeration value="Personal and Social Capability"/>
                    <xsd:enumeration value="Ethical Understanding"/>
                    <xsd:enumeration value="Intercultural Understanding"/>
                  </xsd:restriction>
                </xsd:simpleType>
              </xsd:element>
            </xsd:sequence>
          </xsd:extension>
        </xsd:complexContent>
      </xsd:complexType>
    </xsd:element>
    <xsd:element name="ResourcesType" ma:index="29" nillable="true" ma:displayName="Resources Type" ma:format="Dropdown" ma:internalName="ResourcesType">
      <xsd:complexType>
        <xsd:complexContent>
          <xsd:extension base="dms:MultiChoice">
            <xsd:sequence>
              <xsd:element name="Value" maxOccurs="unbounded" minOccurs="0" nillable="true">
                <xsd:simpleType>
                  <xsd:restriction base="dms:Choice">
                    <xsd:enumeration value="Assembly"/>
                    <xsd:enumeration value="Fact Sheet and Report"/>
                    <xsd:enumeration value="Film"/>
                    <xsd:enumeration value="Fundraising"/>
                    <xsd:enumeration value="Game"/>
                    <xsd:enumeration value="Guide"/>
                    <xsd:enumeration value="Image"/>
                    <xsd:enumeration value="Lesson and Unit"/>
                    <xsd:enumeration value="Poster"/>
                    <xsd:enumeration value="Prayer / Reflection"/>
                    <xsd:enumeration value="Quiz"/>
                    <xsd:enumeration value="Choice 13"/>
                  </xsd:restriction>
                </xsd:simpleType>
              </xsd:element>
            </xsd:sequence>
          </xsd:extension>
        </xsd:complexContent>
      </xsd:complexType>
    </xsd:element>
    <xsd:element name="ResourceAudience" ma:index="30" nillable="true" ma:displayName="Resource Audience" ma:format="Dropdown" ma:internalName="ResourceAudience">
      <xsd:complexType>
        <xsd:complexContent>
          <xsd:extension base="dms:MultiChoice">
            <xsd:sequence>
              <xsd:element name="Value" maxOccurs="unbounded" minOccurs="0" nillable="true">
                <xsd:simpleType>
                  <xsd:restriction base="dms:Choice">
                    <xsd:enumeration value="Lower Primary F-2"/>
                    <xsd:enumeration value="Middle primary 3-4"/>
                    <xsd:enumeration value="Upper Primary 5-6"/>
                    <xsd:enumeration value="Upper Primary 3-6"/>
                    <xsd:enumeration value="Secondary"/>
                    <xsd:enumeration value="Youth"/>
                    <xsd:enumeration value="Parish"/>
                    <xsd:enumeration value="Teacher"/>
                    <xsd:enumeration value="Choice 9"/>
                  </xsd:restriction>
                </xsd:simpleType>
              </xsd:element>
            </xsd:sequence>
          </xsd:extension>
        </xsd:complexContent>
      </xsd:complexType>
    </xsd:element>
    <xsd:element name="ResourceTopic" ma:index="31" nillable="true" ma:displayName="Resource Topic" ma:format="Dropdown" ma:internalName="ResourceTopic">
      <xsd:complexType>
        <xsd:complexContent>
          <xsd:extension base="dms:MultiChoice">
            <xsd:sequence>
              <xsd:element name="Value" maxOccurs="unbounded" minOccurs="0" nillable="true">
                <xsd:simpleType>
                  <xsd:restriction base="dms:Choice">
                    <xsd:enumeration value="About Caritas"/>
                    <xsd:enumeration value="Advocacy and Campaigns"/>
                    <xsd:enumeration value="Catholic Identity"/>
                    <xsd:enumeration value="Catholic Social Teaching"/>
                    <xsd:enumeration value="Disability"/>
                    <xsd:enumeration value="Emergencies"/>
                    <xsd:enumeration value="Environment, Climate Justice, DRR"/>
                    <xsd:enumeration value="Food Security and Agriculture"/>
                    <xsd:enumeration value="Gender Equality / Women"/>
                    <xsd:enumeration value="Health"/>
                    <xsd:enumeration value="Human Trafficking, Modern Slavery and Fair Trade"/>
                    <xsd:enumeration value="Indigenous Peoples"/>
                    <xsd:enumeration value="Laudato Si'"/>
                    <xsd:enumeration value="Peace and Conflict"/>
                    <xsd:enumeration value="Poverty"/>
                    <xsd:enumeration value="Project Compassion"/>
                    <xsd:enumeration value="Refugees and Forced Migration"/>
                    <xsd:enumeration value="Sustainable Development Goals and Human Rights"/>
                    <xsd:enumeration value="Water and Sanitation"/>
                    <xsd:enumeration value="Religion"/>
                  </xsd:restriction>
                </xsd:simpleType>
              </xsd:element>
            </xsd:sequence>
          </xsd:extension>
        </xsd:complexContent>
      </xsd:complexType>
    </xsd:element>
    <xsd:element name="Curriculum" ma:index="32" nillable="true" ma:displayName="Curriculum" ma:format="Dropdown" ma:internalName="Curriculum">
      <xsd:complexType>
        <xsd:complexContent>
          <xsd:extension base="dms:MultiChoice">
            <xsd:sequence>
              <xsd:element name="Value" maxOccurs="unbounded" minOccurs="0" nillable="true">
                <xsd:simpleType>
                  <xsd:restriction base="dms:Choice">
                    <xsd:enumeration value="Civics and Citizenship"/>
                    <xsd:enumeration value="Economics and Business"/>
                    <xsd:enumeration value="English"/>
                    <xsd:enumeration value="Geography"/>
                    <xsd:enumeration value="HASS"/>
                    <xsd:enumeration value="Health and PE"/>
                    <xsd:enumeration value="History"/>
                    <xsd:enumeration value="Languages"/>
                    <xsd:enumeration value="Mathematics"/>
                    <xsd:enumeration value="Religious Education"/>
                    <xsd:enumeration value="Science"/>
                    <xsd:enumeration value="Technologies "/>
                    <xsd:enumeration value="Choice 13"/>
                  </xsd:restriction>
                </xsd:simpleType>
              </xsd:element>
            </xsd:sequence>
          </xsd:extension>
        </xsd:complexContent>
      </xsd:complexType>
    </xsd:element>
    <xsd:element name="Term" ma:index="33" nillable="true" ma:displayName="Term" ma:format="Dropdown" ma:internalName="Term">
      <xsd:complexType>
        <xsd:complexContent>
          <xsd:extension base="dms:MultiChoice">
            <xsd:sequence>
              <xsd:element name="Value" maxOccurs="unbounded" minOccurs="0" nillable="true">
                <xsd:simpleType>
                  <xsd:restriction base="dms:Choice">
                    <xsd:enumeration value="Term 1 "/>
                    <xsd:enumeration value="Term 2"/>
                    <xsd:enumeration value="Term 3"/>
                    <xsd:enumeration value="Term 4"/>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E9FC7-F488-4CBC-BC57-3C13B4B4EA8E}">
  <ds:schemaRefs>
    <ds:schemaRef ds:uri="a74f41e8-2c9a-4a9a-8a86-1b2eca9cb15f"/>
    <ds:schemaRef ds:uri="http://schemas.microsoft.com/sharepoint/v3/fields"/>
    <ds:schemaRef ds:uri="http://purl.org/dc/terms/"/>
    <ds:schemaRef ds:uri="http://schemas.microsoft.com/office/2006/documentManagement/types"/>
    <ds:schemaRef ds:uri="d0426e0c-4a75-4487-8a8c-05f70a1c3a62"/>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3.xml><?xml version="1.0" encoding="utf-8"?>
<ds:datastoreItem xmlns:ds="http://schemas.openxmlformats.org/officeDocument/2006/customXml" ds:itemID="{005FBF31-46C2-4F63-BECA-C8BB47ECCE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f41e8-2c9a-4a9a-8a86-1b2eca9cb15f"/>
    <ds:schemaRef ds:uri="http://schemas.microsoft.com/sharepoint/v3/fields"/>
    <ds:schemaRef ds:uri="d0426e0c-4a75-4487-8a8c-05f70a1c3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5990</TotalTime>
  <Words>3676</Words>
  <Application>Microsoft Office PowerPoint</Application>
  <PresentationFormat>Widescreen</PresentationFormat>
  <Paragraphs>365</Paragraphs>
  <Slides>37</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ＭＳ Ｐゴシック</vt:lpstr>
      <vt:lpstr>-apple-system</vt:lpstr>
      <vt:lpstr>Arial</vt:lpstr>
      <vt:lpstr>Calibri</vt:lpstr>
      <vt:lpstr>Felt Tip Roman</vt:lpstr>
      <vt:lpstr>Garamond</vt:lpstr>
      <vt:lpstr>Roboto</vt:lpstr>
      <vt:lpstr>Roboto light</vt:lpstr>
      <vt:lpstr>Roboto Medium</vt:lpstr>
      <vt:lpstr>Roboto Slab</vt:lpstr>
      <vt:lpstr>Education PPT Template</vt:lpstr>
      <vt:lpstr>A note to teachers</vt:lpstr>
      <vt:lpstr>Curriculum links: Geography</vt:lpstr>
      <vt:lpstr>WARNING</vt:lpstr>
      <vt:lpstr>Cool burning</vt:lpstr>
      <vt:lpstr>PowerPoint Presentation</vt:lpstr>
      <vt:lpstr>Climate change</vt:lpstr>
      <vt:lpstr>climate change in AUSTRALIA</vt:lpstr>
      <vt:lpstr>PowerPoint Presentation</vt:lpstr>
      <vt:lpstr>Connected to the land</vt:lpstr>
      <vt:lpstr>Cool BURNING</vt:lpstr>
      <vt:lpstr>ENVIRONMENTAL Benefits of cool Burning</vt:lpstr>
      <vt:lpstr>Environmental benefits of cool burning</vt:lpstr>
      <vt:lpstr>ABORIGINAL CARBON FOUNDATION  </vt:lpstr>
      <vt:lpstr>PowerPoint Presentation</vt:lpstr>
      <vt:lpstr>PowerPoint Presentation</vt:lpstr>
      <vt:lpstr>BENEFITS of aboriginal Carbon foundation PROJECTS</vt:lpstr>
      <vt:lpstr>PowerPoint Presentation</vt:lpstr>
      <vt:lpstr>The Paris agreement</vt:lpstr>
      <vt:lpstr>The Paris agreement</vt:lpstr>
      <vt:lpstr>CARBON CREDITS</vt:lpstr>
      <vt:lpstr>Purchasing Carbon offsets</vt:lpstr>
      <vt:lpstr>carbon trading</vt:lpstr>
      <vt:lpstr>The environment and indigenous people:  a catholic perspective</vt:lpstr>
      <vt:lpstr>Working together for the common good</vt:lpstr>
      <vt:lpstr>Strengths-based approach</vt:lpstr>
      <vt:lpstr>PowerPoint Presentation</vt:lpstr>
      <vt:lpstr>PowerPoint Presentation</vt:lpstr>
      <vt:lpstr>Catholic social teaching</vt:lpstr>
      <vt:lpstr>Catholic social teaching</vt:lpstr>
      <vt:lpstr>Catholic social teaching</vt:lpstr>
      <vt:lpstr>SUSTAINABLE development GOALS</vt:lpstr>
      <vt:lpstr>What is Your  carbon footprint?</vt:lpstr>
      <vt:lpstr>Take action</vt:lpstr>
      <vt:lpstr>PowerPoint Presentation</vt:lpstr>
      <vt:lpstr>PowerPoint Presentation</vt:lpstr>
      <vt:lpstr>A PRAYER FOR OUR EARTH Encyclical – Laudato Si’: On Care for Our Common Home, Pope Francis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 Burning - Primary</dc:title>
  <dc:creator>Marlin Communications</dc:creator>
  <cp:lastModifiedBy>Nicole Dobrohotoff</cp:lastModifiedBy>
  <cp:revision>428</cp:revision>
  <cp:lastPrinted>2019-03-14T21:50:16Z</cp:lastPrinted>
  <dcterms:created xsi:type="dcterms:W3CDTF">2014-11-30T23:21:17Z</dcterms:created>
  <dcterms:modified xsi:type="dcterms:W3CDTF">2023-03-29T00:25:10Z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0x0101007A5B4263F7BA4B4FB1DEE6AB7F3265F0</vt:lpwstr>
  </property>
  <property fmtid="{D5CDD505-2E9C-101B-9397-08002B2CF9AE}" pid="3" name="_dlc_DocIdItemGuid">
    <vt:lpwstr>99ff3159-1720-4df5-b7b9-002d2b1c4e5e</vt:lpwstr>
  </property>
  <property fmtid="{D5CDD505-2E9C-101B-9397-08002B2CF9AE}" pid="4" name="AuthorIds_UIVersion_27648">
    <vt:lpwstr>18</vt:lpwstr>
  </property>
  <property fmtid="{D5CDD505-2E9C-101B-9397-08002B2CF9AE}" pid="5" name="Order">
    <vt:r8>1754100</vt:r8>
  </property>
  <property fmtid="{D5CDD505-2E9C-101B-9397-08002B2CF9AE}" pid="6" name="TaxKeyword">
    <vt:lpwstr/>
  </property>
  <property fmtid="{D5CDD505-2E9C-101B-9397-08002B2CF9AE}" pid="7" name="Topic">
    <vt:lpwstr/>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MediaServiceImageTags">
    <vt:lpwstr/>
  </property>
  <property fmtid="{D5CDD505-2E9C-101B-9397-08002B2CF9AE}" pid="15" name="Audience">
    <vt:lpwstr>;#Lower Primary (F-2);#</vt:lpwstr>
  </property>
  <property fmtid="{D5CDD505-2E9C-101B-9397-08002B2CF9AE}" pid="16" name="Res Type">
    <vt:lpwstr>;#Assembly;#</vt:lpwstr>
  </property>
  <property fmtid="{D5CDD505-2E9C-101B-9397-08002B2CF9AE}" pid="17" name="Resource Topic">
    <vt:lpwstr>;#About Caritas;#</vt:lpwstr>
  </property>
</Properties>
</file>