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229" r:id="rId4"/>
  </p:sldMasterIdLst>
  <p:notesMasterIdLst>
    <p:notesMasterId r:id="rId19"/>
  </p:notesMasterIdLst>
  <p:handoutMasterIdLst>
    <p:handoutMasterId r:id="rId20"/>
  </p:handoutMasterIdLst>
  <p:sldIdLst>
    <p:sldId id="452" r:id="rId5"/>
    <p:sldId id="441" r:id="rId6"/>
    <p:sldId id="468" r:id="rId7"/>
    <p:sldId id="469" r:id="rId8"/>
    <p:sldId id="470" r:id="rId9"/>
    <p:sldId id="480" r:id="rId10"/>
    <p:sldId id="479" r:id="rId11"/>
    <p:sldId id="473" r:id="rId12"/>
    <p:sldId id="474" r:id="rId13"/>
    <p:sldId id="475" r:id="rId14"/>
    <p:sldId id="476" r:id="rId15"/>
    <p:sldId id="477" r:id="rId16"/>
    <p:sldId id="478" r:id="rId17"/>
    <p:sldId id="290" r:id="rId18"/>
  </p:sldIdLst>
  <p:sldSz cx="12192000" cy="6858000"/>
  <p:notesSz cx="6858000" cy="9144000"/>
  <p:defaultTextStyle>
    <a:defPPr>
      <a:defRPr lang="en-AU"/>
    </a:defPPr>
    <a:lvl1pPr algn="l" defTabSz="9128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5613" indent="1588" algn="l" defTabSz="9128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2813" indent="1588" algn="l" defTabSz="9128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0013" indent="1588" algn="l" defTabSz="9128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7213" indent="1588" algn="l" defTabSz="9128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066DAE1-B023-D72D-8AF0-0B07EAEE2D98}" name="Gwen Michener" initials="GM" userId="S::gwen.michener@caritas.org.au::b311b10d-d751-43a8-ab17-f9773079cc3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a Howe" initials="" lastIdx="134" clrIdx="7"/>
  <p:cmAuthor id="2" name="Author" initials="" lastIdx="0" clrIdx="5"/>
  <p:cmAuthor id="3" name="Richard Stevens" initials="" lastIdx="7" clrIdx="6"/>
  <p:cmAuthor id="4" name="Dr Rebekah Pryor" initials="DRP" lastIdx="5" clrIdx="8">
    <p:extLst>
      <p:ext uri="{19B8F6BF-5375-455C-9EA6-DF929625EA0E}">
        <p15:presenceInfo xmlns:p15="http://schemas.microsoft.com/office/powerpoint/2012/main" userId="S-1-5-21-568877940-3399399001-4121681156-7401" providerId="AD"/>
      </p:ext>
    </p:extLst>
  </p:cmAuthor>
  <p:cmAuthor id="5" name="Nicole Dobrohotoff" initials="ND" lastIdx="21" clrIdx="9">
    <p:extLst>
      <p:ext uri="{19B8F6BF-5375-455C-9EA6-DF929625EA0E}">
        <p15:presenceInfo xmlns:p15="http://schemas.microsoft.com/office/powerpoint/2012/main" userId="S-1-5-21-568877940-3399399001-4121681156-21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1E04"/>
    <a:srgbClr val="C1DBC1"/>
    <a:srgbClr val="EAB724"/>
    <a:srgbClr val="9FC2F2"/>
    <a:srgbClr val="5CE4C2"/>
    <a:srgbClr val="F79169"/>
    <a:srgbClr val="D8EFF9"/>
    <a:srgbClr val="D1D3DB"/>
    <a:srgbClr val="EDDDD6"/>
    <a:srgbClr val="E3D4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evens and Cove custom table">
    <a:wholeTbl>
      <a:tcTxStyle>
        <a:fontRef idx="minor">
          <a:schemeClr val="accent5"/>
        </a:fontRef>
        <a:schemeClr val="tx1"/>
      </a:tcTxStyle>
      <a:tcStyle>
        <a:tcBdr>
          <a:left>
            <a:ln w="0" cmpd="sng">
              <a:solidFill>
                <a:schemeClr val="lt2"/>
              </a:solidFill>
            </a:ln>
          </a:left>
          <a:right>
            <a:ln w="0" cmpd="sng">
              <a:solidFill>
                <a:schemeClr val="lt2"/>
              </a:solidFill>
            </a:ln>
          </a:right>
          <a:top>
            <a:ln w="0" cmpd="sng">
              <a:solidFill>
                <a:schemeClr val="lt2"/>
              </a:solidFill>
            </a:ln>
          </a:top>
          <a:bottom>
            <a:ln w="0" cmpd="sng">
              <a:solidFill>
                <a:srgbClr val="FF9D7A"/>
              </a:solidFill>
            </a:ln>
          </a:bottom>
          <a:insideH>
            <a:ln w="10000" cmpd="sng">
              <a:solidFill>
                <a:schemeClr val="accent1"/>
              </a:solidFill>
            </a:ln>
          </a:insideH>
          <a:insideV>
            <a:ln w="10000" cmpd="sng">
              <a:solidFill>
                <a:schemeClr val="accent1"/>
              </a:solidFill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TxStyle b="on">
        <a:fontRef idx="minor">
          <a:schemeClr val="accent5"/>
        </a:fontRef>
        <a:schemeClr val="lt1"/>
      </a:tcTxStyle>
      <a:tcStyle>
        <a:tcBdr/>
      </a:tcStyle>
    </a:lastCol>
    <a:firstCol>
      <a:tcTxStyle b="on">
        <a:fontRef idx="minor">
          <a:schemeClr val="accent5"/>
        </a:fontRef>
        <a:schemeClr val="tx1"/>
      </a:tcTxStyle>
      <a:tcStyle>
        <a:tcBdr/>
      </a:tcStyle>
    </a:firstCol>
    <a:lastRow>
      <a:tcTxStyle b="on">
        <a:fontRef idx="minor">
          <a:schemeClr val="accent5"/>
        </a:fontRef>
        <a:schemeClr val="tx1"/>
      </a:tcTxStyle>
      <a:tcStyle>
        <a:tcBdr>
          <a:top>
            <a:ln w="0" cmpd="sng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rgbClr val="BE1E2D"/>
        </a:fontRef>
        <a:srgbClr val="FFFFFF"/>
      </a:tcTxStyle>
      <a:tcStyle>
        <a:tcBdr>
          <a:bottom>
            <a:ln w="20000" cmpd="sng">
              <a:solidFill>
                <a:schemeClr val="accent1"/>
              </a:solidFill>
            </a:ln>
          </a:bottom>
        </a:tcBdr>
        <a:fill>
          <a:solidFill>
            <a:schemeClr val="dk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20000" cmpd="sng">
              <a:solidFill>
                <a:srgbClr val="FF9D7A"/>
              </a:solidFill>
            </a:ln>
          </a:left>
          <a:right>
            <a:ln w="20000" cmpd="sng">
              <a:solidFill>
                <a:srgbClr val="FF9D7A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150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2" autoAdjust="0"/>
    <p:restoredTop sz="94660"/>
  </p:normalViewPr>
  <p:slideViewPr>
    <p:cSldViewPr snapToGrid="0">
      <p:cViewPr varScale="1">
        <p:scale>
          <a:sx n="82" d="100"/>
          <a:sy n="82" d="100"/>
        </p:scale>
        <p:origin x="102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 Rebekah Pryor" userId="8d859597-0c52-4ddc-b3e3-bd9b1ef69f34" providerId="ADAL" clId="{8556ECD9-9505-4E26-8EB7-4EE12B386B40}"/>
    <pc:docChg chg="delSld modSld">
      <pc:chgData name="Dr Rebekah Pryor" userId="8d859597-0c52-4ddc-b3e3-bd9b1ef69f34" providerId="ADAL" clId="{8556ECD9-9505-4E26-8EB7-4EE12B386B40}" dt="2023-12-12T22:47:13.506" v="1"/>
      <pc:docMkLst>
        <pc:docMk/>
      </pc:docMkLst>
      <pc:sldChg chg="del">
        <pc:chgData name="Dr Rebekah Pryor" userId="8d859597-0c52-4ddc-b3e3-bd9b1ef69f34" providerId="ADAL" clId="{8556ECD9-9505-4E26-8EB7-4EE12B386B40}" dt="2023-12-12T22:47:07.742" v="0" actId="2696"/>
        <pc:sldMkLst>
          <pc:docMk/>
          <pc:sldMk cId="1512384747" sldId="471"/>
        </pc:sldMkLst>
      </pc:sldChg>
      <pc:sldChg chg="delCm">
        <pc:chgData name="Dr Rebekah Pryor" userId="8d859597-0c52-4ddc-b3e3-bd9b1ef69f34" providerId="ADAL" clId="{8556ECD9-9505-4E26-8EB7-4EE12B386B40}" dt="2023-12-12T22:47:13.506" v="1"/>
        <pc:sldMkLst>
          <pc:docMk/>
          <pc:sldMk cId="2119785197" sldId="480"/>
        </pc:sldMkLst>
      </pc:sldChg>
    </pc:docChg>
  </pc:docChgLst>
  <pc:docChgLst>
    <pc:chgData name="Dr Rebekah Pryor" userId="8d859597-0c52-4ddc-b3e3-bd9b1ef69f34" providerId="ADAL" clId="{4FB0D6A5-36CF-4FC6-BA8C-E4A6397C4F10}"/>
    <pc:docChg chg="modSld">
      <pc:chgData name="Dr Rebekah Pryor" userId="8d859597-0c52-4ddc-b3e3-bd9b1ef69f34" providerId="ADAL" clId="{4FB0D6A5-36CF-4FC6-BA8C-E4A6397C4F10}" dt="2023-12-07T03:36:35.142" v="10" actId="20577"/>
      <pc:docMkLst>
        <pc:docMk/>
      </pc:docMkLst>
      <pc:sldChg chg="modSp">
        <pc:chgData name="Dr Rebekah Pryor" userId="8d859597-0c52-4ddc-b3e3-bd9b1ef69f34" providerId="ADAL" clId="{4FB0D6A5-36CF-4FC6-BA8C-E4A6397C4F10}" dt="2023-12-07T03:36:35.142" v="10" actId="20577"/>
        <pc:sldMkLst>
          <pc:docMk/>
          <pc:sldMk cId="1229992932" sldId="452"/>
        </pc:sldMkLst>
        <pc:spChg chg="mod">
          <ac:chgData name="Dr Rebekah Pryor" userId="8d859597-0c52-4ddc-b3e3-bd9b1ef69f34" providerId="ADAL" clId="{4FB0D6A5-36CF-4FC6-BA8C-E4A6397C4F10}" dt="2023-12-07T03:36:35.142" v="10" actId="20577"/>
          <ac:spMkLst>
            <pc:docMk/>
            <pc:sldMk cId="1229992932" sldId="452"/>
            <ac:spMk id="17" creationId="{8F55D39D-4330-4E8E-B926-BA30DC95D79B}"/>
          </ac:spMkLst>
        </pc:spChg>
      </pc:sldChg>
    </pc:docChg>
  </pc:docChgLst>
  <pc:docChgLst>
    <pc:chgData name="Nicole Dobrohotoff" userId="2dc4cf58-dc7e-422a-950b-38460c74cb76" providerId="ADAL" clId="{3347CEB8-B6F7-44D8-A106-3FC6A3014E7B}"/>
    <pc:docChg chg="modSld">
      <pc:chgData name="Nicole Dobrohotoff" userId="2dc4cf58-dc7e-422a-950b-38460c74cb76" providerId="ADAL" clId="{3347CEB8-B6F7-44D8-A106-3FC6A3014E7B}" dt="2023-12-12T02:39:13.361" v="1"/>
      <pc:docMkLst>
        <pc:docMk/>
      </pc:docMkLst>
      <pc:sldChg chg="addCm modCm">
        <pc:chgData name="Nicole Dobrohotoff" userId="2dc4cf58-dc7e-422a-950b-38460c74cb76" providerId="ADAL" clId="{3347CEB8-B6F7-44D8-A106-3FC6A3014E7B}" dt="2023-12-12T02:39:13.361" v="1"/>
        <pc:sldMkLst>
          <pc:docMk/>
          <pc:sldMk cId="1512384747" sldId="47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730902A2-F752-44EA-8B51-7C6D459F9A5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-11113"/>
            <a:ext cx="2971800" cy="45720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367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Segoe U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A23106-59E8-492F-BA21-7557787E2A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367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Segoe UI" pitchFamily="34" charset="0"/>
              </a:defRPr>
            </a:lvl1pPr>
          </a:lstStyle>
          <a:p>
            <a:pPr>
              <a:defRPr/>
            </a:pPr>
            <a:fld id="{4CDB80B5-8DFE-4CF8-A82E-08B1F2B62E93}" type="datetime8">
              <a:rPr lang="en-AU"/>
              <a:pPr>
                <a:defRPr/>
              </a:pPr>
              <a:t>13/12/2023 11:29 AM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CE2CE4-0FC0-47EC-9F01-6D4620FB343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4375" cy="331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398463" algn="l" defTabSz="914099" fontAlgn="auto">
              <a:spcBef>
                <a:spcPts val="0"/>
              </a:spcBef>
              <a:spcAft>
                <a:spcPts val="0"/>
              </a:spcAft>
              <a:defRPr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r>
              <a:rPr lang="en-US"/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F672A0-6FB6-4AB0-AAE3-87E487352B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783263" y="8685213"/>
            <a:ext cx="107315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Segoe UI" panose="020B0502040204020203" pitchFamily="34" charset="0"/>
              </a:defRPr>
            </a:lvl1pPr>
          </a:lstStyle>
          <a:p>
            <a:fld id="{862F78BE-8951-4693-8B3C-2AE402EF2F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>
            <a:extLst>
              <a:ext uri="{FF2B5EF4-FFF2-40B4-BE49-F238E27FC236}">
                <a16:creationId xmlns:a16="http://schemas.microsoft.com/office/drawing/2014/main" id="{FC1D8230-D8F9-4357-9F9D-8D91E46822F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367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Segoe U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Image Placeholder 8">
            <a:extLst>
              <a:ext uri="{FF2B5EF4-FFF2-40B4-BE49-F238E27FC236}">
                <a16:creationId xmlns:a16="http://schemas.microsoft.com/office/drawing/2014/main" id="{A6120BBB-0F8C-4818-ACB4-C2743B9548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F9D976A-6A1E-4E12-8AAD-516DFB628BC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13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 defTabSz="914099" fontAlgn="auto">
              <a:spcBef>
                <a:spcPts val="0"/>
              </a:spcBef>
              <a:spcAft>
                <a:spcPts val="0"/>
              </a:spcAft>
              <a:defRPr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r>
              <a:rPr lang="en-US"/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4EC449FF-32AE-462C-8E84-03CA6868A20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367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Segoe UI" pitchFamily="34" charset="0"/>
              </a:defRPr>
            </a:lvl1pPr>
          </a:lstStyle>
          <a:p>
            <a:pPr>
              <a:defRPr/>
            </a:pPr>
            <a:fld id="{ACF33431-FB8D-4126-9992-F5318BAD86EE}" type="datetime8">
              <a:rPr lang="en-AU"/>
              <a:pPr>
                <a:defRPr/>
              </a:pPr>
              <a:t>13/12/2023 11:29 AM</a:t>
            </a:fld>
            <a:endParaRPr lang="en-US"/>
          </a:p>
        </p:txBody>
      </p:sp>
      <p:sp>
        <p:nvSpPr>
          <p:cNvPr id="12" name="Notes Placeholder 11">
            <a:extLst>
              <a:ext uri="{FF2B5EF4-FFF2-40B4-BE49-F238E27FC236}">
                <a16:creationId xmlns:a16="http://schemas.microsoft.com/office/drawing/2014/main" id="{B80CED1D-3EE4-4F1C-9F5E-9F6E378FF9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9C3CE78-0F28-40CA-AE80-5F4244E36F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908675" y="8685213"/>
            <a:ext cx="947738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Segoe UI" panose="020B0502040204020203" pitchFamily="34" charset="0"/>
              </a:defRPr>
            </a:lvl1pPr>
          </a:lstStyle>
          <a:p>
            <a:fld id="{F775B3EC-FD30-4FE3-8AE7-B218EE863BD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defTabSz="912813" rtl="0" eaLnBrk="0" fontAlgn="base" hangingPunct="0">
      <a:lnSpc>
        <a:spcPct val="90000"/>
      </a:lnSpc>
      <a:spcBef>
        <a:spcPct val="30000"/>
      </a:spcBef>
      <a:spcAft>
        <a:spcPts val="338"/>
      </a:spcAft>
      <a:defRPr sz="8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212725" indent="-104775" algn="l" defTabSz="912813" rtl="0" eaLnBrk="0" fontAlgn="base" hangingPunct="0">
      <a:lnSpc>
        <a:spcPct val="90000"/>
      </a:lnSpc>
      <a:spcBef>
        <a:spcPct val="30000"/>
      </a:spcBef>
      <a:spcAft>
        <a:spcPts val="338"/>
      </a:spcAft>
      <a:buFont typeface="Arial" panose="020B0604020202020204" pitchFamily="34" charset="0"/>
      <a:buChar char="•"/>
      <a:defRPr sz="8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327025" indent="-114300" algn="l" defTabSz="912813" rtl="0" eaLnBrk="0" fontAlgn="base" hangingPunct="0">
      <a:lnSpc>
        <a:spcPct val="90000"/>
      </a:lnSpc>
      <a:spcBef>
        <a:spcPct val="30000"/>
      </a:spcBef>
      <a:spcAft>
        <a:spcPts val="338"/>
      </a:spcAft>
      <a:buFont typeface="Arial" panose="020B0604020202020204" pitchFamily="34" charset="0"/>
      <a:buChar char="•"/>
      <a:defRPr sz="8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482600" indent="-146050" algn="l" defTabSz="912813" rtl="0" eaLnBrk="0" fontAlgn="base" hangingPunct="0">
      <a:lnSpc>
        <a:spcPct val="90000"/>
      </a:lnSpc>
      <a:spcBef>
        <a:spcPct val="30000"/>
      </a:spcBef>
      <a:spcAft>
        <a:spcPts val="338"/>
      </a:spcAft>
      <a:buFont typeface="Arial" panose="020B0604020202020204" pitchFamily="34" charset="0"/>
      <a:buChar char="•"/>
      <a:defRPr sz="8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614363" indent="-114300" algn="l" defTabSz="912813" rtl="0" eaLnBrk="0" fontAlgn="base" hangingPunct="0">
      <a:lnSpc>
        <a:spcPct val="90000"/>
      </a:lnSpc>
      <a:spcBef>
        <a:spcPct val="30000"/>
      </a:spcBef>
      <a:spcAft>
        <a:spcPts val="338"/>
      </a:spcAft>
      <a:buFont typeface="Arial" panose="020B0604020202020204" pitchFamily="34" charset="0"/>
      <a:buChar char="•"/>
      <a:defRPr sz="8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7447822" y="457200"/>
            <a:ext cx="4243415" cy="1807652"/>
          </a:xfrm>
          <a:prstGeom prst="roundRect">
            <a:avLst>
              <a:gd name="adj" fmla="val 1125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txBody>
          <a:bodyPr rtlCol="0">
            <a:noAutofit/>
          </a:bodyPr>
          <a:lstStyle>
            <a:lvl1pPr algn="ctr">
              <a:defRPr sz="1600"/>
            </a:lvl1pPr>
          </a:lstStyle>
          <a:p>
            <a:pPr lvl="0"/>
            <a:r>
              <a:rPr lang="en-US" noProof="0"/>
              <a:t>Click icon to add picture</a:t>
            </a:r>
            <a:endParaRPr lang="en-AU" noProof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00763" y="4844529"/>
            <a:ext cx="5260912" cy="658776"/>
          </a:xfrm>
        </p:spPr>
        <p:txBody>
          <a:bodyPr/>
          <a:lstStyle>
            <a:lvl1pPr marL="0" indent="0" algn="ctr">
              <a:buNone/>
              <a:defRPr sz="2031" b="1" cap="all" baseline="0">
                <a:solidFill>
                  <a:schemeClr val="accent4"/>
                </a:solidFill>
              </a:defRPr>
            </a:lvl1pPr>
            <a:lvl2pPr>
              <a:defRPr sz="2031" b="1" cap="all" baseline="0">
                <a:solidFill>
                  <a:schemeClr val="bg1"/>
                </a:solidFill>
              </a:defRPr>
            </a:lvl2pPr>
            <a:lvl3pPr>
              <a:defRPr sz="2031" b="1" cap="all" baseline="0">
                <a:solidFill>
                  <a:schemeClr val="bg1"/>
                </a:solidFill>
              </a:defRPr>
            </a:lvl3pPr>
            <a:lvl4pPr>
              <a:defRPr sz="2031" b="1" cap="all" baseline="0">
                <a:solidFill>
                  <a:schemeClr val="bg1"/>
                </a:solidFill>
              </a:defRPr>
            </a:lvl4pPr>
            <a:lvl5pPr>
              <a:defRPr sz="2031" b="1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22D7ED5B-4D48-4C4E-B709-B897FEE4389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47821" y="4684035"/>
            <a:ext cx="4243415" cy="1807652"/>
          </a:xfrm>
          <a:prstGeom prst="roundRect">
            <a:avLst>
              <a:gd name="adj" fmla="val 1125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txBody>
          <a:bodyPr rtlCol="0">
            <a:noAutofit/>
          </a:bodyPr>
          <a:lstStyle>
            <a:lvl1pPr algn="ctr">
              <a:defRPr sz="1600"/>
            </a:lvl1pPr>
          </a:lstStyle>
          <a:p>
            <a:pPr lvl="0"/>
            <a:r>
              <a:rPr lang="en-US" noProof="0" dirty="0"/>
              <a:t>Click icon to add picture</a:t>
            </a:r>
            <a:endParaRPr lang="en-AU" noProof="0" dirty="0"/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FA75809B-7A67-4AA4-96F8-C6A00105F8A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47821" y="2570617"/>
            <a:ext cx="4243415" cy="1807652"/>
          </a:xfrm>
          <a:prstGeom prst="roundRect">
            <a:avLst>
              <a:gd name="adj" fmla="val 1125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txBody>
          <a:bodyPr rtlCol="0">
            <a:noAutofit/>
          </a:bodyPr>
          <a:lstStyle>
            <a:lvl1pPr algn="ctr">
              <a:defRPr sz="1600"/>
            </a:lvl1pPr>
          </a:lstStyle>
          <a:p>
            <a:pPr lvl="0"/>
            <a:r>
              <a:rPr lang="en-US" noProof="0" dirty="0"/>
              <a:t>Click icon to add picture</a:t>
            </a:r>
            <a:endParaRPr lang="en-AU" noProof="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F593AE5-430A-4608-AC6E-8007BCAA3D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762" y="457200"/>
            <a:ext cx="2616510" cy="7798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6F0A3FE-1BD7-4032-8D98-326145866B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918" y="1679014"/>
            <a:ext cx="5400756" cy="2564632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4C6A1DF-EBEE-4AB7-884F-A434EB9D865E}"/>
              </a:ext>
            </a:extLst>
          </p:cNvPr>
          <p:cNvSpPr/>
          <p:nvPr userDrawn="1"/>
        </p:nvSpPr>
        <p:spPr bwMode="auto">
          <a:xfrm>
            <a:off x="500762" y="4565780"/>
            <a:ext cx="5343447" cy="1362269"/>
          </a:xfrm>
          <a:prstGeom prst="roundRect">
            <a:avLst/>
          </a:prstGeom>
          <a:solidFill>
            <a:schemeClr val="accent2"/>
          </a:solidFill>
          <a:ln w="381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AU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689AA5C-0F7A-45A9-A855-0809AE1C6346}"/>
              </a:ext>
            </a:extLst>
          </p:cNvPr>
          <p:cNvGrpSpPr/>
          <p:nvPr userDrawn="1"/>
        </p:nvGrpSpPr>
        <p:grpSpPr>
          <a:xfrm>
            <a:off x="1291704" y="6206798"/>
            <a:ext cx="3679030" cy="386464"/>
            <a:chOff x="1282584" y="5989373"/>
            <a:chExt cx="3679030" cy="386464"/>
          </a:xfrm>
        </p:grpSpPr>
        <p:sp>
          <p:nvSpPr>
            <p:cNvPr id="19" name="object 6">
              <a:extLst>
                <a:ext uri="{FF2B5EF4-FFF2-40B4-BE49-F238E27FC236}">
                  <a16:creationId xmlns:a16="http://schemas.microsoft.com/office/drawing/2014/main" id="{019DDB9F-B342-4B38-A251-B2DA2842363A}"/>
                </a:ext>
              </a:extLst>
            </p:cNvPr>
            <p:cNvSpPr txBox="1">
              <a:spLocks/>
            </p:cNvSpPr>
            <p:nvPr userDrawn="1"/>
          </p:nvSpPr>
          <p:spPr bwMode="auto">
            <a:xfrm>
              <a:off x="1687633" y="6140432"/>
              <a:ext cx="3273981" cy="146624"/>
            </a:xfrm>
            <a:prstGeom prst="rect">
              <a:avLst/>
            </a:prstGeom>
          </p:spPr>
          <p:txBody>
            <a:bodyPr lIns="0" tIns="0" rIns="0" bIns="0" anchor="b"/>
            <a:lstStyle>
              <a:lvl1pPr algn="l" defTabSz="1019007" rtl="0" eaLnBrk="1" latinLnBrk="0" hangingPunct="1">
                <a:lnSpc>
                  <a:spcPct val="80000"/>
                </a:lnSpc>
                <a:spcBef>
                  <a:spcPct val="0"/>
                </a:spcBef>
                <a:buNone/>
                <a:defRPr sz="2800" kern="800" spc="50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lnSpc>
                  <a:spcPts val="2935"/>
                </a:lnSpc>
                <a:spcAft>
                  <a:spcPts val="0"/>
                </a:spcAft>
                <a:defRPr/>
              </a:pPr>
              <a:r>
                <a:rPr lang="en-AU" sz="1600" dirty="0">
                  <a:solidFill>
                    <a:schemeClr val="bg1"/>
                  </a:solidFill>
                  <a:cs typeface="Arial"/>
                </a:rPr>
                <a:t>caritas.org.au/project-compassion</a:t>
              </a:r>
            </a:p>
          </p:txBody>
        </p:sp>
        <p:pic>
          <p:nvPicPr>
            <p:cNvPr id="21" name="Picture 15" descr="Icon&#10;&#10;Description automatically generated">
              <a:extLst>
                <a:ext uri="{FF2B5EF4-FFF2-40B4-BE49-F238E27FC236}">
                  <a16:creationId xmlns:a16="http://schemas.microsoft.com/office/drawing/2014/main" id="{F1112B9C-82F0-4816-B5D8-DBC3E6E7776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2584" y="5989373"/>
              <a:ext cx="343524" cy="386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8507125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X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A99C634-B36E-44A4-AA71-A7B51E5A5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ln>
            <a:noFill/>
          </a:ln>
        </p:spPr>
        <p:txBody>
          <a:bodyPr/>
          <a:lstStyle/>
          <a:p>
            <a:endParaRPr lang="en-AU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84991" y="3526970"/>
            <a:ext cx="4140000" cy="2190689"/>
          </a:xfrm>
          <a:prstGeom prst="roundRect">
            <a:avLst>
              <a:gd name="adj" fmla="val 9670"/>
            </a:avLst>
          </a:prstGeom>
          <a:solidFill>
            <a:schemeClr val="accent4">
              <a:alpha val="70000"/>
            </a:schemeClr>
          </a:solidFill>
          <a:ln w="38100">
            <a:solidFill>
              <a:schemeClr val="accent3"/>
            </a:solidFill>
          </a:ln>
        </p:spPr>
        <p:txBody>
          <a:bodyPr lIns="108000" tIns="216000" rIns="36000"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defRPr sz="4000" b="1" cap="all" baseline="0">
                <a:solidFill>
                  <a:schemeClr val="accent4"/>
                </a:solidFill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4000" b="1" cap="all" baseline="0">
                <a:solidFill>
                  <a:schemeClr val="accent4"/>
                </a:solidFill>
              </a:defRPr>
            </a:lvl2pPr>
            <a:lvl3pPr marL="0" indent="0">
              <a:lnSpc>
                <a:spcPct val="80000"/>
              </a:lnSpc>
              <a:spcBef>
                <a:spcPts val="4200"/>
              </a:spcBef>
              <a:spcAft>
                <a:spcPts val="1200"/>
              </a:spcAft>
              <a:buNone/>
              <a:defRPr sz="2400" b="1" cap="all" baseline="0">
                <a:solidFill>
                  <a:schemeClr val="bg1"/>
                </a:solidFill>
              </a:defRPr>
            </a:lvl3pPr>
            <a:lvl4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defRPr sz="2400" cap="all" baseline="0">
                <a:solidFill>
                  <a:schemeClr val="bg1"/>
                </a:solidFill>
              </a:defRPr>
            </a:lvl4pPr>
            <a:lvl5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defRPr sz="24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5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027D02C2-3D92-43A6-81F5-F4C528B8B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62" r="13078"/>
          <a:stretch>
            <a:fillRect/>
          </a:stretch>
        </p:blipFill>
        <p:spPr bwMode="auto">
          <a:xfrm>
            <a:off x="0" y="3425825"/>
            <a:ext cx="12192000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639080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1A999AB-CBE8-4462-8ED7-10692BF3E54A}"/>
              </a:ext>
            </a:extLst>
          </p:cNvPr>
          <p:cNvSpPr/>
          <p:nvPr/>
        </p:nvSpPr>
        <p:spPr bwMode="auto">
          <a:xfrm>
            <a:off x="0" y="6284913"/>
            <a:ext cx="12192000" cy="573087"/>
          </a:xfrm>
          <a:prstGeom prst="rect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>
            <a:lvl1pPr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AU" altLang="en-US" sz="2000">
              <a:solidFill>
                <a:srgbClr val="FFFFFF"/>
              </a:solidFill>
              <a:cs typeface="Segoe UI" panose="020B0502040204020203" pitchFamily="34" charset="0"/>
            </a:endParaRPr>
          </a:p>
        </p:txBody>
      </p:sp>
      <p:sp>
        <p:nvSpPr>
          <p:cNvPr id="4" name="object 6">
            <a:extLst>
              <a:ext uri="{FF2B5EF4-FFF2-40B4-BE49-F238E27FC236}">
                <a16:creationId xmlns:a16="http://schemas.microsoft.com/office/drawing/2014/main" id="{F06550A9-F602-4200-9663-7A40BC8857AB}"/>
              </a:ext>
            </a:extLst>
          </p:cNvPr>
          <p:cNvSpPr txBox="1">
            <a:spLocks/>
          </p:cNvSpPr>
          <p:nvPr/>
        </p:nvSpPr>
        <p:spPr bwMode="auto">
          <a:xfrm>
            <a:off x="2220913" y="6497638"/>
            <a:ext cx="2566987" cy="158750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100" dirty="0" err="1">
                <a:solidFill>
                  <a:schemeClr val="bg1"/>
                </a:solidFill>
                <a:cs typeface="Arial"/>
              </a:rPr>
              <a:t>caritas.org.au</a:t>
            </a:r>
            <a:r>
              <a:rPr lang="en-AU" sz="1100" dirty="0">
                <a:solidFill>
                  <a:schemeClr val="bg1"/>
                </a:solidFill>
                <a:cs typeface="Arial"/>
              </a:rPr>
              <a:t>/project-compassion</a:t>
            </a: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ACEB2DC2-FD12-4766-BD91-96A54EA7165A}"/>
              </a:ext>
            </a:extLst>
          </p:cNvPr>
          <p:cNvSpPr txBox="1">
            <a:spLocks/>
          </p:cNvSpPr>
          <p:nvPr/>
        </p:nvSpPr>
        <p:spPr bwMode="auto">
          <a:xfrm>
            <a:off x="5273675" y="6497638"/>
            <a:ext cx="1085850" cy="158750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100" dirty="0">
                <a:solidFill>
                  <a:schemeClr val="bg1"/>
                </a:solidFill>
                <a:cs typeface="Arial"/>
              </a:rPr>
              <a:t>1800 024 413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75AEAD6B-7834-4102-9AB8-685A5BA520C9}"/>
              </a:ext>
            </a:extLst>
          </p:cNvPr>
          <p:cNvSpPr txBox="1">
            <a:spLocks/>
          </p:cNvSpPr>
          <p:nvPr/>
        </p:nvSpPr>
        <p:spPr bwMode="auto">
          <a:xfrm>
            <a:off x="6980238" y="6497638"/>
            <a:ext cx="1490662" cy="158750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100" dirty="0">
                <a:solidFill>
                  <a:schemeClr val="bg1"/>
                </a:solidFill>
                <a:cs typeface="Arial"/>
              </a:rPr>
              <a:t>#projectcompassion</a:t>
            </a:r>
          </a:p>
        </p:txBody>
      </p:sp>
      <p:pic>
        <p:nvPicPr>
          <p:cNvPr id="7" name="Picture 13" descr="Icon&#10;&#10;Description automatically generated">
            <a:extLst>
              <a:ext uri="{FF2B5EF4-FFF2-40B4-BE49-F238E27FC236}">
                <a16:creationId xmlns:a16="http://schemas.microsoft.com/office/drawing/2014/main" id="{8802718C-C59E-496E-9593-ED0938967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0550" y="6448425"/>
            <a:ext cx="2286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1B1826BA-C6D8-4A66-9588-3F86133CC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1725" y="6448425"/>
            <a:ext cx="2365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5" descr="Icon&#10;&#10;Description automatically generated">
            <a:extLst>
              <a:ext uri="{FF2B5EF4-FFF2-40B4-BE49-F238E27FC236}">
                <a16:creationId xmlns:a16="http://schemas.microsoft.com/office/drawing/2014/main" id="{E5C368AA-67C1-46D3-9B15-5FE29DD6C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5113" y="6462713"/>
            <a:ext cx="21748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Logo&#10;&#10;Description automatically generated with low confidence">
            <a:extLst>
              <a:ext uri="{FF2B5EF4-FFF2-40B4-BE49-F238E27FC236}">
                <a16:creationId xmlns:a16="http://schemas.microsoft.com/office/drawing/2014/main" id="{C8928CC2-62D3-404E-BA93-D7A738DA1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01288" y="6278563"/>
            <a:ext cx="1893887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97304" y="1778000"/>
            <a:ext cx="11197392" cy="3302000"/>
          </a:xfrm>
        </p:spPr>
        <p:txBody>
          <a:bodyPr anchor="ctr"/>
          <a:lstStyle>
            <a:lvl1pPr algn="ctr">
              <a:defRPr sz="6000" b="1" cap="all" baseline="0">
                <a:solidFill>
                  <a:srgbClr val="EAB724"/>
                </a:solidFill>
                <a:latin typeface="+mj-lt"/>
              </a:defRPr>
            </a:lvl1pPr>
            <a:lvl2pPr>
              <a:defRPr sz="1400" b="1" cap="all" baseline="0">
                <a:solidFill>
                  <a:schemeClr val="bg1"/>
                </a:solidFill>
              </a:defRPr>
            </a:lvl2pPr>
            <a:lvl3pPr>
              <a:defRPr sz="1400" b="1" cap="all" baseline="0">
                <a:solidFill>
                  <a:schemeClr val="bg1"/>
                </a:solidFill>
              </a:defRPr>
            </a:lvl3pPr>
            <a:lvl4pPr>
              <a:defRPr sz="1400" b="1" cap="all" baseline="0">
                <a:solidFill>
                  <a:schemeClr val="bg1"/>
                </a:solidFill>
              </a:defRPr>
            </a:lvl4pPr>
            <a:lvl5pPr>
              <a:defRPr sz="1400" b="1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358152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(l) + Content_D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574CB3-589D-424A-8785-269CF41AB38F}"/>
              </a:ext>
            </a:extLst>
          </p:cNvPr>
          <p:cNvSpPr/>
          <p:nvPr userDrawn="1"/>
        </p:nvSpPr>
        <p:spPr bwMode="auto">
          <a:xfrm>
            <a:off x="0" y="0"/>
            <a:ext cx="12192000" cy="1072529"/>
          </a:xfrm>
          <a:prstGeom prst="rect">
            <a:avLst/>
          </a:prstGeom>
          <a:solidFill>
            <a:schemeClr val="accent3"/>
          </a:solidFill>
          <a:ln w="381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AU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23" y="282144"/>
            <a:ext cx="9683549" cy="508240"/>
          </a:xfr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0B33A-1CFB-4DC2-81B8-BA2BCBEE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277" y="228967"/>
            <a:ext cx="1800000" cy="614593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1BC441D-F66E-490A-9C27-14308FB30F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1463" y="1338263"/>
            <a:ext cx="11649075" cy="5237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B0354E1-3672-4645-9870-800C77255C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242" y="6147197"/>
            <a:ext cx="1510067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57814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(l) + Content_D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574CB3-589D-424A-8785-269CF41AB38F}"/>
              </a:ext>
            </a:extLst>
          </p:cNvPr>
          <p:cNvSpPr/>
          <p:nvPr userDrawn="1"/>
        </p:nvSpPr>
        <p:spPr bwMode="auto">
          <a:xfrm>
            <a:off x="0" y="0"/>
            <a:ext cx="12192000" cy="1072529"/>
          </a:xfrm>
          <a:prstGeom prst="rect">
            <a:avLst/>
          </a:prstGeom>
          <a:solidFill>
            <a:schemeClr val="accent3"/>
          </a:solidFill>
          <a:ln w="381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AU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23" y="282144"/>
            <a:ext cx="9683549" cy="508240"/>
          </a:xfr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0B33A-1CFB-4DC2-81B8-BA2BCBEE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277" y="228967"/>
            <a:ext cx="1800000" cy="614593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0BE1D3-7666-4139-BF2F-EDF4782E4D1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71723" y="1306286"/>
            <a:ext cx="5648066" cy="525889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B5DF83C7-660C-4C24-A065-793B89188D4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72211" y="1307432"/>
            <a:ext cx="5648066" cy="525889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AEC579-8F58-45D3-A90B-A5303E610F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242" y="6147197"/>
            <a:ext cx="1510067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5229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Image (l) + Content_D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574CB3-589D-424A-8785-269CF41AB38F}"/>
              </a:ext>
            </a:extLst>
          </p:cNvPr>
          <p:cNvSpPr/>
          <p:nvPr userDrawn="1"/>
        </p:nvSpPr>
        <p:spPr bwMode="auto">
          <a:xfrm>
            <a:off x="0" y="0"/>
            <a:ext cx="12192000" cy="1072529"/>
          </a:xfrm>
          <a:prstGeom prst="rect">
            <a:avLst/>
          </a:prstGeom>
          <a:solidFill>
            <a:schemeClr val="accent3"/>
          </a:solidFill>
          <a:ln w="381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AU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23" y="282144"/>
            <a:ext cx="9683549" cy="508240"/>
          </a:xfr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0B33A-1CFB-4DC2-81B8-BA2BCBEE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277" y="228967"/>
            <a:ext cx="1800000" cy="614593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0BE1D3-7666-4139-BF2F-EDF4782E4D1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270171" y="1316965"/>
            <a:ext cx="5648066" cy="525889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B22E453-2393-41F2-B1DA-504AF6F039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1464" y="1311452"/>
            <a:ext cx="5648325" cy="5264404"/>
          </a:xfrm>
          <a:prstGeom prst="roundRect">
            <a:avLst>
              <a:gd name="adj" fmla="val 6742"/>
            </a:avLst>
          </a:prstGeom>
          <a:ln w="28575">
            <a:solidFill>
              <a:schemeClr val="accent3"/>
            </a:solidFill>
          </a:ln>
        </p:spPr>
        <p:txBody>
          <a:bodyPr/>
          <a:lstStyle/>
          <a:p>
            <a:endParaRPr lang="en-A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E35D10-3593-401A-8E98-F6A52F46F1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242" y="6147197"/>
            <a:ext cx="1510067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411186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(l) + Content_D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574CB3-589D-424A-8785-269CF41AB38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381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AU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23" y="282144"/>
            <a:ext cx="9683549" cy="508240"/>
          </a:xfr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0B33A-1CFB-4DC2-81B8-BA2BCBEE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277" y="228967"/>
            <a:ext cx="1800000" cy="614593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0BE1D3-7666-4139-BF2F-EDF4782E4D1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71723" y="1306286"/>
            <a:ext cx="5648066" cy="5258891"/>
          </a:xfrm>
          <a:prstGeom prst="roundRect">
            <a:avLst>
              <a:gd name="adj" fmla="val 7766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BDA044CC-0828-45B5-9412-5D4DF58C4BF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72213" y="1306286"/>
            <a:ext cx="5648066" cy="5258891"/>
          </a:xfrm>
          <a:prstGeom prst="roundRect">
            <a:avLst>
              <a:gd name="adj" fmla="val 7766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9969157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(l) + Content_D Blu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23" y="282144"/>
            <a:ext cx="9683549" cy="508240"/>
          </a:xfrm>
          <a:noFill/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0B33A-1CFB-4DC2-81B8-BA2BCBEE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277" y="228967"/>
            <a:ext cx="1800000" cy="614593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B22E453-2393-41F2-B1DA-504AF6F039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2213" y="1301497"/>
            <a:ext cx="5648325" cy="5264404"/>
          </a:xfrm>
          <a:prstGeom prst="roundRect">
            <a:avLst>
              <a:gd name="adj" fmla="val 6742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8B5DA2AB-32CD-496E-9B25-536EE6E2DB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71723" y="1306286"/>
            <a:ext cx="5648066" cy="5258891"/>
          </a:xfrm>
          <a:prstGeom prst="roundRect">
            <a:avLst>
              <a:gd name="adj" fmla="val 7766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089418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Image (l) + Content_D Blu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23" y="282144"/>
            <a:ext cx="9683549" cy="508240"/>
          </a:xfr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0B33A-1CFB-4DC2-81B8-BA2BCBEE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277" y="228967"/>
            <a:ext cx="1800000" cy="614593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B22E453-2393-41F2-B1DA-504AF6F039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1464" y="1295984"/>
            <a:ext cx="5648325" cy="5264404"/>
          </a:xfrm>
          <a:prstGeom prst="roundRect">
            <a:avLst>
              <a:gd name="adj" fmla="val 6742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/>
          <a:lstStyle/>
          <a:p>
            <a:endParaRPr lang="en-AU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0FC5918C-940C-4EE4-AFB7-E334EE3FC93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72213" y="1306286"/>
            <a:ext cx="5648066" cy="5258891"/>
          </a:xfrm>
          <a:prstGeom prst="roundRect">
            <a:avLst>
              <a:gd name="adj" fmla="val 7766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7072183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inal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40E17-3FC9-45CE-9ECD-43FC90DB4CB4}"/>
              </a:ext>
            </a:extLst>
          </p:cNvPr>
          <p:cNvSpPr/>
          <p:nvPr/>
        </p:nvSpPr>
        <p:spPr bwMode="auto">
          <a:xfrm>
            <a:off x="0" y="5076968"/>
            <a:ext cx="12192000" cy="1781034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>
            <a:lvl1pPr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AU" altLang="en-US" sz="2000">
              <a:solidFill>
                <a:srgbClr val="FFFFFF"/>
              </a:solidFill>
              <a:cs typeface="Segoe UI" panose="020B0502040204020203" pitchFamily="34" charset="0"/>
            </a:endParaRP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21EE8083-AA27-4FC4-B54B-A51A37C88954}"/>
              </a:ext>
            </a:extLst>
          </p:cNvPr>
          <p:cNvSpPr txBox="1">
            <a:spLocks/>
          </p:cNvSpPr>
          <p:nvPr/>
        </p:nvSpPr>
        <p:spPr bwMode="auto">
          <a:xfrm>
            <a:off x="1031953" y="5446429"/>
            <a:ext cx="6178355" cy="199738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600" b="1" dirty="0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caritas.org.au/project-compassion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7F6ABAF-5098-4A40-ADA6-D83D2AD9606B}"/>
              </a:ext>
            </a:extLst>
          </p:cNvPr>
          <p:cNvSpPr txBox="1">
            <a:spLocks/>
          </p:cNvSpPr>
          <p:nvPr/>
        </p:nvSpPr>
        <p:spPr bwMode="auto">
          <a:xfrm>
            <a:off x="1031952" y="5878382"/>
            <a:ext cx="4843541" cy="179517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600" b="1" dirty="0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1800 024 413</a:t>
            </a: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72905CF-494C-4E81-87EB-BAB138BAA4E6}"/>
              </a:ext>
            </a:extLst>
          </p:cNvPr>
          <p:cNvSpPr txBox="1">
            <a:spLocks/>
          </p:cNvSpPr>
          <p:nvPr/>
        </p:nvSpPr>
        <p:spPr bwMode="auto">
          <a:xfrm>
            <a:off x="1031952" y="6234364"/>
            <a:ext cx="3939651" cy="214955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600" b="1" dirty="0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#</a:t>
            </a:r>
            <a:r>
              <a:rPr lang="en-AU" sz="1600" b="1" dirty="0" err="1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projectcompassion</a:t>
            </a:r>
            <a:endParaRPr lang="en-AU" sz="1600" b="1" dirty="0">
              <a:solidFill>
                <a:schemeClr val="accent1"/>
              </a:solidFill>
              <a:latin typeface="Roboto" pitchFamily="2" charset="0"/>
              <a:ea typeface="Roboto" pitchFamily="2" charset="0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56F078C-D0E2-4E6E-AF4C-B5E6F9AD78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8400" y="1081699"/>
            <a:ext cx="6435198" cy="30558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36C271C-196C-4B6D-83E5-94F6E0DA51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508" y="5290225"/>
            <a:ext cx="512146" cy="5121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3510D0-D15E-4022-8938-19B7C622CE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104" y="5698151"/>
            <a:ext cx="494954" cy="49495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488FBEA-0ABC-41F1-BF2C-C0A42280E5A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43" y="6094364"/>
            <a:ext cx="494954" cy="49495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1C161A-F529-4AFE-AC83-16DDD8B6409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5446430"/>
            <a:ext cx="5572837" cy="99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332697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nal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40E17-3FC9-45CE-9ECD-43FC90DB4CB4}"/>
              </a:ext>
            </a:extLst>
          </p:cNvPr>
          <p:cNvSpPr/>
          <p:nvPr/>
        </p:nvSpPr>
        <p:spPr bwMode="auto">
          <a:xfrm>
            <a:off x="0" y="5076968"/>
            <a:ext cx="12192000" cy="1781034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>
            <a:lvl1pPr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AU" altLang="en-US" sz="2000">
              <a:solidFill>
                <a:srgbClr val="FFFFFF"/>
              </a:solidFill>
              <a:cs typeface="Segoe UI" panose="020B0502040204020203" pitchFamily="34" charset="0"/>
            </a:endParaRP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21EE8083-AA27-4FC4-B54B-A51A37C88954}"/>
              </a:ext>
            </a:extLst>
          </p:cNvPr>
          <p:cNvSpPr txBox="1">
            <a:spLocks/>
          </p:cNvSpPr>
          <p:nvPr/>
        </p:nvSpPr>
        <p:spPr bwMode="auto">
          <a:xfrm>
            <a:off x="1031953" y="5446429"/>
            <a:ext cx="6178355" cy="199738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600" b="1" dirty="0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caritas.org.au/project-compassion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7F6ABAF-5098-4A40-ADA6-D83D2AD9606B}"/>
              </a:ext>
            </a:extLst>
          </p:cNvPr>
          <p:cNvSpPr txBox="1">
            <a:spLocks/>
          </p:cNvSpPr>
          <p:nvPr/>
        </p:nvSpPr>
        <p:spPr bwMode="auto">
          <a:xfrm>
            <a:off x="1031952" y="5966502"/>
            <a:ext cx="4843541" cy="179517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600" b="1" dirty="0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1800 024 413</a:t>
            </a: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72905CF-494C-4E81-87EB-BAB138BAA4E6}"/>
              </a:ext>
            </a:extLst>
          </p:cNvPr>
          <p:cNvSpPr txBox="1">
            <a:spLocks/>
          </p:cNvSpPr>
          <p:nvPr/>
        </p:nvSpPr>
        <p:spPr bwMode="auto">
          <a:xfrm>
            <a:off x="1031952" y="6389151"/>
            <a:ext cx="3939651" cy="214955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600" b="1" dirty="0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#</a:t>
            </a:r>
            <a:r>
              <a:rPr lang="en-AU" sz="1600" b="1" dirty="0" err="1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projectcompassion</a:t>
            </a:r>
            <a:endParaRPr lang="en-AU" sz="1600" b="1" dirty="0">
              <a:solidFill>
                <a:schemeClr val="accent1"/>
              </a:solidFill>
              <a:latin typeface="Roboto" pitchFamily="2" charset="0"/>
              <a:ea typeface="Roboto" pitchFamily="2" charset="0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56F078C-D0E2-4E6E-AF4C-B5E6F9AD78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8400" y="1081699"/>
            <a:ext cx="6435198" cy="30558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36C271C-196C-4B6D-83E5-94F6E0DA51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016" y="5194747"/>
            <a:ext cx="630937" cy="6309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3510D0-D15E-4022-8938-19B7C622CE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016" y="5710905"/>
            <a:ext cx="630937" cy="63093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488FBEA-0ABC-41F1-BF2C-C0A42280E5A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015" y="6227063"/>
            <a:ext cx="630937" cy="63093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1C161A-F529-4AFE-AC83-16DDD8B6409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5446430"/>
            <a:ext cx="5572837" cy="99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63514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8886A5-7F6D-4D50-8DAF-40E6BE8ADEB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95550" y="361950"/>
            <a:ext cx="7200900" cy="400050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2" name="Text Placeholder 3">
            <a:extLst>
              <a:ext uri="{FF2B5EF4-FFF2-40B4-BE49-F238E27FC236}">
                <a16:creationId xmlns:a16="http://schemas.microsoft.com/office/drawing/2014/main" id="{8DFF9FBE-A5EB-41D3-9272-417143156805}"/>
              </a:ext>
            </a:extLst>
          </p:cNvPr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630238" y="1343025"/>
            <a:ext cx="10937875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89" r:id="rId1"/>
    <p:sldLayoutId id="2147484793" r:id="rId2"/>
    <p:sldLayoutId id="2147484796" r:id="rId3"/>
    <p:sldLayoutId id="2147484801" r:id="rId4"/>
    <p:sldLayoutId id="2147484798" r:id="rId5"/>
    <p:sldLayoutId id="2147484799" r:id="rId6"/>
    <p:sldLayoutId id="2147484800" r:id="rId7"/>
    <p:sldLayoutId id="2147484804" r:id="rId8"/>
    <p:sldLayoutId id="2147484791" r:id="rId9"/>
    <p:sldLayoutId id="2147484802" r:id="rId10"/>
    <p:sldLayoutId id="2147484803" r:id="rId11"/>
  </p:sldLayoutIdLst>
  <p:transition>
    <p:fade/>
  </p:transition>
  <p:hf hdr="0" dt="0"/>
  <p:txStyles>
    <p:titleStyle>
      <a:lvl1pPr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3500" kern="1200" cap="all" spc="-50" dirty="0">
          <a:ln w="3175">
            <a:noFill/>
          </a:ln>
          <a:solidFill>
            <a:schemeClr val="tx1"/>
          </a:solidFill>
          <a:latin typeface="+mj-lt"/>
          <a:ea typeface="+mn-ea"/>
          <a:cs typeface="Segoe UI" pitchFamily="34" charset="0"/>
        </a:defRPr>
      </a:lvl1pPr>
      <a:lvl2pPr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2pPr>
      <a:lvl3pPr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3pPr>
      <a:lvl4pPr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4pPr>
      <a:lvl5pPr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5pPr>
      <a:lvl6pPr marL="457200"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6pPr>
      <a:lvl7pPr marL="914400"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7pPr>
      <a:lvl8pPr marL="1371600"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8pPr>
      <a:lvl9pPr marL="1828800"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9pPr>
    </p:titleStyle>
    <p:bodyStyle>
      <a:lvl1pPr algn="l" defTabSz="931863" rtl="0" eaLnBrk="1" fontAlgn="base" hangingPunct="1">
        <a:spcBef>
          <a:spcPct val="0"/>
        </a:spcBef>
        <a:spcAft>
          <a:spcPts val="600"/>
        </a:spcAft>
        <a:buSzPct val="90000"/>
        <a:buFont typeface="Wingdings" panose="05000000000000000000" pitchFamily="2" charset="2"/>
        <a:defRPr sz="24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266700" indent="-266700" algn="l" defTabSz="931863" rtl="0" eaLnBrk="1" fontAlgn="base" hangingPunct="1">
        <a:spcBef>
          <a:spcPct val="0"/>
        </a:spcBef>
        <a:spcAft>
          <a:spcPts val="600"/>
        </a:spcAft>
        <a:buSzPct val="9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2pPr>
      <a:lvl3pPr marL="538163" indent="-271463" algn="l" defTabSz="931863" rtl="0" eaLnBrk="1" fontAlgn="base" hangingPunct="1">
        <a:spcBef>
          <a:spcPct val="0"/>
        </a:spcBef>
        <a:spcAft>
          <a:spcPts val="600"/>
        </a:spcAft>
        <a:buSzPct val="9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3pPr>
      <a:lvl4pPr algn="l" defTabSz="931863" rtl="0" eaLnBrk="1" fontAlgn="base" hangingPunct="1">
        <a:lnSpc>
          <a:spcPct val="90000"/>
        </a:lnSpc>
        <a:spcBef>
          <a:spcPts val="600"/>
        </a:spcBef>
        <a:spcAft>
          <a:spcPts val="600"/>
        </a:spcAft>
        <a:buSzPct val="90000"/>
        <a:buFont typeface="Wingdings" panose="05000000000000000000" pitchFamily="2" charset="2"/>
        <a:defRPr sz="2400" b="1" kern="1200">
          <a:solidFill>
            <a:schemeClr val="tx1"/>
          </a:solidFill>
          <a:latin typeface="+mj-lt"/>
          <a:ea typeface="+mn-ea"/>
          <a:cs typeface="Segoe UI" panose="020B0502040204020203" pitchFamily="34" charset="0"/>
        </a:defRPr>
      </a:lvl4pPr>
      <a:lvl5pPr algn="l" defTabSz="931863" rtl="0" eaLnBrk="1" fontAlgn="base" hangingPunct="1">
        <a:lnSpc>
          <a:spcPct val="90000"/>
        </a:lnSpc>
        <a:spcBef>
          <a:spcPts val="600"/>
        </a:spcBef>
        <a:spcAft>
          <a:spcPts val="600"/>
        </a:spcAft>
        <a:buSzPct val="90000"/>
        <a:buFont typeface="Wingdings" panose="05000000000000000000" pitchFamily="2" charset="2"/>
        <a:defRPr sz="2400" kern="1200">
          <a:solidFill>
            <a:srgbClr val="006992"/>
          </a:solidFill>
          <a:latin typeface="+mj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0" algn="ctr" defTabSz="9327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0" algn="r" defTabSz="9327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0" algn="l" defTabSz="932742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0" algn="ctr" defTabSz="932742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0" algn="r" defTabSz="932742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algn="l" defTabSz="93274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0" algn="r" defTabSz="93274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0" algn="l" defTabSz="932742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young woman in a work helmet cutting a piece of timber in a workshop.   ">
            <a:extLst>
              <a:ext uri="{FF2B5EF4-FFF2-40B4-BE49-F238E27FC236}">
                <a16:creationId xmlns:a16="http://schemas.microsoft.com/office/drawing/2014/main" id="{35A4F043-281C-4502-B495-845C29D2C6E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chemeClr val="accent4"/>
            </a:solidFill>
          </a:ln>
        </p:spPr>
      </p:pic>
      <p:pic>
        <p:nvPicPr>
          <p:cNvPr id="3" name="Picture Placeholder 2" descr="A young woman smiles as she stands in front of a water tank.">
            <a:extLst>
              <a:ext uri="{FF2B5EF4-FFF2-40B4-BE49-F238E27FC236}">
                <a16:creationId xmlns:a16="http://schemas.microsoft.com/office/drawing/2014/main" id="{1245D20B-87AC-43E1-B8D8-DAD505FAC4D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7821" y="2570617"/>
            <a:ext cx="4243415" cy="1807652"/>
          </a:xfrm>
          <a:ln>
            <a:solidFill>
              <a:schemeClr val="accent4"/>
            </a:solidFill>
          </a:ln>
        </p:spPr>
      </p:pic>
      <p:pic>
        <p:nvPicPr>
          <p:cNvPr id="14" name="Picture Placeholder 13" descr="A young woman in school uniform walks down a local street holding books and smiling. ">
            <a:extLst>
              <a:ext uri="{FF2B5EF4-FFF2-40B4-BE49-F238E27FC236}">
                <a16:creationId xmlns:a16="http://schemas.microsoft.com/office/drawing/2014/main" id="{2E05F95E-FC90-49A1-BDCE-1495FA5459A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7822" y="457200"/>
            <a:ext cx="4243415" cy="1807652"/>
          </a:xfrm>
          <a:ln>
            <a:solidFill>
              <a:schemeClr val="accent4"/>
            </a:solidFill>
          </a:ln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F55D39D-4330-4E8E-B926-BA30DC95D7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8418" y="4881787"/>
            <a:ext cx="5048699" cy="658776"/>
          </a:xfrm>
        </p:spPr>
        <p:txBody>
          <a:bodyPr/>
          <a:lstStyle/>
          <a:p>
            <a:r>
              <a:rPr lang="en-AU" sz="2400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Ash Wednesday Liturgy</a:t>
            </a:r>
          </a:p>
          <a:p>
            <a:r>
              <a:rPr lang="en-AU" sz="2400" b="0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For SECONDARY Schools</a:t>
            </a:r>
          </a:p>
        </p:txBody>
      </p:sp>
    </p:spTree>
    <p:extLst>
      <p:ext uri="{BB962C8B-B14F-4D97-AF65-F5344CB8AC3E}">
        <p14:creationId xmlns:p14="http://schemas.microsoft.com/office/powerpoint/2010/main" val="1229992932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teacher stands talking to one of her young female students while other students, also seated at the table, complete worksheets.  ">
            <a:extLst>
              <a:ext uri="{FF2B5EF4-FFF2-40B4-BE49-F238E27FC236}">
                <a16:creationId xmlns:a16="http://schemas.microsoft.com/office/drawing/2014/main" id="{D0C90024-500B-4BC8-8D7D-21526A210E2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702404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Project Compassion 2024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Jen (</a:t>
            </a:r>
            <a:r>
              <a:rPr lang="en-US" sz="900" dirty="0" err="1">
                <a:solidFill>
                  <a:schemeClr val="bg1"/>
                </a:solidFill>
              </a:rPr>
              <a:t>centre</a:t>
            </a:r>
            <a:r>
              <a:rPr lang="en-US" sz="900" dirty="0">
                <a:solidFill>
                  <a:schemeClr val="bg1"/>
                </a:solidFill>
              </a:rPr>
              <a:t>), teacher at Faithful Companions of Jesus (FCJ), teaches a class of students as part of the Alternative Learning System (ALS). </a:t>
            </a:r>
            <a:r>
              <a:rPr lang="en-AU" sz="900" dirty="0">
                <a:solidFill>
                  <a:schemeClr val="bg1"/>
                </a:solidFill>
              </a:rPr>
              <a:t>Photo: Richard Wainwright/Caritas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2072965387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Two women stand smiling in front of a water tank bearing the Caritas Samoa logo.">
            <a:extLst>
              <a:ext uri="{FF2B5EF4-FFF2-40B4-BE49-F238E27FC236}">
                <a16:creationId xmlns:a16="http://schemas.microsoft.com/office/drawing/2014/main" id="{7F80C4E1-0AC1-4591-A8EC-AC386CFE664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Closing Prayer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451547"/>
            <a:ext cx="10287299" cy="26660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AU" sz="900" dirty="0" err="1">
                <a:solidFill>
                  <a:schemeClr val="bg1"/>
                </a:solidFill>
              </a:rPr>
              <a:t>Leaia</a:t>
            </a:r>
            <a:r>
              <a:rPr lang="en-AU" sz="900" dirty="0">
                <a:solidFill>
                  <a:schemeClr val="bg1"/>
                </a:solidFill>
              </a:rPr>
              <a:t> (left) stands with Rosa (right) from Caritas Samoa in front of the rainwater tank that has now been installed at </a:t>
            </a:r>
            <a:r>
              <a:rPr lang="en-AU" sz="900" dirty="0" err="1">
                <a:solidFill>
                  <a:schemeClr val="bg1"/>
                </a:solidFill>
              </a:rPr>
              <a:t>Leaia’s</a:t>
            </a:r>
            <a:r>
              <a:rPr lang="en-AU" sz="900" dirty="0">
                <a:solidFill>
                  <a:schemeClr val="bg1"/>
                </a:solidFill>
              </a:rPr>
              <a:t> home with the support of Caritas Australia and their partner Caritas Samoa. Photo: Laura Womersley/Caritas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779006439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 descr="A young woman in school uniform walks down a local street holding books and smiling. ">
            <a:extLst>
              <a:ext uri="{FF2B5EF4-FFF2-40B4-BE49-F238E27FC236}">
                <a16:creationId xmlns:a16="http://schemas.microsoft.com/office/drawing/2014/main" id="{F57EA728-FB0D-475D-B3CE-55A855A6FA0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Sending Forth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Ronita</a:t>
            </a:r>
            <a:r>
              <a:rPr lang="en-US" sz="900" dirty="0">
                <a:solidFill>
                  <a:schemeClr val="bg1"/>
                </a:solidFill>
              </a:rPr>
              <a:t> in her school uniform, walks down a local street in Quezon City, Philippines, on her way to school. </a:t>
            </a:r>
            <a:r>
              <a:rPr lang="en-AU" sz="900" dirty="0">
                <a:solidFill>
                  <a:schemeClr val="bg1"/>
                </a:solidFill>
              </a:rPr>
              <a:t>Photo: Richard Wainwright/Caritas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49454727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man and a woman holding a goat.&#10;">
            <a:extLst>
              <a:ext uri="{FF2B5EF4-FFF2-40B4-BE49-F238E27FC236}">
                <a16:creationId xmlns:a16="http://schemas.microsoft.com/office/drawing/2014/main" id="{539ED31F-0A39-496C-A997-B20C1DCA59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Recessional Song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Memory’s parents, Lector and Lute, with a goat that was provided to them through the village and loans group. </a:t>
            </a:r>
            <a:r>
              <a:rPr lang="en-AU" sz="900" dirty="0">
                <a:solidFill>
                  <a:schemeClr val="bg1"/>
                </a:solidFill>
              </a:rPr>
              <a:t>Photo: Tim Lam/Caritas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260492752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oung woman stands in front of a teal wall and smiles. ">
            <a:extLst>
              <a:ext uri="{FF2B5EF4-FFF2-40B4-BE49-F238E27FC236}">
                <a16:creationId xmlns:a16="http://schemas.microsoft.com/office/drawing/2014/main" id="{EF2A07BE-DCE3-4668-87EF-89E21CB332D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Introduction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Ronita</a:t>
            </a:r>
            <a:r>
              <a:rPr lang="en-US" sz="900" dirty="0">
                <a:solidFill>
                  <a:schemeClr val="bg1"/>
                </a:solidFill>
              </a:rPr>
              <a:t> is 22 years old and lives in Quezon City, Philippines. </a:t>
            </a:r>
            <a:r>
              <a:rPr lang="en-AU" sz="900" dirty="0">
                <a:solidFill>
                  <a:schemeClr val="bg1"/>
                </a:solidFill>
              </a:rPr>
              <a:t>Photo: Richard Wainwright/Caritas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241043499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young woman standing in a carpentry workshop. ">
            <a:extLst>
              <a:ext uri="{FF2B5EF4-FFF2-40B4-BE49-F238E27FC236}">
                <a16:creationId xmlns:a16="http://schemas.microsoft.com/office/drawing/2014/main" id="{82B470BF-8B17-4654-BC0D-19A1FA3040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Gathering Song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Memory, at her technical college near the city of Blantyre, Malawi, where she completed a course in carpentry. </a:t>
            </a:r>
            <a:r>
              <a:rPr lang="en-AU" sz="900" dirty="0">
                <a:solidFill>
                  <a:schemeClr val="bg1"/>
                </a:solidFill>
              </a:rPr>
              <a:t>Photo: Tim Lam/Caritas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68470561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16" descr="A group of 9 people stand together smiling in  front of their makeshift home and new water tank.">
            <a:extLst>
              <a:ext uri="{FF2B5EF4-FFF2-40B4-BE49-F238E27FC236}">
                <a16:creationId xmlns:a16="http://schemas.microsoft.com/office/drawing/2014/main" id="{65D5F075-A4C7-44BE-932C-3993233B39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Opening Prayer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3FC297F1-DBE9-4C84-A01B-8106474F05F6}"/>
              </a:ext>
            </a:extLst>
          </p:cNvPr>
          <p:cNvSpPr txBox="1"/>
          <p:nvPr/>
        </p:nvSpPr>
        <p:spPr>
          <a:xfrm>
            <a:off x="158376" y="6591397"/>
            <a:ext cx="10581949" cy="1193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AU" sz="900" dirty="0" err="1">
                <a:solidFill>
                  <a:schemeClr val="bg1"/>
                </a:solidFill>
              </a:rPr>
              <a:t>Leaia</a:t>
            </a:r>
            <a:r>
              <a:rPr lang="en-AU" sz="900" dirty="0">
                <a:solidFill>
                  <a:schemeClr val="bg1"/>
                </a:solidFill>
              </a:rPr>
              <a:t> stands in the back row surrounded by her children, with her brother (right) and her younger niece (left) and nephew (centre) outside their home in Samoa.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AU" sz="900" dirty="0">
                <a:solidFill>
                  <a:schemeClr val="bg1"/>
                </a:solidFill>
              </a:rPr>
              <a:t>Photo: Laura Womersley/Caritas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65269895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 descr="A young mother sits in her small home doing homework while her two young sons sleep on the floor in front of her. ">
            <a:extLst>
              <a:ext uri="{FF2B5EF4-FFF2-40B4-BE49-F238E27FC236}">
                <a16:creationId xmlns:a16="http://schemas.microsoft.com/office/drawing/2014/main" id="{FC88C1E8-D34A-4B31-AF27-BC36E437AA4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Gospel Reading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Ronita</a:t>
            </a:r>
            <a:r>
              <a:rPr lang="en-US" sz="900" dirty="0">
                <a:solidFill>
                  <a:schemeClr val="bg1"/>
                </a:solidFill>
              </a:rPr>
              <a:t> does homework for her senior high school classes while her sons sleep. </a:t>
            </a:r>
            <a:r>
              <a:rPr lang="en-AU" sz="900" dirty="0">
                <a:solidFill>
                  <a:schemeClr val="bg1"/>
                </a:solidFill>
              </a:rPr>
              <a:t>Photo: Richard Wainwright/Caritas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243692133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woman and her children walk together down a palm tree-lined gravel road, each carrying a large water container.">
            <a:extLst>
              <a:ext uri="{FF2B5EF4-FFF2-40B4-BE49-F238E27FC236}">
                <a16:creationId xmlns:a16="http://schemas.microsoft.com/office/drawing/2014/main" id="{259FDE75-EF06-4544-8B78-8B1A6A92099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Gospel Reflection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3658C15-660C-424A-AF6E-619318CAE3D9}"/>
              </a:ext>
            </a:extLst>
          </p:cNvPr>
          <p:cNvSpPr txBox="1"/>
          <p:nvPr/>
        </p:nvSpPr>
        <p:spPr>
          <a:xfrm>
            <a:off x="158376" y="6591397"/>
            <a:ext cx="10581949" cy="1193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Leaia</a:t>
            </a:r>
            <a:r>
              <a:rPr kumimoji="0" lang="en-AU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walks with her children to collect water from a neighbour down the road.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AU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Photo: Laura Womersley/Caritas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2119785197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young woman stands at the open door of her small home, gazing into the distance. ">
            <a:extLst>
              <a:ext uri="{FF2B5EF4-FFF2-40B4-BE49-F238E27FC236}">
                <a16:creationId xmlns:a16="http://schemas.microsoft.com/office/drawing/2014/main" id="{7B7FE6C2-9C83-464E-A6E8-D7976C98965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Distribution of Ashes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Ronita</a:t>
            </a:r>
            <a:r>
              <a:rPr lang="en-US" sz="900" dirty="0">
                <a:solidFill>
                  <a:schemeClr val="bg1"/>
                </a:solidFill>
              </a:rPr>
              <a:t> stands outside her small home in Quezon City, Philippines. </a:t>
            </a:r>
            <a:r>
              <a:rPr lang="en-AU" sz="900" dirty="0">
                <a:solidFill>
                  <a:schemeClr val="bg1"/>
                </a:solidFill>
              </a:rPr>
              <a:t>Photo: Richard Wainwright/Caritas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4248903419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young girl fills a bright pink bowl with water from a tank-fed tap outdoors. ">
            <a:extLst>
              <a:ext uri="{FF2B5EF4-FFF2-40B4-BE49-F238E27FC236}">
                <a16:creationId xmlns:a16="http://schemas.microsoft.com/office/drawing/2014/main" id="{CEA5599E-4339-49A3-94A0-C72115A4E85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Prayers of Intercession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AU" sz="900" dirty="0" err="1">
                <a:solidFill>
                  <a:schemeClr val="bg1"/>
                </a:solidFill>
              </a:rPr>
              <a:t>Leaia’s</a:t>
            </a:r>
            <a:r>
              <a:rPr lang="en-AU" sz="900" dirty="0">
                <a:solidFill>
                  <a:schemeClr val="bg1"/>
                </a:solidFill>
              </a:rPr>
              <a:t> daughter </a:t>
            </a:r>
            <a:r>
              <a:rPr lang="en-AU" sz="900" dirty="0" err="1">
                <a:solidFill>
                  <a:schemeClr val="bg1"/>
                </a:solidFill>
              </a:rPr>
              <a:t>Sepoima</a:t>
            </a:r>
            <a:r>
              <a:rPr lang="en-AU" sz="900" dirty="0">
                <a:solidFill>
                  <a:schemeClr val="bg1"/>
                </a:solidFill>
              </a:rPr>
              <a:t> fills a container with clean water from the tap on their water tank. Photo: Richard Wainwright/Caritas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72303767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young woman in a work helmet cutting a piece of timber in a workshop.   ">
            <a:extLst>
              <a:ext uri="{FF2B5EF4-FFF2-40B4-BE49-F238E27FC236}">
                <a16:creationId xmlns:a16="http://schemas.microsoft.com/office/drawing/2014/main" id="{18203375-7360-4978-B143-0C243F1AFAA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Our Father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Memory saws a piece of timber in a workshop. </a:t>
            </a:r>
            <a:r>
              <a:rPr lang="en-AU" sz="900" dirty="0">
                <a:solidFill>
                  <a:schemeClr val="bg1"/>
                </a:solidFill>
              </a:rPr>
              <a:t>Photo: Tim Lam/Caritas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23148409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Caritas">
  <a:themeElements>
    <a:clrScheme name="PC24 Coloours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762000"/>
      </a:accent1>
      <a:accent2>
        <a:srgbClr val="E5DBCB"/>
      </a:accent2>
      <a:accent3>
        <a:srgbClr val="2AA988"/>
      </a:accent3>
      <a:accent4>
        <a:srgbClr val="C1DBC1"/>
      </a:accent4>
      <a:accent5>
        <a:srgbClr val="5B9BD5"/>
      </a:accent5>
      <a:accent6>
        <a:srgbClr val="70AD47"/>
      </a:accent6>
      <a:hlink>
        <a:srgbClr val="0563C1"/>
      </a:hlink>
      <a:folHlink>
        <a:srgbClr val="2AA98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38100">
          <a:solidFill>
            <a:schemeClr val="accent4"/>
          </a:solidFill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2400" dirty="0" err="1" smtClean="0"/>
        </a:defPPr>
      </a:lstStyle>
    </a:txDef>
  </a:objectDefaults>
  <a:extraClrSchemeLst/>
  <a:custClrLst>
    <a:custClr name="Dark Blue">
      <a:srgbClr val="006992"/>
    </a:custClr>
    <a:custClr name="Light Blue">
      <a:srgbClr val="3AA9DC"/>
    </a:custClr>
    <a:custClr name="Purple">
      <a:srgbClr val="652D90"/>
    </a:custClr>
    <a:custClr name="Pink">
      <a:srgbClr val="D169A0"/>
    </a:custClr>
    <a:custClr name="Green">
      <a:srgbClr val="57853B"/>
    </a:custClr>
    <a:custClr name="Teal">
      <a:srgbClr val="00AB9B"/>
    </a:custClr>
    <a:custClr name="Ochre">
      <a:srgbClr val="CE5C3C"/>
    </a:custClr>
    <a:custClr name="Gold">
      <a:srgbClr val="EAB724"/>
    </a:custClr>
  </a:custClrLst>
  <a:extLst>
    <a:ext uri="{05A4C25C-085E-4340-85A3-A5531E510DB2}">
      <thm15:themeFamily xmlns:thm15="http://schemas.microsoft.com/office/thememl/2012/main" name="Caritas Australia 2023_PPT_FULL_Final version.pot  -  Compatibility Mode" id="{1A1BB483-0458-44F4-98DE-C475A27B7FE7}" vid="{0597633C-9D83-4160-A4DB-0325031002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Dark Blue">
      <a:srgbClr val="006992"/>
    </a:custClr>
    <a:custClr name="Light Blue">
      <a:srgbClr val="3AA9DC"/>
    </a:custClr>
    <a:custClr name="Purple">
      <a:srgbClr val="652D90"/>
    </a:custClr>
    <a:custClr name="Pink">
      <a:srgbClr val="D169A0"/>
    </a:custClr>
    <a:custClr name="Green">
      <a:srgbClr val="57853B"/>
    </a:custClr>
    <a:custClr name="Teal">
      <a:srgbClr val="00AB9B"/>
    </a:custClr>
    <a:custClr name="Ochre">
      <a:srgbClr val="CE5C3C"/>
    </a:custClr>
    <a:custClr name="Gold">
      <a:srgbClr val="EAB724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Dark Blue">
      <a:srgbClr val="006992"/>
    </a:custClr>
    <a:custClr name="Light Blue">
      <a:srgbClr val="3AA9DC"/>
    </a:custClr>
    <a:custClr name="Purple">
      <a:srgbClr val="652D90"/>
    </a:custClr>
    <a:custClr name="Pink">
      <a:srgbClr val="D169A0"/>
    </a:custClr>
    <a:custClr name="Green">
      <a:srgbClr val="57853B"/>
    </a:custClr>
    <a:custClr name="Teal">
      <a:srgbClr val="00AB9B"/>
    </a:custClr>
    <a:custClr name="Ochre">
      <a:srgbClr val="CE5C3C"/>
    </a:custClr>
    <a:custClr name="Gold">
      <a:srgbClr val="EAB724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B2EFBF7EC79C4FB7EE1E2A7754B606" ma:contentTypeVersion="14" ma:contentTypeDescription="Create a new document." ma:contentTypeScope="" ma:versionID="4fde4e03348e5c0da803e16258c1db41">
  <xsd:schema xmlns:xsd="http://www.w3.org/2001/XMLSchema" xmlns:xs="http://www.w3.org/2001/XMLSchema" xmlns:p="http://schemas.microsoft.com/office/2006/metadata/properties" xmlns:ns2="a1240345-a333-43d4-bb17-215edb4655ec" xmlns:ns3="a74f41e8-2c9a-4a9a-8a86-1b2eca9cb15f" targetNamespace="http://schemas.microsoft.com/office/2006/metadata/properties" ma:root="true" ma:fieldsID="76e940e75a84b2a5d772b8bd1715a472" ns2:_="" ns3:_="">
    <xsd:import namespace="a1240345-a333-43d4-bb17-215edb4655ec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240345-a333-43d4-bb17-215edb465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1240345-a333-43d4-bb17-215edb4655ec">
      <Terms xmlns="http://schemas.microsoft.com/office/infopath/2007/PartnerControls"/>
    </lcf76f155ced4ddcb4097134ff3c332f>
    <TaxCatchAll xmlns="a74f41e8-2c9a-4a9a-8a86-1b2eca9cb15f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CBD5D03-96A3-4980-85D5-5A43BD5324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240345-a333-43d4-bb17-215edb4655ec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A6C3C04-4EEF-4544-800A-C04FA72A44A6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a1240345-a333-43d4-bb17-215edb4655ec"/>
    <ds:schemaRef ds:uri="http://www.w3.org/XML/1998/namespace"/>
    <ds:schemaRef ds:uri="http://purl.org/dc/terms/"/>
    <ds:schemaRef ds:uri="http://purl.org/dc/dcmitype/"/>
    <ds:schemaRef ds:uri="http://schemas.microsoft.com/office/infopath/2007/PartnerControls"/>
    <ds:schemaRef ds:uri="a74f41e8-2c9a-4a9a-8a86-1b2eca9cb15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5A6ADA2-66C4-4BED-8316-07BAD2F4B3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Caritas Australia 2023_PPT_FULL_Final version</Template>
  <TotalTime>20844</TotalTime>
  <Words>366</Words>
  <Application>Microsoft Office PowerPoint</Application>
  <PresentationFormat>Widescreen</PresentationFormat>
  <Paragraphs>26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Roboto</vt:lpstr>
      <vt:lpstr>Segoe UI</vt:lpstr>
      <vt:lpstr>Wingdings</vt:lpstr>
      <vt:lpstr>Caritas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Nicole Dobrohotoff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PC24 Secondary ASH WEDNESDAY PPT</dc:title>
  <dc:subject/>
  <dc:creator>Dr Rebekah Pryor</dc:creator>
  <cp:keywords>project compassion</cp:keywords>
  <dc:description/>
  <cp:lastModifiedBy>Dr Rebekah Pryor</cp:lastModifiedBy>
  <cp:revision>43</cp:revision>
  <cp:lastPrinted>2021-11-19T02:28:12Z</cp:lastPrinted>
  <dcterms:created xsi:type="dcterms:W3CDTF">2022-10-18T06:06:22Z</dcterms:created>
  <dcterms:modified xsi:type="dcterms:W3CDTF">2023-12-13T00:30:35Z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0x010100DFB2EFBF7EC79C4FB7EE1E2A7754B606</vt:lpwstr>
  </property>
  <property fmtid="{D5CDD505-2E9C-101B-9397-08002B2CF9AE}" pid="3" name="_dlc_DocIdItemGuid">
    <vt:lpwstr>392f59ff-cee3-4105-810f-19019eb4fe32</vt:lpwstr>
  </property>
  <property fmtid="{D5CDD505-2E9C-101B-9397-08002B2CF9AE}" pid="4" name="MediaServiceImageTags">
    <vt:lpwstr/>
  </property>
</Properties>
</file>