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23"/>
  </p:notesMasterIdLst>
  <p:handoutMasterIdLst>
    <p:handoutMasterId r:id="rId24"/>
  </p:handoutMasterIdLst>
  <p:sldIdLst>
    <p:sldId id="522" r:id="rId5"/>
    <p:sldId id="523" r:id="rId6"/>
    <p:sldId id="507" r:id="rId7"/>
    <p:sldId id="512" r:id="rId8"/>
    <p:sldId id="511" r:id="rId9"/>
    <p:sldId id="527" r:id="rId10"/>
    <p:sldId id="514" r:id="rId11"/>
    <p:sldId id="515" r:id="rId12"/>
    <p:sldId id="517" r:id="rId13"/>
    <p:sldId id="516" r:id="rId14"/>
    <p:sldId id="518" r:id="rId15"/>
    <p:sldId id="525" r:id="rId16"/>
    <p:sldId id="524" r:id="rId17"/>
    <p:sldId id="519" r:id="rId18"/>
    <p:sldId id="528" r:id="rId19"/>
    <p:sldId id="529" r:id="rId20"/>
    <p:sldId id="521"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8DD36BE-2BF0-8C51-4147-0272E405388E}" name="Sally Murphy" initials="SM" userId="S::Sally.Murphy@caritas.org.au::dc8129e8-3764-4b90-858b-69271ffb6eb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1A4"/>
    <a:srgbClr val="0C244C"/>
    <a:srgbClr val="C3DDD7"/>
    <a:srgbClr val="E5DBCB"/>
    <a:srgbClr val="D86075"/>
    <a:srgbClr val="DF918A"/>
    <a:srgbClr val="CD594F"/>
    <a:srgbClr val="82B5B8"/>
    <a:srgbClr val="FBC858"/>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CADDF-31E7-46E0-B7C6-A681BBE1513C}" v="20" dt="2024-03-13T03:11:13.637"/>
    <p1510:client id="{5E1EB755-A7A9-170D-F80F-ED6F1A8864C6}" v="6" dt="2024-03-13T22:58:38.226"/>
    <p1510:client id="{A05C2AE8-6B07-EF44-25B0-163BEBC5A5CD}" v="6" dt="2024-03-13T01:59:39.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25" autoAdjust="0"/>
  </p:normalViewPr>
  <p:slideViewPr>
    <p:cSldViewPr snapToGrid="0">
      <p:cViewPr varScale="1">
        <p:scale>
          <a:sx n="57" d="100"/>
          <a:sy n="57" d="100"/>
        </p:scale>
        <p:origin x="992" y="44"/>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McGirr" userId="S::michael.mcgirr@caritas.org.au::6743954e-242d-4657-a803-ff916cb8b8ec" providerId="AD" clId="Web-{F3664242-2B02-1EBF-F409-A92E06990536}"/>
    <pc:docChg chg="modSld">
      <pc:chgData name="Michael McGirr" userId="S::michael.mcgirr@caritas.org.au::6743954e-242d-4657-a803-ff916cb8b8ec" providerId="AD" clId="Web-{F3664242-2B02-1EBF-F409-A92E06990536}" dt="2024-03-07T04:19:22.576" v="1" actId="20577"/>
      <pc:docMkLst>
        <pc:docMk/>
      </pc:docMkLst>
      <pc:sldChg chg="modSp">
        <pc:chgData name="Michael McGirr" userId="S::michael.mcgirr@caritas.org.au::6743954e-242d-4657-a803-ff916cb8b8ec" providerId="AD" clId="Web-{F3664242-2B02-1EBF-F409-A92E06990536}" dt="2024-03-07T04:19:22.576" v="1" actId="20577"/>
        <pc:sldMkLst>
          <pc:docMk/>
          <pc:sldMk cId="2666765501" sldId="521"/>
        </pc:sldMkLst>
        <pc:spChg chg="mod">
          <ac:chgData name="Michael McGirr" userId="S::michael.mcgirr@caritas.org.au::6743954e-242d-4657-a803-ff916cb8b8ec" providerId="AD" clId="Web-{F3664242-2B02-1EBF-F409-A92E06990536}" dt="2024-03-07T04:19:22.576" v="1" actId="20577"/>
          <ac:spMkLst>
            <pc:docMk/>
            <pc:sldMk cId="2666765501" sldId="521"/>
            <ac:spMk id="2" creationId="{979A3E59-8D66-0890-6CBB-5CC4689E6BC7}"/>
          </ac:spMkLst>
        </pc:spChg>
      </pc:sldChg>
    </pc:docChg>
  </pc:docChgLst>
  <pc:docChgLst>
    <pc:chgData name="Nicole Dobrohotoff" userId="S::nicoled@caritas.org.au::2dc4cf58-dc7e-422a-950b-38460c74cb76" providerId="AD" clId="Web-{A05C2AE8-6B07-EF44-25B0-163BEBC5A5CD}"/>
    <pc:docChg chg="modSld">
      <pc:chgData name="Nicole Dobrohotoff" userId="S::nicoled@caritas.org.au::2dc4cf58-dc7e-422a-950b-38460c74cb76" providerId="AD" clId="Web-{A05C2AE8-6B07-EF44-25B0-163BEBC5A5CD}" dt="2024-03-13T02:02:36.001" v="50"/>
      <pc:docMkLst>
        <pc:docMk/>
      </pc:docMkLst>
      <pc:sldChg chg="addSp delSp modSp modNotes">
        <pc:chgData name="Nicole Dobrohotoff" userId="S::nicoled@caritas.org.au::2dc4cf58-dc7e-422a-950b-38460c74cb76" providerId="AD" clId="Web-{A05C2AE8-6B07-EF44-25B0-163BEBC5A5CD}" dt="2024-03-13T02:02:36.001" v="50"/>
        <pc:sldMkLst>
          <pc:docMk/>
          <pc:sldMk cId="3287979813" sldId="529"/>
        </pc:sldMkLst>
        <pc:spChg chg="mod">
          <ac:chgData name="Nicole Dobrohotoff" userId="S::nicoled@caritas.org.au::2dc4cf58-dc7e-422a-950b-38460c74cb76" providerId="AD" clId="Web-{A05C2AE8-6B07-EF44-25B0-163BEBC5A5CD}" dt="2024-03-13T01:59:39.214" v="4" actId="20577"/>
          <ac:spMkLst>
            <pc:docMk/>
            <pc:sldMk cId="3287979813" sldId="529"/>
            <ac:spMk id="3" creationId="{81FE518A-0C1D-F4B2-9E6F-20C70D92F80B}"/>
          </ac:spMkLst>
        </pc:spChg>
        <pc:spChg chg="add del mod">
          <ac:chgData name="Nicole Dobrohotoff" userId="S::nicoled@caritas.org.au::2dc4cf58-dc7e-422a-950b-38460c74cb76" providerId="AD" clId="Web-{A05C2AE8-6B07-EF44-25B0-163BEBC5A5CD}" dt="2024-03-13T01:59:14.886" v="1"/>
          <ac:spMkLst>
            <pc:docMk/>
            <pc:sldMk cId="3287979813" sldId="529"/>
            <ac:spMk id="4" creationId="{96EDF24C-D020-1790-7339-DCC2F658D603}"/>
          </ac:spMkLst>
        </pc:spChg>
        <pc:picChg chg="del">
          <ac:chgData name="Nicole Dobrohotoff" userId="S::nicoled@caritas.org.au::2dc4cf58-dc7e-422a-950b-38460c74cb76" providerId="AD" clId="Web-{A05C2AE8-6B07-EF44-25B0-163BEBC5A5CD}" dt="2024-03-13T01:56:42.991" v="0"/>
          <ac:picMkLst>
            <pc:docMk/>
            <pc:sldMk cId="3287979813" sldId="529"/>
            <ac:picMk id="5" creationId="{01B44CB8-2F79-2D0F-762E-81194DA2045E}"/>
          </ac:picMkLst>
        </pc:picChg>
        <pc:picChg chg="add mod ord">
          <ac:chgData name="Nicole Dobrohotoff" userId="S::nicoled@caritas.org.au::2dc4cf58-dc7e-422a-950b-38460c74cb76" providerId="AD" clId="Web-{A05C2AE8-6B07-EF44-25B0-163BEBC5A5CD}" dt="2024-03-13T01:59:14.886" v="1"/>
          <ac:picMkLst>
            <pc:docMk/>
            <pc:sldMk cId="3287979813" sldId="529"/>
            <ac:picMk id="6" creationId="{9FDE658F-0AF1-B6B5-A164-04D06BA17E55}"/>
          </ac:picMkLst>
        </pc:picChg>
      </pc:sldChg>
    </pc:docChg>
  </pc:docChgLst>
  <pc:docChgLst>
    <pc:chgData name="Nicole Dobrohotoff" userId="2dc4cf58-dc7e-422a-950b-38460c74cb76" providerId="ADAL" clId="{5F38F2D2-C9F5-4058-9975-31D682CCBB54}"/>
    <pc:docChg chg="custSel addSld modSld">
      <pc:chgData name="Nicole Dobrohotoff" userId="2dc4cf58-dc7e-422a-950b-38460c74cb76" providerId="ADAL" clId="{5F38F2D2-C9F5-4058-9975-31D682CCBB54}" dt="2024-03-12T02:59:08.064" v="20" actId="478"/>
      <pc:docMkLst>
        <pc:docMk/>
      </pc:docMkLst>
      <pc:sldChg chg="addSp delSp modSp add">
        <pc:chgData name="Nicole Dobrohotoff" userId="2dc4cf58-dc7e-422a-950b-38460c74cb76" providerId="ADAL" clId="{5F38F2D2-C9F5-4058-9975-31D682CCBB54}" dt="2024-03-12T02:59:08.064" v="20" actId="478"/>
        <pc:sldMkLst>
          <pc:docMk/>
          <pc:sldMk cId="391764871" sldId="528"/>
        </pc:sldMkLst>
        <pc:spChg chg="mod">
          <ac:chgData name="Nicole Dobrohotoff" userId="2dc4cf58-dc7e-422a-950b-38460c74cb76" providerId="ADAL" clId="{5F38F2D2-C9F5-4058-9975-31D682CCBB54}" dt="2024-03-12T02:58:23.072" v="11" actId="20577"/>
          <ac:spMkLst>
            <pc:docMk/>
            <pc:sldMk cId="391764871" sldId="528"/>
            <ac:spMk id="3" creationId="{B18EFA72-6A76-B8D1-A1F3-09BB2560A33F}"/>
          </ac:spMkLst>
        </pc:spChg>
        <pc:spChg chg="add mod">
          <ac:chgData name="Nicole Dobrohotoff" userId="2dc4cf58-dc7e-422a-950b-38460c74cb76" providerId="ADAL" clId="{5F38F2D2-C9F5-4058-9975-31D682CCBB54}" dt="2024-03-12T02:59:08.064" v="20" actId="478"/>
          <ac:spMkLst>
            <pc:docMk/>
            <pc:sldMk cId="391764871" sldId="528"/>
            <ac:spMk id="6" creationId="{EF4F8B84-FDB5-4058-87CD-3288116F9076}"/>
          </ac:spMkLst>
        </pc:spChg>
        <pc:picChg chg="del">
          <ac:chgData name="Nicole Dobrohotoff" userId="2dc4cf58-dc7e-422a-950b-38460c74cb76" providerId="ADAL" clId="{5F38F2D2-C9F5-4058-9975-31D682CCBB54}" dt="2024-03-12T02:59:08.064" v="20" actId="478"/>
          <ac:picMkLst>
            <pc:docMk/>
            <pc:sldMk cId="391764871" sldId="528"/>
            <ac:picMk id="5" creationId="{E860CF0F-2388-7BDE-89A6-23815F39BD51}"/>
          </ac:picMkLst>
        </pc:picChg>
      </pc:sldChg>
      <pc:sldChg chg="addSp delSp modSp add">
        <pc:chgData name="Nicole Dobrohotoff" userId="2dc4cf58-dc7e-422a-950b-38460c74cb76" providerId="ADAL" clId="{5F38F2D2-C9F5-4058-9975-31D682CCBB54}" dt="2024-03-12T02:59:05.508" v="19" actId="478"/>
        <pc:sldMkLst>
          <pc:docMk/>
          <pc:sldMk cId="3287979813" sldId="529"/>
        </pc:sldMkLst>
        <pc:spChg chg="mod">
          <ac:chgData name="Nicole Dobrohotoff" userId="2dc4cf58-dc7e-422a-950b-38460c74cb76" providerId="ADAL" clId="{5F38F2D2-C9F5-4058-9975-31D682CCBB54}" dt="2024-03-12T02:59:00.121" v="18" actId="255"/>
          <ac:spMkLst>
            <pc:docMk/>
            <pc:sldMk cId="3287979813" sldId="529"/>
            <ac:spMk id="3" creationId="{81FE518A-0C1D-F4B2-9E6F-20C70D92F80B}"/>
          </ac:spMkLst>
        </pc:spChg>
        <pc:spChg chg="add mod">
          <ac:chgData name="Nicole Dobrohotoff" userId="2dc4cf58-dc7e-422a-950b-38460c74cb76" providerId="ADAL" clId="{5F38F2D2-C9F5-4058-9975-31D682CCBB54}" dt="2024-03-12T02:59:05.508" v="19" actId="478"/>
          <ac:spMkLst>
            <pc:docMk/>
            <pc:sldMk cId="3287979813" sldId="529"/>
            <ac:spMk id="4" creationId="{592DDD01-C912-48B8-97D8-051349A68952}"/>
          </ac:spMkLst>
        </pc:spChg>
        <pc:picChg chg="del">
          <ac:chgData name="Nicole Dobrohotoff" userId="2dc4cf58-dc7e-422a-950b-38460c74cb76" providerId="ADAL" clId="{5F38F2D2-C9F5-4058-9975-31D682CCBB54}" dt="2024-03-12T02:59:05.508" v="19" actId="478"/>
          <ac:picMkLst>
            <pc:docMk/>
            <pc:sldMk cId="3287979813" sldId="529"/>
            <ac:picMk id="5" creationId="{4A2D7462-6F34-C7F7-6964-A2C844EBF444}"/>
          </ac:picMkLst>
        </pc:picChg>
      </pc:sldChg>
    </pc:docChg>
  </pc:docChgLst>
  <pc:docChgLst>
    <pc:chgData name="Michael McGirr" userId="S::michael.mcgirr@caritas.org.au::6743954e-242d-4657-a803-ff916cb8b8ec" providerId="AD" clId="Web-{BE002443-622B-EE6D-EF77-877D2077618B}"/>
    <pc:docChg chg="modSld">
      <pc:chgData name="Michael McGirr" userId="S::michael.mcgirr@caritas.org.au::6743954e-242d-4657-a803-ff916cb8b8ec" providerId="AD" clId="Web-{BE002443-622B-EE6D-EF77-877D2077618B}" dt="2024-03-07T03:53:04.517" v="14" actId="20577"/>
      <pc:docMkLst>
        <pc:docMk/>
      </pc:docMkLst>
      <pc:sldChg chg="modSp">
        <pc:chgData name="Michael McGirr" userId="S::michael.mcgirr@caritas.org.au::6743954e-242d-4657-a803-ff916cb8b8ec" providerId="AD" clId="Web-{BE002443-622B-EE6D-EF77-877D2077618B}" dt="2024-03-07T03:53:04.517" v="14" actId="20577"/>
        <pc:sldMkLst>
          <pc:docMk/>
          <pc:sldMk cId="3175866800" sldId="523"/>
        </pc:sldMkLst>
        <pc:spChg chg="mod">
          <ac:chgData name="Michael McGirr" userId="S::michael.mcgirr@caritas.org.au::6743954e-242d-4657-a803-ff916cb8b8ec" providerId="AD" clId="Web-{BE002443-622B-EE6D-EF77-877D2077618B}" dt="2024-03-07T03:53:04.517" v="14" actId="20577"/>
          <ac:spMkLst>
            <pc:docMk/>
            <pc:sldMk cId="3175866800" sldId="523"/>
            <ac:spMk id="2" creationId="{9BC63A09-C4FE-C09B-1DDA-E8033B4C8141}"/>
          </ac:spMkLst>
        </pc:spChg>
      </pc:sldChg>
    </pc:docChg>
  </pc:docChgLst>
  <pc:docChgLst>
    <pc:chgData name="Nicole Dobrohotoff" userId="S::nicoled@caritas.org.au::2dc4cf58-dc7e-422a-950b-38460c74cb76" providerId="AD" clId="Web-{5E1EB755-A7A9-170D-F80F-ED6F1A8864C6}"/>
    <pc:docChg chg="modSld">
      <pc:chgData name="Nicole Dobrohotoff" userId="S::nicoled@caritas.org.au::2dc4cf58-dc7e-422a-950b-38460c74cb76" providerId="AD" clId="Web-{5E1EB755-A7A9-170D-F80F-ED6F1A8864C6}" dt="2024-03-13T22:58:38.210" v="5" actId="20577"/>
      <pc:docMkLst>
        <pc:docMk/>
      </pc:docMkLst>
      <pc:sldChg chg="modSp">
        <pc:chgData name="Nicole Dobrohotoff" userId="S::nicoled@caritas.org.au::2dc4cf58-dc7e-422a-950b-38460c74cb76" providerId="AD" clId="Web-{5E1EB755-A7A9-170D-F80F-ED6F1A8864C6}" dt="2024-03-13T22:58:38.210" v="5" actId="20577"/>
        <pc:sldMkLst>
          <pc:docMk/>
          <pc:sldMk cId="2666765501" sldId="521"/>
        </pc:sldMkLst>
        <pc:spChg chg="mod">
          <ac:chgData name="Nicole Dobrohotoff" userId="S::nicoled@caritas.org.au::2dc4cf58-dc7e-422a-950b-38460c74cb76" providerId="AD" clId="Web-{5E1EB755-A7A9-170D-F80F-ED6F1A8864C6}" dt="2024-03-13T22:58:38.210" v="5" actId="20577"/>
          <ac:spMkLst>
            <pc:docMk/>
            <pc:sldMk cId="2666765501" sldId="521"/>
            <ac:spMk id="2" creationId="{979A3E59-8D66-0890-6CBB-5CC4689E6BC7}"/>
          </ac:spMkLst>
        </pc:spChg>
      </pc:sldChg>
    </pc:docChg>
  </pc:docChgLst>
  <pc:docChgLst>
    <pc:chgData name="Sally Murphy" userId="dc8129e8-3764-4b90-858b-69271ffb6ebe" providerId="ADAL" clId="{187CADDF-31E7-46E0-B7C6-A681BBE1513C}"/>
    <pc:docChg chg="undo custSel modSld">
      <pc:chgData name="Sally Murphy" userId="dc8129e8-3764-4b90-858b-69271ffb6ebe" providerId="ADAL" clId="{187CADDF-31E7-46E0-B7C6-A681BBE1513C}" dt="2024-03-13T03:30:17.798" v="837" actId="6549"/>
      <pc:docMkLst>
        <pc:docMk/>
      </pc:docMkLst>
      <pc:sldChg chg="modNotesTx">
        <pc:chgData name="Sally Murphy" userId="dc8129e8-3764-4b90-858b-69271ffb6ebe" providerId="ADAL" clId="{187CADDF-31E7-46E0-B7C6-A681BBE1513C}" dt="2024-03-13T03:24:03.246" v="791"/>
        <pc:sldMkLst>
          <pc:docMk/>
          <pc:sldMk cId="281782915" sldId="507"/>
        </pc:sldMkLst>
      </pc:sldChg>
      <pc:sldChg chg="modNotesTx">
        <pc:chgData name="Sally Murphy" userId="dc8129e8-3764-4b90-858b-69271ffb6ebe" providerId="ADAL" clId="{187CADDF-31E7-46E0-B7C6-A681BBE1513C}" dt="2024-03-13T03:24:10.349" v="793"/>
        <pc:sldMkLst>
          <pc:docMk/>
          <pc:sldMk cId="3779592061" sldId="511"/>
        </pc:sldMkLst>
      </pc:sldChg>
      <pc:sldChg chg="modSp mod modNotesTx">
        <pc:chgData name="Sally Murphy" userId="dc8129e8-3764-4b90-858b-69271ffb6ebe" providerId="ADAL" clId="{187CADDF-31E7-46E0-B7C6-A681BBE1513C}" dt="2024-03-13T03:24:06.937" v="792"/>
        <pc:sldMkLst>
          <pc:docMk/>
          <pc:sldMk cId="694019917" sldId="512"/>
        </pc:sldMkLst>
        <pc:spChg chg="mod">
          <ac:chgData name="Sally Murphy" userId="dc8129e8-3764-4b90-858b-69271ffb6ebe" providerId="ADAL" clId="{187CADDF-31E7-46E0-B7C6-A681BBE1513C}" dt="2024-03-13T03:18:07.228" v="767" actId="14100"/>
          <ac:spMkLst>
            <pc:docMk/>
            <pc:sldMk cId="694019917" sldId="512"/>
            <ac:spMk id="3" creationId="{6766B91D-D100-57C1-DB65-3ABC16A4225B}"/>
          </ac:spMkLst>
        </pc:spChg>
      </pc:sldChg>
      <pc:sldChg chg="modNotesTx">
        <pc:chgData name="Sally Murphy" userId="dc8129e8-3764-4b90-858b-69271ffb6ebe" providerId="ADAL" clId="{187CADDF-31E7-46E0-B7C6-A681BBE1513C}" dt="2024-03-13T03:24:18.499" v="795"/>
        <pc:sldMkLst>
          <pc:docMk/>
          <pc:sldMk cId="1960439745" sldId="514"/>
        </pc:sldMkLst>
      </pc:sldChg>
      <pc:sldChg chg="modSp mod modNotesTx">
        <pc:chgData name="Sally Murphy" userId="dc8129e8-3764-4b90-858b-69271ffb6ebe" providerId="ADAL" clId="{187CADDF-31E7-46E0-B7C6-A681BBE1513C}" dt="2024-03-13T03:27:37.671" v="833" actId="6549"/>
        <pc:sldMkLst>
          <pc:docMk/>
          <pc:sldMk cId="2077657311" sldId="515"/>
        </pc:sldMkLst>
        <pc:spChg chg="mod">
          <ac:chgData name="Sally Murphy" userId="dc8129e8-3764-4b90-858b-69271ffb6ebe" providerId="ADAL" clId="{187CADDF-31E7-46E0-B7C6-A681BBE1513C}" dt="2024-03-13T03:17:46.324" v="765" actId="14100"/>
          <ac:spMkLst>
            <pc:docMk/>
            <pc:sldMk cId="2077657311" sldId="515"/>
            <ac:spMk id="3" creationId="{A50E817B-4607-AA06-24C7-6C3F4E2AE749}"/>
          </ac:spMkLst>
        </pc:spChg>
      </pc:sldChg>
      <pc:sldChg chg="modSp mod modNotesTx">
        <pc:chgData name="Sally Murphy" userId="dc8129e8-3764-4b90-858b-69271ffb6ebe" providerId="ADAL" clId="{187CADDF-31E7-46E0-B7C6-A681BBE1513C}" dt="2024-03-13T03:24:30.772" v="798"/>
        <pc:sldMkLst>
          <pc:docMk/>
          <pc:sldMk cId="1849741687" sldId="516"/>
        </pc:sldMkLst>
        <pc:spChg chg="mod">
          <ac:chgData name="Sally Murphy" userId="dc8129e8-3764-4b90-858b-69271ffb6ebe" providerId="ADAL" clId="{187CADDF-31E7-46E0-B7C6-A681BBE1513C}" dt="2024-03-13T03:17:38.061" v="764" actId="14100"/>
          <ac:spMkLst>
            <pc:docMk/>
            <pc:sldMk cId="1849741687" sldId="516"/>
            <ac:spMk id="3" creationId="{2EFE0954-A608-E8C1-B025-E6F01D3EAEDD}"/>
          </ac:spMkLst>
        </pc:spChg>
      </pc:sldChg>
      <pc:sldChg chg="modNotesTx">
        <pc:chgData name="Sally Murphy" userId="dc8129e8-3764-4b90-858b-69271ffb6ebe" providerId="ADAL" clId="{187CADDF-31E7-46E0-B7C6-A681BBE1513C}" dt="2024-03-13T03:25:46.655" v="806" actId="20577"/>
        <pc:sldMkLst>
          <pc:docMk/>
          <pc:sldMk cId="1102198282" sldId="517"/>
        </pc:sldMkLst>
      </pc:sldChg>
      <pc:sldChg chg="modNotesTx">
        <pc:chgData name="Sally Murphy" userId="dc8129e8-3764-4b90-858b-69271ffb6ebe" providerId="ADAL" clId="{187CADDF-31E7-46E0-B7C6-A681BBE1513C}" dt="2024-03-13T03:24:37.276" v="799"/>
        <pc:sldMkLst>
          <pc:docMk/>
          <pc:sldMk cId="2445161854" sldId="518"/>
        </pc:sldMkLst>
      </pc:sldChg>
      <pc:sldChg chg="modSp mod modNotesTx">
        <pc:chgData name="Sally Murphy" userId="dc8129e8-3764-4b90-858b-69271ffb6ebe" providerId="ADAL" clId="{187CADDF-31E7-46E0-B7C6-A681BBE1513C}" dt="2024-03-13T03:24:47.811" v="802"/>
        <pc:sldMkLst>
          <pc:docMk/>
          <pc:sldMk cId="2301796970" sldId="519"/>
        </pc:sldMkLst>
        <pc:spChg chg="mod">
          <ac:chgData name="Sally Murphy" userId="dc8129e8-3764-4b90-858b-69271ffb6ebe" providerId="ADAL" clId="{187CADDF-31E7-46E0-B7C6-A681BBE1513C}" dt="2024-03-13T03:18:32.766" v="769" actId="14100"/>
          <ac:spMkLst>
            <pc:docMk/>
            <pc:sldMk cId="2301796970" sldId="519"/>
            <ac:spMk id="3" creationId="{81FE518A-0C1D-F4B2-9E6F-20C70D92F80B}"/>
          </ac:spMkLst>
        </pc:spChg>
      </pc:sldChg>
      <pc:sldChg chg="modSp mod">
        <pc:chgData name="Sally Murphy" userId="dc8129e8-3764-4b90-858b-69271ffb6ebe" providerId="ADAL" clId="{187CADDF-31E7-46E0-B7C6-A681BBE1513C}" dt="2024-03-13T03:26:45.088" v="811" actId="255"/>
        <pc:sldMkLst>
          <pc:docMk/>
          <pc:sldMk cId="2666765501" sldId="521"/>
        </pc:sldMkLst>
        <pc:spChg chg="mod">
          <ac:chgData name="Sally Murphy" userId="dc8129e8-3764-4b90-858b-69271ffb6ebe" providerId="ADAL" clId="{187CADDF-31E7-46E0-B7C6-A681BBE1513C}" dt="2024-03-13T03:26:45.088" v="811" actId="255"/>
          <ac:spMkLst>
            <pc:docMk/>
            <pc:sldMk cId="2666765501" sldId="521"/>
            <ac:spMk id="2" creationId="{979A3E59-8D66-0890-6CBB-5CC4689E6BC7}"/>
          </ac:spMkLst>
        </pc:spChg>
      </pc:sldChg>
      <pc:sldChg chg="modSp mod">
        <pc:chgData name="Sally Murphy" userId="dc8129e8-3764-4b90-858b-69271ffb6ebe" providerId="ADAL" clId="{187CADDF-31E7-46E0-B7C6-A681BBE1513C}" dt="2024-03-13T03:11:13.637" v="731" actId="1076"/>
        <pc:sldMkLst>
          <pc:docMk/>
          <pc:sldMk cId="26098724" sldId="522"/>
        </pc:sldMkLst>
        <pc:spChg chg="mod">
          <ac:chgData name="Sally Murphy" userId="dc8129e8-3764-4b90-858b-69271ffb6ebe" providerId="ADAL" clId="{187CADDF-31E7-46E0-B7C6-A681BBE1513C}" dt="2024-03-13T03:10:54.317" v="722" actId="14100"/>
          <ac:spMkLst>
            <pc:docMk/>
            <pc:sldMk cId="26098724" sldId="522"/>
            <ac:spMk id="2" creationId="{DAA75884-DE41-2250-1F95-B83D12C6E6B6}"/>
          </ac:spMkLst>
        </pc:spChg>
        <pc:picChg chg="mod">
          <ac:chgData name="Sally Murphy" userId="dc8129e8-3764-4b90-858b-69271ffb6ebe" providerId="ADAL" clId="{187CADDF-31E7-46E0-B7C6-A681BBE1513C}" dt="2024-03-13T03:11:13.637" v="731" actId="1076"/>
          <ac:picMkLst>
            <pc:docMk/>
            <pc:sldMk cId="26098724" sldId="522"/>
            <ac:picMk id="4" creationId="{AF1ACCEE-C7CB-E624-00E4-E1ED5F6F47EC}"/>
          </ac:picMkLst>
        </pc:picChg>
      </pc:sldChg>
      <pc:sldChg chg="modNotesTx">
        <pc:chgData name="Sally Murphy" userId="dc8129e8-3764-4b90-858b-69271ffb6ebe" providerId="ADAL" clId="{187CADDF-31E7-46E0-B7C6-A681BBE1513C}" dt="2024-03-13T03:23:58.422" v="790" actId="20577"/>
        <pc:sldMkLst>
          <pc:docMk/>
          <pc:sldMk cId="3175866800" sldId="523"/>
        </pc:sldMkLst>
      </pc:sldChg>
      <pc:sldChg chg="modNotesTx">
        <pc:chgData name="Sally Murphy" userId="dc8129e8-3764-4b90-858b-69271ffb6ebe" providerId="ADAL" clId="{187CADDF-31E7-46E0-B7C6-A681BBE1513C}" dt="2024-03-13T03:24:44.220" v="801"/>
        <pc:sldMkLst>
          <pc:docMk/>
          <pc:sldMk cId="2588125248" sldId="524"/>
        </pc:sldMkLst>
      </pc:sldChg>
      <pc:sldChg chg="modSp mod modNotesTx">
        <pc:chgData name="Sally Murphy" userId="dc8129e8-3764-4b90-858b-69271ffb6ebe" providerId="ADAL" clId="{187CADDF-31E7-46E0-B7C6-A681BBE1513C}" dt="2024-03-13T03:24:40.815" v="800"/>
        <pc:sldMkLst>
          <pc:docMk/>
          <pc:sldMk cId="1540597995" sldId="525"/>
        </pc:sldMkLst>
        <pc:spChg chg="mod">
          <ac:chgData name="Sally Murphy" userId="dc8129e8-3764-4b90-858b-69271ffb6ebe" providerId="ADAL" clId="{187CADDF-31E7-46E0-B7C6-A681BBE1513C}" dt="2024-03-13T03:18:23.732" v="768" actId="14100"/>
          <ac:spMkLst>
            <pc:docMk/>
            <pc:sldMk cId="1540597995" sldId="525"/>
            <ac:spMk id="3" creationId="{40EA3CA1-EF57-A8EF-D9B3-5FBCF29D1144}"/>
          </ac:spMkLst>
        </pc:spChg>
      </pc:sldChg>
      <pc:sldChg chg="modSp mod modNotesTx">
        <pc:chgData name="Sally Murphy" userId="dc8129e8-3764-4b90-858b-69271ffb6ebe" providerId="ADAL" clId="{187CADDF-31E7-46E0-B7C6-A681BBE1513C}" dt="2024-03-13T03:24:14.796" v="794"/>
        <pc:sldMkLst>
          <pc:docMk/>
          <pc:sldMk cId="1520152075" sldId="527"/>
        </pc:sldMkLst>
        <pc:spChg chg="mod">
          <ac:chgData name="Sally Murphy" userId="dc8129e8-3764-4b90-858b-69271ffb6ebe" providerId="ADAL" clId="{187CADDF-31E7-46E0-B7C6-A681BBE1513C}" dt="2024-03-13T03:17:55.340" v="766" actId="14100"/>
          <ac:spMkLst>
            <pc:docMk/>
            <pc:sldMk cId="1520152075" sldId="527"/>
            <ac:spMk id="3" creationId="{21B78F05-9933-D4D2-9C63-7CD2B1147767}"/>
          </ac:spMkLst>
        </pc:spChg>
      </pc:sldChg>
      <pc:sldChg chg="addSp delSp modSp mod modNotesTx">
        <pc:chgData name="Sally Murphy" userId="dc8129e8-3764-4b90-858b-69271ffb6ebe" providerId="ADAL" clId="{187CADDF-31E7-46E0-B7C6-A681BBE1513C}" dt="2024-03-13T03:24:51.144" v="803"/>
        <pc:sldMkLst>
          <pc:docMk/>
          <pc:sldMk cId="391764871" sldId="528"/>
        </pc:sldMkLst>
        <pc:spChg chg="del">
          <ac:chgData name="Sally Murphy" userId="dc8129e8-3764-4b90-858b-69271ffb6ebe" providerId="ADAL" clId="{187CADDF-31E7-46E0-B7C6-A681BBE1513C}" dt="2024-03-12T05:05:19.605" v="4" actId="931"/>
          <ac:spMkLst>
            <pc:docMk/>
            <pc:sldMk cId="391764871" sldId="528"/>
            <ac:spMk id="6" creationId="{EF4F8B84-FDB5-4058-87CD-3288116F9076}"/>
          </ac:spMkLst>
        </pc:spChg>
        <pc:picChg chg="add mod modCrop">
          <ac:chgData name="Sally Murphy" userId="dc8129e8-3764-4b90-858b-69271ffb6ebe" providerId="ADAL" clId="{187CADDF-31E7-46E0-B7C6-A681BBE1513C}" dt="2024-03-13T03:20:44.116" v="772" actId="732"/>
          <ac:picMkLst>
            <pc:docMk/>
            <pc:sldMk cId="391764871" sldId="528"/>
            <ac:picMk id="5" creationId="{CA3B003D-9634-5F7C-612C-04E9DB2A8ED8}"/>
          </ac:picMkLst>
        </pc:picChg>
      </pc:sldChg>
      <pc:sldChg chg="addSp delSp modSp mod modNotesTx">
        <pc:chgData name="Sally Murphy" userId="dc8129e8-3764-4b90-858b-69271ffb6ebe" providerId="ADAL" clId="{187CADDF-31E7-46E0-B7C6-A681BBE1513C}" dt="2024-03-13T03:30:17.798" v="837" actId="6549"/>
        <pc:sldMkLst>
          <pc:docMk/>
          <pc:sldMk cId="3287979813" sldId="529"/>
        </pc:sldMkLst>
        <pc:spChg chg="mod">
          <ac:chgData name="Sally Murphy" userId="dc8129e8-3764-4b90-858b-69271ffb6ebe" providerId="ADAL" clId="{187CADDF-31E7-46E0-B7C6-A681BBE1513C}" dt="2024-03-13T03:30:17.798" v="837" actId="6549"/>
          <ac:spMkLst>
            <pc:docMk/>
            <pc:sldMk cId="3287979813" sldId="529"/>
            <ac:spMk id="3" creationId="{81FE518A-0C1D-F4B2-9E6F-20C70D92F80B}"/>
          </ac:spMkLst>
        </pc:spChg>
        <pc:spChg chg="del">
          <ac:chgData name="Sally Murphy" userId="dc8129e8-3764-4b90-858b-69271ffb6ebe" providerId="ADAL" clId="{187CADDF-31E7-46E0-B7C6-A681BBE1513C}" dt="2024-03-12T05:05:54.389" v="7" actId="931"/>
          <ac:spMkLst>
            <pc:docMk/>
            <pc:sldMk cId="3287979813" sldId="529"/>
            <ac:spMk id="4" creationId="{592DDD01-C912-48B8-97D8-051349A68952}"/>
          </ac:spMkLst>
        </pc:spChg>
        <pc:picChg chg="add mod">
          <ac:chgData name="Sally Murphy" userId="dc8129e8-3764-4b90-858b-69271ffb6ebe" providerId="ADAL" clId="{187CADDF-31E7-46E0-B7C6-A681BBE1513C}" dt="2024-03-13T01:40:25.828" v="505" actId="962"/>
          <ac:picMkLst>
            <pc:docMk/>
            <pc:sldMk cId="3287979813" sldId="529"/>
            <ac:picMk id="5" creationId="{01B44CB8-2F79-2D0F-762E-81194DA2045E}"/>
          </ac:picMkLst>
        </pc:picChg>
        <pc:picChg chg="mod">
          <ac:chgData name="Sally Murphy" userId="dc8129e8-3764-4b90-858b-69271ffb6ebe" providerId="ADAL" clId="{187CADDF-31E7-46E0-B7C6-A681BBE1513C}" dt="2024-03-13T02:35:53.388" v="717" actId="962"/>
          <ac:picMkLst>
            <pc:docMk/>
            <pc:sldMk cId="3287979813" sldId="529"/>
            <ac:picMk id="6" creationId="{9FDE658F-0AF1-B6B5-A164-04D06BA17E5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3/13/2024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3/13/2024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org/en/observances/water-da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A </a:t>
            </a:r>
            <a:r>
              <a:rPr lang="en-US" b="0" i="0" dirty="0" err="1">
                <a:solidFill>
                  <a:srgbClr val="212124"/>
                </a:solidFill>
                <a:effectLst/>
                <a:latin typeface="Proxima Nova"/>
              </a:rPr>
              <a:t>Wagilak</a:t>
            </a:r>
            <a:r>
              <a:rPr lang="en-US" b="0" i="0" dirty="0">
                <a:solidFill>
                  <a:srgbClr val="212124"/>
                </a:solidFill>
                <a:effectLst/>
                <a:latin typeface="Proxima Nova"/>
              </a:rPr>
              <a:t> woman, Janice, is a traditional dancer who tells stories through movements handed down over generations.</a:t>
            </a:r>
            <a:endParaRPr lang="en-AU" b="0" i="0" dirty="0">
              <a:solidFill>
                <a:srgbClr val="212124"/>
              </a:solidFill>
              <a:effectLst/>
              <a:latin typeface="Proxima Nova"/>
            </a:endParaRPr>
          </a:p>
          <a:p>
            <a:r>
              <a:rPr lang="en-AU" b="0" i="0" dirty="0">
                <a:solidFill>
                  <a:srgbClr val="212124"/>
                </a:solidFill>
                <a:effectLst/>
                <a:latin typeface="Proxima Nova"/>
              </a:rPr>
              <a:t>Photo: Richard Wainwright/Caritas Australia</a:t>
            </a:r>
            <a:endParaRPr lang="en-AU" dirty="0"/>
          </a:p>
          <a:p>
            <a:endParaRPr lang="en-US" b="0" i="0" dirty="0">
              <a:solidFill>
                <a:srgbClr val="212124"/>
              </a:solidFill>
              <a:effectLst/>
              <a:latin typeface="Proxima Nova"/>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3461387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volunteer carries humanitarian aid for people displaced by the war in Ukraine. </a:t>
            </a:r>
          </a:p>
          <a:p>
            <a:r>
              <a:rPr lang="en-AU" b="0" i="0" dirty="0">
                <a:solidFill>
                  <a:srgbClr val="212124"/>
                </a:solidFill>
                <a:effectLst/>
                <a:latin typeface="Proxima Nova"/>
              </a:rPr>
              <a:t>Photo</a:t>
            </a:r>
            <a:r>
              <a:rPr lang="en-US" b="0" i="0" dirty="0">
                <a:solidFill>
                  <a:srgbClr val="212124"/>
                </a:solidFill>
                <a:effectLst/>
                <a:latin typeface="Proxima Nova"/>
              </a:rPr>
              <a:t>:</a:t>
            </a:r>
            <a:r>
              <a:rPr lang="en-US" dirty="0">
                <a:solidFill>
                  <a:srgbClr val="212124"/>
                </a:solidFill>
                <a:latin typeface="Proxima Nova"/>
              </a:rPr>
              <a:t> Shutterstock </a:t>
            </a:r>
            <a:r>
              <a:rPr lang="en-US" dirty="0">
                <a:solidFill>
                  <a:srgbClr val="212124"/>
                </a:solidFill>
              </a:rPr>
              <a:t>2132703579</a:t>
            </a:r>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213498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Emergency water being delivered to communities affected by the war in Ukraine. </a:t>
            </a:r>
          </a:p>
          <a:p>
            <a:pPr rtl="0"/>
            <a:r>
              <a:rPr lang="en-AU" b="0" i="0" dirty="0">
                <a:solidFill>
                  <a:srgbClr val="212124"/>
                </a:solidFill>
                <a:effectLst/>
                <a:latin typeface="Proxima Nova"/>
              </a:rPr>
              <a:t>Photo</a:t>
            </a:r>
            <a:r>
              <a:rPr lang="en-US" dirty="0"/>
              <a:t>: Caritas Ukraine</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2549112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tanks are helping improve water access to children and families in Samoa. </a:t>
            </a:r>
          </a:p>
          <a:p>
            <a:r>
              <a:rPr lang="en-AU" b="0" i="0" dirty="0">
                <a:solidFill>
                  <a:srgbClr val="212124"/>
                </a:solidFill>
                <a:effectLst/>
                <a:latin typeface="Proxima Nova"/>
              </a:rPr>
              <a:t>Photo</a:t>
            </a:r>
            <a:r>
              <a:rPr lang="en-US" dirty="0"/>
              <a:t>: Laura Womersley/Caritas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301729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coastal village in Samoa. </a:t>
            </a:r>
          </a:p>
          <a:p>
            <a:r>
              <a:rPr lang="en-AU" b="0" i="0" dirty="0">
                <a:solidFill>
                  <a:srgbClr val="212124"/>
                </a:solidFill>
                <a:effectLst/>
                <a:latin typeface="Proxima Nova"/>
              </a:rPr>
              <a:t>Photo</a:t>
            </a:r>
            <a:r>
              <a:rPr lang="en-US" dirty="0"/>
              <a:t>: Richard Wainwright/Caritas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86010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Sengwa</a:t>
            </a:r>
            <a:r>
              <a:rPr lang="en-US" dirty="0"/>
              <a:t> River, Zimbabwe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0" i="0" dirty="0">
                <a:solidFill>
                  <a:srgbClr val="212124"/>
                </a:solidFill>
                <a:effectLst/>
                <a:latin typeface="Proxima Nova"/>
              </a:rPr>
              <a:t>Photo</a:t>
            </a:r>
            <a:r>
              <a:rPr lang="en-US" dirty="0"/>
              <a:t>: Caritas Zimbabwe/Bright F. </a:t>
            </a:r>
            <a:r>
              <a:rPr lang="en-US" dirty="0" err="1"/>
              <a:t>Zindove</a:t>
            </a:r>
            <a:endParaRPr lang="en-AU"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87069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of a body of water in Samoa.</a:t>
            </a:r>
          </a:p>
          <a:p>
            <a:pPr>
              <a:defRPr/>
            </a:pPr>
            <a:r>
              <a:rPr lang="en-AU" b="0" i="0" dirty="0">
                <a:solidFill>
                  <a:srgbClr val="212124"/>
                </a:solidFill>
                <a:effectLst/>
                <a:latin typeface="Proxima Nova"/>
              </a:rPr>
              <a:t>Photo</a:t>
            </a:r>
            <a:r>
              <a:rPr lang="en-US" dirty="0"/>
              <a:t>: </a:t>
            </a:r>
            <a:r>
              <a:rPr lang="en-AU" dirty="0"/>
              <a:t>Richard Wainwright/Caritas Australia</a:t>
            </a:r>
            <a:endParaRPr lang="en-US" dirty="0"/>
          </a:p>
        </p:txBody>
      </p:sp>
      <p:sp>
        <p:nvSpPr>
          <p:cNvPr id="4" name="Slide Number Placeholder 3"/>
          <p:cNvSpPr>
            <a:spLocks noGrp="1"/>
          </p:cNvSpPr>
          <p:nvPr>
            <p:ph type="sldNum" sz="quarter" idx="5"/>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3831953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133551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124"/>
                </a:solidFill>
                <a:effectLst/>
                <a:latin typeface="Proxima Nova"/>
              </a:rPr>
              <a:t>Priscilla holds millet from this year’s harvest in her storeroom at her home in Hwange district, northwestern Zimbabwe. </a:t>
            </a:r>
          </a:p>
          <a:p>
            <a:r>
              <a:rPr lang="en-AU" b="0" i="0" dirty="0">
                <a:solidFill>
                  <a:srgbClr val="212124"/>
                </a:solidFill>
                <a:effectLst/>
                <a:latin typeface="Proxima Nova"/>
              </a:rPr>
              <a:t>Photo: Richard Wainwright/Caritas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2235620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A general view of community members working at a nutrition garden near Priscilla’s home in Hwange district, north western Zimbabwe. </a:t>
            </a:r>
          </a:p>
          <a:p>
            <a:r>
              <a:rPr lang="en-AU" b="0" i="0" dirty="0">
                <a:solidFill>
                  <a:srgbClr val="212124"/>
                </a:solidFill>
                <a:effectLst/>
                <a:latin typeface="Proxima Nova"/>
              </a:rPr>
              <a:t>Photo</a:t>
            </a:r>
            <a:r>
              <a:rPr lang="en-US" b="0" i="0" dirty="0">
                <a:solidFill>
                  <a:srgbClr val="212124"/>
                </a:solidFill>
                <a:effectLst/>
                <a:latin typeface="Proxima Nova"/>
              </a:rPr>
              <a:t>: Richard Wainwright/Caritas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365789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212124"/>
                </a:solidFill>
                <a:effectLst/>
                <a:latin typeface="Proxima Nova"/>
              </a:rPr>
              <a:t>Girl washing her hands in Samoa.</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0" i="0" dirty="0">
                <a:solidFill>
                  <a:srgbClr val="212124"/>
                </a:solidFill>
                <a:effectLst/>
                <a:latin typeface="Proxima Nova"/>
              </a:rPr>
              <a:t>Photo</a:t>
            </a:r>
            <a:r>
              <a:rPr lang="en-US" b="0" i="0" dirty="0">
                <a:solidFill>
                  <a:srgbClr val="212124"/>
                </a:solidFill>
                <a:effectLst/>
                <a:latin typeface="Proxima Nova"/>
              </a:rPr>
              <a:t>: Tim Lane/Caritas Australia</a:t>
            </a:r>
            <a:endParaRPr lang="en-AU" b="0" i="0" dirty="0">
              <a:solidFill>
                <a:srgbClr val="212124"/>
              </a:solidFill>
              <a:effectLst/>
              <a:latin typeface="Proxima Nova"/>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6586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Samoan girl cleaning her teeth next to a water tank.</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0" i="0" dirty="0">
                <a:solidFill>
                  <a:srgbClr val="212124"/>
                </a:solidFill>
                <a:effectLst/>
                <a:latin typeface="Proxima Nova"/>
              </a:rPr>
              <a:t>Photo</a:t>
            </a:r>
            <a:r>
              <a:rPr lang="en-US" b="0" i="0" dirty="0">
                <a:solidFill>
                  <a:srgbClr val="212124"/>
                </a:solidFill>
                <a:effectLst/>
                <a:latin typeface="Proxima Nova"/>
              </a:rPr>
              <a:t>: Tim Lane/Caritas Australia</a:t>
            </a:r>
            <a:endParaRPr lang="en-AU" b="0" i="0" dirty="0">
              <a:solidFill>
                <a:srgbClr val="212124"/>
              </a:solidFill>
              <a:effectLst/>
              <a:latin typeface="Proxima Nova"/>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87356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accessing water they advocated for in their Child Club at their school in </a:t>
            </a:r>
            <a:r>
              <a:rPr lang="en-US" dirty="0" err="1"/>
              <a:t>Jajarkot</a:t>
            </a:r>
            <a:r>
              <a:rPr lang="en-US" dirty="0"/>
              <a:t> district, western Nepal.</a:t>
            </a:r>
          </a:p>
          <a:p>
            <a:r>
              <a:rPr lang="en-AU" b="0" i="0" dirty="0">
                <a:solidFill>
                  <a:srgbClr val="212124"/>
                </a:solidFill>
                <a:effectLst/>
                <a:latin typeface="Proxima Nova"/>
              </a:rPr>
              <a:t>Photo</a:t>
            </a:r>
            <a:r>
              <a:rPr lang="en-US" dirty="0"/>
              <a:t>: Richard Wainwright/Caritas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190741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Child Club members are seen during a debating competition facilitated by Laxmi (16) at her old school in </a:t>
            </a:r>
            <a:r>
              <a:rPr lang="en-US" b="0" i="0" dirty="0" err="1">
                <a:solidFill>
                  <a:srgbClr val="212124"/>
                </a:solidFill>
                <a:effectLst/>
                <a:latin typeface="Proxima Nova"/>
              </a:rPr>
              <a:t>Jajarkot</a:t>
            </a:r>
            <a:r>
              <a:rPr lang="en-US" b="0" i="0" dirty="0">
                <a:solidFill>
                  <a:srgbClr val="212124"/>
                </a:solidFill>
                <a:effectLst/>
                <a:latin typeface="Proxima Nova"/>
              </a:rPr>
              <a:t> district, western Nepal. </a:t>
            </a:r>
          </a:p>
          <a:p>
            <a:r>
              <a:rPr lang="en-AU" b="0" i="0" dirty="0">
                <a:solidFill>
                  <a:srgbClr val="212124"/>
                </a:solidFill>
                <a:effectLst/>
                <a:latin typeface="Proxima Nova"/>
              </a:rPr>
              <a:t>Photo</a:t>
            </a:r>
            <a:r>
              <a:rPr lang="en-US" b="0" i="0" dirty="0">
                <a:solidFill>
                  <a:srgbClr val="212124"/>
                </a:solidFill>
                <a:effectLst/>
                <a:latin typeface="Proxima Nova"/>
              </a:rPr>
              <a:t>: Richard Wainwright/Caritas Australia</a:t>
            </a:r>
          </a:p>
          <a:p>
            <a:endParaRPr lang="en-US" b="0" i="0" dirty="0">
              <a:solidFill>
                <a:srgbClr val="212124"/>
              </a:solidFill>
              <a:effectLst/>
              <a:latin typeface="Proxima Nova"/>
            </a:endParaRPr>
          </a:p>
          <a:p>
            <a:r>
              <a:rPr lang="en-US" b="0" i="0" dirty="0">
                <a:solidFill>
                  <a:srgbClr val="212124"/>
                </a:solidFill>
                <a:effectLst/>
                <a:latin typeface="Proxima Nova"/>
              </a:rPr>
              <a:t>Source: </a:t>
            </a:r>
            <a:r>
              <a:rPr lang="en-US" dirty="0">
                <a:hlinkClick r:id="rId3"/>
              </a:rPr>
              <a:t>World Water Day | United Nations</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370378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Salin</a:t>
            </a:r>
            <a:r>
              <a:rPr lang="en-US" dirty="0"/>
              <a:t> can now access clean drinking water in her home in Cambodia.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0" i="0" dirty="0">
                <a:solidFill>
                  <a:srgbClr val="212124"/>
                </a:solidFill>
                <a:effectLst/>
                <a:latin typeface="Proxima Nova"/>
              </a:rPr>
              <a:t>Photo</a:t>
            </a:r>
            <a:r>
              <a:rPr lang="en-US" b="0" i="0" dirty="0">
                <a:solidFill>
                  <a:srgbClr val="212124"/>
                </a:solidFill>
                <a:effectLst/>
                <a:latin typeface="Proxima Nova"/>
              </a:rPr>
              <a:t>: Tim Lam/Caritas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42063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Vibol can water his flourishing garden thanks to access to clean water. </a:t>
            </a:r>
          </a:p>
          <a:p>
            <a:r>
              <a:rPr lang="en-AU" b="0" i="0" dirty="0">
                <a:solidFill>
                  <a:srgbClr val="212124"/>
                </a:solidFill>
                <a:effectLst/>
                <a:latin typeface="Proxima Nova"/>
              </a:rPr>
              <a:t>Photo</a:t>
            </a:r>
            <a:r>
              <a:rPr lang="en-US" b="0" i="0" dirty="0">
                <a:solidFill>
                  <a:srgbClr val="212124"/>
                </a:solidFill>
                <a:effectLst/>
                <a:latin typeface="Proxima Nova"/>
              </a:rPr>
              <a:t>: Tim Lam/Caritas Australia</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48649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526933" y="-2018524"/>
            <a:ext cx="5185761" cy="11744325"/>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0" y="0"/>
            <a:ext cx="12192006" cy="1268760"/>
          </a:xfrm>
          <a:prstGeom prst="round2DiagRect">
            <a:avLst>
              <a:gd name="adj1" fmla="val 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7" y="1268760"/>
            <a:ext cx="12192007" cy="558924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sz="3000" b="1" i="0" cap="all" normalizeH="0" baseline="0">
                <a:solidFill>
                  <a:schemeClr val="bg1"/>
                </a:solidFill>
                <a:latin typeface="Arial"/>
                <a:cs typeface="Arial"/>
              </a:defRPr>
            </a:lvl1pPr>
          </a:lstStyle>
          <a:p>
            <a:r>
              <a:rPr lang="en-GB"/>
              <a:t>Click to edit Master title style</a:t>
            </a:r>
            <a:endParaRPr lang="en-US"/>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565114" y="6458351"/>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8" name="Picture 7">
            <a:extLst>
              <a:ext uri="{FF2B5EF4-FFF2-40B4-BE49-F238E27FC236}">
                <a16:creationId xmlns:a16="http://schemas.microsoft.com/office/drawing/2014/main" id="{1C0F5631-6BC2-41A3-945A-80E8E3AC9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396" t="20570" r="5426" b="20286"/>
          <a:stretch/>
        </p:blipFill>
        <p:spPr>
          <a:xfrm>
            <a:off x="9660559" y="201174"/>
            <a:ext cx="2311806" cy="360000"/>
          </a:xfrm>
          <a:prstGeom prst="rect">
            <a:avLst/>
          </a:prstGeom>
        </p:spPr>
      </p:pic>
    </p:spTree>
    <p:extLst>
      <p:ext uri="{BB962C8B-B14F-4D97-AF65-F5344CB8AC3E}">
        <p14:creationId xmlns:p14="http://schemas.microsoft.com/office/powerpoint/2010/main" val="243356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0" y="0"/>
            <a:ext cx="12192006" cy="1268760"/>
          </a:xfrm>
          <a:prstGeom prst="round2DiagRect">
            <a:avLst>
              <a:gd name="adj1" fmla="val 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7" y="1268760"/>
            <a:ext cx="12192007" cy="558924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sz="3000" b="1" i="0" cap="all" normalizeH="0" baseline="0">
                <a:solidFill>
                  <a:schemeClr val="bg1"/>
                </a:solidFill>
                <a:latin typeface="Arial"/>
                <a:cs typeface="Arial"/>
              </a:defRPr>
            </a:lvl1pPr>
          </a:lstStyle>
          <a:p>
            <a:r>
              <a:rPr lang="en-GB"/>
              <a:t>Click to edit Master title style</a:t>
            </a:r>
            <a:endParaRPr lang="en-US"/>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565114" y="6458351"/>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8" name="Picture 7">
            <a:extLst>
              <a:ext uri="{FF2B5EF4-FFF2-40B4-BE49-F238E27FC236}">
                <a16:creationId xmlns:a16="http://schemas.microsoft.com/office/drawing/2014/main" id="{1C0F5631-6BC2-41A3-945A-80E8E3AC94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18842" y="217502"/>
            <a:ext cx="2148866" cy="504055"/>
          </a:xfrm>
          <a:prstGeom prst="rect">
            <a:avLst/>
          </a:prstGeom>
        </p:spPr>
      </p:pic>
    </p:spTree>
    <p:extLst>
      <p:ext uri="{BB962C8B-B14F-4D97-AF65-F5344CB8AC3E}">
        <p14:creationId xmlns:p14="http://schemas.microsoft.com/office/powerpoint/2010/main" val="594189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9_Title and Conten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7" y="1647824"/>
            <a:ext cx="12192007" cy="5210175"/>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7" y="0"/>
            <a:ext cx="12192006" cy="1771650"/>
          </a:xfrm>
          <a:prstGeom prst="round2DiagRect">
            <a:avLst>
              <a:gd name="adj1" fmla="val 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1" y="382351"/>
            <a:ext cx="9281633" cy="979723"/>
          </a:xfrm>
          <a:prstGeom prst="rect">
            <a:avLst/>
          </a:prstGeom>
        </p:spPr>
        <p:txBody>
          <a:bodyPr vert="horz" lIns="91440" tIns="45720" rIns="91440" bIns="45720" rtlCol="0" anchor="ctr" anchorCtr="0">
            <a:noAutofit/>
          </a:bodyPr>
          <a:lstStyle>
            <a:lvl1pPr algn="l">
              <a:defRPr sz="3000" b="1" i="0" cap="all" normalizeH="0" baseline="0">
                <a:solidFill>
                  <a:schemeClr val="bg1"/>
                </a:solidFill>
                <a:latin typeface="Arial"/>
                <a:cs typeface="Arial"/>
              </a:defRPr>
            </a:lvl1pPr>
          </a:lstStyle>
          <a:p>
            <a:r>
              <a:rPr lang="en-GB"/>
              <a:t>Click to edit Master title style</a:t>
            </a:r>
            <a:endParaRPr lang="en-US"/>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565114" y="6458351"/>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2" name="Picture 1">
            <a:extLst>
              <a:ext uri="{FF2B5EF4-FFF2-40B4-BE49-F238E27FC236}">
                <a16:creationId xmlns:a16="http://schemas.microsoft.com/office/drawing/2014/main" id="{88435AB7-B242-6E70-87CC-5C4D1DBAC1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87000" y="68610"/>
            <a:ext cx="1852612" cy="434988"/>
          </a:xfrm>
          <a:prstGeom prst="rect">
            <a:avLst/>
          </a:prstGeom>
        </p:spPr>
      </p:pic>
    </p:spTree>
    <p:extLst>
      <p:ext uri="{BB962C8B-B14F-4D97-AF65-F5344CB8AC3E}">
        <p14:creationId xmlns:p14="http://schemas.microsoft.com/office/powerpoint/2010/main" val="2859029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1" y="0"/>
            <a:ext cx="8622120" cy="68580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8565113" y="0"/>
            <a:ext cx="3626885" cy="6858000"/>
          </a:xfrm>
          <a:prstGeom prst="round2DiagRect">
            <a:avLst>
              <a:gd name="adj1" fmla="val 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8801100" y="585849"/>
            <a:ext cx="3202393" cy="5605401"/>
          </a:xfrm>
          <a:prstGeom prst="rect">
            <a:avLst/>
          </a:prstGeom>
        </p:spPr>
        <p:txBody>
          <a:bodyPr vert="horz" lIns="91440" tIns="45720" rIns="91440" bIns="45720" rtlCol="0" anchor="ctr" anchorCtr="0">
            <a:noAutofit/>
          </a:bodyPr>
          <a:lstStyle>
            <a:lvl1pPr algn="l">
              <a:defRPr sz="3000" b="1" i="0" cap="all" normalizeH="0" baseline="0">
                <a:solidFill>
                  <a:schemeClr val="bg1"/>
                </a:solidFill>
                <a:latin typeface="Arial"/>
                <a:cs typeface="Arial"/>
              </a:defRPr>
            </a:lvl1pPr>
          </a:lstStyle>
          <a:p>
            <a:r>
              <a:rPr lang="en-GB"/>
              <a:t>Click to edit Master title style</a:t>
            </a:r>
            <a:endParaRPr lang="en-US"/>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660364" y="6458351"/>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8" name="Picture 7">
            <a:extLst>
              <a:ext uri="{FF2B5EF4-FFF2-40B4-BE49-F238E27FC236}">
                <a16:creationId xmlns:a16="http://schemas.microsoft.com/office/drawing/2014/main" id="{82954F0D-C4D3-47EA-BA5D-3C34923701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396" t="20570" r="5426" b="20286"/>
          <a:stretch/>
        </p:blipFill>
        <p:spPr>
          <a:xfrm>
            <a:off x="9660559" y="201174"/>
            <a:ext cx="2311806" cy="360000"/>
          </a:xfrm>
          <a:prstGeom prst="rect">
            <a:avLst/>
          </a:prstGeom>
        </p:spPr>
      </p:pic>
    </p:spTree>
    <p:extLst>
      <p:ext uri="{BB962C8B-B14F-4D97-AF65-F5344CB8AC3E}">
        <p14:creationId xmlns:p14="http://schemas.microsoft.com/office/powerpoint/2010/main" val="3256319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914494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653386"/>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63B1A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BB7492-253E-46A3-B706-A5909FFC2619}"/>
              </a:ext>
            </a:extLst>
          </p:cNvPr>
          <p:cNvSpPr/>
          <p:nvPr userDrawn="1"/>
        </p:nvSpPr>
        <p:spPr>
          <a:xfrm>
            <a:off x="0" y="0"/>
            <a:ext cx="12192000" cy="6858000"/>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02D93E-3517-775D-EEE9-B38558A72D1B}"/>
              </a:ext>
            </a:extLst>
          </p:cNvPr>
          <p:cNvPicPr>
            <a:picLocks noChangeAspect="1"/>
          </p:cNvPicPr>
          <p:nvPr userDrawn="1"/>
        </p:nvPicPr>
        <p:blipFill rotWithShape="1">
          <a:blip r:embed="rId77" cstate="print">
            <a:extLst>
              <a:ext uri="{28A0092B-C50C-407E-A947-70E740481C1C}">
                <a14:useLocalDpi xmlns:a14="http://schemas.microsoft.com/office/drawing/2010/main"/>
              </a:ext>
            </a:extLst>
          </a:blip>
          <a:srcRect l="5396" t="20570" r="5426" b="20286"/>
          <a:stretch/>
        </p:blipFill>
        <p:spPr>
          <a:xfrm>
            <a:off x="9660559" y="201174"/>
            <a:ext cx="2311806" cy="360000"/>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778" r:id="rId22"/>
    <p:sldLayoutId id="2147483821" r:id="rId23"/>
    <p:sldLayoutId id="2147483779" r:id="rId24"/>
    <p:sldLayoutId id="2147483780" r:id="rId25"/>
    <p:sldLayoutId id="2147483781" r:id="rId26"/>
    <p:sldLayoutId id="2147483782" r:id="rId27"/>
    <p:sldLayoutId id="2147483822" r:id="rId28"/>
    <p:sldLayoutId id="2147483783" r:id="rId29"/>
    <p:sldLayoutId id="2147483784" r:id="rId30"/>
    <p:sldLayoutId id="2147483832" r:id="rId31"/>
    <p:sldLayoutId id="2147483785" r:id="rId32"/>
    <p:sldLayoutId id="2147483786" r:id="rId33"/>
    <p:sldLayoutId id="2147483823" r:id="rId34"/>
    <p:sldLayoutId id="2147483831" r:id="rId35"/>
    <p:sldLayoutId id="2147483787" r:id="rId36"/>
    <p:sldLayoutId id="2147483788" r:id="rId37"/>
    <p:sldLayoutId id="2147483789" r:id="rId38"/>
    <p:sldLayoutId id="2147483836" r:id="rId39"/>
    <p:sldLayoutId id="2147483840" r:id="rId40"/>
    <p:sldLayoutId id="2147483838" r:id="rId41"/>
    <p:sldLayoutId id="2147483839" r:id="rId42"/>
    <p:sldLayoutId id="2147483790" r:id="rId43"/>
    <p:sldLayoutId id="2147483824" r:id="rId44"/>
    <p:sldLayoutId id="2147483791" r:id="rId45"/>
    <p:sldLayoutId id="2147483792" r:id="rId46"/>
    <p:sldLayoutId id="2147483793" r:id="rId47"/>
    <p:sldLayoutId id="2147483794" r:id="rId48"/>
    <p:sldLayoutId id="2147483795" r:id="rId49"/>
    <p:sldLayoutId id="2147483825" r:id="rId50"/>
    <p:sldLayoutId id="2147483796" r:id="rId51"/>
    <p:sldLayoutId id="2147483797" r:id="rId52"/>
    <p:sldLayoutId id="2147483798" r:id="rId53"/>
    <p:sldLayoutId id="2147483833" r:id="rId54"/>
    <p:sldLayoutId id="2147483799" r:id="rId55"/>
    <p:sldLayoutId id="2147483800" r:id="rId56"/>
    <p:sldLayoutId id="2147483826" r:id="rId57"/>
    <p:sldLayoutId id="2147483835" r:id="rId58"/>
    <p:sldLayoutId id="2147483801" r:id="rId59"/>
    <p:sldLayoutId id="2147483802" r:id="rId60"/>
    <p:sldLayoutId id="2147483803" r:id="rId61"/>
    <p:sldLayoutId id="2147483804" r:id="rId62"/>
    <p:sldLayoutId id="2147483805" r:id="rId63"/>
    <p:sldLayoutId id="2147483827" r:id="rId64"/>
    <p:sldLayoutId id="2147483806" r:id="rId65"/>
    <p:sldLayoutId id="2147483807" r:id="rId66"/>
    <p:sldLayoutId id="2147483808" r:id="rId67"/>
    <p:sldLayoutId id="2147483809" r:id="rId68"/>
    <p:sldLayoutId id="2147483828" r:id="rId69"/>
    <p:sldLayoutId id="2147483810" r:id="rId70"/>
    <p:sldLayoutId id="2147483811" r:id="rId71"/>
    <p:sldLayoutId id="2147483812" r:id="rId72"/>
    <p:sldLayoutId id="2147483813" r:id="rId73"/>
    <p:sldLayoutId id="2147483814" r:id="rId74"/>
    <p:sldLayoutId id="2147483815" r:id="rId7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A75884-DE41-2250-1F95-B83D12C6E6B6}"/>
              </a:ext>
            </a:extLst>
          </p:cNvPr>
          <p:cNvSpPr>
            <a:spLocks noGrp="1"/>
          </p:cNvSpPr>
          <p:nvPr>
            <p:ph type="body" sz="quarter" idx="10"/>
          </p:nvPr>
        </p:nvSpPr>
        <p:spPr>
          <a:xfrm>
            <a:off x="468351" y="1412777"/>
            <a:ext cx="10917044" cy="4248472"/>
          </a:xfrm>
        </p:spPr>
        <p:txBody>
          <a:bodyPr/>
          <a:lstStyle/>
          <a:p>
            <a:r>
              <a:rPr lang="en-AU" sz="2000" b="1" dirty="0">
                <a:solidFill>
                  <a:srgbClr val="0C244C"/>
                </a:solidFill>
                <a:latin typeface="Arial"/>
                <a:ea typeface="Roboto Light"/>
                <a:cs typeface="Arial"/>
              </a:rPr>
              <a:t>First Nations people are advised that this resource and external links may contain images, voices and names of people who have died. </a:t>
            </a:r>
            <a:r>
              <a:rPr lang="en-US" sz="2000" dirty="0">
                <a:solidFill>
                  <a:srgbClr val="0C244C"/>
                </a:solidFill>
                <a:latin typeface="Arial"/>
                <a:ea typeface="Roboto Light"/>
                <a:cs typeface="Arial"/>
              </a:rPr>
              <a:t> </a:t>
            </a:r>
            <a:endParaRPr lang="en-AU" sz="2000" dirty="0">
              <a:solidFill>
                <a:srgbClr val="0C244C"/>
              </a:solidFill>
            </a:endParaRPr>
          </a:p>
          <a:p>
            <a:r>
              <a:rPr lang="en-AU" dirty="0"/>
              <a:t>This presentation is designed for people to reflect on the significance water plays in our daily lives. </a:t>
            </a:r>
          </a:p>
          <a:p>
            <a:endParaRPr lang="en-AU" sz="1000" dirty="0">
              <a:highlight>
                <a:srgbClr val="FFFF00"/>
              </a:highlight>
            </a:endParaRPr>
          </a:p>
          <a:p>
            <a:pPr>
              <a:lnSpc>
                <a:spcPct val="100000"/>
              </a:lnSpc>
              <a:spcBef>
                <a:spcPts val="0"/>
              </a:spcBef>
              <a:spcAft>
                <a:spcPts val="120"/>
              </a:spcAft>
            </a:pPr>
            <a:r>
              <a:rPr lang="en-US" b="1" dirty="0"/>
              <a:t>Please note:</a:t>
            </a:r>
          </a:p>
          <a:p>
            <a:pPr>
              <a:lnSpc>
                <a:spcPct val="100000"/>
              </a:lnSpc>
              <a:spcBef>
                <a:spcPts val="0"/>
              </a:spcBef>
              <a:spcAft>
                <a:spcPts val="120"/>
              </a:spcAft>
            </a:pPr>
            <a:r>
              <a:rPr lang="en-US" dirty="0"/>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a:t>
            </a:r>
          </a:p>
          <a:p>
            <a:pPr>
              <a:lnSpc>
                <a:spcPct val="100000"/>
              </a:lnSpc>
              <a:spcBef>
                <a:spcPts val="0"/>
              </a:spcBef>
              <a:spcAft>
                <a:spcPts val="120"/>
              </a:spcAft>
            </a:pPr>
            <a:endParaRPr lang="en-US" sz="1000" dirty="0"/>
          </a:p>
          <a:p>
            <a:pPr>
              <a:lnSpc>
                <a:spcPct val="100000"/>
              </a:lnSpc>
              <a:spcBef>
                <a:spcPts val="0"/>
              </a:spcBef>
              <a:spcAft>
                <a:spcPts val="120"/>
              </a:spcAft>
            </a:pPr>
            <a:r>
              <a:rPr lang="en-US" dirty="0"/>
              <a:t>For copyright information and photo captions, please see the 'Notes' section of the slides.</a:t>
            </a:r>
          </a:p>
          <a:p>
            <a:pPr>
              <a:lnSpc>
                <a:spcPct val="100000"/>
              </a:lnSpc>
              <a:spcBef>
                <a:spcPts val="0"/>
              </a:spcBef>
              <a:spcAft>
                <a:spcPts val="120"/>
              </a:spcAft>
            </a:pPr>
            <a:r>
              <a:rPr lang="en-US" dirty="0"/>
              <a:t>Published March 2024.</a:t>
            </a:r>
          </a:p>
          <a:p>
            <a:endParaRPr lang="en-AU" dirty="0">
              <a:highlight>
                <a:srgbClr val="FFFF00"/>
              </a:highlight>
            </a:endParaRPr>
          </a:p>
        </p:txBody>
      </p:sp>
      <p:sp>
        <p:nvSpPr>
          <p:cNvPr id="3" name="Title 2">
            <a:extLst>
              <a:ext uri="{FF2B5EF4-FFF2-40B4-BE49-F238E27FC236}">
                <a16:creationId xmlns:a16="http://schemas.microsoft.com/office/drawing/2014/main" id="{63B7E7F0-DDA9-0998-C90F-EBB12763A6F7}"/>
              </a:ext>
            </a:extLst>
          </p:cNvPr>
          <p:cNvSpPr>
            <a:spLocks noGrp="1"/>
          </p:cNvSpPr>
          <p:nvPr>
            <p:ph type="title"/>
          </p:nvPr>
        </p:nvSpPr>
        <p:spPr/>
        <p:txBody>
          <a:bodyPr/>
          <a:lstStyle/>
          <a:p>
            <a:r>
              <a:rPr lang="en-US">
                <a:solidFill>
                  <a:schemeClr val="bg1"/>
                </a:solidFill>
              </a:rPr>
              <a:t>A note to presenters</a:t>
            </a:r>
            <a:endParaRPr lang="en-AU">
              <a:solidFill>
                <a:schemeClr val="bg1"/>
              </a:solidFill>
            </a:endParaRPr>
          </a:p>
        </p:txBody>
      </p:sp>
      <p:pic>
        <p:nvPicPr>
          <p:cNvPr id="4" name="Picture 3">
            <a:extLst>
              <a:ext uri="{FF2B5EF4-FFF2-40B4-BE49-F238E27FC236}">
                <a16:creationId xmlns:a16="http://schemas.microsoft.com/office/drawing/2014/main" id="{AF1ACCEE-C7CB-E624-00E4-E1ED5F6F47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22208" y="5361580"/>
            <a:ext cx="7114140" cy="889268"/>
          </a:xfrm>
          <a:prstGeom prst="rect">
            <a:avLst/>
          </a:prstGeom>
        </p:spPr>
      </p:pic>
    </p:spTree>
    <p:extLst>
      <p:ext uri="{BB962C8B-B14F-4D97-AF65-F5344CB8AC3E}">
        <p14:creationId xmlns:p14="http://schemas.microsoft.com/office/powerpoint/2010/main" val="2609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E0954-A608-E8C1-B025-E6F01D3EAEDD}"/>
              </a:ext>
            </a:extLst>
          </p:cNvPr>
          <p:cNvSpPr>
            <a:spLocks noGrp="1"/>
          </p:cNvSpPr>
          <p:nvPr>
            <p:ph type="title"/>
          </p:nvPr>
        </p:nvSpPr>
        <p:spPr>
          <a:xfrm>
            <a:off x="8801100" y="585849"/>
            <a:ext cx="3202393" cy="6138336"/>
          </a:xfrm>
        </p:spPr>
        <p:txBody>
          <a:bodyPr/>
          <a:lstStyle/>
          <a:p>
            <a:r>
              <a:rPr lang="en-AU" cap="none" dirty="0">
                <a:effectLst/>
                <a:latin typeface="+mj-lt"/>
                <a:ea typeface="Calibri" panose="020F0502020204030204" pitchFamily="34" charset="0"/>
              </a:rPr>
              <a:t>May this valuable resource replenish the world with food and nutrients.</a:t>
            </a:r>
            <a:endParaRPr lang="en-AU" cap="none" dirty="0">
              <a:latin typeface="+mj-lt"/>
            </a:endParaRPr>
          </a:p>
        </p:txBody>
      </p:sp>
      <p:pic>
        <p:nvPicPr>
          <p:cNvPr id="14" name="Picture Placeholder 13" descr="A person watering plants in a field with a hose.&#10;">
            <a:extLst>
              <a:ext uri="{FF2B5EF4-FFF2-40B4-BE49-F238E27FC236}">
                <a16:creationId xmlns:a16="http://schemas.microsoft.com/office/drawing/2014/main" id="{D0FDFE2D-245D-381E-E03E-DD4CACF4EE9E}"/>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 y="0"/>
            <a:ext cx="8622120" cy="6858000"/>
          </a:xfrm>
        </p:spPr>
      </p:pic>
    </p:spTree>
    <p:extLst>
      <p:ext uri="{BB962C8B-B14F-4D97-AF65-F5344CB8AC3E}">
        <p14:creationId xmlns:p14="http://schemas.microsoft.com/office/powerpoint/2010/main" val="184974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C456BA-BED4-3EF1-274F-48C1A179C0A1}"/>
              </a:ext>
            </a:extLst>
          </p:cNvPr>
          <p:cNvSpPr>
            <a:spLocks noGrp="1"/>
          </p:cNvSpPr>
          <p:nvPr>
            <p:ph type="title"/>
          </p:nvPr>
        </p:nvSpPr>
        <p:spPr/>
        <p:txBody>
          <a:bodyPr/>
          <a:lstStyle/>
          <a:p>
            <a:r>
              <a:rPr lang="en-AU" b="1">
                <a:effectLst/>
                <a:latin typeface="+mj-lt"/>
                <a:ea typeface="Calibri" panose="020F0502020204030204" pitchFamily="34" charset="0"/>
              </a:rPr>
              <a:t>Water is life-saving</a:t>
            </a:r>
            <a:endParaRPr lang="en-AU">
              <a:latin typeface="+mj-lt"/>
            </a:endParaRPr>
          </a:p>
        </p:txBody>
      </p:sp>
      <p:sp>
        <p:nvSpPr>
          <p:cNvPr id="4" name="Text Placeholder 3">
            <a:extLst>
              <a:ext uri="{FF2B5EF4-FFF2-40B4-BE49-F238E27FC236}">
                <a16:creationId xmlns:a16="http://schemas.microsoft.com/office/drawing/2014/main" id="{5E800635-2460-7899-C5D0-015770ED9712}"/>
              </a:ext>
            </a:extLst>
          </p:cNvPr>
          <p:cNvSpPr>
            <a:spLocks noGrp="1"/>
          </p:cNvSpPr>
          <p:nvPr>
            <p:ph type="body" sz="quarter" idx="17"/>
          </p:nvPr>
        </p:nvSpPr>
        <p:spPr/>
        <p:txBody>
          <a:bodyPr/>
          <a:lstStyle/>
          <a:p>
            <a:endParaRPr lang="en-AU"/>
          </a:p>
        </p:txBody>
      </p:sp>
      <p:pic>
        <p:nvPicPr>
          <p:cNvPr id="20" name="Picture Placeholder 19" descr="A person holding a box of supplies with a picture of a Ukrainian flag on the box.">
            <a:extLst>
              <a:ext uri="{FF2B5EF4-FFF2-40B4-BE49-F238E27FC236}">
                <a16:creationId xmlns:a16="http://schemas.microsoft.com/office/drawing/2014/main" id="{35FB880A-9E0B-C332-2C02-7A6CA88693C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7" y="992604"/>
            <a:ext cx="12192007" cy="5865395"/>
          </a:xfrm>
        </p:spPr>
      </p:pic>
    </p:spTree>
    <p:extLst>
      <p:ext uri="{BB962C8B-B14F-4D97-AF65-F5344CB8AC3E}">
        <p14:creationId xmlns:p14="http://schemas.microsoft.com/office/powerpoint/2010/main" val="244516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EA3CA1-EF57-A8EF-D9B3-5FBCF29D1144}"/>
              </a:ext>
            </a:extLst>
          </p:cNvPr>
          <p:cNvSpPr>
            <a:spLocks noGrp="1"/>
          </p:cNvSpPr>
          <p:nvPr>
            <p:ph type="title"/>
          </p:nvPr>
        </p:nvSpPr>
        <p:spPr>
          <a:xfrm>
            <a:off x="8801100" y="585849"/>
            <a:ext cx="3202393" cy="6127185"/>
          </a:xfrm>
        </p:spPr>
        <p:txBody>
          <a:bodyPr/>
          <a:lstStyle/>
          <a:p>
            <a:r>
              <a:rPr lang="en-US" cap="none" dirty="0"/>
              <a:t>May communities affected by conflict and war have safe access to this life-saving resource.</a:t>
            </a:r>
            <a:endParaRPr lang="en-AU" cap="none" dirty="0"/>
          </a:p>
        </p:txBody>
      </p:sp>
      <p:pic>
        <p:nvPicPr>
          <p:cNvPr id="7" name="Picture Placeholder 6" descr="A pallet of water bottles in a transport truck">
            <a:extLst>
              <a:ext uri="{FF2B5EF4-FFF2-40B4-BE49-F238E27FC236}">
                <a16:creationId xmlns:a16="http://schemas.microsoft.com/office/drawing/2014/main" id="{EB80D416-07C8-F7B7-D476-6061FD031EA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 y="0"/>
            <a:ext cx="8622120" cy="6858000"/>
          </a:xfrm>
        </p:spPr>
      </p:pic>
    </p:spTree>
    <p:extLst>
      <p:ext uri="{BB962C8B-B14F-4D97-AF65-F5344CB8AC3E}">
        <p14:creationId xmlns:p14="http://schemas.microsoft.com/office/powerpoint/2010/main" val="1540597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EFA72-6A76-B8D1-A1F3-09BB2560A33F}"/>
              </a:ext>
            </a:extLst>
          </p:cNvPr>
          <p:cNvSpPr>
            <a:spLocks noGrp="1"/>
          </p:cNvSpPr>
          <p:nvPr>
            <p:ph type="title"/>
          </p:nvPr>
        </p:nvSpPr>
        <p:spPr/>
        <p:txBody>
          <a:bodyPr/>
          <a:lstStyle/>
          <a:p>
            <a:r>
              <a:rPr lang="en-AU" b="1">
                <a:effectLst/>
                <a:latin typeface="+mj-lt"/>
                <a:ea typeface="Calibri" panose="020F0502020204030204" pitchFamily="34" charset="0"/>
              </a:rPr>
              <a:t>Water is precious </a:t>
            </a:r>
            <a:endParaRPr lang="en-AU"/>
          </a:p>
        </p:txBody>
      </p:sp>
      <p:sp>
        <p:nvSpPr>
          <p:cNvPr id="4" name="Text Placeholder 3">
            <a:extLst>
              <a:ext uri="{FF2B5EF4-FFF2-40B4-BE49-F238E27FC236}">
                <a16:creationId xmlns:a16="http://schemas.microsoft.com/office/drawing/2014/main" id="{4C5FCD9A-0FAD-D716-7979-FC4642A96AF6}"/>
              </a:ext>
            </a:extLst>
          </p:cNvPr>
          <p:cNvSpPr>
            <a:spLocks noGrp="1"/>
          </p:cNvSpPr>
          <p:nvPr>
            <p:ph type="body" sz="quarter" idx="17"/>
          </p:nvPr>
        </p:nvSpPr>
        <p:spPr/>
        <p:txBody>
          <a:bodyPr/>
          <a:lstStyle/>
          <a:p>
            <a:endParaRPr lang="en-AU"/>
          </a:p>
        </p:txBody>
      </p:sp>
      <p:pic>
        <p:nvPicPr>
          <p:cNvPr id="5" name="Picture Placeholder 4" descr="A girl drinking water from a glass next to the tap of a water tank">
            <a:extLst>
              <a:ext uri="{FF2B5EF4-FFF2-40B4-BE49-F238E27FC236}">
                <a16:creationId xmlns:a16="http://schemas.microsoft.com/office/drawing/2014/main" id="{E860CF0F-2388-7BDE-89A6-23815F39BD5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7" y="1143000"/>
            <a:ext cx="12192007" cy="5715000"/>
          </a:xfrm>
        </p:spPr>
      </p:pic>
    </p:spTree>
    <p:extLst>
      <p:ext uri="{BB962C8B-B14F-4D97-AF65-F5344CB8AC3E}">
        <p14:creationId xmlns:p14="http://schemas.microsoft.com/office/powerpoint/2010/main" val="258812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E518A-0C1D-F4B2-9E6F-20C70D92F80B}"/>
              </a:ext>
            </a:extLst>
          </p:cNvPr>
          <p:cNvSpPr>
            <a:spLocks noGrp="1"/>
          </p:cNvSpPr>
          <p:nvPr>
            <p:ph type="title"/>
          </p:nvPr>
        </p:nvSpPr>
        <p:spPr>
          <a:xfrm>
            <a:off x="8801100" y="585849"/>
            <a:ext cx="3202393" cy="6127185"/>
          </a:xfrm>
        </p:spPr>
        <p:txBody>
          <a:bodyPr/>
          <a:lstStyle/>
          <a:p>
            <a:r>
              <a:rPr lang="en-AU" kern="100" cap="none" dirty="0">
                <a:effectLst/>
                <a:latin typeface="+mj-lt"/>
                <a:ea typeface="Calibri" panose="020F0502020204030204" pitchFamily="34" charset="0"/>
                <a:cs typeface="Calibri" panose="020F0502020204030204" pitchFamily="34" charset="0"/>
              </a:rPr>
              <a:t>May we nurture and protect the source of life. </a:t>
            </a:r>
            <a:endParaRPr lang="en-AU" cap="none" dirty="0">
              <a:latin typeface="+mj-lt"/>
            </a:endParaRPr>
          </a:p>
        </p:txBody>
      </p:sp>
      <p:pic>
        <p:nvPicPr>
          <p:cNvPr id="5" name="Picture Placeholder 4" descr="Calm water surrounded by a rock bank with mountains and palm trees in the distance. ">
            <a:extLst>
              <a:ext uri="{FF2B5EF4-FFF2-40B4-BE49-F238E27FC236}">
                <a16:creationId xmlns:a16="http://schemas.microsoft.com/office/drawing/2014/main" id="{4A2D7462-6F34-C7F7-6964-A2C844EBF44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30179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EFA72-6A76-B8D1-A1F3-09BB2560A33F}"/>
              </a:ext>
            </a:extLst>
          </p:cNvPr>
          <p:cNvSpPr>
            <a:spLocks noGrp="1"/>
          </p:cNvSpPr>
          <p:nvPr>
            <p:ph type="title"/>
          </p:nvPr>
        </p:nvSpPr>
        <p:spPr/>
        <p:txBody>
          <a:bodyPr/>
          <a:lstStyle/>
          <a:p>
            <a:r>
              <a:rPr lang="en-AU" b="1" dirty="0">
                <a:effectLst/>
                <a:latin typeface="+mj-lt"/>
                <a:ea typeface="Calibri" panose="020F0502020204030204" pitchFamily="34" charset="0"/>
              </a:rPr>
              <a:t>Water is God’s Gift</a:t>
            </a:r>
            <a:endParaRPr lang="en-AU" dirty="0"/>
          </a:p>
        </p:txBody>
      </p:sp>
      <p:sp>
        <p:nvSpPr>
          <p:cNvPr id="4" name="Text Placeholder 3">
            <a:extLst>
              <a:ext uri="{FF2B5EF4-FFF2-40B4-BE49-F238E27FC236}">
                <a16:creationId xmlns:a16="http://schemas.microsoft.com/office/drawing/2014/main" id="{4C5FCD9A-0FAD-D716-7979-FC4642A96AF6}"/>
              </a:ext>
            </a:extLst>
          </p:cNvPr>
          <p:cNvSpPr>
            <a:spLocks noGrp="1"/>
          </p:cNvSpPr>
          <p:nvPr>
            <p:ph type="body" sz="quarter" idx="17"/>
          </p:nvPr>
        </p:nvSpPr>
        <p:spPr/>
        <p:txBody>
          <a:bodyPr/>
          <a:lstStyle/>
          <a:p>
            <a:endParaRPr lang="en-AU"/>
          </a:p>
        </p:txBody>
      </p:sp>
      <p:pic>
        <p:nvPicPr>
          <p:cNvPr id="5" name="Picture Placeholder 4" descr="A river with trees lining either side at sunset">
            <a:extLst>
              <a:ext uri="{FF2B5EF4-FFF2-40B4-BE49-F238E27FC236}">
                <a16:creationId xmlns:a16="http://schemas.microsoft.com/office/drawing/2014/main" id="{CA3B003D-9634-5F7C-612C-04E9DB2A8ED8}"/>
              </a:ext>
            </a:extLst>
          </p:cNvPr>
          <p:cNvPicPr>
            <a:picLocks noGrp="1" noChangeAspect="1"/>
          </p:cNvPicPr>
          <p:nvPr>
            <p:ph type="pic" sz="quarter" idx="14"/>
          </p:nvPr>
        </p:nvPicPr>
        <p:blipFill rotWithShape="1">
          <a:blip r:embed="rId3"/>
          <a:srcRect t="4045" b="10082"/>
          <a:stretch/>
        </p:blipFill>
        <p:spPr>
          <a:xfrm>
            <a:off x="-7" y="1268760"/>
            <a:ext cx="12192007" cy="5789962"/>
          </a:xfrm>
        </p:spPr>
      </p:pic>
    </p:spTree>
    <p:extLst>
      <p:ext uri="{BB962C8B-B14F-4D97-AF65-F5344CB8AC3E}">
        <p14:creationId xmlns:p14="http://schemas.microsoft.com/office/powerpoint/2010/main" val="391764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E518A-0C1D-F4B2-9E6F-20C70D92F80B}"/>
              </a:ext>
            </a:extLst>
          </p:cNvPr>
          <p:cNvSpPr>
            <a:spLocks noGrp="1"/>
          </p:cNvSpPr>
          <p:nvPr>
            <p:ph type="title"/>
          </p:nvPr>
        </p:nvSpPr>
        <p:spPr>
          <a:xfrm>
            <a:off x="8801100" y="585849"/>
            <a:ext cx="3202393" cy="6160639"/>
          </a:xfrm>
        </p:spPr>
        <p:txBody>
          <a:bodyPr/>
          <a:lstStyle/>
          <a:p>
            <a:r>
              <a:rPr lang="en-US" kern="100" cap="none" dirty="0">
                <a:latin typeface="+mj-lt"/>
                <a:ea typeface="Calibri"/>
                <a:cs typeface="Calibri"/>
              </a:rPr>
              <a:t>We are like trees planted by streams of water. </a:t>
            </a:r>
            <a:br>
              <a:rPr lang="en-US" kern="100" cap="none">
                <a:latin typeface="+mj-lt"/>
                <a:ea typeface="Calibri" panose="020F0502020204030204" pitchFamily="34" charset="0"/>
                <a:cs typeface="Calibri" panose="020F0502020204030204" pitchFamily="34" charset="0"/>
              </a:rPr>
            </a:br>
            <a:r>
              <a:rPr lang="en-US" sz="2400" kern="100" cap="none">
                <a:latin typeface="+mj-lt"/>
                <a:ea typeface="Calibri"/>
                <a:cs typeface="Calibri"/>
              </a:rPr>
              <a:t>Psalm 1:3</a:t>
            </a:r>
            <a:endParaRPr lang="en-AU" sz="2400" cap="none" dirty="0">
              <a:latin typeface="+mj-lt"/>
              <a:ea typeface="Calibri"/>
              <a:cs typeface="Calibri"/>
            </a:endParaRPr>
          </a:p>
        </p:txBody>
      </p:sp>
      <p:pic>
        <p:nvPicPr>
          <p:cNvPr id="6" name="Picture Placeholder 5" descr="A tree next to a body of water with low lying mountain terrain in the distance.">
            <a:extLst>
              <a:ext uri="{FF2B5EF4-FFF2-40B4-BE49-F238E27FC236}">
                <a16:creationId xmlns:a16="http://schemas.microsoft.com/office/drawing/2014/main" id="{9FDE658F-0AF1-B6B5-A164-04D06BA17E55}"/>
              </a:ext>
            </a:extLst>
          </p:cNvPr>
          <p:cNvPicPr>
            <a:picLocks noGrp="1" noChangeAspect="1"/>
          </p:cNvPicPr>
          <p:nvPr>
            <p:ph type="pic" sz="quarter" idx="14"/>
          </p:nvPr>
        </p:nvPicPr>
        <p:blipFill>
          <a:blip r:embed="rId3"/>
          <a:srcRect l="8074" r="8074"/>
          <a:stretch/>
        </p:blipFill>
        <p:spPr/>
      </p:pic>
    </p:spTree>
    <p:extLst>
      <p:ext uri="{BB962C8B-B14F-4D97-AF65-F5344CB8AC3E}">
        <p14:creationId xmlns:p14="http://schemas.microsoft.com/office/powerpoint/2010/main" val="3287979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9A3E59-8D66-0890-6CBB-5CC4689E6BC7}"/>
              </a:ext>
            </a:extLst>
          </p:cNvPr>
          <p:cNvSpPr>
            <a:spLocks noGrp="1"/>
          </p:cNvSpPr>
          <p:nvPr>
            <p:ph type="body" sz="quarter" idx="10"/>
          </p:nvPr>
        </p:nvSpPr>
        <p:spPr>
          <a:xfrm>
            <a:off x="810028" y="1392044"/>
            <a:ext cx="10797145" cy="4897243"/>
          </a:xfrm>
        </p:spPr>
        <p:txBody>
          <a:bodyPr lIns="91440" tIns="45720" rIns="91440" bIns="45720" anchor="t"/>
          <a:lstStyle/>
          <a:p>
            <a:pPr>
              <a:lnSpc>
                <a:spcPct val="100000"/>
              </a:lnSpc>
              <a:spcAft>
                <a:spcPts val="600"/>
              </a:spcAft>
            </a:pPr>
            <a:r>
              <a:rPr lang="en-AU" sz="2200" dirty="0">
                <a:solidFill>
                  <a:srgbClr val="111111"/>
                </a:solidFill>
                <a:latin typeface="+mn-lt"/>
                <a:ea typeface="Times New Roman" panose="02020603050405020304" pitchFamily="18" charset="0"/>
              </a:rPr>
              <a:t>Loving God,</a:t>
            </a:r>
            <a:endParaRPr lang="en-AU" sz="2200" dirty="0">
              <a:effectLst/>
              <a:latin typeface="+mn-lt"/>
              <a:ea typeface="Times New Roman" panose="02020603050405020304" pitchFamily="18" charset="0"/>
            </a:endParaRPr>
          </a:p>
          <a:p>
            <a:pPr algn="l">
              <a:lnSpc>
                <a:spcPct val="100000"/>
              </a:lnSpc>
              <a:spcBef>
                <a:spcPts val="900"/>
              </a:spcBef>
              <a:spcAft>
                <a:spcPts val="600"/>
              </a:spcAft>
            </a:pPr>
            <a:r>
              <a:rPr lang="en-AU" sz="2200" dirty="0">
                <a:solidFill>
                  <a:srgbClr val="111111"/>
                </a:solidFill>
                <a:effectLst/>
                <a:latin typeface="+mn-lt"/>
                <a:ea typeface="Times New Roman" panose="02020603050405020304" pitchFamily="18" charset="0"/>
              </a:rPr>
              <a:t>Thank you for </a:t>
            </a:r>
            <a:r>
              <a:rPr lang="en-AU" sz="2200" b="0" dirty="0">
                <a:solidFill>
                  <a:srgbClr val="111111"/>
                </a:solidFill>
                <a:effectLst/>
                <a:latin typeface="+mn-lt"/>
                <a:ea typeface="Times New Roman" panose="02020603050405020304" pitchFamily="18" charset="0"/>
              </a:rPr>
              <a:t>blessing us with the gift of water</a:t>
            </a:r>
            <a:r>
              <a:rPr lang="en-AU" sz="2200" dirty="0">
                <a:solidFill>
                  <a:srgbClr val="111111"/>
                </a:solidFill>
                <a:effectLst/>
                <a:latin typeface="+mn-lt"/>
                <a:ea typeface="Times New Roman" panose="02020603050405020304" pitchFamily="18" charset="0"/>
              </a:rPr>
              <a:t>, a source of life that is </a:t>
            </a:r>
            <a:r>
              <a:rPr lang="en-AU" sz="2200" b="0" dirty="0">
                <a:solidFill>
                  <a:srgbClr val="111111"/>
                </a:solidFill>
                <a:effectLst/>
                <a:latin typeface="+mn-lt"/>
                <a:ea typeface="Times New Roman" panose="02020603050405020304" pitchFamily="18" charset="0"/>
              </a:rPr>
              <a:t>forever giving and renewing</a:t>
            </a:r>
            <a:r>
              <a:rPr lang="en-AU" sz="2200" dirty="0">
                <a:solidFill>
                  <a:srgbClr val="111111"/>
                </a:solidFill>
                <a:effectLst/>
                <a:latin typeface="+mn-lt"/>
                <a:ea typeface="Times New Roman" panose="02020603050405020304" pitchFamily="18" charset="0"/>
              </a:rPr>
              <a:t>. We are </a:t>
            </a:r>
            <a:r>
              <a:rPr lang="en-AU" sz="2200" b="0" dirty="0">
                <a:solidFill>
                  <a:srgbClr val="111111"/>
                </a:solidFill>
                <a:effectLst/>
                <a:latin typeface="+mn-lt"/>
                <a:ea typeface="Times New Roman" panose="02020603050405020304" pitchFamily="18" charset="0"/>
              </a:rPr>
              <a:t>grateful</a:t>
            </a:r>
            <a:r>
              <a:rPr lang="en-AU" sz="2200" dirty="0">
                <a:solidFill>
                  <a:srgbClr val="111111"/>
                </a:solidFill>
                <a:effectLst/>
                <a:latin typeface="+mn-lt"/>
                <a:ea typeface="Times New Roman" panose="02020603050405020304" pitchFamily="18" charset="0"/>
              </a:rPr>
              <a:t> for this precious gift that </a:t>
            </a:r>
            <a:r>
              <a:rPr lang="en-AU" sz="2200" b="0" dirty="0">
                <a:solidFill>
                  <a:srgbClr val="111111"/>
                </a:solidFill>
                <a:effectLst/>
                <a:latin typeface="+mn-lt"/>
                <a:ea typeface="Times New Roman" panose="02020603050405020304" pitchFamily="18" charset="0"/>
              </a:rPr>
              <a:t>nourishes and sustains all living beings</a:t>
            </a:r>
            <a:r>
              <a:rPr lang="en-AU" sz="2200" dirty="0">
                <a:solidFill>
                  <a:srgbClr val="111111"/>
                </a:solidFill>
                <a:effectLst/>
                <a:latin typeface="+mn-lt"/>
                <a:ea typeface="Times New Roman" panose="02020603050405020304" pitchFamily="18" charset="0"/>
              </a:rPr>
              <a:t>.</a:t>
            </a:r>
            <a:endParaRPr lang="en-AU" sz="2200" dirty="0">
              <a:effectLst/>
              <a:latin typeface="+mn-lt"/>
              <a:ea typeface="Times New Roman" panose="02020603050405020304" pitchFamily="18" charset="0"/>
            </a:endParaRPr>
          </a:p>
          <a:p>
            <a:pPr algn="l">
              <a:lnSpc>
                <a:spcPct val="100000"/>
              </a:lnSpc>
              <a:spcBef>
                <a:spcPts val="900"/>
              </a:spcBef>
              <a:spcAft>
                <a:spcPts val="600"/>
              </a:spcAft>
            </a:pPr>
            <a:r>
              <a:rPr lang="en-AU" sz="2200" dirty="0">
                <a:solidFill>
                  <a:srgbClr val="111111"/>
                </a:solidFill>
                <a:effectLst/>
                <a:latin typeface="+mn-lt"/>
                <a:ea typeface="Times New Roman" panose="02020603050405020304" pitchFamily="18" charset="0"/>
              </a:rPr>
              <a:t>We </a:t>
            </a:r>
            <a:r>
              <a:rPr lang="en-AU" sz="2200" dirty="0">
                <a:solidFill>
                  <a:srgbClr val="111111"/>
                </a:solidFill>
                <a:latin typeface="+mn-lt"/>
                <a:ea typeface="Times New Roman" panose="02020603050405020304" pitchFamily="18" charset="0"/>
              </a:rPr>
              <a:t>humbly</a:t>
            </a:r>
            <a:r>
              <a:rPr lang="en-AU" sz="2200" dirty="0">
                <a:solidFill>
                  <a:srgbClr val="111111"/>
                </a:solidFill>
                <a:effectLst/>
                <a:latin typeface="+mn-lt"/>
                <a:ea typeface="Times New Roman" panose="02020603050405020304" pitchFamily="18" charset="0"/>
              </a:rPr>
              <a:t> ask for your </a:t>
            </a:r>
            <a:r>
              <a:rPr lang="en-AU" sz="2200" b="0" dirty="0">
                <a:solidFill>
                  <a:srgbClr val="111111"/>
                </a:solidFill>
                <a:effectLst/>
                <a:latin typeface="+mn-lt"/>
                <a:ea typeface="Times New Roman" panose="02020603050405020304" pitchFamily="18" charset="0"/>
              </a:rPr>
              <a:t>guidance</a:t>
            </a:r>
            <a:r>
              <a:rPr lang="en-AU" sz="2200" dirty="0">
                <a:solidFill>
                  <a:srgbClr val="111111"/>
                </a:solidFill>
                <a:effectLst/>
                <a:latin typeface="+mn-lt"/>
                <a:ea typeface="Times New Roman" panose="02020603050405020304" pitchFamily="18" charset="0"/>
              </a:rPr>
              <a:t> to inspire our </a:t>
            </a:r>
            <a:r>
              <a:rPr lang="en-AU" sz="2200" b="0" dirty="0">
                <a:solidFill>
                  <a:srgbClr val="111111"/>
                </a:solidFill>
                <a:effectLst/>
                <a:latin typeface="+mn-lt"/>
                <a:ea typeface="Times New Roman" panose="02020603050405020304" pitchFamily="18" charset="0"/>
              </a:rPr>
              <a:t>leaders</a:t>
            </a:r>
            <a:r>
              <a:rPr lang="en-AU" sz="2200" dirty="0">
                <a:solidFill>
                  <a:srgbClr val="111111"/>
                </a:solidFill>
                <a:effectLst/>
                <a:latin typeface="+mn-lt"/>
                <a:ea typeface="Times New Roman" panose="02020603050405020304" pitchFamily="18" charset="0"/>
              </a:rPr>
              <a:t> to make decisions with </a:t>
            </a:r>
            <a:r>
              <a:rPr lang="en-AU" sz="2200" b="0" dirty="0">
                <a:solidFill>
                  <a:srgbClr val="111111"/>
                </a:solidFill>
                <a:effectLst/>
                <a:latin typeface="+mn-lt"/>
                <a:ea typeface="Times New Roman" panose="02020603050405020304" pitchFamily="18" charset="0"/>
              </a:rPr>
              <a:t>love and care</a:t>
            </a:r>
            <a:r>
              <a:rPr lang="en-AU" sz="2200" dirty="0">
                <a:solidFill>
                  <a:srgbClr val="111111"/>
                </a:solidFill>
                <a:effectLst/>
                <a:latin typeface="+mn-lt"/>
                <a:ea typeface="Times New Roman" panose="02020603050405020304" pitchFamily="18" charset="0"/>
              </a:rPr>
              <a:t>, prioritising the well-being of </a:t>
            </a:r>
            <a:r>
              <a:rPr lang="en-AU" sz="2200" b="0" dirty="0">
                <a:solidFill>
                  <a:srgbClr val="111111"/>
                </a:solidFill>
                <a:effectLst/>
                <a:latin typeface="+mn-lt"/>
                <a:ea typeface="Times New Roman" panose="02020603050405020304" pitchFamily="18" charset="0"/>
              </a:rPr>
              <a:t>communities</a:t>
            </a:r>
            <a:r>
              <a:rPr lang="en-AU" sz="2200" dirty="0">
                <a:solidFill>
                  <a:srgbClr val="111111"/>
                </a:solidFill>
                <a:effectLst/>
                <a:latin typeface="+mn-lt"/>
                <a:ea typeface="Times New Roman" panose="02020603050405020304" pitchFamily="18" charset="0"/>
              </a:rPr>
              <a:t> and our beautiful </a:t>
            </a:r>
            <a:r>
              <a:rPr lang="en-AU" sz="2200" b="0" dirty="0">
                <a:solidFill>
                  <a:srgbClr val="111111"/>
                </a:solidFill>
                <a:effectLst/>
                <a:latin typeface="+mn-lt"/>
                <a:ea typeface="Times New Roman" panose="02020603050405020304" pitchFamily="18" charset="0"/>
              </a:rPr>
              <a:t>Earth</a:t>
            </a:r>
            <a:r>
              <a:rPr lang="en-AU" sz="2200" dirty="0">
                <a:solidFill>
                  <a:srgbClr val="111111"/>
                </a:solidFill>
                <a:effectLst/>
                <a:latin typeface="+mn-lt"/>
                <a:ea typeface="Times New Roman" panose="02020603050405020304" pitchFamily="18" charset="0"/>
              </a:rPr>
              <a:t>.</a:t>
            </a:r>
            <a:endParaRPr lang="en-AU" sz="2200" dirty="0">
              <a:effectLst/>
              <a:latin typeface="+mn-lt"/>
              <a:ea typeface="Times New Roman" panose="02020603050405020304" pitchFamily="18" charset="0"/>
            </a:endParaRPr>
          </a:p>
          <a:p>
            <a:pPr algn="l">
              <a:lnSpc>
                <a:spcPct val="100000"/>
              </a:lnSpc>
              <a:spcBef>
                <a:spcPts val="900"/>
              </a:spcBef>
              <a:spcAft>
                <a:spcPts val="600"/>
              </a:spcAft>
            </a:pPr>
            <a:r>
              <a:rPr lang="en-AU" sz="2200" dirty="0">
                <a:solidFill>
                  <a:srgbClr val="111111"/>
                </a:solidFill>
                <a:effectLst/>
                <a:latin typeface="+mn-lt"/>
                <a:ea typeface="Times New Roman" panose="02020603050405020304" pitchFamily="18" charset="0"/>
              </a:rPr>
              <a:t>May each one of us be touched by your grace, motivating us to </a:t>
            </a:r>
            <a:r>
              <a:rPr lang="en-AU" sz="2200" b="0" dirty="0">
                <a:solidFill>
                  <a:srgbClr val="111111"/>
                </a:solidFill>
                <a:effectLst/>
                <a:latin typeface="+mn-lt"/>
                <a:ea typeface="Times New Roman" panose="02020603050405020304" pitchFamily="18" charset="0"/>
              </a:rPr>
              <a:t>look beyond ourselves</a:t>
            </a:r>
            <a:r>
              <a:rPr lang="en-AU" sz="2200" dirty="0">
                <a:solidFill>
                  <a:srgbClr val="111111"/>
                </a:solidFill>
                <a:effectLst/>
                <a:latin typeface="+mn-lt"/>
                <a:ea typeface="Times New Roman" panose="02020603050405020304" pitchFamily="18" charset="0"/>
              </a:rPr>
              <a:t>. Help us embrace the spirit of </a:t>
            </a:r>
            <a:r>
              <a:rPr lang="en-AU" sz="2200" b="0" dirty="0">
                <a:solidFill>
                  <a:srgbClr val="111111"/>
                </a:solidFill>
                <a:effectLst/>
                <a:latin typeface="+mn-lt"/>
                <a:ea typeface="Times New Roman" panose="02020603050405020304" pitchFamily="18" charset="0"/>
              </a:rPr>
              <a:t>generosity</a:t>
            </a:r>
            <a:r>
              <a:rPr lang="en-AU" sz="2200" dirty="0">
                <a:solidFill>
                  <a:srgbClr val="111111"/>
                </a:solidFill>
                <a:effectLst/>
                <a:latin typeface="+mn-lt"/>
                <a:ea typeface="Times New Roman" panose="02020603050405020304" pitchFamily="18" charset="0"/>
              </a:rPr>
              <a:t> and consideration in using water wisely and advocating for </a:t>
            </a:r>
            <a:r>
              <a:rPr lang="en-AU" sz="2200" b="0" dirty="0">
                <a:solidFill>
                  <a:srgbClr val="111111"/>
                </a:solidFill>
                <a:effectLst/>
                <a:latin typeface="+mn-lt"/>
                <a:ea typeface="Times New Roman" panose="02020603050405020304" pitchFamily="18" charset="0"/>
              </a:rPr>
              <a:t>equal access to safe, clean water for everyone</a:t>
            </a:r>
            <a:r>
              <a:rPr lang="en-AU" sz="2200" dirty="0">
                <a:solidFill>
                  <a:srgbClr val="111111"/>
                </a:solidFill>
                <a:effectLst/>
                <a:latin typeface="+mn-lt"/>
                <a:ea typeface="Times New Roman" panose="02020603050405020304" pitchFamily="18" charset="0"/>
              </a:rPr>
              <a:t>.</a:t>
            </a:r>
            <a:endParaRPr lang="en-AU" sz="2200" dirty="0">
              <a:effectLst/>
              <a:latin typeface="+mn-lt"/>
              <a:ea typeface="Times New Roman" panose="02020603050405020304" pitchFamily="18" charset="0"/>
            </a:endParaRPr>
          </a:p>
          <a:p>
            <a:pPr algn="l">
              <a:lnSpc>
                <a:spcPct val="100000"/>
              </a:lnSpc>
              <a:spcBef>
                <a:spcPts val="900"/>
              </a:spcBef>
              <a:spcAft>
                <a:spcPts val="600"/>
              </a:spcAft>
            </a:pPr>
            <a:r>
              <a:rPr lang="en-AU" sz="2200" dirty="0">
                <a:solidFill>
                  <a:srgbClr val="111111"/>
                </a:solidFill>
                <a:effectLst/>
                <a:latin typeface="+mn-lt"/>
                <a:ea typeface="Times New Roman" panose="02020603050405020304" pitchFamily="18" charset="0"/>
              </a:rPr>
              <a:t>In your </a:t>
            </a:r>
            <a:r>
              <a:rPr lang="en-AU" sz="2200" b="0" dirty="0">
                <a:solidFill>
                  <a:srgbClr val="111111"/>
                </a:solidFill>
                <a:effectLst/>
                <a:latin typeface="+mn-lt"/>
                <a:ea typeface="Times New Roman" panose="02020603050405020304" pitchFamily="18" charset="0"/>
              </a:rPr>
              <a:t>loving name</a:t>
            </a:r>
            <a:r>
              <a:rPr lang="en-AU" sz="2200" dirty="0">
                <a:solidFill>
                  <a:srgbClr val="111111"/>
                </a:solidFill>
                <a:effectLst/>
                <a:latin typeface="+mn-lt"/>
                <a:ea typeface="Times New Roman" panose="02020603050405020304" pitchFamily="18" charset="0"/>
              </a:rPr>
              <a:t> we pray,</a:t>
            </a:r>
            <a:endParaRPr lang="en-AU" sz="2200" dirty="0">
              <a:effectLst/>
              <a:latin typeface="+mn-lt"/>
              <a:ea typeface="Times New Roman" panose="02020603050405020304" pitchFamily="18" charset="0"/>
            </a:endParaRPr>
          </a:p>
          <a:p>
            <a:pPr algn="l">
              <a:lnSpc>
                <a:spcPct val="100000"/>
              </a:lnSpc>
              <a:spcBef>
                <a:spcPts val="900"/>
              </a:spcBef>
              <a:spcAft>
                <a:spcPts val="600"/>
              </a:spcAft>
            </a:pPr>
            <a:r>
              <a:rPr lang="en-AU" sz="2200" b="0" dirty="0">
                <a:solidFill>
                  <a:srgbClr val="111111"/>
                </a:solidFill>
                <a:effectLst/>
                <a:latin typeface="+mn-lt"/>
                <a:ea typeface="Times New Roman" panose="02020603050405020304" pitchFamily="18" charset="0"/>
              </a:rPr>
              <a:t>Amen</a:t>
            </a:r>
            <a:r>
              <a:rPr lang="en-AU" sz="2200" dirty="0">
                <a:solidFill>
                  <a:srgbClr val="111111"/>
                </a:solidFill>
                <a:effectLst/>
                <a:latin typeface="+mn-lt"/>
                <a:ea typeface="Times New Roman" panose="02020603050405020304" pitchFamily="18" charset="0"/>
              </a:rPr>
              <a:t>.</a:t>
            </a:r>
            <a:endParaRPr lang="en-AU" sz="2200" dirty="0">
              <a:effectLst/>
              <a:latin typeface="+mn-lt"/>
              <a:ea typeface="Times New Roman" panose="02020603050405020304" pitchFamily="18" charset="0"/>
            </a:endParaRPr>
          </a:p>
        </p:txBody>
      </p:sp>
      <p:sp>
        <p:nvSpPr>
          <p:cNvPr id="3" name="Title 2">
            <a:extLst>
              <a:ext uri="{FF2B5EF4-FFF2-40B4-BE49-F238E27FC236}">
                <a16:creationId xmlns:a16="http://schemas.microsoft.com/office/drawing/2014/main" id="{E4922FDF-6596-958F-FEDA-93EB36529F46}"/>
              </a:ext>
            </a:extLst>
          </p:cNvPr>
          <p:cNvSpPr>
            <a:spLocks noGrp="1"/>
          </p:cNvSpPr>
          <p:nvPr>
            <p:ph type="title"/>
          </p:nvPr>
        </p:nvSpPr>
        <p:spPr/>
        <p:txBody>
          <a:bodyPr/>
          <a:lstStyle/>
          <a:p>
            <a:r>
              <a:rPr lang="en-US">
                <a:solidFill>
                  <a:schemeClr val="bg1"/>
                </a:solidFill>
              </a:rPr>
              <a:t>Prayer</a:t>
            </a:r>
            <a:endParaRPr lang="en-AU">
              <a:solidFill>
                <a:schemeClr val="bg1"/>
              </a:solidFill>
            </a:endParaRPr>
          </a:p>
        </p:txBody>
      </p:sp>
    </p:spTree>
    <p:extLst>
      <p:ext uri="{BB962C8B-B14F-4D97-AF65-F5344CB8AC3E}">
        <p14:creationId xmlns:p14="http://schemas.microsoft.com/office/powerpoint/2010/main" val="2666765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348553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3A09-C4FE-C09B-1DDA-E8033B4C8141}"/>
              </a:ext>
            </a:extLst>
          </p:cNvPr>
          <p:cNvSpPr>
            <a:spLocks noGrp="1"/>
          </p:cNvSpPr>
          <p:nvPr>
            <p:ph type="ctrTitle"/>
          </p:nvPr>
        </p:nvSpPr>
        <p:spPr/>
        <p:txBody>
          <a:bodyPr lIns="91440" tIns="45720" rIns="91440" bIns="45720" anchor="ctr"/>
          <a:lstStyle/>
          <a:p>
            <a:r>
              <a:rPr lang="en-US"/>
              <a:t>Prayer of Thanks for Water</a:t>
            </a:r>
            <a:endParaRPr lang="en-AU"/>
          </a:p>
        </p:txBody>
      </p:sp>
      <p:pic>
        <p:nvPicPr>
          <p:cNvPr id="6" name="Picture Placeholder 5" descr="A First Nations person standing on a sand bank next to a body of water in northern Australia.">
            <a:extLst>
              <a:ext uri="{FF2B5EF4-FFF2-40B4-BE49-F238E27FC236}">
                <a16:creationId xmlns:a16="http://schemas.microsoft.com/office/drawing/2014/main" id="{45F7FAA2-C0E8-C687-479A-99FDE3DFED9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204613"/>
            <a:ext cx="12192000" cy="4771919"/>
          </a:xfrm>
        </p:spPr>
      </p:pic>
    </p:spTree>
    <p:extLst>
      <p:ext uri="{BB962C8B-B14F-4D97-AF65-F5344CB8AC3E}">
        <p14:creationId xmlns:p14="http://schemas.microsoft.com/office/powerpoint/2010/main" val="317586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B226-85D0-5D30-3BB9-968B749F08CA}"/>
              </a:ext>
            </a:extLst>
          </p:cNvPr>
          <p:cNvSpPr>
            <a:spLocks noGrp="1"/>
          </p:cNvSpPr>
          <p:nvPr>
            <p:ph type="title"/>
          </p:nvPr>
        </p:nvSpPr>
        <p:spPr/>
        <p:txBody>
          <a:bodyPr/>
          <a:lstStyle/>
          <a:p>
            <a:r>
              <a:rPr lang="en-US">
                <a:solidFill>
                  <a:schemeClr val="bg1"/>
                </a:solidFill>
              </a:rPr>
              <a:t>Water is Life-giving</a:t>
            </a:r>
            <a:endParaRPr lang="en-AU">
              <a:solidFill>
                <a:schemeClr val="bg1"/>
              </a:solidFill>
            </a:endParaRPr>
          </a:p>
        </p:txBody>
      </p:sp>
      <p:sp>
        <p:nvSpPr>
          <p:cNvPr id="9" name="Text Placeholder 8">
            <a:extLst>
              <a:ext uri="{FF2B5EF4-FFF2-40B4-BE49-F238E27FC236}">
                <a16:creationId xmlns:a16="http://schemas.microsoft.com/office/drawing/2014/main" id="{28418B20-470F-C07E-C73E-57C96E35D520}"/>
              </a:ext>
            </a:extLst>
          </p:cNvPr>
          <p:cNvSpPr>
            <a:spLocks noGrp="1"/>
          </p:cNvSpPr>
          <p:nvPr>
            <p:ph type="body" sz="quarter" idx="17"/>
          </p:nvPr>
        </p:nvSpPr>
        <p:spPr>
          <a:prstGeom prst="rect">
            <a:avLst/>
          </a:prstGeom>
        </p:spPr>
        <p:txBody>
          <a:bodyPr/>
          <a:lstStyle/>
          <a:p>
            <a:endParaRPr lang="en-AU" sz="1200"/>
          </a:p>
        </p:txBody>
      </p:sp>
      <p:pic>
        <p:nvPicPr>
          <p:cNvPr id="23" name="Picture Placeholder 22" descr="A woman uses a plastic container with holes in the bottom to water her vegetable garden.">
            <a:extLst>
              <a:ext uri="{FF2B5EF4-FFF2-40B4-BE49-F238E27FC236}">
                <a16:creationId xmlns:a16="http://schemas.microsoft.com/office/drawing/2014/main" id="{C8EAB160-3D47-3526-AED2-25F07EFA276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178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n aerial view of a group of people working in their community vegetable garden.">
            <a:extLst>
              <a:ext uri="{FF2B5EF4-FFF2-40B4-BE49-F238E27FC236}">
                <a16:creationId xmlns:a16="http://schemas.microsoft.com/office/drawing/2014/main" id="{BB1EEA6A-5299-C8DB-810F-FD2DC307423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6766B91D-D100-57C1-DB65-3ABC16A4225B}"/>
              </a:ext>
            </a:extLst>
          </p:cNvPr>
          <p:cNvSpPr>
            <a:spLocks noGrp="1"/>
          </p:cNvSpPr>
          <p:nvPr>
            <p:ph type="title"/>
          </p:nvPr>
        </p:nvSpPr>
        <p:spPr>
          <a:xfrm>
            <a:off x="8801100" y="585849"/>
            <a:ext cx="3254646" cy="6160639"/>
          </a:xfrm>
        </p:spPr>
        <p:txBody>
          <a:bodyPr/>
          <a:lstStyle/>
          <a:p>
            <a:r>
              <a:rPr lang="en-AU" cap="none" dirty="0">
                <a:effectLst/>
                <a:latin typeface="+mj-lt"/>
                <a:ea typeface="Calibri" panose="020F0502020204030204" pitchFamily="34" charset="0"/>
              </a:rPr>
              <a:t>May water always be handled with care to enable growth and development within communities.</a:t>
            </a:r>
            <a:endParaRPr lang="en-AU" cap="none" dirty="0">
              <a:latin typeface="+mj-lt"/>
            </a:endParaRPr>
          </a:p>
        </p:txBody>
      </p:sp>
    </p:spTree>
    <p:extLst>
      <p:ext uri="{BB962C8B-B14F-4D97-AF65-F5344CB8AC3E}">
        <p14:creationId xmlns:p14="http://schemas.microsoft.com/office/powerpoint/2010/main" val="69401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183E1A-712E-79CD-0CDD-4B4B54D6D846}"/>
              </a:ext>
            </a:extLst>
          </p:cNvPr>
          <p:cNvSpPr>
            <a:spLocks noGrp="1"/>
          </p:cNvSpPr>
          <p:nvPr>
            <p:ph type="title"/>
          </p:nvPr>
        </p:nvSpPr>
        <p:spPr/>
        <p:txBody>
          <a:bodyPr/>
          <a:lstStyle/>
          <a:p>
            <a:r>
              <a:rPr lang="en-US">
                <a:solidFill>
                  <a:schemeClr val="bg1"/>
                </a:solidFill>
              </a:rPr>
              <a:t>Water is cleansing</a:t>
            </a:r>
            <a:endParaRPr lang="en-AU">
              <a:solidFill>
                <a:schemeClr val="bg1"/>
              </a:solidFill>
            </a:endParaRPr>
          </a:p>
        </p:txBody>
      </p:sp>
      <p:sp>
        <p:nvSpPr>
          <p:cNvPr id="4" name="Text Placeholder 3">
            <a:extLst>
              <a:ext uri="{FF2B5EF4-FFF2-40B4-BE49-F238E27FC236}">
                <a16:creationId xmlns:a16="http://schemas.microsoft.com/office/drawing/2014/main" id="{2378CDFB-83A9-C604-FADC-1DC3AC07A767}"/>
              </a:ext>
            </a:extLst>
          </p:cNvPr>
          <p:cNvSpPr>
            <a:spLocks noGrp="1"/>
          </p:cNvSpPr>
          <p:nvPr>
            <p:ph type="body" sz="quarter" idx="17"/>
          </p:nvPr>
        </p:nvSpPr>
        <p:spPr>
          <a:prstGeom prst="rect">
            <a:avLst/>
          </a:prstGeom>
        </p:spPr>
        <p:txBody>
          <a:bodyPr/>
          <a:lstStyle/>
          <a:p>
            <a:endParaRPr lang="en-AU" sz="1200">
              <a:latin typeface="+mj-lt"/>
            </a:endParaRPr>
          </a:p>
        </p:txBody>
      </p:sp>
      <p:pic>
        <p:nvPicPr>
          <p:cNvPr id="28" name="Picture Placeholder 27" descr="A person washing their hands within a plastic container.">
            <a:extLst>
              <a:ext uri="{FF2B5EF4-FFF2-40B4-BE49-F238E27FC236}">
                <a16:creationId xmlns:a16="http://schemas.microsoft.com/office/drawing/2014/main" id="{031AB0E9-10E9-A4E7-EB3E-06E376F05BA3}"/>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7" y="1003893"/>
            <a:ext cx="12192007" cy="5865395"/>
          </a:xfrm>
        </p:spPr>
      </p:pic>
    </p:spTree>
    <p:extLst>
      <p:ext uri="{BB962C8B-B14F-4D97-AF65-F5344CB8AC3E}">
        <p14:creationId xmlns:p14="http://schemas.microsoft.com/office/powerpoint/2010/main" val="377959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78F05-9933-D4D2-9C63-7CD2B1147767}"/>
              </a:ext>
            </a:extLst>
          </p:cNvPr>
          <p:cNvSpPr>
            <a:spLocks noGrp="1"/>
          </p:cNvSpPr>
          <p:nvPr>
            <p:ph type="title"/>
          </p:nvPr>
        </p:nvSpPr>
        <p:spPr>
          <a:xfrm>
            <a:off x="8792936" y="585849"/>
            <a:ext cx="3210557" cy="6149488"/>
          </a:xfrm>
        </p:spPr>
        <p:txBody>
          <a:bodyPr/>
          <a:lstStyle/>
          <a:p>
            <a:r>
              <a:rPr lang="en-AU" cap="none" dirty="0">
                <a:effectLst/>
                <a:latin typeface="+mj-lt"/>
                <a:ea typeface="Calibri"/>
              </a:rPr>
              <a:t>May </a:t>
            </a:r>
            <a:r>
              <a:rPr lang="en-AU" cap="none" dirty="0">
                <a:latin typeface="+mj-lt"/>
                <a:ea typeface="Calibri"/>
              </a:rPr>
              <a:t>everyone</a:t>
            </a:r>
            <a:r>
              <a:rPr lang="en-AU" cap="none" dirty="0">
                <a:effectLst/>
                <a:latin typeface="+mj-lt"/>
                <a:ea typeface="Calibri"/>
              </a:rPr>
              <a:t> have access to clean and safe water to ensure the health and wellbeing of all.</a:t>
            </a:r>
            <a:br>
              <a:rPr lang="en-AU" cap="none" dirty="0">
                <a:effectLst/>
                <a:latin typeface="+mj-lt"/>
                <a:ea typeface="Calibri"/>
              </a:rPr>
            </a:br>
            <a:endParaRPr lang="en-AU" cap="none" dirty="0">
              <a:latin typeface="+mj-lt"/>
              <a:ea typeface="Calibri"/>
            </a:endParaRPr>
          </a:p>
        </p:txBody>
      </p:sp>
      <p:pic>
        <p:nvPicPr>
          <p:cNvPr id="7" name="Picture Placeholder 6" descr="A young girl cleaning her teeth at the tap of a water tank">
            <a:extLst>
              <a:ext uri="{FF2B5EF4-FFF2-40B4-BE49-F238E27FC236}">
                <a16:creationId xmlns:a16="http://schemas.microsoft.com/office/drawing/2014/main" id="{1332F527-E795-4DF2-09E2-6453246CC4A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20152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29DAB-E37F-4642-54D0-FD19C15F9BF7}"/>
              </a:ext>
            </a:extLst>
          </p:cNvPr>
          <p:cNvSpPr>
            <a:spLocks noGrp="1"/>
          </p:cNvSpPr>
          <p:nvPr>
            <p:ph type="title"/>
          </p:nvPr>
        </p:nvSpPr>
        <p:spPr/>
        <p:txBody>
          <a:bodyPr/>
          <a:lstStyle/>
          <a:p>
            <a:r>
              <a:rPr lang="en-AU" sz="3300" b="1">
                <a:effectLst/>
                <a:latin typeface="+mj-lt"/>
                <a:ea typeface="Calibri" panose="020F0502020204030204" pitchFamily="34" charset="0"/>
              </a:rPr>
              <a:t>Water fosters harmony</a:t>
            </a:r>
            <a:endParaRPr lang="en-AU" sz="3300">
              <a:latin typeface="+mj-lt"/>
            </a:endParaRPr>
          </a:p>
        </p:txBody>
      </p:sp>
      <p:sp>
        <p:nvSpPr>
          <p:cNvPr id="4" name="Text Placeholder 3">
            <a:extLst>
              <a:ext uri="{FF2B5EF4-FFF2-40B4-BE49-F238E27FC236}">
                <a16:creationId xmlns:a16="http://schemas.microsoft.com/office/drawing/2014/main" id="{A9613791-3E7E-7F53-72FD-18359764F449}"/>
              </a:ext>
            </a:extLst>
          </p:cNvPr>
          <p:cNvSpPr>
            <a:spLocks noGrp="1"/>
          </p:cNvSpPr>
          <p:nvPr>
            <p:ph type="body" sz="quarter" idx="17"/>
          </p:nvPr>
        </p:nvSpPr>
        <p:spPr/>
        <p:txBody>
          <a:bodyPr/>
          <a:lstStyle/>
          <a:p>
            <a:endParaRPr lang="en-AU"/>
          </a:p>
        </p:txBody>
      </p:sp>
      <p:pic>
        <p:nvPicPr>
          <p:cNvPr id="14" name="Picture Placeholder 13" descr="A group of girls washing hands at a row of taps outside.&#10;">
            <a:extLst>
              <a:ext uri="{FF2B5EF4-FFF2-40B4-BE49-F238E27FC236}">
                <a16:creationId xmlns:a16="http://schemas.microsoft.com/office/drawing/2014/main" id="{51B24C9D-6C38-6442-0F12-E47AA1A1215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7" y="1143000"/>
            <a:ext cx="12192007" cy="5844822"/>
          </a:xfrm>
          <a:prstGeom prst="rect">
            <a:avLst/>
          </a:prstGeom>
        </p:spPr>
      </p:pic>
    </p:spTree>
    <p:extLst>
      <p:ext uri="{BB962C8B-B14F-4D97-AF65-F5344CB8AC3E}">
        <p14:creationId xmlns:p14="http://schemas.microsoft.com/office/powerpoint/2010/main" val="196043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n aerial vie of a group of people in a circle in a school yard with a river and mountains in the background.&#10;">
            <a:extLst>
              <a:ext uri="{FF2B5EF4-FFF2-40B4-BE49-F238E27FC236}">
                <a16:creationId xmlns:a16="http://schemas.microsoft.com/office/drawing/2014/main" id="{8503652F-BAA0-3AE6-1942-6984E634FCD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A50E817B-4607-AA06-24C7-6C3F4E2AE749}"/>
              </a:ext>
            </a:extLst>
          </p:cNvPr>
          <p:cNvSpPr>
            <a:spLocks noGrp="1"/>
          </p:cNvSpPr>
          <p:nvPr>
            <p:ph type="title"/>
          </p:nvPr>
        </p:nvSpPr>
        <p:spPr>
          <a:xfrm>
            <a:off x="8801100" y="585849"/>
            <a:ext cx="3202393" cy="6060278"/>
          </a:xfrm>
        </p:spPr>
        <p:txBody>
          <a:bodyPr/>
          <a:lstStyle/>
          <a:p>
            <a:r>
              <a:rPr lang="en-AU" kern="100" cap="none" dirty="0">
                <a:effectLst/>
                <a:latin typeface="+mj-lt"/>
                <a:ea typeface="Calibri" panose="020F0502020204030204" pitchFamily="34" charset="0"/>
                <a:cs typeface="Calibri" panose="020F0502020204030204" pitchFamily="34" charset="0"/>
              </a:rPr>
              <a:t>May we ‘</a:t>
            </a:r>
            <a:r>
              <a:rPr lang="en-AU" i="1" kern="100" cap="none" dirty="0">
                <a:effectLst/>
                <a:latin typeface="+mj-lt"/>
                <a:ea typeface="Calibri" panose="020F0502020204030204" pitchFamily="34" charset="0"/>
                <a:cs typeface="Calibri" panose="020F0502020204030204" pitchFamily="34" charset="0"/>
              </a:rPr>
              <a:t>unite to protect and conserve our most precious resource’.</a:t>
            </a:r>
            <a:br>
              <a:rPr lang="en-AU" kern="100" cap="none" dirty="0">
                <a:effectLst/>
                <a:latin typeface="+mj-lt"/>
                <a:ea typeface="Calibri" panose="020F0502020204030204" pitchFamily="34" charset="0"/>
                <a:cs typeface="Times New Roman" panose="02020603050405020304" pitchFamily="18" charset="0"/>
              </a:rPr>
            </a:br>
            <a:endParaRPr lang="en-AU" cap="none" dirty="0">
              <a:latin typeface="+mj-lt"/>
            </a:endParaRPr>
          </a:p>
        </p:txBody>
      </p:sp>
    </p:spTree>
    <p:extLst>
      <p:ext uri="{BB962C8B-B14F-4D97-AF65-F5344CB8AC3E}">
        <p14:creationId xmlns:p14="http://schemas.microsoft.com/office/powerpoint/2010/main" val="2077657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7C4B94-E1AA-387F-FBFF-804FE3DE4E3A}"/>
              </a:ext>
            </a:extLst>
          </p:cNvPr>
          <p:cNvSpPr>
            <a:spLocks noGrp="1"/>
          </p:cNvSpPr>
          <p:nvPr>
            <p:ph type="title"/>
          </p:nvPr>
        </p:nvSpPr>
        <p:spPr/>
        <p:txBody>
          <a:bodyPr/>
          <a:lstStyle/>
          <a:p>
            <a:r>
              <a:rPr lang="en-AU" b="1">
                <a:effectLst/>
                <a:latin typeface="+mj-lt"/>
                <a:ea typeface="Calibri" panose="020F0502020204030204" pitchFamily="34" charset="0"/>
              </a:rPr>
              <a:t>Water is nourishing </a:t>
            </a:r>
            <a:endParaRPr lang="en-AU">
              <a:latin typeface="+mj-lt"/>
            </a:endParaRPr>
          </a:p>
        </p:txBody>
      </p:sp>
      <p:sp>
        <p:nvSpPr>
          <p:cNvPr id="4" name="Text Placeholder 3">
            <a:extLst>
              <a:ext uri="{FF2B5EF4-FFF2-40B4-BE49-F238E27FC236}">
                <a16:creationId xmlns:a16="http://schemas.microsoft.com/office/drawing/2014/main" id="{ECE61175-8EBA-5BEC-780B-D3C9A058D844}"/>
              </a:ext>
            </a:extLst>
          </p:cNvPr>
          <p:cNvSpPr>
            <a:spLocks noGrp="1"/>
          </p:cNvSpPr>
          <p:nvPr>
            <p:ph type="body" sz="quarter" idx="17"/>
          </p:nvPr>
        </p:nvSpPr>
        <p:spPr/>
        <p:txBody>
          <a:bodyPr/>
          <a:lstStyle/>
          <a:p>
            <a:endParaRPr lang="en-AU"/>
          </a:p>
        </p:txBody>
      </p:sp>
      <p:pic>
        <p:nvPicPr>
          <p:cNvPr id="9" name="Picture Placeholder 8" descr="A person drinking from a glass&#10;">
            <a:extLst>
              <a:ext uri="{FF2B5EF4-FFF2-40B4-BE49-F238E27FC236}">
                <a16:creationId xmlns:a16="http://schemas.microsoft.com/office/drawing/2014/main" id="{A7DDF790-91D7-2922-1185-3AF230BADE17}"/>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7" y="1142999"/>
            <a:ext cx="12192007" cy="5976257"/>
          </a:xfrm>
        </p:spPr>
      </p:pic>
    </p:spTree>
    <p:extLst>
      <p:ext uri="{BB962C8B-B14F-4D97-AF65-F5344CB8AC3E}">
        <p14:creationId xmlns:p14="http://schemas.microsoft.com/office/powerpoint/2010/main" val="1102198282"/>
      </p:ext>
    </p:extLst>
  </p:cSld>
  <p:clrMapOvr>
    <a:masterClrMapping/>
  </p:clrMapOvr>
</p:sld>
</file>

<file path=ppt/theme/theme1.xml><?xml version="1.0" encoding="utf-8"?>
<a:theme xmlns:a="http://schemas.openxmlformats.org/drawingml/2006/main" name="Education PPT Template">
  <a:themeElements>
    <a:clrScheme name="Caritas Aust">
      <a:dk1>
        <a:srgbClr val="000000"/>
      </a:dk1>
      <a:lt1>
        <a:sysClr val="window" lastClr="FFFFFF"/>
      </a:lt1>
      <a:dk2>
        <a:srgbClr val="000000"/>
      </a:dk2>
      <a:lt2>
        <a:srgbClr val="FFFFFF"/>
      </a:lt2>
      <a:accent1>
        <a:srgbClr val="762000"/>
      </a:accent1>
      <a:accent2>
        <a:srgbClr val="E5DBCB"/>
      </a:accent2>
      <a:accent3>
        <a:srgbClr val="004851"/>
      </a:accent3>
      <a:accent4>
        <a:srgbClr val="0C244C"/>
      </a:accent4>
      <a:accent5>
        <a:srgbClr val="73808E"/>
      </a:accent5>
      <a:accent6>
        <a:srgbClr val="7D9292"/>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Calendar_x0020_Year xmlns="a74f41e8-2c9a-4a9a-8a86-1b2eca9cb15f" xsi:nil="true"/>
    <bc52f877b74e4892aa9edc07f5db4423 xmlns="d0426e0c-4a75-4487-8a8c-05f70a1c3a62">
      <Terms xmlns="http://schemas.microsoft.com/office/infopath/2007/PartnerControls"/>
    </bc52f877b74e4892aa9edc07f5db4423>
    <_ResourceType xmlns="http://schemas.microsoft.com/sharepoint/v3/fields" xsi:nil="true"/>
    <Document_x0020_Status xmlns="a74f41e8-2c9a-4a9a-8a86-1b2eca9cb15f" xsi:nil="true"/>
    <MediaLengthInSeconds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Cross_x002d_Curriculum_x0020_Priorities xmlns="d0426e0c-4a75-4487-8a8c-05f70a1c3a62" xsi:nil="true"/>
    <Curriculum xmlns="d0426e0c-4a75-4487-8a8c-05f70a1c3a62" xsi:nil="true"/>
    <General_x0020_Capabilities xmlns="d0426e0c-4a75-4487-8a8c-05f70a1c3a62" xsi:nil="true"/>
    <Term xmlns="d0426e0c-4a75-4487-8a8c-05f70a1c3a62" xsi:nil="true"/>
    <ResourcesType xmlns="d0426e0c-4a75-4487-8a8c-05f70a1c3a62" xsi:nil="true"/>
    <ResourceAudience xmlns="d0426e0c-4a75-4487-8a8c-05f70a1c3a62" xsi:nil="true"/>
    <ResourceTopic xmlns="d0426e0c-4a75-4487-8a8c-05f70a1c3a62" xsi:nil="true"/>
    <SharedWithUsers xmlns="a74f41e8-2c9a-4a9a-8a86-1b2eca9cb15f">
      <UserInfo>
        <DisplayName>Nicole Dobrohotoff</DisplayName>
        <AccountId>27</AccountId>
        <AccountType/>
      </UserInfo>
      <UserInfo>
        <DisplayName>Michael McGirr</DisplayName>
        <AccountId>195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CE9FC7-F488-4CBC-BC57-3C13B4B4EA8E}">
  <ds:schemaRefs>
    <ds:schemaRef ds:uri="a74f41e8-2c9a-4a9a-8a86-1b2eca9cb15f"/>
    <ds:schemaRef ds:uri="d0426e0c-4a75-4487-8a8c-05f70a1c3a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4BBCF9B-E7E0-489E-96BB-631FE65A6B3F}">
  <ds:schemaRefs>
    <ds:schemaRef ds:uri="a74f41e8-2c9a-4a9a-8a86-1b2eca9cb15f"/>
    <ds:schemaRef ds:uri="d0426e0c-4a75-4487-8a8c-05f70a1c3a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010F89C-9F27-40E2-B07B-DA746ED61B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450</TotalTime>
  <Words>728</Words>
  <Application>Microsoft Office PowerPoint</Application>
  <PresentationFormat>Widescreen</PresentationFormat>
  <Paragraphs>80</Paragraphs>
  <Slides>18</Slides>
  <Notes>16</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Education PPT Template</vt:lpstr>
      <vt:lpstr>A note to presenters</vt:lpstr>
      <vt:lpstr>Prayer of Thanks for Water</vt:lpstr>
      <vt:lpstr>Water is Life-giving</vt:lpstr>
      <vt:lpstr>May water always be handled with care to enable growth and development within communities.</vt:lpstr>
      <vt:lpstr>Water is cleansing</vt:lpstr>
      <vt:lpstr>May everyone have access to clean and safe water to ensure the health and wellbeing of all. </vt:lpstr>
      <vt:lpstr>Water fosters harmony</vt:lpstr>
      <vt:lpstr>May we ‘unite to protect and conserve our most precious resource’. </vt:lpstr>
      <vt:lpstr>Water is nourishing </vt:lpstr>
      <vt:lpstr>May this valuable resource replenish the world with food and nutrients.</vt:lpstr>
      <vt:lpstr>Water is life-saving</vt:lpstr>
      <vt:lpstr>May communities affected by conflict and war have safe access to this life-saving resource.</vt:lpstr>
      <vt:lpstr>Water is precious </vt:lpstr>
      <vt:lpstr>May we nurture and protect the source of life. </vt:lpstr>
      <vt:lpstr>Water is God’s Gift</vt:lpstr>
      <vt:lpstr>We are like trees planted by streams of water.  Psalm 1:3</vt:lpstr>
      <vt:lpstr>Prayer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Marlin Communications</dc:creator>
  <cp:lastModifiedBy>Sally Murphy</cp:lastModifiedBy>
  <cp:revision>6</cp:revision>
  <dcterms:created xsi:type="dcterms:W3CDTF">2014-11-30T23:21:17Z</dcterms:created>
  <dcterms:modified xsi:type="dcterms:W3CDTF">2024-03-13T22:58:38Z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ies>
</file>