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 id="2147483648" r:id="rId5"/>
    <p:sldMasterId id="2147483697" r:id="rId6"/>
  </p:sldMasterIdLst>
  <p:notesMasterIdLst>
    <p:notesMasterId r:id="rId22"/>
  </p:notesMasterIdLst>
  <p:handoutMasterIdLst>
    <p:handoutMasterId r:id="rId23"/>
  </p:handoutMasterIdLst>
  <p:sldIdLst>
    <p:sldId id="478" r:id="rId7"/>
    <p:sldId id="312" r:id="rId8"/>
    <p:sldId id="328" r:id="rId9"/>
    <p:sldId id="322" r:id="rId10"/>
    <p:sldId id="352" r:id="rId11"/>
    <p:sldId id="358" r:id="rId12"/>
    <p:sldId id="353" r:id="rId13"/>
    <p:sldId id="359" r:id="rId14"/>
    <p:sldId id="356" r:id="rId15"/>
    <p:sldId id="360" r:id="rId16"/>
    <p:sldId id="357" r:id="rId17"/>
    <p:sldId id="361" r:id="rId18"/>
    <p:sldId id="355" r:id="rId19"/>
    <p:sldId id="362" r:id="rId20"/>
    <p:sldId id="34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orient="horz" pos="2251" userDrawn="1">
          <p15:clr>
            <a:srgbClr val="A4A3A4"/>
          </p15:clr>
        </p15:guide>
        <p15:guide id="3" pos="575" userDrawn="1">
          <p15:clr>
            <a:srgbClr val="A4A3A4"/>
          </p15:clr>
        </p15:guide>
        <p15:guide id="4" pos="710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 Rebekah Pryor" initials="DRP" lastIdx="2" clrIdx="0">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F7F7F"/>
    <a:srgbClr val="004851"/>
    <a:srgbClr val="D9E4E5"/>
    <a:srgbClr val="006A8A"/>
    <a:srgbClr val="B92E1B"/>
    <a:srgbClr val="000000"/>
    <a:srgbClr val="A7170B"/>
    <a:srgbClr val="A7170A"/>
    <a:srgbClr val="BC24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95959" autoAdjust="0"/>
  </p:normalViewPr>
  <p:slideViewPr>
    <p:cSldViewPr snapToObjects="1" showGuides="1">
      <p:cViewPr varScale="1">
        <p:scale>
          <a:sx n="115" d="100"/>
          <a:sy n="115" d="100"/>
        </p:scale>
        <p:origin x="67" y="72"/>
      </p:cViewPr>
      <p:guideLst>
        <p:guide orient="horz" pos="3974"/>
        <p:guide orient="horz" pos="2251"/>
        <p:guide pos="575"/>
        <p:guide pos="7105"/>
      </p:guideLst>
    </p:cSldViewPr>
  </p:slideViewPr>
  <p:outlineViewPr>
    <p:cViewPr>
      <p:scale>
        <a:sx n="33" d="100"/>
        <a:sy n="33" d="100"/>
      </p:scale>
      <p:origin x="0" y="-10603"/>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varScale="1">
        <p:scale>
          <a:sx n="120" d="100"/>
          <a:sy n="120" d="100"/>
        </p:scale>
        <p:origin x="-616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Rebekah Pryor" userId="8d859597-0c52-4ddc-b3e3-bd9b1ef69f34" providerId="ADAL" clId="{9B780A85-2E18-4A30-A7EB-BA33DBFE265D}"/>
    <pc:docChg chg="undo custSel modSld">
      <pc:chgData name="Dr Rebekah Pryor" userId="8d859597-0c52-4ddc-b3e3-bd9b1ef69f34" providerId="ADAL" clId="{9B780A85-2E18-4A30-A7EB-BA33DBFE265D}" dt="2023-05-24T00:54:36.487" v="42"/>
      <pc:docMkLst>
        <pc:docMk/>
      </pc:docMkLst>
      <pc:sldChg chg="addCm modCm">
        <pc:chgData name="Dr Rebekah Pryor" userId="8d859597-0c52-4ddc-b3e3-bd9b1ef69f34" providerId="ADAL" clId="{9B780A85-2E18-4A30-A7EB-BA33DBFE265D}" dt="2023-05-24T00:54:36.487" v="42"/>
        <pc:sldMkLst>
          <pc:docMk/>
          <pc:sldMk cId="393831356" sldId="312"/>
        </pc:sldMkLst>
      </pc:sldChg>
      <pc:sldChg chg="modSp">
        <pc:chgData name="Dr Rebekah Pryor" userId="8d859597-0c52-4ddc-b3e3-bd9b1ef69f34" providerId="ADAL" clId="{9B780A85-2E18-4A30-A7EB-BA33DBFE265D}" dt="2023-05-24T00:35:26.374" v="6" actId="255"/>
        <pc:sldMkLst>
          <pc:docMk/>
          <pc:sldMk cId="3867532329" sldId="322"/>
        </pc:sldMkLst>
        <pc:spChg chg="mod">
          <ac:chgData name="Dr Rebekah Pryor" userId="8d859597-0c52-4ddc-b3e3-bd9b1ef69f34" providerId="ADAL" clId="{9B780A85-2E18-4A30-A7EB-BA33DBFE265D}" dt="2023-05-24T00:35:26.374" v="6" actId="255"/>
          <ac:spMkLst>
            <pc:docMk/>
            <pc:sldMk cId="3867532329" sldId="322"/>
            <ac:spMk id="9" creationId="{00000000-0000-0000-0000-000000000000}"/>
          </ac:spMkLst>
        </pc:spChg>
        <pc:spChg chg="mod">
          <ac:chgData name="Dr Rebekah Pryor" userId="8d859597-0c52-4ddc-b3e3-bd9b1ef69f34" providerId="ADAL" clId="{9B780A85-2E18-4A30-A7EB-BA33DBFE265D}" dt="2023-05-24T00:34:59.450" v="5" actId="20577"/>
          <ac:spMkLst>
            <pc:docMk/>
            <pc:sldMk cId="3867532329" sldId="322"/>
            <ac:spMk id="11" creationId="{00000000-0000-0000-0000-000000000000}"/>
          </ac:spMkLst>
        </pc:spChg>
      </pc:sldChg>
      <pc:sldChg chg="modSp addCm modCm">
        <pc:chgData name="Dr Rebekah Pryor" userId="8d859597-0c52-4ddc-b3e3-bd9b1ef69f34" providerId="ADAL" clId="{9B780A85-2E18-4A30-A7EB-BA33DBFE265D}" dt="2023-05-24T00:40:22.099" v="16" actId="121"/>
        <pc:sldMkLst>
          <pc:docMk/>
          <pc:sldMk cId="4236948578" sldId="328"/>
        </pc:sldMkLst>
        <pc:spChg chg="mod">
          <ac:chgData name="Dr Rebekah Pryor" userId="8d859597-0c52-4ddc-b3e3-bd9b1ef69f34" providerId="ADAL" clId="{9B780A85-2E18-4A30-A7EB-BA33DBFE265D}" dt="2023-05-24T00:40:22.099" v="16" actId="121"/>
          <ac:spMkLst>
            <pc:docMk/>
            <pc:sldMk cId="4236948578" sldId="328"/>
            <ac:spMk id="9" creationId="{F5C4ECE1-6DA6-490C-A977-58895477D76A}"/>
          </ac:spMkLst>
        </pc:spChg>
      </pc:sldChg>
      <pc:sldChg chg="modSp">
        <pc:chgData name="Dr Rebekah Pryor" userId="8d859597-0c52-4ddc-b3e3-bd9b1ef69f34" providerId="ADAL" clId="{9B780A85-2E18-4A30-A7EB-BA33DBFE265D}" dt="2023-05-24T00:40:08.828" v="14" actId="14100"/>
        <pc:sldMkLst>
          <pc:docMk/>
          <pc:sldMk cId="2026923303" sldId="352"/>
        </pc:sldMkLst>
        <pc:spChg chg="mod">
          <ac:chgData name="Dr Rebekah Pryor" userId="8d859597-0c52-4ddc-b3e3-bd9b1ef69f34" providerId="ADAL" clId="{9B780A85-2E18-4A30-A7EB-BA33DBFE265D}" dt="2023-05-24T00:40:08.828" v="14" actId="14100"/>
          <ac:spMkLst>
            <pc:docMk/>
            <pc:sldMk cId="2026923303" sldId="352"/>
            <ac:spMk id="8" creationId="{756BA19E-16F5-4D61-AA1A-10CC07ACA386}"/>
          </ac:spMkLst>
        </pc:spChg>
      </pc:sldChg>
      <pc:sldChg chg="modSp">
        <pc:chgData name="Dr Rebekah Pryor" userId="8d859597-0c52-4ddc-b3e3-bd9b1ef69f34" providerId="ADAL" clId="{9B780A85-2E18-4A30-A7EB-BA33DBFE265D}" dt="2023-05-24T00:39:49.449" v="13" actId="14100"/>
        <pc:sldMkLst>
          <pc:docMk/>
          <pc:sldMk cId="590997988" sldId="353"/>
        </pc:sldMkLst>
        <pc:spChg chg="mod">
          <ac:chgData name="Dr Rebekah Pryor" userId="8d859597-0c52-4ddc-b3e3-bd9b1ef69f34" providerId="ADAL" clId="{9B780A85-2E18-4A30-A7EB-BA33DBFE265D}" dt="2023-05-24T00:39:49.449" v="13" actId="14100"/>
          <ac:spMkLst>
            <pc:docMk/>
            <pc:sldMk cId="590997988" sldId="353"/>
            <ac:spMk id="8" creationId="{EAFCBB2B-8254-43C6-94A2-2026B4C9E030}"/>
          </ac:spMkLst>
        </pc:spChg>
      </pc:sldChg>
      <pc:sldChg chg="modSp">
        <pc:chgData name="Dr Rebekah Pryor" userId="8d859597-0c52-4ddc-b3e3-bd9b1ef69f34" providerId="ADAL" clId="{9B780A85-2E18-4A30-A7EB-BA33DBFE265D}" dt="2023-05-24T00:42:16.946" v="27" actId="14100"/>
        <pc:sldMkLst>
          <pc:docMk/>
          <pc:sldMk cId="4138105342" sldId="355"/>
        </pc:sldMkLst>
        <pc:spChg chg="mod">
          <ac:chgData name="Dr Rebekah Pryor" userId="8d859597-0c52-4ddc-b3e3-bd9b1ef69f34" providerId="ADAL" clId="{9B780A85-2E18-4A30-A7EB-BA33DBFE265D}" dt="2023-05-24T00:42:16.946" v="27" actId="14100"/>
          <ac:spMkLst>
            <pc:docMk/>
            <pc:sldMk cId="4138105342" sldId="355"/>
            <ac:spMk id="2" creationId="{F845A2EE-B5FB-41D8-8469-773CF29A77BE}"/>
          </ac:spMkLst>
        </pc:spChg>
      </pc:sldChg>
      <pc:sldChg chg="modSp">
        <pc:chgData name="Dr Rebekah Pryor" userId="8d859597-0c52-4ddc-b3e3-bd9b1ef69f34" providerId="ADAL" clId="{9B780A85-2E18-4A30-A7EB-BA33DBFE265D}" dt="2023-05-24T00:39:38.046" v="12" actId="14100"/>
        <pc:sldMkLst>
          <pc:docMk/>
          <pc:sldMk cId="1878996427" sldId="356"/>
        </pc:sldMkLst>
        <pc:spChg chg="mod">
          <ac:chgData name="Dr Rebekah Pryor" userId="8d859597-0c52-4ddc-b3e3-bd9b1ef69f34" providerId="ADAL" clId="{9B780A85-2E18-4A30-A7EB-BA33DBFE265D}" dt="2023-05-24T00:39:38.046" v="12" actId="14100"/>
          <ac:spMkLst>
            <pc:docMk/>
            <pc:sldMk cId="1878996427" sldId="356"/>
            <ac:spMk id="8" creationId="{A7E25127-1557-410E-8D85-CB425258787D}"/>
          </ac:spMkLst>
        </pc:spChg>
      </pc:sldChg>
      <pc:sldChg chg="modSp">
        <pc:chgData name="Dr Rebekah Pryor" userId="8d859597-0c52-4ddc-b3e3-bd9b1ef69f34" providerId="ADAL" clId="{9B780A85-2E18-4A30-A7EB-BA33DBFE265D}" dt="2023-05-24T00:40:51.831" v="17" actId="20577"/>
        <pc:sldMkLst>
          <pc:docMk/>
          <pc:sldMk cId="1332634344" sldId="357"/>
        </pc:sldMkLst>
        <pc:spChg chg="mod">
          <ac:chgData name="Dr Rebekah Pryor" userId="8d859597-0c52-4ddc-b3e3-bd9b1ef69f34" providerId="ADAL" clId="{9B780A85-2E18-4A30-A7EB-BA33DBFE265D}" dt="2023-05-24T00:40:51.831" v="17" actId="20577"/>
          <ac:spMkLst>
            <pc:docMk/>
            <pc:sldMk cId="1332634344" sldId="357"/>
            <ac:spMk id="8" creationId="{71FD9095-07D5-4C5F-89C4-65D29C30DEE2}"/>
          </ac:spMkLst>
        </pc:spChg>
      </pc:sldChg>
      <pc:sldChg chg="modSp">
        <pc:chgData name="Dr Rebekah Pryor" userId="8d859597-0c52-4ddc-b3e3-bd9b1ef69f34" providerId="ADAL" clId="{9B780A85-2E18-4A30-A7EB-BA33DBFE265D}" dt="2023-05-24T00:35:46.663" v="7" actId="255"/>
        <pc:sldMkLst>
          <pc:docMk/>
          <pc:sldMk cId="2705061686" sldId="358"/>
        </pc:sldMkLst>
        <pc:spChg chg="mod">
          <ac:chgData name="Dr Rebekah Pryor" userId="8d859597-0c52-4ddc-b3e3-bd9b1ef69f34" providerId="ADAL" clId="{9B780A85-2E18-4A30-A7EB-BA33DBFE265D}" dt="2023-05-24T00:35:46.663" v="7" actId="255"/>
          <ac:spMkLst>
            <pc:docMk/>
            <pc:sldMk cId="2705061686" sldId="358"/>
            <ac:spMk id="9" creationId="{00000000-0000-0000-0000-000000000000}"/>
          </ac:spMkLst>
        </pc:spChg>
        <pc:spChg chg="mod">
          <ac:chgData name="Dr Rebekah Pryor" userId="8d859597-0c52-4ddc-b3e3-bd9b1ef69f34" providerId="ADAL" clId="{9B780A85-2E18-4A30-A7EB-BA33DBFE265D}" dt="2023-05-24T00:34:53.608" v="4" actId="20577"/>
          <ac:spMkLst>
            <pc:docMk/>
            <pc:sldMk cId="2705061686" sldId="358"/>
            <ac:spMk id="11" creationId="{00000000-0000-0000-0000-000000000000}"/>
          </ac:spMkLst>
        </pc:spChg>
      </pc:sldChg>
      <pc:sldChg chg="modSp">
        <pc:chgData name="Dr Rebekah Pryor" userId="8d859597-0c52-4ddc-b3e3-bd9b1ef69f34" providerId="ADAL" clId="{9B780A85-2E18-4A30-A7EB-BA33DBFE265D}" dt="2023-05-24T00:38:55.051" v="10" actId="255"/>
        <pc:sldMkLst>
          <pc:docMk/>
          <pc:sldMk cId="3511846958" sldId="359"/>
        </pc:sldMkLst>
        <pc:spChg chg="mod">
          <ac:chgData name="Dr Rebekah Pryor" userId="8d859597-0c52-4ddc-b3e3-bd9b1ef69f34" providerId="ADAL" clId="{9B780A85-2E18-4A30-A7EB-BA33DBFE265D}" dt="2023-05-24T00:38:55.051" v="10" actId="255"/>
          <ac:spMkLst>
            <pc:docMk/>
            <pc:sldMk cId="3511846958" sldId="359"/>
            <ac:spMk id="9" creationId="{00000000-0000-0000-0000-000000000000}"/>
          </ac:spMkLst>
        </pc:spChg>
      </pc:sldChg>
      <pc:sldChg chg="modSp">
        <pc:chgData name="Dr Rebekah Pryor" userId="8d859597-0c52-4ddc-b3e3-bd9b1ef69f34" providerId="ADAL" clId="{9B780A85-2E18-4A30-A7EB-BA33DBFE265D}" dt="2023-05-24T00:43:16.900" v="38" actId="255"/>
        <pc:sldMkLst>
          <pc:docMk/>
          <pc:sldMk cId="4097163932" sldId="360"/>
        </pc:sldMkLst>
        <pc:spChg chg="mod">
          <ac:chgData name="Dr Rebekah Pryor" userId="8d859597-0c52-4ddc-b3e3-bd9b1ef69f34" providerId="ADAL" clId="{9B780A85-2E18-4A30-A7EB-BA33DBFE265D}" dt="2023-05-24T00:43:16.900" v="38" actId="255"/>
          <ac:spMkLst>
            <pc:docMk/>
            <pc:sldMk cId="4097163932" sldId="360"/>
            <ac:spMk id="9" creationId="{00000000-0000-0000-0000-000000000000}"/>
          </ac:spMkLst>
        </pc:spChg>
        <pc:spChg chg="mod">
          <ac:chgData name="Dr Rebekah Pryor" userId="8d859597-0c52-4ddc-b3e3-bd9b1ef69f34" providerId="ADAL" clId="{9B780A85-2E18-4A30-A7EB-BA33DBFE265D}" dt="2023-05-24T00:39:08.472" v="11" actId="20577"/>
          <ac:spMkLst>
            <pc:docMk/>
            <pc:sldMk cId="4097163932" sldId="360"/>
            <ac:spMk id="11" creationId="{00000000-0000-0000-0000-000000000000}"/>
          </ac:spMkLst>
        </pc:spChg>
      </pc:sldChg>
      <pc:sldChg chg="modSp">
        <pc:chgData name="Dr Rebekah Pryor" userId="8d859597-0c52-4ddc-b3e3-bd9b1ef69f34" providerId="ADAL" clId="{9B780A85-2E18-4A30-A7EB-BA33DBFE265D}" dt="2023-05-24T00:43:09.733" v="37" actId="255"/>
        <pc:sldMkLst>
          <pc:docMk/>
          <pc:sldMk cId="81747574" sldId="361"/>
        </pc:sldMkLst>
        <pc:spChg chg="mod">
          <ac:chgData name="Dr Rebekah Pryor" userId="8d859597-0c52-4ddc-b3e3-bd9b1ef69f34" providerId="ADAL" clId="{9B780A85-2E18-4A30-A7EB-BA33DBFE265D}" dt="2023-05-24T00:43:09.733" v="37" actId="255"/>
          <ac:spMkLst>
            <pc:docMk/>
            <pc:sldMk cId="81747574" sldId="361"/>
            <ac:spMk id="9" creationId="{00000000-0000-0000-0000-000000000000}"/>
          </ac:spMkLst>
        </pc:spChg>
        <pc:spChg chg="mod">
          <ac:chgData name="Dr Rebekah Pryor" userId="8d859597-0c52-4ddc-b3e3-bd9b1ef69f34" providerId="ADAL" clId="{9B780A85-2E18-4A30-A7EB-BA33DBFE265D}" dt="2023-05-24T00:41:59.713" v="26" actId="20577"/>
          <ac:spMkLst>
            <pc:docMk/>
            <pc:sldMk cId="81747574" sldId="361"/>
            <ac:spMk id="11" creationId="{00000000-0000-0000-0000-000000000000}"/>
          </ac:spMkLst>
        </pc:spChg>
      </pc:sldChg>
      <pc:sldChg chg="addSp delSp modSp">
        <pc:chgData name="Dr Rebekah Pryor" userId="8d859597-0c52-4ddc-b3e3-bd9b1ef69f34" providerId="ADAL" clId="{9B780A85-2E18-4A30-A7EB-BA33DBFE265D}" dt="2023-05-24T00:51:17.083" v="40" actId="478"/>
        <pc:sldMkLst>
          <pc:docMk/>
          <pc:sldMk cId="3324100559" sldId="362"/>
        </pc:sldMkLst>
        <pc:spChg chg="add del mod">
          <ac:chgData name="Dr Rebekah Pryor" userId="8d859597-0c52-4ddc-b3e3-bd9b1ef69f34" providerId="ADAL" clId="{9B780A85-2E18-4A30-A7EB-BA33DBFE265D}" dt="2023-05-24T00:51:17.083" v="40" actId="478"/>
          <ac:spMkLst>
            <pc:docMk/>
            <pc:sldMk cId="3324100559" sldId="362"/>
            <ac:spMk id="9" creationId="{00000000-0000-0000-0000-000000000000}"/>
          </ac:spMkLst>
        </pc:spChg>
        <pc:spChg chg="mod">
          <ac:chgData name="Dr Rebekah Pryor" userId="8d859597-0c52-4ddc-b3e3-bd9b1ef69f34" providerId="ADAL" clId="{9B780A85-2E18-4A30-A7EB-BA33DBFE265D}" dt="2023-05-24T00:42:54.706" v="35" actId="20577"/>
          <ac:spMkLst>
            <pc:docMk/>
            <pc:sldMk cId="3324100559" sldId="362"/>
            <ac:spMk id="11" creationId="{00000000-0000-0000-0000-000000000000}"/>
          </ac:spMkLst>
        </pc:spChg>
      </pc:sldChg>
    </pc:docChg>
  </pc:docChgLst>
  <pc:docChgLst>
    <pc:chgData name="Nicole Dobrohotoff" userId="2dc4cf58-dc7e-422a-950b-38460c74cb76" providerId="ADAL" clId="{5DC0B618-2A8D-4CAD-A65A-2CD9818182AE}"/>
    <pc:docChg chg="undo custSel addSld delSld modSld sldOrd modMainMaster">
      <pc:chgData name="Nicole Dobrohotoff" userId="2dc4cf58-dc7e-422a-950b-38460c74cb76" providerId="ADAL" clId="{5DC0B618-2A8D-4CAD-A65A-2CD9818182AE}" dt="2023-05-24T02:36:24.943" v="1839" actId="1036"/>
      <pc:docMkLst>
        <pc:docMk/>
      </pc:docMkLst>
      <pc:sldChg chg="modSp delCm">
        <pc:chgData name="Nicole Dobrohotoff" userId="2dc4cf58-dc7e-422a-950b-38460c74cb76" providerId="ADAL" clId="{5DC0B618-2A8D-4CAD-A65A-2CD9818182AE}" dt="2023-05-24T02:30:53.456" v="1816" actId="113"/>
        <pc:sldMkLst>
          <pc:docMk/>
          <pc:sldMk cId="393831356" sldId="312"/>
        </pc:sldMkLst>
        <pc:spChg chg="mod">
          <ac:chgData name="Nicole Dobrohotoff" userId="2dc4cf58-dc7e-422a-950b-38460c74cb76" providerId="ADAL" clId="{5DC0B618-2A8D-4CAD-A65A-2CD9818182AE}" dt="2023-05-24T02:30:53.456" v="1816" actId="113"/>
          <ac:spMkLst>
            <pc:docMk/>
            <pc:sldMk cId="393831356" sldId="312"/>
            <ac:spMk id="2" creationId="{00000000-0000-0000-0000-000000000000}"/>
          </ac:spMkLst>
        </pc:spChg>
        <pc:picChg chg="mod">
          <ac:chgData name="Nicole Dobrohotoff" userId="2dc4cf58-dc7e-422a-950b-38460c74cb76" providerId="ADAL" clId="{5DC0B618-2A8D-4CAD-A65A-2CD9818182AE}" dt="2023-05-23T03:23:20.847" v="1668" actId="962"/>
          <ac:picMkLst>
            <pc:docMk/>
            <pc:sldMk cId="393831356" sldId="312"/>
            <ac:picMk id="4" creationId="{00000000-0000-0000-0000-000000000000}"/>
          </ac:picMkLst>
        </pc:picChg>
      </pc:sldChg>
      <pc:sldChg chg="modSp">
        <pc:chgData name="Nicole Dobrohotoff" userId="2dc4cf58-dc7e-422a-950b-38460c74cb76" providerId="ADAL" clId="{5DC0B618-2A8D-4CAD-A65A-2CD9818182AE}" dt="2023-05-22T00:58:19.510" v="50" actId="20577"/>
        <pc:sldMkLst>
          <pc:docMk/>
          <pc:sldMk cId="3867532329" sldId="322"/>
        </pc:sldMkLst>
        <pc:spChg chg="mod">
          <ac:chgData name="Nicole Dobrohotoff" userId="2dc4cf58-dc7e-422a-950b-38460c74cb76" providerId="ADAL" clId="{5DC0B618-2A8D-4CAD-A65A-2CD9818182AE}" dt="2023-05-22T00:56:50.998" v="25" actId="1076"/>
          <ac:spMkLst>
            <pc:docMk/>
            <pc:sldMk cId="3867532329" sldId="322"/>
            <ac:spMk id="8" creationId="{00000000-0000-0000-0000-000000000000}"/>
          </ac:spMkLst>
        </pc:spChg>
        <pc:spChg chg="mod">
          <ac:chgData name="Nicole Dobrohotoff" userId="2dc4cf58-dc7e-422a-950b-38460c74cb76" providerId="ADAL" clId="{5DC0B618-2A8D-4CAD-A65A-2CD9818182AE}" dt="2023-05-22T00:55:41.193" v="14" actId="14100"/>
          <ac:spMkLst>
            <pc:docMk/>
            <pc:sldMk cId="3867532329" sldId="322"/>
            <ac:spMk id="9" creationId="{00000000-0000-0000-0000-000000000000}"/>
          </ac:spMkLst>
        </pc:spChg>
        <pc:spChg chg="mod">
          <ac:chgData name="Nicole Dobrohotoff" userId="2dc4cf58-dc7e-422a-950b-38460c74cb76" providerId="ADAL" clId="{5DC0B618-2A8D-4CAD-A65A-2CD9818182AE}" dt="2023-05-22T00:56:27.725" v="22" actId="14100"/>
          <ac:spMkLst>
            <pc:docMk/>
            <pc:sldMk cId="3867532329" sldId="322"/>
            <ac:spMk id="10" creationId="{00000000-0000-0000-0000-000000000000}"/>
          </ac:spMkLst>
        </pc:spChg>
        <pc:spChg chg="mod">
          <ac:chgData name="Nicole Dobrohotoff" userId="2dc4cf58-dc7e-422a-950b-38460c74cb76" providerId="ADAL" clId="{5DC0B618-2A8D-4CAD-A65A-2CD9818182AE}" dt="2023-05-22T00:58:19.510" v="50" actId="20577"/>
          <ac:spMkLst>
            <pc:docMk/>
            <pc:sldMk cId="3867532329" sldId="322"/>
            <ac:spMk id="11" creationId="{00000000-0000-0000-0000-000000000000}"/>
          </ac:spMkLst>
        </pc:spChg>
        <pc:cxnChg chg="mod">
          <ac:chgData name="Nicole Dobrohotoff" userId="2dc4cf58-dc7e-422a-950b-38460c74cb76" providerId="ADAL" clId="{5DC0B618-2A8D-4CAD-A65A-2CD9818182AE}" dt="2023-05-22T00:55:02.180" v="5" actId="1076"/>
          <ac:cxnSpMkLst>
            <pc:docMk/>
            <pc:sldMk cId="3867532329" sldId="322"/>
            <ac:cxnSpMk id="6" creationId="{00000000-0000-0000-0000-000000000000}"/>
          </ac:cxnSpMkLst>
        </pc:cxnChg>
      </pc:sldChg>
      <pc:sldChg chg="addSp delSp modSp delCm">
        <pc:chgData name="Nicole Dobrohotoff" userId="2dc4cf58-dc7e-422a-950b-38460c74cb76" providerId="ADAL" clId="{5DC0B618-2A8D-4CAD-A65A-2CD9818182AE}" dt="2023-05-24T02:31:37.595" v="1833"/>
        <pc:sldMkLst>
          <pc:docMk/>
          <pc:sldMk cId="4236948578" sldId="328"/>
        </pc:sldMkLst>
        <pc:spChg chg="add mod">
          <ac:chgData name="Nicole Dobrohotoff" userId="2dc4cf58-dc7e-422a-950b-38460c74cb76" providerId="ADAL" clId="{5DC0B618-2A8D-4CAD-A65A-2CD9818182AE}" dt="2023-05-23T03:22:37.099" v="1452" actId="14100"/>
          <ac:spMkLst>
            <pc:docMk/>
            <pc:sldMk cId="4236948578" sldId="328"/>
            <ac:spMk id="9" creationId="{F5C4ECE1-6DA6-490C-A977-58895477D76A}"/>
          </ac:spMkLst>
        </pc:spChg>
        <pc:spChg chg="add del mod">
          <ac:chgData name="Nicole Dobrohotoff" userId="2dc4cf58-dc7e-422a-950b-38460c74cb76" providerId="ADAL" clId="{5DC0B618-2A8D-4CAD-A65A-2CD9818182AE}" dt="2023-05-24T02:31:35.074" v="1832" actId="113"/>
          <ac:spMkLst>
            <pc:docMk/>
            <pc:sldMk cId="4236948578" sldId="328"/>
            <ac:spMk id="18" creationId="{00000000-0000-0000-0000-000000000000}"/>
          </ac:spMkLst>
        </pc:spChg>
        <pc:grpChg chg="mod">
          <ac:chgData name="Nicole Dobrohotoff" userId="2dc4cf58-dc7e-422a-950b-38460c74cb76" providerId="ADAL" clId="{5DC0B618-2A8D-4CAD-A65A-2CD9818182AE}" dt="2023-05-24T02:31:19.759" v="1820"/>
          <ac:grpSpMkLst>
            <pc:docMk/>
            <pc:sldMk cId="4236948578" sldId="328"/>
            <ac:grpSpMk id="15" creationId="{00000000-0000-0000-0000-000000000000}"/>
          </ac:grpSpMkLst>
        </pc:grpChg>
        <pc:picChg chg="mod">
          <ac:chgData name="Nicole Dobrohotoff" userId="2dc4cf58-dc7e-422a-950b-38460c74cb76" providerId="ADAL" clId="{5DC0B618-2A8D-4CAD-A65A-2CD9818182AE}" dt="2023-05-23T03:22:59.324" v="1580" actId="962"/>
          <ac:picMkLst>
            <pc:docMk/>
            <pc:sldMk cId="4236948578" sldId="328"/>
            <ac:picMk id="8" creationId="{0AB733B5-CEF2-4A17-B684-E2039062933D}"/>
          </ac:picMkLst>
        </pc:picChg>
      </pc:sldChg>
      <pc:sldChg chg="addSp modSp">
        <pc:chgData name="Nicole Dobrohotoff" userId="2dc4cf58-dc7e-422a-950b-38460c74cb76" providerId="ADAL" clId="{5DC0B618-2A8D-4CAD-A65A-2CD9818182AE}" dt="2023-05-23T03:19:38.124" v="1448" actId="962"/>
        <pc:sldMkLst>
          <pc:docMk/>
          <pc:sldMk cId="2026923303" sldId="352"/>
        </pc:sldMkLst>
        <pc:spChg chg="add mod">
          <ac:chgData name="Nicole Dobrohotoff" userId="2dc4cf58-dc7e-422a-950b-38460c74cb76" providerId="ADAL" clId="{5DC0B618-2A8D-4CAD-A65A-2CD9818182AE}" dt="2023-05-23T03:14:52.256" v="966" actId="14100"/>
          <ac:spMkLst>
            <pc:docMk/>
            <pc:sldMk cId="2026923303" sldId="352"/>
            <ac:spMk id="8" creationId="{756BA19E-16F5-4D61-AA1A-10CC07ACA386}"/>
          </ac:spMkLst>
        </pc:spChg>
        <pc:picChg chg="mod">
          <ac:chgData name="Nicole Dobrohotoff" userId="2dc4cf58-dc7e-422a-950b-38460c74cb76" providerId="ADAL" clId="{5DC0B618-2A8D-4CAD-A65A-2CD9818182AE}" dt="2023-05-23T03:19:38.124" v="1448" actId="962"/>
          <ac:picMkLst>
            <pc:docMk/>
            <pc:sldMk cId="2026923303" sldId="352"/>
            <ac:picMk id="9" creationId="{C78AC98C-6172-457C-A4C8-6F1F1A8143E8}"/>
          </ac:picMkLst>
        </pc:picChg>
      </pc:sldChg>
      <pc:sldChg chg="addSp modSp">
        <pc:chgData name="Nicole Dobrohotoff" userId="2dc4cf58-dc7e-422a-950b-38460c74cb76" providerId="ADAL" clId="{5DC0B618-2A8D-4CAD-A65A-2CD9818182AE}" dt="2023-05-23T03:13:43.215" v="957" actId="962"/>
        <pc:sldMkLst>
          <pc:docMk/>
          <pc:sldMk cId="590997988" sldId="353"/>
        </pc:sldMkLst>
        <pc:spChg chg="add mod">
          <ac:chgData name="Nicole Dobrohotoff" userId="2dc4cf58-dc7e-422a-950b-38460c74cb76" providerId="ADAL" clId="{5DC0B618-2A8D-4CAD-A65A-2CD9818182AE}" dt="2023-05-23T03:13:34.537" v="953" actId="14100"/>
          <ac:spMkLst>
            <pc:docMk/>
            <pc:sldMk cId="590997988" sldId="353"/>
            <ac:spMk id="8" creationId="{EAFCBB2B-8254-43C6-94A2-2026B4C9E030}"/>
          </ac:spMkLst>
        </pc:spChg>
        <pc:picChg chg="mod">
          <ac:chgData name="Nicole Dobrohotoff" userId="2dc4cf58-dc7e-422a-950b-38460c74cb76" providerId="ADAL" clId="{5DC0B618-2A8D-4CAD-A65A-2CD9818182AE}" dt="2023-05-23T03:13:43.215" v="957" actId="962"/>
          <ac:picMkLst>
            <pc:docMk/>
            <pc:sldMk cId="590997988" sldId="353"/>
            <ac:picMk id="9" creationId="{26CD76CA-78E8-4DDC-B026-B1210C138193}"/>
          </ac:picMkLst>
        </pc:picChg>
      </pc:sldChg>
      <pc:sldChg chg="addSp modSp">
        <pc:chgData name="Nicole Dobrohotoff" userId="2dc4cf58-dc7e-422a-950b-38460c74cb76" providerId="ADAL" clId="{5DC0B618-2A8D-4CAD-A65A-2CD9818182AE}" dt="2023-05-23T02:33:57.991" v="251" actId="14100"/>
        <pc:sldMkLst>
          <pc:docMk/>
          <pc:sldMk cId="4138105342" sldId="355"/>
        </pc:sldMkLst>
        <pc:spChg chg="add mod">
          <ac:chgData name="Nicole Dobrohotoff" userId="2dc4cf58-dc7e-422a-950b-38460c74cb76" providerId="ADAL" clId="{5DC0B618-2A8D-4CAD-A65A-2CD9818182AE}" dt="2023-05-23T02:33:57.991" v="251" actId="14100"/>
          <ac:spMkLst>
            <pc:docMk/>
            <pc:sldMk cId="4138105342" sldId="355"/>
            <ac:spMk id="2" creationId="{F845A2EE-B5FB-41D8-8469-773CF29A77BE}"/>
          </ac:spMkLst>
        </pc:spChg>
        <pc:picChg chg="mod">
          <ac:chgData name="Nicole Dobrohotoff" userId="2dc4cf58-dc7e-422a-950b-38460c74cb76" providerId="ADAL" clId="{5DC0B618-2A8D-4CAD-A65A-2CD9818182AE}" dt="2023-05-23T02:31:20.925" v="209" actId="962"/>
          <ac:picMkLst>
            <pc:docMk/>
            <pc:sldMk cId="4138105342" sldId="355"/>
            <ac:picMk id="5" creationId="{AD369C01-7120-4878-AFE0-2F17AFE8F94E}"/>
          </ac:picMkLst>
        </pc:picChg>
      </pc:sldChg>
      <pc:sldChg chg="addSp modSp">
        <pc:chgData name="Nicole Dobrohotoff" userId="2dc4cf58-dc7e-422a-950b-38460c74cb76" providerId="ADAL" clId="{5DC0B618-2A8D-4CAD-A65A-2CD9818182AE}" dt="2023-05-23T03:13:13.748" v="950" actId="14100"/>
        <pc:sldMkLst>
          <pc:docMk/>
          <pc:sldMk cId="1878996427" sldId="356"/>
        </pc:sldMkLst>
        <pc:spChg chg="add mod">
          <ac:chgData name="Nicole Dobrohotoff" userId="2dc4cf58-dc7e-422a-950b-38460c74cb76" providerId="ADAL" clId="{5DC0B618-2A8D-4CAD-A65A-2CD9818182AE}" dt="2023-05-23T03:13:13.748" v="950" actId="14100"/>
          <ac:spMkLst>
            <pc:docMk/>
            <pc:sldMk cId="1878996427" sldId="356"/>
            <ac:spMk id="8" creationId="{A7E25127-1557-410E-8D85-CB425258787D}"/>
          </ac:spMkLst>
        </pc:spChg>
        <pc:picChg chg="mod">
          <ac:chgData name="Nicole Dobrohotoff" userId="2dc4cf58-dc7e-422a-950b-38460c74cb76" providerId="ADAL" clId="{5DC0B618-2A8D-4CAD-A65A-2CD9818182AE}" dt="2023-05-23T03:08:31.927" v="378" actId="962"/>
          <ac:picMkLst>
            <pc:docMk/>
            <pc:sldMk cId="1878996427" sldId="356"/>
            <ac:picMk id="5" creationId="{A86C5BB8-5311-4974-AA33-1E6E05040042}"/>
          </ac:picMkLst>
        </pc:picChg>
      </pc:sldChg>
      <pc:sldChg chg="addSp delSp modSp">
        <pc:chgData name="Nicole Dobrohotoff" userId="2dc4cf58-dc7e-422a-950b-38460c74cb76" providerId="ADAL" clId="{5DC0B618-2A8D-4CAD-A65A-2CD9818182AE}" dt="2023-05-23T03:09:15.494" v="656" actId="962"/>
        <pc:sldMkLst>
          <pc:docMk/>
          <pc:sldMk cId="1332634344" sldId="357"/>
        </pc:sldMkLst>
        <pc:spChg chg="add del mod">
          <ac:chgData name="Nicole Dobrohotoff" userId="2dc4cf58-dc7e-422a-950b-38460c74cb76" providerId="ADAL" clId="{5DC0B618-2A8D-4CAD-A65A-2CD9818182AE}" dt="2023-05-23T02:53:26.093" v="254" actId="931"/>
          <ac:spMkLst>
            <pc:docMk/>
            <pc:sldMk cId="1332634344" sldId="357"/>
            <ac:spMk id="3" creationId="{192D3065-C1FC-477A-8BB8-1B0B2DB2F901}"/>
          </ac:spMkLst>
        </pc:spChg>
        <pc:spChg chg="add mod">
          <ac:chgData name="Nicole Dobrohotoff" userId="2dc4cf58-dc7e-422a-950b-38460c74cb76" providerId="ADAL" clId="{5DC0B618-2A8D-4CAD-A65A-2CD9818182AE}" dt="2023-05-23T03:03:41.325" v="376" actId="14100"/>
          <ac:spMkLst>
            <pc:docMk/>
            <pc:sldMk cId="1332634344" sldId="357"/>
            <ac:spMk id="8" creationId="{71FD9095-07D5-4C5F-89C4-65D29C30DEE2}"/>
          </ac:spMkLst>
        </pc:spChg>
        <pc:spChg chg="add del mod">
          <ac:chgData name="Nicole Dobrohotoff" userId="2dc4cf58-dc7e-422a-950b-38460c74cb76" providerId="ADAL" clId="{5DC0B618-2A8D-4CAD-A65A-2CD9818182AE}" dt="2023-05-23T02:53:50.085" v="261" actId="478"/>
          <ac:spMkLst>
            <pc:docMk/>
            <pc:sldMk cId="1332634344" sldId="357"/>
            <ac:spMk id="9" creationId="{A7348D74-6EF6-4918-B43C-F5E100B12EDD}"/>
          </ac:spMkLst>
        </pc:spChg>
        <pc:spChg chg="add del mod">
          <ac:chgData name="Nicole Dobrohotoff" userId="2dc4cf58-dc7e-422a-950b-38460c74cb76" providerId="ADAL" clId="{5DC0B618-2A8D-4CAD-A65A-2CD9818182AE}" dt="2023-05-23T02:54:37.727" v="264" actId="931"/>
          <ac:spMkLst>
            <pc:docMk/>
            <pc:sldMk cId="1332634344" sldId="357"/>
            <ac:spMk id="13" creationId="{59269FBE-F778-408C-99C7-006102DB6465}"/>
          </ac:spMkLst>
        </pc:spChg>
        <pc:spChg chg="add del mod">
          <ac:chgData name="Nicole Dobrohotoff" userId="2dc4cf58-dc7e-422a-950b-38460c74cb76" providerId="ADAL" clId="{5DC0B618-2A8D-4CAD-A65A-2CD9818182AE}" dt="2023-05-23T02:55:05.621" v="267" actId="931"/>
          <ac:spMkLst>
            <pc:docMk/>
            <pc:sldMk cId="1332634344" sldId="357"/>
            <ac:spMk id="22" creationId="{209112C2-B6B4-4B24-97F6-9246074AF616}"/>
          </ac:spMkLst>
        </pc:spChg>
        <pc:spChg chg="add del mod">
          <ac:chgData name="Nicole Dobrohotoff" userId="2dc4cf58-dc7e-422a-950b-38460c74cb76" providerId="ADAL" clId="{5DC0B618-2A8D-4CAD-A65A-2CD9818182AE}" dt="2023-05-23T02:55:51.102" v="276" actId="931"/>
          <ac:spMkLst>
            <pc:docMk/>
            <pc:sldMk cId="1332634344" sldId="357"/>
            <ac:spMk id="26" creationId="{513D6046-5337-453F-BB3C-16E92E138945}"/>
          </ac:spMkLst>
        </pc:spChg>
        <pc:spChg chg="add del mod">
          <ac:chgData name="Nicole Dobrohotoff" userId="2dc4cf58-dc7e-422a-950b-38460c74cb76" providerId="ADAL" clId="{5DC0B618-2A8D-4CAD-A65A-2CD9818182AE}" dt="2023-05-23T02:56:51.468" v="278" actId="931"/>
          <ac:spMkLst>
            <pc:docMk/>
            <pc:sldMk cId="1332634344" sldId="357"/>
            <ac:spMk id="30" creationId="{971B5CA1-15A3-4B96-9F2C-CC14DA470537}"/>
          </ac:spMkLst>
        </pc:spChg>
        <pc:spChg chg="add del mod">
          <ac:chgData name="Nicole Dobrohotoff" userId="2dc4cf58-dc7e-422a-950b-38460c74cb76" providerId="ADAL" clId="{5DC0B618-2A8D-4CAD-A65A-2CD9818182AE}" dt="2023-05-23T02:57:00.928" v="280" actId="931"/>
          <ac:spMkLst>
            <pc:docMk/>
            <pc:sldMk cId="1332634344" sldId="357"/>
            <ac:spMk id="34" creationId="{2986B409-8EB7-470C-BBA3-9E11DF913C97}"/>
          </ac:spMkLst>
        </pc:spChg>
        <pc:spChg chg="add del mod">
          <ac:chgData name="Nicole Dobrohotoff" userId="2dc4cf58-dc7e-422a-950b-38460c74cb76" providerId="ADAL" clId="{5DC0B618-2A8D-4CAD-A65A-2CD9818182AE}" dt="2023-05-23T02:57:52.256" v="283" actId="931"/>
          <ac:spMkLst>
            <pc:docMk/>
            <pc:sldMk cId="1332634344" sldId="357"/>
            <ac:spMk id="38" creationId="{973F75AC-A1F3-414C-BA5D-74DC6486F869}"/>
          </ac:spMkLst>
        </pc:spChg>
        <pc:spChg chg="add del mod">
          <ac:chgData name="Nicole Dobrohotoff" userId="2dc4cf58-dc7e-422a-950b-38460c74cb76" providerId="ADAL" clId="{5DC0B618-2A8D-4CAD-A65A-2CD9818182AE}" dt="2023-05-23T02:58:49.410" v="288" actId="931"/>
          <ac:spMkLst>
            <pc:docMk/>
            <pc:sldMk cId="1332634344" sldId="357"/>
            <ac:spMk id="42" creationId="{17B6E2A4-FCC3-459E-84CA-D8EDE97FE8F6}"/>
          </ac:spMkLst>
        </pc:spChg>
        <pc:picChg chg="del">
          <ac:chgData name="Nicole Dobrohotoff" userId="2dc4cf58-dc7e-422a-950b-38460c74cb76" providerId="ADAL" clId="{5DC0B618-2A8D-4CAD-A65A-2CD9818182AE}" dt="2023-05-23T02:52:42.974" v="253" actId="478"/>
          <ac:picMkLst>
            <pc:docMk/>
            <pc:sldMk cId="1332634344" sldId="357"/>
            <ac:picMk id="5" creationId="{33F33F92-E80A-47A8-8923-441F9388792A}"/>
          </ac:picMkLst>
        </pc:picChg>
        <pc:picChg chg="add del mod ord">
          <ac:chgData name="Nicole Dobrohotoff" userId="2dc4cf58-dc7e-422a-950b-38460c74cb76" providerId="ADAL" clId="{5DC0B618-2A8D-4CAD-A65A-2CD9818182AE}" dt="2023-05-23T02:54:02.992" v="263" actId="478"/>
          <ac:picMkLst>
            <pc:docMk/>
            <pc:sldMk cId="1332634344" sldId="357"/>
            <ac:picMk id="6" creationId="{8311C3DB-364E-49B4-AB9B-876894E228BE}"/>
          </ac:picMkLst>
        </pc:picChg>
        <pc:picChg chg="add del mod ord">
          <ac:chgData name="Nicole Dobrohotoff" userId="2dc4cf58-dc7e-422a-950b-38460c74cb76" providerId="ADAL" clId="{5DC0B618-2A8D-4CAD-A65A-2CD9818182AE}" dt="2023-05-23T02:53:49.569" v="260" actId="931"/>
          <ac:picMkLst>
            <pc:docMk/>
            <pc:sldMk cId="1332634344" sldId="357"/>
            <ac:picMk id="11" creationId="{FB03B450-8495-4250-B196-0823E0DB92AE}"/>
          </ac:picMkLst>
        </pc:picChg>
        <pc:picChg chg="add del mod ord">
          <ac:chgData name="Nicole Dobrohotoff" userId="2dc4cf58-dc7e-422a-950b-38460c74cb76" providerId="ADAL" clId="{5DC0B618-2A8D-4CAD-A65A-2CD9818182AE}" dt="2023-05-23T02:54:47.945" v="266" actId="478"/>
          <ac:picMkLst>
            <pc:docMk/>
            <pc:sldMk cId="1332634344" sldId="357"/>
            <ac:picMk id="19" creationId="{84FE137C-6CC4-4B2B-86A8-C9D25EA698CE}"/>
          </ac:picMkLst>
        </pc:picChg>
        <pc:picChg chg="add del mod ord modCrop">
          <ac:chgData name="Nicole Dobrohotoff" userId="2dc4cf58-dc7e-422a-950b-38460c74cb76" providerId="ADAL" clId="{5DC0B618-2A8D-4CAD-A65A-2CD9818182AE}" dt="2023-05-23T02:55:43.818" v="275" actId="478"/>
          <ac:picMkLst>
            <pc:docMk/>
            <pc:sldMk cId="1332634344" sldId="357"/>
            <ac:picMk id="24" creationId="{298DD02F-BC63-4FA4-8DD8-FC5D597F90AA}"/>
          </ac:picMkLst>
        </pc:picChg>
        <pc:picChg chg="add del mod">
          <ac:chgData name="Nicole Dobrohotoff" userId="2dc4cf58-dc7e-422a-950b-38460c74cb76" providerId="ADAL" clId="{5DC0B618-2A8D-4CAD-A65A-2CD9818182AE}" dt="2023-05-23T02:55:55.564" v="277" actId="478"/>
          <ac:picMkLst>
            <pc:docMk/>
            <pc:sldMk cId="1332634344" sldId="357"/>
            <ac:picMk id="28" creationId="{E1678CA8-9FEE-4134-9ECA-29B9736D5701}"/>
          </ac:picMkLst>
        </pc:picChg>
        <pc:picChg chg="add del mod">
          <ac:chgData name="Nicole Dobrohotoff" userId="2dc4cf58-dc7e-422a-950b-38460c74cb76" providerId="ADAL" clId="{5DC0B618-2A8D-4CAD-A65A-2CD9818182AE}" dt="2023-05-23T02:56:54.767" v="279" actId="478"/>
          <ac:picMkLst>
            <pc:docMk/>
            <pc:sldMk cId="1332634344" sldId="357"/>
            <ac:picMk id="32" creationId="{9F2CA39C-45A8-4317-871E-1A2F07B314C7}"/>
          </ac:picMkLst>
        </pc:picChg>
        <pc:picChg chg="add del mod ord">
          <ac:chgData name="Nicole Dobrohotoff" userId="2dc4cf58-dc7e-422a-950b-38460c74cb76" providerId="ADAL" clId="{5DC0B618-2A8D-4CAD-A65A-2CD9818182AE}" dt="2023-05-23T02:57:12.875" v="282" actId="478"/>
          <ac:picMkLst>
            <pc:docMk/>
            <pc:sldMk cId="1332634344" sldId="357"/>
            <ac:picMk id="36" creationId="{B0F4FBE6-5766-43CA-B62A-F5E62753D8A9}"/>
          </ac:picMkLst>
        </pc:picChg>
        <pc:picChg chg="add del mod ord modCrop">
          <ac:chgData name="Nicole Dobrohotoff" userId="2dc4cf58-dc7e-422a-950b-38460c74cb76" providerId="ADAL" clId="{5DC0B618-2A8D-4CAD-A65A-2CD9818182AE}" dt="2023-05-23T02:58:20.950" v="287" actId="478"/>
          <ac:picMkLst>
            <pc:docMk/>
            <pc:sldMk cId="1332634344" sldId="357"/>
            <ac:picMk id="40" creationId="{302FEEB2-8AEE-4C81-856C-100C25229A2C}"/>
          </ac:picMkLst>
        </pc:picChg>
        <pc:picChg chg="add mod ord">
          <ac:chgData name="Nicole Dobrohotoff" userId="2dc4cf58-dc7e-422a-950b-38460c74cb76" providerId="ADAL" clId="{5DC0B618-2A8D-4CAD-A65A-2CD9818182AE}" dt="2023-05-23T03:09:15.494" v="656" actId="962"/>
          <ac:picMkLst>
            <pc:docMk/>
            <pc:sldMk cId="1332634344" sldId="357"/>
            <ac:picMk id="44" creationId="{790556E1-DEB2-4224-B0B0-23C4B536E8B4}"/>
          </ac:picMkLst>
        </pc:picChg>
      </pc:sldChg>
      <pc:sldChg chg="modSp add ord">
        <pc:chgData name="Nicole Dobrohotoff" userId="2dc4cf58-dc7e-422a-950b-38460c74cb76" providerId="ADAL" clId="{5DC0B618-2A8D-4CAD-A65A-2CD9818182AE}" dt="2023-05-22T00:57:47.910" v="32" actId="1076"/>
        <pc:sldMkLst>
          <pc:docMk/>
          <pc:sldMk cId="2705061686" sldId="358"/>
        </pc:sldMkLst>
        <pc:spChg chg="mod">
          <ac:chgData name="Nicole Dobrohotoff" userId="2dc4cf58-dc7e-422a-950b-38460c74cb76" providerId="ADAL" clId="{5DC0B618-2A8D-4CAD-A65A-2CD9818182AE}" dt="2023-05-22T00:57:47.910" v="32" actId="1076"/>
          <ac:spMkLst>
            <pc:docMk/>
            <pc:sldMk cId="2705061686" sldId="358"/>
            <ac:spMk id="9" creationId="{00000000-0000-0000-0000-000000000000}"/>
          </ac:spMkLst>
        </pc:spChg>
        <pc:spChg chg="mod">
          <ac:chgData name="Nicole Dobrohotoff" userId="2dc4cf58-dc7e-422a-950b-38460c74cb76" providerId="ADAL" clId="{5DC0B618-2A8D-4CAD-A65A-2CD9818182AE}" dt="2023-05-22T00:57:42.882" v="31" actId="1076"/>
          <ac:spMkLst>
            <pc:docMk/>
            <pc:sldMk cId="2705061686" sldId="358"/>
            <ac:spMk id="10" creationId="{00000000-0000-0000-0000-000000000000}"/>
          </ac:spMkLst>
        </pc:spChg>
        <pc:spChg chg="mod">
          <ac:chgData name="Nicole Dobrohotoff" userId="2dc4cf58-dc7e-422a-950b-38460c74cb76" providerId="ADAL" clId="{5DC0B618-2A8D-4CAD-A65A-2CD9818182AE}" dt="2023-05-22T00:57:28.453" v="30"/>
          <ac:spMkLst>
            <pc:docMk/>
            <pc:sldMk cId="2705061686" sldId="358"/>
            <ac:spMk id="11" creationId="{00000000-0000-0000-0000-000000000000}"/>
          </ac:spMkLst>
        </pc:spChg>
      </pc:sldChg>
      <pc:sldChg chg="modSp add ord">
        <pc:chgData name="Nicole Dobrohotoff" userId="2dc4cf58-dc7e-422a-950b-38460c74cb76" providerId="ADAL" clId="{5DC0B618-2A8D-4CAD-A65A-2CD9818182AE}" dt="2023-05-22T00:58:07.156" v="36"/>
        <pc:sldMkLst>
          <pc:docMk/>
          <pc:sldMk cId="3511846958" sldId="359"/>
        </pc:sldMkLst>
        <pc:spChg chg="mod">
          <ac:chgData name="Nicole Dobrohotoff" userId="2dc4cf58-dc7e-422a-950b-38460c74cb76" providerId="ADAL" clId="{5DC0B618-2A8D-4CAD-A65A-2CD9818182AE}" dt="2023-05-22T00:58:07.156" v="36"/>
          <ac:spMkLst>
            <pc:docMk/>
            <pc:sldMk cId="3511846958" sldId="359"/>
            <ac:spMk id="11" creationId="{00000000-0000-0000-0000-000000000000}"/>
          </ac:spMkLst>
        </pc:spChg>
      </pc:sldChg>
      <pc:sldChg chg="modSp add ord">
        <pc:chgData name="Nicole Dobrohotoff" userId="2dc4cf58-dc7e-422a-950b-38460c74cb76" providerId="ADAL" clId="{5DC0B618-2A8D-4CAD-A65A-2CD9818182AE}" dt="2023-05-23T07:20:53.584" v="1729" actId="20577"/>
        <pc:sldMkLst>
          <pc:docMk/>
          <pc:sldMk cId="4097163932" sldId="360"/>
        </pc:sldMkLst>
        <pc:spChg chg="mod">
          <ac:chgData name="Nicole Dobrohotoff" userId="2dc4cf58-dc7e-422a-950b-38460c74cb76" providerId="ADAL" clId="{5DC0B618-2A8D-4CAD-A65A-2CD9818182AE}" dt="2023-05-23T07:20:53.584" v="1729" actId="20577"/>
          <ac:spMkLst>
            <pc:docMk/>
            <pc:sldMk cId="4097163932" sldId="360"/>
            <ac:spMk id="11" creationId="{00000000-0000-0000-0000-000000000000}"/>
          </ac:spMkLst>
        </pc:spChg>
      </pc:sldChg>
      <pc:sldChg chg="modSp add ord">
        <pc:chgData name="Nicole Dobrohotoff" userId="2dc4cf58-dc7e-422a-950b-38460c74cb76" providerId="ADAL" clId="{5DC0B618-2A8D-4CAD-A65A-2CD9818182AE}" dt="2023-05-23T07:23:09.118" v="1814" actId="20577"/>
        <pc:sldMkLst>
          <pc:docMk/>
          <pc:sldMk cId="81747574" sldId="361"/>
        </pc:sldMkLst>
        <pc:spChg chg="mod">
          <ac:chgData name="Nicole Dobrohotoff" userId="2dc4cf58-dc7e-422a-950b-38460c74cb76" providerId="ADAL" clId="{5DC0B618-2A8D-4CAD-A65A-2CD9818182AE}" dt="2023-05-23T07:23:09.118" v="1814" actId="20577"/>
          <ac:spMkLst>
            <pc:docMk/>
            <pc:sldMk cId="81747574" sldId="361"/>
            <ac:spMk id="11" creationId="{00000000-0000-0000-0000-000000000000}"/>
          </ac:spMkLst>
        </pc:spChg>
      </pc:sldChg>
      <pc:sldChg chg="addSp delSp modSp add ord">
        <pc:chgData name="Nicole Dobrohotoff" userId="2dc4cf58-dc7e-422a-950b-38460c74cb76" providerId="ADAL" clId="{5DC0B618-2A8D-4CAD-A65A-2CD9818182AE}" dt="2023-05-24T02:36:24.943" v="1839" actId="1036"/>
        <pc:sldMkLst>
          <pc:docMk/>
          <pc:sldMk cId="3324100559" sldId="362"/>
        </pc:sldMkLst>
        <pc:spChg chg="add mod">
          <ac:chgData name="Nicole Dobrohotoff" userId="2dc4cf58-dc7e-422a-950b-38460c74cb76" providerId="ADAL" clId="{5DC0B618-2A8D-4CAD-A65A-2CD9818182AE}" dt="2023-05-24T02:36:24.943" v="1839" actId="1036"/>
          <ac:spMkLst>
            <pc:docMk/>
            <pc:sldMk cId="3324100559" sldId="362"/>
            <ac:spMk id="7" creationId="{1D7761BB-09EF-483D-B152-3961D5570751}"/>
          </ac:spMkLst>
        </pc:spChg>
        <pc:spChg chg="del">
          <ac:chgData name="Nicole Dobrohotoff" userId="2dc4cf58-dc7e-422a-950b-38460c74cb76" providerId="ADAL" clId="{5DC0B618-2A8D-4CAD-A65A-2CD9818182AE}" dt="2023-05-24T02:36:08.170" v="1834" actId="478"/>
          <ac:spMkLst>
            <pc:docMk/>
            <pc:sldMk cId="3324100559" sldId="362"/>
            <ac:spMk id="9" creationId="{00000000-0000-0000-0000-000000000000}"/>
          </ac:spMkLst>
        </pc:spChg>
        <pc:spChg chg="del">
          <ac:chgData name="Nicole Dobrohotoff" userId="2dc4cf58-dc7e-422a-950b-38460c74cb76" providerId="ADAL" clId="{5DC0B618-2A8D-4CAD-A65A-2CD9818182AE}" dt="2023-05-24T02:36:10.290" v="1835" actId="478"/>
          <ac:spMkLst>
            <pc:docMk/>
            <pc:sldMk cId="3324100559" sldId="362"/>
            <ac:spMk id="10" creationId="{00000000-0000-0000-0000-000000000000}"/>
          </ac:spMkLst>
        </pc:spChg>
        <pc:spChg chg="mod">
          <ac:chgData name="Nicole Dobrohotoff" userId="2dc4cf58-dc7e-422a-950b-38460c74cb76" providerId="ADAL" clId="{5DC0B618-2A8D-4CAD-A65A-2CD9818182AE}" dt="2023-05-22T00:59:17.534" v="63"/>
          <ac:spMkLst>
            <pc:docMk/>
            <pc:sldMk cId="3324100559" sldId="362"/>
            <ac:spMk id="11" creationId="{00000000-0000-0000-0000-000000000000}"/>
          </ac:spMkLst>
        </pc:spChg>
        <pc:spChg chg="add mod">
          <ac:chgData name="Nicole Dobrohotoff" userId="2dc4cf58-dc7e-422a-950b-38460c74cb76" providerId="ADAL" clId="{5DC0B618-2A8D-4CAD-A65A-2CD9818182AE}" dt="2023-05-24T02:36:24.943" v="1839" actId="1036"/>
          <ac:spMkLst>
            <pc:docMk/>
            <pc:sldMk cId="3324100559" sldId="362"/>
            <ac:spMk id="12" creationId="{84E73345-9860-4737-A9DF-7043422FBB88}"/>
          </ac:spMkLst>
        </pc:spChg>
        <pc:spChg chg="add mod">
          <ac:chgData name="Nicole Dobrohotoff" userId="2dc4cf58-dc7e-422a-950b-38460c74cb76" providerId="ADAL" clId="{5DC0B618-2A8D-4CAD-A65A-2CD9818182AE}" dt="2023-05-24T02:36:24.943" v="1839" actId="1036"/>
          <ac:spMkLst>
            <pc:docMk/>
            <pc:sldMk cId="3324100559" sldId="362"/>
            <ac:spMk id="13" creationId="{4614AA7C-6BB3-4EB4-9784-DF70F29826D3}"/>
          </ac:spMkLst>
        </pc:spChg>
      </pc:sldChg>
      <pc:sldChg chg="add">
        <pc:chgData name="Nicole Dobrohotoff" userId="2dc4cf58-dc7e-422a-950b-38460c74cb76" providerId="ADAL" clId="{5DC0B618-2A8D-4CAD-A65A-2CD9818182AE}" dt="2023-05-23T07:18:49.879" v="1669"/>
        <pc:sldMkLst>
          <pc:docMk/>
          <pc:sldMk cId="4159516301" sldId="478"/>
        </pc:sldMkLst>
      </pc:sldChg>
      <pc:sldMasterChg chg="modSldLayout">
        <pc:chgData name="Nicole Dobrohotoff" userId="2dc4cf58-dc7e-422a-950b-38460c74cb76" providerId="ADAL" clId="{5DC0B618-2A8D-4CAD-A65A-2CD9818182AE}" dt="2023-05-22T01:00:15.089" v="67" actId="2085"/>
        <pc:sldMasterMkLst>
          <pc:docMk/>
          <pc:sldMasterMk cId="755398080" sldId="2147483709"/>
        </pc:sldMasterMkLst>
        <pc:sldLayoutChg chg="modSp">
          <pc:chgData name="Nicole Dobrohotoff" userId="2dc4cf58-dc7e-422a-950b-38460c74cb76" providerId="ADAL" clId="{5DC0B618-2A8D-4CAD-A65A-2CD9818182AE}" dt="2023-05-22T01:00:15.089" v="67" actId="2085"/>
          <pc:sldLayoutMkLst>
            <pc:docMk/>
            <pc:sldMasterMk cId="755398080" sldId="2147483709"/>
            <pc:sldLayoutMk cId="2418412974" sldId="2147483735"/>
          </pc:sldLayoutMkLst>
          <pc:spChg chg="mod">
            <ac:chgData name="Nicole Dobrohotoff" userId="2dc4cf58-dc7e-422a-950b-38460c74cb76" providerId="ADAL" clId="{5DC0B618-2A8D-4CAD-A65A-2CD9818182AE}" dt="2023-05-22T01:00:15.089" v="67" actId="2085"/>
            <ac:spMkLst>
              <pc:docMk/>
              <pc:sldMasterMk cId="755398080" sldId="2147483709"/>
              <pc:sldLayoutMk cId="2418412974" sldId="2147483735"/>
              <ac:spMk id="2" creationId="{F0F711F4-D177-4B62-9D06-415FC7F79700}"/>
            </ac:spMkLst>
          </pc:spChg>
          <pc:spChg chg="mod">
            <ac:chgData name="Nicole Dobrohotoff" userId="2dc4cf58-dc7e-422a-950b-38460c74cb76" providerId="ADAL" clId="{5DC0B618-2A8D-4CAD-A65A-2CD9818182AE}" dt="2023-05-22T00:59:55.944" v="66" actId="14100"/>
            <ac:spMkLst>
              <pc:docMk/>
              <pc:sldMasterMk cId="755398080" sldId="2147483709"/>
              <pc:sldLayoutMk cId="2418412974" sldId="2147483735"/>
              <ac:spMk id="11" creationId="{A1C99DE8-695A-E94E-AB18-FA5994D734C2}"/>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5/24/2023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a:t>Word cloud produced with tagxedo.com </a:t>
            </a:r>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1242986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21966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3747324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94890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92638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357828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123242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30803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41838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50685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4196638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387747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536975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99459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100872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016497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52546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013"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013">
                <a:solidFill>
                  <a:srgbClr val="0C244C"/>
                </a:solidFill>
                <a:latin typeface="Arial"/>
                <a:cs typeface="Arial"/>
              </a:defRPr>
            </a:lvl3pPr>
            <a:lvl4pPr marL="243000" indent="-128588">
              <a:spcBef>
                <a:spcPts val="141"/>
              </a:spcBef>
              <a:buFont typeface="Arial"/>
              <a:buChar char="•"/>
              <a:defRPr sz="1013">
                <a:solidFill>
                  <a:srgbClr val="0C244C"/>
                </a:solidFill>
                <a:latin typeface="Arial"/>
                <a:cs typeface="Arial"/>
              </a:defRPr>
            </a:lvl4pPr>
            <a:lvl5pPr marL="334125" indent="-101250">
              <a:spcBef>
                <a:spcPts val="141"/>
              </a:spcBef>
              <a:buFont typeface="Arial"/>
              <a:buChar char="•"/>
              <a:defRPr sz="1013">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397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4391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008538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57969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832848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846574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920313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59355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F711F4-D177-4B62-9D06-415FC7F79700}"/>
              </a:ext>
            </a:extLst>
          </p:cNvPr>
          <p:cNvSpPr/>
          <p:nvPr userDrawn="1"/>
        </p:nvSpPr>
        <p:spPr>
          <a:xfrm>
            <a:off x="4511824" y="0"/>
            <a:ext cx="7680175" cy="6309320"/>
          </a:xfrm>
          <a:prstGeom prst="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27384"/>
            <a:ext cx="6192011" cy="6912768"/>
          </a:xfrm>
          <a:prstGeom prst="round1Rect">
            <a:avLst>
              <a:gd name="adj" fmla="val 23287"/>
            </a:avLst>
          </a:prstGeom>
          <a:solidFill>
            <a:srgbClr val="D9E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418412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61389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205404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46875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350" cap="none" baseline="0">
                <a:solidFill>
                  <a:schemeClr val="bg1">
                    <a:lumMod val="95000"/>
                  </a:schemeClr>
                </a:solidFill>
                <a:latin typeface="Arial"/>
                <a:cs typeface="Arial"/>
              </a:defRPr>
            </a:lvl1pPr>
            <a:lvl2pPr marL="0" indent="0">
              <a:spcBef>
                <a:spcPts val="141"/>
              </a:spcBef>
              <a:buFontTx/>
              <a:buNone/>
              <a:defRPr sz="1350" cap="all">
                <a:solidFill>
                  <a:schemeClr val="bg1">
                    <a:lumMod val="95000"/>
                  </a:schemeClr>
                </a:solidFill>
                <a:latin typeface="Arial"/>
                <a:cs typeface="Arial"/>
              </a:defRPr>
            </a:lvl2pPr>
            <a:lvl3pPr marL="0" indent="-101250">
              <a:spcBef>
                <a:spcPts val="141"/>
              </a:spcBef>
              <a:buFont typeface="Arial"/>
              <a:buChar char="•"/>
              <a:defRPr sz="1350">
                <a:solidFill>
                  <a:schemeClr val="bg1">
                    <a:lumMod val="95000"/>
                  </a:schemeClr>
                </a:solidFill>
                <a:latin typeface="Arial"/>
                <a:cs typeface="Arial"/>
              </a:defRPr>
            </a:lvl3pPr>
            <a:lvl4pPr marL="243000" indent="-128588">
              <a:spcBef>
                <a:spcPts val="141"/>
              </a:spcBef>
              <a:buFont typeface="Arial"/>
              <a:buChar char="•"/>
              <a:defRPr sz="1350">
                <a:solidFill>
                  <a:schemeClr val="bg1">
                    <a:lumMod val="95000"/>
                  </a:schemeClr>
                </a:solidFill>
                <a:latin typeface="Arial"/>
                <a:cs typeface="Arial"/>
              </a:defRPr>
            </a:lvl4pPr>
            <a:lvl5pPr marL="334125" indent="-101250">
              <a:spcBef>
                <a:spcPts val="141"/>
              </a:spcBef>
              <a:buFont typeface="Arial"/>
              <a:buChar char="•"/>
              <a:defRPr sz="135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713">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793973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733785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2145392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912310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707314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D86075"/>
                </a:solidFill>
              </a:rPr>
              <a:t>Click to edit Master title style</a:t>
            </a:r>
            <a:endParaRPr lang="en-US" sz="2475"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20902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990616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40911249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2122457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63B1A4"/>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58640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25402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4093598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6440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983663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D86075"/>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474824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D86075"/>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038673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8739678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899829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0019906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4" y="0"/>
            <a:ext cx="11705551"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2076652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991197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468807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4127849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671967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791983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145550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4"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480744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5"/>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9" y="2118083"/>
            <a:ext cx="4128459" cy="2952328"/>
          </a:xfrm>
          <a:prstGeom prst="rect">
            <a:avLst/>
          </a:prstGeom>
        </p:spPr>
        <p:txBody>
          <a:bodyPr>
            <a:noAutofit/>
          </a:bodyPr>
          <a:lstStyle>
            <a:lvl1pPr marL="0" indent="0" algn="l">
              <a:buFontTx/>
              <a:buNone/>
              <a:defRPr sz="1350" b="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554498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
            <a:ext cx="12192000" cy="6326709"/>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5"/>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350" b="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2566046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40"/>
            <a:ext cx="4944532" cy="2648599"/>
          </a:xfrm>
          <a:prstGeom prst="rect">
            <a:avLst/>
          </a:prstGeom>
        </p:spPr>
        <p:txBody>
          <a:bodyPr>
            <a:noAutofit/>
          </a:bodyPr>
          <a:lstStyle>
            <a:lvl1pPr marL="0" indent="0" algn="l">
              <a:buFontTx/>
              <a:buNone/>
              <a:defRPr sz="135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9772185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5" y="2276875"/>
            <a:ext cx="4944532" cy="698745"/>
          </a:xfrm>
          <a:prstGeom prst="rect">
            <a:avLst/>
          </a:prstGeom>
        </p:spPr>
        <p:txBody>
          <a:bodyPr>
            <a:noAutofit/>
          </a:bodyPr>
          <a:lstStyle>
            <a:lvl1pPr marL="0" indent="0" algn="ctr">
              <a:buFontTx/>
              <a:buNone/>
              <a:defRPr sz="3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40" y="207641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71"/>
            <a:ext cx="3053808" cy="837935"/>
          </a:xfrm>
          <a:prstGeom prst="rect">
            <a:avLst/>
          </a:prstGeom>
        </p:spPr>
      </p:pic>
    </p:spTree>
    <p:extLst>
      <p:ext uri="{BB962C8B-B14F-4D97-AF65-F5344CB8AC3E}">
        <p14:creationId xmlns:p14="http://schemas.microsoft.com/office/powerpoint/2010/main" val="5273831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523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65328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8744564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4789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page - taglin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2"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dirty="0"/>
          </a:p>
        </p:txBody>
      </p:sp>
      <p:sp>
        <p:nvSpPr>
          <p:cNvPr id="13"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dirty="0"/>
          </a:p>
        </p:txBody>
      </p:sp>
      <p:sp>
        <p:nvSpPr>
          <p:cNvPr id="17" name="TextBox 16"/>
          <p:cNvSpPr txBox="1"/>
          <p:nvPr userDrawn="1"/>
        </p:nvSpPr>
        <p:spPr>
          <a:xfrm>
            <a:off x="12912758" y="0"/>
            <a:ext cx="7296809" cy="3046988"/>
          </a:xfrm>
          <a:prstGeom prst="rect">
            <a:avLst/>
          </a:prstGeom>
          <a:noFill/>
        </p:spPr>
        <p:txBody>
          <a:bodyPr wrap="square" rtlCol="0">
            <a:spAutoFit/>
          </a:bodyPr>
          <a:lstStyle/>
          <a:p>
            <a:pPr marL="0" indent="0">
              <a:buFontTx/>
              <a:buNone/>
            </a:pPr>
            <a:r>
              <a:rPr lang="en-US" sz="1600" b="1" baseline="0" dirty="0"/>
              <a:t>Placing images and cropping</a:t>
            </a:r>
          </a:p>
          <a:p>
            <a:pPr marL="0" indent="0">
              <a:buFontTx/>
              <a:buNone/>
            </a:pPr>
            <a:r>
              <a:rPr lang="en-US" sz="1600" b="0" baseline="0" dirty="0"/>
              <a:t>When placing images they may at first be placed into the image box small or inappropriately cropped, for example a persons head cropped off. </a:t>
            </a:r>
          </a:p>
          <a:p>
            <a:pPr marL="0" indent="0">
              <a:buFontTx/>
              <a:buNone/>
            </a:pPr>
            <a:r>
              <a:rPr lang="en-US" sz="1600" b="0" baseline="0" dirty="0"/>
              <a:t>To fix this please follow these steps:</a:t>
            </a:r>
          </a:p>
          <a:p>
            <a:pPr marL="285750" indent="-285750">
              <a:buFont typeface="Arial"/>
              <a:buChar char="•"/>
            </a:pPr>
            <a:r>
              <a:rPr lang="en-US" sz="1600" b="0" baseline="0" dirty="0"/>
              <a:t>Format picture click on the crop button</a:t>
            </a:r>
          </a:p>
          <a:p>
            <a:pPr marL="285750" indent="-285750">
              <a:buFont typeface="Arial"/>
              <a:buChar char="•"/>
            </a:pPr>
            <a:r>
              <a:rPr lang="en-US" sz="1600" b="0" baseline="0" dirty="0"/>
              <a:t>Select ‘crop to fill’. This will allow you to resize the image without moving the picture box</a:t>
            </a:r>
          </a:p>
          <a:p>
            <a:pPr marL="285750" indent="-285750">
              <a:buFont typeface="Arial"/>
              <a:buChar char="•"/>
            </a:pPr>
            <a:r>
              <a:rPr lang="en-US" sz="1600" b="0" baseline="0" dirty="0"/>
              <a:t>When resizing an image always hold the ‘shift’ key and drag the image larger from the corners. This will scale the image proportionately.</a:t>
            </a:r>
          </a:p>
          <a:p>
            <a:pPr marL="285750" indent="-285750">
              <a:buFont typeface="Arial"/>
              <a:buChar char="•"/>
            </a:pPr>
            <a:r>
              <a:rPr lang="en-US" sz="1600" b="0" baseline="0" dirty="0"/>
              <a:t>You can move the resized image within the picture box to find the best crop.</a:t>
            </a:r>
          </a:p>
          <a:p>
            <a:pPr marL="285750" indent="-285750">
              <a:buFont typeface="Arial"/>
              <a:buChar char="•"/>
            </a:pPr>
            <a:endParaRPr lang="en-US" sz="1600" b="0" baseline="0" dirty="0"/>
          </a:p>
          <a:p>
            <a:pPr marL="0" indent="0">
              <a:buFontTx/>
              <a:buNone/>
            </a:pPr>
            <a:endParaRPr lang="en-US" sz="1600" b="0" baseline="0" dirty="0"/>
          </a:p>
        </p:txBody>
      </p:sp>
      <p:sp>
        <p:nvSpPr>
          <p:cNvPr id="18" name="TextBox 17"/>
          <p:cNvSpPr txBox="1"/>
          <p:nvPr userDrawn="1"/>
        </p:nvSpPr>
        <p:spPr>
          <a:xfrm>
            <a:off x="-7633525" y="149403"/>
            <a:ext cx="6528725" cy="2800767"/>
          </a:xfrm>
          <a:prstGeom prst="rect">
            <a:avLst/>
          </a:prstGeom>
          <a:noFill/>
        </p:spPr>
        <p:txBody>
          <a:bodyPr wrap="square" rtlCol="0">
            <a:spAutoFit/>
          </a:bodyPr>
          <a:lstStyle/>
          <a:p>
            <a:pPr marL="0" indent="0">
              <a:buFontTx/>
              <a:buNone/>
            </a:pPr>
            <a:r>
              <a:rPr lang="en-US" sz="1600" b="1" baseline="0" dirty="0"/>
              <a:t>How to change the font format</a:t>
            </a:r>
          </a:p>
          <a:p>
            <a:pPr marL="0" indent="0">
              <a:buFontTx/>
              <a:buNone/>
            </a:pPr>
            <a:r>
              <a:rPr lang="en-US" sz="1600" b="0" baseline="0" dirty="0"/>
              <a:t>Minimum body copy font size: 18pt</a:t>
            </a:r>
          </a:p>
          <a:p>
            <a:pPr marL="0" indent="0">
              <a:buFontTx/>
              <a:buNone/>
            </a:pPr>
            <a:r>
              <a:rPr lang="en-US" sz="1600" b="0" baseline="0" dirty="0"/>
              <a:t>Styles have been setup within the </a:t>
            </a:r>
            <a:r>
              <a:rPr lang="en-US" sz="1600" b="0" baseline="0" dirty="0" err="1"/>
              <a:t>powerpoint</a:t>
            </a:r>
            <a:r>
              <a:rPr lang="en-US" sz="1600" b="0" baseline="0" dirty="0"/>
              <a:t> to allow you to use Subheadings, body copy, bullet points. </a:t>
            </a:r>
          </a:p>
          <a:p>
            <a:pPr marL="0" indent="0">
              <a:buFontTx/>
              <a:buNone/>
            </a:pPr>
            <a:r>
              <a:rPr lang="en-US" sz="1600" b="0" baseline="0" dirty="0"/>
              <a:t>To change the font style use the paragraph indent buttons (Not the tab key) to switch between styles.</a:t>
            </a:r>
          </a:p>
          <a:p>
            <a:pPr marL="0" indent="0">
              <a:buFontTx/>
              <a:buNone/>
            </a:pPr>
            <a:r>
              <a:rPr lang="en-US" sz="1600" b="1" baseline="0" dirty="0"/>
              <a:t>Indent 1: </a:t>
            </a:r>
            <a:r>
              <a:rPr lang="en-US" sz="1600" b="0" baseline="0" dirty="0"/>
              <a:t>body copy</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2: </a:t>
            </a:r>
            <a:r>
              <a:rPr lang="en-US" sz="1600" b="0" baseline="0" dirty="0"/>
              <a:t>Subheadings</a:t>
            </a:r>
          </a:p>
          <a:p>
            <a:pPr marL="0" indent="0">
              <a:buFontTx/>
              <a:buNone/>
            </a:pPr>
            <a:r>
              <a:rPr lang="en-US" sz="1600" b="1" baseline="0" dirty="0"/>
              <a:t>Indent 3: </a:t>
            </a:r>
            <a:r>
              <a:rPr lang="en-US" sz="1600" b="0" baseline="0" dirty="0"/>
              <a:t>bullet points first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4: </a:t>
            </a:r>
            <a:r>
              <a:rPr lang="en-US" sz="1600" b="0" baseline="0" dirty="0"/>
              <a:t>bullet points second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5: </a:t>
            </a:r>
            <a:r>
              <a:rPr lang="en-US" sz="1600" b="0" baseline="0" dirty="0"/>
              <a:t>bullet points third level</a:t>
            </a:r>
          </a:p>
        </p:txBody>
      </p:sp>
      <p:sp>
        <p:nvSpPr>
          <p:cNvPr id="19" name="TextBox 18"/>
          <p:cNvSpPr txBox="1"/>
          <p:nvPr userDrawn="1"/>
        </p:nvSpPr>
        <p:spPr>
          <a:xfrm>
            <a:off x="13274196" y="-2304271"/>
            <a:ext cx="6528725" cy="1815882"/>
          </a:xfrm>
          <a:prstGeom prst="rect">
            <a:avLst/>
          </a:prstGeom>
          <a:noFill/>
        </p:spPr>
        <p:txBody>
          <a:bodyPr wrap="square" rtlCol="0">
            <a:spAutoFit/>
          </a:bodyPr>
          <a:lstStyle/>
          <a:p>
            <a:pPr marL="0" indent="0">
              <a:buFontTx/>
              <a:buNone/>
            </a:pPr>
            <a:r>
              <a:rPr lang="en-US" sz="1600" b="1" baseline="0" dirty="0"/>
              <a:t>Felt Tip Roman </a:t>
            </a:r>
            <a:r>
              <a:rPr lang="en-US" sz="1600" b="0" baseline="0" dirty="0"/>
              <a:t>will need to be purchased for the story font for this presentation to be used correctly.</a:t>
            </a:r>
          </a:p>
          <a:p>
            <a:pPr marL="285750" indent="-285750">
              <a:buFont typeface="Arial"/>
              <a:buChar char="•"/>
            </a:pPr>
            <a:r>
              <a:rPr lang="en-US" sz="1600" b="0" baseline="0" dirty="0"/>
              <a:t>Please contact Caritas Australia Communications team for details of where to purchase.</a:t>
            </a:r>
          </a:p>
          <a:p>
            <a:pPr marL="285750" indent="-285750">
              <a:buFont typeface="Arial"/>
              <a:buChar char="•"/>
            </a:pPr>
            <a:r>
              <a:rPr lang="en-US" sz="1600" b="0" baseline="0" dirty="0"/>
              <a:t>Can be purchased from </a:t>
            </a:r>
            <a:r>
              <a:rPr lang="en-US" sz="1600" b="1" baseline="0" dirty="0" err="1"/>
              <a:t>myfonts.com</a:t>
            </a:r>
            <a:r>
              <a:rPr lang="en-US" sz="1600" b="0" baseline="0" dirty="0"/>
              <a:t> </a:t>
            </a:r>
          </a:p>
          <a:p>
            <a:pPr marL="742950" lvl="1" indent="-285750">
              <a:buFont typeface="Arial"/>
              <a:buChar char="•"/>
            </a:pPr>
            <a:r>
              <a:rPr lang="en-US" sz="1600" b="0" baseline="0" dirty="0"/>
              <a:t>Search: Felt tip Roman</a:t>
            </a:r>
          </a:p>
          <a:p>
            <a:pPr marL="0" indent="0">
              <a:buFontTx/>
              <a:buNone/>
            </a:pPr>
            <a:endParaRPr lang="en-US" sz="1600" b="0" baseline="0" dirty="0"/>
          </a:p>
        </p:txBody>
      </p:sp>
      <p:sp>
        <p:nvSpPr>
          <p:cNvPr id="20" name="TextBox 19"/>
          <p:cNvSpPr txBox="1"/>
          <p:nvPr userDrawn="1"/>
        </p:nvSpPr>
        <p:spPr>
          <a:xfrm>
            <a:off x="-7633525" y="3518885"/>
            <a:ext cx="6528725" cy="1569660"/>
          </a:xfrm>
          <a:prstGeom prst="rect">
            <a:avLst/>
          </a:prstGeom>
          <a:noFill/>
        </p:spPr>
        <p:txBody>
          <a:bodyPr wrap="square" rtlCol="0">
            <a:spAutoFit/>
          </a:bodyPr>
          <a:lstStyle/>
          <a:p>
            <a:pPr marL="0" indent="0">
              <a:buFontTx/>
              <a:buNone/>
            </a:pPr>
            <a:r>
              <a:rPr lang="en-US" sz="1600" b="1" baseline="0" dirty="0"/>
              <a:t>Presentation </a:t>
            </a:r>
            <a:r>
              <a:rPr lang="en-US" sz="1600" b="1" baseline="0" dirty="0" err="1"/>
              <a:t>colours</a:t>
            </a:r>
            <a:endParaRPr lang="en-US" sz="1600" b="1" baseline="0" dirty="0"/>
          </a:p>
          <a:p>
            <a:pPr marL="0" indent="0">
              <a:buFontTx/>
              <a:buNone/>
            </a:pPr>
            <a:r>
              <a:rPr lang="en-US" sz="1600" b="0" baseline="0" dirty="0" err="1"/>
              <a:t>Colours</a:t>
            </a:r>
            <a:r>
              <a:rPr lang="en-US" sz="1600" b="0" baseline="0" dirty="0"/>
              <a:t> within the presentation can change but should be selected from the Caritas Australia brand book </a:t>
            </a:r>
            <a:r>
              <a:rPr lang="en-US" sz="1600" b="1" baseline="0" dirty="0"/>
              <a:t>dark </a:t>
            </a:r>
            <a:r>
              <a:rPr lang="en-US" sz="1600" b="1" baseline="0" dirty="0" err="1"/>
              <a:t>colours</a:t>
            </a:r>
            <a:r>
              <a:rPr lang="en-US" sz="1600" b="1" baseline="0" dirty="0"/>
              <a:t>.</a:t>
            </a:r>
          </a:p>
          <a:p>
            <a:pPr marL="0" indent="0">
              <a:buFontTx/>
              <a:buNone/>
            </a:pPr>
            <a:endParaRPr lang="en-US" sz="1600" b="1" baseline="0" dirty="0"/>
          </a:p>
          <a:p>
            <a:pPr marL="0" indent="0">
              <a:buFontTx/>
              <a:buNone/>
            </a:pPr>
            <a:r>
              <a:rPr lang="en-US" sz="1600" b="1" baseline="0" dirty="0"/>
              <a:t>NOTE: </a:t>
            </a:r>
            <a:r>
              <a:rPr lang="en-US" sz="1600" b="0" baseline="0" dirty="0"/>
              <a:t>If you choose to change the </a:t>
            </a:r>
            <a:r>
              <a:rPr lang="en-US" sz="1600" b="0" baseline="0" dirty="0" err="1"/>
              <a:t>colours</a:t>
            </a:r>
            <a:r>
              <a:rPr lang="en-US" sz="1600" b="0" baseline="0" dirty="0"/>
              <a:t> within the presentation please ensure that every slide is consistent.</a:t>
            </a:r>
          </a:p>
        </p:txBody>
      </p:sp>
      <p:sp>
        <p:nvSpPr>
          <p:cNvPr id="21" name="TextBox 20"/>
          <p:cNvSpPr txBox="1"/>
          <p:nvPr userDrawn="1"/>
        </p:nvSpPr>
        <p:spPr>
          <a:xfrm>
            <a:off x="-7633525" y="5589240"/>
            <a:ext cx="6528725" cy="1569660"/>
          </a:xfrm>
          <a:prstGeom prst="rect">
            <a:avLst/>
          </a:prstGeom>
          <a:noFill/>
        </p:spPr>
        <p:txBody>
          <a:bodyPr wrap="square" rtlCol="0">
            <a:spAutoFit/>
          </a:bodyPr>
          <a:lstStyle/>
          <a:p>
            <a:pPr marL="0" indent="0">
              <a:buFontTx/>
              <a:buNone/>
            </a:pPr>
            <a:r>
              <a:rPr lang="en-US" sz="1600" b="1" baseline="0" dirty="0"/>
              <a:t>Changing background </a:t>
            </a:r>
            <a:r>
              <a:rPr lang="en-US" sz="1600" b="1" baseline="0" dirty="0" err="1"/>
              <a:t>colours</a:t>
            </a:r>
            <a:endParaRPr lang="en-US" sz="1600" b="1" baseline="0" dirty="0"/>
          </a:p>
          <a:p>
            <a:pPr marL="0" indent="0">
              <a:buFontTx/>
              <a:buNone/>
            </a:pPr>
            <a:r>
              <a:rPr lang="en-US" sz="1600" b="0" baseline="0" dirty="0"/>
              <a:t>When you wish to change the background colour of title or voice box slides please change using the Master page (View &gt; Master &gt; Slide Master). Right click on each background of the slide and selection ‘Format Background’. A background colour can be selected from this pop up menu.</a:t>
            </a:r>
          </a:p>
        </p:txBody>
      </p:sp>
      <p:sp>
        <p:nvSpPr>
          <p:cNvPr id="22" name="TextBox 21"/>
          <p:cNvSpPr txBox="1"/>
          <p:nvPr userDrawn="1"/>
        </p:nvSpPr>
        <p:spPr>
          <a:xfrm>
            <a:off x="-7633526" y="-2304271"/>
            <a:ext cx="7008779" cy="2062103"/>
          </a:xfrm>
          <a:prstGeom prst="rect">
            <a:avLst/>
          </a:prstGeom>
          <a:noFill/>
        </p:spPr>
        <p:txBody>
          <a:bodyPr wrap="square" rtlCol="0">
            <a:spAutoFit/>
          </a:bodyPr>
          <a:lstStyle/>
          <a:p>
            <a:pPr marL="0" indent="0">
              <a:buFontTx/>
              <a:buNone/>
            </a:pPr>
            <a:r>
              <a:rPr lang="en-US" sz="1600" b="1" baseline="0" dirty="0"/>
              <a:t>How to delete instructions</a:t>
            </a:r>
          </a:p>
          <a:p>
            <a:r>
              <a:rPr lang="en-US" sz="1600" b="1" dirty="0"/>
              <a:t>1: </a:t>
            </a:r>
            <a:r>
              <a:rPr lang="en-US" sz="1600" dirty="0"/>
              <a:t>Select the </a:t>
            </a:r>
            <a:r>
              <a:rPr lang="en-US" sz="1600" b="1" dirty="0"/>
              <a:t>View</a:t>
            </a:r>
            <a:r>
              <a:rPr lang="en-US" sz="1600" dirty="0"/>
              <a:t> drop down menu in main menus tab;</a:t>
            </a:r>
          </a:p>
          <a:p>
            <a:r>
              <a:rPr lang="en-US" sz="1600" b="1" dirty="0"/>
              <a:t>2: </a:t>
            </a:r>
            <a:r>
              <a:rPr lang="en-US" sz="1600" dirty="0"/>
              <a:t>Move you mouse onto </a:t>
            </a:r>
            <a:r>
              <a:rPr lang="en-US" sz="1600" b="1" dirty="0"/>
              <a:t>Master</a:t>
            </a:r>
            <a:r>
              <a:rPr lang="en-US" sz="1600" dirty="0"/>
              <a:t>;</a:t>
            </a:r>
          </a:p>
          <a:p>
            <a:r>
              <a:rPr lang="en-US" sz="1600" b="1" dirty="0"/>
              <a:t>3: </a:t>
            </a:r>
            <a:r>
              <a:rPr lang="en-US" sz="1600" dirty="0"/>
              <a:t>Click the </a:t>
            </a:r>
            <a:r>
              <a:rPr lang="en-US" sz="1600" b="1" dirty="0"/>
              <a:t>Slide Master</a:t>
            </a:r>
            <a:endParaRPr lang="en-US" sz="1600" dirty="0"/>
          </a:p>
          <a:p>
            <a:r>
              <a:rPr lang="en-US" sz="1600" b="1" dirty="0"/>
              <a:t>4: </a:t>
            </a:r>
            <a:r>
              <a:rPr lang="en-US" sz="1600" dirty="0"/>
              <a:t>Within the Master page</a:t>
            </a:r>
            <a:r>
              <a:rPr lang="en-US" sz="1600" baseline="0" dirty="0"/>
              <a:t>s</a:t>
            </a:r>
            <a:r>
              <a:rPr lang="en-US" sz="1600" dirty="0"/>
              <a:t> select each slide and delete instructions</a:t>
            </a:r>
            <a:r>
              <a:rPr lang="en-US" sz="1600" baseline="0" dirty="0"/>
              <a:t> within each slide.</a:t>
            </a:r>
          </a:p>
          <a:p>
            <a:endParaRPr lang="en-US" sz="1600" baseline="0" dirty="0"/>
          </a:p>
          <a:p>
            <a:r>
              <a:rPr lang="en-US" sz="1600" b="1" baseline="0" dirty="0"/>
              <a:t>NOTE: </a:t>
            </a:r>
            <a:r>
              <a:rPr lang="en-US" sz="1600" baseline="0" dirty="0"/>
              <a:t>Please ensure you are not working with the Caritas template file</a:t>
            </a:r>
            <a:endParaRPr lang="en-US" sz="1600" dirty="0"/>
          </a:p>
        </p:txBody>
      </p:sp>
      <p:sp>
        <p:nvSpPr>
          <p:cNvPr id="15" name="TextBox 14"/>
          <p:cNvSpPr txBox="1"/>
          <p:nvPr userDrawn="1"/>
        </p:nvSpPr>
        <p:spPr>
          <a:xfrm>
            <a:off x="12912758" y="3363276"/>
            <a:ext cx="6528725" cy="3539430"/>
          </a:xfrm>
          <a:prstGeom prst="rect">
            <a:avLst/>
          </a:prstGeom>
          <a:noFill/>
        </p:spPr>
        <p:txBody>
          <a:bodyPr wrap="square" rtlCol="0">
            <a:spAutoFit/>
          </a:bodyPr>
          <a:lstStyle/>
          <a:p>
            <a:pPr marL="0" indent="0">
              <a:buFontTx/>
              <a:buNone/>
            </a:pPr>
            <a:r>
              <a:rPr lang="en-US" sz="1600" b="1" baseline="0" dirty="0"/>
              <a:t>Saving Felt tip font as an image</a:t>
            </a:r>
          </a:p>
          <a:p>
            <a:pPr marL="0" indent="0">
              <a:buFontTx/>
              <a:buNone/>
            </a:pPr>
            <a:r>
              <a:rPr lang="en-US" sz="1600" b="0" baseline="0" dirty="0"/>
              <a:t>As felt tip isn’t a system font it will not display correctly on computers that do not have the font installed. Please complete the following steps to save the final copy as an image:</a:t>
            </a:r>
          </a:p>
          <a:p>
            <a:pPr marL="0" indent="0">
              <a:buFontTx/>
              <a:buNone/>
            </a:pPr>
            <a:endParaRPr lang="en-US" sz="1600" b="0" baseline="0" dirty="0"/>
          </a:p>
          <a:p>
            <a:pPr marL="342900" indent="-342900">
              <a:buFont typeface="+mj-lt"/>
              <a:buAutoNum type="arabicPeriod"/>
            </a:pPr>
            <a:r>
              <a:rPr lang="en-US" sz="1600" b="0" baseline="0" dirty="0"/>
              <a:t>Write quote or copy into the voice box</a:t>
            </a:r>
          </a:p>
          <a:p>
            <a:pPr marL="800100" lvl="1" indent="-342900">
              <a:buFont typeface="Arial"/>
              <a:buChar char="•"/>
            </a:pPr>
            <a:r>
              <a:rPr lang="en-US" sz="1600" b="0" baseline="0" dirty="0"/>
              <a:t>When copy is final complete the next steps</a:t>
            </a:r>
          </a:p>
          <a:p>
            <a:pPr marL="342900" indent="-342900">
              <a:buFont typeface="+mj-lt"/>
              <a:buAutoNum type="arabicPeriod"/>
            </a:pPr>
            <a:r>
              <a:rPr lang="en-US" sz="1600" b="0" baseline="0" dirty="0"/>
              <a:t>Right click on the text box</a:t>
            </a:r>
          </a:p>
          <a:p>
            <a:pPr marL="342900" indent="-342900">
              <a:buFont typeface="+mj-lt"/>
              <a:buAutoNum type="arabicPeriod"/>
            </a:pPr>
            <a:r>
              <a:rPr lang="en-US" sz="1600" b="0" baseline="0" dirty="0"/>
              <a:t>Select</a:t>
            </a:r>
            <a:r>
              <a:rPr lang="en-US" sz="1600" b="1" baseline="0" dirty="0"/>
              <a:t> Save as Picture…</a:t>
            </a:r>
          </a:p>
          <a:p>
            <a:pPr marL="342900" indent="-342900">
              <a:buFont typeface="+mj-lt"/>
              <a:buAutoNum type="arabicPeriod"/>
            </a:pPr>
            <a:r>
              <a:rPr lang="en-US" sz="1600" b="0" baseline="0" dirty="0"/>
              <a:t>Save image to your desktop as a PNG file and name appropriately</a:t>
            </a:r>
          </a:p>
          <a:p>
            <a:pPr marL="342900" indent="-342900">
              <a:buFont typeface="+mj-lt"/>
              <a:buAutoNum type="arabicPeriod"/>
            </a:pPr>
            <a:r>
              <a:rPr lang="en-US" sz="1600" b="0" baseline="0" dirty="0"/>
              <a:t>Insert saved image into presentation and position it over where the typed copy is</a:t>
            </a:r>
          </a:p>
          <a:p>
            <a:pPr marL="342900" indent="-342900">
              <a:buFont typeface="+mj-lt"/>
              <a:buAutoNum type="arabicPeriod"/>
            </a:pPr>
            <a:r>
              <a:rPr lang="en-US" sz="1600" b="0" baseline="0" dirty="0"/>
              <a:t>Drag original copy off the presentation to save for future edits.</a:t>
            </a:r>
          </a:p>
          <a:p>
            <a:pPr marL="342900" indent="-342900">
              <a:buFont typeface="+mj-lt"/>
              <a:buAutoNum type="arabicPeriod"/>
            </a:pPr>
            <a:r>
              <a:rPr lang="en-US" sz="1600" b="0" baseline="0" dirty="0"/>
              <a:t>Resize the </a:t>
            </a:r>
            <a:r>
              <a:rPr lang="en-US" sz="1600" b="0" baseline="0" dirty="0" err="1"/>
              <a:t>coloured</a:t>
            </a:r>
            <a:r>
              <a:rPr lang="en-US" sz="1600" b="0" baseline="0" dirty="0"/>
              <a:t> voice box to appropriately fit the content.</a:t>
            </a:r>
          </a:p>
        </p:txBody>
      </p:sp>
    </p:spTree>
    <p:extLst>
      <p:ext uri="{BB962C8B-B14F-4D97-AF65-F5344CB8AC3E}">
        <p14:creationId xmlns:p14="http://schemas.microsoft.com/office/powerpoint/2010/main" val="29261394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2" name="Picture 1" descr="CaritasAU_MasterLogo-descriptor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sp>
        <p:nvSpPr>
          <p:cNvPr id="1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6"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7589773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10"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516563"/>
            <a:ext cx="5952661"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052417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55226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18"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19"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018332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5905590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863600" y="2050447"/>
            <a:ext cx="5616443"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2" name="Picture Placeholder 4"/>
          <p:cNvSpPr>
            <a:spLocks noGrp="1"/>
          </p:cNvSpPr>
          <p:nvPr>
            <p:ph type="pic" sz="quarter" idx="12"/>
          </p:nvPr>
        </p:nvSpPr>
        <p:spPr>
          <a:xfrm>
            <a:off x="9212335" y="2078818"/>
            <a:ext cx="2116067" cy="1566206"/>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9212335" y="3861048"/>
            <a:ext cx="2116067" cy="1566206"/>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6766157" y="2078818"/>
            <a:ext cx="2116067" cy="1566206"/>
          </a:xfrm>
          <a:prstGeom prst="rect">
            <a:avLst/>
          </a:prstGeom>
        </p:spPr>
        <p:txBody>
          <a:bodyPr vert="horz"/>
          <a:lstStyle>
            <a:lvl1pPr>
              <a:defRPr sz="1050">
                <a:latin typeface="Arial"/>
                <a:cs typeface="Arial"/>
              </a:defRPr>
            </a:lvl1pPr>
          </a:lstStyle>
          <a:p>
            <a:endParaRPr lang="en-US" dirty="0"/>
          </a:p>
        </p:txBody>
      </p:sp>
      <p:sp>
        <p:nvSpPr>
          <p:cNvPr id="22" name="Picture Placeholder 4"/>
          <p:cNvSpPr>
            <a:spLocks noGrp="1"/>
          </p:cNvSpPr>
          <p:nvPr>
            <p:ph type="pic" sz="quarter" idx="15"/>
          </p:nvPr>
        </p:nvSpPr>
        <p:spPr>
          <a:xfrm>
            <a:off x="6766157" y="3861048"/>
            <a:ext cx="2116067" cy="1566206"/>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8131876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3267523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383866" y="5301209"/>
            <a:ext cx="4944532"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2"/>
          </p:nvPr>
        </p:nvSpPr>
        <p:spPr>
          <a:xfrm>
            <a:off x="6383867" y="1762126"/>
            <a:ext cx="4944533" cy="3395663"/>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980557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8348019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7" name="Text Placeholder 15"/>
          <p:cNvSpPr>
            <a:spLocks noGrp="1"/>
          </p:cNvSpPr>
          <p:nvPr>
            <p:ph type="body" sz="quarter" idx="11"/>
          </p:nvPr>
        </p:nvSpPr>
        <p:spPr>
          <a:xfrm>
            <a:off x="6117559" y="5301209"/>
            <a:ext cx="49709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3" name="Text Placeholder 15"/>
          <p:cNvSpPr>
            <a:spLocks noGrp="1"/>
          </p:cNvSpPr>
          <p:nvPr>
            <p:ph type="body" sz="quarter" idx="12"/>
          </p:nvPr>
        </p:nvSpPr>
        <p:spPr>
          <a:xfrm>
            <a:off x="863600" y="5301209"/>
            <a:ext cx="484835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863600" y="476250"/>
            <a:ext cx="4944533"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6096001" y="476250"/>
            <a:ext cx="521084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863600" y="2898905"/>
            <a:ext cx="4944533"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726826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rgbClr val="006A8A"/>
        </a:solid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785" y="188641"/>
            <a:ext cx="11762316" cy="648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006A8A"/>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576053" y="1988840"/>
            <a:ext cx="4416491"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11267"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464765" y="1842874"/>
            <a:ext cx="4863636" cy="367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30648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117559" y="5301209"/>
            <a:ext cx="521084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7056107" y="1628801"/>
            <a:ext cx="4416491"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6096001" y="2420888"/>
            <a:ext cx="521084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0487254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0949852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3407702" y="1329760"/>
            <a:ext cx="5376597"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dirty="0"/>
          </a:p>
        </p:txBody>
      </p:sp>
      <p:sp>
        <p:nvSpPr>
          <p:cNvPr id="8" name="Text Placeholder 15"/>
          <p:cNvSpPr>
            <a:spLocks noGrp="1"/>
          </p:cNvSpPr>
          <p:nvPr>
            <p:ph type="body" sz="quarter" idx="11"/>
          </p:nvPr>
        </p:nvSpPr>
        <p:spPr>
          <a:xfrm>
            <a:off x="3791744" y="1551288"/>
            <a:ext cx="4608512"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8916660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Tree>
    <p:extLst>
      <p:ext uri="{BB962C8B-B14F-4D97-AF65-F5344CB8AC3E}">
        <p14:creationId xmlns:p14="http://schemas.microsoft.com/office/powerpoint/2010/main" val="40255166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1055620" y="3800047"/>
            <a:ext cx="3456384"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8" name="Picture 7" descr="Taglin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74459" y="1475748"/>
            <a:ext cx="6241888" cy="2828356"/>
          </a:xfrm>
          <a:prstGeom prst="rect">
            <a:avLst/>
          </a:prstGeom>
        </p:spPr>
      </p:pic>
    </p:spTree>
    <p:extLst>
      <p:ext uri="{BB962C8B-B14F-4D97-AF65-F5344CB8AC3E}">
        <p14:creationId xmlns:p14="http://schemas.microsoft.com/office/powerpoint/2010/main" val="11055017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5/24/2023</a:t>
            </a:fld>
            <a:endParaRPr lang="en-US" dirty="0"/>
          </a:p>
        </p:txBody>
      </p:sp>
      <p:pic>
        <p:nvPicPr>
          <p:cNvPr id="6" name="Picture 5" descr="Thank you.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42799002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5/24/2023</a:t>
            </a:fld>
            <a:endParaRPr lang="en-US" dirty="0"/>
          </a:p>
        </p:txBody>
      </p:sp>
      <p:pic>
        <p:nvPicPr>
          <p:cNvPr id="5" name="Picture 4" descr="CaritasAU_MasterLogo-descriptor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pic>
        <p:nvPicPr>
          <p:cNvPr id="6" name="Picture 5" descr="Thank you.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112198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1934946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45283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sz="1800"/>
          </a:p>
        </p:txBody>
      </p:sp>
      <p:sp>
        <p:nvSpPr>
          <p:cNvPr id="4" name="Freeform 1"/>
          <p:cNvSpPr>
            <a:spLocks noChangeArrowheads="1"/>
          </p:cNvSpPr>
          <p:nvPr userDrawn="1"/>
        </p:nvSpPr>
        <p:spPr bwMode="auto">
          <a:xfrm>
            <a:off x="266312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sz="1800"/>
          </a:p>
        </p:txBody>
      </p:sp>
      <p:sp>
        <p:nvSpPr>
          <p:cNvPr id="5" name="Freeform 1"/>
          <p:cNvSpPr>
            <a:spLocks noChangeArrowheads="1"/>
          </p:cNvSpPr>
          <p:nvPr userDrawn="1"/>
        </p:nvSpPr>
        <p:spPr bwMode="auto">
          <a:xfrm>
            <a:off x="387342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sz="1800"/>
          </a:p>
        </p:txBody>
      </p:sp>
      <p:sp>
        <p:nvSpPr>
          <p:cNvPr id="6" name="Freeform 1"/>
          <p:cNvSpPr>
            <a:spLocks noChangeArrowheads="1"/>
          </p:cNvSpPr>
          <p:nvPr userDrawn="1"/>
        </p:nvSpPr>
        <p:spPr bwMode="auto">
          <a:xfrm>
            <a:off x="508371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sz="1800"/>
          </a:p>
        </p:txBody>
      </p:sp>
      <p:sp>
        <p:nvSpPr>
          <p:cNvPr id="7" name="Freeform 1"/>
          <p:cNvSpPr>
            <a:spLocks noChangeArrowheads="1"/>
          </p:cNvSpPr>
          <p:nvPr userDrawn="1"/>
        </p:nvSpPr>
        <p:spPr bwMode="auto">
          <a:xfrm>
            <a:off x="629400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sz="1800"/>
          </a:p>
        </p:txBody>
      </p:sp>
      <p:sp>
        <p:nvSpPr>
          <p:cNvPr id="8" name="Freeform 1"/>
          <p:cNvSpPr>
            <a:spLocks noChangeArrowheads="1"/>
          </p:cNvSpPr>
          <p:nvPr userDrawn="1"/>
        </p:nvSpPr>
        <p:spPr bwMode="auto">
          <a:xfrm>
            <a:off x="750430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sz="1800"/>
          </a:p>
        </p:txBody>
      </p:sp>
      <p:sp>
        <p:nvSpPr>
          <p:cNvPr id="9" name="Freeform 1"/>
          <p:cNvSpPr>
            <a:spLocks noChangeArrowheads="1"/>
          </p:cNvSpPr>
          <p:nvPr userDrawn="1"/>
        </p:nvSpPr>
        <p:spPr bwMode="auto">
          <a:xfrm>
            <a:off x="871459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sz="1800"/>
          </a:p>
        </p:txBody>
      </p:sp>
      <p:sp>
        <p:nvSpPr>
          <p:cNvPr id="10" name="Freeform 1"/>
          <p:cNvSpPr>
            <a:spLocks noChangeArrowheads="1"/>
          </p:cNvSpPr>
          <p:nvPr userDrawn="1"/>
        </p:nvSpPr>
        <p:spPr bwMode="auto">
          <a:xfrm>
            <a:off x="992488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sz="1800"/>
          </a:p>
        </p:txBody>
      </p:sp>
      <p:sp>
        <p:nvSpPr>
          <p:cNvPr id="11" name="Freeform 1"/>
          <p:cNvSpPr>
            <a:spLocks noChangeArrowheads="1"/>
          </p:cNvSpPr>
          <p:nvPr userDrawn="1"/>
        </p:nvSpPr>
        <p:spPr bwMode="auto">
          <a:xfrm>
            <a:off x="1109134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sz="1800"/>
          </a:p>
        </p:txBody>
      </p:sp>
      <p:sp>
        <p:nvSpPr>
          <p:cNvPr id="12" name="Freeform 1"/>
          <p:cNvSpPr>
            <a:spLocks noChangeArrowheads="1"/>
          </p:cNvSpPr>
          <p:nvPr userDrawn="1"/>
        </p:nvSpPr>
        <p:spPr bwMode="auto">
          <a:xfrm>
            <a:off x="24254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92E1B"/>
          </a:solidFill>
          <a:ln>
            <a:noFill/>
          </a:ln>
          <a:effectLst/>
        </p:spPr>
        <p:txBody>
          <a:bodyPr wrap="none" anchor="ctr"/>
          <a:lstStyle/>
          <a:p>
            <a:endParaRPr lang="en-US" sz="1800"/>
          </a:p>
        </p:txBody>
      </p:sp>
      <p:sp>
        <p:nvSpPr>
          <p:cNvPr id="15" name="Freeform 1"/>
          <p:cNvSpPr>
            <a:spLocks noChangeArrowheads="1"/>
          </p:cNvSpPr>
          <p:nvPr userDrawn="1"/>
        </p:nvSpPr>
        <p:spPr bwMode="auto">
          <a:xfrm>
            <a:off x="145283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sz="1800"/>
          </a:p>
        </p:txBody>
      </p:sp>
      <p:sp>
        <p:nvSpPr>
          <p:cNvPr id="16" name="Freeform 1"/>
          <p:cNvSpPr>
            <a:spLocks noChangeArrowheads="1"/>
          </p:cNvSpPr>
          <p:nvPr userDrawn="1"/>
        </p:nvSpPr>
        <p:spPr bwMode="auto">
          <a:xfrm>
            <a:off x="266312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13"/>
          </a:solidFill>
          <a:ln>
            <a:noFill/>
          </a:ln>
          <a:effectLst/>
        </p:spPr>
        <p:txBody>
          <a:bodyPr wrap="none" anchor="ctr"/>
          <a:lstStyle/>
          <a:p>
            <a:endParaRPr lang="en-US" sz="1800"/>
          </a:p>
        </p:txBody>
      </p:sp>
      <p:sp>
        <p:nvSpPr>
          <p:cNvPr id="17" name="Freeform 1"/>
          <p:cNvSpPr>
            <a:spLocks noChangeArrowheads="1"/>
          </p:cNvSpPr>
          <p:nvPr userDrawn="1"/>
        </p:nvSpPr>
        <p:spPr bwMode="auto">
          <a:xfrm>
            <a:off x="387342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sz="1800"/>
          </a:p>
        </p:txBody>
      </p:sp>
      <p:sp>
        <p:nvSpPr>
          <p:cNvPr id="18" name="Freeform 1"/>
          <p:cNvSpPr>
            <a:spLocks noChangeArrowheads="1"/>
          </p:cNvSpPr>
          <p:nvPr userDrawn="1"/>
        </p:nvSpPr>
        <p:spPr bwMode="auto">
          <a:xfrm>
            <a:off x="508371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sz="1800"/>
          </a:p>
        </p:txBody>
      </p:sp>
      <p:sp>
        <p:nvSpPr>
          <p:cNvPr id="19" name="Freeform 1"/>
          <p:cNvSpPr>
            <a:spLocks noChangeArrowheads="1"/>
          </p:cNvSpPr>
          <p:nvPr userDrawn="1"/>
        </p:nvSpPr>
        <p:spPr bwMode="auto">
          <a:xfrm>
            <a:off x="629400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sz="1800"/>
          </a:p>
        </p:txBody>
      </p:sp>
      <p:sp>
        <p:nvSpPr>
          <p:cNvPr id="20" name="Freeform 1"/>
          <p:cNvSpPr>
            <a:spLocks noChangeArrowheads="1"/>
          </p:cNvSpPr>
          <p:nvPr userDrawn="1"/>
        </p:nvSpPr>
        <p:spPr bwMode="auto">
          <a:xfrm>
            <a:off x="750430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sz="1800"/>
          </a:p>
        </p:txBody>
      </p:sp>
      <p:sp>
        <p:nvSpPr>
          <p:cNvPr id="21" name="Freeform 1"/>
          <p:cNvSpPr>
            <a:spLocks noChangeArrowheads="1"/>
          </p:cNvSpPr>
          <p:nvPr userDrawn="1"/>
        </p:nvSpPr>
        <p:spPr bwMode="auto">
          <a:xfrm>
            <a:off x="871459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sz="1800"/>
          </a:p>
        </p:txBody>
      </p:sp>
      <p:sp>
        <p:nvSpPr>
          <p:cNvPr id="22" name="Freeform 1"/>
          <p:cNvSpPr>
            <a:spLocks noChangeArrowheads="1"/>
          </p:cNvSpPr>
          <p:nvPr userDrawn="1"/>
        </p:nvSpPr>
        <p:spPr bwMode="auto">
          <a:xfrm>
            <a:off x="992488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sz="1800"/>
          </a:p>
        </p:txBody>
      </p:sp>
      <p:sp>
        <p:nvSpPr>
          <p:cNvPr id="23" name="Freeform 1"/>
          <p:cNvSpPr>
            <a:spLocks noChangeArrowheads="1"/>
          </p:cNvSpPr>
          <p:nvPr userDrawn="1"/>
        </p:nvSpPr>
        <p:spPr bwMode="auto">
          <a:xfrm>
            <a:off x="1109134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sz="1800"/>
          </a:p>
        </p:txBody>
      </p:sp>
      <p:sp>
        <p:nvSpPr>
          <p:cNvPr id="24" name="Freeform 1"/>
          <p:cNvSpPr>
            <a:spLocks noChangeArrowheads="1"/>
          </p:cNvSpPr>
          <p:nvPr userDrawn="1"/>
        </p:nvSpPr>
        <p:spPr bwMode="auto">
          <a:xfrm>
            <a:off x="24254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endParaRPr lang="en-US" sz="1800"/>
          </a:p>
        </p:txBody>
      </p:sp>
      <p:sp>
        <p:nvSpPr>
          <p:cNvPr id="26" name="Freeform 1"/>
          <p:cNvSpPr>
            <a:spLocks noChangeArrowheads="1"/>
          </p:cNvSpPr>
          <p:nvPr userDrawn="1"/>
        </p:nvSpPr>
        <p:spPr bwMode="auto">
          <a:xfrm>
            <a:off x="145283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sz="1800"/>
          </a:p>
        </p:txBody>
      </p:sp>
      <p:sp>
        <p:nvSpPr>
          <p:cNvPr id="27" name="Freeform 1"/>
          <p:cNvSpPr>
            <a:spLocks noChangeArrowheads="1"/>
          </p:cNvSpPr>
          <p:nvPr userDrawn="1"/>
        </p:nvSpPr>
        <p:spPr bwMode="auto">
          <a:xfrm>
            <a:off x="266312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7B"/>
          </a:solidFill>
          <a:ln>
            <a:noFill/>
          </a:ln>
          <a:effectLst/>
        </p:spPr>
        <p:txBody>
          <a:bodyPr wrap="none" anchor="ctr"/>
          <a:lstStyle/>
          <a:p>
            <a:endParaRPr lang="en-US" sz="1800"/>
          </a:p>
        </p:txBody>
      </p:sp>
      <p:sp>
        <p:nvSpPr>
          <p:cNvPr id="28" name="Freeform 1"/>
          <p:cNvSpPr>
            <a:spLocks noChangeArrowheads="1"/>
          </p:cNvSpPr>
          <p:nvPr userDrawn="1"/>
        </p:nvSpPr>
        <p:spPr bwMode="auto">
          <a:xfrm>
            <a:off x="387342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sz="1800"/>
          </a:p>
        </p:txBody>
      </p:sp>
      <p:sp>
        <p:nvSpPr>
          <p:cNvPr id="29" name="Freeform 1"/>
          <p:cNvSpPr>
            <a:spLocks noChangeArrowheads="1"/>
          </p:cNvSpPr>
          <p:nvPr userDrawn="1"/>
        </p:nvSpPr>
        <p:spPr bwMode="auto">
          <a:xfrm>
            <a:off x="508371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sz="1800"/>
          </a:p>
        </p:txBody>
      </p:sp>
      <p:sp>
        <p:nvSpPr>
          <p:cNvPr id="30" name="Freeform 1"/>
          <p:cNvSpPr>
            <a:spLocks noChangeArrowheads="1"/>
          </p:cNvSpPr>
          <p:nvPr userDrawn="1"/>
        </p:nvSpPr>
        <p:spPr bwMode="auto">
          <a:xfrm>
            <a:off x="629400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sz="1800"/>
          </a:p>
        </p:txBody>
      </p:sp>
      <p:sp>
        <p:nvSpPr>
          <p:cNvPr id="31" name="Freeform 1"/>
          <p:cNvSpPr>
            <a:spLocks noChangeArrowheads="1"/>
          </p:cNvSpPr>
          <p:nvPr userDrawn="1"/>
        </p:nvSpPr>
        <p:spPr bwMode="auto">
          <a:xfrm>
            <a:off x="750430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sz="1800"/>
          </a:p>
        </p:txBody>
      </p:sp>
      <p:sp>
        <p:nvSpPr>
          <p:cNvPr id="32" name="Freeform 1"/>
          <p:cNvSpPr>
            <a:spLocks noChangeArrowheads="1"/>
          </p:cNvSpPr>
          <p:nvPr userDrawn="1"/>
        </p:nvSpPr>
        <p:spPr bwMode="auto">
          <a:xfrm>
            <a:off x="871459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sz="1800"/>
          </a:p>
        </p:txBody>
      </p:sp>
      <p:sp>
        <p:nvSpPr>
          <p:cNvPr id="33" name="Freeform 1"/>
          <p:cNvSpPr>
            <a:spLocks noChangeArrowheads="1"/>
          </p:cNvSpPr>
          <p:nvPr userDrawn="1"/>
        </p:nvSpPr>
        <p:spPr bwMode="auto">
          <a:xfrm>
            <a:off x="992488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sz="1800"/>
          </a:p>
        </p:txBody>
      </p:sp>
      <p:sp>
        <p:nvSpPr>
          <p:cNvPr id="34" name="Freeform 1"/>
          <p:cNvSpPr>
            <a:spLocks noChangeArrowheads="1"/>
          </p:cNvSpPr>
          <p:nvPr userDrawn="1"/>
        </p:nvSpPr>
        <p:spPr bwMode="auto">
          <a:xfrm>
            <a:off x="1109134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sz="1800"/>
          </a:p>
        </p:txBody>
      </p:sp>
      <p:sp>
        <p:nvSpPr>
          <p:cNvPr id="35" name="Freeform 1"/>
          <p:cNvSpPr>
            <a:spLocks noChangeArrowheads="1"/>
          </p:cNvSpPr>
          <p:nvPr userDrawn="1"/>
        </p:nvSpPr>
        <p:spPr bwMode="auto">
          <a:xfrm>
            <a:off x="24254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endParaRPr lang="en-US" sz="1800"/>
          </a:p>
        </p:txBody>
      </p:sp>
      <p:sp>
        <p:nvSpPr>
          <p:cNvPr id="36" name="Rectangle 35"/>
          <p:cNvSpPr/>
          <p:nvPr userDrawn="1"/>
        </p:nvSpPr>
        <p:spPr>
          <a:xfrm>
            <a:off x="249387"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46</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27</a:t>
            </a:r>
            <a:endParaRPr lang="en-US" sz="1400" dirty="0"/>
          </a:p>
        </p:txBody>
      </p:sp>
      <p:sp>
        <p:nvSpPr>
          <p:cNvPr id="38" name="Rectangle 37"/>
          <p:cNvSpPr/>
          <p:nvPr userDrawn="1"/>
        </p:nvSpPr>
        <p:spPr>
          <a:xfrm>
            <a:off x="145283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39" name="Rectangle 38"/>
          <p:cNvSpPr/>
          <p:nvPr userDrawn="1"/>
        </p:nvSpPr>
        <p:spPr>
          <a:xfrm>
            <a:off x="2663128"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76</a:t>
            </a:r>
            <a:endParaRPr lang="en-US" sz="1400" dirty="0"/>
          </a:p>
        </p:txBody>
      </p:sp>
      <p:sp>
        <p:nvSpPr>
          <p:cNvPr id="40" name="Rectangle 39"/>
          <p:cNvSpPr/>
          <p:nvPr userDrawn="1"/>
        </p:nvSpPr>
        <p:spPr>
          <a:xfrm>
            <a:off x="387342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60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43</a:t>
            </a:r>
            <a:endParaRPr lang="en-US" sz="1400" dirty="0"/>
          </a:p>
        </p:txBody>
      </p:sp>
      <p:sp>
        <p:nvSpPr>
          <p:cNvPr id="41" name="Rectangle 40"/>
          <p:cNvSpPr/>
          <p:nvPr userDrawn="1"/>
        </p:nvSpPr>
        <p:spPr>
          <a:xfrm>
            <a:off x="508371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37</a:t>
            </a:r>
            <a:endParaRPr lang="en-US" sz="1400" dirty="0"/>
          </a:p>
        </p:txBody>
      </p:sp>
      <p:sp>
        <p:nvSpPr>
          <p:cNvPr id="42" name="Rectangle 41"/>
          <p:cNvSpPr/>
          <p:nvPr userDrawn="1"/>
        </p:nvSpPr>
        <p:spPr>
          <a:xfrm>
            <a:off x="629400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28</a:t>
            </a:r>
            <a:endParaRPr lang="en-US" sz="1400" dirty="0"/>
          </a:p>
        </p:txBody>
      </p:sp>
      <p:sp>
        <p:nvSpPr>
          <p:cNvPr id="43" name="Rectangle 42"/>
          <p:cNvSpPr/>
          <p:nvPr userDrawn="1"/>
        </p:nvSpPr>
        <p:spPr>
          <a:xfrm>
            <a:off x="750430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44" name="Rectangle 43"/>
          <p:cNvSpPr/>
          <p:nvPr userDrawn="1"/>
        </p:nvSpPr>
        <p:spPr>
          <a:xfrm>
            <a:off x="871459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113</a:t>
            </a:r>
            <a:endParaRPr lang="en-US" sz="1400" dirty="0"/>
          </a:p>
        </p:txBody>
      </p:sp>
      <p:sp>
        <p:nvSpPr>
          <p:cNvPr id="45" name="Rectangle 44"/>
          <p:cNvSpPr/>
          <p:nvPr userDrawn="1"/>
        </p:nvSpPr>
        <p:spPr>
          <a:xfrm>
            <a:off x="992488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91</a:t>
            </a:r>
            <a:endParaRPr lang="en-US" sz="1400" dirty="0"/>
          </a:p>
        </p:txBody>
      </p:sp>
      <p:sp>
        <p:nvSpPr>
          <p:cNvPr id="46" name="Rectangle 45"/>
          <p:cNvSpPr/>
          <p:nvPr userDrawn="1"/>
        </p:nvSpPr>
        <p:spPr>
          <a:xfrm>
            <a:off x="11091349" y="1700808"/>
            <a:ext cx="698717"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110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58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47" name="Rectangle 46"/>
          <p:cNvSpPr/>
          <p:nvPr userDrawn="1"/>
        </p:nvSpPr>
        <p:spPr>
          <a:xfrm>
            <a:off x="249387"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61</a:t>
            </a:r>
            <a:endParaRPr lang="en-US" sz="1400" dirty="0"/>
          </a:p>
        </p:txBody>
      </p:sp>
      <p:sp>
        <p:nvSpPr>
          <p:cNvPr id="48" name="Rectangle 47"/>
          <p:cNvSpPr/>
          <p:nvPr userDrawn="1"/>
        </p:nvSpPr>
        <p:spPr>
          <a:xfrm>
            <a:off x="145283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247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49" name="Rectangle 48"/>
          <p:cNvSpPr/>
          <p:nvPr userDrawn="1"/>
        </p:nvSpPr>
        <p:spPr>
          <a:xfrm>
            <a:off x="266312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19</a:t>
            </a:r>
            <a:endParaRPr lang="en-US" sz="1400" dirty="0"/>
          </a:p>
        </p:txBody>
      </p:sp>
      <p:sp>
        <p:nvSpPr>
          <p:cNvPr id="50" name="Rectangle 49"/>
          <p:cNvSpPr/>
          <p:nvPr userDrawn="1"/>
        </p:nvSpPr>
        <p:spPr>
          <a:xfrm>
            <a:off x="387342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53</a:t>
            </a:r>
            <a:endParaRPr lang="en-US" sz="1400" dirty="0"/>
          </a:p>
        </p:txBody>
      </p:sp>
      <p:sp>
        <p:nvSpPr>
          <p:cNvPr id="51" name="Rectangle 50"/>
          <p:cNvSpPr/>
          <p:nvPr userDrawn="1"/>
        </p:nvSpPr>
        <p:spPr>
          <a:xfrm>
            <a:off x="508371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a:t>
            </a:r>
            <a:endParaRPr lang="en-US" sz="1400" dirty="0"/>
          </a:p>
        </p:txBody>
      </p:sp>
      <p:sp>
        <p:nvSpPr>
          <p:cNvPr id="52" name="Rectangle 51"/>
          <p:cNvSpPr/>
          <p:nvPr userDrawn="1"/>
        </p:nvSpPr>
        <p:spPr>
          <a:xfrm>
            <a:off x="629400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53" name="Rectangle 52"/>
          <p:cNvSpPr/>
          <p:nvPr userDrawn="1"/>
        </p:nvSpPr>
        <p:spPr>
          <a:xfrm>
            <a:off x="750430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240</a:t>
            </a:r>
            <a:endParaRPr lang="en-US" sz="1400" dirty="0"/>
          </a:p>
        </p:txBody>
      </p:sp>
      <p:sp>
        <p:nvSpPr>
          <p:cNvPr id="54" name="Rectangle 53"/>
          <p:cNvSpPr/>
          <p:nvPr userDrawn="1"/>
        </p:nvSpPr>
        <p:spPr>
          <a:xfrm>
            <a:off x="871459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179</a:t>
            </a:r>
            <a:endParaRPr lang="en-US" sz="1400" dirty="0"/>
          </a:p>
        </p:txBody>
      </p:sp>
      <p:sp>
        <p:nvSpPr>
          <p:cNvPr id="55" name="Rectangle 54"/>
          <p:cNvSpPr/>
          <p:nvPr userDrawn="1"/>
        </p:nvSpPr>
        <p:spPr>
          <a:xfrm>
            <a:off x="992488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56" name="Rectangle 55"/>
          <p:cNvSpPr/>
          <p:nvPr userDrawn="1"/>
        </p:nvSpPr>
        <p:spPr>
          <a:xfrm>
            <a:off x="1109134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82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151</a:t>
            </a:r>
            <a:endParaRPr lang="en-US" sz="1400" dirty="0"/>
          </a:p>
        </p:txBody>
      </p:sp>
      <p:sp>
        <p:nvSpPr>
          <p:cNvPr id="57" name="Rectangle 56"/>
          <p:cNvSpPr/>
          <p:nvPr userDrawn="1"/>
        </p:nvSpPr>
        <p:spPr>
          <a:xfrm>
            <a:off x="249387"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185</a:t>
            </a:r>
            <a:endParaRPr lang="en-US" sz="1400" dirty="0"/>
          </a:p>
        </p:txBody>
      </p:sp>
      <p:sp>
        <p:nvSpPr>
          <p:cNvPr id="58" name="Rectangle 57"/>
          <p:cNvSpPr/>
          <p:nvPr userDrawn="1"/>
        </p:nvSpPr>
        <p:spPr>
          <a:xfrm>
            <a:off x="145283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G 235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59" name="Rectangle 58"/>
          <p:cNvSpPr/>
          <p:nvPr userDrawn="1"/>
        </p:nvSpPr>
        <p:spPr>
          <a:xfrm>
            <a:off x="266312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0" name="Rectangle 59"/>
          <p:cNvSpPr/>
          <p:nvPr userDrawn="1"/>
        </p:nvSpPr>
        <p:spPr>
          <a:xfrm>
            <a:off x="387342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157</a:t>
            </a:r>
            <a:endParaRPr lang="en-US" sz="1400" dirty="0"/>
          </a:p>
        </p:txBody>
      </p:sp>
      <p:sp>
        <p:nvSpPr>
          <p:cNvPr id="61" name="Rectangle 60"/>
          <p:cNvSpPr/>
          <p:nvPr userDrawn="1"/>
        </p:nvSpPr>
        <p:spPr>
          <a:xfrm>
            <a:off x="508371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124</a:t>
            </a:r>
            <a:endParaRPr lang="en-US" sz="1400" dirty="0"/>
          </a:p>
        </p:txBody>
      </p:sp>
      <p:sp>
        <p:nvSpPr>
          <p:cNvPr id="62" name="Rectangle 61"/>
          <p:cNvSpPr/>
          <p:nvPr userDrawn="1"/>
        </p:nvSpPr>
        <p:spPr>
          <a:xfrm>
            <a:off x="629400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3" name="Rectangle 62"/>
          <p:cNvSpPr/>
          <p:nvPr userDrawn="1"/>
        </p:nvSpPr>
        <p:spPr>
          <a:xfrm>
            <a:off x="750430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248</a:t>
            </a:r>
            <a:endParaRPr lang="en-US" sz="1400" dirty="0"/>
          </a:p>
        </p:txBody>
      </p:sp>
      <p:sp>
        <p:nvSpPr>
          <p:cNvPr id="64" name="Rectangle 63"/>
          <p:cNvSpPr/>
          <p:nvPr userDrawn="1"/>
        </p:nvSpPr>
        <p:spPr>
          <a:xfrm>
            <a:off x="871459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223</a:t>
            </a:r>
            <a:endParaRPr lang="en-US" sz="1400" dirty="0"/>
          </a:p>
        </p:txBody>
      </p:sp>
      <p:sp>
        <p:nvSpPr>
          <p:cNvPr id="65" name="Rectangle 64"/>
          <p:cNvSpPr/>
          <p:nvPr userDrawn="1"/>
        </p:nvSpPr>
        <p:spPr>
          <a:xfrm>
            <a:off x="992488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183</a:t>
            </a:r>
            <a:endParaRPr lang="en-US" sz="1400" dirty="0"/>
          </a:p>
        </p:txBody>
      </p:sp>
      <p:sp>
        <p:nvSpPr>
          <p:cNvPr id="66" name="Rectangle 65"/>
          <p:cNvSpPr/>
          <p:nvPr userDrawn="1"/>
        </p:nvSpPr>
        <p:spPr>
          <a:xfrm>
            <a:off x="1109134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226</a:t>
            </a:r>
            <a:endParaRPr lang="en-US" sz="1400" dirty="0"/>
          </a:p>
        </p:txBody>
      </p:sp>
      <p:sp>
        <p:nvSpPr>
          <p:cNvPr id="67" name="Rectangle 66"/>
          <p:cNvSpPr/>
          <p:nvPr userDrawn="1"/>
        </p:nvSpPr>
        <p:spPr>
          <a:xfrm>
            <a:off x="156119" y="658223"/>
            <a:ext cx="98616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Strawberry</a:t>
            </a:r>
            <a:endParaRPr lang="en-US" sz="1200" b="1" dirty="0"/>
          </a:p>
        </p:txBody>
      </p:sp>
      <p:sp>
        <p:nvSpPr>
          <p:cNvPr id="68" name="Rectangle 67"/>
          <p:cNvSpPr/>
          <p:nvPr userDrawn="1"/>
        </p:nvSpPr>
        <p:spPr>
          <a:xfrm>
            <a:off x="1519830" y="658223"/>
            <a:ext cx="68961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Lemon</a:t>
            </a:r>
            <a:endParaRPr lang="en-US" sz="1200" b="1" dirty="0"/>
          </a:p>
        </p:txBody>
      </p:sp>
      <p:sp>
        <p:nvSpPr>
          <p:cNvPr id="69" name="Rectangle 68"/>
          <p:cNvSpPr/>
          <p:nvPr userDrawn="1"/>
        </p:nvSpPr>
        <p:spPr>
          <a:xfrm>
            <a:off x="2627464" y="658223"/>
            <a:ext cx="86914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Mandarin</a:t>
            </a:r>
            <a:endParaRPr lang="en-US" sz="1200" b="1" dirty="0"/>
          </a:p>
        </p:txBody>
      </p:sp>
      <p:sp>
        <p:nvSpPr>
          <p:cNvPr id="70" name="Rectangle 69"/>
          <p:cNvSpPr/>
          <p:nvPr userDrawn="1"/>
        </p:nvSpPr>
        <p:spPr>
          <a:xfrm>
            <a:off x="4069261" y="655014"/>
            <a:ext cx="54373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Lime</a:t>
            </a:r>
            <a:endParaRPr lang="en-US" sz="1200" b="1" dirty="0"/>
          </a:p>
        </p:txBody>
      </p:sp>
      <p:sp>
        <p:nvSpPr>
          <p:cNvPr id="71" name="Rectangle 70"/>
          <p:cNvSpPr/>
          <p:nvPr userDrawn="1"/>
        </p:nvSpPr>
        <p:spPr>
          <a:xfrm>
            <a:off x="5211463"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Olive</a:t>
            </a:r>
            <a:endParaRPr lang="en-US" sz="1200" b="1" dirty="0"/>
          </a:p>
        </p:txBody>
      </p:sp>
      <p:sp>
        <p:nvSpPr>
          <p:cNvPr id="72" name="Rectangle 71"/>
          <p:cNvSpPr/>
          <p:nvPr userDrawn="1"/>
        </p:nvSpPr>
        <p:spPr>
          <a:xfrm>
            <a:off x="6279996" y="655014"/>
            <a:ext cx="93807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Cinnamon</a:t>
            </a:r>
            <a:endParaRPr lang="en-US" sz="1200" b="1" dirty="0"/>
          </a:p>
        </p:txBody>
      </p:sp>
      <p:sp>
        <p:nvSpPr>
          <p:cNvPr id="73" name="Rectangle 72"/>
          <p:cNvSpPr/>
          <p:nvPr userDrawn="1"/>
        </p:nvSpPr>
        <p:spPr>
          <a:xfrm>
            <a:off x="7531575" y="655014"/>
            <a:ext cx="90120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Blueberry</a:t>
            </a:r>
            <a:endParaRPr lang="en-US" sz="1200" b="1" dirty="0"/>
          </a:p>
        </p:txBody>
      </p:sp>
      <p:sp>
        <p:nvSpPr>
          <p:cNvPr id="74" name="Rectangle 73"/>
          <p:cNvSpPr/>
          <p:nvPr userDrawn="1"/>
        </p:nvSpPr>
        <p:spPr>
          <a:xfrm>
            <a:off x="8786902" y="655014"/>
            <a:ext cx="67999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Thyme</a:t>
            </a:r>
            <a:endParaRPr lang="en-US" sz="1200" b="1" dirty="0"/>
          </a:p>
        </p:txBody>
      </p:sp>
      <p:sp>
        <p:nvSpPr>
          <p:cNvPr id="75" name="Rectangle 74"/>
          <p:cNvSpPr/>
          <p:nvPr userDrawn="1"/>
        </p:nvSpPr>
        <p:spPr>
          <a:xfrm>
            <a:off x="10069244" y="655014"/>
            <a:ext cx="58381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Berry</a:t>
            </a:r>
            <a:endParaRPr lang="en-US" sz="1200" b="1" dirty="0"/>
          </a:p>
        </p:txBody>
      </p:sp>
      <p:sp>
        <p:nvSpPr>
          <p:cNvPr id="76" name="Rectangle 75"/>
          <p:cNvSpPr/>
          <p:nvPr userDrawn="1"/>
        </p:nvSpPr>
        <p:spPr>
          <a:xfrm>
            <a:off x="11217399"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Plum</a:t>
            </a:r>
          </a:p>
        </p:txBody>
      </p:sp>
      <p:sp>
        <p:nvSpPr>
          <p:cNvPr id="77" name="Rectangle 76"/>
          <p:cNvSpPr/>
          <p:nvPr userDrawn="1"/>
        </p:nvSpPr>
        <p:spPr>
          <a:xfrm>
            <a:off x="249387" y="76562"/>
            <a:ext cx="11706453"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tx1"/>
                </a:solidFill>
                <a:latin typeface="+mn-lt"/>
                <a:ea typeface="+mn-ea"/>
                <a:cs typeface="+mn-cs"/>
              </a:rPr>
              <a:t>Caritas Australia Colour Palette</a:t>
            </a:r>
            <a:endParaRPr lang="en-US" sz="2000" b="1" dirty="0"/>
          </a:p>
        </p:txBody>
      </p:sp>
    </p:spTree>
    <p:extLst>
      <p:ext uri="{BB962C8B-B14F-4D97-AF65-F5344CB8AC3E}">
        <p14:creationId xmlns:p14="http://schemas.microsoft.com/office/powerpoint/2010/main" val="9284560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_video,table, graph slide">
    <p:bg>
      <p:bgPr>
        <a:solidFill>
          <a:srgbClr val="E3CA00"/>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7241274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2_video,table, graph slide">
    <p:bg>
      <p:bgPr>
        <a:solidFill>
          <a:srgbClr val="D9894C"/>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8341107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3_video,table, graph slide">
    <p:bg>
      <p:bgPr>
        <a:solidFill>
          <a:srgbClr val="3C6B2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997856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4_video,table, graph slide">
    <p:bg>
      <p:bgPr>
        <a:solidFill>
          <a:srgbClr val="858825"/>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5394945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5_video,table, graph slide">
    <p:bg>
      <p:bgPr>
        <a:solidFill>
          <a:srgbClr val="A3401C"/>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7461898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ueberry_video,table, graph slide">
    <p:bg>
      <p:bgPr>
        <a:solidFill>
          <a:srgbClr val="006A8A"/>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0384304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lueberry_video,table, graph slide">
    <p:bg>
      <p:bgPr>
        <a:solidFill>
          <a:srgbClr val="006A8A"/>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Tree>
    <p:extLst>
      <p:ext uri="{BB962C8B-B14F-4D97-AF65-F5344CB8AC3E}">
        <p14:creationId xmlns:p14="http://schemas.microsoft.com/office/powerpoint/2010/main" val="21753981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yme_video,table, graph slide">
    <p:bg>
      <p:bgPr>
        <a:solidFill>
          <a:srgbClr val="006C71"/>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6397288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erry">
    <p:bg>
      <p:bgPr>
        <a:solidFill>
          <a:srgbClr val="86005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88788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32924375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Berry">
    <p:bg>
      <p:bgPr>
        <a:solidFill>
          <a:srgbClr val="86005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Tree>
    <p:extLst>
      <p:ext uri="{BB962C8B-B14F-4D97-AF65-F5344CB8AC3E}">
        <p14:creationId xmlns:p14="http://schemas.microsoft.com/office/powerpoint/2010/main" val="33410728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lum video,table, graph slide">
    <p:bg>
      <p:bgPr>
        <a:solidFill>
          <a:srgbClr val="6E3A6E"/>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8223740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3.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4"/>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1"/>
          <a:stretch>
            <a:fillRect/>
          </a:stretch>
        </p:blipFill>
        <p:spPr>
          <a:xfrm>
            <a:off x="10848529" y="6414551"/>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4"/>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004851"/>
          </a:solidFill>
        </p:spPr>
        <p:txBody>
          <a:bodyPr wrap="square" lIns="0" tIns="0" rIns="0" bIns="0" rtlCol="0"/>
          <a:lstStyle/>
          <a:p>
            <a:endParaRPr sz="135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2"/>
          <a:stretch>
            <a:fillRect/>
          </a:stretch>
        </p:blipFill>
        <p:spPr>
          <a:xfrm>
            <a:off x="10776521" y="6378548"/>
            <a:ext cx="1210692" cy="359611"/>
          </a:xfrm>
          <a:prstGeom prst="rect">
            <a:avLst/>
          </a:prstGeom>
        </p:spPr>
      </p:pic>
    </p:spTree>
    <p:extLst>
      <p:ext uri="{BB962C8B-B14F-4D97-AF65-F5344CB8AC3E}">
        <p14:creationId xmlns:p14="http://schemas.microsoft.com/office/powerpoint/2010/main" val="75539808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7" r:id="rId48"/>
    <p:sldLayoutId id="2147483758" r:id="rId49"/>
    <p:sldLayoutId id="2147483759" r:id="rId50"/>
    <p:sldLayoutId id="2147483760" r:id="rId51"/>
    <p:sldLayoutId id="2147483761" r:id="rId52"/>
    <p:sldLayoutId id="2147483762" r:id="rId53"/>
    <p:sldLayoutId id="2147483763" r:id="rId54"/>
    <p:sldLayoutId id="2147483764" r:id="rId55"/>
    <p:sldLayoutId id="2147483765" r:id="rId56"/>
    <p:sldLayoutId id="2147483766" r:id="rId57"/>
    <p:sldLayoutId id="2147483767" r:id="rId58"/>
    <p:sldLayoutId id="2147483768" r:id="rId59"/>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87871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73"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72" r:id="rId17"/>
    <p:sldLayoutId id="2147483669" r:id="rId18"/>
    <p:sldLayoutId id="2147483670" r:id="rId19"/>
    <p:sldLayoutId id="2147483671" r:id="rId20"/>
    <p:sldLayoutId id="2147483674" r:id="rId2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0508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1663508" y="1908729"/>
            <a:ext cx="8864983" cy="1964978"/>
          </a:xfrm>
        </p:spPr>
        <p:txBody>
          <a:bodyPr lIns="91440" tIns="45720" rIns="91440" bIns="45720" anchor="ctr"/>
          <a:lstStyle/>
          <a:p>
            <a:pPr algn="ctr">
              <a:tabLst>
                <a:tab pos="3227388" algn="l"/>
              </a:tabLst>
            </a:pPr>
            <a:r>
              <a:rPr lang="en-AU" sz="2800" b="1">
                <a:solidFill>
                  <a:srgbClr val="0C244C"/>
                </a:solidFill>
                <a:latin typeface="Arial"/>
                <a:ea typeface="Roboto Light"/>
                <a:cs typeface="Arial"/>
              </a:rPr>
              <a:t>First Nations people are advised that this resource and external links may contain images, voices and names of people who have died. </a:t>
            </a:r>
            <a:endParaRPr lang="en-AU" sz="2800">
              <a:solidFill>
                <a:srgbClr val="0C244C"/>
              </a:solidFill>
              <a:latin typeface="Arial"/>
              <a:ea typeface="Roboto Light"/>
              <a:cs typeface="Arial"/>
            </a:endParaRPr>
          </a:p>
        </p:txBody>
      </p:sp>
    </p:spTree>
    <p:extLst>
      <p:ext uri="{BB962C8B-B14F-4D97-AF65-F5344CB8AC3E}">
        <p14:creationId xmlns:p14="http://schemas.microsoft.com/office/powerpoint/2010/main" val="415951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You call us to look beyond our own interests to what is good for all people and our planet. </a:t>
            </a:r>
          </a:p>
          <a:p>
            <a:r>
              <a:rPr lang="en-AU" sz="3200" dirty="0">
                <a:solidFill>
                  <a:srgbClr val="004851"/>
                </a:solidFill>
              </a:rPr>
              <a:t>May we care for the Earth, our common home, and work towards a world where everyone has their fair share in order to live life to the full. </a:t>
            </a:r>
          </a:p>
          <a:p>
            <a:r>
              <a:rPr lang="en-AU" sz="3200" dirty="0">
                <a:solidFill>
                  <a:srgbClr val="004851"/>
                </a:solidFill>
              </a:rPr>
              <a:t>Lord hear us. </a:t>
            </a:r>
          </a:p>
        </p:txBody>
      </p:sp>
    </p:spTree>
    <p:extLst>
      <p:ext uri="{BB962C8B-B14F-4D97-AF65-F5344CB8AC3E}">
        <p14:creationId xmlns:p14="http://schemas.microsoft.com/office/powerpoint/2010/main" val="4097163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descr="Woman sits among the mangrove seedlings hold an seedling in her hand.">
            <a:extLst>
              <a:ext uri="{FF2B5EF4-FFF2-40B4-BE49-F238E27FC236}">
                <a16:creationId xmlns:a16="http://schemas.microsoft.com/office/drawing/2014/main" id="{790556E1-DEB2-4224-B0B0-23C4B536E8B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CARE FOR OUR COMMON HOME</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71FD9095-07D5-4C5F-89C4-65D29C30DEE2}"/>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err="1"/>
              <a:t>Aloma</a:t>
            </a:r>
            <a:r>
              <a:rPr lang="en-AU" sz="1000" dirty="0"/>
              <a:t> working to grow and nurture mangrove seedlings, to protect the community from the effects of natural disasters and storm surges in the Philippines. Photo: Richard Wainwright</a:t>
            </a:r>
          </a:p>
        </p:txBody>
      </p:sp>
    </p:spTree>
    <p:extLst>
      <p:ext uri="{BB962C8B-B14F-4D97-AF65-F5344CB8AC3E}">
        <p14:creationId xmlns:p14="http://schemas.microsoft.com/office/powerpoint/2010/main" val="1332634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031873"/>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give thanks for your gift of all creation. May we care for, regenerate and be good stewards of the Earth’s resources, always mindful of the link between our social and environmental justice. </a:t>
            </a:r>
          </a:p>
          <a:p>
            <a:r>
              <a:rPr lang="en-AU" sz="3200" dirty="0">
                <a:solidFill>
                  <a:srgbClr val="004851"/>
                </a:solidFill>
              </a:rPr>
              <a:t>Lord hear us.</a:t>
            </a:r>
          </a:p>
          <a:p>
            <a:r>
              <a:rPr lang="en-AU" sz="3200" dirty="0">
                <a:solidFill>
                  <a:srgbClr val="004851"/>
                </a:solidFill>
              </a:rPr>
              <a:t> </a:t>
            </a:r>
          </a:p>
        </p:txBody>
      </p:sp>
    </p:spTree>
    <p:extLst>
      <p:ext uri="{BB962C8B-B14F-4D97-AF65-F5344CB8AC3E}">
        <p14:creationId xmlns:p14="http://schemas.microsoft.com/office/powerpoint/2010/main" val="81747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3 First Nations women sit on a colouring mat outside preparing pandanus leaves for weaving. ">
            <a:extLst>
              <a:ext uri="{FF2B5EF4-FFF2-40B4-BE49-F238E27FC236}">
                <a16:creationId xmlns:a16="http://schemas.microsoft.com/office/drawing/2014/main" id="{AD369C01-7120-4878-AFE0-2F17AFE8F94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flipH="1">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SUBSIDIARITY AND PARTICIPATION</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2" name="TextBox 1">
            <a:extLst>
              <a:ext uri="{FF2B5EF4-FFF2-40B4-BE49-F238E27FC236}">
                <a16:creationId xmlns:a16="http://schemas.microsoft.com/office/drawing/2014/main" id="{F845A2EE-B5FB-41D8-8469-773CF29A77BE}"/>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a:t>Janice (left) is seated on a mat with her two young adult daughters, demonstrating how to prepare pandanus leaves for weaving. Photo: Richard Wainwright</a:t>
            </a:r>
            <a:endParaRPr lang="en-AU" sz="1000" dirty="0"/>
          </a:p>
        </p:txBody>
      </p:sp>
    </p:spTree>
    <p:extLst>
      <p:ext uri="{BB962C8B-B14F-4D97-AF65-F5344CB8AC3E}">
        <p14:creationId xmlns:p14="http://schemas.microsoft.com/office/powerpoint/2010/main" val="413810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give thanks for our talents. </a:t>
            </a:r>
          </a:p>
          <a:p>
            <a:r>
              <a:rPr lang="en-AU" sz="3200" dirty="0">
                <a:solidFill>
                  <a:srgbClr val="004851"/>
                </a:solidFill>
              </a:rPr>
              <a:t>May all people have the opportunity to participate in making the decisions that impact their own lives and in creating a just and peaceful society where no one is left vulnerable to poverty. </a:t>
            </a:r>
          </a:p>
          <a:p>
            <a:r>
              <a:rPr lang="en-AU" sz="3200" dirty="0">
                <a:solidFill>
                  <a:srgbClr val="004851"/>
                </a:solidFill>
              </a:rPr>
              <a:t>Lord hear us.</a:t>
            </a:r>
          </a:p>
          <a:p>
            <a:r>
              <a:rPr lang="en-AU" sz="3200" dirty="0">
                <a:solidFill>
                  <a:srgbClr val="004851"/>
                </a:solidFill>
              </a:rPr>
              <a:t> </a:t>
            </a:r>
          </a:p>
        </p:txBody>
      </p:sp>
      <p:sp>
        <p:nvSpPr>
          <p:cNvPr id="7" name="TextBox 6">
            <a:extLst>
              <a:ext uri="{FF2B5EF4-FFF2-40B4-BE49-F238E27FC236}">
                <a16:creationId xmlns:a16="http://schemas.microsoft.com/office/drawing/2014/main" id="{1D7761BB-09EF-483D-B152-3961D5570751}"/>
              </a:ext>
            </a:extLst>
          </p:cNvPr>
          <p:cNvSpPr txBox="1"/>
          <p:nvPr/>
        </p:nvSpPr>
        <p:spPr>
          <a:xfrm>
            <a:off x="563549" y="5026531"/>
            <a:ext cx="1800187" cy="584775"/>
          </a:xfrm>
          <a:prstGeom prst="rect">
            <a:avLst/>
          </a:prstGeom>
          <a:noFill/>
        </p:spPr>
        <p:txBody>
          <a:bodyPr wrap="square" rtlCol="0">
            <a:spAutoFit/>
          </a:bodyPr>
          <a:lstStyle/>
          <a:p>
            <a:r>
              <a:rPr lang="en-AU" sz="3200" b="1" dirty="0">
                <a:solidFill>
                  <a:srgbClr val="004851"/>
                </a:solidFill>
              </a:rPr>
              <a:t>ALL:</a:t>
            </a:r>
          </a:p>
        </p:txBody>
      </p:sp>
      <p:sp>
        <p:nvSpPr>
          <p:cNvPr id="12" name="TextBox 11">
            <a:extLst>
              <a:ext uri="{FF2B5EF4-FFF2-40B4-BE49-F238E27FC236}">
                <a16:creationId xmlns:a16="http://schemas.microsoft.com/office/drawing/2014/main" id="{84E73345-9860-4737-A9DF-7043422FBB88}"/>
              </a:ext>
            </a:extLst>
          </p:cNvPr>
          <p:cNvSpPr txBox="1"/>
          <p:nvPr/>
        </p:nvSpPr>
        <p:spPr>
          <a:xfrm>
            <a:off x="3434971" y="5580529"/>
            <a:ext cx="6375498" cy="584775"/>
          </a:xfrm>
          <a:prstGeom prst="rect">
            <a:avLst/>
          </a:prstGeom>
          <a:noFill/>
        </p:spPr>
        <p:txBody>
          <a:bodyPr wrap="square" rtlCol="0">
            <a:spAutoFit/>
          </a:bodyPr>
          <a:lstStyle/>
          <a:p>
            <a:r>
              <a:rPr lang="en-AU" sz="3200" dirty="0">
                <a:solidFill>
                  <a:srgbClr val="004851"/>
                </a:solidFill>
              </a:rPr>
              <a:t>Amen.</a:t>
            </a:r>
          </a:p>
        </p:txBody>
      </p:sp>
      <p:sp>
        <p:nvSpPr>
          <p:cNvPr id="13" name="TextBox 12">
            <a:extLst>
              <a:ext uri="{FF2B5EF4-FFF2-40B4-BE49-F238E27FC236}">
                <a16:creationId xmlns:a16="http://schemas.microsoft.com/office/drawing/2014/main" id="{4614AA7C-6BB3-4EB4-9784-DF70F29826D3}"/>
              </a:ext>
            </a:extLst>
          </p:cNvPr>
          <p:cNvSpPr txBox="1"/>
          <p:nvPr/>
        </p:nvSpPr>
        <p:spPr>
          <a:xfrm>
            <a:off x="3427913" y="4995754"/>
            <a:ext cx="6375498" cy="584775"/>
          </a:xfrm>
          <a:prstGeom prst="rect">
            <a:avLst/>
          </a:prstGeom>
          <a:noFill/>
        </p:spPr>
        <p:txBody>
          <a:bodyPr wrap="square" rtlCol="0">
            <a:spAutoFit/>
          </a:bodyPr>
          <a:lstStyle/>
          <a:p>
            <a:r>
              <a:rPr lang="en-AU" sz="3200" dirty="0">
                <a:solidFill>
                  <a:srgbClr val="004851"/>
                </a:solidFill>
              </a:rPr>
              <a:t>Lord hear our prayer.</a:t>
            </a:r>
          </a:p>
        </p:txBody>
      </p:sp>
    </p:spTree>
    <p:extLst>
      <p:ext uri="{BB962C8B-B14F-4D97-AF65-F5344CB8AC3E}">
        <p14:creationId xmlns:p14="http://schemas.microsoft.com/office/powerpoint/2010/main" val="3324100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85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8480DE-7D7E-4430-8555-4E14A0B7060E}"/>
              </a:ext>
            </a:extLst>
          </p:cNvPr>
          <p:cNvSpPr>
            <a:spLocks noGrp="1"/>
          </p:cNvSpPr>
          <p:nvPr>
            <p:ph type="body" sz="quarter" idx="11"/>
          </p:nvPr>
        </p:nvSpPr>
        <p:spPr/>
        <p:txBody>
          <a:bodyPr/>
          <a:lstStyle/>
          <a:p>
            <a:r>
              <a:rPr lang="en-US" dirty="0"/>
              <a:t>THANK YOU</a:t>
            </a:r>
            <a:endParaRPr lang="en-AU" dirty="0"/>
          </a:p>
        </p:txBody>
      </p:sp>
    </p:spTree>
    <p:extLst>
      <p:ext uri="{BB962C8B-B14F-4D97-AF65-F5344CB8AC3E}">
        <p14:creationId xmlns:p14="http://schemas.microsoft.com/office/powerpoint/2010/main" val="154789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6087" y="980728"/>
            <a:ext cx="4608512" cy="3785652"/>
          </a:xfrm>
          <a:prstGeom prst="rect">
            <a:avLst/>
          </a:prstGeom>
          <a:noFill/>
        </p:spPr>
        <p:txBody>
          <a:bodyPr wrap="square" rtlCol="0">
            <a:spAutoFit/>
          </a:bodyPr>
          <a:lstStyle/>
          <a:p>
            <a:pPr algn="ctr"/>
            <a:r>
              <a:rPr lang="en-AU" sz="6000" b="1" dirty="0">
                <a:solidFill>
                  <a:srgbClr val="004851"/>
                </a:solidFill>
              </a:rPr>
              <a:t>Catholic Social Teaching Prayer </a:t>
            </a:r>
          </a:p>
        </p:txBody>
      </p:sp>
      <p:pic>
        <p:nvPicPr>
          <p:cNvPr id="4" name="Picture 3" descr="graphic of word cloud."/>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58574" y="839690"/>
            <a:ext cx="4608512" cy="4742092"/>
          </a:xfrm>
          <a:prstGeom prst="rect">
            <a:avLst/>
          </a:prstGeom>
        </p:spPr>
      </p:pic>
      <p:sp>
        <p:nvSpPr>
          <p:cNvPr id="5" name="TextBox 4"/>
          <p:cNvSpPr txBox="1"/>
          <p:nvPr/>
        </p:nvSpPr>
        <p:spPr>
          <a:xfrm>
            <a:off x="8976320" y="5308079"/>
            <a:ext cx="1872208" cy="223138"/>
          </a:xfrm>
          <a:prstGeom prst="rect">
            <a:avLst/>
          </a:prstGeom>
          <a:noFill/>
        </p:spPr>
        <p:txBody>
          <a:bodyPr wrap="square" rtlCol="0">
            <a:spAutoFit/>
          </a:bodyPr>
          <a:lstStyle/>
          <a:p>
            <a:r>
              <a:rPr lang="en-AU" sz="850" dirty="0">
                <a:solidFill>
                  <a:schemeClr val="bg1"/>
                </a:solidFill>
              </a:rPr>
              <a:t>Created with tagxedo.com</a:t>
            </a:r>
          </a:p>
        </p:txBody>
      </p:sp>
    </p:spTree>
    <p:extLst>
      <p:ext uri="{BB962C8B-B14F-4D97-AF65-F5344CB8AC3E}">
        <p14:creationId xmlns:p14="http://schemas.microsoft.com/office/powerpoint/2010/main" val="39383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women stands among tall plants she grows for natural medicine.">
            <a:extLst>
              <a:ext uri="{FF2B5EF4-FFF2-40B4-BE49-F238E27FC236}">
                <a16:creationId xmlns:a16="http://schemas.microsoft.com/office/drawing/2014/main" id="{0AB733B5-CEF2-4A17-B684-E2039062933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009910" cy="1308050"/>
            <a:chOff x="-982693" y="332656"/>
            <a:chExt cx="700991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6984776" cy="461665"/>
            </a:xfrm>
            <a:prstGeom prst="rect">
              <a:avLst/>
            </a:prstGeom>
            <a:noFill/>
          </p:spPr>
          <p:txBody>
            <a:bodyPr wrap="square" rtlCol="0">
              <a:spAutoFit/>
            </a:bodyPr>
            <a:lstStyle/>
            <a:p>
              <a:r>
                <a:rPr lang="en-AU" sz="2400" dirty="0">
                  <a:solidFill>
                    <a:schemeClr val="bg1"/>
                  </a:solidFill>
                </a:rPr>
                <a:t>IN HUMAN DIGNITY</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9" name="TextBox 8">
            <a:extLst>
              <a:ext uri="{FF2B5EF4-FFF2-40B4-BE49-F238E27FC236}">
                <a16:creationId xmlns:a16="http://schemas.microsoft.com/office/drawing/2014/main" id="{F5C4ECE1-6DA6-490C-A977-58895477D76A}"/>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a:ea typeface="Calibri" panose="020F0502020204030204" pitchFamily="34" charset="0"/>
                <a:cs typeface="Times New Roman" panose="02020603050405020304" pitchFamily="18" charset="0"/>
              </a:rPr>
              <a:t>Rosalie harvests plants used for natural medicine which she has grown in a neighbour’s garden near her home in </a:t>
            </a:r>
            <a:r>
              <a:rPr lang="en-AU" sz="1000" dirty="0" err="1">
                <a:ea typeface="Calibri" panose="020F0502020204030204" pitchFamily="34" charset="0"/>
                <a:cs typeface="Times New Roman" panose="02020603050405020304" pitchFamily="18" charset="0"/>
              </a:rPr>
              <a:t>Bukavu</a:t>
            </a:r>
            <a:r>
              <a:rPr lang="en-AU" sz="1000" dirty="0">
                <a:ea typeface="Calibri" panose="020F0502020204030204" pitchFamily="34" charset="0"/>
                <a:cs typeface="Times New Roman" panose="02020603050405020304" pitchFamily="18" charset="0"/>
              </a:rPr>
              <a:t>, eastern Democratic Republic of Congo. </a:t>
            </a:r>
            <a:r>
              <a:rPr lang="en-US" sz="1000" dirty="0"/>
              <a:t>Photo: Arlette </a:t>
            </a:r>
            <a:r>
              <a:rPr lang="en-US" sz="1000" dirty="0" err="1"/>
              <a:t>Bashizi</a:t>
            </a:r>
            <a:r>
              <a:rPr lang="en-US" sz="1000" dirty="0"/>
              <a:t> </a:t>
            </a:r>
            <a:endParaRPr lang="en-AU" sz="1000" dirty="0"/>
          </a:p>
        </p:txBody>
      </p:sp>
    </p:spTree>
    <p:extLst>
      <p:ext uri="{BB962C8B-B14F-4D97-AF65-F5344CB8AC3E}">
        <p14:creationId xmlns:p14="http://schemas.microsoft.com/office/powerpoint/2010/main" val="423694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51390" y="465313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392910" y="465313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3539430"/>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believe that every person is created in your image and that all life is sacred. </a:t>
            </a:r>
          </a:p>
          <a:p>
            <a:r>
              <a:rPr lang="en-AU" sz="3200" dirty="0">
                <a:solidFill>
                  <a:srgbClr val="004851"/>
                </a:solidFill>
              </a:rPr>
              <a:t>May we always work to eliminate poverty and injustice so all people can live a life equal to their dignity. </a:t>
            </a:r>
          </a:p>
          <a:p>
            <a:r>
              <a:rPr lang="en-AU" sz="3200" dirty="0">
                <a:solidFill>
                  <a:srgbClr val="004851"/>
                </a:solidFill>
              </a:rPr>
              <a:t>Lord hear us.</a:t>
            </a:r>
          </a:p>
        </p:txBody>
      </p:sp>
    </p:spTree>
    <p:extLst>
      <p:ext uri="{BB962C8B-B14F-4D97-AF65-F5344CB8AC3E}">
        <p14:creationId xmlns:p14="http://schemas.microsoft.com/office/powerpoint/2010/main" val="386753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amily sit on the steps outside their home in rural India. 2 young children sit either side of their father. The mother cradles a young baby in her lap. ">
            <a:extLst>
              <a:ext uri="{FF2B5EF4-FFF2-40B4-BE49-F238E27FC236}">
                <a16:creationId xmlns:a16="http://schemas.microsoft.com/office/drawing/2014/main" id="{C78AC98C-6172-457C-A4C8-6F1F1A8143E8}"/>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THE PREFERENTIAL OPTION FOR THE POOR</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756BA19E-16F5-4D61-AA1A-10CC07ACA386}"/>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err="1"/>
              <a:t>Biru</a:t>
            </a:r>
            <a:r>
              <a:rPr lang="en-US" sz="1000" dirty="0"/>
              <a:t> and his wife </a:t>
            </a:r>
            <a:r>
              <a:rPr lang="en-US" sz="1000" dirty="0" err="1"/>
              <a:t>Budhni</a:t>
            </a:r>
            <a:r>
              <a:rPr lang="en-US" sz="1000" dirty="0"/>
              <a:t> sit with their children outside their house in their village in the state of Jharkhand, India. Photo: Sameer Bara</a:t>
            </a:r>
          </a:p>
        </p:txBody>
      </p:sp>
    </p:spTree>
    <p:extLst>
      <p:ext uri="{BB962C8B-B14F-4D97-AF65-F5344CB8AC3E}">
        <p14:creationId xmlns:p14="http://schemas.microsoft.com/office/powerpoint/2010/main" val="202692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May we always remember that by serving the women, men and children most vulnerable to poverty and injustice, we are loving and serving you. </a:t>
            </a:r>
          </a:p>
          <a:p>
            <a:r>
              <a:rPr lang="en-AU" sz="3200" dirty="0">
                <a:solidFill>
                  <a:srgbClr val="004851"/>
                </a:solidFill>
              </a:rPr>
              <a:t>Give us the wisdom to see the structures which create and perpetuate poverty and the passion to make a change. </a:t>
            </a:r>
          </a:p>
          <a:p>
            <a:r>
              <a:rPr lang="en-AU" sz="3200" dirty="0">
                <a:solidFill>
                  <a:srgbClr val="004851"/>
                </a:solidFill>
              </a:rPr>
              <a:t>Lord hear us.</a:t>
            </a:r>
          </a:p>
        </p:txBody>
      </p:sp>
    </p:spTree>
    <p:extLst>
      <p:ext uri="{BB962C8B-B14F-4D97-AF65-F5344CB8AC3E}">
        <p14:creationId xmlns:p14="http://schemas.microsoft.com/office/powerpoint/2010/main" val="270506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aritas Australia staff speak with local partner at a food distribution point. A crowd is gathered.">
            <a:extLst>
              <a:ext uri="{FF2B5EF4-FFF2-40B4-BE49-F238E27FC236}">
                <a16:creationId xmlns:a16="http://schemas.microsoft.com/office/drawing/2014/main" id="{26CD76CA-78E8-4DDC-B026-B1210C13819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SOLIDARITY</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EAFCBB2B-8254-43C6-94A2-2026B4C9E030}"/>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a:t>Caritas Australia’s local partners help communities access supplies in the Horn of Africa. Photo: Caritas Australia </a:t>
            </a:r>
            <a:endParaRPr lang="en-AU" sz="1000" dirty="0"/>
          </a:p>
        </p:txBody>
      </p:sp>
    </p:spTree>
    <p:extLst>
      <p:ext uri="{BB962C8B-B14F-4D97-AF65-F5344CB8AC3E}">
        <p14:creationId xmlns:p14="http://schemas.microsoft.com/office/powerpoint/2010/main" val="590997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May we recognise each other as sisters and brothers in our one global human family, all equal in your eyes.  May we recognise the responsibilities we have to each other, and take an active role in helping each person achieve their full potential.</a:t>
            </a:r>
          </a:p>
          <a:p>
            <a:r>
              <a:rPr lang="en-AU" sz="3200" dirty="0">
                <a:solidFill>
                  <a:srgbClr val="004851"/>
                </a:solidFill>
              </a:rPr>
              <a:t>Lord hear us.</a:t>
            </a:r>
          </a:p>
        </p:txBody>
      </p:sp>
    </p:spTree>
    <p:extLst>
      <p:ext uri="{BB962C8B-B14F-4D97-AF65-F5344CB8AC3E}">
        <p14:creationId xmlns:p14="http://schemas.microsoft.com/office/powerpoint/2010/main" val="351184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n African mother and three children wearing colourful clothing, sit reading a book together, in front of a mud brick hut.">
            <a:extLst>
              <a:ext uri="{FF2B5EF4-FFF2-40B4-BE49-F238E27FC236}">
                <a16:creationId xmlns:a16="http://schemas.microsoft.com/office/drawing/2014/main" id="{A86C5BB8-5311-4974-AA33-1E6E0504004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THE COMMON GOOD</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A7E25127-1557-410E-8D85-CB425258787D}"/>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a:t>Maria looks at school work with her children outside their home in Tanzania. Photo: August Lucky</a:t>
            </a:r>
          </a:p>
        </p:txBody>
      </p:sp>
    </p:spTree>
    <p:extLst>
      <p:ext uri="{BB962C8B-B14F-4D97-AF65-F5344CB8AC3E}">
        <p14:creationId xmlns:p14="http://schemas.microsoft.com/office/powerpoint/2010/main" val="1878996427"/>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749d50841259068563e761e2feb9de11">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61e94646948ac0b72fb0fae39d36c74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426e0c-4a75-4487-8a8c-05f70a1c3a62">
      <Terms xmlns="http://schemas.microsoft.com/office/infopath/2007/PartnerControls"/>
    </lcf76f155ced4ddcb4097134ff3c332f>
    <TaxCatchAll xmlns="a74f41e8-2c9a-4a9a-8a86-1b2eca9cb15f" xsi:nil="true"/>
    <TaxKeywordTaxHTField xmlns="a74f41e8-2c9a-4a9a-8a86-1b2eca9cb15f">
      <Terms xmlns="http://schemas.microsoft.com/office/infopath/2007/PartnerControls"/>
    </TaxKeywordTaxHTField>
    <MediaLengthInSeconds xmlns="d0426e0c-4a75-4487-8a8c-05f70a1c3a62" xsi:nil="true"/>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5</Document_x0020_Status>
    <General_x0020_Capabilities xmlns="d0426e0c-4a75-4487-8a8c-05f70a1c3a62">
      <Value>Literacy</Value>
    </General_x0020_Capabilities>
    <Term xmlns="d0426e0c-4a75-4487-8a8c-05f70a1c3a62" xsi:nil="true"/>
    <ResourcesType xmlns="d0426e0c-4a75-4487-8a8c-05f70a1c3a62">
      <Value>Prayer / Reflection</Value>
    </ResourcesType>
    <ResourceAudience xmlns="d0426e0c-4a75-4487-8a8c-05f70a1c3a62">
      <Value>Secondary</Value>
    </ResourceAudience>
    <ResourceTopic xmlns="d0426e0c-4a75-4487-8a8c-05f70a1c3a62">
      <Value>Catholic Social Teaching</Value>
    </ResourceTopic>
  </documentManagement>
</p:properties>
</file>

<file path=customXml/itemProps1.xml><?xml version="1.0" encoding="utf-8"?>
<ds:datastoreItem xmlns:ds="http://schemas.openxmlformats.org/officeDocument/2006/customXml" ds:itemID="{1B195072-A567-4DD0-A4FA-F565B92EEB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7C43CE-5DCF-4620-8B3F-BA4F741A26DA}">
  <ds:schemaRefs>
    <ds:schemaRef ds:uri="http://schemas.microsoft.com/sharepoint/v3/contenttype/forms"/>
  </ds:schemaRefs>
</ds:datastoreItem>
</file>

<file path=customXml/itemProps3.xml><?xml version="1.0" encoding="utf-8"?>
<ds:datastoreItem xmlns:ds="http://schemas.openxmlformats.org/officeDocument/2006/customXml" ds:itemID="{B6935978-4C8E-439C-AAC7-A8AA83922BC7}">
  <ds:schemaRefs>
    <ds:schemaRef ds:uri="http://purl.org/dc/terms/"/>
    <ds:schemaRef ds:uri="a74f41e8-2c9a-4a9a-8a86-1b2eca9cb15f"/>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d0426e0c-4a75-4487-8a8c-05f70a1c3a62"/>
    <ds:schemaRef ds:uri="http://schemas.microsoft.com/sharepoint/v3/field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Foundry.thmx</Template>
  <TotalTime>3107</TotalTime>
  <Words>608</Words>
  <Application>Microsoft Office PowerPoint</Application>
  <PresentationFormat>Widescreen</PresentationFormat>
  <Paragraphs>74</Paragraphs>
  <Slides>15</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Calibri</vt:lpstr>
      <vt:lpstr>Felt Tip Roman</vt:lpstr>
      <vt:lpstr>Roboto Light</vt:lpstr>
      <vt:lpstr>Roboto Light</vt:lpstr>
      <vt:lpstr>Times New Roman</vt:lpstr>
      <vt:lpstr>Education PPT Template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CA1602 Caritas Master PPT presesntation v4.pptx</dc:title>
  <dc:creator>Nicole Dobrohotoff</dc:creator>
  <cp:lastModifiedBy>Nicole Dobrohotoff</cp:lastModifiedBy>
  <cp:revision>188</cp:revision>
  <dcterms:created xsi:type="dcterms:W3CDTF">2014-11-30T23:21:17Z</dcterms:created>
  <dcterms:modified xsi:type="dcterms:W3CDTF">2023-05-24T02:36:30Z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CA1602 Caritas Master PPT presesntation v4.pptx</vt:lpwstr>
  </property>
  <property fmtid="{D5CDD505-2E9C-101B-9397-08002B2CF9AE}" pid="3" name="Document Type">
    <vt:lpwstr>Templates</vt:lpwstr>
  </property>
  <property fmtid="{D5CDD505-2E9C-101B-9397-08002B2CF9AE}" pid="4" name="Document Status">
    <vt:lpwstr>34</vt:lpwstr>
  </property>
  <property fmtid="{D5CDD505-2E9C-101B-9397-08002B2CF9AE}" pid="5" name="ContentTypeId">
    <vt:lpwstr>0x0101007A5B4263F7BA4B4FB1DEE6AB7F3265F0</vt:lpwstr>
  </property>
  <property fmtid="{D5CDD505-2E9C-101B-9397-08002B2CF9AE}" pid="6" name="_dlc_DocIdItemGuid">
    <vt:lpwstr>25e017cb-d856-4dab-b76e-21bef1469f6f</vt:lpwstr>
  </property>
  <property fmtid="{D5CDD505-2E9C-101B-9397-08002B2CF9AE}" pid="7" name="Topic">
    <vt:lpwstr/>
  </property>
  <property fmtid="{D5CDD505-2E9C-101B-9397-08002B2CF9AE}" pid="8" name="Calendar Year">
    <vt:lpwstr>9</vt:lpwstr>
  </property>
  <property fmtid="{D5CDD505-2E9C-101B-9397-08002B2CF9AE}" pid="9" name="_ExtendedDescription">
    <vt:lpwstr/>
  </property>
  <property fmtid="{D5CDD505-2E9C-101B-9397-08002B2CF9AE}" pid="10" name="MediaServiceImageTags">
    <vt:lpwstr/>
  </property>
  <property fmtid="{D5CDD505-2E9C-101B-9397-08002B2CF9AE}" pid="11" name="TaxKeyword">
    <vt:lpwstr/>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TriggerFlowInfo">
    <vt:lpwstr/>
  </property>
  <property fmtid="{D5CDD505-2E9C-101B-9397-08002B2CF9AE}" pid="16" name="xd_Signature">
    <vt:lpwstr/>
  </property>
  <property fmtid="{D5CDD505-2E9C-101B-9397-08002B2CF9AE}" pid="17" name="Audience">
    <vt:lpwstr>;#Lower Primary (F-2);#</vt:lpwstr>
  </property>
  <property fmtid="{D5CDD505-2E9C-101B-9397-08002B2CF9AE}" pid="18" name="Res Type">
    <vt:lpwstr>;#Assembly;#</vt:lpwstr>
  </property>
  <property fmtid="{D5CDD505-2E9C-101B-9397-08002B2CF9AE}" pid="19" name="Resource Topic">
    <vt:lpwstr>;#About Caritas;#</vt:lpwstr>
  </property>
</Properties>
</file>